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310" r:id="rId2"/>
    <p:sldId id="334" r:id="rId3"/>
    <p:sldId id="332" r:id="rId4"/>
    <p:sldId id="2563" r:id="rId5"/>
    <p:sldId id="2561" r:id="rId6"/>
    <p:sldId id="336" r:id="rId7"/>
    <p:sldId id="2564" r:id="rId8"/>
    <p:sldId id="2565" r:id="rId9"/>
    <p:sldId id="2567" r:id="rId10"/>
    <p:sldId id="2568" r:id="rId11"/>
    <p:sldId id="2569" r:id="rId12"/>
    <p:sldId id="2571" r:id="rId13"/>
    <p:sldId id="2574" r:id="rId14"/>
    <p:sldId id="2572" r:id="rId15"/>
    <p:sldId id="335" r:id="rId16"/>
    <p:sldId id="311" r:id="rId17"/>
    <p:sldId id="267" r:id="rId18"/>
    <p:sldId id="329" r:id="rId19"/>
    <p:sldId id="333" r:id="rId20"/>
    <p:sldId id="313" r:id="rId21"/>
    <p:sldId id="257" r:id="rId22"/>
    <p:sldId id="314" r:id="rId23"/>
    <p:sldId id="315" r:id="rId24"/>
    <p:sldId id="316" r:id="rId25"/>
    <p:sldId id="328" r:id="rId26"/>
    <p:sldId id="317" r:id="rId27"/>
    <p:sldId id="280" r:id="rId28"/>
    <p:sldId id="272" r:id="rId29"/>
    <p:sldId id="330" r:id="rId30"/>
    <p:sldId id="273" r:id="rId31"/>
    <p:sldId id="281" r:id="rId32"/>
    <p:sldId id="282" r:id="rId33"/>
    <p:sldId id="305" r:id="rId34"/>
    <p:sldId id="337" r:id="rId35"/>
    <p:sldId id="318"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68F69C-595B-49EB-9EDA-840D88DBF127}" v="16" dt="2026-01-10T16:45:31.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9" autoAdjust="0"/>
    <p:restoredTop sz="94660"/>
  </p:normalViewPr>
  <p:slideViewPr>
    <p:cSldViewPr snapToGrid="0">
      <p:cViewPr varScale="1">
        <p:scale>
          <a:sx n="106" d="100"/>
          <a:sy n="106" d="100"/>
        </p:scale>
        <p:origin x="672" y="96"/>
      </p:cViewPr>
      <p:guideLst/>
    </p:cSldViewPr>
  </p:slideViewPr>
  <p:notesTextViewPr>
    <p:cViewPr>
      <p:scale>
        <a:sx n="1" d="1"/>
        <a:sy n="1" d="1"/>
      </p:scale>
      <p:origin x="0" y="0"/>
    </p:cViewPr>
  </p:notesTextViewPr>
  <p:sorterViewPr>
    <p:cViewPr varScale="1">
      <p:scale>
        <a:sx n="1" d="1"/>
        <a:sy n="1" d="1"/>
      </p:scale>
      <p:origin x="0" y="-49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6-01-10T16:46:19.332" v="1827" actId="27636"/>
      <pc:docMkLst>
        <pc:docMk/>
      </pc:docMkLst>
      <pc:sldChg chg="del">
        <pc:chgData name="Ceri Phelps" userId="44e5b747-28bd-454d-8b1f-8b8d7db49187" providerId="ADAL" clId="{8792EDBA-51A9-4F41-BBDC-414909E78C45}" dt="2026-01-10T09:53:20.928" v="102" actId="47"/>
        <pc:sldMkLst>
          <pc:docMk/>
          <pc:sldMk cId="3101430590" sldId="258"/>
        </pc:sldMkLst>
      </pc:sldChg>
      <pc:sldChg chg="del">
        <pc:chgData name="Ceri Phelps" userId="44e5b747-28bd-454d-8b1f-8b8d7db49187" providerId="ADAL" clId="{8792EDBA-51A9-4F41-BBDC-414909E78C45}" dt="2026-01-10T09:53:40.065" v="104" actId="47"/>
        <pc:sldMkLst>
          <pc:docMk/>
          <pc:sldMk cId="3339336781" sldId="261"/>
        </pc:sldMkLst>
      </pc:sldChg>
      <pc:sldChg chg="del">
        <pc:chgData name="Ceri Phelps" userId="44e5b747-28bd-454d-8b1f-8b8d7db49187" providerId="ADAL" clId="{8792EDBA-51A9-4F41-BBDC-414909E78C45}" dt="2026-01-10T09:53:51.043" v="105" actId="47"/>
        <pc:sldMkLst>
          <pc:docMk/>
          <pc:sldMk cId="3633732425" sldId="262"/>
        </pc:sldMkLst>
      </pc:sldChg>
      <pc:sldChg chg="del">
        <pc:chgData name="Ceri Phelps" userId="44e5b747-28bd-454d-8b1f-8b8d7db49187" providerId="ADAL" clId="{8792EDBA-51A9-4F41-BBDC-414909E78C45}" dt="2026-01-10T09:53:53.743" v="106" actId="47"/>
        <pc:sldMkLst>
          <pc:docMk/>
          <pc:sldMk cId="3367656898" sldId="263"/>
        </pc:sldMkLst>
      </pc:sldChg>
      <pc:sldChg chg="del">
        <pc:chgData name="Ceri Phelps" userId="44e5b747-28bd-454d-8b1f-8b8d7db49187" providerId="ADAL" clId="{8792EDBA-51A9-4F41-BBDC-414909E78C45}" dt="2026-01-10T09:53:55.970" v="107" actId="47"/>
        <pc:sldMkLst>
          <pc:docMk/>
          <pc:sldMk cId="3021551350" sldId="264"/>
        </pc:sldMkLst>
      </pc:sldChg>
      <pc:sldChg chg="del">
        <pc:chgData name="Ceri Phelps" userId="44e5b747-28bd-454d-8b1f-8b8d7db49187" providerId="ADAL" clId="{8792EDBA-51A9-4F41-BBDC-414909E78C45}" dt="2026-01-10T09:52:33.982" v="77" actId="47"/>
        <pc:sldMkLst>
          <pc:docMk/>
          <pc:sldMk cId="4247047016" sldId="265"/>
        </pc:sldMkLst>
      </pc:sldChg>
      <pc:sldChg chg="add">
        <pc:chgData name="Ceri Phelps" userId="44e5b747-28bd-454d-8b1f-8b8d7db49187" providerId="ADAL" clId="{8792EDBA-51A9-4F41-BBDC-414909E78C45}" dt="2026-01-10T16:45:31.828" v="1815"/>
        <pc:sldMkLst>
          <pc:docMk/>
          <pc:sldMk cId="1092558000" sldId="267"/>
        </pc:sldMkLst>
      </pc:sldChg>
      <pc:sldChg chg="modSp add del mod">
        <pc:chgData name="Ceri Phelps" userId="44e5b747-28bd-454d-8b1f-8b8d7db49187" providerId="ADAL" clId="{8792EDBA-51A9-4F41-BBDC-414909E78C45}" dt="2026-01-10T16:45:25.639" v="1814" actId="2696"/>
        <pc:sldMkLst>
          <pc:docMk/>
          <pc:sldMk cId="3256968038" sldId="267"/>
        </pc:sldMkLst>
        <pc:spChg chg="mod">
          <ac:chgData name="Ceri Phelps" userId="44e5b747-28bd-454d-8b1f-8b8d7db49187" providerId="ADAL" clId="{8792EDBA-51A9-4F41-BBDC-414909E78C45}" dt="2026-01-10T10:00:16.715" v="381" actId="20577"/>
          <ac:spMkLst>
            <pc:docMk/>
            <pc:sldMk cId="3256968038" sldId="267"/>
            <ac:spMk id="15362" creationId="{00000000-0000-0000-0000-000000000000}"/>
          </ac:spMkLst>
        </pc:spChg>
        <pc:spChg chg="mod">
          <ac:chgData name="Ceri Phelps" userId="44e5b747-28bd-454d-8b1f-8b8d7db49187" providerId="ADAL" clId="{8792EDBA-51A9-4F41-BBDC-414909E78C45}" dt="2026-01-10T10:01:51.639" v="679" actId="20577"/>
          <ac:spMkLst>
            <pc:docMk/>
            <pc:sldMk cId="3256968038" sldId="267"/>
            <ac:spMk id="15363" creationId="{00000000-0000-0000-0000-000000000000}"/>
          </ac:spMkLst>
        </pc:spChg>
      </pc:sldChg>
      <pc:sldChg chg="modSp add del mod">
        <pc:chgData name="Ceri Phelps" userId="44e5b747-28bd-454d-8b1f-8b8d7db49187" providerId="ADAL" clId="{8792EDBA-51A9-4F41-BBDC-414909E78C45}" dt="2026-01-10T10:06:53.797" v="828" actId="47"/>
        <pc:sldMkLst>
          <pc:docMk/>
          <pc:sldMk cId="3426824243" sldId="268"/>
        </pc:sldMkLst>
        <pc:spChg chg="mod">
          <ac:chgData name="Ceri Phelps" userId="44e5b747-28bd-454d-8b1f-8b8d7db49187" providerId="ADAL" clId="{8792EDBA-51A9-4F41-BBDC-414909E78C45}" dt="2026-01-10T10:06:27.846" v="826" actId="20577"/>
          <ac:spMkLst>
            <pc:docMk/>
            <pc:sldMk cId="3426824243" sldId="268"/>
            <ac:spMk id="16386" creationId="{00000000-0000-0000-0000-000000000000}"/>
          </ac:spMkLst>
        </pc:spChg>
        <pc:spChg chg="mod">
          <ac:chgData name="Ceri Phelps" userId="44e5b747-28bd-454d-8b1f-8b8d7db49187" providerId="ADAL" clId="{8792EDBA-51A9-4F41-BBDC-414909E78C45}" dt="2026-01-10T10:03:00.367" v="742" actId="20577"/>
          <ac:spMkLst>
            <pc:docMk/>
            <pc:sldMk cId="3426824243" sldId="268"/>
            <ac:spMk id="16387" creationId="{00000000-0000-0000-0000-000000000000}"/>
          </ac:spMkLst>
        </pc:spChg>
      </pc:sldChg>
      <pc:sldChg chg="del">
        <pc:chgData name="Ceri Phelps" userId="44e5b747-28bd-454d-8b1f-8b8d7db49187" providerId="ADAL" clId="{8792EDBA-51A9-4F41-BBDC-414909E78C45}" dt="2026-01-10T10:04:49.859" v="757" actId="47"/>
        <pc:sldMkLst>
          <pc:docMk/>
          <pc:sldMk cId="2171258629" sldId="269"/>
        </pc:sldMkLst>
      </pc:sldChg>
      <pc:sldChg chg="del">
        <pc:chgData name="Ceri Phelps" userId="44e5b747-28bd-454d-8b1f-8b8d7db49187" providerId="ADAL" clId="{8792EDBA-51A9-4F41-BBDC-414909E78C45}" dt="2026-01-10T09:53:07.709" v="101" actId="47"/>
        <pc:sldMkLst>
          <pc:docMk/>
          <pc:sldMk cId="2159644465" sldId="271"/>
        </pc:sldMkLst>
      </pc:sldChg>
      <pc:sldChg chg="ord">
        <pc:chgData name="Ceri Phelps" userId="44e5b747-28bd-454d-8b1f-8b8d7db49187" providerId="ADAL" clId="{8792EDBA-51A9-4F41-BBDC-414909E78C45}" dt="2026-01-10T16:46:05.944" v="1817"/>
        <pc:sldMkLst>
          <pc:docMk/>
          <pc:sldMk cId="1113718318" sldId="272"/>
        </pc:sldMkLst>
      </pc:sldChg>
      <pc:sldChg chg="delSp modSp mod">
        <pc:chgData name="Ceri Phelps" userId="44e5b747-28bd-454d-8b1f-8b8d7db49187" providerId="ADAL" clId="{8792EDBA-51A9-4F41-BBDC-414909E78C45}" dt="2026-01-10T10:05:30.540" v="777" actId="1076"/>
        <pc:sldMkLst>
          <pc:docMk/>
          <pc:sldMk cId="3994878983" sldId="273"/>
        </pc:sldMkLst>
        <pc:spChg chg="mod">
          <ac:chgData name="Ceri Phelps" userId="44e5b747-28bd-454d-8b1f-8b8d7db49187" providerId="ADAL" clId="{8792EDBA-51A9-4F41-BBDC-414909E78C45}" dt="2026-01-10T10:05:30.540" v="777" actId="1076"/>
          <ac:spMkLst>
            <pc:docMk/>
            <pc:sldMk cId="3994878983" sldId="273"/>
            <ac:spMk id="21506" creationId="{00000000-0000-0000-0000-000000000000}"/>
          </ac:spMkLst>
        </pc:spChg>
        <pc:spChg chg="del">
          <ac:chgData name="Ceri Phelps" userId="44e5b747-28bd-454d-8b1f-8b8d7db49187" providerId="ADAL" clId="{8792EDBA-51A9-4F41-BBDC-414909E78C45}" dt="2026-01-10T10:05:25.052" v="775" actId="478"/>
          <ac:spMkLst>
            <pc:docMk/>
            <pc:sldMk cId="3994878983" sldId="273"/>
            <ac:spMk id="21507" creationId="{00000000-0000-0000-0000-000000000000}"/>
          </ac:spMkLst>
        </pc:spChg>
        <pc:picChg chg="mod">
          <ac:chgData name="Ceri Phelps" userId="44e5b747-28bd-454d-8b1f-8b8d7db49187" providerId="ADAL" clId="{8792EDBA-51A9-4F41-BBDC-414909E78C45}" dt="2026-01-10T10:05:27.516" v="776" actId="1076"/>
          <ac:picMkLst>
            <pc:docMk/>
            <pc:sldMk cId="3994878983" sldId="273"/>
            <ac:picMk id="21508" creationId="{00000000-0000-0000-0000-000000000000}"/>
          </ac:picMkLst>
        </pc:picChg>
      </pc:sldChg>
      <pc:sldChg chg="modSp mod">
        <pc:chgData name="Ceri Phelps" userId="44e5b747-28bd-454d-8b1f-8b8d7db49187" providerId="ADAL" clId="{8792EDBA-51A9-4F41-BBDC-414909E78C45}" dt="2026-01-10T11:15:56.857" v="1598" actId="20577"/>
        <pc:sldMkLst>
          <pc:docMk/>
          <pc:sldMk cId="2611423055" sldId="280"/>
        </pc:sldMkLst>
        <pc:spChg chg="mod">
          <ac:chgData name="Ceri Phelps" userId="44e5b747-28bd-454d-8b1f-8b8d7db49187" providerId="ADAL" clId="{8792EDBA-51A9-4F41-BBDC-414909E78C45}" dt="2026-01-10T11:15:56.857" v="1598" actId="20577"/>
          <ac:spMkLst>
            <pc:docMk/>
            <pc:sldMk cId="2611423055" sldId="280"/>
            <ac:spMk id="28674" creationId="{00000000-0000-0000-0000-000000000000}"/>
          </ac:spMkLst>
        </pc:spChg>
      </pc:sldChg>
      <pc:sldChg chg="modSp mod">
        <pc:chgData name="Ceri Phelps" userId="44e5b747-28bd-454d-8b1f-8b8d7db49187" providerId="ADAL" clId="{8792EDBA-51A9-4F41-BBDC-414909E78C45}" dt="2026-01-10T10:08:22.829" v="924" actId="404"/>
        <pc:sldMkLst>
          <pc:docMk/>
          <pc:sldMk cId="2056916014" sldId="281"/>
        </pc:sldMkLst>
        <pc:spChg chg="mod">
          <ac:chgData name="Ceri Phelps" userId="44e5b747-28bd-454d-8b1f-8b8d7db49187" providerId="ADAL" clId="{8792EDBA-51A9-4F41-BBDC-414909E78C45}" dt="2026-01-10T10:08:22.829" v="924" actId="404"/>
          <ac:spMkLst>
            <pc:docMk/>
            <pc:sldMk cId="2056916014" sldId="281"/>
            <ac:spMk id="29698" creationId="{00000000-0000-0000-0000-000000000000}"/>
          </ac:spMkLst>
        </pc:spChg>
        <pc:spChg chg="mod">
          <ac:chgData name="Ceri Phelps" userId="44e5b747-28bd-454d-8b1f-8b8d7db49187" providerId="ADAL" clId="{8792EDBA-51A9-4F41-BBDC-414909E78C45}" dt="2026-01-10T10:07:57.359" v="922" actId="1076"/>
          <ac:spMkLst>
            <pc:docMk/>
            <pc:sldMk cId="2056916014" sldId="281"/>
            <ac:spMk id="29699" creationId="{00000000-0000-0000-0000-000000000000}"/>
          </ac:spMkLst>
        </pc:spChg>
      </pc:sldChg>
      <pc:sldChg chg="addSp delSp modSp mod">
        <pc:chgData name="Ceri Phelps" userId="44e5b747-28bd-454d-8b1f-8b8d7db49187" providerId="ADAL" clId="{8792EDBA-51A9-4F41-BBDC-414909E78C45}" dt="2026-01-10T10:08:47.749" v="928" actId="1076"/>
        <pc:sldMkLst>
          <pc:docMk/>
          <pc:sldMk cId="1874973171" sldId="282"/>
        </pc:sldMkLst>
        <pc:spChg chg="add del mod">
          <ac:chgData name="Ceri Phelps" userId="44e5b747-28bd-454d-8b1f-8b8d7db49187" providerId="ADAL" clId="{8792EDBA-51A9-4F41-BBDC-414909E78C45}" dt="2026-01-10T10:08:41.551" v="926" actId="478"/>
          <ac:spMkLst>
            <pc:docMk/>
            <pc:sldMk cId="1874973171" sldId="282"/>
            <ac:spMk id="3" creationId="{B73DE24A-A4A7-BCEE-E109-E65EBB2299E2}"/>
          </ac:spMkLst>
        </pc:spChg>
        <pc:spChg chg="add mod">
          <ac:chgData name="Ceri Phelps" userId="44e5b747-28bd-454d-8b1f-8b8d7db49187" providerId="ADAL" clId="{8792EDBA-51A9-4F41-BBDC-414909E78C45}" dt="2026-01-10T10:08:47.749" v="928" actId="1076"/>
          <ac:spMkLst>
            <pc:docMk/>
            <pc:sldMk cId="1874973171" sldId="282"/>
            <ac:spMk id="4" creationId="{D0BE3D70-9BF5-7B6D-9546-DAD25EA364D3}"/>
          </ac:spMkLst>
        </pc:spChg>
        <pc:spChg chg="del mod">
          <ac:chgData name="Ceri Phelps" userId="44e5b747-28bd-454d-8b1f-8b8d7db49187" providerId="ADAL" clId="{8792EDBA-51A9-4F41-BBDC-414909E78C45}" dt="2026-01-10T10:08:34.901" v="925" actId="478"/>
          <ac:spMkLst>
            <pc:docMk/>
            <pc:sldMk cId="1874973171" sldId="282"/>
            <ac:spMk id="30722" creationId="{00000000-0000-0000-0000-000000000000}"/>
          </ac:spMkLst>
        </pc:spChg>
      </pc:sldChg>
      <pc:sldChg chg="del">
        <pc:chgData name="Ceri Phelps" userId="44e5b747-28bd-454d-8b1f-8b8d7db49187" providerId="ADAL" clId="{8792EDBA-51A9-4F41-BBDC-414909E78C45}" dt="2026-01-10T10:09:11.240" v="929" actId="47"/>
        <pc:sldMkLst>
          <pc:docMk/>
          <pc:sldMk cId="835935925" sldId="284"/>
        </pc:sldMkLst>
      </pc:sldChg>
      <pc:sldChg chg="del">
        <pc:chgData name="Ceri Phelps" userId="44e5b747-28bd-454d-8b1f-8b8d7db49187" providerId="ADAL" clId="{8792EDBA-51A9-4F41-BBDC-414909E78C45}" dt="2026-01-10T10:09:12.791" v="930" actId="47"/>
        <pc:sldMkLst>
          <pc:docMk/>
          <pc:sldMk cId="2198327966" sldId="288"/>
        </pc:sldMkLst>
      </pc:sldChg>
      <pc:sldChg chg="modSp mod">
        <pc:chgData name="Ceri Phelps" userId="44e5b747-28bd-454d-8b1f-8b8d7db49187" providerId="ADAL" clId="{8792EDBA-51A9-4F41-BBDC-414909E78C45}" dt="2026-01-10T09:52:25.152" v="76" actId="1076"/>
        <pc:sldMkLst>
          <pc:docMk/>
          <pc:sldMk cId="1807298425" sldId="310"/>
        </pc:sldMkLst>
        <pc:spChg chg="mod">
          <ac:chgData name="Ceri Phelps" userId="44e5b747-28bd-454d-8b1f-8b8d7db49187" providerId="ADAL" clId="{8792EDBA-51A9-4F41-BBDC-414909E78C45}" dt="2026-01-10T09:52:25.152" v="76" actId="1076"/>
          <ac:spMkLst>
            <pc:docMk/>
            <pc:sldMk cId="1807298425" sldId="310"/>
            <ac:spMk id="2" creationId="{00000000-0000-0000-0000-000000000000}"/>
          </ac:spMkLst>
        </pc:spChg>
        <pc:spChg chg="mod">
          <ac:chgData name="Ceri Phelps" userId="44e5b747-28bd-454d-8b1f-8b8d7db49187" providerId="ADAL" clId="{8792EDBA-51A9-4F41-BBDC-414909E78C45}" dt="2026-01-10T09:52:21.761" v="75" actId="1076"/>
          <ac:spMkLst>
            <pc:docMk/>
            <pc:sldMk cId="1807298425" sldId="310"/>
            <ac:spMk id="3" creationId="{00000000-0000-0000-0000-000000000000}"/>
          </ac:spMkLst>
        </pc:spChg>
      </pc:sldChg>
      <pc:sldChg chg="modSp mod">
        <pc:chgData name="Ceri Phelps" userId="44e5b747-28bd-454d-8b1f-8b8d7db49187" providerId="ADAL" clId="{8792EDBA-51A9-4F41-BBDC-414909E78C45}" dt="2026-01-10T09:53:03.247" v="100" actId="20577"/>
        <pc:sldMkLst>
          <pc:docMk/>
          <pc:sldMk cId="2437255658" sldId="311"/>
        </pc:sldMkLst>
        <pc:spChg chg="mod">
          <ac:chgData name="Ceri Phelps" userId="44e5b747-28bd-454d-8b1f-8b8d7db49187" providerId="ADAL" clId="{8792EDBA-51A9-4F41-BBDC-414909E78C45}" dt="2026-01-10T09:53:03.247" v="100" actId="20577"/>
          <ac:spMkLst>
            <pc:docMk/>
            <pc:sldMk cId="2437255658" sldId="311"/>
            <ac:spMk id="18435" creationId="{00000000-0000-0000-0000-000000000000}"/>
          </ac:spMkLst>
        </pc:spChg>
      </pc:sldChg>
      <pc:sldChg chg="del">
        <pc:chgData name="Ceri Phelps" userId="44e5b747-28bd-454d-8b1f-8b8d7db49187" providerId="ADAL" clId="{8792EDBA-51A9-4F41-BBDC-414909E78C45}" dt="2026-01-10T10:06:45.264" v="827" actId="47"/>
        <pc:sldMkLst>
          <pc:docMk/>
          <pc:sldMk cId="791672141" sldId="312"/>
        </pc:sldMkLst>
      </pc:sldChg>
      <pc:sldChg chg="addSp delSp modSp mod">
        <pc:chgData name="Ceri Phelps" userId="44e5b747-28bd-454d-8b1f-8b8d7db49187" providerId="ADAL" clId="{8792EDBA-51A9-4F41-BBDC-414909E78C45}" dt="2026-01-10T09:57:42.058" v="301" actId="14100"/>
        <pc:sldMkLst>
          <pc:docMk/>
          <pc:sldMk cId="2490949746" sldId="313"/>
        </pc:sldMkLst>
        <pc:spChg chg="del">
          <ac:chgData name="Ceri Phelps" userId="44e5b747-28bd-454d-8b1f-8b8d7db49187" providerId="ADAL" clId="{8792EDBA-51A9-4F41-BBDC-414909E78C45}" dt="2026-01-10T09:57:18.578" v="295" actId="478"/>
          <ac:spMkLst>
            <pc:docMk/>
            <pc:sldMk cId="2490949746" sldId="313"/>
            <ac:spMk id="2" creationId="{CAD28057-AE91-8660-DBE6-8AF12DB39405}"/>
          </ac:spMkLst>
        </pc:spChg>
        <pc:spChg chg="add del mod">
          <ac:chgData name="Ceri Phelps" userId="44e5b747-28bd-454d-8b1f-8b8d7db49187" providerId="ADAL" clId="{8792EDBA-51A9-4F41-BBDC-414909E78C45}" dt="2026-01-10T09:57:23.908" v="296" actId="478"/>
          <ac:spMkLst>
            <pc:docMk/>
            <pc:sldMk cId="2490949746" sldId="313"/>
            <ac:spMk id="5" creationId="{B755CDC6-7AFC-7DCC-6FB7-DD62DF9E41BC}"/>
          </ac:spMkLst>
        </pc:spChg>
        <pc:spChg chg="mod">
          <ac:chgData name="Ceri Phelps" userId="44e5b747-28bd-454d-8b1f-8b8d7db49187" providerId="ADAL" clId="{8792EDBA-51A9-4F41-BBDC-414909E78C45}" dt="2026-01-10T09:57:37.587" v="300" actId="1076"/>
          <ac:spMkLst>
            <pc:docMk/>
            <pc:sldMk cId="2490949746" sldId="313"/>
            <ac:spMk id="6" creationId="{C987831C-65EE-30F0-5182-4B07E16311BC}"/>
          </ac:spMkLst>
        </pc:spChg>
        <pc:picChg chg="mod">
          <ac:chgData name="Ceri Phelps" userId="44e5b747-28bd-454d-8b1f-8b8d7db49187" providerId="ADAL" clId="{8792EDBA-51A9-4F41-BBDC-414909E78C45}" dt="2026-01-10T09:57:42.058" v="301" actId="14100"/>
          <ac:picMkLst>
            <pc:docMk/>
            <pc:sldMk cId="2490949746" sldId="313"/>
            <ac:picMk id="4" creationId="{B60B9A5E-C0EF-3D05-0AB7-028D20894299}"/>
          </ac:picMkLst>
        </pc:picChg>
      </pc:sldChg>
      <pc:sldChg chg="ord">
        <pc:chgData name="Ceri Phelps" userId="44e5b747-28bd-454d-8b1f-8b8d7db49187" providerId="ADAL" clId="{8792EDBA-51A9-4F41-BBDC-414909E78C45}" dt="2026-01-10T09:58:39.177" v="303"/>
        <pc:sldMkLst>
          <pc:docMk/>
          <pc:sldMk cId="613740563" sldId="314"/>
        </pc:sldMkLst>
      </pc:sldChg>
      <pc:sldChg chg="del">
        <pc:chgData name="Ceri Phelps" userId="44e5b747-28bd-454d-8b1f-8b8d7db49187" providerId="ADAL" clId="{8792EDBA-51A9-4F41-BBDC-414909E78C45}" dt="2026-01-10T09:53:25.535" v="103" actId="47"/>
        <pc:sldMkLst>
          <pc:docMk/>
          <pc:sldMk cId="3841043291" sldId="319"/>
        </pc:sldMkLst>
      </pc:sldChg>
      <pc:sldChg chg="modSp mod ord">
        <pc:chgData name="Ceri Phelps" userId="44e5b747-28bd-454d-8b1f-8b8d7db49187" providerId="ADAL" clId="{8792EDBA-51A9-4F41-BBDC-414909E78C45}" dt="2026-01-10T09:54:20.621" v="110"/>
        <pc:sldMkLst>
          <pc:docMk/>
          <pc:sldMk cId="713985642" sldId="328"/>
        </pc:sldMkLst>
        <pc:spChg chg="mod">
          <ac:chgData name="Ceri Phelps" userId="44e5b747-28bd-454d-8b1f-8b8d7db49187" providerId="ADAL" clId="{8792EDBA-51A9-4F41-BBDC-414909E78C45}" dt="2026-01-10T09:53:59.882" v="108" actId="20577"/>
          <ac:spMkLst>
            <pc:docMk/>
            <pc:sldMk cId="713985642" sldId="328"/>
            <ac:spMk id="22530" creationId="{00000000-0000-0000-0000-000000000000}"/>
          </ac:spMkLst>
        </pc:spChg>
      </pc:sldChg>
      <pc:sldChg chg="modSp del mod ord">
        <pc:chgData name="Ceri Phelps" userId="44e5b747-28bd-454d-8b1f-8b8d7db49187" providerId="ADAL" clId="{8792EDBA-51A9-4F41-BBDC-414909E78C45}" dt="2026-01-10T16:45:25.639" v="1814" actId="2696"/>
        <pc:sldMkLst>
          <pc:docMk/>
          <pc:sldMk cId="842176934" sldId="329"/>
        </pc:sldMkLst>
        <pc:spChg chg="mod">
          <ac:chgData name="Ceri Phelps" userId="44e5b747-28bd-454d-8b1f-8b8d7db49187" providerId="ADAL" clId="{8792EDBA-51A9-4F41-BBDC-414909E78C45}" dt="2026-01-10T10:03:31.714" v="747" actId="403"/>
          <ac:spMkLst>
            <pc:docMk/>
            <pc:sldMk cId="842176934" sldId="329"/>
            <ac:spMk id="3" creationId="{EA18578E-8723-8891-B78C-66DC53E972A4}"/>
          </ac:spMkLst>
        </pc:spChg>
      </pc:sldChg>
      <pc:sldChg chg="add">
        <pc:chgData name="Ceri Phelps" userId="44e5b747-28bd-454d-8b1f-8b8d7db49187" providerId="ADAL" clId="{8792EDBA-51A9-4F41-BBDC-414909E78C45}" dt="2026-01-10T16:45:31.828" v="1815"/>
        <pc:sldMkLst>
          <pc:docMk/>
          <pc:sldMk cId="2539851545" sldId="329"/>
        </pc:sldMkLst>
      </pc:sldChg>
      <pc:sldChg chg="modSp mod ord">
        <pc:chgData name="Ceri Phelps" userId="44e5b747-28bd-454d-8b1f-8b8d7db49187" providerId="ADAL" clId="{8792EDBA-51A9-4F41-BBDC-414909E78C45}" dt="2026-01-10T16:46:19.332" v="1827" actId="27636"/>
        <pc:sldMkLst>
          <pc:docMk/>
          <pc:sldMk cId="3827788314" sldId="330"/>
        </pc:sldMkLst>
        <pc:spChg chg="mod">
          <ac:chgData name="Ceri Phelps" userId="44e5b747-28bd-454d-8b1f-8b8d7db49187" providerId="ADAL" clId="{8792EDBA-51A9-4F41-BBDC-414909E78C45}" dt="2026-01-10T10:04:17.145" v="754" actId="1076"/>
          <ac:spMkLst>
            <pc:docMk/>
            <pc:sldMk cId="3827788314" sldId="330"/>
            <ac:spMk id="2" creationId="{E4BD4281-303D-11B3-D680-F6FD0164B354}"/>
          </ac:spMkLst>
        </pc:spChg>
        <pc:spChg chg="mod">
          <ac:chgData name="Ceri Phelps" userId="44e5b747-28bd-454d-8b1f-8b8d7db49187" providerId="ADAL" clId="{8792EDBA-51A9-4F41-BBDC-414909E78C45}" dt="2026-01-10T16:46:19.332" v="1827" actId="27636"/>
          <ac:spMkLst>
            <pc:docMk/>
            <pc:sldMk cId="3827788314" sldId="330"/>
            <ac:spMk id="3" creationId="{D10BEA45-29C0-13AD-4CFE-D0A2AE7ABCFA}"/>
          </ac:spMkLst>
        </pc:spChg>
      </pc:sldChg>
      <pc:sldChg chg="del">
        <pc:chgData name="Ceri Phelps" userId="44e5b747-28bd-454d-8b1f-8b8d7db49187" providerId="ADAL" clId="{8792EDBA-51A9-4F41-BBDC-414909E78C45}" dt="2026-01-10T10:04:48.271" v="756" actId="47"/>
        <pc:sldMkLst>
          <pc:docMk/>
          <pc:sldMk cId="2314555549" sldId="331"/>
        </pc:sldMkLst>
      </pc:sldChg>
      <pc:sldChg chg="addSp modSp new mod ord">
        <pc:chgData name="Ceri Phelps" userId="44e5b747-28bd-454d-8b1f-8b8d7db49187" providerId="ADAL" clId="{8792EDBA-51A9-4F41-BBDC-414909E78C45}" dt="2026-01-10T11:15:30.622" v="1592" actId="20577"/>
        <pc:sldMkLst>
          <pc:docMk/>
          <pc:sldMk cId="3723761266" sldId="332"/>
        </pc:sldMkLst>
        <pc:spChg chg="mod">
          <ac:chgData name="Ceri Phelps" userId="44e5b747-28bd-454d-8b1f-8b8d7db49187" providerId="ADAL" clId="{8792EDBA-51A9-4F41-BBDC-414909E78C45}" dt="2026-01-10T11:15:30.622" v="1592" actId="20577"/>
          <ac:spMkLst>
            <pc:docMk/>
            <pc:sldMk cId="3723761266" sldId="332"/>
            <ac:spMk id="2" creationId="{F137E283-5BDF-D4CF-7086-A06235FD64D8}"/>
          </ac:spMkLst>
        </pc:spChg>
        <pc:spChg chg="add mod">
          <ac:chgData name="Ceri Phelps" userId="44e5b747-28bd-454d-8b1f-8b8d7db49187" providerId="ADAL" clId="{8792EDBA-51A9-4F41-BBDC-414909E78C45}" dt="2026-01-10T11:14:47.898" v="1559"/>
          <ac:spMkLst>
            <pc:docMk/>
            <pc:sldMk cId="3723761266" sldId="332"/>
            <ac:spMk id="3" creationId="{75026795-FCA0-AD23-E8DF-70A43B666B5B}"/>
          </ac:spMkLst>
        </pc:spChg>
      </pc:sldChg>
      <pc:sldChg chg="modSp add mod">
        <pc:chgData name="Ceri Phelps" userId="44e5b747-28bd-454d-8b1f-8b8d7db49187" providerId="ADAL" clId="{8792EDBA-51A9-4F41-BBDC-414909E78C45}" dt="2026-01-10T11:16:08.111" v="1600" actId="20577"/>
        <pc:sldMkLst>
          <pc:docMk/>
          <pc:sldMk cId="1686159275" sldId="333"/>
        </pc:sldMkLst>
        <pc:spChg chg="mod">
          <ac:chgData name="Ceri Phelps" userId="44e5b747-28bd-454d-8b1f-8b8d7db49187" providerId="ADAL" clId="{8792EDBA-51A9-4F41-BBDC-414909E78C45}" dt="2026-01-10T11:16:08.111" v="1600" actId="20577"/>
          <ac:spMkLst>
            <pc:docMk/>
            <pc:sldMk cId="1686159275" sldId="333"/>
            <ac:spMk id="2" creationId="{8F98E1E9-0DA3-35A8-D0D3-301D1E4DDE19}"/>
          </ac:spMkLst>
        </pc:spChg>
      </pc:sldChg>
      <pc:sldChg chg="modSp new mod ord">
        <pc:chgData name="Ceri Phelps" userId="44e5b747-28bd-454d-8b1f-8b8d7db49187" providerId="ADAL" clId="{8792EDBA-51A9-4F41-BBDC-414909E78C45}" dt="2026-01-10T16:42:51.539" v="1812" actId="20577"/>
        <pc:sldMkLst>
          <pc:docMk/>
          <pc:sldMk cId="1679671583" sldId="334"/>
        </pc:sldMkLst>
        <pc:spChg chg="mod">
          <ac:chgData name="Ceri Phelps" userId="44e5b747-28bd-454d-8b1f-8b8d7db49187" providerId="ADAL" clId="{8792EDBA-51A9-4F41-BBDC-414909E78C45}" dt="2026-01-10T10:10:00.224" v="949" actId="20577"/>
          <ac:spMkLst>
            <pc:docMk/>
            <pc:sldMk cId="1679671583" sldId="334"/>
            <ac:spMk id="2" creationId="{2562F7D8-75E9-AA1E-5E79-A69B9C9AAEF4}"/>
          </ac:spMkLst>
        </pc:spChg>
        <pc:spChg chg="mod">
          <ac:chgData name="Ceri Phelps" userId="44e5b747-28bd-454d-8b1f-8b8d7db49187" providerId="ADAL" clId="{8792EDBA-51A9-4F41-BBDC-414909E78C45}" dt="2026-01-10T16:42:51.539" v="1812" actId="20577"/>
          <ac:spMkLst>
            <pc:docMk/>
            <pc:sldMk cId="1679671583" sldId="334"/>
            <ac:spMk id="3" creationId="{38528576-6259-44F8-0C6D-657ADCFBF9A6}"/>
          </ac:spMkLst>
        </pc:spChg>
      </pc:sldChg>
      <pc:sldChg chg="modSp add mod">
        <pc:chgData name="Ceri Phelps" userId="44e5b747-28bd-454d-8b1f-8b8d7db49187" providerId="ADAL" clId="{8792EDBA-51A9-4F41-BBDC-414909E78C45}" dt="2026-01-10T11:15:42.984" v="1596" actId="20577"/>
        <pc:sldMkLst>
          <pc:docMk/>
          <pc:sldMk cId="175667330" sldId="335"/>
        </pc:sldMkLst>
        <pc:spChg chg="mod">
          <ac:chgData name="Ceri Phelps" userId="44e5b747-28bd-454d-8b1f-8b8d7db49187" providerId="ADAL" clId="{8792EDBA-51A9-4F41-BBDC-414909E78C45}" dt="2026-01-10T11:15:42.984" v="1596" actId="20577"/>
          <ac:spMkLst>
            <pc:docMk/>
            <pc:sldMk cId="175667330" sldId="335"/>
            <ac:spMk id="2" creationId="{4BEE23D8-D960-D894-ACCE-51042901F663}"/>
          </ac:spMkLst>
        </pc:spChg>
      </pc:sldChg>
      <pc:sldChg chg="addSp modSp add mod setBg setClrOvrMap">
        <pc:chgData name="Ceri Phelps" userId="44e5b747-28bd-454d-8b1f-8b8d7db49187" providerId="ADAL" clId="{8792EDBA-51A9-4F41-BBDC-414909E78C45}" dt="2026-01-10T16:41:29.906" v="1736" actId="26606"/>
        <pc:sldMkLst>
          <pc:docMk/>
          <pc:sldMk cId="720291845" sldId="336"/>
        </pc:sldMkLst>
        <pc:spChg chg="mod">
          <ac:chgData name="Ceri Phelps" userId="44e5b747-28bd-454d-8b1f-8b8d7db49187" providerId="ADAL" clId="{8792EDBA-51A9-4F41-BBDC-414909E78C45}" dt="2026-01-10T16:41:29.906" v="1736" actId="26606"/>
          <ac:spMkLst>
            <pc:docMk/>
            <pc:sldMk cId="720291845" sldId="336"/>
            <ac:spMk id="2" creationId="{28739996-9A6C-4805-A481-1AA62E8BBC09}"/>
          </ac:spMkLst>
        </pc:spChg>
        <pc:spChg chg="add">
          <ac:chgData name="Ceri Phelps" userId="44e5b747-28bd-454d-8b1f-8b8d7db49187" providerId="ADAL" clId="{8792EDBA-51A9-4F41-BBDC-414909E78C45}" dt="2026-01-10T16:41:29.906" v="1736" actId="26606"/>
          <ac:spMkLst>
            <pc:docMk/>
            <pc:sldMk cId="720291845" sldId="336"/>
            <ac:spMk id="12" creationId="{4AC0CD9D-7610-4620-93B4-798CCD9AB581}"/>
          </ac:spMkLst>
        </pc:spChg>
        <pc:spChg chg="add">
          <ac:chgData name="Ceri Phelps" userId="44e5b747-28bd-454d-8b1f-8b8d7db49187" providerId="ADAL" clId="{8792EDBA-51A9-4F41-BBDC-414909E78C45}" dt="2026-01-10T16:41:29.906" v="1736" actId="26606"/>
          <ac:spMkLst>
            <pc:docMk/>
            <pc:sldMk cId="720291845" sldId="336"/>
            <ac:spMk id="18" creationId="{DE4D62F9-188E-4530-84C2-24BDEE4BEB82}"/>
          </ac:spMkLst>
        </pc:spChg>
        <pc:spChg chg="add">
          <ac:chgData name="Ceri Phelps" userId="44e5b747-28bd-454d-8b1f-8b8d7db49187" providerId="ADAL" clId="{8792EDBA-51A9-4F41-BBDC-414909E78C45}" dt="2026-01-10T16:41:29.906" v="1736" actId="26606"/>
          <ac:spMkLst>
            <pc:docMk/>
            <pc:sldMk cId="720291845" sldId="336"/>
            <ac:spMk id="20" creationId="{757B325C-3E35-45CF-9D07-3BCB281F3B9C}"/>
          </ac:spMkLst>
        </pc:spChg>
        <pc:spChg chg="add">
          <ac:chgData name="Ceri Phelps" userId="44e5b747-28bd-454d-8b1f-8b8d7db49187" providerId="ADAL" clId="{8792EDBA-51A9-4F41-BBDC-414909E78C45}" dt="2026-01-10T16:41:29.906" v="1736" actId="26606"/>
          <ac:spMkLst>
            <pc:docMk/>
            <pc:sldMk cId="720291845" sldId="336"/>
            <ac:spMk id="22" creationId="{C24BEC42-AFF3-40D1-93A2-A27A42E1E23C}"/>
          </ac:spMkLst>
        </pc:spChg>
        <pc:spChg chg="add">
          <ac:chgData name="Ceri Phelps" userId="44e5b747-28bd-454d-8b1f-8b8d7db49187" providerId="ADAL" clId="{8792EDBA-51A9-4F41-BBDC-414909E78C45}" dt="2026-01-10T16:41:29.906" v="1736" actId="26606"/>
          <ac:spMkLst>
            <pc:docMk/>
            <pc:sldMk cId="720291845" sldId="336"/>
            <ac:spMk id="24" creationId="{608F427C-1EC9-4280-9367-F2B3AA063E82}"/>
          </ac:spMkLst>
        </pc:spChg>
        <pc:spChg chg="add">
          <ac:chgData name="Ceri Phelps" userId="44e5b747-28bd-454d-8b1f-8b8d7db49187" providerId="ADAL" clId="{8792EDBA-51A9-4F41-BBDC-414909E78C45}" dt="2026-01-10T16:41:29.906" v="1736" actId="26606"/>
          <ac:spMkLst>
            <pc:docMk/>
            <pc:sldMk cId="720291845" sldId="336"/>
            <ac:spMk id="26" creationId="{F98810A7-E114-447A-A7D6-69B27CFB5650}"/>
          </ac:spMkLst>
        </pc:spChg>
        <pc:picChg chg="add mod">
          <ac:chgData name="Ceri Phelps" userId="44e5b747-28bd-454d-8b1f-8b8d7db49187" providerId="ADAL" clId="{8792EDBA-51A9-4F41-BBDC-414909E78C45}" dt="2026-01-10T16:41:28.219" v="1735" actId="1076"/>
          <ac:picMkLst>
            <pc:docMk/>
            <pc:sldMk cId="720291845" sldId="336"/>
            <ac:picMk id="3" creationId="{579CAA11-B498-707E-017D-2EEEFDF84E3F}"/>
          </ac:picMkLst>
        </pc:picChg>
        <pc:picChg chg="add">
          <ac:chgData name="Ceri Phelps" userId="44e5b747-28bd-454d-8b1f-8b8d7db49187" providerId="ADAL" clId="{8792EDBA-51A9-4F41-BBDC-414909E78C45}" dt="2026-01-10T16:41:29.906" v="1736" actId="26606"/>
          <ac:picMkLst>
            <pc:docMk/>
            <pc:sldMk cId="720291845" sldId="336"/>
            <ac:picMk id="8" creationId="{41B68C77-138E-4BF7-A276-BD0C78A4219F}"/>
          </ac:picMkLst>
        </pc:picChg>
        <pc:picChg chg="add">
          <ac:chgData name="Ceri Phelps" userId="44e5b747-28bd-454d-8b1f-8b8d7db49187" providerId="ADAL" clId="{8792EDBA-51A9-4F41-BBDC-414909E78C45}" dt="2026-01-10T16:41:29.906" v="1736" actId="26606"/>
          <ac:picMkLst>
            <pc:docMk/>
            <pc:sldMk cId="720291845" sldId="336"/>
            <ac:picMk id="10" creationId="{7C268552-D473-46ED-B1B8-422042C4DEF1}"/>
          </ac:picMkLst>
        </pc:picChg>
        <pc:picChg chg="add">
          <ac:chgData name="Ceri Phelps" userId="44e5b747-28bd-454d-8b1f-8b8d7db49187" providerId="ADAL" clId="{8792EDBA-51A9-4F41-BBDC-414909E78C45}" dt="2026-01-10T16:41:29.906" v="1736" actId="26606"/>
          <ac:picMkLst>
            <pc:docMk/>
            <pc:sldMk cId="720291845" sldId="336"/>
            <ac:picMk id="16" creationId="{69F01145-BEA3-4CBF-AA21-10077B948CA8}"/>
          </ac:picMkLst>
        </pc:picChg>
      </pc:sldChg>
      <pc:sldChg chg="new del">
        <pc:chgData name="Ceri Phelps" userId="44e5b747-28bd-454d-8b1f-8b8d7db49187" providerId="ADAL" clId="{8792EDBA-51A9-4F41-BBDC-414909E78C45}" dt="2026-01-10T11:18:36.575" v="1602" actId="47"/>
        <pc:sldMkLst>
          <pc:docMk/>
          <pc:sldMk cId="2787384756" sldId="337"/>
        </pc:sldMkLst>
      </pc:sldChg>
      <pc:sldChg chg="modSp add mod ord">
        <pc:chgData name="Ceri Phelps" userId="44e5b747-28bd-454d-8b1f-8b8d7db49187" providerId="ADAL" clId="{8792EDBA-51A9-4F41-BBDC-414909E78C45}" dt="2026-01-10T11:20:48.974" v="1629" actId="20577"/>
        <pc:sldMkLst>
          <pc:docMk/>
          <pc:sldMk cId="3013460219" sldId="337"/>
        </pc:sldMkLst>
        <pc:spChg chg="mod">
          <ac:chgData name="Ceri Phelps" userId="44e5b747-28bd-454d-8b1f-8b8d7db49187" providerId="ADAL" clId="{8792EDBA-51A9-4F41-BBDC-414909E78C45}" dt="2026-01-10T11:20:48.974" v="1629" actId="20577"/>
          <ac:spMkLst>
            <pc:docMk/>
            <pc:sldMk cId="3013460219" sldId="337"/>
            <ac:spMk id="28674" creationId="{8CAB3537-4142-FD1D-B508-81E07F3E6559}"/>
          </ac:spMkLst>
        </pc:spChg>
      </pc:sldChg>
      <pc:sldChg chg="addSp delSp modSp add del mod ord setBg modNotesTx">
        <pc:chgData name="Ceri Phelps" userId="44e5b747-28bd-454d-8b1f-8b8d7db49187" providerId="ADAL" clId="{8792EDBA-51A9-4F41-BBDC-414909E78C45}" dt="2026-01-10T16:42:02.677" v="1743" actId="20577"/>
        <pc:sldMkLst>
          <pc:docMk/>
          <pc:sldMk cId="1850749563" sldId="2561"/>
        </pc:sldMkLst>
        <pc:spChg chg="mod">
          <ac:chgData name="Ceri Phelps" userId="44e5b747-28bd-454d-8b1f-8b8d7db49187" providerId="ADAL" clId="{8792EDBA-51A9-4F41-BBDC-414909E78C45}" dt="2026-01-10T16:42:02.677" v="1743" actId="20577"/>
          <ac:spMkLst>
            <pc:docMk/>
            <pc:sldMk cId="1850749563" sldId="2561"/>
            <ac:spMk id="2" creationId="{9C8586C8-D085-F573-BE21-853FDB616F00}"/>
          </ac:spMkLst>
        </pc:spChg>
        <pc:spChg chg="mod">
          <ac:chgData name="Ceri Phelps" userId="44e5b747-28bd-454d-8b1f-8b8d7db49187" providerId="ADAL" clId="{8792EDBA-51A9-4F41-BBDC-414909E78C45}" dt="2026-01-10T16:41:44.312" v="1737" actId="26606"/>
          <ac:spMkLst>
            <pc:docMk/>
            <pc:sldMk cId="1850749563" sldId="2561"/>
            <ac:spMk id="3" creationId="{322D3660-8064-11FD-4F3C-E067C8BFB469}"/>
          </ac:spMkLst>
        </pc:spChg>
        <pc:spChg chg="add">
          <ac:chgData name="Ceri Phelps" userId="44e5b747-28bd-454d-8b1f-8b8d7db49187" providerId="ADAL" clId="{8792EDBA-51A9-4F41-BBDC-414909E78C45}" dt="2026-01-10T16:41:44.312" v="1737" actId="26606"/>
          <ac:spMkLst>
            <pc:docMk/>
            <pc:sldMk cId="1850749563" sldId="2561"/>
            <ac:spMk id="13" creationId="{989BE678-777B-482A-A616-FEDC47B162E5}"/>
          </ac:spMkLst>
        </pc:spChg>
        <pc:spChg chg="add">
          <ac:chgData name="Ceri Phelps" userId="44e5b747-28bd-454d-8b1f-8b8d7db49187" providerId="ADAL" clId="{8792EDBA-51A9-4F41-BBDC-414909E78C45}" dt="2026-01-10T16:41:44.312" v="1737" actId="26606"/>
          <ac:spMkLst>
            <pc:docMk/>
            <pc:sldMk cId="1850749563" sldId="2561"/>
            <ac:spMk id="19" creationId="{D28BE0C3-2102-4820-B88B-A448B1840D14}"/>
          </ac:spMkLst>
        </pc:spChg>
        <pc:spChg chg="add">
          <ac:chgData name="Ceri Phelps" userId="44e5b747-28bd-454d-8b1f-8b8d7db49187" providerId="ADAL" clId="{8792EDBA-51A9-4F41-BBDC-414909E78C45}" dt="2026-01-10T16:41:44.312" v="1737" actId="26606"/>
          <ac:spMkLst>
            <pc:docMk/>
            <pc:sldMk cId="1850749563" sldId="2561"/>
            <ac:spMk id="21" creationId="{E4F17063-EDA4-417B-946F-BA357F3B390D}"/>
          </ac:spMkLst>
        </pc:spChg>
        <pc:spChg chg="add">
          <ac:chgData name="Ceri Phelps" userId="44e5b747-28bd-454d-8b1f-8b8d7db49187" providerId="ADAL" clId="{8792EDBA-51A9-4F41-BBDC-414909E78C45}" dt="2026-01-10T16:41:44.312" v="1737" actId="26606"/>
          <ac:spMkLst>
            <pc:docMk/>
            <pc:sldMk cId="1850749563" sldId="2561"/>
            <ac:spMk id="23" creationId="{D36F3EEA-55D4-4677-80E7-92D00B8F343B}"/>
          </ac:spMkLst>
        </pc:spChg>
        <pc:picChg chg="del">
          <ac:chgData name="Ceri Phelps" userId="44e5b747-28bd-454d-8b1f-8b8d7db49187" providerId="ADAL" clId="{8792EDBA-51A9-4F41-BBDC-414909E78C45}" dt="2026-01-10T16:41:20.600" v="1732" actId="21"/>
          <ac:picMkLst>
            <pc:docMk/>
            <pc:sldMk cId="1850749563" sldId="2561"/>
            <ac:picMk id="4" creationId="{FA371310-E2C9-42B1-B07F-5467894661CE}"/>
          </ac:picMkLst>
        </pc:picChg>
        <pc:picChg chg="add">
          <ac:chgData name="Ceri Phelps" userId="44e5b747-28bd-454d-8b1f-8b8d7db49187" providerId="ADAL" clId="{8792EDBA-51A9-4F41-BBDC-414909E78C45}" dt="2026-01-10T16:41:44.312" v="1737" actId="26606"/>
          <ac:picMkLst>
            <pc:docMk/>
            <pc:sldMk cId="1850749563" sldId="2561"/>
            <ac:picMk id="5" creationId="{641F600E-4AA9-27B7-4BA0-F1F449DA1A2F}"/>
          </ac:picMkLst>
        </pc:picChg>
        <pc:picChg chg="add">
          <ac:chgData name="Ceri Phelps" userId="44e5b747-28bd-454d-8b1f-8b8d7db49187" providerId="ADAL" clId="{8792EDBA-51A9-4F41-BBDC-414909E78C45}" dt="2026-01-10T16:41:44.312" v="1737" actId="26606"/>
          <ac:picMkLst>
            <pc:docMk/>
            <pc:sldMk cId="1850749563" sldId="2561"/>
            <ac:picMk id="9" creationId="{DF19BAF3-7E20-4B9D-B544-BABAEEA1FA75}"/>
          </ac:picMkLst>
        </pc:picChg>
        <pc:picChg chg="add">
          <ac:chgData name="Ceri Phelps" userId="44e5b747-28bd-454d-8b1f-8b8d7db49187" providerId="ADAL" clId="{8792EDBA-51A9-4F41-BBDC-414909E78C45}" dt="2026-01-10T16:41:44.312" v="1737" actId="26606"/>
          <ac:picMkLst>
            <pc:docMk/>
            <pc:sldMk cId="1850749563" sldId="2561"/>
            <ac:picMk id="11" creationId="{950648F4-ABCD-4DF0-8641-76CFB2354721}"/>
          </ac:picMkLst>
        </pc:picChg>
        <pc:picChg chg="add">
          <ac:chgData name="Ceri Phelps" userId="44e5b747-28bd-454d-8b1f-8b8d7db49187" providerId="ADAL" clId="{8792EDBA-51A9-4F41-BBDC-414909E78C45}" dt="2026-01-10T16:41:44.312" v="1737" actId="26606"/>
          <ac:picMkLst>
            <pc:docMk/>
            <pc:sldMk cId="1850749563" sldId="2561"/>
            <ac:picMk id="17" creationId="{94AAE3AA-3759-4D28-B0EF-575F25A5146C}"/>
          </ac:picMkLst>
        </pc:picChg>
      </pc:sldChg>
      <pc:sldChg chg="add del">
        <pc:chgData name="Ceri Phelps" userId="44e5b747-28bd-454d-8b1f-8b8d7db49187" providerId="ADAL" clId="{8792EDBA-51A9-4F41-BBDC-414909E78C45}" dt="2026-01-10T16:33:43.522" v="1664" actId="47"/>
        <pc:sldMkLst>
          <pc:docMk/>
          <pc:sldMk cId="1769403802" sldId="2562"/>
        </pc:sldMkLst>
      </pc:sldChg>
      <pc:sldChg chg="modSp add del mod ord">
        <pc:chgData name="Ceri Phelps" userId="44e5b747-28bd-454d-8b1f-8b8d7db49187" providerId="ADAL" clId="{8792EDBA-51A9-4F41-BBDC-414909E78C45}" dt="2026-01-10T16:36:28.984" v="1670"/>
        <pc:sldMkLst>
          <pc:docMk/>
          <pc:sldMk cId="92069892" sldId="2563"/>
        </pc:sldMkLst>
        <pc:spChg chg="mod">
          <ac:chgData name="Ceri Phelps" userId="44e5b747-28bd-454d-8b1f-8b8d7db49187" providerId="ADAL" clId="{8792EDBA-51A9-4F41-BBDC-414909E78C45}" dt="2026-01-10T16:33:20.266" v="1650" actId="27636"/>
          <ac:spMkLst>
            <pc:docMk/>
            <pc:sldMk cId="92069892" sldId="2563"/>
            <ac:spMk id="2" creationId="{7612E1AC-4CCB-ACB5-35F3-03E58F35DDD1}"/>
          </ac:spMkLst>
        </pc:spChg>
        <pc:spChg chg="mod">
          <ac:chgData name="Ceri Phelps" userId="44e5b747-28bd-454d-8b1f-8b8d7db49187" providerId="ADAL" clId="{8792EDBA-51A9-4F41-BBDC-414909E78C45}" dt="2026-01-10T16:33:20.264" v="1649" actId="27636"/>
          <ac:spMkLst>
            <pc:docMk/>
            <pc:sldMk cId="92069892" sldId="2563"/>
            <ac:spMk id="4" creationId="{8FDB73AA-957A-76EA-BBBC-F5B7F663CD08}"/>
          </ac:spMkLst>
        </pc:spChg>
      </pc:sldChg>
      <pc:sldChg chg="modSp add del mod">
        <pc:chgData name="Ceri Phelps" userId="44e5b747-28bd-454d-8b1f-8b8d7db49187" providerId="ADAL" clId="{8792EDBA-51A9-4F41-BBDC-414909E78C45}" dt="2026-01-10T16:33:20.283" v="1652" actId="27636"/>
        <pc:sldMkLst>
          <pc:docMk/>
          <pc:sldMk cId="2945070982" sldId="2564"/>
        </pc:sldMkLst>
        <pc:spChg chg="mod">
          <ac:chgData name="Ceri Phelps" userId="44e5b747-28bd-454d-8b1f-8b8d7db49187" providerId="ADAL" clId="{8792EDBA-51A9-4F41-BBDC-414909E78C45}" dt="2026-01-10T16:33:20.283" v="1652" actId="27636"/>
          <ac:spMkLst>
            <pc:docMk/>
            <pc:sldMk cId="2945070982" sldId="2564"/>
            <ac:spMk id="2" creationId="{F2609933-6DA5-B4BE-1F77-33536242D7BA}"/>
          </ac:spMkLst>
        </pc:spChg>
        <pc:spChg chg="mod">
          <ac:chgData name="Ceri Phelps" userId="44e5b747-28bd-454d-8b1f-8b8d7db49187" providerId="ADAL" clId="{8792EDBA-51A9-4F41-BBDC-414909E78C45}" dt="2026-01-10T16:33:20.280" v="1651" actId="27636"/>
          <ac:spMkLst>
            <pc:docMk/>
            <pc:sldMk cId="2945070982" sldId="2564"/>
            <ac:spMk id="4" creationId="{5FDC4639-9E53-8FF7-D8E1-301BB7F06C9C}"/>
          </ac:spMkLst>
        </pc:spChg>
      </pc:sldChg>
      <pc:sldChg chg="modSp add del mod">
        <pc:chgData name="Ceri Phelps" userId="44e5b747-28bd-454d-8b1f-8b8d7db49187" providerId="ADAL" clId="{8792EDBA-51A9-4F41-BBDC-414909E78C45}" dt="2026-01-10T16:33:20.304" v="1654" actId="27636"/>
        <pc:sldMkLst>
          <pc:docMk/>
          <pc:sldMk cId="3775873175" sldId="2565"/>
        </pc:sldMkLst>
        <pc:spChg chg="mod">
          <ac:chgData name="Ceri Phelps" userId="44e5b747-28bd-454d-8b1f-8b8d7db49187" providerId="ADAL" clId="{8792EDBA-51A9-4F41-BBDC-414909E78C45}" dt="2026-01-10T16:33:20.304" v="1654" actId="27636"/>
          <ac:spMkLst>
            <pc:docMk/>
            <pc:sldMk cId="3775873175" sldId="2565"/>
            <ac:spMk id="2" creationId="{CA1B77B7-8BC6-D153-6CBF-79CA6B027160}"/>
          </ac:spMkLst>
        </pc:spChg>
        <pc:spChg chg="mod">
          <ac:chgData name="Ceri Phelps" userId="44e5b747-28bd-454d-8b1f-8b8d7db49187" providerId="ADAL" clId="{8792EDBA-51A9-4F41-BBDC-414909E78C45}" dt="2026-01-10T16:33:20.302" v="1653" actId="27636"/>
          <ac:spMkLst>
            <pc:docMk/>
            <pc:sldMk cId="3775873175" sldId="2565"/>
            <ac:spMk id="4" creationId="{30878778-A731-A2AF-C88C-334765AAED23}"/>
          </ac:spMkLst>
        </pc:spChg>
      </pc:sldChg>
      <pc:sldChg chg="add del">
        <pc:chgData name="Ceri Phelps" userId="44e5b747-28bd-454d-8b1f-8b8d7db49187" providerId="ADAL" clId="{8792EDBA-51A9-4F41-BBDC-414909E78C45}" dt="2026-01-10T16:33:53.250" v="1665" actId="47"/>
        <pc:sldMkLst>
          <pc:docMk/>
          <pc:sldMk cId="500397222" sldId="2566"/>
        </pc:sldMkLst>
      </pc:sldChg>
      <pc:sldChg chg="modSp add del mod">
        <pc:chgData name="Ceri Phelps" userId="44e5b747-28bd-454d-8b1f-8b8d7db49187" providerId="ADAL" clId="{8792EDBA-51A9-4F41-BBDC-414909E78C45}" dt="2026-01-10T16:37:42.373" v="1685" actId="1076"/>
        <pc:sldMkLst>
          <pc:docMk/>
          <pc:sldMk cId="3747484742" sldId="2567"/>
        </pc:sldMkLst>
        <pc:spChg chg="mod">
          <ac:chgData name="Ceri Phelps" userId="44e5b747-28bd-454d-8b1f-8b8d7db49187" providerId="ADAL" clId="{8792EDBA-51A9-4F41-BBDC-414909E78C45}" dt="2026-01-10T16:37:40.068" v="1684" actId="1076"/>
          <ac:spMkLst>
            <pc:docMk/>
            <pc:sldMk cId="3747484742" sldId="2567"/>
            <ac:spMk id="2" creationId="{74218319-9FAA-4742-C60D-0E30D6A9029F}"/>
          </ac:spMkLst>
        </pc:spChg>
        <pc:spChg chg="mod">
          <ac:chgData name="Ceri Phelps" userId="44e5b747-28bd-454d-8b1f-8b8d7db49187" providerId="ADAL" clId="{8792EDBA-51A9-4F41-BBDC-414909E78C45}" dt="2026-01-10T16:37:36.414" v="1682" actId="1076"/>
          <ac:spMkLst>
            <pc:docMk/>
            <pc:sldMk cId="3747484742" sldId="2567"/>
            <ac:spMk id="4" creationId="{35968207-2856-1A12-7145-FC01CE312D07}"/>
          </ac:spMkLst>
        </pc:spChg>
        <pc:picChg chg="mod">
          <ac:chgData name="Ceri Phelps" userId="44e5b747-28bd-454d-8b1f-8b8d7db49187" providerId="ADAL" clId="{8792EDBA-51A9-4F41-BBDC-414909E78C45}" dt="2026-01-10T16:37:42.373" v="1685" actId="1076"/>
          <ac:picMkLst>
            <pc:docMk/>
            <pc:sldMk cId="3747484742" sldId="2567"/>
            <ac:picMk id="5" creationId="{6E9B5F8B-9D03-4E12-8811-FBCDD06189EE}"/>
          </ac:picMkLst>
        </pc:picChg>
      </pc:sldChg>
      <pc:sldChg chg="add del">
        <pc:chgData name="Ceri Phelps" userId="44e5b747-28bd-454d-8b1f-8b8d7db49187" providerId="ADAL" clId="{8792EDBA-51A9-4F41-BBDC-414909E78C45}" dt="2026-01-10T16:33:20.110" v="1648"/>
        <pc:sldMkLst>
          <pc:docMk/>
          <pc:sldMk cId="950722036" sldId="2568"/>
        </pc:sldMkLst>
      </pc:sldChg>
      <pc:sldChg chg="modSp add del mod">
        <pc:chgData name="Ceri Phelps" userId="44e5b747-28bd-454d-8b1f-8b8d7db49187" providerId="ADAL" clId="{8792EDBA-51A9-4F41-BBDC-414909E78C45}" dt="2026-01-10T16:38:06.525" v="1692" actId="1076"/>
        <pc:sldMkLst>
          <pc:docMk/>
          <pc:sldMk cId="3244388940" sldId="2569"/>
        </pc:sldMkLst>
        <pc:spChg chg="mod">
          <ac:chgData name="Ceri Phelps" userId="44e5b747-28bd-454d-8b1f-8b8d7db49187" providerId="ADAL" clId="{8792EDBA-51A9-4F41-BBDC-414909E78C45}" dt="2026-01-10T16:38:03.446" v="1691" actId="14100"/>
          <ac:spMkLst>
            <pc:docMk/>
            <pc:sldMk cId="3244388940" sldId="2569"/>
            <ac:spMk id="2" creationId="{D0560068-6BC6-DEEF-FF42-CDA2FF4C0368}"/>
          </ac:spMkLst>
        </pc:spChg>
        <pc:spChg chg="mod">
          <ac:chgData name="Ceri Phelps" userId="44e5b747-28bd-454d-8b1f-8b8d7db49187" providerId="ADAL" clId="{8792EDBA-51A9-4F41-BBDC-414909E78C45}" dt="2026-01-10T16:38:06.525" v="1692" actId="1076"/>
          <ac:spMkLst>
            <pc:docMk/>
            <pc:sldMk cId="3244388940" sldId="2569"/>
            <ac:spMk id="4" creationId="{5A20A97C-A473-E9FF-CE11-1593FF26297F}"/>
          </ac:spMkLst>
        </pc:spChg>
        <pc:picChg chg="mod">
          <ac:chgData name="Ceri Phelps" userId="44e5b747-28bd-454d-8b1f-8b8d7db49187" providerId="ADAL" clId="{8792EDBA-51A9-4F41-BBDC-414909E78C45}" dt="2026-01-10T16:37:55.543" v="1686" actId="1076"/>
          <ac:picMkLst>
            <pc:docMk/>
            <pc:sldMk cId="3244388940" sldId="2569"/>
            <ac:picMk id="5" creationId="{DAF88326-B8AB-45EA-BB7E-EF0F3C03A16B}"/>
          </ac:picMkLst>
        </pc:picChg>
      </pc:sldChg>
      <pc:sldChg chg="add del">
        <pc:chgData name="Ceri Phelps" userId="44e5b747-28bd-454d-8b1f-8b8d7db49187" providerId="ADAL" clId="{8792EDBA-51A9-4F41-BBDC-414909E78C45}" dt="2026-01-10T16:34:11.035" v="1666" actId="47"/>
        <pc:sldMkLst>
          <pc:docMk/>
          <pc:sldMk cId="3331879549" sldId="2570"/>
        </pc:sldMkLst>
      </pc:sldChg>
      <pc:sldChg chg="modSp add del mod">
        <pc:chgData name="Ceri Phelps" userId="44e5b747-28bd-454d-8b1f-8b8d7db49187" providerId="ADAL" clId="{8792EDBA-51A9-4F41-BBDC-414909E78C45}" dt="2026-01-10T16:38:21.389" v="1699" actId="1076"/>
        <pc:sldMkLst>
          <pc:docMk/>
          <pc:sldMk cId="2249333507" sldId="2571"/>
        </pc:sldMkLst>
        <pc:spChg chg="mod">
          <ac:chgData name="Ceri Phelps" userId="44e5b747-28bd-454d-8b1f-8b8d7db49187" providerId="ADAL" clId="{8792EDBA-51A9-4F41-BBDC-414909E78C45}" dt="2026-01-10T16:38:15.477" v="1696" actId="1076"/>
          <ac:spMkLst>
            <pc:docMk/>
            <pc:sldMk cId="2249333507" sldId="2571"/>
            <ac:spMk id="2" creationId="{C9F81AAF-6877-9C25-5E7D-B01D45BC7CDA}"/>
          </ac:spMkLst>
        </pc:spChg>
        <pc:spChg chg="mod">
          <ac:chgData name="Ceri Phelps" userId="44e5b747-28bd-454d-8b1f-8b8d7db49187" providerId="ADAL" clId="{8792EDBA-51A9-4F41-BBDC-414909E78C45}" dt="2026-01-10T16:38:18.157" v="1697" actId="1076"/>
          <ac:spMkLst>
            <pc:docMk/>
            <pc:sldMk cId="2249333507" sldId="2571"/>
            <ac:spMk id="4" creationId="{501D39BE-7631-B8A5-4825-58280033C48E}"/>
          </ac:spMkLst>
        </pc:spChg>
        <pc:picChg chg="mod">
          <ac:chgData name="Ceri Phelps" userId="44e5b747-28bd-454d-8b1f-8b8d7db49187" providerId="ADAL" clId="{8792EDBA-51A9-4F41-BBDC-414909E78C45}" dt="2026-01-10T16:38:21.389" v="1699" actId="1076"/>
          <ac:picMkLst>
            <pc:docMk/>
            <pc:sldMk cId="2249333507" sldId="2571"/>
            <ac:picMk id="5" creationId="{6152CBA4-8C42-4B2A-808D-4632428F2F5F}"/>
          </ac:picMkLst>
        </pc:picChg>
      </pc:sldChg>
      <pc:sldChg chg="modSp add del mod">
        <pc:chgData name="Ceri Phelps" userId="44e5b747-28bd-454d-8b1f-8b8d7db49187" providerId="ADAL" clId="{8792EDBA-51A9-4F41-BBDC-414909E78C45}" dt="2026-01-10T16:33:20.358" v="1662" actId="27636"/>
        <pc:sldMkLst>
          <pc:docMk/>
          <pc:sldMk cId="2985784802" sldId="2572"/>
        </pc:sldMkLst>
        <pc:spChg chg="mod">
          <ac:chgData name="Ceri Phelps" userId="44e5b747-28bd-454d-8b1f-8b8d7db49187" providerId="ADAL" clId="{8792EDBA-51A9-4F41-BBDC-414909E78C45}" dt="2026-01-10T16:33:20.358" v="1662" actId="27636"/>
          <ac:spMkLst>
            <pc:docMk/>
            <pc:sldMk cId="2985784802" sldId="2572"/>
            <ac:spMk id="2" creationId="{3009201F-C3D4-ACAC-8350-961F6E9019CB}"/>
          </ac:spMkLst>
        </pc:spChg>
        <pc:spChg chg="mod">
          <ac:chgData name="Ceri Phelps" userId="44e5b747-28bd-454d-8b1f-8b8d7db49187" providerId="ADAL" clId="{8792EDBA-51A9-4F41-BBDC-414909E78C45}" dt="2026-01-10T16:33:20.356" v="1661" actId="27636"/>
          <ac:spMkLst>
            <pc:docMk/>
            <pc:sldMk cId="2985784802" sldId="2572"/>
            <ac:spMk id="4" creationId="{93D904B3-7A54-D998-36CF-27113761103B}"/>
          </ac:spMkLst>
        </pc:spChg>
      </pc:sldChg>
      <pc:sldChg chg="add del">
        <pc:chgData name="Ceri Phelps" userId="44e5b747-28bd-454d-8b1f-8b8d7db49187" providerId="ADAL" clId="{8792EDBA-51A9-4F41-BBDC-414909E78C45}" dt="2026-01-10T16:34:23.241" v="1667" actId="47"/>
        <pc:sldMkLst>
          <pc:docMk/>
          <pc:sldMk cId="141897855" sldId="2573"/>
        </pc:sldMkLst>
      </pc:sldChg>
      <pc:sldChg chg="modSp add del mod ord">
        <pc:chgData name="Ceri Phelps" userId="44e5b747-28bd-454d-8b1f-8b8d7db49187" providerId="ADAL" clId="{8792EDBA-51A9-4F41-BBDC-414909E78C45}" dt="2026-01-10T16:44:15.290" v="1813" actId="1076"/>
        <pc:sldMkLst>
          <pc:docMk/>
          <pc:sldMk cId="361222487" sldId="2574"/>
        </pc:sldMkLst>
        <pc:spChg chg="mod">
          <ac:chgData name="Ceri Phelps" userId="44e5b747-28bd-454d-8b1f-8b8d7db49187" providerId="ADAL" clId="{8792EDBA-51A9-4F41-BBDC-414909E78C45}" dt="2026-01-10T16:39:24.783" v="1731" actId="20577"/>
          <ac:spMkLst>
            <pc:docMk/>
            <pc:sldMk cId="361222487" sldId="2574"/>
            <ac:spMk id="2" creationId="{F9FB2A33-6BBC-55AA-CF6C-B4E9FB28419E}"/>
          </ac:spMkLst>
        </pc:spChg>
        <pc:spChg chg="mod">
          <ac:chgData name="Ceri Phelps" userId="44e5b747-28bd-454d-8b1f-8b8d7db49187" providerId="ADAL" clId="{8792EDBA-51A9-4F41-BBDC-414909E78C45}" dt="2026-01-10T16:44:15.290" v="1813" actId="1076"/>
          <ac:spMkLst>
            <pc:docMk/>
            <pc:sldMk cId="361222487" sldId="2574"/>
            <ac:spMk id="4" creationId="{FF61C0B9-1EEB-4D1A-D0C6-238481DF99CF}"/>
          </ac:spMkLst>
        </pc:spChg>
      </pc:sldChg>
      <pc:sldMasterChg chg="delSldLayout">
        <pc:chgData name="Ceri Phelps" userId="44e5b747-28bd-454d-8b1f-8b8d7db49187" providerId="ADAL" clId="{8792EDBA-51A9-4F41-BBDC-414909E78C45}" dt="2026-01-10T16:34:23.241" v="1667" actId="47"/>
        <pc:sldMasterMkLst>
          <pc:docMk/>
          <pc:sldMasterMk cId="0" sldId="2147483648"/>
        </pc:sldMasterMkLst>
        <pc:sldLayoutChg chg="del">
          <pc:chgData name="Ceri Phelps" userId="44e5b747-28bd-454d-8b1f-8b8d7db49187" providerId="ADAL" clId="{8792EDBA-51A9-4F41-BBDC-414909E78C45}" dt="2026-01-10T16:34:23.241" v="1667" actId="47"/>
          <pc:sldLayoutMkLst>
            <pc:docMk/>
            <pc:sldMasterMk cId="0" sldId="2147483648"/>
            <pc:sldLayoutMk cId="3498440272"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E75BE-E5FB-4F9B-BD65-67570377E8C6}" type="datetimeFigureOut">
              <a:rPr lang="en-GB" smtClean="0"/>
              <a:t>10/01/2026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84C874-BAAE-419B-9B7C-BBA891A22338}" type="slidenum">
              <a:rPr lang="en-GB" smtClean="0"/>
              <a:t>‹#›</a:t>
            </a:fld>
            <a:endParaRPr lang="en-GB"/>
          </a:p>
        </p:txBody>
      </p:sp>
    </p:spTree>
    <p:extLst>
      <p:ext uri="{BB962C8B-B14F-4D97-AF65-F5344CB8AC3E}">
        <p14:creationId xmlns:p14="http://schemas.microsoft.com/office/powerpoint/2010/main" val="2591870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change is key to improving healthcare and health outcomes. Behaviours may be those of healthcare workers, such as implementation of evidence-based practice, of patients, such as medication adherence, or of the general population, such as smoking cessation and increasing physical activity. </a:t>
            </a:r>
          </a:p>
        </p:txBody>
      </p:sp>
      <p:sp>
        <p:nvSpPr>
          <p:cNvPr id="4" name="Slide Number Placeholder 3"/>
          <p:cNvSpPr>
            <a:spLocks noGrp="1"/>
          </p:cNvSpPr>
          <p:nvPr>
            <p:ph type="sldNum" sz="quarter" idx="10"/>
          </p:nvPr>
        </p:nvSpPr>
        <p:spPr/>
        <p:txBody>
          <a:bodyPr/>
          <a:lstStyle/>
          <a:p>
            <a:fld id="{214ABF25-8DC0-4265-BEFB-D02090AA66FA}" type="slidenum">
              <a:rPr lang="en-GB" smtClean="0"/>
              <a:t>1</a:t>
            </a:fld>
            <a:endParaRPr lang="en-GB"/>
          </a:p>
        </p:txBody>
      </p:sp>
    </p:spTree>
    <p:extLst>
      <p:ext uri="{BB962C8B-B14F-4D97-AF65-F5344CB8AC3E}">
        <p14:creationId xmlns:p14="http://schemas.microsoft.com/office/powerpoint/2010/main" val="327111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Behaviour change is a central concept in psychology and allied disciplines, forming the foundation for interventions aimed at improving health, sustainability, and social outcomes. This introductory lecture situates behaviour change within the MSc module 'The Psychology of Behaviour Change,' outlining its relevance for students pursuing advanced understanding of psychological processes. The lecture begins by defining behaviour as observable and measurable actions, which can range from simple discrete acts like wearing a seatbelt to complex patterns such as maintaining a healthy lifestyle. Behaviour change refers to the modification, adoption, cessation, or substitution of these behaviours, often through structured interventions. Understanding behaviour change is critical because many global challenges—such as chronic disease, climate change, and workplace productivity—are rooted in human behaviour. This module will explore theoretical frameworks, determinants, and evidence-based strategies for influencing behaviour, emphasizing the integration of psychological principles with multidisciplinary insights. Students will learn how theories guide intervention design, why context matters, and how mechanisms of change operate at individual, social, and environmental levels. By the end of this module, learners will appreciate the complexity of behaviour change and its application in real-world settings, preparing them for roles in research, policy, and practice.</a:t>
            </a:r>
          </a:p>
        </p:txBody>
      </p:sp>
      <p:sp>
        <p:nvSpPr>
          <p:cNvPr id="4" name="Slide Number Placeholder 3"/>
          <p:cNvSpPr>
            <a:spLocks noGrp="1"/>
          </p:cNvSpPr>
          <p:nvPr>
            <p:ph type="sldNum" sz="quarter" idx="5"/>
          </p:nvPr>
        </p:nvSpPr>
        <p:spPr/>
        <p:txBody>
          <a:bodyPr/>
          <a:lstStyle/>
          <a:p>
            <a:fld id="{9A094732-EAA0-4A08-B0B9-92EBA8BDACC0}" type="slidenum">
              <a:t>4</a:t>
            </a:fld>
            <a:endParaRPr lang="en-US"/>
          </a:p>
        </p:txBody>
      </p:sp>
    </p:spTree>
    <p:extLst>
      <p:ext uri="{BB962C8B-B14F-4D97-AF65-F5344CB8AC3E}">
        <p14:creationId xmlns:p14="http://schemas.microsoft.com/office/powerpoint/2010/main" val="3311561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9A094732-EAA0-4A08-B0B9-92EBA8BDACC0}" type="slidenum">
              <a:t>5</a:t>
            </a:fld>
            <a:endParaRPr lang="en-US"/>
          </a:p>
        </p:txBody>
      </p:sp>
    </p:spTree>
    <p:extLst>
      <p:ext uri="{BB962C8B-B14F-4D97-AF65-F5344CB8AC3E}">
        <p14:creationId xmlns:p14="http://schemas.microsoft.com/office/powerpoint/2010/main" val="1503850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Behaviour is broadly defined as any action or response that is observable and measurable, encompassing physical acts, verbal expressions, and even physiological reactions. It can be voluntary or involuntary, conscious or automatic, and influenced by internal states and external contexts. Behaviour change, therefore, involves altering these patterns through initiation, cessation, maintenance, or substitution. For example, adopting regular physical activity represents initiation, while quitting smoking reflects cessation. Maintenance refers to sustaining a desired behaviour over time, and relapse prevention ensures continuity without reverting to old habits. Habit formation is another critical aspect, where repeated actions become automatic, reducing cognitive effort. Behaviour change is not merely about individual willpower; it is shaped by cognitive processes, emotional regulation, social norms, and environmental structures. Understanding these dimensions helps researchers and practitioners design interventions that are realistic and effective. For instance, promoting healthy eating may require addressing knowledge gaps, modifying food environments, and leveraging social influence. This comprehensive view underscores why behaviour change is a complex, dynamic process requiring systematic study and application.</a:t>
            </a:r>
          </a:p>
        </p:txBody>
      </p:sp>
      <p:sp>
        <p:nvSpPr>
          <p:cNvPr id="4" name="Slide Number Placeholder 3"/>
          <p:cNvSpPr>
            <a:spLocks noGrp="1"/>
          </p:cNvSpPr>
          <p:nvPr>
            <p:ph type="sldNum" sz="quarter" idx="5"/>
          </p:nvPr>
        </p:nvSpPr>
        <p:spPr/>
        <p:txBody>
          <a:bodyPr/>
          <a:lstStyle/>
          <a:p>
            <a:fld id="{9A094732-EAA0-4A08-B0B9-92EBA8BDACC0}" type="slidenum">
              <a:t>7</a:t>
            </a:fld>
            <a:endParaRPr lang="en-US"/>
          </a:p>
        </p:txBody>
      </p:sp>
    </p:spTree>
    <p:extLst>
      <p:ext uri="{BB962C8B-B14F-4D97-AF65-F5344CB8AC3E}">
        <p14:creationId xmlns:p14="http://schemas.microsoft.com/office/powerpoint/2010/main" val="1019216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Studying behaviour change is essential because many pressing global issues are behaviour-driven. In public health, behaviours such as smoking, poor diet, and physical inactivity contribute significantly to chronic diseases like cardiovascular conditions and diabetes. Effective behaviour change interventions can reduce morbidity, mortality, and healthcare costs. In environmental sustainability, behaviours related to energy consumption, transportation, and waste management directly impact climate change. Encouraging pro-environmental behaviours through nudges, incentives, and education can mitigate ecological damage. Workplace behaviours, including adherence to safety protocols and collaborative practices, influence productivity and organizational success. Additionally, digital behaviours—such as screen time management and responsible information sharing—affect mental health and societal well-being. Behaviour change science provides tools to address these challenges by identifying determinants, designing interventions, and evaluating outcomes. Its multidisciplinary nature ensures that solutions are comprehensive, integrating psychological insights with policy, economics, and technology. For students, mastering behaviour change principles opens pathways to careers in health promotion, organizational development, and sustainability initiatives, making this field both academically rigorous and practically impactful.</a:t>
            </a:r>
          </a:p>
        </p:txBody>
      </p:sp>
      <p:sp>
        <p:nvSpPr>
          <p:cNvPr id="4" name="Slide Number Placeholder 3"/>
          <p:cNvSpPr>
            <a:spLocks noGrp="1"/>
          </p:cNvSpPr>
          <p:nvPr>
            <p:ph type="sldNum" sz="quarter" idx="5"/>
          </p:nvPr>
        </p:nvSpPr>
        <p:spPr/>
        <p:txBody>
          <a:bodyPr/>
          <a:lstStyle/>
          <a:p>
            <a:fld id="{9A094732-EAA0-4A08-B0B9-92EBA8BDACC0}" type="slidenum">
              <a:t>8</a:t>
            </a:fld>
            <a:endParaRPr lang="en-US"/>
          </a:p>
        </p:txBody>
      </p:sp>
    </p:spTree>
    <p:extLst>
      <p:ext uri="{BB962C8B-B14F-4D97-AF65-F5344CB8AC3E}">
        <p14:creationId xmlns:p14="http://schemas.microsoft.com/office/powerpoint/2010/main" val="1454764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Behaviour change science draws from multiple disciplines, creating a rich and integrated knowledge base. Psychology provides insights into cognition, motivation, emotion, and learning processes, which explain individual decision-making and self-regulation. Sociology and anthropology contribute understanding of cultural norms, social identity, and collective behaviours, highlighting the role of social structures. Behavioural economics introduces concepts like heuristics, biases, and choice architecture, which explain why individuals often deviate from rational decision-making. Public health emphasizes population-level strategies, epidemiological determinants, and policy interventions, ensuring scalability and equity. Implementation science focuses on translating evidence into practice, addressing barriers to adoption and sustainability. This multidisciplinary approach acknowledges that behaviour is not solely an individual phenomenon but emerges from interactions among personal, social, and environmental systems. For example, reducing tobacco use may involve psychological strategies for craving management, economic policies like taxation, and cultural campaigns to shift norms. Understanding these intersections equips practitioners to design interventions that are context-sensitive and effective across diverse settings.</a:t>
            </a:r>
          </a:p>
        </p:txBody>
      </p:sp>
      <p:sp>
        <p:nvSpPr>
          <p:cNvPr id="4" name="Slide Number Placeholder 3"/>
          <p:cNvSpPr>
            <a:spLocks noGrp="1"/>
          </p:cNvSpPr>
          <p:nvPr>
            <p:ph type="sldNum" sz="quarter" idx="5"/>
          </p:nvPr>
        </p:nvSpPr>
        <p:spPr/>
        <p:txBody>
          <a:bodyPr/>
          <a:lstStyle/>
          <a:p>
            <a:fld id="{9A094732-EAA0-4A08-B0B9-92EBA8BDACC0}" type="slidenum">
              <a:t>9</a:t>
            </a:fld>
            <a:endParaRPr lang="en-US"/>
          </a:p>
        </p:txBody>
      </p:sp>
    </p:spTree>
    <p:extLst>
      <p:ext uri="{BB962C8B-B14F-4D97-AF65-F5344CB8AC3E}">
        <p14:creationId xmlns:p14="http://schemas.microsoft.com/office/powerpoint/2010/main" val="3727525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Behaviour is influenced by a complex interplay of determinants at individual, social, and environmental levels. Individual determinants include knowledge, skills, attitudes, beliefs, motivation, emotional states, identity, and habits. For instance, a person’s intention to exercise may depend on their self-efficacy and perceived benefits. Social determinants encompass norms, peer influence, cultural expectations, and support networks. Observational learning, where individuals model behaviours seen in others, is a powerful mechanism of change. Environmental determinants involve physical and structural factors such as accessibility, economic incentives, policies, and technological systems. For example, creating walkable neighborhoods or subsidizing healthy foods can facilitate behaviour change without relying solely on individual motivation. These determinants often interact dynamically; a supportive social environment can amplify the effects of individual motivation, while structural barriers can undermine even strong intentions. Recognizing this complexity is crucial for designing interventions that address multiple levels simultaneously, ensuring greater effectiveness and sustainability.</a:t>
            </a:r>
          </a:p>
        </p:txBody>
      </p:sp>
      <p:sp>
        <p:nvSpPr>
          <p:cNvPr id="4" name="Slide Number Placeholder 3"/>
          <p:cNvSpPr>
            <a:spLocks noGrp="1"/>
          </p:cNvSpPr>
          <p:nvPr>
            <p:ph type="sldNum" sz="quarter" idx="5"/>
          </p:nvPr>
        </p:nvSpPr>
        <p:spPr/>
        <p:txBody>
          <a:bodyPr/>
          <a:lstStyle/>
          <a:p>
            <a:fld id="{9A094732-EAA0-4A08-B0B9-92EBA8BDACC0}" type="slidenum">
              <a:t>10</a:t>
            </a:fld>
            <a:endParaRPr lang="en-US"/>
          </a:p>
        </p:txBody>
      </p:sp>
    </p:spTree>
    <p:extLst>
      <p:ext uri="{BB962C8B-B14F-4D97-AF65-F5344CB8AC3E}">
        <p14:creationId xmlns:p14="http://schemas.microsoft.com/office/powerpoint/2010/main" val="2691289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Theories are essential in behaviour change because they provide structured explanations for why behaviours occur and how they can be modified. They identify mechanisms of action, predict outcomes, and guide intervention design. Motivational theories, such as expectancy-value models, explain how beliefs about outcomes influence intentions. Volitional theories focus on translating intentions into action through planning and self-regulation. Dual-process theories distinguish between reflective, deliberate processes and automatic, habitual responses. Social theories emphasize norms, identity, and group dynamics. Frameworks complement theories by offering practical tools for applying these concepts in real-world settings. They typically involve steps such as behavioural diagnosis, mechanism selection, intervention mapping, and evaluation planning. For example, the COM-B model (Capability, Opportunity, Motivation – Behaviour) helps identify what needs to change for a behaviour to occur, while the Behaviour Change Wheel links determinants to intervention strategies. Using theory-driven frameworks ensures interventions are systematic, evidence-based, and replicable, reducing reliance on intuition and increasing the likelihood of success.</a:t>
            </a:r>
          </a:p>
        </p:txBody>
      </p:sp>
      <p:sp>
        <p:nvSpPr>
          <p:cNvPr id="4" name="Slide Number Placeholder 3"/>
          <p:cNvSpPr>
            <a:spLocks noGrp="1"/>
          </p:cNvSpPr>
          <p:nvPr>
            <p:ph type="sldNum" sz="quarter" idx="5"/>
          </p:nvPr>
        </p:nvSpPr>
        <p:spPr/>
        <p:txBody>
          <a:bodyPr/>
          <a:lstStyle/>
          <a:p>
            <a:fld id="{9A094732-EAA0-4A08-B0B9-92EBA8BDACC0}" type="slidenum">
              <a:t>11</a:t>
            </a:fld>
            <a:endParaRPr lang="en-US"/>
          </a:p>
        </p:txBody>
      </p:sp>
    </p:spTree>
    <p:extLst>
      <p:ext uri="{BB962C8B-B14F-4D97-AF65-F5344CB8AC3E}">
        <p14:creationId xmlns:p14="http://schemas.microsoft.com/office/powerpoint/2010/main" val="2228573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behaviour change interventions are grounded in theory and tailored to specific determinants. Common strategies include education and persuasion to address knowledge gaps, skills training to enhance capability, and environmental restructuring to modify physical or social contexts. Incentives and disincentives leverage behavioural economics principles, while social modeling uses influential figures to promote desired behaviours. Digital interventions, such as apps and online platforms, increasingly employ nudges and gamification to sustain engagement. Habit formation techniques, like implementation intentions and cue-based repetition, help automate behaviours over time. Successful interventions also incorporate maintenance strategies, recognizing that sustaining change is as important as initiating it. For example, smoking cessation programs often combine pharmacological aids with behavioral counseling and relapse prevention plans. Evaluating interventions requires measuring both behavioural outcomes and underlying mechanisms, ensuring that observed changes align with theoretical predictions. This evidence-based approach enhances effectiveness, scalability, and ethical integrity.</a:t>
            </a:r>
          </a:p>
        </p:txBody>
      </p:sp>
      <p:sp>
        <p:nvSpPr>
          <p:cNvPr id="4" name="Slide Number Placeholder 3"/>
          <p:cNvSpPr>
            <a:spLocks noGrp="1"/>
          </p:cNvSpPr>
          <p:nvPr>
            <p:ph type="sldNum" sz="quarter" idx="5"/>
          </p:nvPr>
        </p:nvSpPr>
        <p:spPr/>
        <p:txBody>
          <a:bodyPr/>
          <a:lstStyle/>
          <a:p>
            <a:fld id="{9A094732-EAA0-4A08-B0B9-92EBA8BDACC0}" type="slidenum">
              <a:t>12</a:t>
            </a:fld>
            <a:endParaRPr lang="en-US"/>
          </a:p>
        </p:txBody>
      </p:sp>
    </p:spTree>
    <p:extLst>
      <p:ext uri="{BB962C8B-B14F-4D97-AF65-F5344CB8AC3E}">
        <p14:creationId xmlns:p14="http://schemas.microsoft.com/office/powerpoint/2010/main" val="3410393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Following this introductory lecture, the module will delve deeper into specific aspects of behaviour change. Upcoming sessions will cover motivational theories, exploring constructs like self-determination and expectancy-value models. Subsequent lectures will examine habits and automaticity, highlighting strategies for disrupting undesired routines and fostering new ones. Social and cultural influences will be addressed, emphasizing the role of norms, identity, and collective action. Students will also learn about intervention design, including selecting behaviour change techniques, applying frameworks, and ensuring fidelity. Ethical considerations will be integrated throughout, focusing on autonomy, equity, and unintended consequences. Practical components will involve case studies, behavioural diagnosis exercises, and evaluation planning, equipping students with skills for research and applied practice. By the end of the module, learners will have a comprehensive understanding of behaviour change science and its applications across health, sustainability, and organizational contexts.</a:t>
            </a:r>
          </a:p>
        </p:txBody>
      </p:sp>
      <p:sp>
        <p:nvSpPr>
          <p:cNvPr id="4" name="Slide Number Placeholder 3"/>
          <p:cNvSpPr>
            <a:spLocks noGrp="1"/>
          </p:cNvSpPr>
          <p:nvPr>
            <p:ph type="sldNum" sz="quarter" idx="5"/>
          </p:nvPr>
        </p:nvSpPr>
        <p:spPr/>
        <p:txBody>
          <a:bodyPr/>
          <a:lstStyle/>
          <a:p>
            <a:fld id="{9A094732-EAA0-4A08-B0B9-92EBA8BDACC0}" type="slidenum">
              <a:t>13</a:t>
            </a:fld>
            <a:endParaRPr lang="en-US"/>
          </a:p>
        </p:txBody>
      </p:sp>
    </p:spTree>
    <p:extLst>
      <p:ext uri="{BB962C8B-B14F-4D97-AF65-F5344CB8AC3E}">
        <p14:creationId xmlns:p14="http://schemas.microsoft.com/office/powerpoint/2010/main" val="3769926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advances in behaviour change science, several challenges persist. Translating laboratory findings into real-world contexts is difficult due to variability in environments and populations. Individual differences, such as personality traits and cultural backgrounds, complicate intervention design and generalizability. Sustaining behaviour over time remains a major hurdle, as initial motivation often wanes without ongoing support. Automatic processes and unconscious influences are hard to measure and modify, yet they play a significant role in habitual behaviours. Ethical considerations arise when interventions manipulate choices, raising questions about autonomy and consent. Measurement challenges include reliance on self-report data, which can be biased, and the need for objective indicators. Future directions involve leveraging technology for personalized interventions, integrating ecological approaches that address systemic factors, and advancing theoretical models to capture complexity. Emphasizing interdisciplinary collaboration and cultural sensitivity will be key to developing solutions that are both effective and equitable.</a:t>
            </a:r>
          </a:p>
        </p:txBody>
      </p:sp>
      <p:sp>
        <p:nvSpPr>
          <p:cNvPr id="4" name="Slide Number Placeholder 3"/>
          <p:cNvSpPr>
            <a:spLocks noGrp="1"/>
          </p:cNvSpPr>
          <p:nvPr>
            <p:ph type="sldNum" sz="quarter" idx="5"/>
          </p:nvPr>
        </p:nvSpPr>
        <p:spPr/>
        <p:txBody>
          <a:bodyPr/>
          <a:lstStyle/>
          <a:p>
            <a:fld id="{9A094732-EAA0-4A08-B0B9-92EBA8BDACC0}" type="slidenum">
              <a:t>14</a:t>
            </a:fld>
            <a:endParaRPr lang="en-US"/>
          </a:p>
        </p:txBody>
      </p:sp>
    </p:spTree>
    <p:extLst>
      <p:ext uri="{BB962C8B-B14F-4D97-AF65-F5344CB8AC3E}">
        <p14:creationId xmlns:p14="http://schemas.microsoft.com/office/powerpoint/2010/main" val="3042504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dirty="0">
                <a:solidFill>
                  <a:srgbClr val="333333"/>
                </a:solidFill>
                <a:effectLst/>
                <a:latin typeface="interfaceregular"/>
              </a:rPr>
              <a:t>An intervention might be considered complex because of properties of the intervention itself, such as the number of components involved; the range of behaviours targeted; expertise and skills required by those delivering and receiving the intervention; the number of groups, settings, or levels targeted; or the permitted level of flexibility of the intervention or its components.</a:t>
            </a:r>
            <a:endParaRPr lang="en-GB" b="0" i="0" dirty="0">
              <a:solidFill>
                <a:srgbClr val="333333"/>
              </a:solidFill>
              <a:effectLst/>
              <a:latin typeface="inherit"/>
            </a:endParaRPr>
          </a:p>
          <a:p>
            <a:pPr algn="l" fontAlgn="base">
              <a:buFont typeface="Arial" panose="020B0604020202020204" pitchFamily="34" charset="0"/>
              <a:buChar char="•"/>
            </a:pPr>
            <a:endParaRPr lang="en-GB" b="0" i="0" dirty="0">
              <a:solidFill>
                <a:srgbClr val="333333"/>
              </a:solidFill>
              <a:effectLst/>
              <a:latin typeface="inherit"/>
            </a:endParaRPr>
          </a:p>
          <a:p>
            <a:pPr algn="l" fontAlgn="base">
              <a:buFont typeface="Arial" panose="020B0604020202020204" pitchFamily="34" charset="0"/>
              <a:buChar char="•"/>
            </a:pPr>
            <a:r>
              <a:rPr lang="en-GB" b="0" i="0" dirty="0">
                <a:solidFill>
                  <a:srgbClr val="333333"/>
                </a:solidFill>
                <a:effectLst/>
                <a:latin typeface="inherit"/>
              </a:rPr>
              <a:t>Complex intervention research can be considered in terms of phases, although these phases are not necessarily sequential: development or identification of an intervention, assessment of feasibility of the intervention and evaluation design, evaluation of the intervention, and impactful implementation</a:t>
            </a:r>
          </a:p>
          <a:p>
            <a:pPr algn="l" fontAlgn="base">
              <a:buFont typeface="Arial" panose="020B0604020202020204" pitchFamily="34" charset="0"/>
              <a:buChar char="•"/>
            </a:pPr>
            <a:r>
              <a:rPr lang="en-GB" b="0" i="0" dirty="0">
                <a:solidFill>
                  <a:srgbClr val="333333"/>
                </a:solidFill>
                <a:effectLst/>
                <a:latin typeface="inherit"/>
              </a:rPr>
              <a:t>At each phase, six core elements should be considered to answer the following questions:</a:t>
            </a:r>
          </a:p>
          <a:p>
            <a:pPr marL="742950" lvl="1" indent="-285750" algn="l" fontAlgn="base">
              <a:buFont typeface="Arial" panose="020B0604020202020204" pitchFamily="34" charset="0"/>
              <a:buChar char="•"/>
            </a:pPr>
            <a:r>
              <a:rPr lang="en-GB" b="0" i="0" dirty="0">
                <a:solidFill>
                  <a:srgbClr val="333333"/>
                </a:solidFill>
                <a:effectLst/>
                <a:latin typeface="inherit"/>
              </a:rPr>
              <a:t>How does the intervention interact with its context?</a:t>
            </a:r>
          </a:p>
          <a:p>
            <a:pPr marL="742950" lvl="1" indent="-285750" algn="l" fontAlgn="base">
              <a:buFont typeface="Arial" panose="020B0604020202020204" pitchFamily="34" charset="0"/>
              <a:buChar char="•"/>
            </a:pPr>
            <a:r>
              <a:rPr lang="en-GB" b="0" i="0" dirty="0">
                <a:solidFill>
                  <a:srgbClr val="333333"/>
                </a:solidFill>
                <a:effectLst/>
                <a:latin typeface="inherit"/>
              </a:rPr>
              <a:t>What is the underpinning programme theory?</a:t>
            </a:r>
          </a:p>
          <a:p>
            <a:pPr marL="742950" lvl="1" indent="-285750" algn="l" fontAlgn="base">
              <a:buFont typeface="Arial" panose="020B0604020202020204" pitchFamily="34" charset="0"/>
              <a:buChar char="•"/>
            </a:pPr>
            <a:r>
              <a:rPr lang="en-GB" b="0" i="0" dirty="0">
                <a:solidFill>
                  <a:srgbClr val="333333"/>
                </a:solidFill>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key uncertainties?</a:t>
            </a:r>
          </a:p>
          <a:p>
            <a:pPr marL="742950" lvl="1" indent="-285750" algn="l" fontAlgn="base">
              <a:buFont typeface="Arial" panose="020B0604020202020204" pitchFamily="34" charset="0"/>
              <a:buChar char="•"/>
            </a:pPr>
            <a:r>
              <a:rPr lang="en-GB" b="0" i="0" dirty="0">
                <a:solidFill>
                  <a:srgbClr val="333333"/>
                </a:solidFill>
                <a:effectLst/>
                <a:latin typeface="inherit"/>
              </a:rPr>
              <a:t>How can the intervention be refined?</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comparative resource and outcome consequences of the intervention?</a:t>
            </a:r>
          </a:p>
          <a:p>
            <a:pPr algn="l" fontAlgn="base">
              <a:buFont typeface="Arial" panose="020B0604020202020204" pitchFamily="34" charset="0"/>
              <a:buChar char="•"/>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18</a:t>
            </a:fld>
            <a:endParaRPr lang="en-GB"/>
          </a:p>
        </p:txBody>
      </p:sp>
    </p:spTree>
    <p:extLst>
      <p:ext uri="{BB962C8B-B14F-4D97-AF65-F5344CB8AC3E}">
        <p14:creationId xmlns:p14="http://schemas.microsoft.com/office/powerpoint/2010/main" val="1338306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Arial" panose="020B0604020202020204" pitchFamily="34" charset="0"/>
                <a:ea typeface="DengXian" panose="02010600030101010101" pitchFamily="2" charset="-122"/>
                <a:cs typeface="Times New Roman" panose="02020603050405020304" pitchFamily="18" charset="0"/>
              </a:rPr>
              <a:t>The COM-B model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The COM-B model (Michie et al.,) stands for Capability Opportunity Motivation-Behaviour.  It now forms the first element of the wider Behaviour Change Wheel (Michie et al.) and helps policy makers understand and identify behaviour requiring change in the context within which it occurs (so in our context, that of engagement with understanding the importance of the whole school approach framework (WSAF) for wellbeing within particular school settings).   The central tenet of the model is that in order for any behaviour to occur then an individual must have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capability </a:t>
            </a:r>
            <a:r>
              <a:rPr lang="en-GB" sz="1800" dirty="0">
                <a:effectLst/>
                <a:latin typeface="Arial" panose="020B0604020202020204" pitchFamily="34" charset="0"/>
                <a:ea typeface="DengXian" panose="02010600030101010101" pitchFamily="2" charset="-122"/>
                <a:cs typeface="Times New Roman" panose="02020603050405020304" pitchFamily="18" charset="0"/>
              </a:rPr>
              <a:t>to do it (be equipped with the knowledge and skills);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do it (must have a conducive physical and social environment including being accessible, affordable, and social acceptable, as well as having the permission to do so at a micro,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meso</a:t>
            </a:r>
            <a:r>
              <a:rPr lang="en-GB" sz="1800" dirty="0">
                <a:effectLst/>
                <a:latin typeface="Arial" panose="020B0604020202020204" pitchFamily="34" charset="0"/>
                <a:ea typeface="DengXian" panose="02010600030101010101" pitchFamily="2" charset="-122"/>
                <a:cs typeface="Times New Roman" panose="02020603050405020304" pitchFamily="18" charset="0"/>
              </a:rPr>
              <a:t> and macro level); and have a strong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motivation</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engage in the relevant behaviour (through improving understanding of the benefits and how to overcome barriers).  Each of these three factors are further broken down, and figure one depicts how we see the COM-B model informing the identification of appropriate PL training materials, content and future interventions.  Whilst traditionally embraced within the field of behavioural science, health psychology and public health, the COM-B model and Behaviour Change Wheel are now starting to be employed across other settings, including informing a recent protocol for a randomised controlled trial exploring mechanisms of change for promoting mental health in schools (Kwak et al., 2022).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20</a:t>
            </a:fld>
            <a:endParaRPr lang="en-GB"/>
          </a:p>
        </p:txBody>
      </p:sp>
    </p:spTree>
    <p:extLst>
      <p:ext uri="{BB962C8B-B14F-4D97-AF65-F5344CB8AC3E}">
        <p14:creationId xmlns:p14="http://schemas.microsoft.com/office/powerpoint/2010/main" val="24270289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21</a:t>
            </a:fld>
            <a:endParaRPr lang="en-GB"/>
          </a:p>
        </p:txBody>
      </p:sp>
    </p:spTree>
    <p:extLst>
      <p:ext uri="{BB962C8B-B14F-4D97-AF65-F5344CB8AC3E}">
        <p14:creationId xmlns:p14="http://schemas.microsoft.com/office/powerpoint/2010/main" val="18124819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DengXian" panose="02010600030101010101" pitchFamily="2" charset="-122"/>
                <a:cs typeface="Times New Roman" panose="02020603050405020304" pitchFamily="18" charset="0"/>
              </a:rPr>
              <a:t>Whilst potentially beyond the scope of this initial work, the COM-B model can be extended to incorporate the Theoretical Domains Framework which synthesises key theoretical constructs used across different theories that may be useful in implementing evidence based practice through  the selection of appropriate theory-informed interventions strategies and behaviour change techniques (Figure 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22</a:t>
            </a:fld>
            <a:endParaRPr lang="en-GB"/>
          </a:p>
        </p:txBody>
      </p:sp>
    </p:spTree>
    <p:extLst>
      <p:ext uri="{BB962C8B-B14F-4D97-AF65-F5344CB8AC3E}">
        <p14:creationId xmlns:p14="http://schemas.microsoft.com/office/powerpoint/2010/main" val="2865474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23</a:t>
            </a:fld>
            <a:endParaRPr lang="en-GB"/>
          </a:p>
        </p:txBody>
      </p:sp>
    </p:spTree>
    <p:extLst>
      <p:ext uri="{BB962C8B-B14F-4D97-AF65-F5344CB8AC3E}">
        <p14:creationId xmlns:p14="http://schemas.microsoft.com/office/powerpoint/2010/main" val="37042385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Table 2 suggests a mapping process for our project work.  The first column are specific areas of “behavioural diagnosis” that can be used in a self evaluation format to identify the barriers and facilitators to engagement with a target behaviour (Michie et al. 2014).  The table then proposes potential mapping to the Whole School Framework, the potential mapping to theoretical domains that could allow us to identify specific behaviour change techniques, and finally starting to map to existing tools or PL content already available so that a gap analysis can be considered. </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24</a:t>
            </a:fld>
            <a:endParaRPr lang="en-GB"/>
          </a:p>
        </p:txBody>
      </p:sp>
    </p:spTree>
    <p:extLst>
      <p:ext uri="{BB962C8B-B14F-4D97-AF65-F5344CB8AC3E}">
        <p14:creationId xmlns:p14="http://schemas.microsoft.com/office/powerpoint/2010/main" val="3921494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25</a:t>
            </a:fld>
            <a:endParaRPr lang="en-GB"/>
          </a:p>
        </p:txBody>
      </p:sp>
    </p:spTree>
    <p:extLst>
      <p:ext uri="{BB962C8B-B14F-4D97-AF65-F5344CB8AC3E}">
        <p14:creationId xmlns:p14="http://schemas.microsoft.com/office/powerpoint/2010/main" val="3798309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None/>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29</a:t>
            </a:fld>
            <a:endParaRPr lang="en-GB"/>
          </a:p>
        </p:txBody>
      </p:sp>
    </p:spTree>
    <p:extLst>
      <p:ext uri="{BB962C8B-B14F-4D97-AF65-F5344CB8AC3E}">
        <p14:creationId xmlns:p14="http://schemas.microsoft.com/office/powerpoint/2010/main" val="2501905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Title with Picture 3">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1F847F0-1D67-5F49-6571-5F248F11275B}"/>
              </a:ext>
            </a:extLst>
          </p:cNvPr>
          <p:cNvCxnSpPr>
            <a:cxnSpLocks/>
          </p:cNvCxnSpPr>
          <p:nvPr/>
        </p:nvCxnSpPr>
        <p:spPr>
          <a:xfrm>
            <a:off x="8173214" y="530425"/>
            <a:ext cx="3485386" cy="0"/>
          </a:xfrm>
          <a:prstGeom prst="line">
            <a:avLst/>
          </a:prstGeom>
          <a:ln w="4127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8173214" y="5498461"/>
            <a:ext cx="348538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043968" y="768351"/>
            <a:ext cx="3685656" cy="2843527"/>
          </a:xfrm>
        </p:spPr>
        <p:txBody>
          <a:bodyPr anchor="t">
            <a:normAutofit/>
          </a:bodyPr>
          <a:lstStyle>
            <a:lvl1pPr>
              <a:defRPr sz="44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0" y="0"/>
            <a:ext cx="7605681" cy="68580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dirty="0"/>
              <a:t> </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073978" y="5681133"/>
            <a:ext cx="3655646" cy="664191"/>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11" name="Footer Placeholder 10">
            <a:extLst>
              <a:ext uri="{FF2B5EF4-FFF2-40B4-BE49-F238E27FC236}">
                <a16:creationId xmlns:a16="http://schemas.microsoft.com/office/drawing/2014/main" id="{E2571521-DF5C-DF9C-1A62-5F1513FC610C}"/>
              </a:ext>
            </a:extLst>
          </p:cNvPr>
          <p:cNvSpPr>
            <a:spLocks noGrp="1"/>
          </p:cNvSpPr>
          <p:nvPr>
            <p:ph type="ftr" sz="quarter" idx="15"/>
          </p:nvPr>
        </p:nvSpPr>
        <p:spPr>
          <a:xfrm>
            <a:off x="8073978" y="6426091"/>
            <a:ext cx="2295058" cy="365125"/>
          </a:xfrm>
        </p:spPr>
        <p:txBody>
          <a:bodyPr/>
          <a:lstStyle/>
          <a:p>
            <a:r>
              <a:rPr lang="en-US" dirty="0"/>
              <a:t>Sample Footer Text</a:t>
            </a:r>
          </a:p>
        </p:txBody>
      </p:sp>
      <p:sp>
        <p:nvSpPr>
          <p:cNvPr id="10" name="Date Placeholder 9">
            <a:extLst>
              <a:ext uri="{FF2B5EF4-FFF2-40B4-BE49-F238E27FC236}">
                <a16:creationId xmlns:a16="http://schemas.microsoft.com/office/drawing/2014/main" id="{1135B836-FBFB-89F8-B972-11036B55F5CF}"/>
              </a:ext>
            </a:extLst>
          </p:cNvPr>
          <p:cNvSpPr>
            <a:spLocks noGrp="1"/>
          </p:cNvSpPr>
          <p:nvPr>
            <p:ph type="dt" sz="half" idx="14"/>
          </p:nvPr>
        </p:nvSpPr>
        <p:spPr>
          <a:xfrm>
            <a:off x="10298013" y="6426091"/>
            <a:ext cx="875825" cy="365125"/>
          </a:xfrm>
        </p:spPr>
        <p:txBody>
          <a:bodyPr/>
          <a:lstStyle/>
          <a:p>
            <a:fld id="{DB416C6F-BD23-48A3-9D04-6B6FEC3702B5}" type="datetime1">
              <a:rPr lang="en-US" smtClean="0"/>
              <a:t>1/10/2026</a:t>
            </a:fld>
            <a:endParaRPr lang="en-US"/>
          </a:p>
        </p:txBody>
      </p:sp>
      <p:sp>
        <p:nvSpPr>
          <p:cNvPr id="12" name="Slide Number Placeholder 11">
            <a:extLst>
              <a:ext uri="{FF2B5EF4-FFF2-40B4-BE49-F238E27FC236}">
                <a16:creationId xmlns:a16="http://schemas.microsoft.com/office/drawing/2014/main" id="{50AD8387-A9F9-E9E2-1138-08C0AA495719}"/>
              </a:ext>
            </a:extLst>
          </p:cNvPr>
          <p:cNvSpPr>
            <a:spLocks noGrp="1"/>
          </p:cNvSpPr>
          <p:nvPr>
            <p:ph type="sldNum" sz="quarter" idx="16"/>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1178506376"/>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tent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59" y="691867"/>
            <a:ext cx="6664559" cy="12173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217" y="2010699"/>
            <a:ext cx="6661902" cy="433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7620000" y="533400"/>
            <a:ext cx="4038600" cy="57912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620000" y="6426091"/>
            <a:ext cx="3553839" cy="365125"/>
          </a:xfrm>
        </p:spPr>
        <p:txBody>
          <a:bodyPr/>
          <a:lstStyle/>
          <a:p>
            <a:fld id="{C4680711-5BFA-4199-BAD0-B0C15B04A070}" type="datetime1">
              <a:rPr lang="en-US" smtClean="0"/>
              <a:t>1/10/2026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CA3F4131-F439-B360-2C50-DC4ED02C5AF2}"/>
              </a:ext>
            </a:extLst>
          </p:cNvPr>
          <p:cNvCxnSpPr>
            <a:cxnSpLocks/>
          </p:cNvCxnSpPr>
          <p:nvPr/>
        </p:nvCxnSpPr>
        <p:spPr>
          <a:xfrm>
            <a:off x="516418" y="530352"/>
            <a:ext cx="65677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268792"/>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Content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977971" y="691866"/>
            <a:ext cx="6680630" cy="1217337"/>
          </a:xfrm>
        </p:spPr>
        <p:txBody>
          <a:bodyPr/>
          <a:lstStyle/>
          <a:p>
            <a:r>
              <a:rPr lang="en-US"/>
              <a:t>Click to edit Master title style</a:t>
            </a:r>
            <a:endParaRPr lang="en-US" dirty="0"/>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533400" y="533400"/>
            <a:ext cx="3886200" cy="5811924"/>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77971" y="2010699"/>
            <a:ext cx="6680630" cy="43139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F607E7C-B760-45A7-AB98-EEAB39EBFFA9}" type="datetime1">
              <a:rPr lang="en-US" smtClean="0"/>
              <a:t>1/10/2026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84096" y="533400"/>
            <a:ext cx="668063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283785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cSld name="Content with Picture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029814" y="512011"/>
            <a:ext cx="3628786" cy="1259920"/>
          </a:xfrm>
        </p:spPr>
        <p:txBody>
          <a:bodyPr anchor="b"/>
          <a:lstStyle/>
          <a:p>
            <a:r>
              <a:rPr lang="en-US"/>
              <a:t>Click to edit Master title style</a:t>
            </a:r>
            <a:endParaRPr lang="en-US" dirty="0"/>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7086600" cy="5791199"/>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043065" y="2170611"/>
            <a:ext cx="3628786" cy="416237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8029813" y="6426091"/>
            <a:ext cx="3144025" cy="365125"/>
          </a:xfrm>
        </p:spPr>
        <p:txBody>
          <a:bodyPr/>
          <a:lstStyle/>
          <a:p>
            <a:fld id="{A2E4BA8A-8D99-4942-A6AE-3429BB81C9B0}" type="datetime1">
              <a:rPr lang="en-US" smtClean="0"/>
              <a:t>1/10/2026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8153400" y="1892587"/>
            <a:ext cx="350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1893308"/>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cSld name="Content with Picture 8">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848555" y="512011"/>
            <a:ext cx="6792069" cy="1259920"/>
          </a:xfrm>
        </p:spPr>
        <p:txBody>
          <a:bodyPr anchor="b"/>
          <a:lstStyle/>
          <a:p>
            <a:r>
              <a:rPr lang="en-US"/>
              <a:t>Click to edit Master title style</a:t>
            </a:r>
            <a:endParaRPr lang="en-US" dirty="0"/>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3886200" cy="5791201"/>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137143" cy="365125"/>
          </a:xfrm>
        </p:spPr>
        <p:txBody>
          <a:bodyPr/>
          <a:lstStyle/>
          <a:p>
            <a:r>
              <a:rPr lang="en-US" dirty="0"/>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848555" y="2148840"/>
            <a:ext cx="6792069" cy="4162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BCB8B90-98AD-44EA-88CB-87E0482D47C5}" type="datetime1">
              <a:rPr lang="en-US" smtClean="0"/>
              <a:t>1/10/2026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4953000" y="1892587"/>
            <a:ext cx="67056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50457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4.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1/10/2026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 id="2147483671" r:id="rId18"/>
    <p:sldLayoutId id="2147483673" r:id="rId19"/>
    <p:sldLayoutId id="2147483674" r:id="rId20"/>
    <p:sldLayoutId id="2147483675" r:id="rId21"/>
    <p:sldLayoutId id="2147483676" r:id="rId2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0843" y="1601872"/>
            <a:ext cx="8825658" cy="2289759"/>
          </a:xfrm>
        </p:spPr>
        <p:txBody>
          <a:bodyPr/>
          <a:lstStyle/>
          <a:p>
            <a:pPr algn="ctr"/>
            <a:r>
              <a:rPr lang="en-GB" sz="6000" dirty="0"/>
              <a:t>ECAS7011 </a:t>
            </a:r>
            <a:br>
              <a:rPr lang="en-GB" sz="6000" dirty="0"/>
            </a:br>
            <a:r>
              <a:rPr lang="en-GB" sz="6000" dirty="0"/>
              <a:t>The Psychology of Behaviour Change</a:t>
            </a:r>
          </a:p>
        </p:txBody>
      </p:sp>
      <p:sp>
        <p:nvSpPr>
          <p:cNvPr id="3" name="Subtitle 2"/>
          <p:cNvSpPr>
            <a:spLocks noGrp="1"/>
          </p:cNvSpPr>
          <p:nvPr>
            <p:ph type="subTitle" idx="1"/>
          </p:nvPr>
        </p:nvSpPr>
        <p:spPr>
          <a:xfrm>
            <a:off x="928461" y="4703127"/>
            <a:ext cx="9630422" cy="861420"/>
          </a:xfrm>
        </p:spPr>
        <p:txBody>
          <a:bodyPr>
            <a:noAutofit/>
          </a:bodyPr>
          <a:lstStyle/>
          <a:p>
            <a:pPr algn="ctr"/>
            <a:r>
              <a:rPr lang="en-GB" sz="3200" dirty="0"/>
              <a:t>Module introduction</a:t>
            </a:r>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18072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2F7D8-75E9-AA1E-5E79-A69B9C9AAEF4}"/>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38528576-6259-44F8-0C6D-657ADCFBF9A6}"/>
              </a:ext>
            </a:extLst>
          </p:cNvPr>
          <p:cNvSpPr>
            <a:spLocks noGrp="1"/>
          </p:cNvSpPr>
          <p:nvPr>
            <p:ph idx="1"/>
          </p:nvPr>
        </p:nvSpPr>
        <p:spPr>
          <a:xfrm>
            <a:off x="875201" y="1717781"/>
            <a:ext cx="8946541" cy="4195481"/>
          </a:xfrm>
        </p:spPr>
        <p:txBody>
          <a:bodyPr/>
          <a:lstStyle/>
          <a:p>
            <a:r>
              <a:rPr lang="en-GB" sz="2400" dirty="0"/>
              <a:t>9am – 9.30am:  Module </a:t>
            </a:r>
            <a:r>
              <a:rPr lang="en-GB" sz="2400" dirty="0" err="1"/>
              <a:t>moodle</a:t>
            </a:r>
            <a:r>
              <a:rPr lang="en-GB" sz="2400" dirty="0"/>
              <a:t> overview</a:t>
            </a:r>
          </a:p>
          <a:p>
            <a:r>
              <a:rPr lang="en-GB" sz="2400" dirty="0"/>
              <a:t>9.30 -  10.15: </a:t>
            </a:r>
            <a:r>
              <a:rPr lang="en-GB" dirty="0"/>
              <a:t>Introduction to behaviour change</a:t>
            </a:r>
          </a:p>
          <a:p>
            <a:pPr lvl="1"/>
            <a:r>
              <a:rPr lang="en-GB" sz="2000" dirty="0"/>
              <a:t>What is behaviour change?</a:t>
            </a:r>
          </a:p>
          <a:p>
            <a:pPr lvl="1"/>
            <a:r>
              <a:rPr lang="en-GB" sz="2000" dirty="0"/>
              <a:t>What are behaviour change interventions (BCIs)</a:t>
            </a:r>
          </a:p>
          <a:p>
            <a:pPr lvl="1"/>
            <a:r>
              <a:rPr lang="en-GB" sz="2000" dirty="0"/>
              <a:t>Introduction to COM-B model and Behaviour Change Wheel</a:t>
            </a:r>
          </a:p>
          <a:p>
            <a:pPr marL="400050"/>
            <a:r>
              <a:rPr lang="en-GB" sz="2400" dirty="0"/>
              <a:t>10.15 – 10.45:  Class Discussion:  applications of COM-B</a:t>
            </a:r>
          </a:p>
          <a:p>
            <a:pPr marL="400050"/>
            <a:r>
              <a:rPr lang="en-GB" sz="2400" dirty="0"/>
              <a:t>11 – 11:30:  Designing and evaluating BCIs:  key considerations</a:t>
            </a:r>
          </a:p>
          <a:p>
            <a:pPr marL="400050"/>
            <a:r>
              <a:rPr lang="en-GB" sz="2400" dirty="0"/>
              <a:t>11.30 – 12:  Module Assessments</a:t>
            </a:r>
          </a:p>
          <a:p>
            <a:pPr lvl="1"/>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79671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7E283-5BDF-D4CF-7086-A06235FD64D8}"/>
              </a:ext>
            </a:extLst>
          </p:cNvPr>
          <p:cNvSpPr>
            <a:spLocks noGrp="1"/>
          </p:cNvSpPr>
          <p:nvPr>
            <p:ph type="title"/>
          </p:nvPr>
        </p:nvSpPr>
        <p:spPr>
          <a:xfrm>
            <a:off x="1393638" y="1942852"/>
            <a:ext cx="9404723" cy="1400530"/>
          </a:xfrm>
        </p:spPr>
        <p:txBody>
          <a:bodyPr/>
          <a:lstStyle/>
          <a:p>
            <a:r>
              <a:rPr lang="en-GB" dirty="0"/>
              <a:t>1. Module/Moodle Overview</a:t>
            </a:r>
          </a:p>
        </p:txBody>
      </p:sp>
    </p:spTree>
    <p:extLst>
      <p:ext uri="{BB962C8B-B14F-4D97-AF65-F5344CB8AC3E}">
        <p14:creationId xmlns:p14="http://schemas.microsoft.com/office/powerpoint/2010/main" val="3723761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E1AC-4CCB-ACB5-35F3-03E58F35DDD1}"/>
              </a:ext>
            </a:extLst>
          </p:cNvPr>
          <p:cNvSpPr>
            <a:spLocks noGrp="1"/>
          </p:cNvSpPr>
          <p:nvPr>
            <p:ph type="title"/>
          </p:nvPr>
        </p:nvSpPr>
        <p:spPr>
          <a:xfrm>
            <a:off x="419559" y="691867"/>
            <a:ext cx="6664559" cy="1217340"/>
          </a:xfrm>
        </p:spPr>
        <p:txBody>
          <a:bodyPr anchor="t">
            <a:normAutofit fontScale="90000"/>
          </a:bodyPr>
          <a:lstStyle/>
          <a:p>
            <a:r>
              <a:rPr lang="en-US" dirty="0"/>
              <a:t>Introduction and Module Context</a:t>
            </a:r>
          </a:p>
        </p:txBody>
      </p:sp>
      <p:sp>
        <p:nvSpPr>
          <p:cNvPr id="4" name="Content Placeholder 3">
            <a:extLst>
              <a:ext uri="{FF2B5EF4-FFF2-40B4-BE49-F238E27FC236}">
                <a16:creationId xmlns:a16="http://schemas.microsoft.com/office/drawing/2014/main" id="{8FDB73AA-957A-76EA-BBBC-F5B7F663CD0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2217" y="2010699"/>
            <a:ext cx="6661902" cy="4330851"/>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a:t>Definition of Behaviour</a:t>
            </a:r>
          </a:p>
          <a:p>
            <a:pPr marL="0" lvl="1" indent="0">
              <a:lnSpc>
                <a:spcPct val="110000"/>
              </a:lnSpc>
              <a:buFont typeface="Arial" panose="020B0604020202020204" pitchFamily="34" charset="0"/>
              <a:buNone/>
            </a:pPr>
            <a:r>
              <a:t>Behaviour includes observable and measurable actions from simple acts to complex lifestyle patterns.</a:t>
            </a:r>
            <a:endParaRPr lang="en-US"/>
          </a:p>
          <a:p>
            <a:pPr marL="0" indent="0">
              <a:lnSpc>
                <a:spcPct val="110000"/>
              </a:lnSpc>
              <a:spcBef>
                <a:spcPts val="2500"/>
              </a:spcBef>
              <a:buFont typeface="Arial" panose="020B0604020202020204" pitchFamily="34" charset="0"/>
              <a:buNone/>
            </a:pPr>
            <a:r>
              <a:rPr lang="en-US" b="1"/>
              <a:t>Importance of Behaviour Change</a:t>
            </a:r>
          </a:p>
          <a:p>
            <a:pPr marL="0" lvl="1" indent="0">
              <a:lnSpc>
                <a:spcPct val="110000"/>
              </a:lnSpc>
              <a:buFont typeface="Arial" panose="020B0604020202020204" pitchFamily="34" charset="0"/>
              <a:buNone/>
            </a:pPr>
            <a:r>
              <a:t>Behaviour change addresses global challenges like chronic disease, climate change, and workplace productivity.</a:t>
            </a:r>
            <a:endParaRPr lang="en-US"/>
          </a:p>
          <a:p>
            <a:pPr marL="0" indent="0">
              <a:lnSpc>
                <a:spcPct val="110000"/>
              </a:lnSpc>
              <a:spcBef>
                <a:spcPts val="2500"/>
              </a:spcBef>
              <a:buFont typeface="Arial" panose="020B0604020202020204" pitchFamily="34" charset="0"/>
              <a:buNone/>
            </a:pPr>
            <a:r>
              <a:rPr lang="en-US" b="1"/>
              <a:t>Module Learning Focus</a:t>
            </a:r>
          </a:p>
          <a:p>
            <a:pPr marL="0" lvl="1" indent="0">
              <a:lnSpc>
                <a:spcPct val="110000"/>
              </a:lnSpc>
              <a:buFont typeface="Arial" panose="020B0604020202020204" pitchFamily="34" charset="0"/>
              <a:buNone/>
            </a:pPr>
            <a:r>
              <a:t>The module covers theories, determinants, and evidence-based strategies integrating psychology and multidisciplinary insights.</a:t>
            </a:r>
            <a:endParaRPr lang="en-US"/>
          </a:p>
          <a:p>
            <a:pPr marL="0" indent="0">
              <a:lnSpc>
                <a:spcPct val="110000"/>
              </a:lnSpc>
              <a:spcBef>
                <a:spcPts val="2500"/>
              </a:spcBef>
              <a:buFont typeface="Arial" panose="020B0604020202020204" pitchFamily="34" charset="0"/>
              <a:buNone/>
            </a:pPr>
            <a:r>
              <a:rPr lang="en-US" b="1"/>
              <a:t>Application and Outcomes</a:t>
            </a:r>
          </a:p>
          <a:p>
            <a:pPr marL="0" lvl="1" indent="0">
              <a:lnSpc>
                <a:spcPct val="110000"/>
              </a:lnSpc>
              <a:buFont typeface="Arial" panose="020B0604020202020204" pitchFamily="34" charset="0"/>
              <a:buNone/>
            </a:pPr>
            <a:r>
              <a:t>Learners will understand behaviour change complexity and apply knowledge in research, policy, and practice.</a:t>
            </a:r>
            <a:endParaRPr lang="en-US"/>
          </a:p>
        </p:txBody>
      </p:sp>
      <p:pic>
        <p:nvPicPr>
          <p:cNvPr id="5" name="Content Placeholder 4" descr="Two politicians arguing about environment and pollution">
            <a:extLst>
              <a:ext uri="{FF2B5EF4-FFF2-40B4-BE49-F238E27FC236}">
                <a16:creationId xmlns:a16="http://schemas.microsoft.com/office/drawing/2014/main" id="{607712EC-9AA8-420C-9DCE-803255E8B6B4}"/>
              </a:ext>
            </a:extLst>
          </p:cNvPr>
          <p:cNvPicPr>
            <a:picLocks noGrp="1" noChangeAspect="1"/>
          </p:cNvPicPr>
          <p:nvPr>
            <p:ph type="pic" sz="quarter" idx="13"/>
          </p:nvPr>
        </p:nvPicPr>
        <p:blipFill>
          <a:blip r:embed="rId3"/>
          <a:srcRect l="19277" r="34347" b="-2"/>
          <a:stretch>
            <a:fillRect/>
          </a:stretch>
        </p:blipFill>
        <p:spPr>
          <a:xfrm>
            <a:off x="7620000" y="533400"/>
            <a:ext cx="4038600" cy="5791200"/>
          </a:xfrm>
        </p:spPr>
      </p:pic>
    </p:spTree>
    <p:extLst>
      <p:ext uri="{BB962C8B-B14F-4D97-AF65-F5344CB8AC3E}">
        <p14:creationId xmlns:p14="http://schemas.microsoft.com/office/powerpoint/2010/main" val="920698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group of yellow figures and a red figure on the other side">
            <a:extLst>
              <a:ext uri="{FF2B5EF4-FFF2-40B4-BE49-F238E27FC236}">
                <a16:creationId xmlns:a16="http://schemas.microsoft.com/office/drawing/2014/main" id="{641F600E-4AA9-27B7-4BA0-F1F449DA1A2F}"/>
              </a:ext>
            </a:extLst>
          </p:cNvPr>
          <p:cNvPicPr>
            <a:picLocks noChangeAspect="1"/>
          </p:cNvPicPr>
          <p:nvPr/>
        </p:nvPicPr>
        <p:blipFill>
          <a:blip r:embed="rId8"/>
          <a:srcRect t="36321" r="-1" b="1989"/>
          <a:stretch>
            <a:fillRect/>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586C8-D085-F573-BE21-853FDB616F00}"/>
              </a:ext>
            </a:extLst>
          </p:cNvPr>
          <p:cNvSpPr>
            <a:spLocks noGrp="1"/>
          </p:cNvSpPr>
          <p:nvPr>
            <p:ph type="title"/>
          </p:nvPr>
        </p:nvSpPr>
        <p:spPr>
          <a:xfrm>
            <a:off x="636916" y="4854346"/>
            <a:ext cx="10407602" cy="868026"/>
          </a:xfrm>
        </p:spPr>
        <p:txBody>
          <a:bodyPr vert="horz" lIns="91440" tIns="45720" rIns="91440" bIns="45720" rtlCol="0" anchor="b">
            <a:normAutofit fontScale="90000"/>
          </a:bodyPr>
          <a:lstStyle/>
          <a:p>
            <a:r>
              <a:rPr lang="en-US" sz="4800" dirty="0">
                <a:solidFill>
                  <a:srgbClr val="EBEBEB"/>
                </a:solidFill>
              </a:rPr>
              <a:t>2. Introduction to </a:t>
            </a:r>
            <a:r>
              <a:rPr lang="en-US" sz="4800" dirty="0" err="1">
                <a:solidFill>
                  <a:srgbClr val="EBEBEB"/>
                </a:solidFill>
              </a:rPr>
              <a:t>Behaviour</a:t>
            </a:r>
            <a:r>
              <a:rPr lang="en-US" sz="4800" dirty="0">
                <a:solidFill>
                  <a:srgbClr val="EBEBEB"/>
                </a:solidFill>
              </a:rPr>
              <a:t> Change</a:t>
            </a:r>
          </a:p>
        </p:txBody>
      </p:sp>
      <p:sp>
        <p:nvSpPr>
          <p:cNvPr id="3" name="Subtitle 2">
            <a:extLst>
              <a:ext uri="{FF2B5EF4-FFF2-40B4-BE49-F238E27FC236}">
                <a16:creationId xmlns:a16="http://schemas.microsoft.com/office/drawing/2014/main" id="{322D3660-8064-11FD-4F3C-E067C8BFB469}"/>
              </a:ext>
            </a:extLst>
          </p:cNvPr>
          <p:cNvSpPr>
            <a:spLocks noGrp="1"/>
          </p:cNvSpPr>
          <p:nvPr>
            <p:ph type="body" idx="1"/>
          </p:nvPr>
        </p:nvSpPr>
        <p:spPr>
          <a:xfrm>
            <a:off x="636917" y="5722374"/>
            <a:ext cx="10407602" cy="487924"/>
          </a:xfrm>
        </p:spPr>
        <p:txBody>
          <a:bodyPr vert="horz" lIns="91440" tIns="45720" rIns="91440" bIns="45720" rtlCol="0" anchor="t">
            <a:normAutofit/>
          </a:bodyPr>
          <a:lstStyle/>
          <a:p>
            <a:r>
              <a:rPr lang="en-US" sz="2000" cap="all">
                <a:solidFill>
                  <a:schemeClr val="tx2">
                    <a:lumMod val="40000"/>
                    <a:lumOff val="60000"/>
                  </a:schemeClr>
                </a:solidFill>
              </a:rPr>
              <a:t>Understanding how actions and habits can be influenced</a:t>
            </a:r>
          </a:p>
        </p:txBody>
      </p:sp>
    </p:spTree>
    <p:extLst>
      <p:ext uri="{BB962C8B-B14F-4D97-AF65-F5344CB8AC3E}">
        <p14:creationId xmlns:p14="http://schemas.microsoft.com/office/powerpoint/2010/main" val="185074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42"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250"/>
                                        <p:tgtEl>
                                          <p:spTgt spid="3"/>
                                        </p:tgtEl>
                                      </p:cBhvr>
                                    </p:animEffect>
                                    <p:anim calcmode="lin" valueType="num">
                                      <p:cBhvr>
                                        <p:cTn id="11" dur="250" fill="hold"/>
                                        <p:tgtEl>
                                          <p:spTgt spid="3"/>
                                        </p:tgtEl>
                                        <p:attrNameLst>
                                          <p:attrName>ppt_x</p:attrName>
                                        </p:attrNameLst>
                                      </p:cBhvr>
                                      <p:tavLst>
                                        <p:tav tm="0">
                                          <p:val>
                                            <p:strVal val="#ppt_x"/>
                                          </p:val>
                                        </p:tav>
                                        <p:tav tm="100000">
                                          <p:val>
                                            <p:strVal val="#ppt_x"/>
                                          </p:val>
                                        </p:tav>
                                      </p:tavLst>
                                    </p:anim>
                                    <p:anim calcmode="lin" valueType="num">
                                      <p:cBhvr>
                                        <p:cTn id="12"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5D6ED9-C9F2-A279-8753-455B34073599}"/>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39996-9A6C-4805-A481-1AA62E8BBC09}"/>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5000" b="0" i="0" kern="1200">
                <a:solidFill>
                  <a:srgbClr val="EBEBEB"/>
                </a:solidFill>
                <a:latin typeface="+mj-lt"/>
                <a:ea typeface="+mj-ea"/>
                <a:cs typeface="+mj-cs"/>
              </a:rPr>
              <a:t>2. What is behaviour change?</a:t>
            </a:r>
          </a:p>
        </p:txBody>
      </p:sp>
      <p:sp>
        <p:nvSpPr>
          <p:cNvPr id="2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579CAA11-B498-707E-017D-2EEEFDF84E3F}"/>
              </a:ext>
            </a:extLst>
          </p:cNvPr>
          <p:cNvPicPr>
            <a:picLocks noChangeAspect="1"/>
          </p:cNvPicPr>
          <p:nvPr/>
        </p:nvPicPr>
        <p:blipFill>
          <a:blip r:embed="rId6"/>
          <a:stretch>
            <a:fillRect/>
          </a:stretch>
        </p:blipFill>
        <p:spPr>
          <a:xfrm>
            <a:off x="714646" y="647698"/>
            <a:ext cx="6129077" cy="5562139"/>
          </a:xfrm>
          <a:prstGeom prst="rect">
            <a:avLst/>
          </a:prstGeom>
          <a:effectLst/>
        </p:spPr>
      </p:pic>
    </p:spTree>
    <p:extLst>
      <p:ext uri="{BB962C8B-B14F-4D97-AF65-F5344CB8AC3E}">
        <p14:creationId xmlns:p14="http://schemas.microsoft.com/office/powerpoint/2010/main" val="72029184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9933-6DA5-B4BE-1F77-33536242D7BA}"/>
              </a:ext>
            </a:extLst>
          </p:cNvPr>
          <p:cNvSpPr>
            <a:spLocks noGrp="1"/>
          </p:cNvSpPr>
          <p:nvPr>
            <p:ph type="title"/>
          </p:nvPr>
        </p:nvSpPr>
        <p:spPr>
          <a:xfrm>
            <a:off x="419559" y="691867"/>
            <a:ext cx="6664559" cy="1217340"/>
          </a:xfrm>
        </p:spPr>
        <p:txBody>
          <a:bodyPr anchor="t">
            <a:normAutofit fontScale="90000"/>
          </a:bodyPr>
          <a:lstStyle/>
          <a:p>
            <a:r>
              <a:rPr lang="en-US"/>
              <a:t>Defining Behaviour and Behaviour Change</a:t>
            </a:r>
          </a:p>
        </p:txBody>
      </p:sp>
      <p:sp>
        <p:nvSpPr>
          <p:cNvPr id="4" name="Content Placeholder 3">
            <a:extLst>
              <a:ext uri="{FF2B5EF4-FFF2-40B4-BE49-F238E27FC236}">
                <a16:creationId xmlns:a16="http://schemas.microsoft.com/office/drawing/2014/main" id="{5FDC4639-9E53-8FF7-D8E1-301BB7F06C9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2217" y="2010699"/>
            <a:ext cx="6661902" cy="4330851"/>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a:t>Concept of Behaviour</a:t>
            </a:r>
          </a:p>
          <a:p>
            <a:pPr marL="0" lvl="1" indent="0">
              <a:lnSpc>
                <a:spcPct val="110000"/>
              </a:lnSpc>
              <a:buFont typeface="Arial" panose="020B0604020202020204" pitchFamily="34" charset="0"/>
              <a:buNone/>
            </a:pPr>
            <a:r>
              <a:t>Behaviour includes any observable action or response, voluntary or involuntary, influenced by internal and external factors.</a:t>
            </a:r>
            <a:endParaRPr lang="en-US"/>
          </a:p>
          <a:p>
            <a:pPr marL="0" indent="0">
              <a:lnSpc>
                <a:spcPct val="110000"/>
              </a:lnSpc>
              <a:spcBef>
                <a:spcPts val="2500"/>
              </a:spcBef>
              <a:buFont typeface="Arial" panose="020B0604020202020204" pitchFamily="34" charset="0"/>
              <a:buNone/>
            </a:pPr>
            <a:r>
              <a:rPr lang="en-US" b="1"/>
              <a:t>Types of Behaviour Change</a:t>
            </a:r>
          </a:p>
          <a:p>
            <a:pPr marL="0" lvl="1" indent="0">
              <a:lnSpc>
                <a:spcPct val="110000"/>
              </a:lnSpc>
              <a:buFont typeface="Arial" panose="020B0604020202020204" pitchFamily="34" charset="0"/>
              <a:buNone/>
            </a:pPr>
            <a:r>
              <a:t>Behaviour change involves initiation, cessation, maintenance, and substitution of actions and habits over time.</a:t>
            </a:r>
            <a:endParaRPr lang="en-US"/>
          </a:p>
          <a:p>
            <a:pPr marL="0" indent="0">
              <a:lnSpc>
                <a:spcPct val="110000"/>
              </a:lnSpc>
              <a:spcBef>
                <a:spcPts val="2500"/>
              </a:spcBef>
              <a:buFont typeface="Arial" panose="020B0604020202020204" pitchFamily="34" charset="0"/>
              <a:buNone/>
            </a:pPr>
            <a:r>
              <a:rPr lang="en-US" b="1"/>
              <a:t>Habit Formation and Relapse Prevention</a:t>
            </a:r>
          </a:p>
          <a:p>
            <a:pPr marL="0" lvl="1" indent="0">
              <a:lnSpc>
                <a:spcPct val="110000"/>
              </a:lnSpc>
              <a:buFont typeface="Arial" panose="020B0604020202020204" pitchFamily="34" charset="0"/>
              <a:buNone/>
            </a:pPr>
            <a:r>
              <a:t>Repeated behaviours become automatic habits, reducing effort and relapse prevention ensures continued behaviour maintenance.</a:t>
            </a:r>
            <a:endParaRPr lang="en-US"/>
          </a:p>
          <a:p>
            <a:pPr marL="0" indent="0">
              <a:lnSpc>
                <a:spcPct val="110000"/>
              </a:lnSpc>
              <a:spcBef>
                <a:spcPts val="2500"/>
              </a:spcBef>
              <a:buFont typeface="Arial" panose="020B0604020202020204" pitchFamily="34" charset="0"/>
              <a:buNone/>
            </a:pPr>
            <a:r>
              <a:rPr lang="en-US" b="1"/>
              <a:t>Influences on Behaviour Change</a:t>
            </a:r>
          </a:p>
          <a:p>
            <a:pPr marL="0" lvl="1" indent="0">
              <a:lnSpc>
                <a:spcPct val="110000"/>
              </a:lnSpc>
              <a:buFont typeface="Arial" panose="020B0604020202020204" pitchFamily="34" charset="0"/>
              <a:buNone/>
            </a:pPr>
            <a:r>
              <a:t>Cognitive, emotional, social, and environmental factors shape behaviour change beyond individual willpower.</a:t>
            </a:r>
            <a:endParaRPr lang="en-US"/>
          </a:p>
        </p:txBody>
      </p:sp>
      <p:pic>
        <p:nvPicPr>
          <p:cNvPr id="5" name="Content Placeholder 4" descr="Paper silhouettes of multicolored men running in track">
            <a:extLst>
              <a:ext uri="{FF2B5EF4-FFF2-40B4-BE49-F238E27FC236}">
                <a16:creationId xmlns:a16="http://schemas.microsoft.com/office/drawing/2014/main" id="{64029274-B36A-4BC1-A870-AEE17E3D6D7F}"/>
              </a:ext>
            </a:extLst>
          </p:cNvPr>
          <p:cNvPicPr>
            <a:picLocks noGrp="1" noChangeAspect="1"/>
          </p:cNvPicPr>
          <p:nvPr>
            <p:ph type="pic" sz="quarter" idx="13"/>
          </p:nvPr>
        </p:nvPicPr>
        <p:blipFill>
          <a:blip r:embed="rId3"/>
          <a:srcRect l="30911" r="22540" b="1"/>
          <a:stretch>
            <a:fillRect/>
          </a:stretch>
        </p:blipFill>
        <p:spPr>
          <a:xfrm>
            <a:off x="7620000" y="533400"/>
            <a:ext cx="4038600" cy="5791200"/>
          </a:xfrm>
        </p:spPr>
      </p:pic>
    </p:spTree>
    <p:extLst>
      <p:ext uri="{BB962C8B-B14F-4D97-AF65-F5344CB8AC3E}">
        <p14:creationId xmlns:p14="http://schemas.microsoft.com/office/powerpoint/2010/main" val="29450709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77B7-8BC6-D153-6CBF-79CA6B027160}"/>
              </a:ext>
            </a:extLst>
          </p:cNvPr>
          <p:cNvSpPr>
            <a:spLocks noGrp="1"/>
          </p:cNvSpPr>
          <p:nvPr>
            <p:ph type="title"/>
          </p:nvPr>
        </p:nvSpPr>
        <p:spPr>
          <a:xfrm>
            <a:off x="4977971" y="691866"/>
            <a:ext cx="6680630" cy="1217337"/>
          </a:xfrm>
        </p:spPr>
        <p:txBody>
          <a:bodyPr anchor="t">
            <a:normAutofit fontScale="90000"/>
          </a:bodyPr>
          <a:lstStyle/>
          <a:p>
            <a:r>
              <a:rPr lang="en-US"/>
              <a:t>Importance of Studying Behaviour Change</a:t>
            </a:r>
          </a:p>
        </p:txBody>
      </p:sp>
      <p:pic>
        <p:nvPicPr>
          <p:cNvPr id="5" name="Content Placeholder 4" descr="Composite image of a group of businesspeople meeting in the boardroom">
            <a:extLst>
              <a:ext uri="{FF2B5EF4-FFF2-40B4-BE49-F238E27FC236}">
                <a16:creationId xmlns:a16="http://schemas.microsoft.com/office/drawing/2014/main" id="{7277EB26-265E-4FB2-BDCE-F8D74BA6ED61}"/>
              </a:ext>
            </a:extLst>
          </p:cNvPr>
          <p:cNvPicPr>
            <a:picLocks noGrp="1" noChangeAspect="1"/>
          </p:cNvPicPr>
          <p:nvPr>
            <p:ph type="pic" sz="quarter" idx="13"/>
          </p:nvPr>
        </p:nvPicPr>
        <p:blipFill>
          <a:blip r:embed="rId3"/>
          <a:srcRect l="4405" r="28896" b="-2"/>
          <a:stretch>
            <a:fillRect/>
          </a:stretch>
        </p:blipFill>
        <p:spPr>
          <a:xfrm>
            <a:off x="533400" y="533400"/>
            <a:ext cx="3886200" cy="5811924"/>
          </a:xfrm>
        </p:spPr>
      </p:pic>
      <p:sp>
        <p:nvSpPr>
          <p:cNvPr id="4" name="Content Placeholder 3">
            <a:extLst>
              <a:ext uri="{FF2B5EF4-FFF2-40B4-BE49-F238E27FC236}">
                <a16:creationId xmlns:a16="http://schemas.microsoft.com/office/drawing/2014/main" id="{30878778-A731-A2AF-C88C-334765AAED2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77971" y="2010699"/>
            <a:ext cx="6680630" cy="4313902"/>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a:t>Health Behaviour Impact</a:t>
            </a:r>
          </a:p>
          <a:p>
            <a:pPr marL="0" lvl="1" indent="0">
              <a:lnSpc>
                <a:spcPct val="110000"/>
              </a:lnSpc>
              <a:buFont typeface="Arial" panose="020B0604020202020204" pitchFamily="34" charset="0"/>
              <a:buNone/>
            </a:pPr>
            <a:r>
              <a:t>Poor lifestyle behaviours contribute to chronic diseases; effective interventions reduce health risks and costs.</a:t>
            </a:r>
            <a:endParaRPr lang="en-US"/>
          </a:p>
          <a:p>
            <a:pPr marL="0" indent="0">
              <a:lnSpc>
                <a:spcPct val="110000"/>
              </a:lnSpc>
              <a:spcBef>
                <a:spcPts val="2500"/>
              </a:spcBef>
              <a:buFont typeface="Arial" panose="020B0604020202020204" pitchFamily="34" charset="0"/>
              <a:buNone/>
            </a:pPr>
            <a:r>
              <a:rPr lang="en-US" b="1"/>
              <a:t>Environmental Behaviour Change</a:t>
            </a:r>
          </a:p>
          <a:p>
            <a:pPr marL="0" lvl="1" indent="0">
              <a:lnSpc>
                <a:spcPct val="110000"/>
              </a:lnSpc>
              <a:buFont typeface="Arial" panose="020B0604020202020204" pitchFamily="34" charset="0"/>
              <a:buNone/>
            </a:pPr>
            <a:r>
              <a:t>Pro-environmental actions reduce climate change effects through energy saving, transport choices, and waste reduction.</a:t>
            </a:r>
            <a:endParaRPr lang="en-US"/>
          </a:p>
          <a:p>
            <a:pPr marL="0" indent="0">
              <a:lnSpc>
                <a:spcPct val="110000"/>
              </a:lnSpc>
              <a:spcBef>
                <a:spcPts val="2500"/>
              </a:spcBef>
              <a:buFont typeface="Arial" panose="020B0604020202020204" pitchFamily="34" charset="0"/>
              <a:buNone/>
            </a:pPr>
            <a:r>
              <a:rPr lang="en-US" b="1"/>
              <a:t>Workplace and Digital Behaviour</a:t>
            </a:r>
          </a:p>
          <a:p>
            <a:pPr marL="0" lvl="1" indent="0">
              <a:lnSpc>
                <a:spcPct val="110000"/>
              </a:lnSpc>
              <a:buFont typeface="Arial" panose="020B0604020202020204" pitchFamily="34" charset="0"/>
              <a:buNone/>
            </a:pPr>
            <a:r>
              <a:t>Safe workplace practices and responsible digital use enhance productivity, safety, and mental health.</a:t>
            </a:r>
            <a:endParaRPr lang="en-US"/>
          </a:p>
          <a:p>
            <a:pPr marL="0" indent="0">
              <a:lnSpc>
                <a:spcPct val="110000"/>
              </a:lnSpc>
              <a:spcBef>
                <a:spcPts val="2500"/>
              </a:spcBef>
              <a:buFont typeface="Arial" panose="020B0604020202020204" pitchFamily="34" charset="0"/>
              <a:buNone/>
            </a:pPr>
            <a:r>
              <a:rPr lang="en-US" b="1"/>
              <a:t>Multidisciplinary Solutions</a:t>
            </a:r>
          </a:p>
          <a:p>
            <a:pPr marL="0" lvl="1" indent="0">
              <a:lnSpc>
                <a:spcPct val="110000"/>
              </a:lnSpc>
              <a:buFont typeface="Arial" panose="020B0604020202020204" pitchFamily="34" charset="0"/>
              <a:buNone/>
            </a:pPr>
            <a:r>
              <a:t>Integrating psychology, policy, and technology creates effective behaviour change strategies for societal challenges.</a:t>
            </a:r>
            <a:endParaRPr lang="en-US"/>
          </a:p>
        </p:txBody>
      </p:sp>
    </p:spTree>
    <p:extLst>
      <p:ext uri="{BB962C8B-B14F-4D97-AF65-F5344CB8AC3E}">
        <p14:creationId xmlns:p14="http://schemas.microsoft.com/office/powerpoint/2010/main" val="37758731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8319-9FAA-4742-C60D-0E30D6A9029F}"/>
              </a:ext>
            </a:extLst>
          </p:cNvPr>
          <p:cNvSpPr>
            <a:spLocks noGrp="1"/>
          </p:cNvSpPr>
          <p:nvPr>
            <p:ph type="title"/>
          </p:nvPr>
        </p:nvSpPr>
        <p:spPr>
          <a:xfrm>
            <a:off x="357234" y="-144499"/>
            <a:ext cx="11477531" cy="1259920"/>
          </a:xfrm>
        </p:spPr>
        <p:txBody>
          <a:bodyPr anchor="b">
            <a:normAutofit/>
          </a:bodyPr>
          <a:lstStyle/>
          <a:p>
            <a:r>
              <a:rPr lang="en-US" sz="2700" dirty="0"/>
              <a:t>Multidisciplinary Foundations of </a:t>
            </a:r>
            <a:r>
              <a:rPr lang="en-US" sz="2700" dirty="0" err="1"/>
              <a:t>Behaviour</a:t>
            </a:r>
            <a:r>
              <a:rPr lang="en-US" sz="2700" dirty="0"/>
              <a:t> Change</a:t>
            </a:r>
          </a:p>
        </p:txBody>
      </p:sp>
      <p:pic>
        <p:nvPicPr>
          <p:cNvPr id="5" name="Content Placeholder 4" descr="Abundance of medical icons in geometric figures">
            <a:extLst>
              <a:ext uri="{FF2B5EF4-FFF2-40B4-BE49-F238E27FC236}">
                <a16:creationId xmlns:a16="http://schemas.microsoft.com/office/drawing/2014/main" id="{6E9B5F8B-9D03-4E12-8811-FBCDD06189EE}"/>
              </a:ext>
            </a:extLst>
          </p:cNvPr>
          <p:cNvPicPr>
            <a:picLocks noGrp="1" noChangeAspect="1"/>
          </p:cNvPicPr>
          <p:nvPr>
            <p:ph type="pic" sz="quarter" idx="13"/>
          </p:nvPr>
        </p:nvPicPr>
        <p:blipFill>
          <a:blip r:embed="rId3"/>
          <a:stretch/>
        </p:blipFill>
        <p:spPr>
          <a:xfrm>
            <a:off x="8437075" y="2664553"/>
            <a:ext cx="3250949" cy="2096862"/>
          </a:xfrm>
        </p:spPr>
      </p:pic>
      <p:sp>
        <p:nvSpPr>
          <p:cNvPr id="4" name="Content Placeholder 3">
            <a:extLst>
              <a:ext uri="{FF2B5EF4-FFF2-40B4-BE49-F238E27FC236}">
                <a16:creationId xmlns:a16="http://schemas.microsoft.com/office/drawing/2014/main" id="{35968207-2856-1A12-7145-FC01CE312D0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5045" y="1631798"/>
            <a:ext cx="7987091" cy="4162372"/>
          </a:xfrm>
        </p:spPr>
        <p:txBody>
          <a:bodyPr>
            <a:noAutofit/>
          </a:bodyPr>
          <a:lstStyle/>
          <a:p>
            <a:pPr marL="0" indent="0">
              <a:lnSpc>
                <a:spcPct val="110000"/>
              </a:lnSpc>
              <a:spcBef>
                <a:spcPts val="2500"/>
              </a:spcBef>
              <a:buFont typeface="Arial" panose="020B0604020202020204" pitchFamily="34" charset="0"/>
              <a:buNone/>
            </a:pPr>
            <a:r>
              <a:rPr lang="en-US" sz="1600" b="1" dirty="0"/>
              <a:t>Psychological Insights</a:t>
            </a:r>
          </a:p>
          <a:p>
            <a:pPr marL="0" lvl="1" indent="0">
              <a:lnSpc>
                <a:spcPct val="110000"/>
              </a:lnSpc>
              <a:buFont typeface="Arial" panose="020B0604020202020204" pitchFamily="34" charset="0"/>
              <a:buNone/>
            </a:pPr>
            <a:r>
              <a:rPr lang="en-US" sz="1600" dirty="0"/>
              <a:t>Psychology explains individual cognition, motivation, emotion, and learning processes behind </a:t>
            </a:r>
            <a:r>
              <a:rPr lang="en-US" sz="1600" dirty="0" err="1"/>
              <a:t>behaviour</a:t>
            </a:r>
            <a:r>
              <a:rPr lang="en-US" sz="1600" dirty="0"/>
              <a:t> change.</a:t>
            </a:r>
          </a:p>
          <a:p>
            <a:pPr marL="0" indent="0">
              <a:lnSpc>
                <a:spcPct val="110000"/>
              </a:lnSpc>
              <a:spcBef>
                <a:spcPts val="2500"/>
              </a:spcBef>
              <a:buFont typeface="Arial" panose="020B0604020202020204" pitchFamily="34" charset="0"/>
              <a:buNone/>
            </a:pPr>
            <a:r>
              <a:rPr lang="en-US" sz="1600" b="1" dirty="0"/>
              <a:t>Social and Cultural Context</a:t>
            </a:r>
          </a:p>
          <a:p>
            <a:pPr marL="0" lvl="1" indent="0">
              <a:lnSpc>
                <a:spcPct val="110000"/>
              </a:lnSpc>
              <a:buFont typeface="Arial" panose="020B0604020202020204" pitchFamily="34" charset="0"/>
              <a:buNone/>
            </a:pPr>
            <a:r>
              <a:rPr lang="en-US" sz="1600" dirty="0"/>
              <a:t>Sociology and anthropology explore cultural norms, social identity, and collective </a:t>
            </a:r>
            <a:r>
              <a:rPr lang="en-US" sz="1600" dirty="0" err="1"/>
              <a:t>behaviours</a:t>
            </a:r>
            <a:r>
              <a:rPr lang="en-US" sz="1600" dirty="0"/>
              <a:t> influencing individuals.</a:t>
            </a:r>
          </a:p>
          <a:p>
            <a:pPr marL="0" indent="0">
              <a:lnSpc>
                <a:spcPct val="110000"/>
              </a:lnSpc>
              <a:spcBef>
                <a:spcPts val="2500"/>
              </a:spcBef>
              <a:buFont typeface="Arial" panose="020B0604020202020204" pitchFamily="34" charset="0"/>
              <a:buNone/>
            </a:pPr>
            <a:r>
              <a:rPr lang="en-US" sz="1600" b="1" dirty="0"/>
              <a:t>Economic Decision-Making</a:t>
            </a:r>
          </a:p>
          <a:p>
            <a:pPr marL="0" lvl="1" indent="0">
              <a:lnSpc>
                <a:spcPct val="110000"/>
              </a:lnSpc>
              <a:buFont typeface="Arial" panose="020B0604020202020204" pitchFamily="34" charset="0"/>
              <a:buNone/>
            </a:pPr>
            <a:r>
              <a:rPr lang="en-US" sz="1600" dirty="0" err="1"/>
              <a:t>Behavioural</a:t>
            </a:r>
            <a:r>
              <a:rPr lang="en-US" sz="1600" dirty="0"/>
              <a:t> economics shows how heuristics, biases, and choice architecture affect rational decision-making.</a:t>
            </a:r>
          </a:p>
          <a:p>
            <a:pPr marL="0" indent="0">
              <a:lnSpc>
                <a:spcPct val="110000"/>
              </a:lnSpc>
              <a:spcBef>
                <a:spcPts val="2500"/>
              </a:spcBef>
              <a:buFont typeface="Arial" panose="020B0604020202020204" pitchFamily="34" charset="0"/>
              <a:buNone/>
            </a:pPr>
            <a:r>
              <a:rPr lang="en-US" sz="1600" b="1" dirty="0"/>
              <a:t>Public Health Strategies</a:t>
            </a:r>
          </a:p>
          <a:p>
            <a:pPr marL="0" lvl="1" indent="0">
              <a:lnSpc>
                <a:spcPct val="110000"/>
              </a:lnSpc>
              <a:buFont typeface="Arial" panose="020B0604020202020204" pitchFamily="34" charset="0"/>
              <a:buNone/>
            </a:pPr>
            <a:r>
              <a:rPr lang="en-US" sz="1600" dirty="0"/>
              <a:t>Public health focuses on population strategies, policies, and equity for scalable </a:t>
            </a:r>
            <a:r>
              <a:rPr lang="en-US" sz="1600" dirty="0" err="1"/>
              <a:t>behaviour</a:t>
            </a:r>
            <a:r>
              <a:rPr lang="en-US" sz="1600" dirty="0"/>
              <a:t> change interventions.</a:t>
            </a:r>
          </a:p>
        </p:txBody>
      </p:sp>
    </p:spTree>
    <p:extLst>
      <p:ext uri="{BB962C8B-B14F-4D97-AF65-F5344CB8AC3E}">
        <p14:creationId xmlns:p14="http://schemas.microsoft.com/office/powerpoint/2010/main" val="37474847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84B6-CD30-4BCB-4695-874CE0F47B45}"/>
              </a:ext>
            </a:extLst>
          </p:cNvPr>
          <p:cNvSpPr>
            <a:spLocks noGrp="1"/>
          </p:cNvSpPr>
          <p:nvPr>
            <p:ph type="title"/>
          </p:nvPr>
        </p:nvSpPr>
        <p:spPr>
          <a:xfrm>
            <a:off x="399679" y="332308"/>
            <a:ext cx="11253667" cy="909921"/>
          </a:xfrm>
        </p:spPr>
        <p:txBody>
          <a:bodyPr anchor="b">
            <a:normAutofit/>
          </a:bodyPr>
          <a:lstStyle/>
          <a:p>
            <a:r>
              <a:rPr lang="en-US"/>
              <a:t>Determinants of Behaviour</a:t>
            </a:r>
          </a:p>
        </p:txBody>
      </p:sp>
      <p:graphicFrame>
        <p:nvGraphicFramePr>
          <p:cNvPr id="5" name="Content Placeholder 4">
            <a:extLst>
              <a:ext uri="{FF2B5EF4-FFF2-40B4-BE49-F238E27FC236}">
                <a16:creationId xmlns:a16="http://schemas.microsoft.com/office/drawing/2014/main" id="{355C07C4-51E6-4EBC-858F-AD181B3724E2}"/>
              </a:ext>
            </a:extLst>
          </p:cNvPr>
          <p:cNvGraphicFramePr>
            <a:graphicFrameLocks noGrp="1"/>
          </p:cNvGraphicFramePr>
          <p:nvPr>
            <p:ph idx="1"/>
          </p:nvPr>
        </p:nvGraphicFramePr>
        <p:xfrm>
          <a:off x="402336" y="1525996"/>
          <a:ext cx="11253669" cy="4626632"/>
        </p:xfrm>
        <a:graphic>
          <a:graphicData uri="http://schemas.openxmlformats.org/drawingml/2006/table">
            <a:tbl>
              <a:tblPr firstRow="1" bandRow="1">
                <a:noFill/>
                <a:tableStyleId>{5C22544A-7EE6-4342-B048-85BDC9FD1C3A}</a:tableStyleId>
              </a:tblPr>
              <a:tblGrid>
                <a:gridCol w="3332837">
                  <a:extLst>
                    <a:ext uri="{9D8B030D-6E8A-4147-A177-3AD203B41FA5}">
                      <a16:colId xmlns:a16="http://schemas.microsoft.com/office/drawing/2014/main" val="1639300177"/>
                    </a:ext>
                  </a:extLst>
                </a:gridCol>
                <a:gridCol w="4097503">
                  <a:extLst>
                    <a:ext uri="{9D8B030D-6E8A-4147-A177-3AD203B41FA5}">
                      <a16:colId xmlns:a16="http://schemas.microsoft.com/office/drawing/2014/main" val="280221172"/>
                    </a:ext>
                  </a:extLst>
                </a:gridCol>
                <a:gridCol w="3823329">
                  <a:extLst>
                    <a:ext uri="{9D8B030D-6E8A-4147-A177-3AD203B41FA5}">
                      <a16:colId xmlns:a16="http://schemas.microsoft.com/office/drawing/2014/main" val="2159482283"/>
                    </a:ext>
                  </a:extLst>
                </a:gridCol>
              </a:tblGrid>
              <a:tr h="1265321">
                <a:tc>
                  <a:txBody>
                    <a:bodyPr/>
                    <a:lstStyle/>
                    <a:p>
                      <a:pPr>
                        <a:buNone/>
                      </a:pPr>
                      <a:r>
                        <a:rPr lang="en-US" sz="2500" b="1" cap="all" spc="150">
                          <a:solidFill>
                            <a:schemeClr val="tx1"/>
                          </a:solidFill>
                        </a:rPr>
                        <a:t>Determinant Level</a:t>
                      </a:r>
                    </a:p>
                  </a:txBody>
                  <a:tcPr marL="217326" marR="217326" marT="217326" marB="217326"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500" b="1" cap="all" spc="150">
                          <a:solidFill>
                            <a:schemeClr val="tx1"/>
                          </a:solidFill>
                        </a:rPr>
                        <a:t>Examples</a:t>
                      </a:r>
                    </a:p>
                  </a:txBody>
                  <a:tcPr marL="217326" marR="217326" marT="217326" marB="217326"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500" b="1" cap="all" spc="150">
                          <a:solidFill>
                            <a:schemeClr val="tx1"/>
                          </a:solidFill>
                        </a:rPr>
                        <a:t>Influence on Behaviour</a:t>
                      </a:r>
                    </a:p>
                  </a:txBody>
                  <a:tcPr marL="217326" marR="217326" marT="217326" marB="217326" anchor="ctr">
                    <a:lnL w="12700" cmpd="sng">
                      <a:noFill/>
                    </a:lnL>
                    <a:lnR w="12700" cmpd="sng">
                      <a:noFill/>
                    </a:lnR>
                    <a:lnT w="6350" cap="flat" cmpd="sng" algn="ctr">
                      <a:noFill/>
                      <a:prstDash val="solid"/>
                    </a:lnT>
                    <a:lnB w="6350" cap="flat" cmpd="sng" algn="ctr">
                      <a:noFill/>
                      <a:prstDash val="solid"/>
                    </a:lnB>
                    <a:solidFill>
                      <a:schemeClr val="accent1"/>
                    </a:solidFill>
                  </a:tcPr>
                </a:tc>
                <a:extLst>
                  <a:ext uri="{0D108BD9-81ED-4DB2-BD59-A6C34878D82A}">
                    <a16:rowId xmlns:a16="http://schemas.microsoft.com/office/drawing/2014/main" val="2617204650"/>
                  </a:ext>
                </a:extLst>
              </a:tr>
              <a:tr h="1120437">
                <a:tc>
                  <a:txBody>
                    <a:bodyPr/>
                    <a:lstStyle/>
                    <a:p>
                      <a:pPr>
                        <a:buNone/>
                      </a:pPr>
                      <a:r>
                        <a:rPr lang="en-US" sz="2100" b="1" cap="none" spc="0">
                          <a:solidFill>
                            <a:schemeClr val="tx1"/>
                          </a:solidFill>
                        </a:rPr>
                        <a:t>Individual</a:t>
                      </a:r>
                    </a:p>
                  </a:txBody>
                  <a:tcPr marL="217326" marR="217326" marT="217326" marB="21732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2100" cap="none" spc="0">
                          <a:solidFill>
                            <a:schemeClr val="tx1"/>
                          </a:solidFill>
                        </a:rPr>
                        <a:t>Knowledge, attitudes, identity, habits</a:t>
                      </a:r>
                    </a:p>
                  </a:txBody>
                  <a:tcPr marL="217326" marR="217326" marT="217326" marB="21732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2100" cap="none" spc="0">
                          <a:solidFill>
                            <a:schemeClr val="tx1"/>
                          </a:solidFill>
                        </a:rPr>
                        <a:t>Shapes intentions and capabilities</a:t>
                      </a:r>
                    </a:p>
                  </a:txBody>
                  <a:tcPr marL="217326" marR="217326" marT="217326" marB="21732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549972609"/>
                  </a:ext>
                </a:extLst>
              </a:tr>
              <a:tr h="1120437">
                <a:tc>
                  <a:txBody>
                    <a:bodyPr/>
                    <a:lstStyle/>
                    <a:p>
                      <a:pPr>
                        <a:buNone/>
                      </a:pPr>
                      <a:r>
                        <a:rPr lang="en-US" sz="2100" b="1" cap="none" spc="0">
                          <a:solidFill>
                            <a:schemeClr val="tx1"/>
                          </a:solidFill>
                        </a:rPr>
                        <a:t>Social</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2100" cap="none" spc="0">
                          <a:solidFill>
                            <a:schemeClr val="tx1"/>
                          </a:solidFill>
                        </a:rPr>
                        <a:t>Norms, peer influence, cultural practices</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2100" cap="none" spc="0">
                          <a:solidFill>
                            <a:schemeClr val="tx1"/>
                          </a:solidFill>
                        </a:rPr>
                        <a:t>Provides reinforcement and modeling</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4040867808"/>
                  </a:ext>
                </a:extLst>
              </a:tr>
              <a:tr h="1120437">
                <a:tc>
                  <a:txBody>
                    <a:bodyPr/>
                    <a:lstStyle/>
                    <a:p>
                      <a:pPr>
                        <a:buNone/>
                      </a:pPr>
                      <a:r>
                        <a:rPr lang="en-US" sz="2100" b="1" cap="none" spc="0">
                          <a:solidFill>
                            <a:schemeClr val="tx1"/>
                          </a:solidFill>
                        </a:rPr>
                        <a:t>Environmental</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2100" cap="none" spc="0">
                          <a:solidFill>
                            <a:schemeClr val="tx1"/>
                          </a:solidFill>
                        </a:rPr>
                        <a:t>Accessibility, policies, incentives</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2100" cap="none" spc="0">
                          <a:solidFill>
                            <a:schemeClr val="tx1"/>
                          </a:solidFill>
                        </a:rPr>
                        <a:t>Creates opportunities or barriers</a:t>
                      </a:r>
                    </a:p>
                  </a:txBody>
                  <a:tcPr marL="217326" marR="217326" marT="217326" marB="217326"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extLst>
                  <a:ext uri="{0D108BD9-81ED-4DB2-BD59-A6C34878D82A}">
                    <a16:rowId xmlns:a16="http://schemas.microsoft.com/office/drawing/2014/main" val="80272670"/>
                  </a:ext>
                </a:extLst>
              </a:tr>
            </a:tbl>
          </a:graphicData>
        </a:graphic>
      </p:graphicFrame>
    </p:spTree>
    <p:extLst>
      <p:ext uri="{BB962C8B-B14F-4D97-AF65-F5344CB8AC3E}">
        <p14:creationId xmlns:p14="http://schemas.microsoft.com/office/powerpoint/2010/main" val="95072203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60068-6BC6-DEEF-FF42-CDA2FF4C0368}"/>
              </a:ext>
            </a:extLst>
          </p:cNvPr>
          <p:cNvSpPr>
            <a:spLocks noGrp="1"/>
          </p:cNvSpPr>
          <p:nvPr>
            <p:ph type="title"/>
          </p:nvPr>
        </p:nvSpPr>
        <p:spPr>
          <a:xfrm>
            <a:off x="389299" y="339995"/>
            <a:ext cx="10818891" cy="1259920"/>
          </a:xfrm>
        </p:spPr>
        <p:txBody>
          <a:bodyPr anchor="b">
            <a:normAutofit/>
          </a:bodyPr>
          <a:lstStyle/>
          <a:p>
            <a:r>
              <a:rPr lang="en-US" dirty="0"/>
              <a:t>Role of Theory and Frameworks</a:t>
            </a:r>
          </a:p>
        </p:txBody>
      </p:sp>
      <p:pic>
        <p:nvPicPr>
          <p:cNvPr id="5" name="Content Placeholder 4" descr="flowchart">
            <a:extLst>
              <a:ext uri="{FF2B5EF4-FFF2-40B4-BE49-F238E27FC236}">
                <a16:creationId xmlns:a16="http://schemas.microsoft.com/office/drawing/2014/main" id="{DAF88326-B8AB-45EA-BB7E-EF0F3C03A16B}"/>
              </a:ext>
            </a:extLst>
          </p:cNvPr>
          <p:cNvPicPr>
            <a:picLocks noGrp="1" noChangeAspect="1"/>
          </p:cNvPicPr>
          <p:nvPr>
            <p:ph type="pic" sz="quarter" idx="13"/>
          </p:nvPr>
        </p:nvPicPr>
        <p:blipFill>
          <a:blip r:embed="rId3"/>
          <a:stretch/>
        </p:blipFill>
        <p:spPr>
          <a:xfrm>
            <a:off x="7214857" y="2772701"/>
            <a:ext cx="3886200" cy="2914650"/>
          </a:xfrm>
        </p:spPr>
      </p:pic>
      <p:sp>
        <p:nvSpPr>
          <p:cNvPr id="4" name="Content Placeholder 3">
            <a:extLst>
              <a:ext uri="{FF2B5EF4-FFF2-40B4-BE49-F238E27FC236}">
                <a16:creationId xmlns:a16="http://schemas.microsoft.com/office/drawing/2014/main" id="{5A20A97C-A473-E9FF-CE11-1593FF26297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9299" y="1976824"/>
            <a:ext cx="6792069" cy="4162372"/>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dirty="0"/>
              <a:t>Importance of Theories</a:t>
            </a:r>
          </a:p>
          <a:p>
            <a:pPr marL="0" lvl="1" indent="0">
              <a:lnSpc>
                <a:spcPct val="110000"/>
              </a:lnSpc>
              <a:buFont typeface="Arial" panose="020B0604020202020204" pitchFamily="34" charset="0"/>
              <a:buNone/>
            </a:pPr>
            <a:r>
              <a:rPr dirty="0"/>
              <a:t>Theories explain why </a:t>
            </a:r>
            <a:r>
              <a:rPr dirty="0" err="1"/>
              <a:t>behaviours</a:t>
            </a:r>
            <a:r>
              <a:rPr dirty="0"/>
              <a:t> occur and guide how to modify them effectively through structured mechanisms.</a:t>
            </a:r>
            <a:endParaRPr lang="en-US" dirty="0"/>
          </a:p>
          <a:p>
            <a:pPr marL="0" indent="0">
              <a:lnSpc>
                <a:spcPct val="110000"/>
              </a:lnSpc>
              <a:spcBef>
                <a:spcPts val="2500"/>
              </a:spcBef>
              <a:buFont typeface="Arial" panose="020B0604020202020204" pitchFamily="34" charset="0"/>
              <a:buNone/>
            </a:pPr>
            <a:r>
              <a:rPr lang="en-US" b="1" dirty="0"/>
              <a:t>Types of </a:t>
            </a:r>
            <a:r>
              <a:rPr lang="en-US" b="1" dirty="0" err="1"/>
              <a:t>Behaviour</a:t>
            </a:r>
            <a:r>
              <a:rPr lang="en-US" b="1" dirty="0"/>
              <a:t> Theories</a:t>
            </a:r>
          </a:p>
          <a:p>
            <a:pPr marL="0" lvl="1" indent="0">
              <a:lnSpc>
                <a:spcPct val="110000"/>
              </a:lnSpc>
              <a:buFont typeface="Arial" panose="020B0604020202020204" pitchFamily="34" charset="0"/>
              <a:buNone/>
            </a:pPr>
            <a:r>
              <a:rPr dirty="0"/>
              <a:t>Motivational, volitional, dual-process, and social theories describe different processes influencing </a:t>
            </a:r>
            <a:r>
              <a:rPr dirty="0" err="1"/>
              <a:t>behaviour</a:t>
            </a:r>
            <a:r>
              <a:rPr dirty="0"/>
              <a:t> change.</a:t>
            </a:r>
            <a:endParaRPr lang="en-US" dirty="0"/>
          </a:p>
          <a:p>
            <a:pPr marL="0" indent="0">
              <a:lnSpc>
                <a:spcPct val="110000"/>
              </a:lnSpc>
              <a:spcBef>
                <a:spcPts val="2500"/>
              </a:spcBef>
              <a:buFont typeface="Arial" panose="020B0604020202020204" pitchFamily="34" charset="0"/>
              <a:buNone/>
            </a:pPr>
            <a:r>
              <a:rPr lang="en-US" b="1" dirty="0"/>
              <a:t>Role of Frameworks</a:t>
            </a:r>
          </a:p>
          <a:p>
            <a:pPr marL="0" lvl="1" indent="0">
              <a:lnSpc>
                <a:spcPct val="110000"/>
              </a:lnSpc>
              <a:buFont typeface="Arial" panose="020B0604020202020204" pitchFamily="34" charset="0"/>
              <a:buNone/>
            </a:pPr>
            <a:r>
              <a:rPr dirty="0"/>
              <a:t>Frameworks provide practical tools for applying theories in real-world interventions with systematic steps.</a:t>
            </a:r>
            <a:endParaRPr lang="en-US" dirty="0"/>
          </a:p>
          <a:p>
            <a:pPr marL="0" indent="0">
              <a:lnSpc>
                <a:spcPct val="110000"/>
              </a:lnSpc>
              <a:spcBef>
                <a:spcPts val="2500"/>
              </a:spcBef>
              <a:buFont typeface="Arial" panose="020B0604020202020204" pitchFamily="34" charset="0"/>
              <a:buNone/>
            </a:pPr>
            <a:r>
              <a:rPr lang="en-US" b="1" dirty="0"/>
              <a:t>COM-B Model and </a:t>
            </a:r>
            <a:r>
              <a:rPr lang="en-US" b="1" dirty="0" err="1"/>
              <a:t>Behaviour</a:t>
            </a:r>
            <a:r>
              <a:rPr lang="en-US" b="1" dirty="0"/>
              <a:t> Change Wheel</a:t>
            </a:r>
          </a:p>
          <a:p>
            <a:pPr marL="0" lvl="1" indent="0">
              <a:lnSpc>
                <a:spcPct val="110000"/>
              </a:lnSpc>
              <a:buFont typeface="Arial" panose="020B0604020202020204" pitchFamily="34" charset="0"/>
              <a:buNone/>
            </a:pPr>
            <a:r>
              <a:rPr dirty="0"/>
              <a:t>These models identify </a:t>
            </a:r>
            <a:r>
              <a:rPr dirty="0" err="1"/>
              <a:t>behaviour</a:t>
            </a:r>
            <a:r>
              <a:rPr dirty="0"/>
              <a:t> influences and link determinants to strategies, enhancing intervention success.</a:t>
            </a:r>
            <a:endParaRPr lang="en-US" dirty="0"/>
          </a:p>
        </p:txBody>
      </p:sp>
    </p:spTree>
    <p:extLst>
      <p:ext uri="{BB962C8B-B14F-4D97-AF65-F5344CB8AC3E}">
        <p14:creationId xmlns:p14="http://schemas.microsoft.com/office/powerpoint/2010/main" val="3244388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81AAF-6877-9C25-5E7D-B01D45BC7CDA}"/>
              </a:ext>
            </a:extLst>
          </p:cNvPr>
          <p:cNvSpPr>
            <a:spLocks noGrp="1"/>
          </p:cNvSpPr>
          <p:nvPr>
            <p:ph type="title"/>
          </p:nvPr>
        </p:nvSpPr>
        <p:spPr>
          <a:xfrm>
            <a:off x="400173" y="122712"/>
            <a:ext cx="11391654" cy="1259920"/>
          </a:xfrm>
        </p:spPr>
        <p:txBody>
          <a:bodyPr anchor="b">
            <a:normAutofit/>
          </a:bodyPr>
          <a:lstStyle/>
          <a:p>
            <a:r>
              <a:rPr lang="en-US" dirty="0"/>
              <a:t>Evidence-Based Interventions</a:t>
            </a:r>
          </a:p>
        </p:txBody>
      </p:sp>
      <p:pic>
        <p:nvPicPr>
          <p:cNvPr id="5" name="Content Placeholder 4" descr="Shot of a group of unrecognizable businesspeople standing in a line with icons covering them at work">
            <a:extLst>
              <a:ext uri="{FF2B5EF4-FFF2-40B4-BE49-F238E27FC236}">
                <a16:creationId xmlns:a16="http://schemas.microsoft.com/office/drawing/2014/main" id="{6152CBA4-8C42-4B2A-808D-4632428F2F5F}"/>
              </a:ext>
            </a:extLst>
          </p:cNvPr>
          <p:cNvPicPr>
            <a:picLocks noGrp="1" noChangeAspect="1"/>
          </p:cNvPicPr>
          <p:nvPr>
            <p:ph type="pic" sz="quarter" idx="13"/>
          </p:nvPr>
        </p:nvPicPr>
        <p:blipFill>
          <a:blip r:embed="rId3"/>
          <a:srcRect l="34805" r="20403" b="1"/>
          <a:stretch>
            <a:fillRect/>
          </a:stretch>
        </p:blipFill>
        <p:spPr>
          <a:xfrm>
            <a:off x="8031487" y="2054382"/>
            <a:ext cx="3223480" cy="4803618"/>
          </a:xfrm>
        </p:spPr>
      </p:pic>
      <p:sp>
        <p:nvSpPr>
          <p:cNvPr id="4" name="Content Placeholder 3">
            <a:extLst>
              <a:ext uri="{FF2B5EF4-FFF2-40B4-BE49-F238E27FC236}">
                <a16:creationId xmlns:a16="http://schemas.microsoft.com/office/drawing/2014/main" id="{501D39BE-7631-B8A5-4825-58280033C48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7747" y="2058305"/>
            <a:ext cx="6792069" cy="4162372"/>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dirty="0"/>
              <a:t>Tailored </a:t>
            </a:r>
            <a:r>
              <a:rPr lang="en-US" b="1" dirty="0" err="1"/>
              <a:t>Behaviour</a:t>
            </a:r>
            <a:r>
              <a:rPr lang="en-US" b="1" dirty="0"/>
              <a:t> Change Strategies</a:t>
            </a:r>
          </a:p>
          <a:p>
            <a:pPr marL="0" lvl="1" indent="0">
              <a:lnSpc>
                <a:spcPct val="110000"/>
              </a:lnSpc>
              <a:buFont typeface="Arial" panose="020B0604020202020204" pitchFamily="34" charset="0"/>
              <a:buNone/>
            </a:pPr>
            <a:r>
              <a:rPr dirty="0"/>
              <a:t>Interventions use education, persuasion, and skills training to address specific </a:t>
            </a:r>
            <a:r>
              <a:rPr dirty="0" err="1"/>
              <a:t>behavioural</a:t>
            </a:r>
            <a:r>
              <a:rPr dirty="0"/>
              <a:t> determinants effectively.</a:t>
            </a:r>
            <a:endParaRPr lang="en-US" dirty="0"/>
          </a:p>
          <a:p>
            <a:pPr marL="0" indent="0">
              <a:lnSpc>
                <a:spcPct val="110000"/>
              </a:lnSpc>
              <a:spcBef>
                <a:spcPts val="2500"/>
              </a:spcBef>
              <a:buFont typeface="Arial" panose="020B0604020202020204" pitchFamily="34" charset="0"/>
              <a:buNone/>
            </a:pPr>
            <a:r>
              <a:rPr lang="en-US" b="1" dirty="0"/>
              <a:t>Behavioral Economics Techniques</a:t>
            </a:r>
          </a:p>
          <a:p>
            <a:pPr marL="0" lvl="1" indent="0">
              <a:lnSpc>
                <a:spcPct val="110000"/>
              </a:lnSpc>
              <a:buFont typeface="Arial" panose="020B0604020202020204" pitchFamily="34" charset="0"/>
              <a:buNone/>
            </a:pPr>
            <a:r>
              <a:rPr dirty="0"/>
              <a:t>Incentives, disincentives, and social modeling motivate desired </a:t>
            </a:r>
            <a:r>
              <a:rPr dirty="0" err="1"/>
              <a:t>behaviours</a:t>
            </a:r>
            <a:r>
              <a:rPr dirty="0"/>
              <a:t> using behavioral economics principles.</a:t>
            </a:r>
            <a:endParaRPr lang="en-US" dirty="0"/>
          </a:p>
          <a:p>
            <a:pPr marL="0" indent="0">
              <a:lnSpc>
                <a:spcPct val="110000"/>
              </a:lnSpc>
              <a:spcBef>
                <a:spcPts val="2500"/>
              </a:spcBef>
              <a:buFont typeface="Arial" panose="020B0604020202020204" pitchFamily="34" charset="0"/>
              <a:buNone/>
            </a:pPr>
            <a:r>
              <a:rPr lang="en-US" b="1" dirty="0"/>
              <a:t>Digital and Habit Formation Tools</a:t>
            </a:r>
          </a:p>
          <a:p>
            <a:pPr marL="0" lvl="1" indent="0">
              <a:lnSpc>
                <a:spcPct val="110000"/>
              </a:lnSpc>
              <a:buFont typeface="Arial" panose="020B0604020202020204" pitchFamily="34" charset="0"/>
              <a:buNone/>
            </a:pPr>
            <a:r>
              <a:rPr dirty="0"/>
              <a:t>Apps and gamification use nudges to sustain engagement, while cue-based repetition supports habit formation.</a:t>
            </a:r>
            <a:endParaRPr lang="en-US" dirty="0"/>
          </a:p>
          <a:p>
            <a:pPr marL="0" indent="0">
              <a:lnSpc>
                <a:spcPct val="110000"/>
              </a:lnSpc>
              <a:spcBef>
                <a:spcPts val="2500"/>
              </a:spcBef>
              <a:buFont typeface="Arial" panose="020B0604020202020204" pitchFamily="34" charset="0"/>
              <a:buNone/>
            </a:pPr>
            <a:r>
              <a:rPr lang="en-US" b="1" dirty="0"/>
              <a:t>Sustaining and Evaluating Change</a:t>
            </a:r>
          </a:p>
          <a:p>
            <a:pPr marL="0" lvl="1" indent="0">
              <a:lnSpc>
                <a:spcPct val="110000"/>
              </a:lnSpc>
              <a:buFont typeface="Arial" panose="020B0604020202020204" pitchFamily="34" charset="0"/>
              <a:buNone/>
            </a:pPr>
            <a:r>
              <a:rPr dirty="0"/>
              <a:t>Maintenance strategies and outcome evaluations ensure long-term </a:t>
            </a:r>
            <a:r>
              <a:rPr dirty="0" err="1"/>
              <a:t>behaviour</a:t>
            </a:r>
            <a:r>
              <a:rPr dirty="0"/>
              <a:t> change and theoretical alignment.</a:t>
            </a:r>
            <a:endParaRPr lang="en-US" dirty="0"/>
          </a:p>
        </p:txBody>
      </p:sp>
    </p:spTree>
    <p:extLst>
      <p:ext uri="{BB962C8B-B14F-4D97-AF65-F5344CB8AC3E}">
        <p14:creationId xmlns:p14="http://schemas.microsoft.com/office/powerpoint/2010/main" val="2249333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B2A33-6BBC-55AA-CF6C-B4E9FB28419E}"/>
              </a:ext>
            </a:extLst>
          </p:cNvPr>
          <p:cNvSpPr>
            <a:spLocks noGrp="1"/>
          </p:cNvSpPr>
          <p:nvPr>
            <p:ph type="title"/>
          </p:nvPr>
        </p:nvSpPr>
        <p:spPr>
          <a:xfrm>
            <a:off x="4848555" y="512011"/>
            <a:ext cx="6792069" cy="1259920"/>
          </a:xfrm>
        </p:spPr>
        <p:txBody>
          <a:bodyPr anchor="b">
            <a:normAutofit/>
          </a:bodyPr>
          <a:lstStyle/>
          <a:p>
            <a:r>
              <a:rPr lang="en-US" dirty="0"/>
              <a:t>Key Approaches </a:t>
            </a:r>
          </a:p>
        </p:txBody>
      </p:sp>
      <p:pic>
        <p:nvPicPr>
          <p:cNvPr id="5" name="Content Placeholder 4" descr="Group of college students in a classroom.">
            <a:extLst>
              <a:ext uri="{FF2B5EF4-FFF2-40B4-BE49-F238E27FC236}">
                <a16:creationId xmlns:a16="http://schemas.microsoft.com/office/drawing/2014/main" id="{67AE186C-DBBC-4CBD-AA24-EB883A3F991A}"/>
              </a:ext>
            </a:extLst>
          </p:cNvPr>
          <p:cNvPicPr>
            <a:picLocks noGrp="1" noChangeAspect="1"/>
          </p:cNvPicPr>
          <p:nvPr>
            <p:ph type="pic" sz="quarter" idx="13"/>
          </p:nvPr>
        </p:nvPicPr>
        <p:blipFill>
          <a:blip r:embed="rId3"/>
          <a:srcRect l="31520" r="23687"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FF61C0B9-1EEB-4D1A-D0C6-238481DF99C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66531" y="2162228"/>
            <a:ext cx="6792069" cy="4162372"/>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a:t>Motivational Theories</a:t>
            </a:r>
          </a:p>
          <a:p>
            <a:pPr marL="0" lvl="1" indent="0">
              <a:lnSpc>
                <a:spcPct val="110000"/>
              </a:lnSpc>
              <a:buFont typeface="Arial" panose="020B0604020202020204" pitchFamily="34" charset="0"/>
              <a:buNone/>
            </a:pPr>
            <a:r>
              <a:t>The module explores motivational constructs such as self-determination and expectancy-value models to understand behavior change.</a:t>
            </a:r>
            <a:endParaRPr lang="en-US"/>
          </a:p>
          <a:p>
            <a:pPr marL="0" indent="0">
              <a:lnSpc>
                <a:spcPct val="110000"/>
              </a:lnSpc>
              <a:spcBef>
                <a:spcPts val="2500"/>
              </a:spcBef>
              <a:buFont typeface="Arial" panose="020B0604020202020204" pitchFamily="34" charset="0"/>
              <a:buNone/>
            </a:pPr>
            <a:r>
              <a:rPr lang="en-US" b="1"/>
              <a:t>Habits and Automaticity</a:t>
            </a:r>
          </a:p>
          <a:p>
            <a:pPr marL="0" lvl="1" indent="0">
              <a:lnSpc>
                <a:spcPct val="110000"/>
              </a:lnSpc>
              <a:buFont typeface="Arial" panose="020B0604020202020204" pitchFamily="34" charset="0"/>
              <a:buNone/>
            </a:pPr>
            <a:r>
              <a:t>Students learn strategies for disrupting undesired habits and fostering new automatic behaviors for lasting change.</a:t>
            </a:r>
            <a:endParaRPr lang="en-US"/>
          </a:p>
          <a:p>
            <a:pPr marL="0" indent="0">
              <a:lnSpc>
                <a:spcPct val="110000"/>
              </a:lnSpc>
              <a:spcBef>
                <a:spcPts val="2500"/>
              </a:spcBef>
              <a:buFont typeface="Arial" panose="020B0604020202020204" pitchFamily="34" charset="0"/>
              <a:buNone/>
            </a:pPr>
            <a:r>
              <a:rPr lang="en-US" b="1"/>
              <a:t>Social and Cultural Influences</a:t>
            </a:r>
          </a:p>
          <a:p>
            <a:pPr marL="0" lvl="1" indent="0">
              <a:lnSpc>
                <a:spcPct val="110000"/>
              </a:lnSpc>
              <a:buFont typeface="Arial" panose="020B0604020202020204" pitchFamily="34" charset="0"/>
              <a:buNone/>
            </a:pPr>
            <a:r>
              <a:t>The course addresses social norms, identity, and collective action as key factors influencing behavior change.</a:t>
            </a:r>
            <a:endParaRPr lang="en-US"/>
          </a:p>
          <a:p>
            <a:pPr marL="0" indent="0">
              <a:lnSpc>
                <a:spcPct val="110000"/>
              </a:lnSpc>
              <a:spcBef>
                <a:spcPts val="2500"/>
              </a:spcBef>
              <a:buFont typeface="Arial" panose="020B0604020202020204" pitchFamily="34" charset="0"/>
              <a:buNone/>
            </a:pPr>
            <a:r>
              <a:rPr lang="en-US" b="1"/>
              <a:t>Intervention Design and Ethics</a:t>
            </a:r>
          </a:p>
          <a:p>
            <a:pPr marL="0" lvl="1" indent="0">
              <a:lnSpc>
                <a:spcPct val="110000"/>
              </a:lnSpc>
              <a:buFont typeface="Arial" panose="020B0604020202020204" pitchFamily="34" charset="0"/>
              <a:buNone/>
            </a:pPr>
            <a:r>
              <a:t>Focus is placed on designing behavior change interventions ethically, ensuring autonomy, equity, and fidelity.</a:t>
            </a:r>
            <a:endParaRPr lang="en-US"/>
          </a:p>
        </p:txBody>
      </p:sp>
    </p:spTree>
    <p:extLst>
      <p:ext uri="{BB962C8B-B14F-4D97-AF65-F5344CB8AC3E}">
        <p14:creationId xmlns:p14="http://schemas.microsoft.com/office/powerpoint/2010/main" val="3612224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201F-C3D4-ACAC-8350-961F6E9019CB}"/>
              </a:ext>
            </a:extLst>
          </p:cNvPr>
          <p:cNvSpPr>
            <a:spLocks noGrp="1"/>
          </p:cNvSpPr>
          <p:nvPr>
            <p:ph type="title"/>
          </p:nvPr>
        </p:nvSpPr>
        <p:spPr>
          <a:xfrm>
            <a:off x="4848555" y="512011"/>
            <a:ext cx="6792069" cy="1259920"/>
          </a:xfrm>
        </p:spPr>
        <p:txBody>
          <a:bodyPr anchor="b">
            <a:normAutofit fontScale="90000"/>
          </a:bodyPr>
          <a:lstStyle/>
          <a:p>
            <a:r>
              <a:rPr lang="en-US"/>
              <a:t>Challenges and Future Directions</a:t>
            </a:r>
          </a:p>
        </p:txBody>
      </p:sp>
      <p:pic>
        <p:nvPicPr>
          <p:cNvPr id="5" name="Content Placeholder 4" descr="Internet of Things Concept">
            <a:extLst>
              <a:ext uri="{FF2B5EF4-FFF2-40B4-BE49-F238E27FC236}">
                <a16:creationId xmlns:a16="http://schemas.microsoft.com/office/drawing/2014/main" id="{902BBF27-FE68-4801-B5DE-C78FB5C81394}"/>
              </a:ext>
            </a:extLst>
          </p:cNvPr>
          <p:cNvPicPr>
            <a:picLocks noGrp="1" noChangeAspect="1"/>
          </p:cNvPicPr>
          <p:nvPr>
            <p:ph type="pic" sz="quarter" idx="13"/>
          </p:nvPr>
        </p:nvPicPr>
        <p:blipFill>
          <a:blip r:embed="rId3"/>
          <a:srcRect l="22937" r="32270"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93D904B3-7A54-D998-36CF-27113761103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b="1"/>
              <a:t>Contextual and Individual Variability</a:t>
            </a:r>
          </a:p>
          <a:p>
            <a:pPr marL="0" lvl="1" indent="0">
              <a:lnSpc>
                <a:spcPct val="110000"/>
              </a:lnSpc>
              <a:buFont typeface="Arial" panose="020B0604020202020204" pitchFamily="34" charset="0"/>
              <a:buNone/>
            </a:pPr>
            <a:r>
              <a:t>Real-world application is difficult due to environmental differences and diverse individual traits affecting behaviour change success.</a:t>
            </a:r>
            <a:endParaRPr lang="en-US"/>
          </a:p>
          <a:p>
            <a:pPr marL="0" indent="0">
              <a:lnSpc>
                <a:spcPct val="110000"/>
              </a:lnSpc>
              <a:spcBef>
                <a:spcPts val="2500"/>
              </a:spcBef>
              <a:buFont typeface="Arial" panose="020B0604020202020204" pitchFamily="34" charset="0"/>
              <a:buNone/>
            </a:pPr>
            <a:r>
              <a:rPr lang="en-US" b="1"/>
              <a:t>Sustaining Behaviour Change</a:t>
            </a:r>
          </a:p>
          <a:p>
            <a:pPr marL="0" lvl="1" indent="0">
              <a:lnSpc>
                <a:spcPct val="110000"/>
              </a:lnSpc>
              <a:buFont typeface="Arial" panose="020B0604020202020204" pitchFamily="34" charset="0"/>
              <a:buNone/>
            </a:pPr>
            <a:r>
              <a:t>Maintaining behaviour over time is challenging as motivation decreases without continuous support or reinforcement.</a:t>
            </a:r>
            <a:endParaRPr lang="en-US"/>
          </a:p>
          <a:p>
            <a:pPr marL="0" indent="0">
              <a:lnSpc>
                <a:spcPct val="110000"/>
              </a:lnSpc>
              <a:spcBef>
                <a:spcPts val="2500"/>
              </a:spcBef>
              <a:buFont typeface="Arial" panose="020B0604020202020204" pitchFamily="34" charset="0"/>
              <a:buNone/>
            </a:pPr>
            <a:r>
              <a:rPr lang="en-US" b="1"/>
              <a:t>Ethical and Measurement Challenges</a:t>
            </a:r>
          </a:p>
          <a:p>
            <a:pPr marL="0" lvl="1" indent="0">
              <a:lnSpc>
                <a:spcPct val="110000"/>
              </a:lnSpc>
              <a:buFont typeface="Arial" panose="020B0604020202020204" pitchFamily="34" charset="0"/>
              <a:buNone/>
            </a:pPr>
            <a:r>
              <a:t>Interventions raise ethical concerns about autonomy and rely heavily on biased self-report measures needing objective data.</a:t>
            </a:r>
            <a:endParaRPr lang="en-US"/>
          </a:p>
          <a:p>
            <a:pPr marL="0" indent="0">
              <a:lnSpc>
                <a:spcPct val="110000"/>
              </a:lnSpc>
              <a:spcBef>
                <a:spcPts val="2500"/>
              </a:spcBef>
              <a:buFont typeface="Arial" panose="020B0604020202020204" pitchFamily="34" charset="0"/>
              <a:buNone/>
            </a:pPr>
            <a:r>
              <a:rPr lang="en-US" b="1"/>
              <a:t>Future Directions</a:t>
            </a:r>
          </a:p>
          <a:p>
            <a:pPr marL="0" lvl="1" indent="0">
              <a:lnSpc>
                <a:spcPct val="110000"/>
              </a:lnSpc>
              <a:buFont typeface="Arial" panose="020B0604020202020204" pitchFamily="34" charset="0"/>
              <a:buNone/>
            </a:pPr>
            <a:r>
              <a:t>Advances include tech-driven personalized interventions, ecological systems approaches, and interdisciplinary collaboration for equity.</a:t>
            </a:r>
            <a:endParaRPr lang="en-US"/>
          </a:p>
        </p:txBody>
      </p:sp>
    </p:spTree>
    <p:extLst>
      <p:ext uri="{BB962C8B-B14F-4D97-AF65-F5344CB8AC3E}">
        <p14:creationId xmlns:p14="http://schemas.microsoft.com/office/powerpoint/2010/main" val="29857848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C2FB5-6C00-E969-9F8B-6270CA9E0D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EE23D8-D960-D894-ACCE-51042901F663}"/>
              </a:ext>
            </a:extLst>
          </p:cNvPr>
          <p:cNvSpPr>
            <a:spLocks noGrp="1"/>
          </p:cNvSpPr>
          <p:nvPr>
            <p:ph type="title"/>
          </p:nvPr>
        </p:nvSpPr>
        <p:spPr>
          <a:xfrm>
            <a:off x="1393638" y="1942852"/>
            <a:ext cx="9404723" cy="1400530"/>
          </a:xfrm>
        </p:spPr>
        <p:txBody>
          <a:bodyPr/>
          <a:lstStyle/>
          <a:p>
            <a:r>
              <a:rPr lang="en-GB" dirty="0"/>
              <a:t>3. What is a behaviour change intervention (BCI)?2. </a:t>
            </a:r>
          </a:p>
        </p:txBody>
      </p:sp>
    </p:spTree>
    <p:extLst>
      <p:ext uri="{BB962C8B-B14F-4D97-AF65-F5344CB8AC3E}">
        <p14:creationId xmlns:p14="http://schemas.microsoft.com/office/powerpoint/2010/main" val="175667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z="3600" dirty="0"/>
              <a:t>What is an intervention?</a:t>
            </a:r>
          </a:p>
        </p:txBody>
      </p:sp>
      <p:sp>
        <p:nvSpPr>
          <p:cNvPr id="18435" name="Content Placeholder 2"/>
          <p:cNvSpPr>
            <a:spLocks noGrp="1"/>
          </p:cNvSpPr>
          <p:nvPr>
            <p:ph idx="1"/>
          </p:nvPr>
        </p:nvSpPr>
        <p:spPr>
          <a:xfrm>
            <a:off x="967004" y="1803019"/>
            <a:ext cx="8946541" cy="4195481"/>
          </a:xfrm>
        </p:spPr>
        <p:txBody>
          <a:bodyPr>
            <a:normAutofit/>
          </a:bodyPr>
          <a:lstStyle/>
          <a:p>
            <a:r>
              <a:rPr lang="en-GB" altLang="en-US" sz="2400" b="1" dirty="0"/>
              <a:t>interventions</a:t>
            </a:r>
            <a:r>
              <a:rPr lang="en-GB" altLang="en-US" sz="2400" dirty="0"/>
              <a:t> are planned actions aimed at bringing about change </a:t>
            </a:r>
          </a:p>
          <a:p>
            <a:endParaRPr lang="en-GB" altLang="en-US" sz="2400" dirty="0"/>
          </a:p>
          <a:p>
            <a:r>
              <a:rPr lang="en-GB" altLang="en-US" sz="2400" dirty="0"/>
              <a:t>A wide range of intervention strategies exist</a:t>
            </a:r>
          </a:p>
          <a:p>
            <a:endParaRPr lang="en-GB" altLang="en-US" sz="2400" dirty="0"/>
          </a:p>
          <a:p>
            <a:r>
              <a:rPr lang="en-GB" altLang="en-US" sz="2400" dirty="0"/>
              <a:t>Often involves structured activities used to modify attitudes, behaviour, emotional state, or feelings</a:t>
            </a:r>
          </a:p>
        </p:txBody>
      </p:sp>
    </p:spTree>
    <p:extLst>
      <p:ext uri="{BB962C8B-B14F-4D97-AF65-F5344CB8AC3E}">
        <p14:creationId xmlns:p14="http://schemas.microsoft.com/office/powerpoint/2010/main" val="2437255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dirty="0"/>
              <a:t>Theory-based interventions</a:t>
            </a:r>
          </a:p>
        </p:txBody>
      </p:sp>
      <p:sp>
        <p:nvSpPr>
          <p:cNvPr id="15363" name="Content Placeholder 2"/>
          <p:cNvSpPr>
            <a:spLocks noGrp="1"/>
          </p:cNvSpPr>
          <p:nvPr>
            <p:ph idx="1"/>
          </p:nvPr>
        </p:nvSpPr>
        <p:spPr/>
        <p:txBody>
          <a:bodyPr/>
          <a:lstStyle/>
          <a:p>
            <a:r>
              <a:rPr lang="en-GB" altLang="en-US" dirty="0"/>
              <a:t>Interventions must be based on sound empirical evidence</a:t>
            </a:r>
          </a:p>
          <a:p>
            <a:endParaRPr lang="en-GB" altLang="en-US" dirty="0"/>
          </a:p>
          <a:p>
            <a:endParaRPr lang="en-GB" altLang="en-US" dirty="0"/>
          </a:p>
          <a:p>
            <a:r>
              <a:rPr lang="en-GB" altLang="en-US" dirty="0"/>
              <a:t>Must be able to justify choice of intervention strategy and demonstrate that it is deliverable</a:t>
            </a:r>
          </a:p>
          <a:p>
            <a:endParaRPr lang="en-GB" altLang="en-US" dirty="0"/>
          </a:p>
          <a:p>
            <a:r>
              <a:rPr lang="en-GB" altLang="en-US" dirty="0"/>
              <a:t>Evaluation often focused on understanding causal mechanisms of behaviour change (not just whether behaviour change occurs)</a:t>
            </a:r>
          </a:p>
        </p:txBody>
      </p:sp>
    </p:spTree>
    <p:extLst>
      <p:ext uri="{BB962C8B-B14F-4D97-AF65-F5344CB8AC3E}">
        <p14:creationId xmlns:p14="http://schemas.microsoft.com/office/powerpoint/2010/main" val="1092558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893-57F1-5ADD-68F2-F1B10F786784}"/>
              </a:ext>
            </a:extLst>
          </p:cNvPr>
          <p:cNvSpPr>
            <a:spLocks noGrp="1"/>
          </p:cNvSpPr>
          <p:nvPr>
            <p:ph type="title"/>
          </p:nvPr>
        </p:nvSpPr>
        <p:spPr/>
        <p:txBody>
          <a:bodyPr/>
          <a:lstStyle/>
          <a:p>
            <a:r>
              <a:rPr lang="en-GB" dirty="0"/>
              <a:t>What is a “complex” intervention?</a:t>
            </a:r>
          </a:p>
        </p:txBody>
      </p:sp>
      <p:sp>
        <p:nvSpPr>
          <p:cNvPr id="3" name="Content Placeholder 2">
            <a:extLst>
              <a:ext uri="{FF2B5EF4-FFF2-40B4-BE49-F238E27FC236}">
                <a16:creationId xmlns:a16="http://schemas.microsoft.com/office/drawing/2014/main" id="{EA18578E-8723-8891-B78C-66DC53E972A4}"/>
              </a:ext>
            </a:extLst>
          </p:cNvPr>
          <p:cNvSpPr>
            <a:spLocks noGrp="1"/>
          </p:cNvSpPr>
          <p:nvPr>
            <p:ph idx="1"/>
          </p:nvPr>
        </p:nvSpPr>
        <p:spPr/>
        <p:txBody>
          <a:bodyPr>
            <a:normAutofit/>
          </a:bodyPr>
          <a:lstStyle/>
          <a:p>
            <a:pPr marL="0" indent="0">
              <a:buNone/>
            </a:pPr>
            <a:r>
              <a:rPr lang="en-GB" sz="2800" b="0" i="0" dirty="0">
                <a:effectLst/>
                <a:latin typeface="inherit"/>
              </a:rPr>
              <a:t>“Complex intervention research goes beyond asking whether an intervention works in the sense of achieving its intended outcome—to asking a broader range of questions (</a:t>
            </a:r>
            <a:r>
              <a:rPr lang="en-GB" sz="2800" b="0" i="0" dirty="0" err="1">
                <a:effectLst/>
                <a:latin typeface="inherit"/>
              </a:rPr>
              <a:t>eg</a:t>
            </a:r>
            <a:r>
              <a:rPr lang="en-GB" sz="2800" b="0" i="0" dirty="0">
                <a:effectLst/>
                <a:latin typeface="inherit"/>
              </a:rPr>
              <a:t>, identifying what other impact it has, assessing its value relative to the resources required to deliver it, theorising how it works, taking account of how it interacts with the context in which it is implemented, how it contributes to system change, and how the evidence can be used to support real world decision making)”</a:t>
            </a:r>
          </a:p>
          <a:p>
            <a:pPr marL="0" indent="0">
              <a:buNone/>
            </a:pPr>
            <a:endParaRPr lang="en-GB" dirty="0">
              <a:latin typeface="inherit"/>
            </a:endParaRPr>
          </a:p>
        </p:txBody>
      </p:sp>
    </p:spTree>
    <p:extLst>
      <p:ext uri="{BB962C8B-B14F-4D97-AF65-F5344CB8AC3E}">
        <p14:creationId xmlns:p14="http://schemas.microsoft.com/office/powerpoint/2010/main" val="2539851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238A5-C61D-5551-1FFC-DECBDB4651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98E1E9-0DA3-35A8-D0D3-301D1E4DDE19}"/>
              </a:ext>
            </a:extLst>
          </p:cNvPr>
          <p:cNvSpPr>
            <a:spLocks noGrp="1"/>
          </p:cNvSpPr>
          <p:nvPr>
            <p:ph type="title"/>
          </p:nvPr>
        </p:nvSpPr>
        <p:spPr>
          <a:xfrm>
            <a:off x="1393638" y="1942852"/>
            <a:ext cx="9404723" cy="1400530"/>
          </a:xfrm>
        </p:spPr>
        <p:txBody>
          <a:bodyPr/>
          <a:lstStyle/>
          <a:p>
            <a:r>
              <a:rPr lang="en-GB" dirty="0"/>
              <a:t>4. Introduction to the COM-B Model &amp; the Behaviour Change Wheel</a:t>
            </a:r>
          </a:p>
        </p:txBody>
      </p:sp>
    </p:spTree>
    <p:extLst>
      <p:ext uri="{BB962C8B-B14F-4D97-AF65-F5344CB8AC3E}">
        <p14:creationId xmlns:p14="http://schemas.microsoft.com/office/powerpoint/2010/main" val="1686159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60B9A5E-C0EF-3D05-0AB7-028D20894299}"/>
              </a:ext>
            </a:extLst>
          </p:cNvPr>
          <p:cNvPicPr>
            <a:picLocks noGrp="1" noChangeAspect="1"/>
          </p:cNvPicPr>
          <p:nvPr>
            <p:ph idx="1"/>
          </p:nvPr>
        </p:nvPicPr>
        <p:blipFill>
          <a:blip r:embed="rId3"/>
          <a:stretch>
            <a:fillRect/>
          </a:stretch>
        </p:blipFill>
        <p:spPr>
          <a:xfrm>
            <a:off x="988174" y="528320"/>
            <a:ext cx="9449303" cy="4795520"/>
          </a:xfrm>
          <a:prstGeom prst="rect">
            <a:avLst/>
          </a:prstGeom>
          <a:effectLst/>
        </p:spPr>
      </p:pic>
      <p:sp>
        <p:nvSpPr>
          <p:cNvPr id="6" name="TextBox 5">
            <a:extLst>
              <a:ext uri="{FF2B5EF4-FFF2-40B4-BE49-F238E27FC236}">
                <a16:creationId xmlns:a16="http://schemas.microsoft.com/office/drawing/2014/main" id="{C987831C-65EE-30F0-5182-4B07E16311BC}"/>
              </a:ext>
            </a:extLst>
          </p:cNvPr>
          <p:cNvSpPr txBox="1"/>
          <p:nvPr/>
        </p:nvSpPr>
        <p:spPr>
          <a:xfrm>
            <a:off x="988174" y="5569903"/>
            <a:ext cx="9130223" cy="646331"/>
          </a:xfrm>
          <a:prstGeom prst="rect">
            <a:avLst/>
          </a:prstGeom>
          <a:noFill/>
        </p:spPr>
        <p:txBody>
          <a:bodyPr wrap="square">
            <a:spAutoFit/>
          </a:bodyPr>
          <a:lstStyle/>
          <a:p>
            <a:r>
              <a:rPr lang="en-GB" dirty="0"/>
              <a:t>Michie, S., Atkins, L., &amp; West, R. (2014). </a:t>
            </a:r>
            <a:r>
              <a:rPr lang="en-GB" i="1" dirty="0"/>
              <a:t>The behaviour change wheel. A guide to designing interventions</a:t>
            </a:r>
            <a:r>
              <a:rPr lang="en-GB" dirty="0"/>
              <a:t>. 1st ed. Great Britain: Silverback Publishing, 1003, 1010.</a:t>
            </a:r>
          </a:p>
        </p:txBody>
      </p:sp>
    </p:spTree>
    <p:extLst>
      <p:ext uri="{BB962C8B-B14F-4D97-AF65-F5344CB8AC3E}">
        <p14:creationId xmlns:p14="http://schemas.microsoft.com/office/powerpoint/2010/main" val="2490949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CA66E7-9FA7-8A1D-2065-B9BC4E3A2145}"/>
              </a:ext>
            </a:extLst>
          </p:cNvPr>
          <p:cNvPicPr>
            <a:picLocks noChangeAspect="1"/>
          </p:cNvPicPr>
          <p:nvPr/>
        </p:nvPicPr>
        <p:blipFill>
          <a:blip r:embed="rId3"/>
          <a:stretch>
            <a:fillRect/>
          </a:stretch>
        </p:blipFill>
        <p:spPr>
          <a:xfrm>
            <a:off x="-12300" y="187920"/>
            <a:ext cx="3775243" cy="6688975"/>
          </a:xfrm>
          <a:prstGeom prst="rect">
            <a:avLst/>
          </a:prstGeom>
        </p:spPr>
      </p:pic>
      <p:pic>
        <p:nvPicPr>
          <p:cNvPr id="7" name="Picture 6">
            <a:extLst>
              <a:ext uri="{FF2B5EF4-FFF2-40B4-BE49-F238E27FC236}">
                <a16:creationId xmlns:a16="http://schemas.microsoft.com/office/drawing/2014/main" id="{0F1B664B-DDA5-35D6-F5BD-41AD6D970AEE}"/>
              </a:ext>
            </a:extLst>
          </p:cNvPr>
          <p:cNvPicPr>
            <a:picLocks noChangeAspect="1"/>
          </p:cNvPicPr>
          <p:nvPr/>
        </p:nvPicPr>
        <p:blipFill>
          <a:blip r:embed="rId4"/>
          <a:stretch>
            <a:fillRect/>
          </a:stretch>
        </p:blipFill>
        <p:spPr>
          <a:xfrm>
            <a:off x="4077083" y="2039212"/>
            <a:ext cx="7177342" cy="4101123"/>
          </a:xfrm>
          <a:prstGeom prst="rect">
            <a:avLst/>
          </a:prstGeom>
        </p:spPr>
      </p:pic>
      <p:sp>
        <p:nvSpPr>
          <p:cNvPr id="9" name="Rectangle 8">
            <a:extLst>
              <a:ext uri="{FF2B5EF4-FFF2-40B4-BE49-F238E27FC236}">
                <a16:creationId xmlns:a16="http://schemas.microsoft.com/office/drawing/2014/main" id="{278A7B5D-F188-FFA7-8622-1DF5C80FB6AE}"/>
              </a:ext>
            </a:extLst>
          </p:cNvPr>
          <p:cNvSpPr/>
          <p:nvPr/>
        </p:nvSpPr>
        <p:spPr>
          <a:xfrm>
            <a:off x="3187357" y="748518"/>
            <a:ext cx="2131832" cy="483575"/>
          </a:xfrm>
          <a:prstGeom prst="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GB" sz="1400" b="0" i="0" u="none" strike="noStrike" kern="0" cap="none" spc="0" normalizeH="0" baseline="0" noProof="0" dirty="0">
                <a:ln>
                  <a:noFill/>
                </a:ln>
                <a:solidFill>
                  <a:sysClr val="window" lastClr="FFFFFF"/>
                </a:solidFill>
                <a:effectLst/>
                <a:uLnTx/>
                <a:uFillTx/>
                <a:latin typeface="Calibri" panose="020F0502020204030204"/>
                <a:ea typeface="DengXian" panose="02010600030101010101" pitchFamily="2" charset="-122"/>
                <a:cs typeface="Times New Roman" panose="02020603050405020304" pitchFamily="18" charset="0"/>
              </a:rPr>
              <a:t>Behaviour = “engagement” </a:t>
            </a:r>
          </a:p>
        </p:txBody>
      </p:sp>
      <p:sp>
        <p:nvSpPr>
          <p:cNvPr id="10" name="Rectangle 9">
            <a:extLst>
              <a:ext uri="{FF2B5EF4-FFF2-40B4-BE49-F238E27FC236}">
                <a16:creationId xmlns:a16="http://schemas.microsoft.com/office/drawing/2014/main" id="{923E4497-D03C-AD8D-B2C7-443620FBBDBD}"/>
              </a:ext>
            </a:extLst>
          </p:cNvPr>
          <p:cNvSpPr/>
          <p:nvPr/>
        </p:nvSpPr>
        <p:spPr>
          <a:xfrm>
            <a:off x="5311407" y="1913468"/>
            <a:ext cx="2131832" cy="84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200" dirty="0">
                <a:effectLst/>
                <a:ea typeface="DengXian" panose="02010600030101010101" pitchFamily="2" charset="-122"/>
                <a:cs typeface="Times New Roman" panose="02020603050405020304" pitchFamily="18" charset="0"/>
              </a:rPr>
              <a:t>Identify needs and strengths using COM</a:t>
            </a:r>
            <a:endParaRPr lang="en-GB" sz="1600" dirty="0">
              <a:effectLst/>
              <a:ea typeface="DengXian" panose="02010600030101010101" pitchFamily="2" charset="-122"/>
              <a:cs typeface="Times New Roman" panose="02020603050405020304" pitchFamily="18" charset="0"/>
            </a:endParaRPr>
          </a:p>
        </p:txBody>
      </p:sp>
      <p:pic>
        <p:nvPicPr>
          <p:cNvPr id="11" name="Picture 10">
            <a:extLst>
              <a:ext uri="{FF2B5EF4-FFF2-40B4-BE49-F238E27FC236}">
                <a16:creationId xmlns:a16="http://schemas.microsoft.com/office/drawing/2014/main" id="{10926F07-87F5-3C63-1F8A-01FE4DD1801F}"/>
              </a:ext>
            </a:extLst>
          </p:cNvPr>
          <p:cNvPicPr>
            <a:picLocks noChangeAspect="1"/>
          </p:cNvPicPr>
          <p:nvPr/>
        </p:nvPicPr>
        <p:blipFill>
          <a:blip r:embed="rId5"/>
          <a:stretch>
            <a:fillRect/>
          </a:stretch>
        </p:blipFill>
        <p:spPr>
          <a:xfrm>
            <a:off x="9738890" y="1090372"/>
            <a:ext cx="1966927" cy="845992"/>
          </a:xfrm>
          <a:prstGeom prst="rect">
            <a:avLst/>
          </a:prstGeom>
        </p:spPr>
      </p:pic>
      <p:pic>
        <p:nvPicPr>
          <p:cNvPr id="12" name="Picture 11">
            <a:extLst>
              <a:ext uri="{FF2B5EF4-FFF2-40B4-BE49-F238E27FC236}">
                <a16:creationId xmlns:a16="http://schemas.microsoft.com/office/drawing/2014/main" id="{2D4E6738-8168-40C6-CC1C-7A5DC71C5D39}"/>
              </a:ext>
            </a:extLst>
          </p:cNvPr>
          <p:cNvPicPr>
            <a:picLocks noChangeAspect="1"/>
          </p:cNvPicPr>
          <p:nvPr/>
        </p:nvPicPr>
        <p:blipFill>
          <a:blip r:embed="rId6"/>
          <a:stretch>
            <a:fillRect/>
          </a:stretch>
        </p:blipFill>
        <p:spPr>
          <a:xfrm>
            <a:off x="10021287" y="5749775"/>
            <a:ext cx="1966927" cy="742955"/>
          </a:xfrm>
          <a:prstGeom prst="rect">
            <a:avLst/>
          </a:prstGeom>
        </p:spPr>
      </p:pic>
      <p:sp>
        <p:nvSpPr>
          <p:cNvPr id="13" name="Arrow: Down 12">
            <a:extLst>
              <a:ext uri="{FF2B5EF4-FFF2-40B4-BE49-F238E27FC236}">
                <a16:creationId xmlns:a16="http://schemas.microsoft.com/office/drawing/2014/main" id="{FB4CFE94-DC37-1A4E-14D7-E9A5104EFFB0}"/>
              </a:ext>
            </a:extLst>
          </p:cNvPr>
          <p:cNvSpPr/>
          <p:nvPr/>
        </p:nvSpPr>
        <p:spPr>
          <a:xfrm rot="17103463">
            <a:off x="3925246" y="912133"/>
            <a:ext cx="433203" cy="2532484"/>
          </a:xfrm>
          <a:prstGeom prst="down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Arrow: Down 13">
            <a:extLst>
              <a:ext uri="{FF2B5EF4-FFF2-40B4-BE49-F238E27FC236}">
                <a16:creationId xmlns:a16="http://schemas.microsoft.com/office/drawing/2014/main" id="{BF021B5A-A312-CD66-B445-A01A91E50C49}"/>
              </a:ext>
            </a:extLst>
          </p:cNvPr>
          <p:cNvSpPr/>
          <p:nvPr/>
        </p:nvSpPr>
        <p:spPr>
          <a:xfrm>
            <a:off x="4054124" y="1698157"/>
            <a:ext cx="398299" cy="17308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Arrow: Right 14">
            <a:extLst>
              <a:ext uri="{FF2B5EF4-FFF2-40B4-BE49-F238E27FC236}">
                <a16:creationId xmlns:a16="http://schemas.microsoft.com/office/drawing/2014/main" id="{4198B316-477D-58C0-1DE4-DD41DBE2BCE4}"/>
              </a:ext>
            </a:extLst>
          </p:cNvPr>
          <p:cNvSpPr/>
          <p:nvPr/>
        </p:nvSpPr>
        <p:spPr>
          <a:xfrm rot="20740777">
            <a:off x="7443239" y="1673701"/>
            <a:ext cx="2213693" cy="332061"/>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Arrow: Down 15">
            <a:extLst>
              <a:ext uri="{FF2B5EF4-FFF2-40B4-BE49-F238E27FC236}">
                <a16:creationId xmlns:a16="http://schemas.microsoft.com/office/drawing/2014/main" id="{9A539D2C-7D12-1745-C395-D87D5D4E5678}"/>
              </a:ext>
            </a:extLst>
          </p:cNvPr>
          <p:cNvSpPr/>
          <p:nvPr/>
        </p:nvSpPr>
        <p:spPr>
          <a:xfrm>
            <a:off x="11220791" y="2407175"/>
            <a:ext cx="419397" cy="29489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17" name="Arrow: Right 16">
            <a:extLst>
              <a:ext uri="{FF2B5EF4-FFF2-40B4-BE49-F238E27FC236}">
                <a16:creationId xmlns:a16="http://schemas.microsoft.com/office/drawing/2014/main" id="{9AC58391-3E76-5A1A-0093-97EF7660A1FD}"/>
              </a:ext>
            </a:extLst>
          </p:cNvPr>
          <p:cNvSpPr/>
          <p:nvPr/>
        </p:nvSpPr>
        <p:spPr>
          <a:xfrm>
            <a:off x="2915363" y="6018993"/>
            <a:ext cx="6923921" cy="448379"/>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TextBox 17">
            <a:extLst>
              <a:ext uri="{FF2B5EF4-FFF2-40B4-BE49-F238E27FC236}">
                <a16:creationId xmlns:a16="http://schemas.microsoft.com/office/drawing/2014/main" id="{96EF2D20-CA9B-584B-936C-7E212AF33FE9}"/>
              </a:ext>
            </a:extLst>
          </p:cNvPr>
          <p:cNvSpPr txBox="1"/>
          <p:nvPr/>
        </p:nvSpPr>
        <p:spPr>
          <a:xfrm>
            <a:off x="931025" y="415636"/>
            <a:ext cx="10363200" cy="646331"/>
          </a:xfrm>
          <a:prstGeom prst="rect">
            <a:avLst/>
          </a:prstGeom>
          <a:noFill/>
        </p:spPr>
        <p:txBody>
          <a:bodyPr wrap="square" rtlCol="0">
            <a:sp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Whole School Framework                                   COM-B Model 		Intervention Mapping/Content</a:t>
            </a:r>
          </a:p>
          <a:p>
            <a:endParaRPr lang="en-GB" dirty="0"/>
          </a:p>
        </p:txBody>
      </p:sp>
    </p:spTree>
    <p:extLst>
      <p:ext uri="{BB962C8B-B14F-4D97-AF65-F5344CB8AC3E}">
        <p14:creationId xmlns:p14="http://schemas.microsoft.com/office/powerpoint/2010/main" val="166845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3" grpId="0" animBg="1"/>
      <p:bldP spid="14" grpId="0" animBg="1"/>
      <p:bldP spid="15" grpId="0" animBg="1"/>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FEF6F4D6-C8C6-CF23-D234-F790C80603C1}"/>
              </a:ext>
            </a:extLst>
          </p:cNvPr>
          <p:cNvPicPr>
            <a:picLocks noChangeAspect="1"/>
          </p:cNvPicPr>
          <p:nvPr/>
        </p:nvPicPr>
        <p:blipFill>
          <a:blip r:embed="rId3"/>
          <a:stretch>
            <a:fillRect/>
          </a:stretch>
        </p:blipFill>
        <p:spPr>
          <a:xfrm>
            <a:off x="660813" y="643467"/>
            <a:ext cx="10870373" cy="5571066"/>
          </a:xfrm>
          <a:prstGeom prst="rect">
            <a:avLst/>
          </a:prstGeom>
        </p:spPr>
      </p:pic>
      <p:sp>
        <p:nvSpPr>
          <p:cNvPr id="4" name="TextBox 3">
            <a:extLst>
              <a:ext uri="{FF2B5EF4-FFF2-40B4-BE49-F238E27FC236}">
                <a16:creationId xmlns:a16="http://schemas.microsoft.com/office/drawing/2014/main" id="{F11197E3-F844-0C73-4B95-5AE673C359A5}"/>
              </a:ext>
            </a:extLst>
          </p:cNvPr>
          <p:cNvSpPr txBox="1"/>
          <p:nvPr/>
        </p:nvSpPr>
        <p:spPr>
          <a:xfrm>
            <a:off x="2151185" y="6462763"/>
            <a:ext cx="6096000" cy="790473"/>
          </a:xfrm>
          <a:prstGeom prst="rect">
            <a:avLst/>
          </a:prstGeom>
          <a:noFill/>
        </p:spPr>
        <p:txBody>
          <a:bodyPr wrap="square">
            <a:spAutoFit/>
          </a:bodyPr>
          <a:lstStyle/>
          <a:p>
            <a:pPr>
              <a:lnSpc>
                <a:spcPct val="107000"/>
              </a:lnSpc>
              <a:spcAft>
                <a:spcPts val="800"/>
              </a:spcAft>
            </a:pPr>
            <a:r>
              <a:rPr lang="en-GB" sz="1000" b="1" dirty="0">
                <a:effectLst/>
                <a:latin typeface="Arial" panose="020B0604020202020204" pitchFamily="34" charset="0"/>
                <a:ea typeface="DengXian" panose="02010600030101010101" pitchFamily="2" charset="-122"/>
                <a:cs typeface="Times New Roman" panose="02020603050405020304" pitchFamily="18" charset="0"/>
              </a:rPr>
              <a:t>The COM-B and TDF, adapted from  De Leo et al., 2021</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br>
              <a:rPr lang="en-GB" sz="1000" b="1" dirty="0">
                <a:effectLst/>
                <a:latin typeface="Arial" panose="020B0604020202020204" pitchFamily="34" charset="0"/>
                <a:ea typeface="DengXian" panose="02010600030101010101" pitchFamily="2" charset="-122"/>
              </a:rPr>
            </a:br>
            <a:endParaRPr lang="en-GB" dirty="0"/>
          </a:p>
        </p:txBody>
      </p:sp>
      <p:pic>
        <p:nvPicPr>
          <p:cNvPr id="5" name="Picture 4">
            <a:extLst>
              <a:ext uri="{FF2B5EF4-FFF2-40B4-BE49-F238E27FC236}">
                <a16:creationId xmlns:a16="http://schemas.microsoft.com/office/drawing/2014/main" id="{FAA70464-4C17-4C05-CF2A-7F57D711BD7C}"/>
              </a:ext>
            </a:extLst>
          </p:cNvPr>
          <p:cNvPicPr>
            <a:picLocks noChangeAspect="1"/>
          </p:cNvPicPr>
          <p:nvPr/>
        </p:nvPicPr>
        <p:blipFill>
          <a:blip r:embed="rId4"/>
          <a:stretch>
            <a:fillRect/>
          </a:stretch>
        </p:blipFill>
        <p:spPr>
          <a:xfrm>
            <a:off x="3817147" y="2790826"/>
            <a:ext cx="2202653" cy="1000124"/>
          </a:xfrm>
          <a:prstGeom prst="rect">
            <a:avLst/>
          </a:prstGeom>
        </p:spPr>
      </p:pic>
      <p:pic>
        <p:nvPicPr>
          <p:cNvPr id="6" name="Picture 5">
            <a:extLst>
              <a:ext uri="{FF2B5EF4-FFF2-40B4-BE49-F238E27FC236}">
                <a16:creationId xmlns:a16="http://schemas.microsoft.com/office/drawing/2014/main" id="{42423EDE-CE27-7C8B-B699-D194EAECC724}"/>
              </a:ext>
            </a:extLst>
          </p:cNvPr>
          <p:cNvPicPr>
            <a:picLocks noChangeAspect="1"/>
          </p:cNvPicPr>
          <p:nvPr/>
        </p:nvPicPr>
        <p:blipFill>
          <a:blip r:embed="rId5"/>
          <a:stretch>
            <a:fillRect/>
          </a:stretch>
        </p:blipFill>
        <p:spPr>
          <a:xfrm>
            <a:off x="3817146" y="4341417"/>
            <a:ext cx="2202653" cy="1000124"/>
          </a:xfrm>
          <a:prstGeom prst="rect">
            <a:avLst/>
          </a:prstGeom>
        </p:spPr>
      </p:pic>
    </p:spTree>
    <p:extLst>
      <p:ext uri="{BB962C8B-B14F-4D97-AF65-F5344CB8AC3E}">
        <p14:creationId xmlns:p14="http://schemas.microsoft.com/office/powerpoint/2010/main" val="613740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B04A3A0-EC4F-E2C5-D0CD-6DDC09EE747B}"/>
              </a:ext>
            </a:extLst>
          </p:cNvPr>
          <p:cNvGraphicFramePr>
            <a:graphicFrameLocks noGrp="1"/>
          </p:cNvGraphicFramePr>
          <p:nvPr/>
        </p:nvGraphicFramePr>
        <p:xfrm>
          <a:off x="1144555" y="550626"/>
          <a:ext cx="7324724" cy="5710603"/>
        </p:xfrm>
        <a:graphic>
          <a:graphicData uri="http://schemas.openxmlformats.org/drawingml/2006/table">
            <a:tbl>
              <a:tblPr firstRow="1" firstCol="1" bandRow="1">
                <a:tableStyleId>{5C22544A-7EE6-4342-B048-85BDC9FD1C3A}</a:tableStyleId>
              </a:tblPr>
              <a:tblGrid>
                <a:gridCol w="7324724">
                  <a:extLst>
                    <a:ext uri="{9D8B030D-6E8A-4147-A177-3AD203B41FA5}">
                      <a16:colId xmlns:a16="http://schemas.microsoft.com/office/drawing/2014/main" val="3370265336"/>
                    </a:ext>
                  </a:extLst>
                </a:gridCol>
              </a:tblGrid>
              <a:tr h="553702">
                <a:tc>
                  <a:txBody>
                    <a:bodyPr/>
                    <a:lstStyle/>
                    <a:p>
                      <a:pPr>
                        <a:lnSpc>
                          <a:spcPct val="107000"/>
                        </a:lnSpc>
                        <a:spcAft>
                          <a:spcPts val="800"/>
                        </a:spcAft>
                      </a:pPr>
                      <a:r>
                        <a:rPr lang="en-GB" sz="2400" b="1" dirty="0">
                          <a:effectLst/>
                        </a:rPr>
                        <a:t>BCW Stage 1: defining behaviour </a:t>
                      </a:r>
                    </a:p>
                    <a:p>
                      <a:pP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91291731"/>
                  </a:ext>
                </a:extLst>
              </a:tr>
              <a:tr h="208759">
                <a:tc>
                  <a:txBody>
                    <a:bodyPr/>
                    <a:lstStyle/>
                    <a:p>
                      <a:pPr marL="285750" indent="-285750">
                        <a:lnSpc>
                          <a:spcPct val="107000"/>
                        </a:lnSpc>
                        <a:spcAft>
                          <a:spcPts val="800"/>
                        </a:spcAft>
                        <a:buFont typeface="Wingdings" panose="05000000000000000000" pitchFamily="2" charset="2"/>
                        <a:buChar char="Ø"/>
                      </a:pPr>
                      <a:r>
                        <a:rPr lang="en-GB" sz="1800" u="sng" dirty="0">
                          <a:effectLst/>
                        </a:rPr>
                        <a:t>Why</a:t>
                      </a:r>
                      <a:r>
                        <a:rPr lang="en-GB" sz="1800" dirty="0">
                          <a:effectLst/>
                        </a:rPr>
                        <a:t> is the behaviour important? </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82851215"/>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Who </a:t>
                      </a:r>
                      <a:r>
                        <a:rPr lang="en-GB" sz="1800" dirty="0">
                          <a:effectLst/>
                        </a:rPr>
                        <a:t>needs to perform the behaviour?</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6869107"/>
                  </a:ext>
                </a:extLst>
              </a:tr>
              <a:tr h="994137">
                <a:tc>
                  <a:txBody>
                    <a:bodyPr/>
                    <a:lstStyle/>
                    <a:p>
                      <a:pPr marL="285750" indent="-285750">
                        <a:lnSpc>
                          <a:spcPct val="107000"/>
                        </a:lnSpc>
                        <a:spcAft>
                          <a:spcPts val="800"/>
                        </a:spcAft>
                        <a:buFont typeface="Wingdings" panose="05000000000000000000" pitchFamily="2" charset="2"/>
                        <a:buChar char="Ø"/>
                      </a:pPr>
                      <a:r>
                        <a:rPr lang="en-GB" sz="1800" u="sng" dirty="0">
                          <a:effectLst/>
                        </a:rPr>
                        <a:t>What</a:t>
                      </a:r>
                      <a:r>
                        <a:rPr lang="en-GB" sz="1800" dirty="0">
                          <a:effectLst/>
                        </a:rPr>
                        <a:t> does the person need to do differently to achieve the desired change?</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1105214"/>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When</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06439840"/>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Where</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21897017"/>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How often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09629080"/>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With whom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8589730"/>
                  </a:ext>
                </a:extLst>
              </a:tr>
            </a:tbl>
          </a:graphicData>
        </a:graphic>
      </p:graphicFrame>
    </p:spTree>
    <p:extLst>
      <p:ext uri="{BB962C8B-B14F-4D97-AF65-F5344CB8AC3E}">
        <p14:creationId xmlns:p14="http://schemas.microsoft.com/office/powerpoint/2010/main" val="2417115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3F67488-29A3-F21C-64BE-CD46C78218C1}"/>
              </a:ext>
            </a:extLst>
          </p:cNvPr>
          <p:cNvGraphicFramePr>
            <a:graphicFrameLocks noGrp="1"/>
          </p:cNvGraphicFramePr>
          <p:nvPr/>
        </p:nvGraphicFramePr>
        <p:xfrm>
          <a:off x="1040752" y="368691"/>
          <a:ext cx="3447273" cy="5986594"/>
        </p:xfrm>
        <a:graphic>
          <a:graphicData uri="http://schemas.openxmlformats.org/drawingml/2006/table">
            <a:tbl>
              <a:tblPr firstRow="1" firstCol="1" bandRow="1">
                <a:tableStyleId>{5C22544A-7EE6-4342-B048-85BDC9FD1C3A}</a:tableStyleId>
              </a:tblPr>
              <a:tblGrid>
                <a:gridCol w="3447273">
                  <a:extLst>
                    <a:ext uri="{9D8B030D-6E8A-4147-A177-3AD203B41FA5}">
                      <a16:colId xmlns:a16="http://schemas.microsoft.com/office/drawing/2014/main" val="4144905215"/>
                    </a:ext>
                  </a:extLst>
                </a:gridCol>
              </a:tblGrid>
              <a:tr h="171346">
                <a:tc>
                  <a:txBody>
                    <a:bodyPr/>
                    <a:lstStyle/>
                    <a:p>
                      <a:pPr>
                        <a:lnSpc>
                          <a:spcPct val="107000"/>
                        </a:lnSpc>
                        <a:spcAft>
                          <a:spcPts val="800"/>
                        </a:spcAft>
                      </a:pPr>
                      <a:r>
                        <a:rPr lang="en-GB" sz="1050" dirty="0">
                          <a:effectLst/>
                        </a:rPr>
                        <a:t>In order for behaviour change to occur, the individual, group or organisation would need to:</a:t>
                      </a:r>
                    </a:p>
                    <a:p>
                      <a:pPr>
                        <a:lnSpc>
                          <a:spcPct val="107000"/>
                        </a:lnSpc>
                        <a:spcAft>
                          <a:spcPts val="800"/>
                        </a:spcAft>
                      </a:pP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983107849"/>
                  </a:ext>
                </a:extLst>
              </a:tr>
              <a:tr h="171346">
                <a:tc>
                  <a:txBody>
                    <a:bodyPr/>
                    <a:lstStyle/>
                    <a:p>
                      <a:pPr>
                        <a:lnSpc>
                          <a:spcPct val="107000"/>
                        </a:lnSpc>
                        <a:spcAft>
                          <a:spcPts val="800"/>
                        </a:spcAft>
                      </a:pPr>
                      <a:r>
                        <a:rPr lang="en-GB" sz="1050">
                          <a:effectLst/>
                        </a:rPr>
                        <a:t>BCW constructs and how assessed: </a:t>
                      </a:r>
                      <a:endParaRPr lang="en-GB" sz="105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622614440"/>
                  </a:ext>
                </a:extLst>
              </a:tr>
              <a:tr h="171346">
                <a:tc>
                  <a:txBody>
                    <a:bodyPr/>
                    <a:lstStyle/>
                    <a:p>
                      <a:pPr>
                        <a:lnSpc>
                          <a:spcPct val="107000"/>
                        </a:lnSpc>
                        <a:spcAft>
                          <a:spcPts val="800"/>
                        </a:spcAft>
                      </a:pPr>
                      <a:r>
                        <a:rPr lang="en-GB" sz="1050" b="1" u="sng" dirty="0">
                          <a:effectLst/>
                        </a:rPr>
                        <a:t>Capability </a:t>
                      </a:r>
                      <a:endParaRPr lang="en-GB" sz="1050" b="1"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610635208"/>
                  </a:ext>
                </a:extLst>
              </a:tr>
              <a:tr h="171346">
                <a:tc>
                  <a:txBody>
                    <a:bodyPr/>
                    <a:lstStyle/>
                    <a:p>
                      <a:pPr>
                        <a:lnSpc>
                          <a:spcPct val="107000"/>
                        </a:lnSpc>
                        <a:spcAft>
                          <a:spcPts val="800"/>
                        </a:spcAft>
                      </a:pPr>
                      <a:r>
                        <a:rPr lang="en-GB" sz="1050" dirty="0">
                          <a:effectLst/>
                        </a:rPr>
                        <a:t>Know more about why it is important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874716747"/>
                  </a:ext>
                </a:extLst>
              </a:tr>
              <a:tr h="207827">
                <a:tc>
                  <a:txBody>
                    <a:bodyPr/>
                    <a:lstStyle/>
                    <a:p>
                      <a:pPr>
                        <a:lnSpc>
                          <a:spcPct val="107000"/>
                        </a:lnSpc>
                        <a:spcAft>
                          <a:spcPts val="800"/>
                        </a:spcAft>
                      </a:pPr>
                      <a:r>
                        <a:rPr lang="en-GB" sz="1050" dirty="0">
                          <a:effectLst/>
                        </a:rPr>
                        <a:t>Know more about how to do it</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926267730"/>
                  </a:ext>
                </a:extLst>
              </a:tr>
              <a:tr h="171346">
                <a:tc>
                  <a:txBody>
                    <a:bodyPr/>
                    <a:lstStyle/>
                    <a:p>
                      <a:pPr>
                        <a:lnSpc>
                          <a:spcPct val="107000"/>
                        </a:lnSpc>
                        <a:spcAft>
                          <a:spcPts val="800"/>
                        </a:spcAft>
                      </a:pPr>
                      <a:r>
                        <a:rPr lang="en-GB" sz="1050" dirty="0">
                          <a:effectLst/>
                        </a:rPr>
                        <a:t>Have better physical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426517356"/>
                  </a:ext>
                </a:extLst>
              </a:tr>
              <a:tr h="345753">
                <a:tc>
                  <a:txBody>
                    <a:bodyPr/>
                    <a:lstStyle/>
                    <a:p>
                      <a:pPr>
                        <a:lnSpc>
                          <a:spcPct val="107000"/>
                        </a:lnSpc>
                        <a:spcAft>
                          <a:spcPts val="800"/>
                        </a:spcAft>
                      </a:pPr>
                      <a:r>
                        <a:rPr lang="en-GB" sz="1050" dirty="0">
                          <a:effectLst/>
                        </a:rPr>
                        <a:t>Have better mental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229334191"/>
                  </a:ext>
                </a:extLst>
              </a:tr>
              <a:tr h="171346">
                <a:tc>
                  <a:txBody>
                    <a:bodyPr/>
                    <a:lstStyle/>
                    <a:p>
                      <a:pPr>
                        <a:lnSpc>
                          <a:spcPct val="107000"/>
                        </a:lnSpc>
                        <a:spcAft>
                          <a:spcPts val="800"/>
                        </a:spcAft>
                      </a:pPr>
                      <a:r>
                        <a:rPr lang="en-GB" sz="1050" dirty="0">
                          <a:effectLst/>
                        </a:rPr>
                        <a:t>Overcome physical limitations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788830761"/>
                  </a:ext>
                </a:extLst>
              </a:tr>
              <a:tr h="299824">
                <a:tc>
                  <a:txBody>
                    <a:bodyPr/>
                    <a:lstStyle/>
                    <a:p>
                      <a:pPr>
                        <a:lnSpc>
                          <a:spcPct val="107000"/>
                        </a:lnSpc>
                        <a:spcAft>
                          <a:spcPts val="800"/>
                        </a:spcAft>
                      </a:pPr>
                      <a:r>
                        <a:rPr lang="en-GB" sz="1050" dirty="0">
                          <a:effectLst/>
                        </a:rPr>
                        <a:t>Overcome mental obstacles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8410467"/>
                  </a:ext>
                </a:extLst>
              </a:tr>
              <a:tr h="221351">
                <a:tc>
                  <a:txBody>
                    <a:bodyPr/>
                    <a:lstStyle/>
                    <a:p>
                      <a:pPr>
                        <a:lnSpc>
                          <a:spcPct val="107000"/>
                        </a:lnSpc>
                        <a:spcAft>
                          <a:spcPts val="800"/>
                        </a:spcAft>
                      </a:pPr>
                      <a:r>
                        <a:rPr lang="en-GB" sz="1050" dirty="0">
                          <a:effectLst/>
                        </a:rPr>
                        <a:t>Have more physical stamina</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410611999"/>
                  </a:ext>
                </a:extLst>
              </a:tr>
              <a:tr h="171346">
                <a:tc>
                  <a:txBody>
                    <a:bodyPr/>
                    <a:lstStyle/>
                    <a:p>
                      <a:pPr>
                        <a:lnSpc>
                          <a:spcPct val="107000"/>
                        </a:lnSpc>
                        <a:spcAft>
                          <a:spcPts val="800"/>
                        </a:spcAft>
                      </a:pPr>
                      <a:r>
                        <a:rPr lang="en-GB" sz="1050" dirty="0">
                          <a:effectLst/>
                        </a:rPr>
                        <a:t>Have more mental stamina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93562233"/>
                  </a:ext>
                </a:extLst>
              </a:tr>
              <a:tr h="171346">
                <a:tc>
                  <a:txBody>
                    <a:bodyPr/>
                    <a:lstStyle/>
                    <a:p>
                      <a:pPr>
                        <a:lnSpc>
                          <a:spcPct val="107000"/>
                        </a:lnSpc>
                        <a:spcAft>
                          <a:spcPts val="800"/>
                        </a:spcAft>
                      </a:pPr>
                      <a:r>
                        <a:rPr lang="en-GB" sz="1050" u="sng" dirty="0">
                          <a:effectLst/>
                        </a:rPr>
                        <a:t>Opportunity</a:t>
                      </a:r>
                      <a:r>
                        <a:rPr lang="en-GB" sz="1050" dirty="0">
                          <a:effectLst/>
                        </a:rPr>
                        <a: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900511456"/>
                  </a:ext>
                </a:extLst>
              </a:tr>
              <a:tr h="269074">
                <a:tc>
                  <a:txBody>
                    <a:bodyPr/>
                    <a:lstStyle/>
                    <a:p>
                      <a:pPr>
                        <a:lnSpc>
                          <a:spcPct val="107000"/>
                        </a:lnSpc>
                        <a:spcAft>
                          <a:spcPts val="800"/>
                        </a:spcAft>
                      </a:pPr>
                      <a:r>
                        <a:rPr lang="en-GB" sz="1050" dirty="0">
                          <a:effectLst/>
                        </a:rPr>
                        <a:t>Have more time to do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155137641"/>
                  </a:ext>
                </a:extLst>
              </a:tr>
              <a:tr h="171346">
                <a:tc>
                  <a:txBody>
                    <a:bodyPr/>
                    <a:lstStyle/>
                    <a:p>
                      <a:pPr>
                        <a:lnSpc>
                          <a:spcPct val="107000"/>
                        </a:lnSpc>
                        <a:spcAft>
                          <a:spcPts val="800"/>
                        </a:spcAft>
                      </a:pPr>
                      <a:r>
                        <a:rPr lang="en-GB" sz="1050" dirty="0">
                          <a:effectLst/>
                        </a:rPr>
                        <a:t>Have more money</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787508986"/>
                  </a:ext>
                </a:extLst>
              </a:tr>
              <a:tr h="214778">
                <a:tc>
                  <a:txBody>
                    <a:bodyPr/>
                    <a:lstStyle/>
                    <a:p>
                      <a:pPr>
                        <a:lnSpc>
                          <a:spcPct val="107000"/>
                        </a:lnSpc>
                        <a:spcAft>
                          <a:spcPts val="800"/>
                        </a:spcAft>
                      </a:pPr>
                      <a:r>
                        <a:rPr lang="en-GB" sz="1050" dirty="0">
                          <a:effectLst/>
                        </a:rPr>
                        <a:t>Have the necessary materials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66506021"/>
                  </a:ext>
                </a:extLst>
              </a:tr>
              <a:tr h="171346">
                <a:tc>
                  <a:txBody>
                    <a:bodyPr/>
                    <a:lstStyle/>
                    <a:p>
                      <a:pPr>
                        <a:lnSpc>
                          <a:spcPct val="107000"/>
                        </a:lnSpc>
                        <a:spcAft>
                          <a:spcPts val="800"/>
                        </a:spcAft>
                      </a:pPr>
                      <a:r>
                        <a:rPr lang="en-GB" sz="1050" dirty="0">
                          <a:effectLst/>
                        </a:rPr>
                        <a:t>Have it more easily accessible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4227506210"/>
                  </a:ext>
                </a:extLst>
              </a:tr>
              <a:tr h="171346">
                <a:tc>
                  <a:txBody>
                    <a:bodyPr/>
                    <a:lstStyle/>
                    <a:p>
                      <a:pPr>
                        <a:lnSpc>
                          <a:spcPct val="107000"/>
                        </a:lnSpc>
                        <a:spcAft>
                          <a:spcPts val="800"/>
                        </a:spcAft>
                      </a:pPr>
                      <a:r>
                        <a:rPr lang="en-GB" sz="1050" dirty="0">
                          <a:effectLst/>
                        </a:rPr>
                        <a:t>Have more people around me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850594416"/>
                  </a:ext>
                </a:extLst>
              </a:tr>
              <a:tr h="171346">
                <a:tc>
                  <a:txBody>
                    <a:bodyPr/>
                    <a:lstStyle/>
                    <a:p>
                      <a:pPr>
                        <a:lnSpc>
                          <a:spcPct val="107000"/>
                        </a:lnSpc>
                        <a:spcAft>
                          <a:spcPts val="800"/>
                        </a:spcAft>
                      </a:pPr>
                      <a:r>
                        <a:rPr lang="en-GB" sz="1050" dirty="0">
                          <a:effectLst/>
                        </a:rPr>
                        <a:t>Have more triggers to prompt me</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259211919"/>
                  </a:ext>
                </a:extLst>
              </a:tr>
              <a:tr h="221351">
                <a:tc>
                  <a:txBody>
                    <a:bodyPr/>
                    <a:lstStyle/>
                    <a:p>
                      <a:pPr>
                        <a:lnSpc>
                          <a:spcPct val="107000"/>
                        </a:lnSpc>
                        <a:spcAft>
                          <a:spcPts val="800"/>
                        </a:spcAft>
                      </a:pPr>
                      <a:r>
                        <a:rPr lang="en-GB" sz="1050" dirty="0">
                          <a:effectLst/>
                        </a:rPr>
                        <a:t>Have more support from others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748977984"/>
                  </a:ext>
                </a:extLst>
              </a:tr>
              <a:tr h="171346">
                <a:tc>
                  <a:txBody>
                    <a:bodyPr/>
                    <a:lstStyle/>
                    <a:p>
                      <a:pPr>
                        <a:lnSpc>
                          <a:spcPct val="107000"/>
                        </a:lnSpc>
                        <a:spcAft>
                          <a:spcPts val="800"/>
                        </a:spcAft>
                      </a:pPr>
                      <a:r>
                        <a:rPr lang="en-GB" sz="1050" u="sng" dirty="0">
                          <a:effectLst/>
                        </a:rPr>
                        <a:t>Motivation</a:t>
                      </a:r>
                      <a:endParaRPr lang="en-GB" sz="1050"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46310887"/>
                  </a:ext>
                </a:extLst>
              </a:tr>
              <a:tr h="390524">
                <a:tc>
                  <a:txBody>
                    <a:bodyPr/>
                    <a:lstStyle/>
                    <a:p>
                      <a:pPr>
                        <a:lnSpc>
                          <a:spcPct val="107000"/>
                        </a:lnSpc>
                        <a:spcAft>
                          <a:spcPts val="800"/>
                        </a:spcAft>
                      </a:pPr>
                      <a:r>
                        <a:rPr lang="en-GB" sz="1050" dirty="0">
                          <a:effectLst/>
                        </a:rPr>
                        <a:t>Feel that you want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2581606965"/>
                  </a:ext>
                </a:extLst>
              </a:tr>
              <a:tr h="171346">
                <a:tc>
                  <a:txBody>
                    <a:bodyPr/>
                    <a:lstStyle/>
                    <a:p>
                      <a:pPr>
                        <a:lnSpc>
                          <a:spcPct val="107000"/>
                        </a:lnSpc>
                        <a:spcAft>
                          <a:spcPts val="800"/>
                        </a:spcAft>
                      </a:pPr>
                      <a:r>
                        <a:rPr lang="en-GB" sz="1050" dirty="0">
                          <a:effectLst/>
                        </a:rPr>
                        <a:t>Feel that you need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222829138"/>
                  </a:ext>
                </a:extLst>
              </a:tr>
              <a:tr h="390524">
                <a:tc>
                  <a:txBody>
                    <a:bodyPr/>
                    <a:lstStyle/>
                    <a:p>
                      <a:pPr>
                        <a:lnSpc>
                          <a:spcPct val="107000"/>
                        </a:lnSpc>
                        <a:spcAft>
                          <a:spcPts val="800"/>
                        </a:spcAft>
                      </a:pPr>
                      <a:r>
                        <a:rPr lang="en-GB" sz="1050" dirty="0">
                          <a:effectLst/>
                        </a:rPr>
                        <a:t>Believe that it would be a good thing to do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063210337"/>
                  </a:ext>
                </a:extLst>
              </a:tr>
              <a:tr h="312988">
                <a:tc>
                  <a:txBody>
                    <a:bodyPr/>
                    <a:lstStyle/>
                    <a:p>
                      <a:pPr>
                        <a:lnSpc>
                          <a:spcPct val="107000"/>
                        </a:lnSpc>
                        <a:spcAft>
                          <a:spcPts val="800"/>
                        </a:spcAft>
                      </a:pPr>
                      <a:r>
                        <a:rPr lang="en-GB" sz="1050" dirty="0">
                          <a:effectLst/>
                        </a:rPr>
                        <a:t>Develop better plans for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77248832"/>
                  </a:ext>
                </a:extLst>
              </a:tr>
              <a:tr h="171346">
                <a:tc>
                  <a:txBody>
                    <a:bodyPr/>
                    <a:lstStyle/>
                    <a:p>
                      <a:pPr>
                        <a:lnSpc>
                          <a:spcPct val="107000"/>
                        </a:lnSpc>
                        <a:spcAft>
                          <a:spcPts val="800"/>
                        </a:spcAft>
                      </a:pPr>
                      <a:r>
                        <a:rPr lang="en-GB" sz="1050" dirty="0">
                          <a:effectLst/>
                        </a:rPr>
                        <a:t>Develop a habit of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3121064780"/>
                  </a:ext>
                </a:extLst>
              </a:tr>
              <a:tr h="106188">
                <a:tc>
                  <a:txBody>
                    <a:bodyPr/>
                    <a:lstStyle/>
                    <a:p>
                      <a:pPr>
                        <a:lnSpc>
                          <a:spcPct val="107000"/>
                        </a:lnSpc>
                        <a:spcAft>
                          <a:spcPts val="800"/>
                        </a:spcAft>
                      </a:pPr>
                      <a:r>
                        <a:rPr lang="en-GB" sz="300" dirty="0">
                          <a:effectLst/>
                        </a:rPr>
                        <a:t>Something else (please specific)______</a:t>
                      </a:r>
                      <a:endParaRPr lang="en-GB" sz="30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834947603"/>
                  </a:ext>
                </a:extLst>
              </a:tr>
            </a:tbl>
          </a:graphicData>
        </a:graphic>
      </p:graphicFrame>
      <p:sp>
        <p:nvSpPr>
          <p:cNvPr id="4" name="Callout: Right Arrow 3">
            <a:extLst>
              <a:ext uri="{FF2B5EF4-FFF2-40B4-BE49-F238E27FC236}">
                <a16:creationId xmlns:a16="http://schemas.microsoft.com/office/drawing/2014/main" id="{17FBAA0A-4CB0-6411-5239-DF2488C1F690}"/>
              </a:ext>
            </a:extLst>
          </p:cNvPr>
          <p:cNvSpPr/>
          <p:nvPr/>
        </p:nvSpPr>
        <p:spPr>
          <a:xfrm flipH="1">
            <a:off x="4963884" y="802431"/>
            <a:ext cx="4795935" cy="439472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identify specific behaviour change techniques using TDF, and specific intervention functions using BHW</a:t>
            </a:r>
          </a:p>
        </p:txBody>
      </p:sp>
      <p:sp>
        <p:nvSpPr>
          <p:cNvPr id="6" name="TextBox 5">
            <a:extLst>
              <a:ext uri="{FF2B5EF4-FFF2-40B4-BE49-F238E27FC236}">
                <a16:creationId xmlns:a16="http://schemas.microsoft.com/office/drawing/2014/main" id="{6048A05A-A87D-077E-ECE2-84E090B3DAC9}"/>
              </a:ext>
            </a:extLst>
          </p:cNvPr>
          <p:cNvSpPr txBox="1"/>
          <p:nvPr/>
        </p:nvSpPr>
        <p:spPr>
          <a:xfrm>
            <a:off x="5346440" y="5271795"/>
            <a:ext cx="6083559" cy="1169551"/>
          </a:xfrm>
          <a:prstGeom prst="rect">
            <a:avLst/>
          </a:prstGeom>
          <a:noFill/>
        </p:spPr>
        <p:txBody>
          <a:bodyPr wrap="square">
            <a:spAutoFit/>
          </a:bodyPr>
          <a:lstStyle/>
          <a:p>
            <a:r>
              <a:rPr lang="en-GB" sz="1400" dirty="0"/>
              <a:t>Michie S, Johnston M, Abraham C, Lawton R, Parker D, Walker A, on behalf of the ‘Psychological Theory’ Group: Making psychological theory useful for implementing evidence based practice: a consensus approach. Qual </a:t>
            </a:r>
            <a:r>
              <a:rPr lang="en-GB" sz="1400" dirty="0" err="1"/>
              <a:t>Saf</a:t>
            </a:r>
            <a:r>
              <a:rPr lang="en-GB" sz="1400" dirty="0"/>
              <a:t> Health Care. 2005, 14: 26-33. 10.1136/qshc.2004.011155</a:t>
            </a:r>
          </a:p>
        </p:txBody>
      </p:sp>
    </p:spTree>
    <p:extLst>
      <p:ext uri="{BB962C8B-B14F-4D97-AF65-F5344CB8AC3E}">
        <p14:creationId xmlns:p14="http://schemas.microsoft.com/office/powerpoint/2010/main" val="4048664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646111" y="452718"/>
            <a:ext cx="10354681" cy="1400530"/>
          </a:xfrm>
        </p:spPr>
        <p:txBody>
          <a:bodyPr/>
          <a:lstStyle/>
          <a:p>
            <a:r>
              <a:rPr lang="en-GB" altLang="en-US" dirty="0"/>
              <a:t>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10000"/>
          </a:bodyPr>
          <a:lstStyle/>
          <a:p>
            <a:endParaRPr lang="en-GB" dirty="0"/>
          </a:p>
          <a:p>
            <a:r>
              <a:rPr lang="en-GB" dirty="0"/>
              <a:t>The COM-B model (Michie et al., 2011)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32CB5C-2296-E6AB-82FC-853D922DDB45}"/>
              </a:ext>
            </a:extLst>
          </p:cNvPr>
          <p:cNvPicPr>
            <a:picLocks noChangeAspect="1"/>
          </p:cNvPicPr>
          <p:nvPr/>
        </p:nvPicPr>
        <p:blipFill>
          <a:blip r:embed="rId2"/>
          <a:stretch>
            <a:fillRect/>
          </a:stretch>
        </p:blipFill>
        <p:spPr>
          <a:xfrm>
            <a:off x="410548" y="801673"/>
            <a:ext cx="7165618" cy="5063006"/>
          </a:xfrm>
          <a:prstGeom prst="rect">
            <a:avLst/>
          </a:prstGeom>
        </p:spPr>
      </p:pic>
      <p:graphicFrame>
        <p:nvGraphicFramePr>
          <p:cNvPr id="3" name="Table 2">
            <a:extLst>
              <a:ext uri="{FF2B5EF4-FFF2-40B4-BE49-F238E27FC236}">
                <a16:creationId xmlns:a16="http://schemas.microsoft.com/office/drawing/2014/main" id="{CC5483C8-994F-3B74-32DA-B58CCEF02D26}"/>
              </a:ext>
            </a:extLst>
          </p:cNvPr>
          <p:cNvGraphicFramePr>
            <a:graphicFrameLocks noGrp="1"/>
          </p:cNvGraphicFramePr>
          <p:nvPr/>
        </p:nvGraphicFramePr>
        <p:xfrm>
          <a:off x="7847723" y="177250"/>
          <a:ext cx="3868415" cy="6459536"/>
        </p:xfrm>
        <a:graphic>
          <a:graphicData uri="http://schemas.openxmlformats.org/drawingml/2006/table">
            <a:tbl>
              <a:tblPr firstRow="1" firstCol="1" bandRow="1">
                <a:tableStyleId>{5C22544A-7EE6-4342-B048-85BDC9FD1C3A}</a:tableStyleId>
              </a:tblPr>
              <a:tblGrid>
                <a:gridCol w="1548009">
                  <a:extLst>
                    <a:ext uri="{9D8B030D-6E8A-4147-A177-3AD203B41FA5}">
                      <a16:colId xmlns:a16="http://schemas.microsoft.com/office/drawing/2014/main" val="147255841"/>
                    </a:ext>
                  </a:extLst>
                </a:gridCol>
                <a:gridCol w="2320406">
                  <a:extLst>
                    <a:ext uri="{9D8B030D-6E8A-4147-A177-3AD203B41FA5}">
                      <a16:colId xmlns:a16="http://schemas.microsoft.com/office/drawing/2014/main" val="3814771250"/>
                    </a:ext>
                  </a:extLst>
                </a:gridCol>
              </a:tblGrid>
              <a:tr h="134789">
                <a:tc>
                  <a:txBody>
                    <a:bodyPr/>
                    <a:lstStyle/>
                    <a:p>
                      <a:pPr>
                        <a:lnSpc>
                          <a:spcPct val="107000"/>
                        </a:lnSpc>
                        <a:spcAft>
                          <a:spcPts val="800"/>
                        </a:spcAft>
                      </a:pPr>
                      <a:r>
                        <a:rPr lang="en-GB" sz="1000" dirty="0">
                          <a:effectLst/>
                        </a:rPr>
                        <a:t>COM-B</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a:txBody>
                    <a:bodyPr/>
                    <a:lstStyle/>
                    <a:p>
                      <a:pPr>
                        <a:lnSpc>
                          <a:spcPct val="107000"/>
                        </a:lnSpc>
                        <a:spcAft>
                          <a:spcPts val="800"/>
                        </a:spcAft>
                      </a:pPr>
                      <a:r>
                        <a:rPr lang="en-GB" sz="1000" b="1" dirty="0">
                          <a:effectLst/>
                        </a:rPr>
                        <a:t>Intervention functions </a:t>
                      </a:r>
                      <a:endParaRPr lang="en-GB" sz="7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extLst>
                  <a:ext uri="{0D108BD9-81ED-4DB2-BD59-A6C34878D82A}">
                    <a16:rowId xmlns:a16="http://schemas.microsoft.com/office/drawing/2014/main" val="746000250"/>
                  </a:ext>
                </a:extLst>
              </a:tr>
              <a:tr h="134789">
                <a:tc gridSpan="2">
                  <a:txBody>
                    <a:bodyPr/>
                    <a:lstStyle/>
                    <a:p>
                      <a:pPr>
                        <a:lnSpc>
                          <a:spcPct val="107000"/>
                        </a:lnSpc>
                        <a:spcAft>
                          <a:spcPts val="800"/>
                        </a:spcAft>
                      </a:pPr>
                      <a:r>
                        <a:rPr lang="en-GB" sz="1000" dirty="0">
                          <a:effectLst/>
                        </a:rPr>
                        <a:t>Influencing capability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hMerge="1">
                  <a:txBody>
                    <a:bodyPr/>
                    <a:lstStyle/>
                    <a:p>
                      <a:endParaRPr lang="en-GB"/>
                    </a:p>
                  </a:txBody>
                  <a:tcPr/>
                </a:tc>
                <a:extLst>
                  <a:ext uri="{0D108BD9-81ED-4DB2-BD59-A6C34878D82A}">
                    <a16:rowId xmlns:a16="http://schemas.microsoft.com/office/drawing/2014/main" val="2297569978"/>
                  </a:ext>
                </a:extLst>
              </a:tr>
              <a:tr h="277007">
                <a:tc>
                  <a:txBody>
                    <a:bodyPr/>
                    <a:lstStyle/>
                    <a:p>
                      <a:pPr>
                        <a:lnSpc>
                          <a:spcPct val="107000"/>
                        </a:lnSpc>
                        <a:spcAft>
                          <a:spcPts val="800"/>
                        </a:spcAft>
                      </a:pPr>
                      <a:r>
                        <a:rPr lang="en-GB" sz="1000" dirty="0">
                          <a:effectLst/>
                        </a:rPr>
                        <a:t>Knowledge</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Educate about ways of enacting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3379164361"/>
                  </a:ext>
                </a:extLst>
              </a:tr>
              <a:tr h="419147">
                <a:tc>
                  <a:txBody>
                    <a:bodyPr/>
                    <a:lstStyle/>
                    <a:p>
                      <a:pPr>
                        <a:lnSpc>
                          <a:spcPct val="107000"/>
                        </a:lnSpc>
                        <a:spcAft>
                          <a:spcPts val="800"/>
                        </a:spcAft>
                      </a:pPr>
                      <a:r>
                        <a:rPr lang="en-GB" sz="1000" dirty="0">
                          <a:effectLst/>
                        </a:rPr>
                        <a:t>Skill</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in cognitive, physical or social skills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206553105"/>
                  </a:ext>
                </a:extLst>
              </a:tr>
              <a:tr h="419147">
                <a:tc>
                  <a:txBody>
                    <a:bodyPr/>
                    <a:lstStyle/>
                    <a:p>
                      <a:pPr>
                        <a:lnSpc>
                          <a:spcPct val="107000"/>
                        </a:lnSpc>
                        <a:spcAft>
                          <a:spcPts val="800"/>
                        </a:spcAft>
                      </a:pPr>
                      <a:r>
                        <a:rPr lang="en-GB" sz="1000">
                          <a:effectLst/>
                        </a:rPr>
                        <a:t>Strength</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1220302625"/>
                  </a:ext>
                </a:extLst>
              </a:tr>
              <a:tr h="419147">
                <a:tc>
                  <a:txBody>
                    <a:bodyPr/>
                    <a:lstStyle/>
                    <a:p>
                      <a:pPr>
                        <a:lnSpc>
                          <a:spcPct val="107000"/>
                        </a:lnSpc>
                        <a:spcAft>
                          <a:spcPts val="800"/>
                        </a:spcAft>
                      </a:pPr>
                      <a:r>
                        <a:rPr lang="en-GB" sz="1000">
                          <a:effectLst/>
                        </a:rPr>
                        <a:t>Stamina/Endurance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777908353"/>
                  </a:ext>
                </a:extLst>
              </a:tr>
              <a:tr h="134867">
                <a:tc>
                  <a:txBody>
                    <a:bodyPr/>
                    <a:lstStyle/>
                    <a:p>
                      <a:pPr>
                        <a:lnSpc>
                          <a:spcPct val="107000"/>
                        </a:lnSpc>
                        <a:spcAft>
                          <a:spcPts val="800"/>
                        </a:spcAft>
                      </a:pPr>
                      <a:r>
                        <a:rPr lang="en-GB" sz="1000" dirty="0">
                          <a:effectLst/>
                        </a:rPr>
                        <a:t>Influencing opportunity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048477307"/>
                  </a:ext>
                </a:extLst>
              </a:tr>
              <a:tr h="419147">
                <a:tc>
                  <a:txBody>
                    <a:bodyPr/>
                    <a:lstStyle/>
                    <a:p>
                      <a:pPr>
                        <a:lnSpc>
                          <a:spcPct val="107000"/>
                        </a:lnSpc>
                        <a:spcAft>
                          <a:spcPts val="800"/>
                        </a:spcAft>
                      </a:pPr>
                      <a:r>
                        <a:rPr lang="en-GB" sz="1000" dirty="0">
                          <a:effectLst/>
                        </a:rPr>
                        <a:t>Time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Train or restructure the environment to reduce time demand or competing time demands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1879896543"/>
                  </a:ext>
                </a:extLst>
              </a:tr>
              <a:tr h="419147">
                <a:tc>
                  <a:txBody>
                    <a:bodyPr/>
                    <a:lstStyle/>
                    <a:p>
                      <a:pPr>
                        <a:lnSpc>
                          <a:spcPct val="107000"/>
                        </a:lnSpc>
                        <a:spcAft>
                          <a:spcPts val="800"/>
                        </a:spcAft>
                      </a:pPr>
                      <a:r>
                        <a:rPr lang="en-GB" sz="1000" dirty="0">
                          <a:effectLst/>
                        </a:rPr>
                        <a:t>Resources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environment to increase social support and cultural norms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3838833207"/>
                  </a:ext>
                </a:extLst>
              </a:tr>
              <a:tr h="419147">
                <a:tc>
                  <a:txBody>
                    <a:bodyPr/>
                    <a:lstStyle/>
                    <a:p>
                      <a:pPr>
                        <a:lnSpc>
                          <a:spcPct val="107000"/>
                        </a:lnSpc>
                        <a:spcAft>
                          <a:spcPts val="800"/>
                        </a:spcAft>
                      </a:pPr>
                      <a:r>
                        <a:rPr lang="en-GB" sz="1000" dirty="0">
                          <a:effectLst/>
                        </a:rPr>
                        <a:t>Location/Physical barriers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Train or restructure the environment to provide cues and prompts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949916237"/>
                  </a:ext>
                </a:extLst>
              </a:tr>
              <a:tr h="419147">
                <a:tc>
                  <a:txBody>
                    <a:bodyPr/>
                    <a:lstStyle/>
                    <a:p>
                      <a:pPr>
                        <a:lnSpc>
                          <a:spcPct val="107000"/>
                        </a:lnSpc>
                        <a:spcAft>
                          <a:spcPts val="800"/>
                        </a:spcAft>
                      </a:pPr>
                      <a:r>
                        <a:rPr lang="en-GB" sz="1000" dirty="0">
                          <a:effectLst/>
                        </a:rPr>
                        <a:t>Interpersonal influences/cultural expectations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social environment or use modelling to shape people’s ways of thinking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411985522"/>
                  </a:ext>
                </a:extLst>
              </a:tr>
              <a:tr h="134867">
                <a:tc>
                  <a:txBody>
                    <a:bodyPr/>
                    <a:lstStyle/>
                    <a:p>
                      <a:pPr>
                        <a:lnSpc>
                          <a:spcPct val="107000"/>
                        </a:lnSpc>
                        <a:spcAft>
                          <a:spcPts val="800"/>
                        </a:spcAft>
                      </a:pPr>
                      <a:r>
                        <a:rPr lang="en-GB" sz="1000">
                          <a:effectLst/>
                        </a:rPr>
                        <a:t>Influencing motivation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83781751"/>
                  </a:ext>
                </a:extLst>
              </a:tr>
              <a:tr h="419147">
                <a:tc>
                  <a:txBody>
                    <a:bodyPr/>
                    <a:lstStyle/>
                    <a:p>
                      <a:pPr>
                        <a:lnSpc>
                          <a:spcPct val="107000"/>
                        </a:lnSpc>
                        <a:spcAft>
                          <a:spcPts val="800"/>
                        </a:spcAft>
                      </a:pPr>
                      <a:r>
                        <a:rPr lang="en-GB" sz="1000" dirty="0">
                          <a:effectLst/>
                        </a:rPr>
                        <a:t>Plans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a:effectLst/>
                        </a:rPr>
                        <a:t>Educate, train to form clearer personal rules/action plans, and train to remember and apply these plans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2113011637"/>
                  </a:ext>
                </a:extLst>
              </a:tr>
              <a:tr h="419147">
                <a:tc>
                  <a:txBody>
                    <a:bodyPr/>
                    <a:lstStyle/>
                    <a:p>
                      <a:pPr>
                        <a:lnSpc>
                          <a:spcPct val="107000"/>
                        </a:lnSpc>
                        <a:spcAft>
                          <a:spcPts val="800"/>
                        </a:spcAft>
                      </a:pPr>
                      <a:r>
                        <a:rPr lang="en-GB" sz="1000">
                          <a:effectLst/>
                        </a:rPr>
                        <a:t>Evaluations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Educate or persuade to create more positive beliefs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619668628"/>
                  </a:ext>
                </a:extLst>
              </a:tr>
              <a:tr h="419147">
                <a:tc>
                  <a:txBody>
                    <a:bodyPr/>
                    <a:lstStyle/>
                    <a:p>
                      <a:pPr>
                        <a:lnSpc>
                          <a:spcPct val="107000"/>
                        </a:lnSpc>
                        <a:spcAft>
                          <a:spcPts val="800"/>
                        </a:spcAft>
                      </a:pPr>
                      <a:r>
                        <a:rPr lang="en-GB" sz="1000">
                          <a:effectLst/>
                        </a:rPr>
                        <a:t>Motives</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Persuade, incentivise, coerce, model or enable to feel positively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313822019"/>
                  </a:ext>
                </a:extLst>
              </a:tr>
              <a:tr h="277007">
                <a:tc>
                  <a:txBody>
                    <a:bodyPr/>
                    <a:lstStyle/>
                    <a:p>
                      <a:pPr>
                        <a:lnSpc>
                          <a:spcPct val="107000"/>
                        </a:lnSpc>
                        <a:spcAft>
                          <a:spcPts val="800"/>
                        </a:spcAft>
                      </a:pPr>
                      <a:r>
                        <a:rPr lang="en-GB" sz="1000">
                          <a:effectLst/>
                        </a:rPr>
                        <a:t>Impulses/Inhibition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Train or enable to strengthen habitual engagement with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814214019"/>
                  </a:ext>
                </a:extLst>
              </a:tr>
              <a:tr h="0">
                <a:tc>
                  <a:txBody>
                    <a:bodyPr/>
                    <a:lstStyle/>
                    <a:p>
                      <a:pPr>
                        <a:lnSpc>
                          <a:spcPct val="107000"/>
                        </a:lnSpc>
                        <a:spcAft>
                          <a:spcPts val="800"/>
                        </a:spcAft>
                      </a:pPr>
                      <a:r>
                        <a:rPr lang="en-GB" sz="1000">
                          <a:effectLst/>
                        </a:rPr>
                        <a:t>Responses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Model desired behaviour to induce automatic imitation</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77621904"/>
                  </a:ext>
                </a:extLst>
              </a:tr>
            </a:tbl>
          </a:graphicData>
        </a:graphic>
      </p:graphicFrame>
    </p:spTree>
    <p:extLst>
      <p:ext uri="{BB962C8B-B14F-4D97-AF65-F5344CB8AC3E}">
        <p14:creationId xmlns:p14="http://schemas.microsoft.com/office/powerpoint/2010/main" val="1943277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149049" y="2127616"/>
            <a:ext cx="10590244" cy="1143000"/>
          </a:xfrm>
        </p:spPr>
        <p:txBody>
          <a:bodyPr/>
          <a:lstStyle/>
          <a:p>
            <a:pPr algn="ctr"/>
            <a:r>
              <a:rPr lang="en-GB" altLang="en-US" dirty="0"/>
              <a:t>5. Designing and evaluating interventions:  overview of key considerations </a:t>
            </a:r>
          </a:p>
        </p:txBody>
      </p:sp>
    </p:spTree>
    <p:extLst>
      <p:ext uri="{BB962C8B-B14F-4D97-AF65-F5344CB8AC3E}">
        <p14:creationId xmlns:p14="http://schemas.microsoft.com/office/powerpoint/2010/main" val="26114230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92313" y="115888"/>
            <a:ext cx="8229600" cy="1143000"/>
          </a:xfrm>
        </p:spPr>
        <p:txBody>
          <a:bodyPr/>
          <a:lstStyle/>
          <a:p>
            <a:r>
              <a:rPr lang="en-GB" altLang="en-US"/>
              <a:t>Glanz (2016)</a:t>
            </a:r>
          </a:p>
        </p:txBody>
      </p:sp>
      <p:sp>
        <p:nvSpPr>
          <p:cNvPr id="3" name="Content Placeholder 2"/>
          <p:cNvSpPr>
            <a:spLocks noGrp="1"/>
          </p:cNvSpPr>
          <p:nvPr>
            <p:ph idx="1"/>
          </p:nvPr>
        </p:nvSpPr>
        <p:spPr>
          <a:xfrm>
            <a:off x="1992313" y="1125538"/>
            <a:ext cx="8229600" cy="5256212"/>
          </a:xfrm>
        </p:spPr>
        <p:txBody>
          <a:bodyPr>
            <a:normAutofit lnSpcReduction="10000"/>
          </a:bodyPr>
          <a:lstStyle/>
          <a:p>
            <a:pPr>
              <a:defRPr/>
            </a:pPr>
            <a:r>
              <a:rPr lang="en-GB" dirty="0"/>
              <a:t>The choice of a suitable theory or theories should begin with identifying:</a:t>
            </a:r>
          </a:p>
          <a:p>
            <a:pPr lvl="1">
              <a:defRPr/>
            </a:pPr>
            <a:r>
              <a:rPr lang="en-GB" dirty="0"/>
              <a:t>the problem, </a:t>
            </a:r>
          </a:p>
          <a:p>
            <a:pPr lvl="1">
              <a:defRPr/>
            </a:pPr>
            <a:r>
              <a:rPr lang="en-GB" dirty="0"/>
              <a:t>goal</a:t>
            </a:r>
          </a:p>
          <a:p>
            <a:pPr lvl="1">
              <a:defRPr/>
            </a:pPr>
            <a:r>
              <a:rPr lang="en-GB" dirty="0"/>
              <a:t>units of practice, </a:t>
            </a:r>
          </a:p>
          <a:p>
            <a:pPr>
              <a:defRPr/>
            </a:pPr>
            <a:endParaRPr lang="en-GB" dirty="0"/>
          </a:p>
          <a:p>
            <a:pPr marL="0" indent="0">
              <a:buNone/>
              <a:defRPr/>
            </a:pPr>
            <a:r>
              <a:rPr lang="en-GB" dirty="0"/>
              <a:t>“Choice should not be based on selecting a theoretical framework because it is intriguing, familiar, or in vogue. One should start with a logic model of the problem and work backwards to identify potential solutions” </a:t>
            </a:r>
          </a:p>
          <a:p>
            <a:pPr marL="0" indent="0">
              <a:buNone/>
              <a:defRPr/>
            </a:pPr>
            <a:endParaRPr lang="en-GB" dirty="0"/>
          </a:p>
          <a:p>
            <a:pPr marL="0" indent="0">
              <a:buNone/>
              <a:defRPr/>
            </a:pPr>
            <a:r>
              <a:rPr lang="en-GB" sz="2400" dirty="0"/>
              <a:t>http://www.esourceresearch.org/eSourceBook/SocialandBehavioralTheories/8ChoosingtheRightTheory/tabid/743/Default.aspx</a:t>
            </a:r>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11137183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4281-303D-11B3-D680-F6FD0164B354}"/>
              </a:ext>
            </a:extLst>
          </p:cNvPr>
          <p:cNvSpPr>
            <a:spLocks noGrp="1"/>
          </p:cNvSpPr>
          <p:nvPr>
            <p:ph type="title"/>
          </p:nvPr>
        </p:nvSpPr>
        <p:spPr>
          <a:xfrm>
            <a:off x="666431" y="773346"/>
            <a:ext cx="9404723" cy="1400530"/>
          </a:xfrm>
        </p:spPr>
        <p:txBody>
          <a:bodyPr/>
          <a:lstStyle/>
          <a:p>
            <a:r>
              <a:rPr lang="en-GB" sz="2800" dirty="0"/>
              <a:t>Developing and evaluating complex interventions </a:t>
            </a:r>
          </a:p>
        </p:txBody>
      </p:sp>
      <p:sp>
        <p:nvSpPr>
          <p:cNvPr id="3" name="Content Placeholder 2">
            <a:extLst>
              <a:ext uri="{FF2B5EF4-FFF2-40B4-BE49-F238E27FC236}">
                <a16:creationId xmlns:a16="http://schemas.microsoft.com/office/drawing/2014/main" id="{D10BEA45-29C0-13AD-4CFE-D0A2AE7ABCFA}"/>
              </a:ext>
            </a:extLst>
          </p:cNvPr>
          <p:cNvSpPr>
            <a:spLocks noGrp="1"/>
          </p:cNvSpPr>
          <p:nvPr>
            <p:ph idx="1"/>
          </p:nvPr>
        </p:nvSpPr>
        <p:spPr>
          <a:xfrm>
            <a:off x="756420" y="1963902"/>
            <a:ext cx="9496264" cy="4195481"/>
          </a:xfrm>
        </p:spPr>
        <p:txBody>
          <a:bodyPr>
            <a:normAutofit fontScale="85000" lnSpcReduction="20000"/>
          </a:bodyPr>
          <a:lstStyle/>
          <a:p>
            <a:pPr marL="0" indent="0" algn="l" fontAlgn="base">
              <a:buNone/>
            </a:pPr>
            <a:r>
              <a:rPr lang="en-GB" sz="2800" b="0" i="0" dirty="0">
                <a:effectLst/>
                <a:latin typeface="inherit"/>
              </a:rPr>
              <a:t>Six core elements should be considered to answer the following questions:</a:t>
            </a:r>
          </a:p>
          <a:p>
            <a:pPr marL="742950" lvl="1" indent="-285750" algn="l" fontAlgn="base">
              <a:buFont typeface="Arial" panose="020B0604020202020204" pitchFamily="34" charset="0"/>
              <a:buChar char="•"/>
            </a:pPr>
            <a:r>
              <a:rPr lang="en-GB" sz="2400" b="0" i="0" dirty="0">
                <a:effectLst/>
                <a:latin typeface="inherit"/>
              </a:rPr>
              <a:t>How does the intervention interact with its context?</a:t>
            </a:r>
          </a:p>
          <a:p>
            <a:pPr marL="742950" lvl="1" indent="-285750" algn="l" fontAlgn="base">
              <a:buFont typeface="Arial" panose="020B0604020202020204" pitchFamily="34" charset="0"/>
              <a:buChar char="•"/>
            </a:pPr>
            <a:r>
              <a:rPr lang="en-GB" sz="2400" b="0" i="0" dirty="0">
                <a:effectLst/>
                <a:latin typeface="inherit"/>
              </a:rPr>
              <a:t>What is the underpinning programme theory?</a:t>
            </a:r>
          </a:p>
          <a:p>
            <a:pPr marL="742950" lvl="1" indent="-285750" algn="l" fontAlgn="base">
              <a:buFont typeface="Arial" panose="020B0604020202020204" pitchFamily="34" charset="0"/>
              <a:buChar char="•"/>
            </a:pPr>
            <a:r>
              <a:rPr lang="en-GB" sz="2400" b="0" i="0" dirty="0">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sz="2400" b="0" i="0" dirty="0">
                <a:effectLst/>
                <a:latin typeface="inherit"/>
              </a:rPr>
              <a:t>What are the key uncertainties?</a:t>
            </a:r>
          </a:p>
          <a:p>
            <a:pPr marL="742950" lvl="1" indent="-285750" algn="l" fontAlgn="base">
              <a:buFont typeface="Arial" panose="020B0604020202020204" pitchFamily="34" charset="0"/>
              <a:buChar char="•"/>
            </a:pPr>
            <a:r>
              <a:rPr lang="en-GB" sz="2400" b="0" i="0" dirty="0">
                <a:effectLst/>
                <a:latin typeface="inherit"/>
              </a:rPr>
              <a:t>How can the intervention be refined?</a:t>
            </a:r>
          </a:p>
          <a:p>
            <a:pPr marL="742950" lvl="1" indent="-285750" algn="l" fontAlgn="base">
              <a:buFont typeface="Arial" panose="020B0604020202020204" pitchFamily="34" charset="0"/>
              <a:buChar char="•"/>
            </a:pPr>
            <a:r>
              <a:rPr lang="en-GB" sz="2400" b="0" i="0" dirty="0">
                <a:effectLst/>
                <a:latin typeface="inherit"/>
              </a:rPr>
              <a:t>What are the comparative resource and outcome consequences of the intervention?</a:t>
            </a:r>
          </a:p>
          <a:p>
            <a:pPr marL="742950" lvl="1" indent="-285750" algn="l" fontAlgn="base">
              <a:buFont typeface="Arial" panose="020B0604020202020204" pitchFamily="34" charset="0"/>
              <a:buChar char="•"/>
            </a:pPr>
            <a:endParaRPr lang="en-GB" sz="2400" b="0" i="0" dirty="0">
              <a:effectLst/>
              <a:latin typeface="inherit"/>
            </a:endParaRPr>
          </a:p>
          <a:p>
            <a:pPr marL="0" indent="0">
              <a:buNone/>
            </a:pPr>
            <a:r>
              <a:rPr lang="en-GB" b="0" i="0" dirty="0">
                <a:effectLst/>
                <a:latin typeface="Arial" panose="020B0604020202020204" pitchFamily="34" charset="0"/>
              </a:rPr>
              <a:t>Skivington, K., Matthews, L., Simpson, S. A., Craig, P., Baird, J., </a:t>
            </a:r>
            <a:r>
              <a:rPr lang="en-GB" b="0" i="0" dirty="0" err="1">
                <a:effectLst/>
                <a:latin typeface="Arial" panose="020B0604020202020204" pitchFamily="34" charset="0"/>
              </a:rPr>
              <a:t>Blazeby</a:t>
            </a:r>
            <a:r>
              <a:rPr lang="en-GB" b="0" i="0" dirty="0">
                <a:effectLst/>
                <a:latin typeface="Arial" panose="020B0604020202020204" pitchFamily="34" charset="0"/>
              </a:rPr>
              <a:t>, J. M., ... &amp; Moore, L. (2021). A new framework for developing and evaluating complex interventions: update of Medical Research Council guidance. </a:t>
            </a:r>
            <a:r>
              <a:rPr lang="en-GB" b="0" i="1" dirty="0" err="1">
                <a:effectLst/>
                <a:latin typeface="Arial" panose="020B0604020202020204" pitchFamily="34" charset="0"/>
              </a:rPr>
              <a:t>bmj</a:t>
            </a:r>
            <a:r>
              <a:rPr lang="en-GB" b="0" i="0" dirty="0">
                <a:effectLst/>
                <a:latin typeface="Arial" panose="020B0604020202020204" pitchFamily="34" charset="0"/>
              </a:rPr>
              <a:t>, </a:t>
            </a:r>
            <a:r>
              <a:rPr lang="en-GB" b="0" i="1" dirty="0">
                <a:effectLst/>
                <a:latin typeface="Arial" panose="020B0604020202020204" pitchFamily="34" charset="0"/>
              </a:rPr>
              <a:t>374</a:t>
            </a:r>
            <a:r>
              <a:rPr lang="en-GB" b="0" i="0" dirty="0">
                <a:effectLst/>
                <a:latin typeface="Arial" panose="020B0604020202020204" pitchFamily="34" charset="0"/>
              </a:rPr>
              <a:t>.</a:t>
            </a:r>
            <a:endParaRPr lang="en-GB" dirty="0"/>
          </a:p>
        </p:txBody>
      </p:sp>
    </p:spTree>
    <p:extLst>
      <p:ext uri="{BB962C8B-B14F-4D97-AF65-F5344CB8AC3E}">
        <p14:creationId xmlns:p14="http://schemas.microsoft.com/office/powerpoint/2010/main" val="38277883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776472" y="554581"/>
            <a:ext cx="9404723" cy="1400530"/>
          </a:xfrm>
        </p:spPr>
        <p:txBody>
          <a:bodyPr/>
          <a:lstStyle/>
          <a:p>
            <a:r>
              <a:rPr lang="en-GB" altLang="en-US" sz="3600" dirty="0"/>
              <a:t>Key Stages of Intervention development </a:t>
            </a:r>
          </a:p>
        </p:txBody>
      </p:sp>
      <p:pic>
        <p:nvPicPr>
          <p:cNvPr id="21508" name="Picture 2" descr="E:\master's prep\MM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6834" y="1955111"/>
            <a:ext cx="9144000" cy="381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48789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745410" y="508741"/>
            <a:ext cx="9304443" cy="1143000"/>
          </a:xfrm>
        </p:spPr>
        <p:txBody>
          <a:bodyPr/>
          <a:lstStyle/>
          <a:p>
            <a:r>
              <a:rPr lang="en-GB" altLang="en-US" sz="3200" dirty="0"/>
              <a:t>Design considerations for intervention studies</a:t>
            </a:r>
          </a:p>
        </p:txBody>
      </p:sp>
      <p:sp>
        <p:nvSpPr>
          <p:cNvPr id="29699" name="Content Placeholder 2"/>
          <p:cNvSpPr>
            <a:spLocks noGrp="1"/>
          </p:cNvSpPr>
          <p:nvPr>
            <p:ph idx="1"/>
          </p:nvPr>
        </p:nvSpPr>
        <p:spPr>
          <a:xfrm>
            <a:off x="845925" y="2222251"/>
            <a:ext cx="8946541" cy="4195481"/>
          </a:xfrm>
        </p:spPr>
        <p:txBody>
          <a:bodyPr/>
          <a:lstStyle/>
          <a:p>
            <a:r>
              <a:rPr lang="en-GB" altLang="en-US" sz="2800" dirty="0"/>
              <a:t>Interventions require pre and post measures in order to show </a:t>
            </a:r>
            <a:r>
              <a:rPr lang="en-GB" altLang="en-US" sz="2800" u="sng" dirty="0"/>
              <a:t>change</a:t>
            </a:r>
          </a:p>
          <a:p>
            <a:endParaRPr lang="en-GB" altLang="en-US" sz="2800" u="sng" dirty="0"/>
          </a:p>
          <a:p>
            <a:r>
              <a:rPr lang="en-GB" altLang="en-US" sz="2800" dirty="0"/>
              <a:t>Often require a control group </a:t>
            </a:r>
          </a:p>
          <a:p>
            <a:endParaRPr lang="en-GB" altLang="en-US" sz="2800" dirty="0"/>
          </a:p>
          <a:p>
            <a:r>
              <a:rPr lang="en-GB" altLang="en-US" sz="2800" dirty="0"/>
              <a:t>Short-term versus long-term follow-up?</a:t>
            </a:r>
          </a:p>
          <a:p>
            <a:endParaRPr lang="en-GB" altLang="en-US" dirty="0"/>
          </a:p>
          <a:p>
            <a:endParaRPr lang="en-GB" altLang="en-US" dirty="0"/>
          </a:p>
        </p:txBody>
      </p:sp>
    </p:spTree>
    <p:extLst>
      <p:ext uri="{BB962C8B-B14F-4D97-AF65-F5344CB8AC3E}">
        <p14:creationId xmlns:p14="http://schemas.microsoft.com/office/powerpoint/2010/main" val="2056916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1158618" y="1515107"/>
            <a:ext cx="9307759" cy="5040313"/>
          </a:xfrm>
        </p:spPr>
        <p:txBody>
          <a:bodyPr>
            <a:normAutofit/>
          </a:bodyPr>
          <a:lstStyle/>
          <a:p>
            <a:r>
              <a:rPr lang="en-GB" altLang="en-US" dirty="0"/>
              <a:t>Use validated scales</a:t>
            </a:r>
          </a:p>
          <a:p>
            <a:endParaRPr lang="en-GB" altLang="en-US" dirty="0"/>
          </a:p>
          <a:p>
            <a:r>
              <a:rPr lang="en-GB" altLang="en-US" dirty="0"/>
              <a:t>Appropriate for target population </a:t>
            </a:r>
          </a:p>
          <a:p>
            <a:endParaRPr lang="en-GB" altLang="en-US" dirty="0"/>
          </a:p>
          <a:p>
            <a:r>
              <a:rPr lang="en-GB" altLang="en-US" dirty="0"/>
              <a:t>Strong psychometric properties</a:t>
            </a:r>
          </a:p>
          <a:p>
            <a:endParaRPr lang="en-GB" altLang="en-US" dirty="0"/>
          </a:p>
          <a:p>
            <a:r>
              <a:rPr lang="en-GB" altLang="en-US" dirty="0"/>
              <a:t>Other data? </a:t>
            </a:r>
          </a:p>
          <a:p>
            <a:pPr lvl="1"/>
            <a:r>
              <a:rPr lang="en-GB" altLang="en-US" dirty="0"/>
              <a:t>Physiological measures? </a:t>
            </a:r>
          </a:p>
          <a:p>
            <a:pPr lvl="1"/>
            <a:r>
              <a:rPr lang="en-GB" altLang="en-US" dirty="0"/>
              <a:t>Behaviours</a:t>
            </a:r>
          </a:p>
          <a:p>
            <a:pPr lvl="1"/>
            <a:r>
              <a:rPr lang="en-GB" altLang="en-US" dirty="0"/>
              <a:t>Demographics </a:t>
            </a:r>
          </a:p>
          <a:p>
            <a:endParaRPr lang="en-GB" altLang="en-US" dirty="0"/>
          </a:p>
        </p:txBody>
      </p:sp>
      <p:sp>
        <p:nvSpPr>
          <p:cNvPr id="4" name="Title 1">
            <a:extLst>
              <a:ext uri="{FF2B5EF4-FFF2-40B4-BE49-F238E27FC236}">
                <a16:creationId xmlns:a16="http://schemas.microsoft.com/office/drawing/2014/main" id="{D0BE3D70-9BF5-7B6D-9546-DAD25EA364D3}"/>
              </a:ext>
            </a:extLst>
          </p:cNvPr>
          <p:cNvSpPr>
            <a:spLocks noGrp="1"/>
          </p:cNvSpPr>
          <p:nvPr>
            <p:ph type="title"/>
          </p:nvPr>
        </p:nvSpPr>
        <p:spPr>
          <a:xfrm>
            <a:off x="867330" y="461328"/>
            <a:ext cx="9304443" cy="1143000"/>
          </a:xfrm>
        </p:spPr>
        <p:txBody>
          <a:bodyPr/>
          <a:lstStyle/>
          <a:p>
            <a:r>
              <a:rPr lang="en-GB" altLang="en-US" sz="3200" dirty="0"/>
              <a:t>Design considerations for intervention studies</a:t>
            </a:r>
          </a:p>
        </p:txBody>
      </p:sp>
    </p:spTree>
    <p:extLst>
      <p:ext uri="{BB962C8B-B14F-4D97-AF65-F5344CB8AC3E}">
        <p14:creationId xmlns:p14="http://schemas.microsoft.com/office/powerpoint/2010/main" val="18749731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302618" y="420283"/>
            <a:ext cx="8640763" cy="1143000"/>
          </a:xfrm>
        </p:spPr>
        <p:txBody>
          <a:bodyPr/>
          <a:lstStyle/>
          <a:p>
            <a:r>
              <a:rPr lang="en-GB" altLang="en-US" sz="2400" dirty="0"/>
              <a:t>Key ethical considerations in intervention research </a:t>
            </a:r>
          </a:p>
        </p:txBody>
      </p:sp>
      <p:sp>
        <p:nvSpPr>
          <p:cNvPr id="56323" name="Content Placeholder 2"/>
          <p:cNvSpPr>
            <a:spLocks noGrp="1"/>
          </p:cNvSpPr>
          <p:nvPr>
            <p:ph idx="1"/>
          </p:nvPr>
        </p:nvSpPr>
        <p:spPr>
          <a:xfrm>
            <a:off x="1992313" y="1125539"/>
            <a:ext cx="8229600" cy="5432425"/>
          </a:xfrm>
        </p:spPr>
        <p:txBody>
          <a:bodyPr>
            <a:normAutofit fontScale="92500" lnSpcReduction="10000"/>
          </a:bodyPr>
          <a:lstStyle/>
          <a:p>
            <a:r>
              <a:rPr lang="en-GB" altLang="en-US" dirty="0">
                <a:cs typeface="Arial" panose="020B0604020202020204" pitchFamily="34" charset="0"/>
              </a:rPr>
              <a:t>Written </a:t>
            </a:r>
            <a:r>
              <a:rPr lang="en-GB" altLang="en-US" b="1" u="sng" dirty="0">
                <a:cs typeface="Arial" panose="020B0604020202020204" pitchFamily="34" charset="0"/>
              </a:rPr>
              <a:t>informed</a:t>
            </a:r>
            <a:r>
              <a:rPr lang="en-GB" altLang="en-US" dirty="0">
                <a:cs typeface="Arial" panose="020B0604020202020204" pitchFamily="34" charset="0"/>
              </a:rPr>
              <a:t> consent – at appropriate levels</a:t>
            </a:r>
          </a:p>
          <a:p>
            <a:endParaRPr lang="en-GB" altLang="en-US" dirty="0">
              <a:cs typeface="Arial" panose="020B0604020202020204" pitchFamily="34" charset="0"/>
            </a:endParaRPr>
          </a:p>
          <a:p>
            <a:r>
              <a:rPr lang="en-GB" altLang="en-US" dirty="0">
                <a:cs typeface="Arial" panose="020B0604020202020204" pitchFamily="34" charset="0"/>
              </a:rPr>
              <a:t>Clarity and comprehension of research materials </a:t>
            </a:r>
          </a:p>
          <a:p>
            <a:pPr lvl="1"/>
            <a:r>
              <a:rPr lang="en-GB" altLang="en-US" sz="1600" dirty="0">
                <a:cs typeface="Arial" panose="020B0604020202020204" pitchFamily="34" charset="0"/>
              </a:rPr>
              <a:t>Appropriate for target audience?</a:t>
            </a:r>
          </a:p>
          <a:p>
            <a:endParaRPr lang="en-GB" altLang="en-US" dirty="0">
              <a:cs typeface="Arial" panose="020B0604020202020204" pitchFamily="34" charset="0"/>
            </a:endParaRPr>
          </a:p>
          <a:p>
            <a:r>
              <a:rPr lang="en-GB" altLang="en-US" dirty="0">
                <a:cs typeface="Arial" panose="020B0604020202020204" pitchFamily="34" charset="0"/>
              </a:rPr>
              <a:t>No potential coercion</a:t>
            </a:r>
          </a:p>
          <a:p>
            <a:endParaRPr lang="en-GB" altLang="en-US" dirty="0">
              <a:cs typeface="Arial" panose="020B0604020202020204" pitchFamily="34" charset="0"/>
            </a:endParaRPr>
          </a:p>
          <a:p>
            <a:r>
              <a:rPr lang="en-GB" altLang="en-US" dirty="0">
                <a:cs typeface="Arial" panose="020B0604020202020204" pitchFamily="34" charset="0"/>
              </a:rPr>
              <a:t>Right to withdraw</a:t>
            </a:r>
          </a:p>
          <a:p>
            <a:endParaRPr lang="en-GB" altLang="en-US" dirty="0">
              <a:cs typeface="Arial" panose="020B0604020202020204" pitchFamily="34" charset="0"/>
            </a:endParaRPr>
          </a:p>
          <a:p>
            <a:r>
              <a:rPr lang="en-GB" altLang="en-US" dirty="0">
                <a:cs typeface="Arial" panose="020B0604020202020204" pitchFamily="34" charset="0"/>
              </a:rPr>
              <a:t>Debriefing </a:t>
            </a:r>
          </a:p>
          <a:p>
            <a:endParaRPr lang="en-GB" altLang="en-US" dirty="0">
              <a:cs typeface="Arial" panose="020B0604020202020204" pitchFamily="34" charset="0"/>
            </a:endParaRPr>
          </a:p>
          <a:p>
            <a:r>
              <a:rPr lang="en-GB" altLang="en-US" dirty="0">
                <a:cs typeface="Arial" panose="020B0604020202020204" pitchFamily="34" charset="0"/>
              </a:rPr>
              <a:t>Potential for harm/discomfort/distress</a:t>
            </a:r>
          </a:p>
          <a:p>
            <a:endParaRPr lang="en-GB" altLang="en-US" dirty="0">
              <a:cs typeface="Arial" panose="020B0604020202020204" pitchFamily="34" charset="0"/>
            </a:endParaRPr>
          </a:p>
          <a:p>
            <a:r>
              <a:rPr lang="en-GB" altLang="en-US" dirty="0">
                <a:cs typeface="Arial" panose="020B0604020202020204" pitchFamily="34" charset="0"/>
              </a:rPr>
              <a:t>Confidentiality/Data Protection </a:t>
            </a:r>
          </a:p>
        </p:txBody>
      </p:sp>
    </p:spTree>
    <p:extLst>
      <p:ext uri="{BB962C8B-B14F-4D97-AF65-F5344CB8AC3E}">
        <p14:creationId xmlns:p14="http://schemas.microsoft.com/office/powerpoint/2010/main" val="2618902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782C6-4F4D-43EC-27EA-3AFD9CA4132E}"/>
            </a:ext>
          </a:extLst>
        </p:cNvPr>
        <p:cNvGrpSpPr/>
        <p:nvPr/>
      </p:nvGrpSpPr>
      <p:grpSpPr>
        <a:xfrm>
          <a:off x="0" y="0"/>
          <a:ext cx="0" cy="0"/>
          <a:chOff x="0" y="0"/>
          <a:chExt cx="0" cy="0"/>
        </a:xfrm>
      </p:grpSpPr>
      <p:sp>
        <p:nvSpPr>
          <p:cNvPr id="28674" name="Title 1">
            <a:extLst>
              <a:ext uri="{FF2B5EF4-FFF2-40B4-BE49-F238E27FC236}">
                <a16:creationId xmlns:a16="http://schemas.microsoft.com/office/drawing/2014/main" id="{8CAB3537-4142-FD1D-B508-81E07F3E6559}"/>
              </a:ext>
            </a:extLst>
          </p:cNvPr>
          <p:cNvSpPr>
            <a:spLocks noGrp="1"/>
          </p:cNvSpPr>
          <p:nvPr>
            <p:ph type="title"/>
          </p:nvPr>
        </p:nvSpPr>
        <p:spPr>
          <a:xfrm>
            <a:off x="1149049" y="2127616"/>
            <a:ext cx="10590244" cy="1143000"/>
          </a:xfrm>
        </p:spPr>
        <p:txBody>
          <a:bodyPr/>
          <a:lstStyle/>
          <a:p>
            <a:pPr algn="ctr"/>
            <a:r>
              <a:rPr lang="en-GB" altLang="en-US" dirty="0"/>
              <a:t>6.  </a:t>
            </a:r>
            <a:r>
              <a:rPr lang="en-GB" altLang="en-US"/>
              <a:t>Module Assessments</a:t>
            </a:r>
            <a:endParaRPr lang="en-GB" altLang="en-US" dirty="0"/>
          </a:p>
        </p:txBody>
      </p:sp>
    </p:spTree>
    <p:extLst>
      <p:ext uri="{BB962C8B-B14F-4D97-AF65-F5344CB8AC3E}">
        <p14:creationId xmlns:p14="http://schemas.microsoft.com/office/powerpoint/2010/main" val="30134602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E1617F-6408-5DA8-436C-DFD61DA90DA9}"/>
              </a:ext>
            </a:extLst>
          </p:cNvPr>
          <p:cNvSpPr txBox="1"/>
          <p:nvPr/>
        </p:nvSpPr>
        <p:spPr>
          <a:xfrm>
            <a:off x="559836" y="401603"/>
            <a:ext cx="10767527" cy="5533566"/>
          </a:xfrm>
          <a:prstGeom prst="rect">
            <a:avLst/>
          </a:prstGeom>
          <a:noFill/>
        </p:spPr>
        <p:txBody>
          <a:bodyPr wrap="square">
            <a:spAutoFit/>
          </a:bodyPr>
          <a:lstStyle/>
          <a:p>
            <a:pPr>
              <a:lnSpc>
                <a:spcPct val="107000"/>
              </a:lnSpc>
              <a:spcAft>
                <a:spcPts val="800"/>
              </a:spcAft>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Key references: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Christmas, S., Michie, S., &amp; West, R. (Eds.). (2015).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Thinking about behaviour change: an interdisciplinary dialogue</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De Leo, A., Bayes, S.,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Bloxsome</a:t>
            </a:r>
            <a:r>
              <a:rPr lang="en-GB" sz="1800" dirty="0">
                <a:effectLst/>
                <a:latin typeface="Arial" panose="020B0604020202020204" pitchFamily="34" charset="0"/>
                <a:ea typeface="DengXian" panose="02010600030101010101" pitchFamily="2" charset="-122"/>
                <a:cs typeface="Times New Roman" panose="02020603050405020304" pitchFamily="18" charset="0"/>
              </a:rPr>
              <a:t>, D.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et al.</a:t>
            </a:r>
            <a:r>
              <a:rPr lang="en-GB" sz="1800" dirty="0">
                <a:effectLst/>
                <a:latin typeface="Arial" panose="020B0604020202020204" pitchFamily="34" charset="0"/>
                <a:ea typeface="DengXian" panose="02010600030101010101" pitchFamily="2" charset="-122"/>
                <a:cs typeface="Times New Roman" panose="02020603050405020304" pitchFamily="18" charset="0"/>
              </a:rPr>
              <a:t> Exploring the usability of the COM-B model and Theoretical Domains Framework (TDF) to define the helpers of and hindrances to evidence-based practice in midwifery.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 Sci </a:t>
            </a:r>
            <a:r>
              <a:rPr lang="en-GB" sz="1800" i="1" dirty="0" err="1">
                <a:effectLst/>
                <a:latin typeface="Arial" panose="020B0604020202020204" pitchFamily="34" charset="0"/>
                <a:ea typeface="DengXian" panose="02010600030101010101" pitchFamily="2" charset="-122"/>
                <a:cs typeface="Times New Roman" panose="02020603050405020304" pitchFamily="18" charset="0"/>
              </a:rPr>
              <a:t>Commun</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2</a:t>
            </a:r>
            <a:r>
              <a:rPr lang="en-GB" sz="1800" dirty="0">
                <a:effectLst/>
                <a:latin typeface="Arial" panose="020B0604020202020204" pitchFamily="34" charset="0"/>
                <a:ea typeface="DengXian" panose="02010600030101010101" pitchFamily="2" charset="-122"/>
                <a:cs typeface="Times New Roman" panose="02020603050405020304" pitchFamily="18" charset="0"/>
              </a:rPr>
              <a:t>, 7 (2021). https://doi.org/10.1186/s43058-020-00100-x</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Hesketh</a:t>
            </a:r>
            <a:r>
              <a:rPr lang="en-GB" sz="1800" dirty="0">
                <a:effectLst/>
                <a:latin typeface="Arial" panose="020B0604020202020204" pitchFamily="34" charset="0"/>
                <a:ea typeface="DengXian" panose="02010600030101010101" pitchFamily="2" charset="-122"/>
                <a:cs typeface="Times New Roman" panose="02020603050405020304" pitchFamily="18" charset="0"/>
              </a:rPr>
              <a:t>, I., &amp; Cooper, C. (2019).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Wellbeing at work: how to design, implement and evaluate an effective strategy</a:t>
            </a:r>
            <a:r>
              <a:rPr lang="en-GB" sz="1800" dirty="0">
                <a:effectLst/>
                <a:latin typeface="Arial" panose="020B0604020202020204" pitchFamily="34" charset="0"/>
                <a:ea typeface="DengXian" panose="02010600030101010101" pitchFamily="2" charset="-122"/>
                <a:cs typeface="Times New Roman" panose="02020603050405020304" pitchFamily="18" charset="0"/>
              </a:rPr>
              <a:t>. Kogan Page Publishers.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Kwak, L.,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Toropova</a:t>
            </a:r>
            <a:r>
              <a:rPr lang="en-GB" sz="1800" dirty="0">
                <a:effectLst/>
                <a:latin typeface="Arial" panose="020B0604020202020204" pitchFamily="34" charset="0"/>
                <a:ea typeface="DengXian" panose="02010600030101010101" pitchFamily="2" charset="-122"/>
                <a:cs typeface="Times New Roman" panose="02020603050405020304" pitchFamily="18" charset="0"/>
              </a:rPr>
              <a:t>, A., Powell, B. J.,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Lengnick</a:t>
            </a:r>
            <a:r>
              <a:rPr lang="en-GB" sz="1800" dirty="0">
                <a:effectLst/>
                <a:latin typeface="Arial" panose="020B0604020202020204" pitchFamily="34" charset="0"/>
                <a:ea typeface="DengXian" panose="02010600030101010101" pitchFamily="2" charset="-122"/>
                <a:cs typeface="Times New Roman" panose="02020603050405020304" pitchFamily="18" charset="0"/>
              </a:rPr>
              <a:t>-Hall, R., Jensen, I.,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Bergström</a:t>
            </a:r>
            <a:r>
              <a:rPr lang="en-GB" sz="1800" dirty="0">
                <a:effectLst/>
                <a:latin typeface="Arial" panose="020B0604020202020204" pitchFamily="34" charset="0"/>
                <a:ea typeface="DengXian" panose="02010600030101010101" pitchFamily="2" charset="-122"/>
                <a:cs typeface="Times New Roman" panose="02020603050405020304" pitchFamily="18" charset="0"/>
              </a:rPr>
              <a:t>, G., ... &amp; Björklund, C. (2022). A randomized controlled trial in schools aimed at exploring mechanisms of change of a multifaceted implementation strategy for promoting mental health at the workplace.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Implementation Science</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17</a:t>
            </a:r>
            <a:r>
              <a:rPr lang="en-GB" sz="1800" dirty="0">
                <a:effectLst/>
                <a:latin typeface="Arial" panose="020B0604020202020204" pitchFamily="34" charset="0"/>
                <a:ea typeface="DengXian" panose="02010600030101010101" pitchFamily="2" charset="-122"/>
                <a:cs typeface="Times New Roman" panose="02020603050405020304" pitchFamily="18" charset="0"/>
              </a:rPr>
              <a:t>(1), 1-16.</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Atkins, L., &amp; West, R. (2014). The behaviour change wheel.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 guide to designing interventions. 1st ed. Great Britain: Silverback Publishing</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1003</a:t>
            </a:r>
            <a:r>
              <a:rPr lang="en-GB" sz="1800" dirty="0">
                <a:effectLst/>
                <a:latin typeface="Arial" panose="020B0604020202020204" pitchFamily="34" charset="0"/>
                <a:ea typeface="DengXian" panose="02010600030101010101" pitchFamily="2" charset="-122"/>
                <a:cs typeface="Times New Roman" panose="02020603050405020304" pitchFamily="18" charset="0"/>
              </a:rPr>
              <a:t>, 1010.</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F., West, R., Campbell, R., Brown, J., &amp;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Gainforth</a:t>
            </a:r>
            <a:r>
              <a:rPr lang="en-GB" sz="1800" dirty="0">
                <a:effectLst/>
                <a:latin typeface="Arial" panose="020B0604020202020204" pitchFamily="34" charset="0"/>
                <a:ea typeface="DengXian" panose="02010600030101010101" pitchFamily="2" charset="-122"/>
                <a:cs typeface="Times New Roman" panose="02020603050405020304" pitchFamily="18" charset="0"/>
              </a:rPr>
              <a:t>, H. (2014).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ABC of behaviour change theories</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80642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256</TotalTime>
  <Words>5230</Words>
  <Application>Microsoft Office PowerPoint</Application>
  <PresentationFormat>Widescreen</PresentationFormat>
  <Paragraphs>330</Paragraphs>
  <Slides>35</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DengXian</vt:lpstr>
      <vt:lpstr>inherit</vt:lpstr>
      <vt:lpstr>interfaceregular</vt:lpstr>
      <vt:lpstr>Arial</vt:lpstr>
      <vt:lpstr>Calibri</vt:lpstr>
      <vt:lpstr>Century Gothic</vt:lpstr>
      <vt:lpstr>Symbol</vt:lpstr>
      <vt:lpstr>Times New Roman</vt:lpstr>
      <vt:lpstr>Wingdings</vt:lpstr>
      <vt:lpstr>Wingdings 3</vt:lpstr>
      <vt:lpstr>Ion</vt:lpstr>
      <vt:lpstr>ECAS7011  The Psychology of Behaviour Change</vt:lpstr>
      <vt:lpstr>Session overview</vt:lpstr>
      <vt:lpstr>1. Module/Moodle Overview</vt:lpstr>
      <vt:lpstr>Introduction and Module Context</vt:lpstr>
      <vt:lpstr>2. Introduction to Behaviour Change</vt:lpstr>
      <vt:lpstr>2. What is behaviour change?</vt:lpstr>
      <vt:lpstr>Defining Behaviour and Behaviour Change</vt:lpstr>
      <vt:lpstr>Importance of Studying Behaviour Change</vt:lpstr>
      <vt:lpstr>Multidisciplinary Foundations of Behaviour Change</vt:lpstr>
      <vt:lpstr>Determinants of Behaviour</vt:lpstr>
      <vt:lpstr>Role of Theory and Frameworks</vt:lpstr>
      <vt:lpstr>Evidence-Based Interventions</vt:lpstr>
      <vt:lpstr>Key Approaches </vt:lpstr>
      <vt:lpstr>Challenges and Future Directions</vt:lpstr>
      <vt:lpstr>3. What is a behaviour change intervention (BCI)?2. </vt:lpstr>
      <vt:lpstr>What is an intervention?</vt:lpstr>
      <vt:lpstr>Theory-based interventions</vt:lpstr>
      <vt:lpstr>What is a “complex” intervention?</vt:lpstr>
      <vt:lpstr>4. Introduction to the COM-B Model &amp; the Behaviour Change Wheel</vt:lpstr>
      <vt:lpstr>PowerPoint Presentation</vt:lpstr>
      <vt:lpstr>PowerPoint Presentation</vt:lpstr>
      <vt:lpstr>PowerPoint Presentation</vt:lpstr>
      <vt:lpstr>PowerPoint Presentation</vt:lpstr>
      <vt:lpstr>PowerPoint Presentation</vt:lpstr>
      <vt:lpstr>The Behaviour Change Wheel  </vt:lpstr>
      <vt:lpstr>PowerPoint Presentation</vt:lpstr>
      <vt:lpstr>5. Designing and evaluating interventions:  overview of key considerations </vt:lpstr>
      <vt:lpstr>Glanz (2016)</vt:lpstr>
      <vt:lpstr>Developing and evaluating complex interventions </vt:lpstr>
      <vt:lpstr>Key Stages of Intervention development </vt:lpstr>
      <vt:lpstr>Design considerations for intervention studies</vt:lpstr>
      <vt:lpstr>Design considerations for intervention studies</vt:lpstr>
      <vt:lpstr>Key ethical considerations in intervention research </vt:lpstr>
      <vt:lpstr>6.  Module Assessments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ECAS7003 Behaviour Change in Context </dc:title>
  <dc:creator>Ceri Phelps</dc:creator>
  <cp:lastModifiedBy>Ceri Phelps</cp:lastModifiedBy>
  <cp:revision>6</cp:revision>
  <dcterms:created xsi:type="dcterms:W3CDTF">2020-10-22T10:39:34Z</dcterms:created>
  <dcterms:modified xsi:type="dcterms:W3CDTF">2026-01-10T16:46:24Z</dcterms:modified>
</cp:coreProperties>
</file>