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2" r:id="rId1"/>
  </p:sldMasterIdLst>
  <p:sldIdLst>
    <p:sldId id="256" r:id="rId2"/>
    <p:sldId id="257" r:id="rId3"/>
    <p:sldId id="258" r:id="rId4"/>
    <p:sldId id="259" r:id="rId5"/>
    <p:sldId id="261" r:id="rId6"/>
    <p:sldId id="260"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0" d="100"/>
          <a:sy n="80" d="100"/>
        </p:scale>
        <p:origin x="75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71EB2D-2830-495F-A1EC-2B00ED38DE68}" type="doc">
      <dgm:prSet loTypeId="urn:microsoft.com/office/officeart/2005/8/layout/default" loCatId="list" qsTypeId="urn:microsoft.com/office/officeart/2005/8/quickstyle/3d2" qsCatId="3D" csTypeId="urn:microsoft.com/office/officeart/2005/8/colors/accent1_2" csCatId="accent1"/>
      <dgm:spPr/>
      <dgm:t>
        <a:bodyPr/>
        <a:lstStyle/>
        <a:p>
          <a:endParaRPr lang="zh-CN" altLang="en-US"/>
        </a:p>
      </dgm:t>
    </dgm:pt>
    <dgm:pt modelId="{D0A0F833-C18B-4C68-AF83-FF06DD30931E}">
      <dgm:prSet custT="1"/>
      <dgm:spPr/>
      <dgm:t>
        <a:bodyPr/>
        <a:lstStyle/>
        <a:p>
          <a:r>
            <a:rPr lang="en-US" sz="2400" dirty="0">
              <a:latin typeface="Times New Roman" panose="02020603050405020304" pitchFamily="18" charset="0"/>
              <a:cs typeface="Times New Roman" panose="02020603050405020304" pitchFamily="18" charset="0"/>
            </a:rPr>
            <a:t>Curiosity and imitation</a:t>
          </a:r>
          <a:endParaRPr lang="zh-CN" sz="2400" dirty="0">
            <a:latin typeface="Times New Roman" panose="02020603050405020304" pitchFamily="18" charset="0"/>
            <a:cs typeface="Times New Roman" panose="02020603050405020304" pitchFamily="18" charset="0"/>
          </a:endParaRPr>
        </a:p>
      </dgm:t>
    </dgm:pt>
    <dgm:pt modelId="{28E75020-6647-404E-B24A-EB77557E00F0}" type="parTrans" cxnId="{1781D51D-4CB1-499F-9043-95AC7742E772}">
      <dgm:prSet/>
      <dgm:spPr/>
      <dgm:t>
        <a:bodyPr/>
        <a:lstStyle/>
        <a:p>
          <a:endParaRPr lang="zh-CN" altLang="en-US"/>
        </a:p>
      </dgm:t>
    </dgm:pt>
    <dgm:pt modelId="{C8033948-FD3C-4DD1-82F6-26CB9CA6BD87}" type="sibTrans" cxnId="{1781D51D-4CB1-499F-9043-95AC7742E772}">
      <dgm:prSet/>
      <dgm:spPr/>
      <dgm:t>
        <a:bodyPr/>
        <a:lstStyle/>
        <a:p>
          <a:endParaRPr lang="zh-CN" altLang="en-US"/>
        </a:p>
      </dgm:t>
    </dgm:pt>
    <dgm:pt modelId="{F18866F5-A315-4122-AB3C-ED720AD73557}">
      <dgm:prSet custT="1"/>
      <dgm:spPr/>
      <dgm:t>
        <a:bodyPr/>
        <a:lstStyle/>
        <a:p>
          <a:r>
            <a:rPr lang="en-US" sz="2400" dirty="0">
              <a:latin typeface="Times New Roman" panose="02020603050405020304" pitchFamily="18" charset="0"/>
              <a:cs typeface="Times New Roman" panose="02020603050405020304" pitchFamily="18" charset="0"/>
            </a:rPr>
            <a:t>Blurred perceptions</a:t>
          </a:r>
          <a:endParaRPr lang="zh-CN" sz="2400" dirty="0">
            <a:latin typeface="Times New Roman" panose="02020603050405020304" pitchFamily="18" charset="0"/>
            <a:cs typeface="Times New Roman" panose="02020603050405020304" pitchFamily="18" charset="0"/>
          </a:endParaRPr>
        </a:p>
      </dgm:t>
    </dgm:pt>
    <dgm:pt modelId="{45549A36-FC0E-465B-AB39-76861DD6BB58}" type="parTrans" cxnId="{FC02C93E-D987-4D1F-BA86-CBCA856D89F1}">
      <dgm:prSet/>
      <dgm:spPr/>
      <dgm:t>
        <a:bodyPr/>
        <a:lstStyle/>
        <a:p>
          <a:endParaRPr lang="zh-CN" altLang="en-US"/>
        </a:p>
      </dgm:t>
    </dgm:pt>
    <dgm:pt modelId="{FF17C056-2F4F-4D01-95BB-44C4799AD4DD}" type="sibTrans" cxnId="{FC02C93E-D987-4D1F-BA86-CBCA856D89F1}">
      <dgm:prSet/>
      <dgm:spPr/>
      <dgm:t>
        <a:bodyPr/>
        <a:lstStyle/>
        <a:p>
          <a:endParaRPr lang="zh-CN" altLang="en-US"/>
        </a:p>
      </dgm:t>
    </dgm:pt>
    <dgm:pt modelId="{6A46CE50-5AD0-4C60-B597-6924DFBF2DAD}">
      <dgm:prSet custT="1"/>
      <dgm:spPr/>
      <dgm:t>
        <a:bodyPr/>
        <a:lstStyle/>
        <a:p>
          <a:r>
            <a:rPr lang="en-US" sz="2400" dirty="0">
              <a:latin typeface="Times New Roman" panose="02020603050405020304" pitchFamily="18" charset="0"/>
              <a:cs typeface="Times New Roman" panose="02020603050405020304" pitchFamily="18" charset="0"/>
            </a:rPr>
            <a:t>Social tolerance</a:t>
          </a:r>
          <a:endParaRPr lang="zh-CN" sz="2400" dirty="0">
            <a:latin typeface="Times New Roman" panose="02020603050405020304" pitchFamily="18" charset="0"/>
            <a:cs typeface="Times New Roman" panose="02020603050405020304" pitchFamily="18" charset="0"/>
          </a:endParaRPr>
        </a:p>
      </dgm:t>
    </dgm:pt>
    <dgm:pt modelId="{5B93722D-F0B3-4E5D-9F91-02ED47456A3B}" type="parTrans" cxnId="{5C505B6D-2511-4CE3-89F2-0612BB4B4C3D}">
      <dgm:prSet/>
      <dgm:spPr/>
      <dgm:t>
        <a:bodyPr/>
        <a:lstStyle/>
        <a:p>
          <a:endParaRPr lang="zh-CN" altLang="en-US"/>
        </a:p>
      </dgm:t>
    </dgm:pt>
    <dgm:pt modelId="{242C5803-D483-4F01-9BD8-3E1C1FAFA699}" type="sibTrans" cxnId="{5C505B6D-2511-4CE3-89F2-0612BB4B4C3D}">
      <dgm:prSet/>
      <dgm:spPr/>
      <dgm:t>
        <a:bodyPr/>
        <a:lstStyle/>
        <a:p>
          <a:endParaRPr lang="zh-CN" altLang="en-US"/>
        </a:p>
      </dgm:t>
    </dgm:pt>
    <dgm:pt modelId="{0B3F3467-9D1C-4931-A532-58BAA2F102C1}">
      <dgm:prSet custT="1"/>
      <dgm:spPr/>
      <dgm:t>
        <a:bodyPr/>
        <a:lstStyle/>
        <a:p>
          <a:r>
            <a:rPr lang="en-US" sz="2400" dirty="0">
              <a:latin typeface="Times New Roman" panose="02020603050405020304" pitchFamily="18" charset="0"/>
              <a:cs typeface="Times New Roman" panose="02020603050405020304" pitchFamily="18" charset="0"/>
            </a:rPr>
            <a:t>Media influence</a:t>
          </a:r>
          <a:endParaRPr lang="zh-CN" sz="2400" dirty="0">
            <a:latin typeface="Times New Roman" panose="02020603050405020304" pitchFamily="18" charset="0"/>
            <a:cs typeface="Times New Roman" panose="02020603050405020304" pitchFamily="18" charset="0"/>
          </a:endParaRPr>
        </a:p>
      </dgm:t>
    </dgm:pt>
    <dgm:pt modelId="{0926347A-FA0F-4508-9B70-DF0CE541401B}" type="parTrans" cxnId="{08BC2DDF-4175-4EEC-8390-E63046CCB735}">
      <dgm:prSet/>
      <dgm:spPr/>
      <dgm:t>
        <a:bodyPr/>
        <a:lstStyle/>
        <a:p>
          <a:endParaRPr lang="zh-CN" altLang="en-US"/>
        </a:p>
      </dgm:t>
    </dgm:pt>
    <dgm:pt modelId="{6A283169-D864-43D7-A58F-4F6031A7E9D5}" type="sibTrans" cxnId="{08BC2DDF-4175-4EEC-8390-E63046CCB735}">
      <dgm:prSet/>
      <dgm:spPr/>
      <dgm:t>
        <a:bodyPr/>
        <a:lstStyle/>
        <a:p>
          <a:endParaRPr lang="zh-CN" altLang="en-US"/>
        </a:p>
      </dgm:t>
    </dgm:pt>
    <dgm:pt modelId="{4BD7DD73-3C70-4C6D-A403-A5E72DD73923}">
      <dgm:prSet custT="1"/>
      <dgm:spPr/>
      <dgm:t>
        <a:bodyPr/>
        <a:lstStyle/>
        <a:p>
          <a:r>
            <a:rPr lang="en-US" sz="2400" dirty="0">
              <a:latin typeface="Times New Roman" panose="02020603050405020304" pitchFamily="18" charset="0"/>
              <a:cs typeface="Times New Roman" panose="02020603050405020304" pitchFamily="18" charset="0"/>
            </a:rPr>
            <a:t>Parents' attitudes are unclear</a:t>
          </a:r>
          <a:endParaRPr lang="zh-CN" sz="2400" dirty="0">
            <a:latin typeface="Times New Roman" panose="02020603050405020304" pitchFamily="18" charset="0"/>
            <a:cs typeface="Times New Roman" panose="02020603050405020304" pitchFamily="18" charset="0"/>
          </a:endParaRPr>
        </a:p>
      </dgm:t>
    </dgm:pt>
    <dgm:pt modelId="{E53C43B8-2740-43D7-8591-3A1B8600EA63}" type="parTrans" cxnId="{C50BEB61-2831-4F19-8209-21422F1073BB}">
      <dgm:prSet/>
      <dgm:spPr/>
      <dgm:t>
        <a:bodyPr/>
        <a:lstStyle/>
        <a:p>
          <a:endParaRPr lang="zh-CN" altLang="en-US"/>
        </a:p>
      </dgm:t>
    </dgm:pt>
    <dgm:pt modelId="{6499723C-D1BC-47F8-86EA-186987892F28}" type="sibTrans" cxnId="{C50BEB61-2831-4F19-8209-21422F1073BB}">
      <dgm:prSet/>
      <dgm:spPr/>
      <dgm:t>
        <a:bodyPr/>
        <a:lstStyle/>
        <a:p>
          <a:endParaRPr lang="zh-CN" altLang="en-US"/>
        </a:p>
      </dgm:t>
    </dgm:pt>
    <dgm:pt modelId="{206C8140-30F3-4CFE-8FEF-25B2A700AE25}" type="pres">
      <dgm:prSet presAssocID="{DE71EB2D-2830-495F-A1EC-2B00ED38DE68}" presName="diagram" presStyleCnt="0">
        <dgm:presLayoutVars>
          <dgm:dir/>
          <dgm:resizeHandles val="exact"/>
        </dgm:presLayoutVars>
      </dgm:prSet>
      <dgm:spPr/>
    </dgm:pt>
    <dgm:pt modelId="{93C606A3-7F14-4F3F-891D-026BFF4FEA3C}" type="pres">
      <dgm:prSet presAssocID="{D0A0F833-C18B-4C68-AF83-FF06DD30931E}" presName="node" presStyleLbl="node1" presStyleIdx="0" presStyleCnt="5">
        <dgm:presLayoutVars>
          <dgm:bulletEnabled val="1"/>
        </dgm:presLayoutVars>
      </dgm:prSet>
      <dgm:spPr/>
    </dgm:pt>
    <dgm:pt modelId="{34834B34-D4E2-41C8-A60C-64DA9B41444B}" type="pres">
      <dgm:prSet presAssocID="{C8033948-FD3C-4DD1-82F6-26CB9CA6BD87}" presName="sibTrans" presStyleCnt="0"/>
      <dgm:spPr/>
    </dgm:pt>
    <dgm:pt modelId="{A73C2C2B-0CA4-4206-9788-75CEF45E9537}" type="pres">
      <dgm:prSet presAssocID="{F18866F5-A315-4122-AB3C-ED720AD73557}" presName="node" presStyleLbl="node1" presStyleIdx="1" presStyleCnt="5">
        <dgm:presLayoutVars>
          <dgm:bulletEnabled val="1"/>
        </dgm:presLayoutVars>
      </dgm:prSet>
      <dgm:spPr/>
    </dgm:pt>
    <dgm:pt modelId="{E08FB041-196C-49A5-8376-6F7F699DA645}" type="pres">
      <dgm:prSet presAssocID="{FF17C056-2F4F-4D01-95BB-44C4799AD4DD}" presName="sibTrans" presStyleCnt="0"/>
      <dgm:spPr/>
    </dgm:pt>
    <dgm:pt modelId="{8D1D427D-DF20-4ADD-A5EE-3EEB3964F5B7}" type="pres">
      <dgm:prSet presAssocID="{6A46CE50-5AD0-4C60-B597-6924DFBF2DAD}" presName="node" presStyleLbl="node1" presStyleIdx="2" presStyleCnt="5" custLinFactNeighborX="-741" custLinFactNeighborY="-617">
        <dgm:presLayoutVars>
          <dgm:bulletEnabled val="1"/>
        </dgm:presLayoutVars>
      </dgm:prSet>
      <dgm:spPr/>
    </dgm:pt>
    <dgm:pt modelId="{E17D97C7-4951-47D9-A47F-FB461D64657C}" type="pres">
      <dgm:prSet presAssocID="{242C5803-D483-4F01-9BD8-3E1C1FAFA699}" presName="sibTrans" presStyleCnt="0"/>
      <dgm:spPr/>
    </dgm:pt>
    <dgm:pt modelId="{16C91D7F-B682-4C9D-946C-C2F927830000}" type="pres">
      <dgm:prSet presAssocID="{0B3F3467-9D1C-4931-A532-58BAA2F102C1}" presName="node" presStyleLbl="node1" presStyleIdx="3" presStyleCnt="5">
        <dgm:presLayoutVars>
          <dgm:bulletEnabled val="1"/>
        </dgm:presLayoutVars>
      </dgm:prSet>
      <dgm:spPr/>
    </dgm:pt>
    <dgm:pt modelId="{AE813EF7-30BC-4CD8-A251-8BE8125477D5}" type="pres">
      <dgm:prSet presAssocID="{6A283169-D864-43D7-A58F-4F6031A7E9D5}" presName="sibTrans" presStyleCnt="0"/>
      <dgm:spPr/>
    </dgm:pt>
    <dgm:pt modelId="{DEBA6D83-B161-420D-9FBD-BA2EB0F03B33}" type="pres">
      <dgm:prSet presAssocID="{4BD7DD73-3C70-4C6D-A403-A5E72DD73923}" presName="node" presStyleLbl="node1" presStyleIdx="4" presStyleCnt="5">
        <dgm:presLayoutVars>
          <dgm:bulletEnabled val="1"/>
        </dgm:presLayoutVars>
      </dgm:prSet>
      <dgm:spPr/>
    </dgm:pt>
  </dgm:ptLst>
  <dgm:cxnLst>
    <dgm:cxn modelId="{2638430F-E6ED-4F81-A9FA-9D7D71B25CA8}" type="presOf" srcId="{DE71EB2D-2830-495F-A1EC-2B00ED38DE68}" destId="{206C8140-30F3-4CFE-8FEF-25B2A700AE25}" srcOrd="0" destOrd="0" presId="urn:microsoft.com/office/officeart/2005/8/layout/default"/>
    <dgm:cxn modelId="{1781D51D-4CB1-499F-9043-95AC7742E772}" srcId="{DE71EB2D-2830-495F-A1EC-2B00ED38DE68}" destId="{D0A0F833-C18B-4C68-AF83-FF06DD30931E}" srcOrd="0" destOrd="0" parTransId="{28E75020-6647-404E-B24A-EB77557E00F0}" sibTransId="{C8033948-FD3C-4DD1-82F6-26CB9CA6BD87}"/>
    <dgm:cxn modelId="{9C87E235-0EA0-4921-B921-CE0C85B63E20}" type="presOf" srcId="{D0A0F833-C18B-4C68-AF83-FF06DD30931E}" destId="{93C606A3-7F14-4F3F-891D-026BFF4FEA3C}" srcOrd="0" destOrd="0" presId="urn:microsoft.com/office/officeart/2005/8/layout/default"/>
    <dgm:cxn modelId="{FC02C93E-D987-4D1F-BA86-CBCA856D89F1}" srcId="{DE71EB2D-2830-495F-A1EC-2B00ED38DE68}" destId="{F18866F5-A315-4122-AB3C-ED720AD73557}" srcOrd="1" destOrd="0" parTransId="{45549A36-FC0E-465B-AB39-76861DD6BB58}" sibTransId="{FF17C056-2F4F-4D01-95BB-44C4799AD4DD}"/>
    <dgm:cxn modelId="{C50BEB61-2831-4F19-8209-21422F1073BB}" srcId="{DE71EB2D-2830-495F-A1EC-2B00ED38DE68}" destId="{4BD7DD73-3C70-4C6D-A403-A5E72DD73923}" srcOrd="4" destOrd="0" parTransId="{E53C43B8-2740-43D7-8591-3A1B8600EA63}" sibTransId="{6499723C-D1BC-47F8-86EA-186987892F28}"/>
    <dgm:cxn modelId="{5C505B6D-2511-4CE3-89F2-0612BB4B4C3D}" srcId="{DE71EB2D-2830-495F-A1EC-2B00ED38DE68}" destId="{6A46CE50-5AD0-4C60-B597-6924DFBF2DAD}" srcOrd="2" destOrd="0" parTransId="{5B93722D-F0B3-4E5D-9F91-02ED47456A3B}" sibTransId="{242C5803-D483-4F01-9BD8-3E1C1FAFA699}"/>
    <dgm:cxn modelId="{1AEB73B6-1F85-485E-B395-AD941AD45714}" type="presOf" srcId="{4BD7DD73-3C70-4C6D-A403-A5E72DD73923}" destId="{DEBA6D83-B161-420D-9FBD-BA2EB0F03B33}" srcOrd="0" destOrd="0" presId="urn:microsoft.com/office/officeart/2005/8/layout/default"/>
    <dgm:cxn modelId="{4D5E9AB8-8AD1-4333-AD88-44EDC7E8D935}" type="presOf" srcId="{6A46CE50-5AD0-4C60-B597-6924DFBF2DAD}" destId="{8D1D427D-DF20-4ADD-A5EE-3EEB3964F5B7}" srcOrd="0" destOrd="0" presId="urn:microsoft.com/office/officeart/2005/8/layout/default"/>
    <dgm:cxn modelId="{08BC2DDF-4175-4EEC-8390-E63046CCB735}" srcId="{DE71EB2D-2830-495F-A1EC-2B00ED38DE68}" destId="{0B3F3467-9D1C-4931-A532-58BAA2F102C1}" srcOrd="3" destOrd="0" parTransId="{0926347A-FA0F-4508-9B70-DF0CE541401B}" sibTransId="{6A283169-D864-43D7-A58F-4F6031A7E9D5}"/>
    <dgm:cxn modelId="{5BCCCAE2-805D-4741-8453-004DA5A5378E}" type="presOf" srcId="{F18866F5-A315-4122-AB3C-ED720AD73557}" destId="{A73C2C2B-0CA4-4206-9788-75CEF45E9537}" srcOrd="0" destOrd="0" presId="urn:microsoft.com/office/officeart/2005/8/layout/default"/>
    <dgm:cxn modelId="{8969BEE9-03C6-4404-A5D4-FCAA8355AFD3}" type="presOf" srcId="{0B3F3467-9D1C-4931-A532-58BAA2F102C1}" destId="{16C91D7F-B682-4C9D-946C-C2F927830000}" srcOrd="0" destOrd="0" presId="urn:microsoft.com/office/officeart/2005/8/layout/default"/>
    <dgm:cxn modelId="{BC1CD340-2A26-448D-9721-5DC5817EE05E}" type="presParOf" srcId="{206C8140-30F3-4CFE-8FEF-25B2A700AE25}" destId="{93C606A3-7F14-4F3F-891D-026BFF4FEA3C}" srcOrd="0" destOrd="0" presId="urn:microsoft.com/office/officeart/2005/8/layout/default"/>
    <dgm:cxn modelId="{4E0078C0-B613-4AC4-A831-2AE56D2D2227}" type="presParOf" srcId="{206C8140-30F3-4CFE-8FEF-25B2A700AE25}" destId="{34834B34-D4E2-41C8-A60C-64DA9B41444B}" srcOrd="1" destOrd="0" presId="urn:microsoft.com/office/officeart/2005/8/layout/default"/>
    <dgm:cxn modelId="{D553F2D5-F0BB-40ED-BF9E-FB9620429B57}" type="presParOf" srcId="{206C8140-30F3-4CFE-8FEF-25B2A700AE25}" destId="{A73C2C2B-0CA4-4206-9788-75CEF45E9537}" srcOrd="2" destOrd="0" presId="urn:microsoft.com/office/officeart/2005/8/layout/default"/>
    <dgm:cxn modelId="{AFB9AA91-E128-415B-BEF4-27506A3C732C}" type="presParOf" srcId="{206C8140-30F3-4CFE-8FEF-25B2A700AE25}" destId="{E08FB041-196C-49A5-8376-6F7F699DA645}" srcOrd="3" destOrd="0" presId="urn:microsoft.com/office/officeart/2005/8/layout/default"/>
    <dgm:cxn modelId="{7D52BDEA-24DA-4FB4-A85F-526FF4152320}" type="presParOf" srcId="{206C8140-30F3-4CFE-8FEF-25B2A700AE25}" destId="{8D1D427D-DF20-4ADD-A5EE-3EEB3964F5B7}" srcOrd="4" destOrd="0" presId="urn:microsoft.com/office/officeart/2005/8/layout/default"/>
    <dgm:cxn modelId="{8FB7CA6F-FAB8-44D4-9659-6AFB6BBFDB8E}" type="presParOf" srcId="{206C8140-30F3-4CFE-8FEF-25B2A700AE25}" destId="{E17D97C7-4951-47D9-A47F-FB461D64657C}" srcOrd="5" destOrd="0" presId="urn:microsoft.com/office/officeart/2005/8/layout/default"/>
    <dgm:cxn modelId="{8078530F-49DB-4FF2-8114-9B34AE6E9D38}" type="presParOf" srcId="{206C8140-30F3-4CFE-8FEF-25B2A700AE25}" destId="{16C91D7F-B682-4C9D-946C-C2F927830000}" srcOrd="6" destOrd="0" presId="urn:microsoft.com/office/officeart/2005/8/layout/default"/>
    <dgm:cxn modelId="{F378CF50-5798-4D5A-BAE1-DF8C87B5FED2}" type="presParOf" srcId="{206C8140-30F3-4CFE-8FEF-25B2A700AE25}" destId="{AE813EF7-30BC-4CD8-A251-8BE8125477D5}" srcOrd="7" destOrd="0" presId="urn:microsoft.com/office/officeart/2005/8/layout/default"/>
    <dgm:cxn modelId="{694155F7-F390-4D3F-9F9B-7498C3C3AFF8}" type="presParOf" srcId="{206C8140-30F3-4CFE-8FEF-25B2A700AE25}" destId="{DEBA6D83-B161-420D-9FBD-BA2EB0F03B3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C606A3-7F14-4F3F-891D-026BFF4FEA3C}">
      <dsp:nvSpPr>
        <dsp:cNvPr id="0" name=""/>
        <dsp:cNvSpPr/>
      </dsp:nvSpPr>
      <dsp:spPr>
        <a:xfrm>
          <a:off x="0" y="72404"/>
          <a:ext cx="2571749" cy="1543050"/>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Curiosity and imitation</a:t>
          </a:r>
          <a:endParaRPr lang="zh-CN" sz="2400" kern="1200" dirty="0">
            <a:latin typeface="Times New Roman" panose="02020603050405020304" pitchFamily="18" charset="0"/>
            <a:cs typeface="Times New Roman" panose="02020603050405020304" pitchFamily="18" charset="0"/>
          </a:endParaRPr>
        </a:p>
      </dsp:txBody>
      <dsp:txXfrm>
        <a:off x="0" y="72404"/>
        <a:ext cx="2571749" cy="1543050"/>
      </dsp:txXfrm>
    </dsp:sp>
    <dsp:sp modelId="{A73C2C2B-0CA4-4206-9788-75CEF45E9537}">
      <dsp:nvSpPr>
        <dsp:cNvPr id="0" name=""/>
        <dsp:cNvSpPr/>
      </dsp:nvSpPr>
      <dsp:spPr>
        <a:xfrm>
          <a:off x="2828925" y="72404"/>
          <a:ext cx="2571749" cy="1543050"/>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Blurred perceptions</a:t>
          </a:r>
          <a:endParaRPr lang="zh-CN" sz="2400" kern="1200" dirty="0">
            <a:latin typeface="Times New Roman" panose="02020603050405020304" pitchFamily="18" charset="0"/>
            <a:cs typeface="Times New Roman" panose="02020603050405020304" pitchFamily="18" charset="0"/>
          </a:endParaRPr>
        </a:p>
      </dsp:txBody>
      <dsp:txXfrm>
        <a:off x="2828925" y="72404"/>
        <a:ext cx="2571749" cy="1543050"/>
      </dsp:txXfrm>
    </dsp:sp>
    <dsp:sp modelId="{8D1D427D-DF20-4ADD-A5EE-3EEB3964F5B7}">
      <dsp:nvSpPr>
        <dsp:cNvPr id="0" name=""/>
        <dsp:cNvSpPr/>
      </dsp:nvSpPr>
      <dsp:spPr>
        <a:xfrm>
          <a:off x="5638793" y="62884"/>
          <a:ext cx="2571749" cy="1543050"/>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Social tolerance</a:t>
          </a:r>
          <a:endParaRPr lang="zh-CN" sz="2400" kern="1200" dirty="0">
            <a:latin typeface="Times New Roman" panose="02020603050405020304" pitchFamily="18" charset="0"/>
            <a:cs typeface="Times New Roman" panose="02020603050405020304" pitchFamily="18" charset="0"/>
          </a:endParaRPr>
        </a:p>
      </dsp:txBody>
      <dsp:txXfrm>
        <a:off x="5638793" y="62884"/>
        <a:ext cx="2571749" cy="1543050"/>
      </dsp:txXfrm>
    </dsp:sp>
    <dsp:sp modelId="{16C91D7F-B682-4C9D-946C-C2F927830000}">
      <dsp:nvSpPr>
        <dsp:cNvPr id="0" name=""/>
        <dsp:cNvSpPr/>
      </dsp:nvSpPr>
      <dsp:spPr>
        <a:xfrm>
          <a:off x="1414462" y="1872630"/>
          <a:ext cx="2571749" cy="1543050"/>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Media influence</a:t>
          </a:r>
          <a:endParaRPr lang="zh-CN" sz="2400" kern="1200" dirty="0">
            <a:latin typeface="Times New Roman" panose="02020603050405020304" pitchFamily="18" charset="0"/>
            <a:cs typeface="Times New Roman" panose="02020603050405020304" pitchFamily="18" charset="0"/>
          </a:endParaRPr>
        </a:p>
      </dsp:txBody>
      <dsp:txXfrm>
        <a:off x="1414462" y="1872630"/>
        <a:ext cx="2571749" cy="1543050"/>
      </dsp:txXfrm>
    </dsp:sp>
    <dsp:sp modelId="{DEBA6D83-B161-420D-9FBD-BA2EB0F03B33}">
      <dsp:nvSpPr>
        <dsp:cNvPr id="0" name=""/>
        <dsp:cNvSpPr/>
      </dsp:nvSpPr>
      <dsp:spPr>
        <a:xfrm>
          <a:off x="4243387" y="1872630"/>
          <a:ext cx="2571749" cy="1543050"/>
        </a:xfrm>
        <a:prstGeom prst="rect">
          <a:avLst/>
        </a:prstGeom>
        <a:gradFill rotWithShape="0">
          <a:gsLst>
            <a:gs pos="0">
              <a:schemeClr val="accent1">
                <a:hueOff val="0"/>
                <a:satOff val="0"/>
                <a:lumOff val="0"/>
                <a:alphaOff val="0"/>
                <a:tint val="96000"/>
                <a:lumMod val="100000"/>
              </a:schemeClr>
            </a:gs>
            <a:gs pos="78000">
              <a:schemeClr val="accent1">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Parents' attitudes are unclear</a:t>
          </a:r>
          <a:endParaRPr lang="zh-CN" sz="2400" kern="1200" dirty="0">
            <a:latin typeface="Times New Roman" panose="02020603050405020304" pitchFamily="18" charset="0"/>
            <a:cs typeface="Times New Roman" panose="02020603050405020304" pitchFamily="18" charset="0"/>
          </a:endParaRPr>
        </a:p>
      </dsp:txBody>
      <dsp:txXfrm>
        <a:off x="4243387" y="1872630"/>
        <a:ext cx="2571749" cy="154305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zh-CN" altLang="en-US"/>
              <a:t>单击此处编辑母版标题样式</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en-US" dirty="0"/>
          </a:p>
        </p:txBody>
      </p:sp>
      <p:sp>
        <p:nvSpPr>
          <p:cNvPr id="4" name="Date Placeholder 3"/>
          <p:cNvSpPr>
            <a:spLocks noGrp="1"/>
          </p:cNvSpPr>
          <p:nvPr>
            <p:ph type="dt" sz="half" idx="10"/>
          </p:nvPr>
        </p:nvSpPr>
        <p:spPr/>
        <p:txBody>
          <a:bodyPr/>
          <a:lstStyle/>
          <a:p>
            <a:fld id="{49B5DC33-EB74-400B-BADA-4150CD63DA3E}" type="datetimeFigureOut">
              <a:rPr lang="zh-CN" altLang="en-US" smtClean="0"/>
              <a:t>2023/1/15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6777D8D-A469-470C-AA91-7A2C1194181A}" type="slidenum">
              <a:rPr lang="zh-CN" altLang="en-US" smtClean="0"/>
              <a:t>‹#›</a:t>
            </a:fld>
            <a:endParaRPr lang="zh-CN" altLang="en-US"/>
          </a:p>
        </p:txBody>
      </p:sp>
    </p:spTree>
    <p:extLst>
      <p:ext uri="{BB962C8B-B14F-4D97-AF65-F5344CB8AC3E}">
        <p14:creationId xmlns:p14="http://schemas.microsoft.com/office/powerpoint/2010/main" val="3325623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49B5DC33-EB74-400B-BADA-4150CD63DA3E}" type="datetimeFigureOut">
              <a:rPr lang="zh-CN" altLang="en-US" smtClean="0"/>
              <a:t>2023/1/15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6777D8D-A469-470C-AA91-7A2C1194181A}" type="slidenum">
              <a:rPr lang="zh-CN" altLang="en-US" smtClean="0"/>
              <a:t>‹#›</a:t>
            </a:fld>
            <a:endParaRPr lang="zh-CN" altLang="en-US"/>
          </a:p>
        </p:txBody>
      </p:sp>
    </p:spTree>
    <p:extLst>
      <p:ext uri="{BB962C8B-B14F-4D97-AF65-F5344CB8AC3E}">
        <p14:creationId xmlns:p14="http://schemas.microsoft.com/office/powerpoint/2010/main" val="39678579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49B5DC33-EB74-400B-BADA-4150CD63DA3E}" type="datetimeFigureOut">
              <a:rPr lang="zh-CN" altLang="en-US" smtClean="0"/>
              <a:t>2023/1/15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6777D8D-A469-470C-AA91-7A2C1194181A}" type="slidenum">
              <a:rPr lang="zh-CN" altLang="en-US" smtClean="0"/>
              <a:t>‹#›</a:t>
            </a:fld>
            <a:endParaRPr lang="zh-CN" altLang="en-US"/>
          </a:p>
        </p:txBody>
      </p:sp>
    </p:spTree>
    <p:extLst>
      <p:ext uri="{BB962C8B-B14F-4D97-AF65-F5344CB8AC3E}">
        <p14:creationId xmlns:p14="http://schemas.microsoft.com/office/powerpoint/2010/main" val="3482684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Date Placeholder 4"/>
          <p:cNvSpPr>
            <a:spLocks noGrp="1"/>
          </p:cNvSpPr>
          <p:nvPr>
            <p:ph type="dt" sz="half" idx="10"/>
          </p:nvPr>
        </p:nvSpPr>
        <p:spPr/>
        <p:txBody>
          <a:bodyPr/>
          <a:lstStyle/>
          <a:p>
            <a:fld id="{49B5DC33-EB74-400B-BADA-4150CD63DA3E}" type="datetimeFigureOut">
              <a:rPr lang="zh-CN" altLang="en-US" smtClean="0"/>
              <a:t>2023/1/15</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86777D8D-A469-470C-AA91-7A2C1194181A}" type="slidenum">
              <a:rPr lang="zh-CN" altLang="en-US" smtClean="0"/>
              <a:t>‹#›</a:t>
            </a:fld>
            <a:endParaRPr lang="zh-CN" altLang="en-US"/>
          </a:p>
        </p:txBody>
      </p:sp>
    </p:spTree>
    <p:extLst>
      <p:ext uri="{BB962C8B-B14F-4D97-AF65-F5344CB8AC3E}">
        <p14:creationId xmlns:p14="http://schemas.microsoft.com/office/powerpoint/2010/main" val="15770542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zh-CN" altLang="en-US"/>
              <a:t>单击此处编辑母版标题样式</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49B5DC33-EB74-400B-BADA-4150CD63DA3E}" type="datetimeFigureOut">
              <a:rPr lang="zh-CN" altLang="en-US" smtClean="0"/>
              <a:t>2023/1/15</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86777D8D-A469-470C-AA91-7A2C1194181A}" type="slidenum">
              <a:rPr lang="zh-CN" altLang="en-US" smtClean="0"/>
              <a:t>‹#›</a:t>
            </a:fld>
            <a:endParaRPr lang="zh-CN" altLang="en-US"/>
          </a:p>
        </p:txBody>
      </p:sp>
    </p:spTree>
    <p:extLst>
      <p:ext uri="{BB962C8B-B14F-4D97-AF65-F5344CB8AC3E}">
        <p14:creationId xmlns:p14="http://schemas.microsoft.com/office/powerpoint/2010/main" val="3196468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49B5DC33-EB74-400B-BADA-4150CD63DA3E}" type="datetimeFigureOut">
              <a:rPr lang="zh-CN" altLang="en-US" smtClean="0"/>
              <a:t>2023/1/15</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86777D8D-A469-470C-AA91-7A2C1194181A}" type="slidenum">
              <a:rPr lang="zh-CN" altLang="en-US" smtClean="0"/>
              <a:t>‹#›</a:t>
            </a:fld>
            <a:endParaRPr lang="zh-CN" altLang="en-US"/>
          </a:p>
        </p:txBody>
      </p:sp>
    </p:spTree>
    <p:extLst>
      <p:ext uri="{BB962C8B-B14F-4D97-AF65-F5344CB8AC3E}">
        <p14:creationId xmlns:p14="http://schemas.microsoft.com/office/powerpoint/2010/main" val="3253743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B5DC33-EB74-400B-BADA-4150CD63DA3E}" type="datetimeFigureOut">
              <a:rPr lang="zh-CN" altLang="en-US" smtClean="0"/>
              <a:t>2023/1/15</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86777D8D-A469-470C-AA91-7A2C1194181A}" type="slidenum">
              <a:rPr lang="zh-CN" altLang="en-US" smtClean="0"/>
              <a:t>‹#›</a:t>
            </a:fld>
            <a:endParaRPr lang="zh-CN" altLang="en-US"/>
          </a:p>
        </p:txBody>
      </p:sp>
    </p:spTree>
    <p:extLst>
      <p:ext uri="{BB962C8B-B14F-4D97-AF65-F5344CB8AC3E}">
        <p14:creationId xmlns:p14="http://schemas.microsoft.com/office/powerpoint/2010/main" val="2497329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zh-CN" altLang="en-US"/>
              <a:t>单击此处编辑母版标题样式</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49B5DC33-EB74-400B-BADA-4150CD63DA3E}" type="datetimeFigureOut">
              <a:rPr lang="zh-CN" altLang="en-US" smtClean="0"/>
              <a:t>2023/1/15</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86777D8D-A469-470C-AA91-7A2C1194181A}" type="slidenum">
              <a:rPr lang="zh-CN" altLang="en-US" smtClean="0"/>
              <a:t>‹#›</a:t>
            </a:fld>
            <a:endParaRPr lang="zh-CN" altLang="en-US"/>
          </a:p>
        </p:txBody>
      </p:sp>
    </p:spTree>
    <p:extLst>
      <p:ext uri="{BB962C8B-B14F-4D97-AF65-F5344CB8AC3E}">
        <p14:creationId xmlns:p14="http://schemas.microsoft.com/office/powerpoint/2010/main" val="9999250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49B5DC33-EB74-400B-BADA-4150CD63DA3E}" type="datetimeFigureOut">
              <a:rPr lang="zh-CN" altLang="en-US" smtClean="0"/>
              <a:t>2023/1/15</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86777D8D-A469-470C-AA91-7A2C1194181A}" type="slidenum">
              <a:rPr lang="zh-CN" altLang="en-US" smtClean="0"/>
              <a:t>‹#›</a:t>
            </a:fld>
            <a:endParaRPr lang="zh-CN" altLang="en-US"/>
          </a:p>
        </p:txBody>
      </p:sp>
    </p:spTree>
    <p:extLst>
      <p:ext uri="{BB962C8B-B14F-4D97-AF65-F5344CB8AC3E}">
        <p14:creationId xmlns:p14="http://schemas.microsoft.com/office/powerpoint/2010/main" val="1789469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标题和描述">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49B5DC33-EB74-400B-BADA-4150CD63DA3E}" type="datetimeFigureOut">
              <a:rPr lang="zh-CN" altLang="en-US" smtClean="0"/>
              <a:t>2023/1/15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6777D8D-A469-470C-AA91-7A2C1194181A}" type="slidenum">
              <a:rPr lang="zh-CN" altLang="en-US" smtClean="0"/>
              <a:t>‹#›</a:t>
            </a:fld>
            <a:endParaRPr lang="zh-CN" altLang="en-US"/>
          </a:p>
        </p:txBody>
      </p:sp>
    </p:spTree>
    <p:extLst>
      <p:ext uri="{BB962C8B-B14F-4D97-AF65-F5344CB8AC3E}">
        <p14:creationId xmlns:p14="http://schemas.microsoft.com/office/powerpoint/2010/main" val="3834558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带描述的引言">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zh-CN" altLang="en-US"/>
              <a:t>单击此处编辑母版标题样式</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单击此处编辑母版文本样式</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49B5DC33-EB74-400B-BADA-4150CD63DA3E}" type="datetimeFigureOut">
              <a:rPr lang="zh-CN" altLang="en-US" smtClean="0"/>
              <a:t>2023/1/15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6777D8D-A469-470C-AA91-7A2C1194181A}" type="slidenum">
              <a:rPr lang="zh-CN" altLang="en-US" smtClean="0"/>
              <a:t>‹#›</a:t>
            </a:fld>
            <a:endParaRPr lang="zh-CN" alt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0990158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名片">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49B5DC33-EB74-400B-BADA-4150CD63DA3E}" type="datetimeFigureOut">
              <a:rPr lang="zh-CN" altLang="en-US" smtClean="0"/>
              <a:t>2023/1/15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6777D8D-A469-470C-AA91-7A2C1194181A}" type="slidenum">
              <a:rPr lang="zh-CN" altLang="en-US" smtClean="0"/>
              <a:t>‹#›</a:t>
            </a:fld>
            <a:endParaRPr lang="zh-CN" altLang="en-US"/>
          </a:p>
        </p:txBody>
      </p:sp>
    </p:spTree>
    <p:extLst>
      <p:ext uri="{BB962C8B-B14F-4D97-AF65-F5344CB8AC3E}">
        <p14:creationId xmlns:p14="http://schemas.microsoft.com/office/powerpoint/2010/main" val="41826168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引言名片">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zh-CN" altLang="en-US"/>
              <a:t>单击此处编辑母版标题样式</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单击此处编辑母版文本样式</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49B5DC33-EB74-400B-BADA-4150CD63DA3E}" type="datetimeFigureOut">
              <a:rPr lang="zh-CN" altLang="en-US" smtClean="0"/>
              <a:t>2023/1/15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6777D8D-A469-470C-AA91-7A2C1194181A}" type="slidenum">
              <a:rPr lang="zh-CN" altLang="en-US" smtClean="0"/>
              <a:t>‹#›</a:t>
            </a:fld>
            <a:endParaRPr lang="zh-CN" alt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331119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真或假">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zh-CN" altLang="en-US"/>
              <a:t>单击此处编辑母版标题样式</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单击此处编辑母版文本样式</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p:txBody>
          <a:bodyPr/>
          <a:lstStyle/>
          <a:p>
            <a:fld id="{49B5DC33-EB74-400B-BADA-4150CD63DA3E}" type="datetimeFigureOut">
              <a:rPr lang="zh-CN" altLang="en-US" smtClean="0"/>
              <a:t>2023/1/15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6777D8D-A469-470C-AA91-7A2C1194181A}" type="slidenum">
              <a:rPr lang="zh-CN" altLang="en-US" smtClean="0"/>
              <a:t>‹#›</a:t>
            </a:fld>
            <a:endParaRPr lang="zh-CN" altLang="en-US"/>
          </a:p>
        </p:txBody>
      </p:sp>
    </p:spTree>
    <p:extLst>
      <p:ext uri="{BB962C8B-B14F-4D97-AF65-F5344CB8AC3E}">
        <p14:creationId xmlns:p14="http://schemas.microsoft.com/office/powerpoint/2010/main" val="371841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49B5DC33-EB74-400B-BADA-4150CD63DA3E}" type="datetimeFigureOut">
              <a:rPr lang="zh-CN" altLang="en-US" smtClean="0"/>
              <a:t>2023/1/15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6777D8D-A469-470C-AA91-7A2C1194181A}" type="slidenum">
              <a:rPr lang="zh-CN" altLang="en-US" smtClean="0"/>
              <a:t>‹#›</a:t>
            </a:fld>
            <a:endParaRPr lang="zh-CN" altLang="en-US"/>
          </a:p>
        </p:txBody>
      </p:sp>
    </p:spTree>
    <p:extLst>
      <p:ext uri="{BB962C8B-B14F-4D97-AF65-F5344CB8AC3E}">
        <p14:creationId xmlns:p14="http://schemas.microsoft.com/office/powerpoint/2010/main" val="29796665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49B5DC33-EB74-400B-BADA-4150CD63DA3E}" type="datetimeFigureOut">
              <a:rPr lang="zh-CN" altLang="en-US" smtClean="0"/>
              <a:t>2023/1/15</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86777D8D-A469-470C-AA91-7A2C1194181A}" type="slidenum">
              <a:rPr lang="zh-CN" altLang="en-US" smtClean="0"/>
              <a:t>‹#›</a:t>
            </a:fld>
            <a:endParaRPr lang="zh-CN" altLang="en-US"/>
          </a:p>
        </p:txBody>
      </p:sp>
    </p:spTree>
    <p:extLst>
      <p:ext uri="{BB962C8B-B14F-4D97-AF65-F5344CB8AC3E}">
        <p14:creationId xmlns:p14="http://schemas.microsoft.com/office/powerpoint/2010/main" val="816194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9B5DC33-EB74-400B-BADA-4150CD63DA3E}" type="datetimeFigureOut">
              <a:rPr lang="zh-CN" altLang="en-US" smtClean="0"/>
              <a:t>2023/1/15</a:t>
            </a:fld>
            <a:endParaRPr lang="zh-CN" alt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6777D8D-A469-470C-AA91-7A2C1194181A}" type="slidenum">
              <a:rPr lang="zh-CN" altLang="en-US" smtClean="0"/>
              <a:t>‹#›</a:t>
            </a:fld>
            <a:endParaRPr lang="zh-CN" altLang="en-US"/>
          </a:p>
        </p:txBody>
      </p:sp>
    </p:spTree>
    <p:extLst>
      <p:ext uri="{BB962C8B-B14F-4D97-AF65-F5344CB8AC3E}">
        <p14:creationId xmlns:p14="http://schemas.microsoft.com/office/powerpoint/2010/main" val="2708524441"/>
      </p:ext>
    </p:extLst>
  </p:cSld>
  <p:clrMap bg1="lt1" tx1="dk1" bg2="lt2" tx2="dk2" accent1="accent1" accent2="accent2" accent3="accent3" accent4="accent4" accent5="accent5" accent6="accent6" hlink="hlink" folHlink="folHlink"/>
  <p:sldLayoutIdLst>
    <p:sldLayoutId id="2147483953" r:id="rId1"/>
    <p:sldLayoutId id="2147483954" r:id="rId2"/>
    <p:sldLayoutId id="2147483955" r:id="rId3"/>
    <p:sldLayoutId id="2147483956" r:id="rId4"/>
    <p:sldLayoutId id="2147483957" r:id="rId5"/>
    <p:sldLayoutId id="2147483958" r:id="rId6"/>
    <p:sldLayoutId id="2147483959" r:id="rId7"/>
    <p:sldLayoutId id="2147483960" r:id="rId8"/>
    <p:sldLayoutId id="2147483961" r:id="rId9"/>
    <p:sldLayoutId id="2147483962" r:id="rId10"/>
    <p:sldLayoutId id="2147483963" r:id="rId11"/>
    <p:sldLayoutId id="2147483964" r:id="rId12"/>
    <p:sldLayoutId id="2147483965" r:id="rId13"/>
    <p:sldLayoutId id="2147483966" r:id="rId14"/>
    <p:sldLayoutId id="2147483967" r:id="rId15"/>
    <p:sldLayoutId id="214748396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4E4F71A-435B-FD82-AD91-E04742D1EDBB}"/>
              </a:ext>
            </a:extLst>
          </p:cNvPr>
          <p:cNvSpPr>
            <a:spLocks noGrp="1"/>
          </p:cNvSpPr>
          <p:nvPr>
            <p:ph type="ctrTitle"/>
          </p:nvPr>
        </p:nvSpPr>
        <p:spPr>
          <a:xfrm>
            <a:off x="3416386" y="2111080"/>
            <a:ext cx="5130628" cy="962025"/>
          </a:xfrm>
        </p:spPr>
        <p:txBody>
          <a:bodyPr/>
          <a:lstStyle/>
          <a:p>
            <a:r>
              <a:rPr lang="en-US" altLang="zh-CN" dirty="0">
                <a:latin typeface="Times New Roman" panose="02020603050405020304" pitchFamily="18" charset="0"/>
                <a:cs typeface="Times New Roman" panose="02020603050405020304" pitchFamily="18" charset="0"/>
              </a:rPr>
              <a:t>Viva presentation</a:t>
            </a:r>
            <a:endParaRPr lang="zh-CN" altLang="en-US" dirty="0">
              <a:latin typeface="Times New Roman" panose="02020603050405020304" pitchFamily="18" charset="0"/>
              <a:cs typeface="Times New Roman" panose="02020603050405020304" pitchFamily="18" charset="0"/>
            </a:endParaRPr>
          </a:p>
        </p:txBody>
      </p:sp>
      <p:sp>
        <p:nvSpPr>
          <p:cNvPr id="3" name="副标题 2">
            <a:extLst>
              <a:ext uri="{FF2B5EF4-FFF2-40B4-BE49-F238E27FC236}">
                <a16:creationId xmlns:a16="http://schemas.microsoft.com/office/drawing/2014/main" id="{0D4ECD19-49C3-B4ED-80DD-88E59972D9B2}"/>
              </a:ext>
            </a:extLst>
          </p:cNvPr>
          <p:cNvSpPr>
            <a:spLocks noGrp="1"/>
          </p:cNvSpPr>
          <p:nvPr>
            <p:ph type="subTitle" idx="1"/>
          </p:nvPr>
        </p:nvSpPr>
        <p:spPr>
          <a:xfrm>
            <a:off x="7667625" y="4599282"/>
            <a:ext cx="1758778" cy="1096899"/>
          </a:xfrm>
        </p:spPr>
        <p:txBody>
          <a:bodyPr/>
          <a:lstStyle/>
          <a:p>
            <a:r>
              <a:rPr lang="en-US" altLang="zh-CN" dirty="0"/>
              <a:t>By </a:t>
            </a:r>
            <a:r>
              <a:rPr lang="en-US" altLang="zh-CN" dirty="0" err="1"/>
              <a:t>kuiyou</a:t>
            </a:r>
            <a:r>
              <a:rPr lang="en-US" altLang="zh-CN" dirty="0"/>
              <a:t> </a:t>
            </a:r>
            <a:r>
              <a:rPr lang="en-US" altLang="zh-CN" dirty="0" err="1"/>
              <a:t>liu</a:t>
            </a:r>
            <a:endParaRPr lang="zh-CN" altLang="en-US" dirty="0"/>
          </a:p>
        </p:txBody>
      </p:sp>
    </p:spTree>
    <p:extLst>
      <p:ext uri="{BB962C8B-B14F-4D97-AF65-F5344CB8AC3E}">
        <p14:creationId xmlns:p14="http://schemas.microsoft.com/office/powerpoint/2010/main" val="1125329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34270984-D354-2A50-EDC2-93F30BD91BF2}"/>
              </a:ext>
            </a:extLst>
          </p:cNvPr>
          <p:cNvSpPr txBox="1"/>
          <p:nvPr/>
        </p:nvSpPr>
        <p:spPr>
          <a:xfrm>
            <a:off x="2200275" y="1162050"/>
            <a:ext cx="8496300" cy="646331"/>
          </a:xfrm>
          <a:prstGeom prst="rect">
            <a:avLst/>
          </a:prstGeom>
          <a:noFill/>
        </p:spPr>
        <p:txBody>
          <a:bodyPr wrap="square" rtlCol="0">
            <a:spAutoFit/>
          </a:bodyPr>
          <a:lstStyle/>
          <a:p>
            <a:r>
              <a:rPr lang="en-US" altLang="zh-CN" sz="3600" dirty="0">
                <a:latin typeface="Times New Roman" panose="02020603050405020304" pitchFamily="18" charset="0"/>
                <a:cs typeface="Times New Roman" panose="02020603050405020304" pitchFamily="18" charset="0"/>
              </a:rPr>
              <a:t>Background information of smoking</a:t>
            </a:r>
            <a:endParaRPr lang="zh-CN" altLang="en-US" sz="3600" dirty="0">
              <a:latin typeface="Times New Roman" panose="02020603050405020304" pitchFamily="18" charset="0"/>
              <a:cs typeface="Times New Roman" panose="02020603050405020304" pitchFamily="18" charset="0"/>
            </a:endParaRPr>
          </a:p>
        </p:txBody>
      </p:sp>
      <p:sp>
        <p:nvSpPr>
          <p:cNvPr id="5" name="文本框 4">
            <a:extLst>
              <a:ext uri="{FF2B5EF4-FFF2-40B4-BE49-F238E27FC236}">
                <a16:creationId xmlns:a16="http://schemas.microsoft.com/office/drawing/2014/main" id="{322A4F9D-8046-691A-A9C2-B9B28804DDEA}"/>
              </a:ext>
            </a:extLst>
          </p:cNvPr>
          <p:cNvSpPr txBox="1"/>
          <p:nvPr/>
        </p:nvSpPr>
        <p:spPr>
          <a:xfrm>
            <a:off x="971550" y="2436763"/>
            <a:ext cx="9020175" cy="2677656"/>
          </a:xfrm>
          <a:prstGeom prst="rect">
            <a:avLst/>
          </a:prstGeom>
          <a:noFill/>
        </p:spPr>
        <p:txBody>
          <a:bodyPr wrap="square" rtlCol="0">
            <a:spAutoFit/>
          </a:bodyPr>
          <a:lstStyle/>
          <a:p>
            <a:r>
              <a:rPr lang="en-US" altLang="zh-CN" sz="2400" dirty="0">
                <a:latin typeface="Times New Roman" panose="02020603050405020304" pitchFamily="18" charset="0"/>
                <a:cs typeface="Times New Roman" panose="02020603050405020304" pitchFamily="18" charset="0"/>
              </a:rPr>
              <a:t>Smoking has become a very common social problem. Tobacco is one of the most serious public health problems in the world nowadays. According to the data of the World Health Organization, 3 million people die from tobacco each year in the world, and 1billion people smoke. Smoking not only harmful to one's own health and can cause cancer, heart disease and other diseases, and the impact of second-hand smoke on the people around is also very large. </a:t>
            </a:r>
            <a:endParaRPr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330696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80D28549-5BAC-30F9-34AA-5CC8C55050CB}"/>
              </a:ext>
            </a:extLst>
          </p:cNvPr>
          <p:cNvSpPr txBox="1"/>
          <p:nvPr/>
        </p:nvSpPr>
        <p:spPr>
          <a:xfrm>
            <a:off x="1295399" y="1057275"/>
            <a:ext cx="8829675" cy="646331"/>
          </a:xfrm>
          <a:prstGeom prst="rect">
            <a:avLst/>
          </a:prstGeom>
          <a:noFill/>
        </p:spPr>
        <p:txBody>
          <a:bodyPr wrap="square" rtlCol="0">
            <a:spAutoFit/>
          </a:bodyPr>
          <a:lstStyle/>
          <a:p>
            <a:r>
              <a:rPr lang="en-US" altLang="zh-CN" sz="3600" dirty="0">
                <a:latin typeface="Times New Roman" panose="02020603050405020304" pitchFamily="18" charset="0"/>
                <a:cs typeface="Times New Roman" panose="02020603050405020304" pitchFamily="18" charset="0"/>
              </a:rPr>
              <a:t>The aims / objectives of the literature review</a:t>
            </a:r>
            <a:endParaRPr lang="zh-CN" altLang="en-US" sz="3600" dirty="0">
              <a:latin typeface="Times New Roman" panose="02020603050405020304" pitchFamily="18" charset="0"/>
              <a:cs typeface="Times New Roman" panose="02020603050405020304" pitchFamily="18" charset="0"/>
            </a:endParaRPr>
          </a:p>
        </p:txBody>
      </p:sp>
      <p:sp>
        <p:nvSpPr>
          <p:cNvPr id="5" name="文本框 4">
            <a:extLst>
              <a:ext uri="{FF2B5EF4-FFF2-40B4-BE49-F238E27FC236}">
                <a16:creationId xmlns:a16="http://schemas.microsoft.com/office/drawing/2014/main" id="{D128B279-FEAE-DC7B-23C4-A1FC5C88232A}"/>
              </a:ext>
            </a:extLst>
          </p:cNvPr>
          <p:cNvSpPr txBox="1"/>
          <p:nvPr/>
        </p:nvSpPr>
        <p:spPr>
          <a:xfrm>
            <a:off x="1543050" y="2409825"/>
            <a:ext cx="8305800" cy="461665"/>
          </a:xfrm>
          <a:prstGeom prst="rect">
            <a:avLst/>
          </a:prstGeom>
          <a:noFill/>
        </p:spPr>
        <p:txBody>
          <a:bodyPr wrap="square" rtlCol="0">
            <a:spAutoFit/>
          </a:bodyPr>
          <a:lstStyle/>
          <a:p>
            <a:pPr marL="342900" indent="-342900">
              <a:buFont typeface="Wingdings" panose="05000000000000000000" pitchFamily="2" charset="2"/>
              <a:buChar char="l"/>
            </a:pPr>
            <a:r>
              <a:rPr lang="en-US" altLang="zh-CN" sz="2400" dirty="0">
                <a:latin typeface="Times New Roman" panose="02020603050405020304" pitchFamily="18" charset="0"/>
                <a:cs typeface="Times New Roman" panose="02020603050405020304" pitchFamily="18" charset="0"/>
              </a:rPr>
              <a:t>Understand the current situation of adolescents smoking</a:t>
            </a:r>
            <a:endParaRPr lang="zh-CN" altLang="en-US" sz="2400" dirty="0">
              <a:latin typeface="Times New Roman" panose="02020603050405020304" pitchFamily="18" charset="0"/>
              <a:cs typeface="Times New Roman" panose="02020603050405020304" pitchFamily="18" charset="0"/>
            </a:endParaRPr>
          </a:p>
        </p:txBody>
      </p:sp>
      <p:sp>
        <p:nvSpPr>
          <p:cNvPr id="7" name="文本框 6">
            <a:extLst>
              <a:ext uri="{FF2B5EF4-FFF2-40B4-BE49-F238E27FC236}">
                <a16:creationId xmlns:a16="http://schemas.microsoft.com/office/drawing/2014/main" id="{5CC33A48-B0BD-CA6D-2AFE-2BBFA1AFD7C9}"/>
              </a:ext>
            </a:extLst>
          </p:cNvPr>
          <p:cNvSpPr txBox="1"/>
          <p:nvPr/>
        </p:nvSpPr>
        <p:spPr>
          <a:xfrm>
            <a:off x="1543050" y="3505796"/>
            <a:ext cx="7715250" cy="461665"/>
          </a:xfrm>
          <a:prstGeom prst="rect">
            <a:avLst/>
          </a:prstGeom>
          <a:noFill/>
        </p:spPr>
        <p:txBody>
          <a:bodyPr wrap="square" rtlCol="0">
            <a:spAutoFit/>
          </a:bodyPr>
          <a:lstStyle/>
          <a:p>
            <a:pPr marL="342900" indent="-342900">
              <a:buFont typeface="Wingdings" panose="05000000000000000000" pitchFamily="2" charset="2"/>
              <a:buChar char="l"/>
            </a:pPr>
            <a:r>
              <a:rPr lang="en-US" altLang="zh-CN" sz="2400" dirty="0">
                <a:latin typeface="Times New Roman" panose="02020603050405020304" pitchFamily="18" charset="0"/>
                <a:cs typeface="Times New Roman" panose="02020603050405020304" pitchFamily="18" charset="0"/>
              </a:rPr>
              <a:t>Find out what factors causes adolescents to smoke</a:t>
            </a:r>
            <a:endParaRPr lang="zh-CN" altLang="en-US" sz="2400" dirty="0">
              <a:latin typeface="Times New Roman" panose="02020603050405020304" pitchFamily="18" charset="0"/>
              <a:cs typeface="Times New Roman" panose="02020603050405020304" pitchFamily="18" charset="0"/>
            </a:endParaRPr>
          </a:p>
        </p:txBody>
      </p:sp>
      <p:sp>
        <p:nvSpPr>
          <p:cNvPr id="8" name="文本框 7">
            <a:extLst>
              <a:ext uri="{FF2B5EF4-FFF2-40B4-BE49-F238E27FC236}">
                <a16:creationId xmlns:a16="http://schemas.microsoft.com/office/drawing/2014/main" id="{D9B27F07-EC4A-DCE6-89FD-FE92805B8038}"/>
              </a:ext>
            </a:extLst>
          </p:cNvPr>
          <p:cNvSpPr txBox="1"/>
          <p:nvPr/>
        </p:nvSpPr>
        <p:spPr>
          <a:xfrm>
            <a:off x="1543050" y="4516042"/>
            <a:ext cx="9172575" cy="830997"/>
          </a:xfrm>
          <a:prstGeom prst="rect">
            <a:avLst/>
          </a:prstGeom>
          <a:noFill/>
        </p:spPr>
        <p:txBody>
          <a:bodyPr wrap="square" rtlCol="0">
            <a:spAutoFit/>
          </a:bodyPr>
          <a:lstStyle/>
          <a:p>
            <a:pPr marL="285750" indent="-285750">
              <a:buFont typeface="Wingdings" panose="05000000000000000000" pitchFamily="2" charset="2"/>
              <a:buChar char="l"/>
            </a:pPr>
            <a:r>
              <a:rPr lang="en-US" altLang="zh-CN" dirty="0"/>
              <a:t> </a:t>
            </a:r>
            <a:r>
              <a:rPr lang="en-US" altLang="zh-CN" sz="2400" dirty="0">
                <a:latin typeface="Times New Roman" panose="02020603050405020304" pitchFamily="18" charset="0"/>
                <a:cs typeface="Times New Roman" panose="02020603050405020304" pitchFamily="18" charset="0"/>
              </a:rPr>
              <a:t>Reduce adolescent smoking behavior, create a  smoke-free environment for them</a:t>
            </a:r>
            <a:endParaRPr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44227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4FA75939-1BAA-E359-995F-AF449E8242E8}"/>
              </a:ext>
            </a:extLst>
          </p:cNvPr>
          <p:cNvSpPr txBox="1"/>
          <p:nvPr/>
        </p:nvSpPr>
        <p:spPr>
          <a:xfrm>
            <a:off x="4248150" y="962025"/>
            <a:ext cx="7486650" cy="646331"/>
          </a:xfrm>
          <a:prstGeom prst="rect">
            <a:avLst/>
          </a:prstGeom>
          <a:noFill/>
        </p:spPr>
        <p:txBody>
          <a:bodyPr wrap="square" rtlCol="0">
            <a:spAutoFit/>
          </a:bodyPr>
          <a:lstStyle/>
          <a:p>
            <a:r>
              <a:rPr lang="en-US" altLang="zh-CN" sz="3600" dirty="0">
                <a:latin typeface="Times New Roman" panose="02020603050405020304" pitchFamily="18" charset="0"/>
                <a:cs typeface="Times New Roman" panose="02020603050405020304" pitchFamily="18" charset="0"/>
              </a:rPr>
              <a:t>Methodology</a:t>
            </a:r>
            <a:endParaRPr lang="zh-CN" altLang="en-US" sz="3600" dirty="0">
              <a:latin typeface="Times New Roman" panose="02020603050405020304" pitchFamily="18" charset="0"/>
              <a:cs typeface="Times New Roman" panose="02020603050405020304" pitchFamily="18" charset="0"/>
            </a:endParaRPr>
          </a:p>
        </p:txBody>
      </p:sp>
      <p:sp>
        <p:nvSpPr>
          <p:cNvPr id="6" name="文本框 5">
            <a:extLst>
              <a:ext uri="{FF2B5EF4-FFF2-40B4-BE49-F238E27FC236}">
                <a16:creationId xmlns:a16="http://schemas.microsoft.com/office/drawing/2014/main" id="{0663D392-3C5E-AA8C-CDC0-3D9D211D6369}"/>
              </a:ext>
            </a:extLst>
          </p:cNvPr>
          <p:cNvSpPr txBox="1"/>
          <p:nvPr/>
        </p:nvSpPr>
        <p:spPr>
          <a:xfrm>
            <a:off x="1143000" y="2438400"/>
            <a:ext cx="8562975" cy="830997"/>
          </a:xfrm>
          <a:prstGeom prst="rect">
            <a:avLst/>
          </a:prstGeom>
          <a:noFill/>
        </p:spPr>
        <p:txBody>
          <a:bodyPr wrap="square" rtlCol="0">
            <a:spAutoFit/>
          </a:bodyPr>
          <a:lstStyle/>
          <a:p>
            <a:r>
              <a:rPr lang="en-US" altLang="zh-CN" sz="2400" dirty="0">
                <a:latin typeface="Times New Roman" panose="02020603050405020304" pitchFamily="18" charset="0"/>
                <a:cs typeface="Times New Roman" panose="02020603050405020304" pitchFamily="18" charset="0"/>
              </a:rPr>
              <a:t>Data resource collect from Scopus, science direct, NHS, WHO official website etc.</a:t>
            </a:r>
            <a:endParaRPr lang="zh-CN" altLang="en-US" sz="2400" dirty="0">
              <a:latin typeface="Times New Roman" panose="02020603050405020304" pitchFamily="18" charset="0"/>
              <a:cs typeface="Times New Roman" panose="02020603050405020304" pitchFamily="18" charset="0"/>
            </a:endParaRPr>
          </a:p>
        </p:txBody>
      </p:sp>
      <p:sp>
        <p:nvSpPr>
          <p:cNvPr id="2" name="文本框 1">
            <a:extLst>
              <a:ext uri="{FF2B5EF4-FFF2-40B4-BE49-F238E27FC236}">
                <a16:creationId xmlns:a16="http://schemas.microsoft.com/office/drawing/2014/main" id="{10BE2E2E-D69B-2F4B-FCA4-23B1204156C9}"/>
              </a:ext>
            </a:extLst>
          </p:cNvPr>
          <p:cNvSpPr txBox="1"/>
          <p:nvPr/>
        </p:nvSpPr>
        <p:spPr>
          <a:xfrm>
            <a:off x="714375" y="4286250"/>
            <a:ext cx="9610725" cy="461665"/>
          </a:xfrm>
          <a:prstGeom prst="rect">
            <a:avLst/>
          </a:prstGeom>
          <a:noFill/>
        </p:spPr>
        <p:txBody>
          <a:bodyPr wrap="square" rtlCol="0">
            <a:spAutoFit/>
          </a:bodyPr>
          <a:lstStyle/>
          <a:p>
            <a:r>
              <a:rPr lang="en-US" altLang="zh-CN" sz="2400" dirty="0">
                <a:latin typeface="Times New Roman" panose="02020603050405020304" pitchFamily="18" charset="0"/>
                <a:cs typeface="Times New Roman" panose="02020603050405020304" pitchFamily="18" charset="0"/>
              </a:rPr>
              <a:t>Key words: Asian region, adolescent smoking, Asia and Europe, 2000-2020  </a:t>
            </a:r>
            <a:endParaRPr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4650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7BD5FEFB-D85F-288D-92F6-C1B4DB8E1ACA}"/>
              </a:ext>
            </a:extLst>
          </p:cNvPr>
          <p:cNvSpPr txBox="1"/>
          <p:nvPr/>
        </p:nvSpPr>
        <p:spPr>
          <a:xfrm>
            <a:off x="4105275" y="825966"/>
            <a:ext cx="2819400" cy="646331"/>
          </a:xfrm>
          <a:prstGeom prst="rect">
            <a:avLst/>
          </a:prstGeom>
          <a:noFill/>
        </p:spPr>
        <p:txBody>
          <a:bodyPr wrap="square" rtlCol="0">
            <a:spAutoFit/>
          </a:bodyPr>
          <a:lstStyle/>
          <a:p>
            <a:r>
              <a:rPr lang="en-US" altLang="zh-CN" sz="3600" dirty="0">
                <a:latin typeface="Times New Roman" panose="02020603050405020304" pitchFamily="18" charset="0"/>
                <a:cs typeface="Times New Roman" panose="02020603050405020304" pitchFamily="18" charset="0"/>
              </a:rPr>
              <a:t>Key findings</a:t>
            </a:r>
            <a:endParaRPr lang="zh-CN" altLang="en-US" sz="3600" dirty="0">
              <a:latin typeface="Times New Roman" panose="02020603050405020304" pitchFamily="18" charset="0"/>
              <a:cs typeface="Times New Roman" panose="02020603050405020304" pitchFamily="18" charset="0"/>
            </a:endParaRPr>
          </a:p>
        </p:txBody>
      </p:sp>
      <p:graphicFrame>
        <p:nvGraphicFramePr>
          <p:cNvPr id="8" name="图示 7">
            <a:extLst>
              <a:ext uri="{FF2B5EF4-FFF2-40B4-BE49-F238E27FC236}">
                <a16:creationId xmlns:a16="http://schemas.microsoft.com/office/drawing/2014/main" id="{D281E7ED-F298-C082-386A-3F99EAFBF1B0}"/>
              </a:ext>
            </a:extLst>
          </p:cNvPr>
          <p:cNvGraphicFramePr/>
          <p:nvPr>
            <p:extLst>
              <p:ext uri="{D42A27DB-BD31-4B8C-83A1-F6EECF244321}">
                <p14:modId xmlns:p14="http://schemas.microsoft.com/office/powerpoint/2010/main" val="545644905"/>
              </p:ext>
            </p:extLst>
          </p:nvPr>
        </p:nvGraphicFramePr>
        <p:xfrm>
          <a:off x="1123950" y="2053321"/>
          <a:ext cx="8229600" cy="34880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32246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5E8F4009-48FD-ED0C-D8E0-83E318D95D4A}"/>
              </a:ext>
            </a:extLst>
          </p:cNvPr>
          <p:cNvSpPr txBox="1"/>
          <p:nvPr/>
        </p:nvSpPr>
        <p:spPr>
          <a:xfrm>
            <a:off x="4248150" y="857250"/>
            <a:ext cx="6934200" cy="646331"/>
          </a:xfrm>
          <a:prstGeom prst="rect">
            <a:avLst/>
          </a:prstGeom>
          <a:noFill/>
        </p:spPr>
        <p:txBody>
          <a:bodyPr wrap="square" rtlCol="0">
            <a:spAutoFit/>
          </a:bodyPr>
          <a:lstStyle/>
          <a:p>
            <a:r>
              <a:rPr lang="en-US" altLang="zh-CN" sz="3600" dirty="0">
                <a:latin typeface="Times New Roman" panose="02020603050405020304" pitchFamily="18" charset="0"/>
                <a:cs typeface="Times New Roman" panose="02020603050405020304" pitchFamily="18" charset="0"/>
              </a:rPr>
              <a:t>Conclusion</a:t>
            </a:r>
            <a:endParaRPr lang="zh-CN" altLang="en-US" sz="3600" dirty="0">
              <a:latin typeface="Times New Roman" panose="02020603050405020304" pitchFamily="18" charset="0"/>
              <a:cs typeface="Times New Roman" panose="02020603050405020304" pitchFamily="18" charset="0"/>
            </a:endParaRPr>
          </a:p>
        </p:txBody>
      </p:sp>
      <p:sp>
        <p:nvSpPr>
          <p:cNvPr id="5" name="文本框 4">
            <a:extLst>
              <a:ext uri="{FF2B5EF4-FFF2-40B4-BE49-F238E27FC236}">
                <a16:creationId xmlns:a16="http://schemas.microsoft.com/office/drawing/2014/main" id="{ACC12E88-556C-E059-DD1A-4963B49F9B5B}"/>
              </a:ext>
            </a:extLst>
          </p:cNvPr>
          <p:cNvSpPr txBox="1"/>
          <p:nvPr/>
        </p:nvSpPr>
        <p:spPr>
          <a:xfrm>
            <a:off x="895350" y="2228671"/>
            <a:ext cx="9267825" cy="1200329"/>
          </a:xfrm>
          <a:prstGeom prst="rect">
            <a:avLst/>
          </a:prstGeom>
          <a:noFill/>
        </p:spPr>
        <p:txBody>
          <a:bodyPr wrap="square" rtlCol="0">
            <a:spAutoFit/>
          </a:bodyPr>
          <a:lstStyle/>
          <a:p>
            <a:r>
              <a:rPr lang="en-US" altLang="zh-CN" sz="2400" dirty="0">
                <a:latin typeface="Times New Roman" panose="02020603050405020304" pitchFamily="18" charset="0"/>
                <a:cs typeface="Times New Roman" panose="02020603050405020304" pitchFamily="18" charset="0"/>
              </a:rPr>
              <a:t>Smoking behavior of adolescents is affected by family environment and education, school environment, attitudes, risk perception, self-esteem and school identity.</a:t>
            </a:r>
            <a:endParaRPr lang="zh-CN" altLang="en-US" sz="2400" dirty="0">
              <a:latin typeface="Times New Roman" panose="02020603050405020304" pitchFamily="18" charset="0"/>
              <a:cs typeface="Times New Roman" panose="02020603050405020304" pitchFamily="18" charset="0"/>
            </a:endParaRPr>
          </a:p>
        </p:txBody>
      </p:sp>
      <p:sp>
        <p:nvSpPr>
          <p:cNvPr id="6" name="文本框 5">
            <a:extLst>
              <a:ext uri="{FF2B5EF4-FFF2-40B4-BE49-F238E27FC236}">
                <a16:creationId xmlns:a16="http://schemas.microsoft.com/office/drawing/2014/main" id="{0F9D99AB-0A30-088D-BC6B-0CC5A8BED388}"/>
              </a:ext>
            </a:extLst>
          </p:cNvPr>
          <p:cNvSpPr txBox="1"/>
          <p:nvPr/>
        </p:nvSpPr>
        <p:spPr>
          <a:xfrm>
            <a:off x="895350" y="4467225"/>
            <a:ext cx="8601075" cy="830997"/>
          </a:xfrm>
          <a:prstGeom prst="rect">
            <a:avLst/>
          </a:prstGeom>
          <a:noFill/>
        </p:spPr>
        <p:txBody>
          <a:bodyPr wrap="square" rtlCol="0">
            <a:spAutoFit/>
          </a:bodyPr>
          <a:lstStyle/>
          <a:p>
            <a:r>
              <a:rPr lang="en-US" altLang="zh-CN" sz="2400" dirty="0">
                <a:latin typeface="Times New Roman" panose="02020603050405020304" pitchFamily="18" charset="0"/>
                <a:cs typeface="Times New Roman" panose="02020603050405020304" pitchFamily="18" charset="0"/>
              </a:rPr>
              <a:t>Related to social, individual, family support for smoking, and learning content</a:t>
            </a:r>
            <a:r>
              <a:rPr lang="en-US" altLang="zh-CN" dirty="0"/>
              <a:t>. </a:t>
            </a:r>
            <a:endParaRPr lang="zh-CN" altLang="en-US" dirty="0"/>
          </a:p>
        </p:txBody>
      </p:sp>
    </p:spTree>
    <p:extLst>
      <p:ext uri="{BB962C8B-B14F-4D97-AF65-F5344CB8AC3E}">
        <p14:creationId xmlns:p14="http://schemas.microsoft.com/office/powerpoint/2010/main" val="32292579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F7A8CAC5-0606-FD05-3858-8C129229F009}"/>
              </a:ext>
            </a:extLst>
          </p:cNvPr>
          <p:cNvSpPr txBox="1"/>
          <p:nvPr/>
        </p:nvSpPr>
        <p:spPr>
          <a:xfrm>
            <a:off x="3600449" y="601499"/>
            <a:ext cx="3686176" cy="646331"/>
          </a:xfrm>
          <a:prstGeom prst="rect">
            <a:avLst/>
          </a:prstGeom>
          <a:noFill/>
        </p:spPr>
        <p:txBody>
          <a:bodyPr wrap="square" rtlCol="0">
            <a:spAutoFit/>
          </a:bodyPr>
          <a:lstStyle/>
          <a:p>
            <a:r>
              <a:rPr lang="en-US" altLang="zh-CN" sz="3600" dirty="0">
                <a:latin typeface="Times New Roman" panose="02020603050405020304" pitchFamily="18" charset="0"/>
                <a:cs typeface="Times New Roman" panose="02020603050405020304" pitchFamily="18" charset="0"/>
              </a:rPr>
              <a:t>Recommendations</a:t>
            </a:r>
            <a:endParaRPr lang="zh-CN" altLang="en-US" sz="3600" dirty="0">
              <a:latin typeface="Times New Roman" panose="02020603050405020304" pitchFamily="18" charset="0"/>
              <a:cs typeface="Times New Roman" panose="02020603050405020304" pitchFamily="18" charset="0"/>
            </a:endParaRPr>
          </a:p>
        </p:txBody>
      </p:sp>
      <p:sp>
        <p:nvSpPr>
          <p:cNvPr id="5" name="文本框 4">
            <a:extLst>
              <a:ext uri="{FF2B5EF4-FFF2-40B4-BE49-F238E27FC236}">
                <a16:creationId xmlns:a16="http://schemas.microsoft.com/office/drawing/2014/main" id="{8A9E323B-9F60-B6EA-7A01-6338CD1168AC}"/>
              </a:ext>
            </a:extLst>
          </p:cNvPr>
          <p:cNvSpPr txBox="1"/>
          <p:nvPr/>
        </p:nvSpPr>
        <p:spPr>
          <a:xfrm>
            <a:off x="1685924" y="2005359"/>
            <a:ext cx="6124576" cy="461665"/>
          </a:xfrm>
          <a:prstGeom prst="rect">
            <a:avLst/>
          </a:prstGeom>
          <a:noFill/>
        </p:spPr>
        <p:txBody>
          <a:bodyPr wrap="square" rtlCol="0">
            <a:spAutoFit/>
          </a:bodyPr>
          <a:lstStyle/>
          <a:p>
            <a:pPr marL="342900" indent="-342900">
              <a:buFont typeface="Wingdings" panose="05000000000000000000" pitchFamily="2" charset="2"/>
              <a:buChar char="u"/>
            </a:pPr>
            <a:r>
              <a:rPr lang="en-US" altLang="zh-CN" sz="2400" dirty="0">
                <a:latin typeface="Times New Roman" panose="02020603050405020304" pitchFamily="18" charset="0"/>
                <a:cs typeface="Times New Roman" panose="02020603050405020304" pitchFamily="18" charset="0"/>
              </a:rPr>
              <a:t>Establish strict school rules and regulations </a:t>
            </a:r>
            <a:endParaRPr lang="zh-CN" altLang="en-US" sz="2400" dirty="0">
              <a:latin typeface="Times New Roman" panose="02020603050405020304" pitchFamily="18" charset="0"/>
              <a:cs typeface="Times New Roman" panose="02020603050405020304" pitchFamily="18" charset="0"/>
            </a:endParaRPr>
          </a:p>
        </p:txBody>
      </p:sp>
      <p:sp>
        <p:nvSpPr>
          <p:cNvPr id="6" name="文本框 5">
            <a:extLst>
              <a:ext uri="{FF2B5EF4-FFF2-40B4-BE49-F238E27FC236}">
                <a16:creationId xmlns:a16="http://schemas.microsoft.com/office/drawing/2014/main" id="{A1CBF3DB-08E7-8AFD-65C3-EEA9FE971688}"/>
              </a:ext>
            </a:extLst>
          </p:cNvPr>
          <p:cNvSpPr txBox="1"/>
          <p:nvPr/>
        </p:nvSpPr>
        <p:spPr>
          <a:xfrm>
            <a:off x="1685924" y="3224553"/>
            <a:ext cx="5734051" cy="461665"/>
          </a:xfrm>
          <a:prstGeom prst="rect">
            <a:avLst/>
          </a:prstGeom>
          <a:noFill/>
        </p:spPr>
        <p:txBody>
          <a:bodyPr wrap="square" rtlCol="0">
            <a:spAutoFit/>
          </a:bodyPr>
          <a:lstStyle/>
          <a:p>
            <a:pPr marL="342900" indent="-342900">
              <a:buFont typeface="Wingdings" panose="05000000000000000000" pitchFamily="2" charset="2"/>
              <a:buChar char="u"/>
            </a:pPr>
            <a:r>
              <a:rPr lang="en-US" altLang="zh-CN" sz="2400" dirty="0">
                <a:latin typeface="Times New Roman" panose="02020603050405020304" pitchFamily="18" charset="0"/>
                <a:cs typeface="Times New Roman" panose="02020603050405020304" pitchFamily="18" charset="0"/>
              </a:rPr>
              <a:t>Strengthen health education for students </a:t>
            </a:r>
            <a:endParaRPr lang="zh-CN" altLang="en-US" sz="2400" dirty="0">
              <a:latin typeface="Times New Roman" panose="02020603050405020304" pitchFamily="18" charset="0"/>
              <a:cs typeface="Times New Roman" panose="02020603050405020304" pitchFamily="18" charset="0"/>
            </a:endParaRPr>
          </a:p>
        </p:txBody>
      </p:sp>
      <p:sp>
        <p:nvSpPr>
          <p:cNvPr id="7" name="文本框 6">
            <a:extLst>
              <a:ext uri="{FF2B5EF4-FFF2-40B4-BE49-F238E27FC236}">
                <a16:creationId xmlns:a16="http://schemas.microsoft.com/office/drawing/2014/main" id="{146D5038-1DD5-1C36-A638-C5F3F6ED22D5}"/>
              </a:ext>
            </a:extLst>
          </p:cNvPr>
          <p:cNvSpPr txBox="1"/>
          <p:nvPr/>
        </p:nvSpPr>
        <p:spPr>
          <a:xfrm>
            <a:off x="1685924" y="4400433"/>
            <a:ext cx="6010276" cy="461665"/>
          </a:xfrm>
          <a:prstGeom prst="rect">
            <a:avLst/>
          </a:prstGeom>
          <a:noFill/>
        </p:spPr>
        <p:txBody>
          <a:bodyPr wrap="square" rtlCol="0">
            <a:spAutoFit/>
          </a:bodyPr>
          <a:lstStyle/>
          <a:p>
            <a:pPr marL="342900" indent="-342900">
              <a:buFont typeface="Wingdings" panose="05000000000000000000" pitchFamily="2" charset="2"/>
              <a:buChar char="u"/>
            </a:pPr>
            <a:r>
              <a:rPr lang="en-US" altLang="zh-CN" sz="2400" dirty="0">
                <a:latin typeface="Times New Roman" panose="02020603050405020304" pitchFamily="18" charset="0"/>
                <a:cs typeface="Times New Roman" panose="02020603050405020304" pitchFamily="18" charset="0"/>
              </a:rPr>
              <a:t>Promote a tobacco-free home environment </a:t>
            </a:r>
            <a:endParaRPr lang="zh-CN" altLang="en-US" sz="2400" dirty="0">
              <a:latin typeface="Times New Roman" panose="02020603050405020304" pitchFamily="18" charset="0"/>
              <a:cs typeface="Times New Roman" panose="02020603050405020304" pitchFamily="18" charset="0"/>
            </a:endParaRPr>
          </a:p>
        </p:txBody>
      </p:sp>
      <p:sp>
        <p:nvSpPr>
          <p:cNvPr id="8" name="文本框 7">
            <a:extLst>
              <a:ext uri="{FF2B5EF4-FFF2-40B4-BE49-F238E27FC236}">
                <a16:creationId xmlns:a16="http://schemas.microsoft.com/office/drawing/2014/main" id="{8727C554-209D-AC02-E145-8392C6EE53D0}"/>
              </a:ext>
            </a:extLst>
          </p:cNvPr>
          <p:cNvSpPr txBox="1"/>
          <p:nvPr/>
        </p:nvSpPr>
        <p:spPr>
          <a:xfrm>
            <a:off x="1685924" y="5619627"/>
            <a:ext cx="4638675" cy="461665"/>
          </a:xfrm>
          <a:prstGeom prst="rect">
            <a:avLst/>
          </a:prstGeom>
          <a:noFill/>
        </p:spPr>
        <p:txBody>
          <a:bodyPr wrap="square" rtlCol="0">
            <a:spAutoFit/>
          </a:bodyPr>
          <a:lstStyle/>
          <a:p>
            <a:pPr marL="342900" indent="-342900">
              <a:buFont typeface="Wingdings" panose="05000000000000000000" pitchFamily="2" charset="2"/>
              <a:buChar char="u"/>
            </a:pPr>
            <a:r>
              <a:rPr lang="en-US" altLang="zh-CN" sz="2400" dirty="0">
                <a:latin typeface="Times New Roman" panose="02020603050405020304" pitchFamily="18" charset="0"/>
                <a:cs typeface="Times New Roman" panose="02020603050405020304" pitchFamily="18" charset="0"/>
              </a:rPr>
              <a:t>Restraint in the sale of tobacco</a:t>
            </a:r>
            <a:endParaRPr lang="zh-CN" alt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60127758"/>
      </p:ext>
    </p:extLst>
  </p:cSld>
  <p:clrMapOvr>
    <a:masterClrMapping/>
  </p:clrMapOvr>
</p:sld>
</file>

<file path=ppt/theme/theme1.xml><?xml version="1.0" encoding="utf-8"?>
<a:theme xmlns:a="http://schemas.openxmlformats.org/drawingml/2006/main" name="平面">
  <a:themeElements>
    <a:clrScheme name="平面">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平面">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平面">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1606</TotalTime>
  <Words>240</Words>
  <Application>Microsoft Office PowerPoint</Application>
  <PresentationFormat>宽屏</PresentationFormat>
  <Paragraphs>25</Paragraphs>
  <Slides>7</Slides>
  <Notes>0</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7</vt:i4>
      </vt:variant>
    </vt:vector>
  </HeadingPairs>
  <TitlesOfParts>
    <vt:vector size="13" baseType="lpstr">
      <vt:lpstr>Arial</vt:lpstr>
      <vt:lpstr>Times New Roman</vt:lpstr>
      <vt:lpstr>Trebuchet MS</vt:lpstr>
      <vt:lpstr>Wingdings</vt:lpstr>
      <vt:lpstr>Wingdings 3</vt:lpstr>
      <vt:lpstr>平面</vt:lpstr>
      <vt:lpstr>Viva presentation</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刘 奎佑</dc:creator>
  <cp:lastModifiedBy>刘 奎佑</cp:lastModifiedBy>
  <cp:revision>17</cp:revision>
  <dcterms:created xsi:type="dcterms:W3CDTF">2023-01-10T23:29:04Z</dcterms:created>
  <dcterms:modified xsi:type="dcterms:W3CDTF">2023-01-15T20:03:37Z</dcterms:modified>
</cp:coreProperties>
</file>