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503" r:id="rId3"/>
    <p:sldId id="505" r:id="rId4"/>
    <p:sldId id="506" r:id="rId5"/>
    <p:sldId id="507" r:id="rId6"/>
    <p:sldId id="508" r:id="rId7"/>
    <p:sldId id="509" r:id="rId8"/>
    <p:sldId id="510" r:id="rId9"/>
    <p:sldId id="511" r:id="rId10"/>
    <p:sldId id="512" r:id="rId1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252" autoAdjust="0"/>
  </p:normalViewPr>
  <p:slideViewPr>
    <p:cSldViewPr>
      <p:cViewPr varScale="1">
        <p:scale>
          <a:sx n="56" d="100"/>
          <a:sy n="56" d="100"/>
        </p:scale>
        <p:origin x="158" y="1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lans.com/sample-business-plans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lans.com/sample-business-plans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chemeClr val="tx1"/>
                </a:solidFill>
                <a:highlight>
                  <a:srgbClr val="0000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https://www.bplans.com/sample-business-plans/</a:t>
            </a:r>
            <a:endParaRPr lang="en-GB" dirty="0">
              <a:solidFill>
                <a:schemeClr val="tx1"/>
              </a:solidFill>
              <a:highlight>
                <a:srgbClr val="000000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8422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chemeClr val="tx1"/>
                </a:solidFill>
                <a:highlight>
                  <a:srgbClr val="0000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https://www.bplans.com/sample-business-plans/</a:t>
            </a:r>
            <a:endParaRPr lang="en-GB" dirty="0">
              <a:solidFill>
                <a:schemeClr val="tx1"/>
              </a:solidFill>
              <a:highlight>
                <a:srgbClr val="000000"/>
              </a:highlight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01168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39416" y="1928803"/>
            <a:ext cx="10297144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6600" b="1" dirty="0">
                <a:solidFill>
                  <a:schemeClr val="accent2"/>
                </a:solidFill>
              </a:rPr>
              <a:t>Assignment Guidance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48074-93F5-D408-A511-BACBC5BA0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2712" y="1815281"/>
            <a:ext cx="12241360" cy="1893366"/>
          </a:xfrm>
        </p:spPr>
        <p:txBody>
          <a:bodyPr/>
          <a:lstStyle/>
          <a:p>
            <a:r>
              <a:rPr lang="en-GB" sz="6000" b="1" dirty="0">
                <a:highlight>
                  <a:srgbClr val="FFFF00"/>
                </a:highlight>
              </a:rPr>
              <a:t>Portfolio - 6 Elements</a:t>
            </a:r>
            <a:br>
              <a:rPr lang="en-GB" sz="6000" b="1" dirty="0">
                <a:highlight>
                  <a:srgbClr val="FFFF00"/>
                </a:highlight>
              </a:rPr>
            </a:br>
            <a:br>
              <a:rPr lang="en-GB" sz="6000" b="1" dirty="0">
                <a:highlight>
                  <a:srgbClr val="FFFF00"/>
                </a:highlight>
              </a:rPr>
            </a:br>
            <a:r>
              <a:rPr lang="en-GB" sz="6000" b="1" dirty="0">
                <a:highlight>
                  <a:srgbClr val="FFFF00"/>
                </a:highlight>
              </a:rPr>
              <a:t>4000 Words (± 10%)</a:t>
            </a:r>
            <a:endParaRPr lang="en-GB" sz="60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B5770-CFAC-B546-B073-AE60CB997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CEC646-CC1A-571D-310B-9770B54F1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871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A44A6-7C85-4B55-9182-C2309DC79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/>
              <a:t>Each Element is divided into 3 tasks</a:t>
            </a:r>
            <a:br>
              <a:rPr lang="en-GB" b="1" i="1" dirty="0"/>
            </a:br>
            <a:endParaRPr lang="en-GB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8F6004-C76A-8278-6AB5-34170851E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1A70CC-93FB-3ED6-26DA-C4F4D7586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C8658C6-727D-F098-6949-EAEEB8294E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4813765"/>
              </p:ext>
            </p:extLst>
          </p:nvPr>
        </p:nvGraphicFramePr>
        <p:xfrm>
          <a:off x="839416" y="980728"/>
          <a:ext cx="10972800" cy="465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1123749088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32512131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3008498659"/>
                    </a:ext>
                  </a:extLst>
                </a:gridCol>
              </a:tblGrid>
              <a:tr h="805860">
                <a:tc>
                  <a:txBody>
                    <a:bodyPr/>
                    <a:lstStyle/>
                    <a:p>
                      <a:r>
                        <a:rPr lang="en-GB" sz="4400" b="1" dirty="0"/>
                        <a:t>Task -1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400" b="1" dirty="0"/>
                        <a:t>Task 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400" b="1" dirty="0"/>
                        <a:t>Task -3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5946691"/>
                  </a:ext>
                </a:extLst>
              </a:tr>
              <a:tr h="805860">
                <a:tc>
                  <a:txBody>
                    <a:bodyPr/>
                    <a:lstStyle/>
                    <a:p>
                      <a:r>
                        <a:rPr lang="en-GB" sz="4400" b="1" dirty="0"/>
                        <a:t>Element -1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400" b="1" dirty="0"/>
                        <a:t>Element-5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400" b="1" dirty="0"/>
                        <a:t>Element-6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9089705"/>
                  </a:ext>
                </a:extLst>
              </a:tr>
              <a:tr h="8058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400" b="1" dirty="0"/>
                        <a:t>Element 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4400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800944"/>
                  </a:ext>
                </a:extLst>
              </a:tr>
              <a:tr h="8058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400" b="1" dirty="0"/>
                        <a:t>Element 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4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1156615"/>
                  </a:ext>
                </a:extLst>
              </a:tr>
              <a:tr h="12806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4400" b="1" dirty="0"/>
                        <a:t>Element-4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4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59654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7950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41B41-1954-3255-2A41-41F45A2BE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01" y="-23131"/>
            <a:ext cx="10972800" cy="1143000"/>
          </a:xfrm>
        </p:spPr>
        <p:txBody>
          <a:bodyPr/>
          <a:lstStyle/>
          <a:p>
            <a:r>
              <a:rPr lang="en-GB" b="1" i="1" dirty="0"/>
              <a:t>Submission Deadlines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BFC8C-BFD5-106F-20C9-F1956F38E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F5D45A-5EE4-C44F-C1A3-55586CB8F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611EF90-BA53-1EB2-2F9C-28CF8AB203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7261939"/>
              </p:ext>
            </p:extLst>
          </p:nvPr>
        </p:nvGraphicFramePr>
        <p:xfrm>
          <a:off x="119335" y="1556793"/>
          <a:ext cx="5400601" cy="396043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492272">
                  <a:extLst>
                    <a:ext uri="{9D8B030D-6E8A-4147-A177-3AD203B41FA5}">
                      <a16:colId xmlns:a16="http://schemas.microsoft.com/office/drawing/2014/main" val="158615831"/>
                    </a:ext>
                  </a:extLst>
                </a:gridCol>
                <a:gridCol w="3908329">
                  <a:extLst>
                    <a:ext uri="{9D8B030D-6E8A-4147-A177-3AD203B41FA5}">
                      <a16:colId xmlns:a16="http://schemas.microsoft.com/office/drawing/2014/main" val="3064546185"/>
                    </a:ext>
                  </a:extLst>
                </a:gridCol>
              </a:tblGrid>
              <a:tr h="570241"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Weekday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Submission Deadline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0145403"/>
                  </a:ext>
                </a:extLst>
              </a:tr>
              <a:tr h="570241">
                <a:tc>
                  <a:txBody>
                    <a:bodyPr/>
                    <a:lstStyle/>
                    <a:p>
                      <a:r>
                        <a:rPr lang="en-GB" sz="2000" b="1" i="1" dirty="0"/>
                        <a:t>Task-1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10</a:t>
                      </a:r>
                      <a:r>
                        <a:rPr lang="pl-PL" sz="2000" dirty="0"/>
                        <a:t>/</a:t>
                      </a:r>
                      <a:r>
                        <a:rPr lang="en-GB" sz="2000" dirty="0"/>
                        <a:t>04</a:t>
                      </a:r>
                      <a:r>
                        <a:rPr lang="pl-PL" sz="2000" dirty="0"/>
                        <a:t>/2</a:t>
                      </a:r>
                      <a:r>
                        <a:rPr lang="en-GB" sz="2000" dirty="0"/>
                        <a:t>6</a:t>
                      </a:r>
                      <a:r>
                        <a:rPr lang="pl-PL" sz="2000" dirty="0"/>
                        <a:t> @ 2 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8485417"/>
                  </a:ext>
                </a:extLst>
              </a:tr>
              <a:tr h="2249715">
                <a:tc>
                  <a:txBody>
                    <a:bodyPr/>
                    <a:lstStyle/>
                    <a:p>
                      <a:r>
                        <a:rPr lang="en-GB" sz="2000" b="1" i="1" dirty="0"/>
                        <a:t>Task-2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Slides due: </a:t>
                      </a:r>
                      <a:r>
                        <a:rPr lang="en-GB" sz="2000" dirty="0"/>
                        <a:t> 16/04/26 @ 2 PM</a:t>
                      </a:r>
                    </a:p>
                    <a:p>
                      <a:endParaRPr lang="en-GB" sz="2000" dirty="0"/>
                    </a:p>
                    <a:p>
                      <a:r>
                        <a:rPr lang="en-GB" sz="2000" b="1" dirty="0"/>
                        <a:t>Presentations: </a:t>
                      </a:r>
                      <a:r>
                        <a:rPr lang="en-GB" sz="2000" dirty="0"/>
                        <a:t> 17/04/26 (in class)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21030"/>
                  </a:ext>
                </a:extLst>
              </a:tr>
              <a:tr h="570241">
                <a:tc>
                  <a:txBody>
                    <a:bodyPr/>
                    <a:lstStyle/>
                    <a:p>
                      <a:r>
                        <a:rPr lang="en-GB" sz="2000" b="1" i="1" dirty="0"/>
                        <a:t>Task-3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01</a:t>
                      </a:r>
                      <a:r>
                        <a:rPr lang="pl-PL" sz="2000" dirty="0"/>
                        <a:t>/</a:t>
                      </a:r>
                      <a:r>
                        <a:rPr lang="en-GB" sz="2000" dirty="0"/>
                        <a:t>05</a:t>
                      </a:r>
                      <a:r>
                        <a:rPr lang="pl-PL" sz="2000" dirty="0"/>
                        <a:t>/2</a:t>
                      </a:r>
                      <a:r>
                        <a:rPr lang="en-GB" sz="2000" dirty="0"/>
                        <a:t>6</a:t>
                      </a:r>
                      <a:r>
                        <a:rPr lang="pl-PL" sz="2000" dirty="0"/>
                        <a:t> @ 2 PM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313161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B91F45D-7BF7-D0D7-053B-DAE87EBCFB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2255909"/>
              </p:ext>
            </p:extLst>
          </p:nvPr>
        </p:nvGraphicFramePr>
        <p:xfrm>
          <a:off x="6096000" y="1556793"/>
          <a:ext cx="6095879" cy="386798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158615831"/>
                    </a:ext>
                  </a:extLst>
                </a:gridCol>
                <a:gridCol w="4727727">
                  <a:extLst>
                    <a:ext uri="{9D8B030D-6E8A-4147-A177-3AD203B41FA5}">
                      <a16:colId xmlns:a16="http://schemas.microsoft.com/office/drawing/2014/main" val="3064546185"/>
                    </a:ext>
                  </a:extLst>
                </a:gridCol>
              </a:tblGrid>
              <a:tr h="425556">
                <a:tc>
                  <a:txBody>
                    <a:bodyPr/>
                    <a:lstStyle/>
                    <a:p>
                      <a:r>
                        <a:rPr lang="en-GB" b="1" i="1" dirty="0">
                          <a:highlight>
                            <a:srgbClr val="FF0000"/>
                          </a:highlight>
                        </a:rPr>
                        <a:t>Weekend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0000"/>
                          </a:highlight>
                        </a:rPr>
                        <a:t>Submission Deadline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0145403"/>
                  </a:ext>
                </a:extLst>
              </a:tr>
              <a:tr h="579026">
                <a:tc>
                  <a:txBody>
                    <a:bodyPr/>
                    <a:lstStyle/>
                    <a:p>
                      <a:r>
                        <a:rPr lang="en-GB" sz="2000" b="1" i="1" dirty="0"/>
                        <a:t>Task-1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11/04</a:t>
                      </a:r>
                      <a:r>
                        <a:rPr lang="pl-PL" sz="2000" dirty="0"/>
                        <a:t>/2</a:t>
                      </a:r>
                      <a:r>
                        <a:rPr lang="en-GB" sz="2000" dirty="0"/>
                        <a:t>6</a:t>
                      </a:r>
                      <a:r>
                        <a:rPr lang="pl-PL" sz="2000" dirty="0"/>
                        <a:t> @ 2 PM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8485417"/>
                  </a:ext>
                </a:extLst>
              </a:tr>
              <a:tr h="2284374">
                <a:tc>
                  <a:txBody>
                    <a:bodyPr/>
                    <a:lstStyle/>
                    <a:p>
                      <a:r>
                        <a:rPr lang="en-GB" sz="2000" b="1" i="1" dirty="0"/>
                        <a:t>Task-2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Slides due: </a:t>
                      </a:r>
                      <a:r>
                        <a:rPr lang="pl-PL" sz="2000" dirty="0"/>
                        <a:t>1</a:t>
                      </a:r>
                      <a:r>
                        <a:rPr lang="en-GB" sz="2000" dirty="0"/>
                        <a:t>7</a:t>
                      </a:r>
                      <a:r>
                        <a:rPr lang="pl-PL" sz="2000" dirty="0"/>
                        <a:t>/</a:t>
                      </a:r>
                      <a:r>
                        <a:rPr lang="en-GB" sz="2000" dirty="0"/>
                        <a:t>04</a:t>
                      </a:r>
                      <a:r>
                        <a:rPr lang="pl-PL" sz="2000" dirty="0"/>
                        <a:t>/2</a:t>
                      </a:r>
                      <a:r>
                        <a:rPr lang="en-GB" sz="2000" dirty="0"/>
                        <a:t>6</a:t>
                      </a:r>
                      <a:r>
                        <a:rPr lang="pl-PL" sz="2000" dirty="0"/>
                        <a:t> @ 2 PM</a:t>
                      </a:r>
                      <a:endParaRPr lang="en-GB" sz="2000" dirty="0"/>
                    </a:p>
                    <a:p>
                      <a:endParaRPr lang="en-GB" sz="2000" dirty="0"/>
                    </a:p>
                    <a:p>
                      <a:r>
                        <a:rPr lang="en-GB" sz="2000" b="1" dirty="0"/>
                        <a:t>Presentations</a:t>
                      </a:r>
                      <a:r>
                        <a:rPr lang="en-GB" sz="2000" dirty="0"/>
                        <a:t>:  18/04/26 (in class)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21030"/>
                  </a:ext>
                </a:extLst>
              </a:tr>
              <a:tr h="579026">
                <a:tc>
                  <a:txBody>
                    <a:bodyPr/>
                    <a:lstStyle/>
                    <a:p>
                      <a:r>
                        <a:rPr lang="en-GB" sz="2000" b="1" i="1" dirty="0"/>
                        <a:t>Task-3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01</a:t>
                      </a:r>
                      <a:r>
                        <a:rPr lang="pl-PL" sz="2000" dirty="0"/>
                        <a:t>/</a:t>
                      </a:r>
                      <a:r>
                        <a:rPr lang="en-GB" sz="2000" dirty="0"/>
                        <a:t>05</a:t>
                      </a:r>
                      <a:r>
                        <a:rPr lang="pl-PL" sz="2000" dirty="0"/>
                        <a:t>/2</a:t>
                      </a:r>
                      <a:r>
                        <a:rPr lang="en-GB" sz="2000" dirty="0"/>
                        <a:t>6</a:t>
                      </a:r>
                      <a:r>
                        <a:rPr lang="pl-PL" sz="2000" dirty="0"/>
                        <a:t> @ 2 PM</a:t>
                      </a:r>
                      <a:r>
                        <a:rPr lang="en-GB" sz="2000" dirty="0"/>
                        <a:t> </a:t>
                      </a:r>
                      <a:r>
                        <a:rPr lang="pl-PL" sz="2000" dirty="0"/>
                        <a:t>(WK 12)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31316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6287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6EF12-A996-10EF-56C9-72A54263C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Task-1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85FC7-2452-7CF7-D4EF-253008C4F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248473"/>
          </a:xfrm>
        </p:spPr>
        <p:txBody>
          <a:bodyPr/>
          <a:lstStyle/>
          <a:p>
            <a:r>
              <a:rPr lang="en-GB" b="1" dirty="0"/>
              <a:t>Element 1: </a:t>
            </a:r>
            <a:r>
              <a:rPr lang="en-GB" dirty="0"/>
              <a:t>Business Idea, Product/services, Objectives &amp; USP (up to 750 words)</a:t>
            </a:r>
          </a:p>
          <a:p>
            <a:r>
              <a:rPr lang="en-GB" b="1" dirty="0"/>
              <a:t>Element 2: </a:t>
            </a:r>
            <a:r>
              <a:rPr lang="en-GB" dirty="0"/>
              <a:t>: Business Environment &amp; Competitor Analysis (up to 1000 words)</a:t>
            </a:r>
          </a:p>
          <a:p>
            <a:r>
              <a:rPr lang="en-GB" b="1" dirty="0"/>
              <a:t>Element 3: </a:t>
            </a:r>
            <a:r>
              <a:rPr lang="en-GB" dirty="0"/>
              <a:t>4Ps, Market Segmentation &amp; Marketing Strategies (up to 1000 words)</a:t>
            </a:r>
          </a:p>
          <a:p>
            <a:r>
              <a:rPr lang="en-GB" b="1" dirty="0"/>
              <a:t>Element 4: </a:t>
            </a:r>
            <a:r>
              <a:rPr lang="en-GB" dirty="0"/>
              <a:t>Legal, Management, and Financial Planning (up to 500 words)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17806-C6E4-B943-1CB9-4569499F2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37228F-FEBC-22BD-1462-A98B27B0C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7981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CEAFC9-11A3-4998-3868-1F73E7370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DB0B6-BCDB-D945-8F91-1B7DD929F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Task-2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73A40-96AB-5A5B-E9B2-B502BD412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Element 5: </a:t>
            </a:r>
            <a:r>
              <a:rPr lang="en-GB" dirty="0"/>
              <a:t>Business Plan Presentation (up to 250 words)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542174-EA1A-88A6-23D1-F2E171A2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B87EA6-B105-24A7-61EA-38A1ED68A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2849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1387D-54B3-9616-C4C1-F17941D679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6B9C5-E6A6-C541-2FC6-7F76829F2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146" y="197767"/>
            <a:ext cx="10972800" cy="1143000"/>
          </a:xfrm>
        </p:spPr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Task-3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68721-E1A0-8A8C-B872-1C2CCFE1E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923460"/>
            <a:ext cx="10972800" cy="3917032"/>
          </a:xfrm>
        </p:spPr>
        <p:txBody>
          <a:bodyPr/>
          <a:lstStyle/>
          <a:p>
            <a:r>
              <a:rPr lang="en-GB" b="1" dirty="0"/>
              <a:t>Element 6: </a:t>
            </a:r>
            <a:r>
              <a:rPr lang="en-GB" dirty="0"/>
              <a:t>Reflection on Entrepreneurship (up to 500 words)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8BD727-557E-83ED-B1BB-13627DCA3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CA6F98-8601-F70E-368A-28A7AF4E2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0077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BC50F-2F33-B43D-FDD0-639984F3F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General Submission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2C7D4-9AB7-BA05-CD75-796472B55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391" y="1415989"/>
            <a:ext cx="11737655" cy="4824536"/>
          </a:xfrm>
        </p:spPr>
        <p:txBody>
          <a:bodyPr/>
          <a:lstStyle/>
          <a:p>
            <a:r>
              <a:rPr lang="en-GB" dirty="0"/>
              <a:t>All your submissions must include, </a:t>
            </a:r>
            <a:r>
              <a:rPr lang="en-GB" b="1" dirty="0"/>
              <a:t>the program of study, module name and code,</a:t>
            </a:r>
            <a:r>
              <a:rPr lang="en-GB" dirty="0"/>
              <a:t> your </a:t>
            </a:r>
            <a:r>
              <a:rPr lang="en-GB" b="1" dirty="0"/>
              <a:t>assignment title </a:t>
            </a:r>
            <a:r>
              <a:rPr lang="en-GB" dirty="0"/>
              <a:t>and the </a:t>
            </a:r>
            <a:r>
              <a:rPr lang="en-GB" b="1" dirty="0"/>
              <a:t>lecturer’s name.</a:t>
            </a:r>
          </a:p>
          <a:p>
            <a:r>
              <a:rPr lang="en-GB" dirty="0"/>
              <a:t>All your submissions should be typed in </a:t>
            </a:r>
            <a:r>
              <a:rPr lang="en-GB" b="1" dirty="0"/>
              <a:t>Arial font, size 12.</a:t>
            </a:r>
          </a:p>
          <a:p>
            <a:r>
              <a:rPr lang="en-GB" dirty="0"/>
              <a:t>All your submissions should be typed with </a:t>
            </a:r>
            <a:r>
              <a:rPr lang="en-GB" b="1" dirty="0"/>
              <a:t>1.5 line spacing</a:t>
            </a:r>
            <a:r>
              <a:rPr lang="en-GB" dirty="0"/>
              <a:t>.</a:t>
            </a:r>
          </a:p>
          <a:p>
            <a:r>
              <a:rPr lang="en-GB" dirty="0"/>
              <a:t>All your submissions should have an appropriate structure, include </a:t>
            </a:r>
            <a:r>
              <a:rPr lang="en-GB" b="1" dirty="0"/>
              <a:t>page numbers</a:t>
            </a:r>
            <a:r>
              <a:rPr lang="en-GB" dirty="0"/>
              <a:t>, and have a </a:t>
            </a:r>
            <a:r>
              <a:rPr lang="en-GB" b="1" dirty="0"/>
              <a:t>reference list.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6528E-390B-1F33-A230-330D60314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827A4C-EAE9-5D5F-69A7-4B1425DDE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3940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2DD3E-541C-4FEF-5C0F-5CF8139FC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Activity (15 Minutes)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3E79B-8946-9BE7-C1D3-81AE0B7962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Review the assignment brief available in Moodle. Go through the reading and get yourself familiar with the assessment criteria.</a:t>
            </a:r>
          </a:p>
          <a:p>
            <a:endParaRPr lang="en-GB" dirty="0"/>
          </a:p>
          <a:p>
            <a:r>
              <a:rPr lang="en-GB" dirty="0"/>
              <a:t>Ask your tutor any question.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3FF78-09F0-C853-BD70-F196808CF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89876A-CA1C-6D0D-437B-64DB68C65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4476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4CCC3-81DE-DF09-E172-C72367021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075397">
            <a:off x="643941" y="2060848"/>
            <a:ext cx="10972800" cy="1143000"/>
          </a:xfrm>
        </p:spPr>
        <p:txBody>
          <a:bodyPr/>
          <a:lstStyle/>
          <a:p>
            <a:r>
              <a:rPr lang="en-GB" sz="6600" b="1" dirty="0">
                <a:solidFill>
                  <a:schemeClr val="accent6">
                    <a:lumMod val="75000"/>
                  </a:schemeClr>
                </a:solidFill>
              </a:rPr>
              <a:t>All the Best</a:t>
            </a:r>
            <a:br>
              <a:rPr lang="en-GB" sz="6600" b="1" dirty="0">
                <a:solidFill>
                  <a:schemeClr val="accent6">
                    <a:lumMod val="75000"/>
                  </a:schemeClr>
                </a:solidFill>
              </a:rPr>
            </a:br>
            <a:br>
              <a:rPr lang="en-GB" sz="6600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6600" b="1" dirty="0">
                <a:solidFill>
                  <a:schemeClr val="accent6">
                    <a:lumMod val="75000"/>
                  </a:schemeClr>
                </a:solidFill>
              </a:rPr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3D850-2226-8246-23C7-C37294BA7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A91086-A1AA-C2C1-84B1-7F4FBF683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23133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2766</TotalTime>
  <Words>368</Words>
  <Application>Microsoft Office PowerPoint</Application>
  <PresentationFormat>Widescreen</PresentationFormat>
  <Paragraphs>78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Myriad Pro</vt:lpstr>
      <vt:lpstr>Arial</vt:lpstr>
      <vt:lpstr>Verdana</vt:lpstr>
      <vt:lpstr>20140311PresentationUWTSDTemplate</vt:lpstr>
      <vt:lpstr>LCBB5013</vt:lpstr>
      <vt:lpstr>Portfolio - 6 Elements  4000 Words (± 10%)</vt:lpstr>
      <vt:lpstr>Each Element is divided into 3 tasks </vt:lpstr>
      <vt:lpstr>Submission Deadlines</vt:lpstr>
      <vt:lpstr>Task-1</vt:lpstr>
      <vt:lpstr>Task-2</vt:lpstr>
      <vt:lpstr>Task-3</vt:lpstr>
      <vt:lpstr>General Submission Guidelines</vt:lpstr>
      <vt:lpstr>Activity (15 Minutes)</vt:lpstr>
      <vt:lpstr>All the Best  Thank you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Balendran Kandasamy</cp:lastModifiedBy>
  <cp:revision>154</cp:revision>
  <cp:lastPrinted>2018-07-09T15:27:01Z</cp:lastPrinted>
  <dcterms:created xsi:type="dcterms:W3CDTF">2002-10-07T19:43:58Z</dcterms:created>
  <dcterms:modified xsi:type="dcterms:W3CDTF">2026-02-21T12:03:19Z</dcterms:modified>
</cp:coreProperties>
</file>