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4" r:id="rId1"/>
  </p:sldMasterIdLst>
  <p:sldIdLst>
    <p:sldId id="256" r:id="rId2"/>
    <p:sldId id="257" r:id="rId3"/>
    <p:sldId id="268" r:id="rId4"/>
    <p:sldId id="277" r:id="rId5"/>
    <p:sldId id="269" r:id="rId6"/>
    <p:sldId id="270" r:id="rId7"/>
    <p:sldId id="271" r:id="rId8"/>
    <p:sldId id="272" r:id="rId9"/>
    <p:sldId id="273" r:id="rId10"/>
    <p:sldId id="274" r:id="rId11"/>
    <p:sldId id="275" r:id="rId12"/>
    <p:sldId id="27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7" d="100"/>
          <a:sy n="67" d="100"/>
        </p:scale>
        <p:origin x="888"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ata3.xml.rels><?xml version="1.0" encoding="UTF-8" standalone="yes"?>
<Relationships xmlns="http://schemas.openxmlformats.org/package/2006/relationships"><Relationship Id="rId8" Type="http://schemas.openxmlformats.org/officeDocument/2006/relationships/image" Target="../media/image28.svg"/><Relationship Id="rId13" Type="http://schemas.openxmlformats.org/officeDocument/2006/relationships/image" Target="../media/image33.pn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image" Target="../media/image22.svg"/><Relationship Id="rId16" Type="http://schemas.openxmlformats.org/officeDocument/2006/relationships/image" Target="../media/image36.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5" Type="http://schemas.openxmlformats.org/officeDocument/2006/relationships/image" Target="../media/image3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 Id="rId14" Type="http://schemas.openxmlformats.org/officeDocument/2006/relationships/image" Target="../media/image34.svg"/></Relationships>
</file>

<file path=ppt/diagrams/_rels/data4.xml.rels><?xml version="1.0" encoding="UTF-8" standalone="yes"?>
<Relationships xmlns="http://schemas.openxmlformats.org/package/2006/relationships"><Relationship Id="rId8" Type="http://schemas.openxmlformats.org/officeDocument/2006/relationships/image" Target="../media/image46.svg"/><Relationship Id="rId13" Type="http://schemas.openxmlformats.org/officeDocument/2006/relationships/image" Target="../media/image51.pn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 Id="rId1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8.svg"/><Relationship Id="rId13" Type="http://schemas.openxmlformats.org/officeDocument/2006/relationships/image" Target="../media/image33.pn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image" Target="../media/image22.svg"/><Relationship Id="rId16" Type="http://schemas.openxmlformats.org/officeDocument/2006/relationships/image" Target="../media/image36.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5" Type="http://schemas.openxmlformats.org/officeDocument/2006/relationships/image" Target="../media/image3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 Id="rId14" Type="http://schemas.openxmlformats.org/officeDocument/2006/relationships/image" Target="../media/image3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6.svg"/><Relationship Id="rId13" Type="http://schemas.openxmlformats.org/officeDocument/2006/relationships/image" Target="../media/image51.pn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 Id="rId1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8DB4EE-386B-4BE2-BAD8-2B6B641871D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6F5FA48-1076-4BE1-8646-A4E41CDE7EF7}">
      <dgm:prSet/>
      <dgm:spPr/>
      <dgm:t>
        <a:bodyPr/>
        <a:lstStyle/>
        <a:p>
          <a:r>
            <a:rPr lang="en-GB" b="1"/>
            <a:t>Benefits</a:t>
          </a:r>
          <a:endParaRPr lang="en-US"/>
        </a:p>
      </dgm:t>
    </dgm:pt>
    <dgm:pt modelId="{4B0B1DC7-E2DD-4F05-8919-7A27B6C50C0E}" type="parTrans" cxnId="{C2C5FC90-6D91-4792-8203-E02085D113DE}">
      <dgm:prSet/>
      <dgm:spPr/>
      <dgm:t>
        <a:bodyPr/>
        <a:lstStyle/>
        <a:p>
          <a:endParaRPr lang="en-US"/>
        </a:p>
      </dgm:t>
    </dgm:pt>
    <dgm:pt modelId="{B7E6D762-A239-43B7-B8D6-01E57ED18B53}" type="sibTrans" cxnId="{C2C5FC90-6D91-4792-8203-E02085D113DE}">
      <dgm:prSet/>
      <dgm:spPr/>
      <dgm:t>
        <a:bodyPr/>
        <a:lstStyle/>
        <a:p>
          <a:endParaRPr lang="en-US"/>
        </a:p>
      </dgm:t>
    </dgm:pt>
    <dgm:pt modelId="{671C454D-8757-4C28-96A9-1C03436E2F4A}">
      <dgm:prSet/>
      <dgm:spPr/>
      <dgm:t>
        <a:bodyPr/>
        <a:lstStyle/>
        <a:p>
          <a:r>
            <a:rPr lang="en-GB"/>
            <a:t>Improves patient communication through automated reminders and personalised messages</a:t>
          </a:r>
          <a:endParaRPr lang="en-US"/>
        </a:p>
      </dgm:t>
    </dgm:pt>
    <dgm:pt modelId="{550B27DE-43E9-435F-9336-FB82279D1360}" type="parTrans" cxnId="{7B0A156F-F1F3-4D2E-9C11-A9E7788ABF85}">
      <dgm:prSet/>
      <dgm:spPr/>
      <dgm:t>
        <a:bodyPr/>
        <a:lstStyle/>
        <a:p>
          <a:endParaRPr lang="en-US"/>
        </a:p>
      </dgm:t>
    </dgm:pt>
    <dgm:pt modelId="{DF329F95-8E99-441E-8924-855FA0C0B0C4}" type="sibTrans" cxnId="{7B0A156F-F1F3-4D2E-9C11-A9E7788ABF85}">
      <dgm:prSet/>
      <dgm:spPr/>
      <dgm:t>
        <a:bodyPr/>
        <a:lstStyle/>
        <a:p>
          <a:endParaRPr lang="en-US"/>
        </a:p>
      </dgm:t>
    </dgm:pt>
    <dgm:pt modelId="{F004BF24-591B-4F78-88B5-1596429B2E0D}">
      <dgm:prSet/>
      <dgm:spPr/>
      <dgm:t>
        <a:bodyPr/>
        <a:lstStyle/>
        <a:p>
          <a:r>
            <a:rPr lang="en-GB"/>
            <a:t>Enhances patient retention and satisfaction</a:t>
          </a:r>
          <a:endParaRPr lang="en-US"/>
        </a:p>
      </dgm:t>
    </dgm:pt>
    <dgm:pt modelId="{28315564-D040-4B13-AF6E-5AE9FAD4CACE}" type="parTrans" cxnId="{1F396664-00A6-4FF1-9F48-359F99B24D18}">
      <dgm:prSet/>
      <dgm:spPr/>
      <dgm:t>
        <a:bodyPr/>
        <a:lstStyle/>
        <a:p>
          <a:endParaRPr lang="en-US"/>
        </a:p>
      </dgm:t>
    </dgm:pt>
    <dgm:pt modelId="{B0238D88-D4A2-42B2-8B82-248A28BB08B5}" type="sibTrans" cxnId="{1F396664-00A6-4FF1-9F48-359F99B24D18}">
      <dgm:prSet/>
      <dgm:spPr/>
      <dgm:t>
        <a:bodyPr/>
        <a:lstStyle/>
        <a:p>
          <a:endParaRPr lang="en-US"/>
        </a:p>
      </dgm:t>
    </dgm:pt>
    <dgm:pt modelId="{9AC5EE1D-FD8E-439E-9574-FADEC79E6744}">
      <dgm:prSet/>
      <dgm:spPr/>
      <dgm:t>
        <a:bodyPr/>
        <a:lstStyle/>
        <a:p>
          <a:r>
            <a:rPr lang="en-GB"/>
            <a:t>Supports effective management of patient information</a:t>
          </a:r>
          <a:br>
            <a:rPr lang="en-GB"/>
          </a:br>
          <a:r>
            <a:rPr lang="en-GB" i="1"/>
            <a:t>(Buttle and Maklan, 2019; Laudon and Laudon, 2022)</a:t>
          </a:r>
          <a:endParaRPr lang="en-US"/>
        </a:p>
      </dgm:t>
    </dgm:pt>
    <dgm:pt modelId="{AFA9A3E6-CD03-49B4-936A-8157F722B2F5}" type="parTrans" cxnId="{69DE5881-D897-4339-915D-1F23107E30C8}">
      <dgm:prSet/>
      <dgm:spPr/>
      <dgm:t>
        <a:bodyPr/>
        <a:lstStyle/>
        <a:p>
          <a:endParaRPr lang="en-US"/>
        </a:p>
      </dgm:t>
    </dgm:pt>
    <dgm:pt modelId="{7772F3DE-04E1-4645-8F52-568B9EB9325C}" type="sibTrans" cxnId="{69DE5881-D897-4339-915D-1F23107E30C8}">
      <dgm:prSet/>
      <dgm:spPr/>
      <dgm:t>
        <a:bodyPr/>
        <a:lstStyle/>
        <a:p>
          <a:endParaRPr lang="en-US"/>
        </a:p>
      </dgm:t>
    </dgm:pt>
    <dgm:pt modelId="{B4D8C306-05F4-4AD9-8B79-17A359744825}">
      <dgm:prSet/>
      <dgm:spPr/>
      <dgm:t>
        <a:bodyPr/>
        <a:lstStyle/>
        <a:p>
          <a:r>
            <a:rPr lang="en-GB" b="1"/>
            <a:t>Limitations</a:t>
          </a:r>
          <a:endParaRPr lang="en-US"/>
        </a:p>
      </dgm:t>
    </dgm:pt>
    <dgm:pt modelId="{7DB61F76-C90E-4294-910D-7479D06255E7}" type="parTrans" cxnId="{DF4EEE7E-94DC-4475-8E6E-691EFC1BC5D7}">
      <dgm:prSet/>
      <dgm:spPr/>
      <dgm:t>
        <a:bodyPr/>
        <a:lstStyle/>
        <a:p>
          <a:endParaRPr lang="en-US"/>
        </a:p>
      </dgm:t>
    </dgm:pt>
    <dgm:pt modelId="{0BC7B5F8-8DF9-4858-8E6D-EB8E34556C07}" type="sibTrans" cxnId="{DF4EEE7E-94DC-4475-8E6E-691EFC1BC5D7}">
      <dgm:prSet/>
      <dgm:spPr/>
      <dgm:t>
        <a:bodyPr/>
        <a:lstStyle/>
        <a:p>
          <a:endParaRPr lang="en-US"/>
        </a:p>
      </dgm:t>
    </dgm:pt>
    <dgm:pt modelId="{F7F40625-2F77-451B-85FF-F37715A5D472}">
      <dgm:prSet/>
      <dgm:spPr/>
      <dgm:t>
        <a:bodyPr/>
        <a:lstStyle/>
        <a:p>
          <a:r>
            <a:rPr lang="en-GB"/>
            <a:t>High implementation and maintenance costs</a:t>
          </a:r>
          <a:endParaRPr lang="en-US"/>
        </a:p>
      </dgm:t>
    </dgm:pt>
    <dgm:pt modelId="{B80C7084-38B2-4787-9660-E7111651BA28}" type="parTrans" cxnId="{18591481-6D5F-483F-807B-341540DEA338}">
      <dgm:prSet/>
      <dgm:spPr/>
      <dgm:t>
        <a:bodyPr/>
        <a:lstStyle/>
        <a:p>
          <a:endParaRPr lang="en-US"/>
        </a:p>
      </dgm:t>
    </dgm:pt>
    <dgm:pt modelId="{307BA291-DFEB-4511-ABF3-F77319683D79}" type="sibTrans" cxnId="{18591481-6D5F-483F-807B-341540DEA338}">
      <dgm:prSet/>
      <dgm:spPr/>
      <dgm:t>
        <a:bodyPr/>
        <a:lstStyle/>
        <a:p>
          <a:endParaRPr lang="en-US"/>
        </a:p>
      </dgm:t>
    </dgm:pt>
    <dgm:pt modelId="{4D3D6B01-E5C2-462B-94FF-C19122562211}">
      <dgm:prSet/>
      <dgm:spPr/>
      <dgm:t>
        <a:bodyPr/>
        <a:lstStyle/>
        <a:p>
          <a:r>
            <a:rPr lang="en-GB"/>
            <a:t>Requires staff training and system adoption</a:t>
          </a:r>
          <a:endParaRPr lang="en-US"/>
        </a:p>
      </dgm:t>
    </dgm:pt>
    <dgm:pt modelId="{C252A363-1451-4CFD-9E71-B36478C3E6D3}" type="parTrans" cxnId="{1E90FC35-1490-4A68-91BE-FD3DA7191331}">
      <dgm:prSet/>
      <dgm:spPr/>
      <dgm:t>
        <a:bodyPr/>
        <a:lstStyle/>
        <a:p>
          <a:endParaRPr lang="en-US"/>
        </a:p>
      </dgm:t>
    </dgm:pt>
    <dgm:pt modelId="{19C278CD-AC58-4E1D-826C-0382ABB453B1}" type="sibTrans" cxnId="{1E90FC35-1490-4A68-91BE-FD3DA7191331}">
      <dgm:prSet/>
      <dgm:spPr/>
      <dgm:t>
        <a:bodyPr/>
        <a:lstStyle/>
        <a:p>
          <a:endParaRPr lang="en-US"/>
        </a:p>
      </dgm:t>
    </dgm:pt>
    <dgm:pt modelId="{9F912E94-6332-4933-9723-85AEFD3056A3}">
      <dgm:prSet/>
      <dgm:spPr/>
      <dgm:t>
        <a:bodyPr/>
        <a:lstStyle/>
        <a:p>
          <a:r>
            <a:rPr lang="en-GB"/>
            <a:t>Increases data privacy and security responsibilities</a:t>
          </a:r>
          <a:br>
            <a:rPr lang="en-GB"/>
          </a:br>
          <a:r>
            <a:rPr lang="en-GB" i="1"/>
            <a:t>(Boddy, 2020; ICO, 2023)</a:t>
          </a:r>
          <a:endParaRPr lang="en-US"/>
        </a:p>
      </dgm:t>
    </dgm:pt>
    <dgm:pt modelId="{6CE2A2D9-9CE9-4A15-9A00-4B2C08DBAD56}" type="parTrans" cxnId="{349F08E3-95AE-4331-AE6B-2317B6F2B9A3}">
      <dgm:prSet/>
      <dgm:spPr/>
      <dgm:t>
        <a:bodyPr/>
        <a:lstStyle/>
        <a:p>
          <a:endParaRPr lang="en-US"/>
        </a:p>
      </dgm:t>
    </dgm:pt>
    <dgm:pt modelId="{790906C5-6B4D-4027-BF61-9E65B1630C90}" type="sibTrans" cxnId="{349F08E3-95AE-4331-AE6B-2317B6F2B9A3}">
      <dgm:prSet/>
      <dgm:spPr/>
      <dgm:t>
        <a:bodyPr/>
        <a:lstStyle/>
        <a:p>
          <a:endParaRPr lang="en-US"/>
        </a:p>
      </dgm:t>
    </dgm:pt>
    <dgm:pt modelId="{B010AECE-B111-42E9-8C2A-C920BCC1C888}" type="pres">
      <dgm:prSet presAssocID="{D68DB4EE-386B-4BE2-BAD8-2B6B641871D3}" presName="root" presStyleCnt="0">
        <dgm:presLayoutVars>
          <dgm:dir/>
          <dgm:resizeHandles val="exact"/>
        </dgm:presLayoutVars>
      </dgm:prSet>
      <dgm:spPr/>
    </dgm:pt>
    <dgm:pt modelId="{6C82BEEB-4A9F-4051-B6EE-E87B16A55E86}" type="pres">
      <dgm:prSet presAssocID="{36F5FA48-1076-4BE1-8646-A4E41CDE7EF7}" presName="compNode" presStyleCnt="0"/>
      <dgm:spPr/>
    </dgm:pt>
    <dgm:pt modelId="{79874250-9F7E-4ED8-A1A6-075E715B328F}" type="pres">
      <dgm:prSet presAssocID="{36F5FA48-1076-4BE1-8646-A4E41CDE7EF7}" presName="bgRect" presStyleLbl="bgShp" presStyleIdx="0" presStyleCnt="8"/>
      <dgm:spPr/>
    </dgm:pt>
    <dgm:pt modelId="{C384DD22-BECD-4577-8346-426978BCA6DB}" type="pres">
      <dgm:prSet presAssocID="{36F5FA48-1076-4BE1-8646-A4E41CDE7EF7}"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5BD4DE41-066D-48F5-A503-DE46D87754E9}" type="pres">
      <dgm:prSet presAssocID="{36F5FA48-1076-4BE1-8646-A4E41CDE7EF7}" presName="spaceRect" presStyleCnt="0"/>
      <dgm:spPr/>
    </dgm:pt>
    <dgm:pt modelId="{688E793B-5C9A-4746-996E-D0F8C0C13937}" type="pres">
      <dgm:prSet presAssocID="{36F5FA48-1076-4BE1-8646-A4E41CDE7EF7}" presName="parTx" presStyleLbl="revTx" presStyleIdx="0" presStyleCnt="8">
        <dgm:presLayoutVars>
          <dgm:chMax val="0"/>
          <dgm:chPref val="0"/>
        </dgm:presLayoutVars>
      </dgm:prSet>
      <dgm:spPr/>
    </dgm:pt>
    <dgm:pt modelId="{91FB0916-7BFE-4569-B7F2-A5D40320F75C}" type="pres">
      <dgm:prSet presAssocID="{B7E6D762-A239-43B7-B8D6-01E57ED18B53}" presName="sibTrans" presStyleCnt="0"/>
      <dgm:spPr/>
    </dgm:pt>
    <dgm:pt modelId="{E3EBF079-A88E-46CB-9D89-28521ADEA1E1}" type="pres">
      <dgm:prSet presAssocID="{671C454D-8757-4C28-96A9-1C03436E2F4A}" presName="compNode" presStyleCnt="0"/>
      <dgm:spPr/>
    </dgm:pt>
    <dgm:pt modelId="{5036A019-3883-4388-BD12-28178B38798E}" type="pres">
      <dgm:prSet presAssocID="{671C454D-8757-4C28-96A9-1C03436E2F4A}" presName="bgRect" presStyleLbl="bgShp" presStyleIdx="1" presStyleCnt="8"/>
      <dgm:spPr/>
    </dgm:pt>
    <dgm:pt modelId="{005DF67A-FD0B-416E-98F5-B80ABFC407A1}" type="pres">
      <dgm:prSet presAssocID="{671C454D-8757-4C28-96A9-1C03436E2F4A}"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9B2D03BE-92C0-4A03-A24D-9CD8D18A725C}" type="pres">
      <dgm:prSet presAssocID="{671C454D-8757-4C28-96A9-1C03436E2F4A}" presName="spaceRect" presStyleCnt="0"/>
      <dgm:spPr/>
    </dgm:pt>
    <dgm:pt modelId="{27E9D44F-E68D-4D7C-A4FA-481256020728}" type="pres">
      <dgm:prSet presAssocID="{671C454D-8757-4C28-96A9-1C03436E2F4A}" presName="parTx" presStyleLbl="revTx" presStyleIdx="1" presStyleCnt="8">
        <dgm:presLayoutVars>
          <dgm:chMax val="0"/>
          <dgm:chPref val="0"/>
        </dgm:presLayoutVars>
      </dgm:prSet>
      <dgm:spPr/>
    </dgm:pt>
    <dgm:pt modelId="{5AED6912-43C1-48CD-91D0-6E42D3890FE1}" type="pres">
      <dgm:prSet presAssocID="{DF329F95-8E99-441E-8924-855FA0C0B0C4}" presName="sibTrans" presStyleCnt="0"/>
      <dgm:spPr/>
    </dgm:pt>
    <dgm:pt modelId="{464C3A57-C592-4EB0-A22B-00151AF5CE9E}" type="pres">
      <dgm:prSet presAssocID="{F004BF24-591B-4F78-88B5-1596429B2E0D}" presName="compNode" presStyleCnt="0"/>
      <dgm:spPr/>
    </dgm:pt>
    <dgm:pt modelId="{CF45C81C-8E1C-4332-8511-F898ED2FD0DD}" type="pres">
      <dgm:prSet presAssocID="{F004BF24-591B-4F78-88B5-1596429B2E0D}" presName="bgRect" presStyleLbl="bgShp" presStyleIdx="2" presStyleCnt="8"/>
      <dgm:spPr/>
    </dgm:pt>
    <dgm:pt modelId="{D3305064-8AE7-41C5-998E-382F58F7FD34}" type="pres">
      <dgm:prSet presAssocID="{F004BF24-591B-4F78-88B5-1596429B2E0D}"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735F7B5F-FE64-44C4-B060-66B19D42A817}" type="pres">
      <dgm:prSet presAssocID="{F004BF24-591B-4F78-88B5-1596429B2E0D}" presName="spaceRect" presStyleCnt="0"/>
      <dgm:spPr/>
    </dgm:pt>
    <dgm:pt modelId="{B24F686C-9506-457E-B859-861808881BB6}" type="pres">
      <dgm:prSet presAssocID="{F004BF24-591B-4F78-88B5-1596429B2E0D}" presName="parTx" presStyleLbl="revTx" presStyleIdx="2" presStyleCnt="8">
        <dgm:presLayoutVars>
          <dgm:chMax val="0"/>
          <dgm:chPref val="0"/>
        </dgm:presLayoutVars>
      </dgm:prSet>
      <dgm:spPr/>
    </dgm:pt>
    <dgm:pt modelId="{B7ABADF1-9284-47F5-A53D-B7870700F81D}" type="pres">
      <dgm:prSet presAssocID="{B0238D88-D4A2-42B2-8B82-248A28BB08B5}" presName="sibTrans" presStyleCnt="0"/>
      <dgm:spPr/>
    </dgm:pt>
    <dgm:pt modelId="{89825BDA-3FA8-4DD0-A705-1A32AAADFDE9}" type="pres">
      <dgm:prSet presAssocID="{9AC5EE1D-FD8E-439E-9574-FADEC79E6744}" presName="compNode" presStyleCnt="0"/>
      <dgm:spPr/>
    </dgm:pt>
    <dgm:pt modelId="{6EE3CFBB-A285-4AB1-8521-A8DA21A7748F}" type="pres">
      <dgm:prSet presAssocID="{9AC5EE1D-FD8E-439E-9574-FADEC79E6744}" presName="bgRect" presStyleLbl="bgShp" presStyleIdx="3" presStyleCnt="8"/>
      <dgm:spPr/>
    </dgm:pt>
    <dgm:pt modelId="{8E1AC535-958E-4BF4-9004-FD5920F61188}" type="pres">
      <dgm:prSet presAssocID="{9AC5EE1D-FD8E-439E-9574-FADEC79E6744}"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ycle with People"/>
        </a:ext>
      </dgm:extLst>
    </dgm:pt>
    <dgm:pt modelId="{9E523977-2471-4510-9402-4A075416CA83}" type="pres">
      <dgm:prSet presAssocID="{9AC5EE1D-FD8E-439E-9574-FADEC79E6744}" presName="spaceRect" presStyleCnt="0"/>
      <dgm:spPr/>
    </dgm:pt>
    <dgm:pt modelId="{45AEAE8A-B3BF-46F6-8DDA-D987A644457B}" type="pres">
      <dgm:prSet presAssocID="{9AC5EE1D-FD8E-439E-9574-FADEC79E6744}" presName="parTx" presStyleLbl="revTx" presStyleIdx="3" presStyleCnt="8">
        <dgm:presLayoutVars>
          <dgm:chMax val="0"/>
          <dgm:chPref val="0"/>
        </dgm:presLayoutVars>
      </dgm:prSet>
      <dgm:spPr/>
    </dgm:pt>
    <dgm:pt modelId="{65ADEE96-6582-4C54-9734-E7C764BD72E1}" type="pres">
      <dgm:prSet presAssocID="{7772F3DE-04E1-4645-8F52-568B9EB9325C}" presName="sibTrans" presStyleCnt="0"/>
      <dgm:spPr/>
    </dgm:pt>
    <dgm:pt modelId="{0231477B-7F12-44FF-ADAA-04C9F34EB6FF}" type="pres">
      <dgm:prSet presAssocID="{B4D8C306-05F4-4AD9-8B79-17A359744825}" presName="compNode" presStyleCnt="0"/>
      <dgm:spPr/>
    </dgm:pt>
    <dgm:pt modelId="{0DBF870E-459B-4C7E-B32C-1CA57BDCF878}" type="pres">
      <dgm:prSet presAssocID="{B4D8C306-05F4-4AD9-8B79-17A359744825}" presName="bgRect" presStyleLbl="bgShp" presStyleIdx="4" presStyleCnt="8"/>
      <dgm:spPr/>
    </dgm:pt>
    <dgm:pt modelId="{9FD1FE53-D64D-4EE4-BABE-B26FCB1DB098}" type="pres">
      <dgm:prSet presAssocID="{B4D8C306-05F4-4AD9-8B79-17A359744825}"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4632530C-1282-47A3-8E0B-C5861069AABF}" type="pres">
      <dgm:prSet presAssocID="{B4D8C306-05F4-4AD9-8B79-17A359744825}" presName="spaceRect" presStyleCnt="0"/>
      <dgm:spPr/>
    </dgm:pt>
    <dgm:pt modelId="{00676A48-935F-4580-817B-CF71B0AA6DDE}" type="pres">
      <dgm:prSet presAssocID="{B4D8C306-05F4-4AD9-8B79-17A359744825}" presName="parTx" presStyleLbl="revTx" presStyleIdx="4" presStyleCnt="8">
        <dgm:presLayoutVars>
          <dgm:chMax val="0"/>
          <dgm:chPref val="0"/>
        </dgm:presLayoutVars>
      </dgm:prSet>
      <dgm:spPr/>
    </dgm:pt>
    <dgm:pt modelId="{09FA23F0-D40C-464A-94D7-2A3A6E144838}" type="pres">
      <dgm:prSet presAssocID="{0BC7B5F8-8DF9-4858-8E6D-EB8E34556C07}" presName="sibTrans" presStyleCnt="0"/>
      <dgm:spPr/>
    </dgm:pt>
    <dgm:pt modelId="{D0947FD7-7B6D-4B7E-917A-254A1AA06643}" type="pres">
      <dgm:prSet presAssocID="{F7F40625-2F77-451B-85FF-F37715A5D472}" presName="compNode" presStyleCnt="0"/>
      <dgm:spPr/>
    </dgm:pt>
    <dgm:pt modelId="{33E3B539-F3F8-42D0-A64E-EE07B56DA923}" type="pres">
      <dgm:prSet presAssocID="{F7F40625-2F77-451B-85FF-F37715A5D472}" presName="bgRect" presStyleLbl="bgShp" presStyleIdx="5" presStyleCnt="8"/>
      <dgm:spPr/>
    </dgm:pt>
    <dgm:pt modelId="{8D4D5D80-FFF3-457E-B628-DEF4B538C416}" type="pres">
      <dgm:prSet presAssocID="{F7F40625-2F77-451B-85FF-F37715A5D472}"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oney"/>
        </a:ext>
      </dgm:extLst>
    </dgm:pt>
    <dgm:pt modelId="{F7EB438C-7A5C-4814-952F-E29495C81C71}" type="pres">
      <dgm:prSet presAssocID="{F7F40625-2F77-451B-85FF-F37715A5D472}" presName="spaceRect" presStyleCnt="0"/>
      <dgm:spPr/>
    </dgm:pt>
    <dgm:pt modelId="{6FDAA397-AE75-45CE-9AEA-46FCE6192EFD}" type="pres">
      <dgm:prSet presAssocID="{F7F40625-2F77-451B-85FF-F37715A5D472}" presName="parTx" presStyleLbl="revTx" presStyleIdx="5" presStyleCnt="8">
        <dgm:presLayoutVars>
          <dgm:chMax val="0"/>
          <dgm:chPref val="0"/>
        </dgm:presLayoutVars>
      </dgm:prSet>
      <dgm:spPr/>
    </dgm:pt>
    <dgm:pt modelId="{8F212452-533E-4877-9BE4-F8E78276BED2}" type="pres">
      <dgm:prSet presAssocID="{307BA291-DFEB-4511-ABF3-F77319683D79}" presName="sibTrans" presStyleCnt="0"/>
      <dgm:spPr/>
    </dgm:pt>
    <dgm:pt modelId="{670FEC08-CEC2-4630-BD2C-A0CA17BE6765}" type="pres">
      <dgm:prSet presAssocID="{4D3D6B01-E5C2-462B-94FF-C19122562211}" presName="compNode" presStyleCnt="0"/>
      <dgm:spPr/>
    </dgm:pt>
    <dgm:pt modelId="{58889DE3-72E7-4A4B-AEFF-22422A982C42}" type="pres">
      <dgm:prSet presAssocID="{4D3D6B01-E5C2-462B-94FF-C19122562211}" presName="bgRect" presStyleLbl="bgShp" presStyleIdx="6" presStyleCnt="8"/>
      <dgm:spPr/>
    </dgm:pt>
    <dgm:pt modelId="{EFE0CD64-08D8-4746-9D93-02D8E712971D}" type="pres">
      <dgm:prSet presAssocID="{4D3D6B01-E5C2-462B-94FF-C19122562211}"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Teacher"/>
        </a:ext>
      </dgm:extLst>
    </dgm:pt>
    <dgm:pt modelId="{9393A691-D26D-4F96-AD17-90C405A155F6}" type="pres">
      <dgm:prSet presAssocID="{4D3D6B01-E5C2-462B-94FF-C19122562211}" presName="spaceRect" presStyleCnt="0"/>
      <dgm:spPr/>
    </dgm:pt>
    <dgm:pt modelId="{3FF8893C-DE1C-4CED-9263-DE172565599F}" type="pres">
      <dgm:prSet presAssocID="{4D3D6B01-E5C2-462B-94FF-C19122562211}" presName="parTx" presStyleLbl="revTx" presStyleIdx="6" presStyleCnt="8">
        <dgm:presLayoutVars>
          <dgm:chMax val="0"/>
          <dgm:chPref val="0"/>
        </dgm:presLayoutVars>
      </dgm:prSet>
      <dgm:spPr/>
    </dgm:pt>
    <dgm:pt modelId="{BF16B35D-6DA4-473F-A42D-5133D6B23C67}" type="pres">
      <dgm:prSet presAssocID="{19C278CD-AC58-4E1D-826C-0382ABB453B1}" presName="sibTrans" presStyleCnt="0"/>
      <dgm:spPr/>
    </dgm:pt>
    <dgm:pt modelId="{1F586C31-0EB1-4CAA-BA1A-C84A5CFABA73}" type="pres">
      <dgm:prSet presAssocID="{9F912E94-6332-4933-9723-85AEFD3056A3}" presName="compNode" presStyleCnt="0"/>
      <dgm:spPr/>
    </dgm:pt>
    <dgm:pt modelId="{CCDDE806-9F53-4E09-82B6-35DACD254FEC}" type="pres">
      <dgm:prSet presAssocID="{9F912E94-6332-4933-9723-85AEFD3056A3}" presName="bgRect" presStyleLbl="bgShp" presStyleIdx="7" presStyleCnt="8"/>
      <dgm:spPr/>
    </dgm:pt>
    <dgm:pt modelId="{8C68F177-1729-4F13-B353-197EA1E4461E}" type="pres">
      <dgm:prSet presAssocID="{9F912E94-6332-4933-9723-85AEFD3056A3}"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loud Computing"/>
        </a:ext>
      </dgm:extLst>
    </dgm:pt>
    <dgm:pt modelId="{B7023A0B-800D-43D4-8409-FC308BD2CBFE}" type="pres">
      <dgm:prSet presAssocID="{9F912E94-6332-4933-9723-85AEFD3056A3}" presName="spaceRect" presStyleCnt="0"/>
      <dgm:spPr/>
    </dgm:pt>
    <dgm:pt modelId="{56154D1C-2C4F-4C15-BAE8-6296AE8D8EB7}" type="pres">
      <dgm:prSet presAssocID="{9F912E94-6332-4933-9723-85AEFD3056A3}" presName="parTx" presStyleLbl="revTx" presStyleIdx="7" presStyleCnt="8">
        <dgm:presLayoutVars>
          <dgm:chMax val="0"/>
          <dgm:chPref val="0"/>
        </dgm:presLayoutVars>
      </dgm:prSet>
      <dgm:spPr/>
    </dgm:pt>
  </dgm:ptLst>
  <dgm:cxnLst>
    <dgm:cxn modelId="{00B69822-4F5D-4E5F-B968-CAFC3CD748FF}" type="presOf" srcId="{F7F40625-2F77-451B-85FF-F37715A5D472}" destId="{6FDAA397-AE75-45CE-9AEA-46FCE6192EFD}" srcOrd="0" destOrd="0" presId="urn:microsoft.com/office/officeart/2018/2/layout/IconVerticalSolidList"/>
    <dgm:cxn modelId="{2B4FF222-831D-4C8F-AEA0-67B0700F49B0}" type="presOf" srcId="{9F912E94-6332-4933-9723-85AEFD3056A3}" destId="{56154D1C-2C4F-4C15-BAE8-6296AE8D8EB7}" srcOrd="0" destOrd="0" presId="urn:microsoft.com/office/officeart/2018/2/layout/IconVerticalSolidList"/>
    <dgm:cxn modelId="{1E90FC35-1490-4A68-91BE-FD3DA7191331}" srcId="{D68DB4EE-386B-4BE2-BAD8-2B6B641871D3}" destId="{4D3D6B01-E5C2-462B-94FF-C19122562211}" srcOrd="6" destOrd="0" parTransId="{C252A363-1451-4CFD-9E71-B36478C3E6D3}" sibTransId="{19C278CD-AC58-4E1D-826C-0382ABB453B1}"/>
    <dgm:cxn modelId="{BFFE723D-1ADB-492F-8E3E-D7263E3267F9}" type="presOf" srcId="{36F5FA48-1076-4BE1-8646-A4E41CDE7EF7}" destId="{688E793B-5C9A-4746-996E-D0F8C0C13937}" srcOrd="0" destOrd="0" presId="urn:microsoft.com/office/officeart/2018/2/layout/IconVerticalSolidList"/>
    <dgm:cxn modelId="{1F396664-00A6-4FF1-9F48-359F99B24D18}" srcId="{D68DB4EE-386B-4BE2-BAD8-2B6B641871D3}" destId="{F004BF24-591B-4F78-88B5-1596429B2E0D}" srcOrd="2" destOrd="0" parTransId="{28315564-D040-4B13-AF6E-5AE9FAD4CACE}" sibTransId="{B0238D88-D4A2-42B2-8B82-248A28BB08B5}"/>
    <dgm:cxn modelId="{7B0A156F-F1F3-4D2E-9C11-A9E7788ABF85}" srcId="{D68DB4EE-386B-4BE2-BAD8-2B6B641871D3}" destId="{671C454D-8757-4C28-96A9-1C03436E2F4A}" srcOrd="1" destOrd="0" parTransId="{550B27DE-43E9-435F-9336-FB82279D1360}" sibTransId="{DF329F95-8E99-441E-8924-855FA0C0B0C4}"/>
    <dgm:cxn modelId="{6ED16A50-23E4-493B-BB32-4424247F9AAD}" type="presOf" srcId="{9AC5EE1D-FD8E-439E-9574-FADEC79E6744}" destId="{45AEAE8A-B3BF-46F6-8DDA-D987A644457B}" srcOrd="0" destOrd="0" presId="urn:microsoft.com/office/officeart/2018/2/layout/IconVerticalSolidList"/>
    <dgm:cxn modelId="{DF4EEE7E-94DC-4475-8E6E-691EFC1BC5D7}" srcId="{D68DB4EE-386B-4BE2-BAD8-2B6B641871D3}" destId="{B4D8C306-05F4-4AD9-8B79-17A359744825}" srcOrd="4" destOrd="0" parTransId="{7DB61F76-C90E-4294-910D-7479D06255E7}" sibTransId="{0BC7B5F8-8DF9-4858-8E6D-EB8E34556C07}"/>
    <dgm:cxn modelId="{18591481-6D5F-483F-807B-341540DEA338}" srcId="{D68DB4EE-386B-4BE2-BAD8-2B6B641871D3}" destId="{F7F40625-2F77-451B-85FF-F37715A5D472}" srcOrd="5" destOrd="0" parTransId="{B80C7084-38B2-4787-9660-E7111651BA28}" sibTransId="{307BA291-DFEB-4511-ABF3-F77319683D79}"/>
    <dgm:cxn modelId="{69DE5881-D897-4339-915D-1F23107E30C8}" srcId="{D68DB4EE-386B-4BE2-BAD8-2B6B641871D3}" destId="{9AC5EE1D-FD8E-439E-9574-FADEC79E6744}" srcOrd="3" destOrd="0" parTransId="{AFA9A3E6-CD03-49B4-936A-8157F722B2F5}" sibTransId="{7772F3DE-04E1-4645-8F52-568B9EB9325C}"/>
    <dgm:cxn modelId="{AE852183-613D-4114-889F-A57BCA5CB6DA}" type="presOf" srcId="{B4D8C306-05F4-4AD9-8B79-17A359744825}" destId="{00676A48-935F-4580-817B-CF71B0AA6DDE}" srcOrd="0" destOrd="0" presId="urn:microsoft.com/office/officeart/2018/2/layout/IconVerticalSolidList"/>
    <dgm:cxn modelId="{C2C5FC90-6D91-4792-8203-E02085D113DE}" srcId="{D68DB4EE-386B-4BE2-BAD8-2B6B641871D3}" destId="{36F5FA48-1076-4BE1-8646-A4E41CDE7EF7}" srcOrd="0" destOrd="0" parTransId="{4B0B1DC7-E2DD-4F05-8919-7A27B6C50C0E}" sibTransId="{B7E6D762-A239-43B7-B8D6-01E57ED18B53}"/>
    <dgm:cxn modelId="{73FA76AA-A639-4550-87F3-9C8AD058B82B}" type="presOf" srcId="{F004BF24-591B-4F78-88B5-1596429B2E0D}" destId="{B24F686C-9506-457E-B859-861808881BB6}" srcOrd="0" destOrd="0" presId="urn:microsoft.com/office/officeart/2018/2/layout/IconVerticalSolidList"/>
    <dgm:cxn modelId="{E8A500BB-0FE6-4532-9B43-B0E1DBDC9918}" type="presOf" srcId="{4D3D6B01-E5C2-462B-94FF-C19122562211}" destId="{3FF8893C-DE1C-4CED-9263-DE172565599F}" srcOrd="0" destOrd="0" presId="urn:microsoft.com/office/officeart/2018/2/layout/IconVerticalSolidList"/>
    <dgm:cxn modelId="{D11AF1DA-440B-4132-8BA0-3116ADA89668}" type="presOf" srcId="{671C454D-8757-4C28-96A9-1C03436E2F4A}" destId="{27E9D44F-E68D-4D7C-A4FA-481256020728}" srcOrd="0" destOrd="0" presId="urn:microsoft.com/office/officeart/2018/2/layout/IconVerticalSolidList"/>
    <dgm:cxn modelId="{85B02DE0-2BA4-4089-82E3-F7414A998574}" type="presOf" srcId="{D68DB4EE-386B-4BE2-BAD8-2B6B641871D3}" destId="{B010AECE-B111-42E9-8C2A-C920BCC1C888}" srcOrd="0" destOrd="0" presId="urn:microsoft.com/office/officeart/2018/2/layout/IconVerticalSolidList"/>
    <dgm:cxn modelId="{349F08E3-95AE-4331-AE6B-2317B6F2B9A3}" srcId="{D68DB4EE-386B-4BE2-BAD8-2B6B641871D3}" destId="{9F912E94-6332-4933-9723-85AEFD3056A3}" srcOrd="7" destOrd="0" parTransId="{6CE2A2D9-9CE9-4A15-9A00-4B2C08DBAD56}" sibTransId="{790906C5-6B4D-4027-BF61-9E65B1630C90}"/>
    <dgm:cxn modelId="{1B848AAB-21A4-4DD0-8EAB-37C86B03EB86}" type="presParOf" srcId="{B010AECE-B111-42E9-8C2A-C920BCC1C888}" destId="{6C82BEEB-4A9F-4051-B6EE-E87B16A55E86}" srcOrd="0" destOrd="0" presId="urn:microsoft.com/office/officeart/2018/2/layout/IconVerticalSolidList"/>
    <dgm:cxn modelId="{21FFF3BC-ABC3-4EA5-B894-BDF174722774}" type="presParOf" srcId="{6C82BEEB-4A9F-4051-B6EE-E87B16A55E86}" destId="{79874250-9F7E-4ED8-A1A6-075E715B328F}" srcOrd="0" destOrd="0" presId="urn:microsoft.com/office/officeart/2018/2/layout/IconVerticalSolidList"/>
    <dgm:cxn modelId="{30DE5094-16F2-415B-96D0-86136D179A50}" type="presParOf" srcId="{6C82BEEB-4A9F-4051-B6EE-E87B16A55E86}" destId="{C384DD22-BECD-4577-8346-426978BCA6DB}" srcOrd="1" destOrd="0" presId="urn:microsoft.com/office/officeart/2018/2/layout/IconVerticalSolidList"/>
    <dgm:cxn modelId="{242DDC76-64CF-4DD1-9F1D-58D822D99382}" type="presParOf" srcId="{6C82BEEB-4A9F-4051-B6EE-E87B16A55E86}" destId="{5BD4DE41-066D-48F5-A503-DE46D87754E9}" srcOrd="2" destOrd="0" presId="urn:microsoft.com/office/officeart/2018/2/layout/IconVerticalSolidList"/>
    <dgm:cxn modelId="{ED5285E1-D787-4672-ADA8-868E20D0A660}" type="presParOf" srcId="{6C82BEEB-4A9F-4051-B6EE-E87B16A55E86}" destId="{688E793B-5C9A-4746-996E-D0F8C0C13937}" srcOrd="3" destOrd="0" presId="urn:microsoft.com/office/officeart/2018/2/layout/IconVerticalSolidList"/>
    <dgm:cxn modelId="{3DB98893-5BFA-482C-9BE9-4BEE8ED86893}" type="presParOf" srcId="{B010AECE-B111-42E9-8C2A-C920BCC1C888}" destId="{91FB0916-7BFE-4569-B7F2-A5D40320F75C}" srcOrd="1" destOrd="0" presId="urn:microsoft.com/office/officeart/2018/2/layout/IconVerticalSolidList"/>
    <dgm:cxn modelId="{6C344E60-40CF-428D-8F86-0279B0696BA6}" type="presParOf" srcId="{B010AECE-B111-42E9-8C2A-C920BCC1C888}" destId="{E3EBF079-A88E-46CB-9D89-28521ADEA1E1}" srcOrd="2" destOrd="0" presId="urn:microsoft.com/office/officeart/2018/2/layout/IconVerticalSolidList"/>
    <dgm:cxn modelId="{155FC6ED-320F-4E9F-8F24-5D32FBEC25C9}" type="presParOf" srcId="{E3EBF079-A88E-46CB-9D89-28521ADEA1E1}" destId="{5036A019-3883-4388-BD12-28178B38798E}" srcOrd="0" destOrd="0" presId="urn:microsoft.com/office/officeart/2018/2/layout/IconVerticalSolidList"/>
    <dgm:cxn modelId="{A20C1846-CB8A-4352-8BB8-5218F304E7A4}" type="presParOf" srcId="{E3EBF079-A88E-46CB-9D89-28521ADEA1E1}" destId="{005DF67A-FD0B-416E-98F5-B80ABFC407A1}" srcOrd="1" destOrd="0" presId="urn:microsoft.com/office/officeart/2018/2/layout/IconVerticalSolidList"/>
    <dgm:cxn modelId="{5A9290B8-5152-48FA-AB7D-E69A045F1C20}" type="presParOf" srcId="{E3EBF079-A88E-46CB-9D89-28521ADEA1E1}" destId="{9B2D03BE-92C0-4A03-A24D-9CD8D18A725C}" srcOrd="2" destOrd="0" presId="urn:microsoft.com/office/officeart/2018/2/layout/IconVerticalSolidList"/>
    <dgm:cxn modelId="{DCA62311-0499-4770-9C05-D47FC9F6AFA8}" type="presParOf" srcId="{E3EBF079-A88E-46CB-9D89-28521ADEA1E1}" destId="{27E9D44F-E68D-4D7C-A4FA-481256020728}" srcOrd="3" destOrd="0" presId="urn:microsoft.com/office/officeart/2018/2/layout/IconVerticalSolidList"/>
    <dgm:cxn modelId="{B062AC0C-F333-4390-B250-0E4673A0CC5C}" type="presParOf" srcId="{B010AECE-B111-42E9-8C2A-C920BCC1C888}" destId="{5AED6912-43C1-48CD-91D0-6E42D3890FE1}" srcOrd="3" destOrd="0" presId="urn:microsoft.com/office/officeart/2018/2/layout/IconVerticalSolidList"/>
    <dgm:cxn modelId="{C1A288C7-B36C-4F05-93D2-D65C3661B559}" type="presParOf" srcId="{B010AECE-B111-42E9-8C2A-C920BCC1C888}" destId="{464C3A57-C592-4EB0-A22B-00151AF5CE9E}" srcOrd="4" destOrd="0" presId="urn:microsoft.com/office/officeart/2018/2/layout/IconVerticalSolidList"/>
    <dgm:cxn modelId="{E78BF5FB-D57C-44BB-B261-39104DA7716B}" type="presParOf" srcId="{464C3A57-C592-4EB0-A22B-00151AF5CE9E}" destId="{CF45C81C-8E1C-4332-8511-F898ED2FD0DD}" srcOrd="0" destOrd="0" presId="urn:microsoft.com/office/officeart/2018/2/layout/IconVerticalSolidList"/>
    <dgm:cxn modelId="{1D1E3C5E-E98B-4D80-9B93-29356214C511}" type="presParOf" srcId="{464C3A57-C592-4EB0-A22B-00151AF5CE9E}" destId="{D3305064-8AE7-41C5-998E-382F58F7FD34}" srcOrd="1" destOrd="0" presId="urn:microsoft.com/office/officeart/2018/2/layout/IconVerticalSolidList"/>
    <dgm:cxn modelId="{2FFDCDF5-46B7-402B-91E1-DFE502071CCF}" type="presParOf" srcId="{464C3A57-C592-4EB0-A22B-00151AF5CE9E}" destId="{735F7B5F-FE64-44C4-B060-66B19D42A817}" srcOrd="2" destOrd="0" presId="urn:microsoft.com/office/officeart/2018/2/layout/IconVerticalSolidList"/>
    <dgm:cxn modelId="{ED3EE778-D83E-45FF-9223-E8ED4F60C704}" type="presParOf" srcId="{464C3A57-C592-4EB0-A22B-00151AF5CE9E}" destId="{B24F686C-9506-457E-B859-861808881BB6}" srcOrd="3" destOrd="0" presId="urn:microsoft.com/office/officeart/2018/2/layout/IconVerticalSolidList"/>
    <dgm:cxn modelId="{72834EFC-32EE-47F0-BC9C-AC3AA897A4CA}" type="presParOf" srcId="{B010AECE-B111-42E9-8C2A-C920BCC1C888}" destId="{B7ABADF1-9284-47F5-A53D-B7870700F81D}" srcOrd="5" destOrd="0" presId="urn:microsoft.com/office/officeart/2018/2/layout/IconVerticalSolidList"/>
    <dgm:cxn modelId="{D4771869-0E5F-4F41-B3D9-FE8BA6203BBE}" type="presParOf" srcId="{B010AECE-B111-42E9-8C2A-C920BCC1C888}" destId="{89825BDA-3FA8-4DD0-A705-1A32AAADFDE9}" srcOrd="6" destOrd="0" presId="urn:microsoft.com/office/officeart/2018/2/layout/IconVerticalSolidList"/>
    <dgm:cxn modelId="{2D080A47-33B0-4BD8-A295-B92B2CA9F10D}" type="presParOf" srcId="{89825BDA-3FA8-4DD0-A705-1A32AAADFDE9}" destId="{6EE3CFBB-A285-4AB1-8521-A8DA21A7748F}" srcOrd="0" destOrd="0" presId="urn:microsoft.com/office/officeart/2018/2/layout/IconVerticalSolidList"/>
    <dgm:cxn modelId="{04C1D4BB-10DF-41A8-8D85-E58ADD247386}" type="presParOf" srcId="{89825BDA-3FA8-4DD0-A705-1A32AAADFDE9}" destId="{8E1AC535-958E-4BF4-9004-FD5920F61188}" srcOrd="1" destOrd="0" presId="urn:microsoft.com/office/officeart/2018/2/layout/IconVerticalSolidList"/>
    <dgm:cxn modelId="{B2B33699-0DA3-495A-ABE6-4F35A2BD23D6}" type="presParOf" srcId="{89825BDA-3FA8-4DD0-A705-1A32AAADFDE9}" destId="{9E523977-2471-4510-9402-4A075416CA83}" srcOrd="2" destOrd="0" presId="urn:microsoft.com/office/officeart/2018/2/layout/IconVerticalSolidList"/>
    <dgm:cxn modelId="{30CB71AD-57F6-414C-99ED-73E38C025CF0}" type="presParOf" srcId="{89825BDA-3FA8-4DD0-A705-1A32AAADFDE9}" destId="{45AEAE8A-B3BF-46F6-8DDA-D987A644457B}" srcOrd="3" destOrd="0" presId="urn:microsoft.com/office/officeart/2018/2/layout/IconVerticalSolidList"/>
    <dgm:cxn modelId="{8F8DF858-3D00-48D9-AAE7-F7803D747A8D}" type="presParOf" srcId="{B010AECE-B111-42E9-8C2A-C920BCC1C888}" destId="{65ADEE96-6582-4C54-9734-E7C764BD72E1}" srcOrd="7" destOrd="0" presId="urn:microsoft.com/office/officeart/2018/2/layout/IconVerticalSolidList"/>
    <dgm:cxn modelId="{6FE16E90-8770-49D2-BA33-19995D98DEC8}" type="presParOf" srcId="{B010AECE-B111-42E9-8C2A-C920BCC1C888}" destId="{0231477B-7F12-44FF-ADAA-04C9F34EB6FF}" srcOrd="8" destOrd="0" presId="urn:microsoft.com/office/officeart/2018/2/layout/IconVerticalSolidList"/>
    <dgm:cxn modelId="{1060B8A6-288A-48FB-A637-AB8242C69FB3}" type="presParOf" srcId="{0231477B-7F12-44FF-ADAA-04C9F34EB6FF}" destId="{0DBF870E-459B-4C7E-B32C-1CA57BDCF878}" srcOrd="0" destOrd="0" presId="urn:microsoft.com/office/officeart/2018/2/layout/IconVerticalSolidList"/>
    <dgm:cxn modelId="{481A73B3-5C90-49F0-9AF0-5E578F1D99A7}" type="presParOf" srcId="{0231477B-7F12-44FF-ADAA-04C9F34EB6FF}" destId="{9FD1FE53-D64D-4EE4-BABE-B26FCB1DB098}" srcOrd="1" destOrd="0" presId="urn:microsoft.com/office/officeart/2018/2/layout/IconVerticalSolidList"/>
    <dgm:cxn modelId="{D316E650-06A2-49D2-98C9-7778134BE994}" type="presParOf" srcId="{0231477B-7F12-44FF-ADAA-04C9F34EB6FF}" destId="{4632530C-1282-47A3-8E0B-C5861069AABF}" srcOrd="2" destOrd="0" presId="urn:microsoft.com/office/officeart/2018/2/layout/IconVerticalSolidList"/>
    <dgm:cxn modelId="{E90BAA60-772A-4C6A-8C0B-CADD5FDCB813}" type="presParOf" srcId="{0231477B-7F12-44FF-ADAA-04C9F34EB6FF}" destId="{00676A48-935F-4580-817B-CF71B0AA6DDE}" srcOrd="3" destOrd="0" presId="urn:microsoft.com/office/officeart/2018/2/layout/IconVerticalSolidList"/>
    <dgm:cxn modelId="{5C765082-7FCB-4615-8D0E-40364200E260}" type="presParOf" srcId="{B010AECE-B111-42E9-8C2A-C920BCC1C888}" destId="{09FA23F0-D40C-464A-94D7-2A3A6E144838}" srcOrd="9" destOrd="0" presId="urn:microsoft.com/office/officeart/2018/2/layout/IconVerticalSolidList"/>
    <dgm:cxn modelId="{1D252B09-2335-40EC-BFF2-EFAE213E511D}" type="presParOf" srcId="{B010AECE-B111-42E9-8C2A-C920BCC1C888}" destId="{D0947FD7-7B6D-4B7E-917A-254A1AA06643}" srcOrd="10" destOrd="0" presId="urn:microsoft.com/office/officeart/2018/2/layout/IconVerticalSolidList"/>
    <dgm:cxn modelId="{91B13306-EC95-4AF7-8DCF-3EB7D31D5529}" type="presParOf" srcId="{D0947FD7-7B6D-4B7E-917A-254A1AA06643}" destId="{33E3B539-F3F8-42D0-A64E-EE07B56DA923}" srcOrd="0" destOrd="0" presId="urn:microsoft.com/office/officeart/2018/2/layout/IconVerticalSolidList"/>
    <dgm:cxn modelId="{A8991366-B667-4182-900F-6E18309FEE41}" type="presParOf" srcId="{D0947FD7-7B6D-4B7E-917A-254A1AA06643}" destId="{8D4D5D80-FFF3-457E-B628-DEF4B538C416}" srcOrd="1" destOrd="0" presId="urn:microsoft.com/office/officeart/2018/2/layout/IconVerticalSolidList"/>
    <dgm:cxn modelId="{A118E436-02AF-497B-A26F-E389F4525218}" type="presParOf" srcId="{D0947FD7-7B6D-4B7E-917A-254A1AA06643}" destId="{F7EB438C-7A5C-4814-952F-E29495C81C71}" srcOrd="2" destOrd="0" presId="urn:microsoft.com/office/officeart/2018/2/layout/IconVerticalSolidList"/>
    <dgm:cxn modelId="{A79CCA7A-9F50-4C3C-BF75-97CD2AC6A59F}" type="presParOf" srcId="{D0947FD7-7B6D-4B7E-917A-254A1AA06643}" destId="{6FDAA397-AE75-45CE-9AEA-46FCE6192EFD}" srcOrd="3" destOrd="0" presId="urn:microsoft.com/office/officeart/2018/2/layout/IconVerticalSolidList"/>
    <dgm:cxn modelId="{F821E8B9-8BCA-4BF3-A8A1-AD4A467E7B9E}" type="presParOf" srcId="{B010AECE-B111-42E9-8C2A-C920BCC1C888}" destId="{8F212452-533E-4877-9BE4-F8E78276BED2}" srcOrd="11" destOrd="0" presId="urn:microsoft.com/office/officeart/2018/2/layout/IconVerticalSolidList"/>
    <dgm:cxn modelId="{122EA272-3DFB-41A3-803F-F17850E022EE}" type="presParOf" srcId="{B010AECE-B111-42E9-8C2A-C920BCC1C888}" destId="{670FEC08-CEC2-4630-BD2C-A0CA17BE6765}" srcOrd="12" destOrd="0" presId="urn:microsoft.com/office/officeart/2018/2/layout/IconVerticalSolidList"/>
    <dgm:cxn modelId="{01AC04F2-066A-434D-AC1A-CDC64ACE735C}" type="presParOf" srcId="{670FEC08-CEC2-4630-BD2C-A0CA17BE6765}" destId="{58889DE3-72E7-4A4B-AEFF-22422A982C42}" srcOrd="0" destOrd="0" presId="urn:microsoft.com/office/officeart/2018/2/layout/IconVerticalSolidList"/>
    <dgm:cxn modelId="{92DAF8F8-7C2D-4BCA-9996-A2245BBD3B36}" type="presParOf" srcId="{670FEC08-CEC2-4630-BD2C-A0CA17BE6765}" destId="{EFE0CD64-08D8-4746-9D93-02D8E712971D}" srcOrd="1" destOrd="0" presId="urn:microsoft.com/office/officeart/2018/2/layout/IconVerticalSolidList"/>
    <dgm:cxn modelId="{0F9DC7BB-B074-4394-A11C-F34EE8387AB1}" type="presParOf" srcId="{670FEC08-CEC2-4630-BD2C-A0CA17BE6765}" destId="{9393A691-D26D-4F96-AD17-90C405A155F6}" srcOrd="2" destOrd="0" presId="urn:microsoft.com/office/officeart/2018/2/layout/IconVerticalSolidList"/>
    <dgm:cxn modelId="{20CEB3B6-3DAF-4C2F-9EFE-712516C9EEED}" type="presParOf" srcId="{670FEC08-CEC2-4630-BD2C-A0CA17BE6765}" destId="{3FF8893C-DE1C-4CED-9263-DE172565599F}" srcOrd="3" destOrd="0" presId="urn:microsoft.com/office/officeart/2018/2/layout/IconVerticalSolidList"/>
    <dgm:cxn modelId="{B1EA9623-2CE0-481B-AD25-0003A34775D6}" type="presParOf" srcId="{B010AECE-B111-42E9-8C2A-C920BCC1C888}" destId="{BF16B35D-6DA4-473F-A42D-5133D6B23C67}" srcOrd="13" destOrd="0" presId="urn:microsoft.com/office/officeart/2018/2/layout/IconVerticalSolidList"/>
    <dgm:cxn modelId="{C2EBE6D0-789E-48FB-90CE-E9BC99DAE611}" type="presParOf" srcId="{B010AECE-B111-42E9-8C2A-C920BCC1C888}" destId="{1F586C31-0EB1-4CAA-BA1A-C84A5CFABA73}" srcOrd="14" destOrd="0" presId="urn:microsoft.com/office/officeart/2018/2/layout/IconVerticalSolidList"/>
    <dgm:cxn modelId="{DD1794F7-C5CC-41D3-9EDC-62E4653CBAAC}" type="presParOf" srcId="{1F586C31-0EB1-4CAA-BA1A-C84A5CFABA73}" destId="{CCDDE806-9F53-4E09-82B6-35DACD254FEC}" srcOrd="0" destOrd="0" presId="urn:microsoft.com/office/officeart/2018/2/layout/IconVerticalSolidList"/>
    <dgm:cxn modelId="{8C4CF711-F688-4945-8B59-FDDE6418843E}" type="presParOf" srcId="{1F586C31-0EB1-4CAA-BA1A-C84A5CFABA73}" destId="{8C68F177-1729-4F13-B353-197EA1E4461E}" srcOrd="1" destOrd="0" presId="urn:microsoft.com/office/officeart/2018/2/layout/IconVerticalSolidList"/>
    <dgm:cxn modelId="{CF64CCAA-CEB2-417F-9347-2E1D3E21CD13}" type="presParOf" srcId="{1F586C31-0EB1-4CAA-BA1A-C84A5CFABA73}" destId="{B7023A0B-800D-43D4-8409-FC308BD2CBFE}" srcOrd="2" destOrd="0" presId="urn:microsoft.com/office/officeart/2018/2/layout/IconVerticalSolidList"/>
    <dgm:cxn modelId="{DD652D57-682F-4164-8BB4-65BBF9741A12}" type="presParOf" srcId="{1F586C31-0EB1-4CAA-BA1A-C84A5CFABA73}" destId="{56154D1C-2C4F-4C15-BAE8-6296AE8D8EB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12F578-0AE9-4997-B10B-2555FE6A47F7}"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76653FFD-6104-4D30-AC7B-FAAD878B820F}">
      <dgm:prSet/>
      <dgm:spPr/>
      <dgm:t>
        <a:bodyPr/>
        <a:lstStyle/>
        <a:p>
          <a:r>
            <a:rPr lang="en-GB" b="1"/>
            <a:t>Benefits</a:t>
          </a:r>
          <a:endParaRPr lang="en-US"/>
        </a:p>
      </dgm:t>
    </dgm:pt>
    <dgm:pt modelId="{E60BD98E-1780-4C1A-8692-3151DFE628E0}" type="parTrans" cxnId="{D7A52BD2-4685-4A17-9E1F-0DCE2DBF357E}">
      <dgm:prSet/>
      <dgm:spPr/>
      <dgm:t>
        <a:bodyPr/>
        <a:lstStyle/>
        <a:p>
          <a:endParaRPr lang="en-US"/>
        </a:p>
      </dgm:t>
    </dgm:pt>
    <dgm:pt modelId="{787DD17E-03CE-4299-9F64-35412F34E6F1}" type="sibTrans" cxnId="{D7A52BD2-4685-4A17-9E1F-0DCE2DBF357E}">
      <dgm:prSet/>
      <dgm:spPr/>
      <dgm:t>
        <a:bodyPr/>
        <a:lstStyle/>
        <a:p>
          <a:endParaRPr lang="en-US"/>
        </a:p>
      </dgm:t>
    </dgm:pt>
    <dgm:pt modelId="{319CA065-6D89-4277-BEEC-193113BFEABB}">
      <dgm:prSet/>
      <dgm:spPr/>
      <dgm:t>
        <a:bodyPr/>
        <a:lstStyle/>
        <a:p>
          <a:r>
            <a:rPr lang="en-GB"/>
            <a:t>Automates appointment scheduling, billing, and patient records</a:t>
          </a:r>
          <a:endParaRPr lang="en-US"/>
        </a:p>
      </dgm:t>
    </dgm:pt>
    <dgm:pt modelId="{08E238B5-7087-4AAF-9237-64B3094E5877}" type="parTrans" cxnId="{456434BB-687E-4156-BE28-49A388FEEB48}">
      <dgm:prSet/>
      <dgm:spPr/>
      <dgm:t>
        <a:bodyPr/>
        <a:lstStyle/>
        <a:p>
          <a:endParaRPr lang="en-US"/>
        </a:p>
      </dgm:t>
    </dgm:pt>
    <dgm:pt modelId="{6D07017A-8C58-4589-834C-B3C414C04FB0}" type="sibTrans" cxnId="{456434BB-687E-4156-BE28-49A388FEEB48}">
      <dgm:prSet/>
      <dgm:spPr/>
      <dgm:t>
        <a:bodyPr/>
        <a:lstStyle/>
        <a:p>
          <a:endParaRPr lang="en-US"/>
        </a:p>
      </dgm:t>
    </dgm:pt>
    <dgm:pt modelId="{3A2B5DF4-6F14-4999-B692-C51C6F0CCE41}">
      <dgm:prSet/>
      <dgm:spPr/>
      <dgm:t>
        <a:bodyPr/>
        <a:lstStyle/>
        <a:p>
          <a:r>
            <a:rPr lang="en-GB"/>
            <a:t>Reduces administrative workload and operational errors</a:t>
          </a:r>
          <a:endParaRPr lang="en-US"/>
        </a:p>
      </dgm:t>
    </dgm:pt>
    <dgm:pt modelId="{13B37654-A536-4FA2-91B1-FEBFB909DDA8}" type="parTrans" cxnId="{13FFF85F-E366-499A-BE3C-8A79A47753DC}">
      <dgm:prSet/>
      <dgm:spPr/>
      <dgm:t>
        <a:bodyPr/>
        <a:lstStyle/>
        <a:p>
          <a:endParaRPr lang="en-US"/>
        </a:p>
      </dgm:t>
    </dgm:pt>
    <dgm:pt modelId="{4EA3CE0B-1F1A-456D-A779-4FF56F66E98E}" type="sibTrans" cxnId="{13FFF85F-E366-499A-BE3C-8A79A47753DC}">
      <dgm:prSet/>
      <dgm:spPr/>
      <dgm:t>
        <a:bodyPr/>
        <a:lstStyle/>
        <a:p>
          <a:endParaRPr lang="en-US"/>
        </a:p>
      </dgm:t>
    </dgm:pt>
    <dgm:pt modelId="{04AA6C8A-FC8D-4EB6-BA3B-1515FA9AE5C6}">
      <dgm:prSet/>
      <dgm:spPr/>
      <dgm:t>
        <a:bodyPr/>
        <a:lstStyle/>
        <a:p>
          <a:r>
            <a:rPr lang="en-GB" dirty="0"/>
            <a:t>Improves workflow efficiency and time management</a:t>
          </a:r>
          <a:br>
            <a:rPr lang="en-GB" dirty="0"/>
          </a:br>
          <a:r>
            <a:rPr lang="en-GB" i="1" dirty="0"/>
            <a:t>(Laudon and Laudon, 2022; Stair and Reynolds, 2020)</a:t>
          </a:r>
          <a:endParaRPr lang="en-US" dirty="0"/>
        </a:p>
      </dgm:t>
    </dgm:pt>
    <dgm:pt modelId="{743A3C0F-68EB-4230-B5A9-A0E0006E48C7}" type="parTrans" cxnId="{BB864FD7-9A1B-4C34-B3BA-D60B55FB2DC9}">
      <dgm:prSet/>
      <dgm:spPr/>
      <dgm:t>
        <a:bodyPr/>
        <a:lstStyle/>
        <a:p>
          <a:endParaRPr lang="en-US"/>
        </a:p>
      </dgm:t>
    </dgm:pt>
    <dgm:pt modelId="{09AF82B3-D591-4258-9253-3F6371720B9C}" type="sibTrans" cxnId="{BB864FD7-9A1B-4C34-B3BA-D60B55FB2DC9}">
      <dgm:prSet/>
      <dgm:spPr/>
      <dgm:t>
        <a:bodyPr/>
        <a:lstStyle/>
        <a:p>
          <a:endParaRPr lang="en-US"/>
        </a:p>
      </dgm:t>
    </dgm:pt>
    <dgm:pt modelId="{15D7B262-6FAB-40FE-B1E4-AA32F0F1F179}">
      <dgm:prSet/>
      <dgm:spPr/>
      <dgm:t>
        <a:bodyPr/>
        <a:lstStyle/>
        <a:p>
          <a:r>
            <a:rPr lang="en-GB" b="1"/>
            <a:t>Limitations</a:t>
          </a:r>
          <a:endParaRPr lang="en-US"/>
        </a:p>
      </dgm:t>
    </dgm:pt>
    <dgm:pt modelId="{E25F212C-8A3E-473B-B020-2C43B35D7423}" type="parTrans" cxnId="{7618930F-B48C-4D35-B21B-6C2021DA62A5}">
      <dgm:prSet/>
      <dgm:spPr/>
      <dgm:t>
        <a:bodyPr/>
        <a:lstStyle/>
        <a:p>
          <a:endParaRPr lang="en-US"/>
        </a:p>
      </dgm:t>
    </dgm:pt>
    <dgm:pt modelId="{2231A2C8-E88B-4E78-A721-7F59B7B23AA3}" type="sibTrans" cxnId="{7618930F-B48C-4D35-B21B-6C2021DA62A5}">
      <dgm:prSet/>
      <dgm:spPr/>
      <dgm:t>
        <a:bodyPr/>
        <a:lstStyle/>
        <a:p>
          <a:endParaRPr lang="en-US"/>
        </a:p>
      </dgm:t>
    </dgm:pt>
    <dgm:pt modelId="{F070A742-D9D4-4AB8-97A6-A9AAC3872E0E}">
      <dgm:prSet/>
      <dgm:spPr/>
      <dgm:t>
        <a:bodyPr/>
        <a:lstStyle/>
        <a:p>
          <a:r>
            <a:rPr lang="en-GB"/>
            <a:t>High initial setup and ongoing maintenance costs</a:t>
          </a:r>
          <a:endParaRPr lang="en-US"/>
        </a:p>
      </dgm:t>
    </dgm:pt>
    <dgm:pt modelId="{75EECDAC-C329-4616-8FB2-AD67B65B42E7}" type="parTrans" cxnId="{3010B011-B497-4A34-8947-4E80880F2BF2}">
      <dgm:prSet/>
      <dgm:spPr/>
      <dgm:t>
        <a:bodyPr/>
        <a:lstStyle/>
        <a:p>
          <a:endParaRPr lang="en-US"/>
        </a:p>
      </dgm:t>
    </dgm:pt>
    <dgm:pt modelId="{9A4B2BDA-8470-4474-87E7-883B683D32A6}" type="sibTrans" cxnId="{3010B011-B497-4A34-8947-4E80880F2BF2}">
      <dgm:prSet/>
      <dgm:spPr/>
      <dgm:t>
        <a:bodyPr/>
        <a:lstStyle/>
        <a:p>
          <a:endParaRPr lang="en-US"/>
        </a:p>
      </dgm:t>
    </dgm:pt>
    <dgm:pt modelId="{F38A7AED-26DE-43D3-9DFA-BBD1FDEB3A2B}">
      <dgm:prSet/>
      <dgm:spPr/>
      <dgm:t>
        <a:bodyPr/>
        <a:lstStyle/>
        <a:p>
          <a:r>
            <a:rPr lang="en-GB"/>
            <a:t>Requires staff training and system updates</a:t>
          </a:r>
          <a:endParaRPr lang="en-US"/>
        </a:p>
      </dgm:t>
    </dgm:pt>
    <dgm:pt modelId="{9FFDDD73-DA91-4910-AF31-5E09295A406B}" type="parTrans" cxnId="{091FA25B-9D70-4B9C-AE65-1F9FCE7FD587}">
      <dgm:prSet/>
      <dgm:spPr/>
      <dgm:t>
        <a:bodyPr/>
        <a:lstStyle/>
        <a:p>
          <a:endParaRPr lang="en-US"/>
        </a:p>
      </dgm:t>
    </dgm:pt>
    <dgm:pt modelId="{8F0D9E80-CCE2-4546-A447-36933D68D3A9}" type="sibTrans" cxnId="{091FA25B-9D70-4B9C-AE65-1F9FCE7FD587}">
      <dgm:prSet/>
      <dgm:spPr/>
      <dgm:t>
        <a:bodyPr/>
        <a:lstStyle/>
        <a:p>
          <a:endParaRPr lang="en-US"/>
        </a:p>
      </dgm:t>
    </dgm:pt>
    <dgm:pt modelId="{FCE0FA06-1DD5-4A20-8E6E-E6C48E1080FA}">
      <dgm:prSet/>
      <dgm:spPr/>
      <dgm:t>
        <a:bodyPr/>
        <a:lstStyle/>
        <a:p>
          <a:r>
            <a:rPr lang="en-GB"/>
            <a:t>Dependence on accurate data input and system reliability</a:t>
          </a:r>
          <a:br>
            <a:rPr lang="en-GB"/>
          </a:br>
          <a:r>
            <a:rPr lang="en-GB" i="1"/>
            <a:t>(Boddy, 2020; O’Brien and Marakas, 2019)</a:t>
          </a:r>
          <a:endParaRPr lang="en-US"/>
        </a:p>
      </dgm:t>
    </dgm:pt>
    <dgm:pt modelId="{FF427071-956A-4307-98B1-444D86EC3687}" type="parTrans" cxnId="{41F9E289-2B50-43C7-BE99-0F93FE16F219}">
      <dgm:prSet/>
      <dgm:spPr/>
      <dgm:t>
        <a:bodyPr/>
        <a:lstStyle/>
        <a:p>
          <a:endParaRPr lang="en-US"/>
        </a:p>
      </dgm:t>
    </dgm:pt>
    <dgm:pt modelId="{7649B48D-DA95-471C-BB1B-AF59C664109B}" type="sibTrans" cxnId="{41F9E289-2B50-43C7-BE99-0F93FE16F219}">
      <dgm:prSet/>
      <dgm:spPr/>
      <dgm:t>
        <a:bodyPr/>
        <a:lstStyle/>
        <a:p>
          <a:endParaRPr lang="en-US"/>
        </a:p>
      </dgm:t>
    </dgm:pt>
    <dgm:pt modelId="{F609AE11-0434-47DE-866E-F03CE825E4D7}" type="pres">
      <dgm:prSet presAssocID="{D412F578-0AE9-4997-B10B-2555FE6A47F7}" presName="linear" presStyleCnt="0">
        <dgm:presLayoutVars>
          <dgm:animLvl val="lvl"/>
          <dgm:resizeHandles val="exact"/>
        </dgm:presLayoutVars>
      </dgm:prSet>
      <dgm:spPr/>
    </dgm:pt>
    <dgm:pt modelId="{245562B3-5A5C-4D92-99AC-671C1794C429}" type="pres">
      <dgm:prSet presAssocID="{76653FFD-6104-4D30-AC7B-FAAD878B820F}" presName="parentText" presStyleLbl="node1" presStyleIdx="0" presStyleCnt="1">
        <dgm:presLayoutVars>
          <dgm:chMax val="0"/>
          <dgm:bulletEnabled val="1"/>
        </dgm:presLayoutVars>
      </dgm:prSet>
      <dgm:spPr/>
    </dgm:pt>
    <dgm:pt modelId="{84CC3C20-3251-41F2-9C74-9B899C797DB0}" type="pres">
      <dgm:prSet presAssocID="{76653FFD-6104-4D30-AC7B-FAAD878B820F}" presName="childText" presStyleLbl="revTx" presStyleIdx="0" presStyleCnt="1">
        <dgm:presLayoutVars>
          <dgm:bulletEnabled val="1"/>
        </dgm:presLayoutVars>
      </dgm:prSet>
      <dgm:spPr/>
    </dgm:pt>
  </dgm:ptLst>
  <dgm:cxnLst>
    <dgm:cxn modelId="{7618930F-B48C-4D35-B21B-6C2021DA62A5}" srcId="{04AA6C8A-FC8D-4EB6-BA3B-1515FA9AE5C6}" destId="{15D7B262-6FAB-40FE-B1E4-AA32F0F1F179}" srcOrd="0" destOrd="0" parTransId="{E25F212C-8A3E-473B-B020-2C43B35D7423}" sibTransId="{2231A2C8-E88B-4E78-A721-7F59B7B23AA3}"/>
    <dgm:cxn modelId="{3010B011-B497-4A34-8947-4E80880F2BF2}" srcId="{76653FFD-6104-4D30-AC7B-FAAD878B820F}" destId="{F070A742-D9D4-4AB8-97A6-A9AAC3872E0E}" srcOrd="3" destOrd="0" parTransId="{75EECDAC-C329-4616-8FB2-AD67B65B42E7}" sibTransId="{9A4B2BDA-8470-4474-87E7-883B683D32A6}"/>
    <dgm:cxn modelId="{8395E812-44F2-4A0E-A141-C8DCCE413063}" type="presOf" srcId="{FCE0FA06-1DD5-4A20-8E6E-E6C48E1080FA}" destId="{84CC3C20-3251-41F2-9C74-9B899C797DB0}" srcOrd="0" destOrd="6" presId="urn:microsoft.com/office/officeart/2005/8/layout/vList2"/>
    <dgm:cxn modelId="{7BB2512C-4361-46B7-9825-9AC783CC6B14}" type="presOf" srcId="{F070A742-D9D4-4AB8-97A6-A9AAC3872E0E}" destId="{84CC3C20-3251-41F2-9C74-9B899C797DB0}" srcOrd="0" destOrd="4" presId="urn:microsoft.com/office/officeart/2005/8/layout/vList2"/>
    <dgm:cxn modelId="{091FA25B-9D70-4B9C-AE65-1F9FCE7FD587}" srcId="{76653FFD-6104-4D30-AC7B-FAAD878B820F}" destId="{F38A7AED-26DE-43D3-9DFA-BBD1FDEB3A2B}" srcOrd="4" destOrd="0" parTransId="{9FFDDD73-DA91-4910-AF31-5E09295A406B}" sibTransId="{8F0D9E80-CCE2-4546-A447-36933D68D3A9}"/>
    <dgm:cxn modelId="{13FFF85F-E366-499A-BE3C-8A79A47753DC}" srcId="{76653FFD-6104-4D30-AC7B-FAAD878B820F}" destId="{3A2B5DF4-6F14-4999-B692-C51C6F0CCE41}" srcOrd="1" destOrd="0" parTransId="{13B37654-A536-4FA2-91B1-FEBFB909DDA8}" sibTransId="{4EA3CE0B-1F1A-456D-A779-4FF56F66E98E}"/>
    <dgm:cxn modelId="{C9A45341-42BF-42A0-8304-557E7CD81243}" type="presOf" srcId="{04AA6C8A-FC8D-4EB6-BA3B-1515FA9AE5C6}" destId="{84CC3C20-3251-41F2-9C74-9B899C797DB0}" srcOrd="0" destOrd="2" presId="urn:microsoft.com/office/officeart/2005/8/layout/vList2"/>
    <dgm:cxn modelId="{A8A0D788-B9E8-4565-B3A5-0302AA105CD0}" type="presOf" srcId="{D412F578-0AE9-4997-B10B-2555FE6A47F7}" destId="{F609AE11-0434-47DE-866E-F03CE825E4D7}" srcOrd="0" destOrd="0" presId="urn:microsoft.com/office/officeart/2005/8/layout/vList2"/>
    <dgm:cxn modelId="{41F9E289-2B50-43C7-BE99-0F93FE16F219}" srcId="{76653FFD-6104-4D30-AC7B-FAAD878B820F}" destId="{FCE0FA06-1DD5-4A20-8E6E-E6C48E1080FA}" srcOrd="5" destOrd="0" parTransId="{FF427071-956A-4307-98B1-444D86EC3687}" sibTransId="{7649B48D-DA95-471C-BB1B-AF59C664109B}"/>
    <dgm:cxn modelId="{A6A93B8B-EDA8-437F-B85A-6E4BB5B69A11}" type="presOf" srcId="{319CA065-6D89-4277-BEEC-193113BFEABB}" destId="{84CC3C20-3251-41F2-9C74-9B899C797DB0}" srcOrd="0" destOrd="0" presId="urn:microsoft.com/office/officeart/2005/8/layout/vList2"/>
    <dgm:cxn modelId="{5C239BA6-CA51-43CC-AF14-F11C99A9A507}" type="presOf" srcId="{76653FFD-6104-4D30-AC7B-FAAD878B820F}" destId="{245562B3-5A5C-4D92-99AC-671C1794C429}" srcOrd="0" destOrd="0" presId="urn:microsoft.com/office/officeart/2005/8/layout/vList2"/>
    <dgm:cxn modelId="{0C131DB8-EEA9-497B-A417-415FA8A7A89A}" type="presOf" srcId="{15D7B262-6FAB-40FE-B1E4-AA32F0F1F179}" destId="{84CC3C20-3251-41F2-9C74-9B899C797DB0}" srcOrd="0" destOrd="3" presId="urn:microsoft.com/office/officeart/2005/8/layout/vList2"/>
    <dgm:cxn modelId="{456434BB-687E-4156-BE28-49A388FEEB48}" srcId="{76653FFD-6104-4D30-AC7B-FAAD878B820F}" destId="{319CA065-6D89-4277-BEEC-193113BFEABB}" srcOrd="0" destOrd="0" parTransId="{08E238B5-7087-4AAF-9237-64B3094E5877}" sibTransId="{6D07017A-8C58-4589-834C-B3C414C04FB0}"/>
    <dgm:cxn modelId="{D7A52BD2-4685-4A17-9E1F-0DCE2DBF357E}" srcId="{D412F578-0AE9-4997-B10B-2555FE6A47F7}" destId="{76653FFD-6104-4D30-AC7B-FAAD878B820F}" srcOrd="0" destOrd="0" parTransId="{E60BD98E-1780-4C1A-8692-3151DFE628E0}" sibTransId="{787DD17E-03CE-4299-9F64-35412F34E6F1}"/>
    <dgm:cxn modelId="{BB864FD7-9A1B-4C34-B3BA-D60B55FB2DC9}" srcId="{76653FFD-6104-4D30-AC7B-FAAD878B820F}" destId="{04AA6C8A-FC8D-4EB6-BA3B-1515FA9AE5C6}" srcOrd="2" destOrd="0" parTransId="{743A3C0F-68EB-4230-B5A9-A0E0006E48C7}" sibTransId="{09AF82B3-D591-4258-9253-3F6371720B9C}"/>
    <dgm:cxn modelId="{C5EE0FEE-3586-4217-A14A-A8A0EE8E464A}" type="presOf" srcId="{3A2B5DF4-6F14-4999-B692-C51C6F0CCE41}" destId="{84CC3C20-3251-41F2-9C74-9B899C797DB0}" srcOrd="0" destOrd="1" presId="urn:microsoft.com/office/officeart/2005/8/layout/vList2"/>
    <dgm:cxn modelId="{A6F5FAF3-C3CB-429E-9B5C-AC9AFDFDD84E}" type="presOf" srcId="{F38A7AED-26DE-43D3-9DFA-BBD1FDEB3A2B}" destId="{84CC3C20-3251-41F2-9C74-9B899C797DB0}" srcOrd="0" destOrd="5" presId="urn:microsoft.com/office/officeart/2005/8/layout/vList2"/>
    <dgm:cxn modelId="{962D3810-825F-47D1-B909-531BF18C1F74}" type="presParOf" srcId="{F609AE11-0434-47DE-866E-F03CE825E4D7}" destId="{245562B3-5A5C-4D92-99AC-671C1794C429}" srcOrd="0" destOrd="0" presId="urn:microsoft.com/office/officeart/2005/8/layout/vList2"/>
    <dgm:cxn modelId="{040D1499-917D-4DDC-AAD9-BFACEA64D53D}" type="presParOf" srcId="{F609AE11-0434-47DE-866E-F03CE825E4D7}" destId="{84CC3C20-3251-41F2-9C74-9B899C797DB0}"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34E4B78-1D09-4E1A-B1E7-73C4F1CF795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B2CD6DB-7D1A-4868-ABEF-43DC2E89F183}">
      <dgm:prSet/>
      <dgm:spPr/>
      <dgm:t>
        <a:bodyPr/>
        <a:lstStyle/>
        <a:p>
          <a:r>
            <a:rPr lang="en-GB" b="1"/>
            <a:t>Benefits</a:t>
          </a:r>
          <a:endParaRPr lang="en-US"/>
        </a:p>
      </dgm:t>
    </dgm:pt>
    <dgm:pt modelId="{D80A4594-1E6E-477A-A40B-DF3AD9F2961D}" type="parTrans" cxnId="{E3662AC3-7D70-433D-9C5B-AA0325C00025}">
      <dgm:prSet/>
      <dgm:spPr/>
      <dgm:t>
        <a:bodyPr/>
        <a:lstStyle/>
        <a:p>
          <a:endParaRPr lang="en-US"/>
        </a:p>
      </dgm:t>
    </dgm:pt>
    <dgm:pt modelId="{FE8B6157-4964-4700-875D-05AB79FF5AD9}" type="sibTrans" cxnId="{E3662AC3-7D70-433D-9C5B-AA0325C00025}">
      <dgm:prSet/>
      <dgm:spPr/>
      <dgm:t>
        <a:bodyPr/>
        <a:lstStyle/>
        <a:p>
          <a:endParaRPr lang="en-US"/>
        </a:p>
      </dgm:t>
    </dgm:pt>
    <dgm:pt modelId="{90361F71-9D6E-4A01-9394-C6DBB511AA08}">
      <dgm:prSet/>
      <dgm:spPr/>
      <dgm:t>
        <a:bodyPr/>
        <a:lstStyle/>
        <a:p>
          <a:r>
            <a:rPr lang="en-GB"/>
            <a:t>Improves accuracy and accessibility of patient records</a:t>
          </a:r>
          <a:endParaRPr lang="en-US"/>
        </a:p>
      </dgm:t>
    </dgm:pt>
    <dgm:pt modelId="{D2200A29-AED0-4ADE-B433-12859152EEA6}" type="parTrans" cxnId="{141802A1-4A4B-4D60-AC5F-E94FFE40D994}">
      <dgm:prSet/>
      <dgm:spPr/>
      <dgm:t>
        <a:bodyPr/>
        <a:lstStyle/>
        <a:p>
          <a:endParaRPr lang="en-US"/>
        </a:p>
      </dgm:t>
    </dgm:pt>
    <dgm:pt modelId="{B2C8ACAD-4EA3-43FC-B781-6E694729BFD7}" type="sibTrans" cxnId="{141802A1-4A4B-4D60-AC5F-E94FFE40D994}">
      <dgm:prSet/>
      <dgm:spPr/>
      <dgm:t>
        <a:bodyPr/>
        <a:lstStyle/>
        <a:p>
          <a:endParaRPr lang="en-US"/>
        </a:p>
      </dgm:t>
    </dgm:pt>
    <dgm:pt modelId="{49523C01-2F62-47C3-B004-EFE2E18468FC}">
      <dgm:prSet/>
      <dgm:spPr/>
      <dgm:t>
        <a:bodyPr/>
        <a:lstStyle/>
        <a:p>
          <a:r>
            <a:rPr lang="en-GB"/>
            <a:t>Enhances continuity of care and clinical decision-making</a:t>
          </a:r>
          <a:endParaRPr lang="en-US"/>
        </a:p>
      </dgm:t>
    </dgm:pt>
    <dgm:pt modelId="{82046CCF-428F-482A-80F5-12A46C11385C}" type="parTrans" cxnId="{0A04920A-A766-4032-82EC-CF462714A1E7}">
      <dgm:prSet/>
      <dgm:spPr/>
      <dgm:t>
        <a:bodyPr/>
        <a:lstStyle/>
        <a:p>
          <a:endParaRPr lang="en-US"/>
        </a:p>
      </dgm:t>
    </dgm:pt>
    <dgm:pt modelId="{4C4B9764-5963-4C88-B27C-9200A42C13FD}" type="sibTrans" cxnId="{0A04920A-A766-4032-82EC-CF462714A1E7}">
      <dgm:prSet/>
      <dgm:spPr/>
      <dgm:t>
        <a:bodyPr/>
        <a:lstStyle/>
        <a:p>
          <a:endParaRPr lang="en-US"/>
        </a:p>
      </dgm:t>
    </dgm:pt>
    <dgm:pt modelId="{F80451B6-B40D-4593-8AD4-18D4FD97FF09}">
      <dgm:prSet/>
      <dgm:spPr/>
      <dgm:t>
        <a:bodyPr/>
        <a:lstStyle/>
        <a:p>
          <a:r>
            <a:rPr lang="en-GB"/>
            <a:t>Reduces paperwork and supports regulatory compliance</a:t>
          </a:r>
          <a:br>
            <a:rPr lang="en-GB"/>
          </a:br>
          <a:r>
            <a:rPr lang="en-GB" i="1"/>
            <a:t>(Laudon and Laudon, 2022; NHS Digital, 2021)</a:t>
          </a:r>
          <a:endParaRPr lang="en-US"/>
        </a:p>
      </dgm:t>
    </dgm:pt>
    <dgm:pt modelId="{771A1306-74AD-412A-98A7-14EE997857DA}" type="parTrans" cxnId="{EDAEE643-7C10-44B1-9A68-EFB80E7E71F4}">
      <dgm:prSet/>
      <dgm:spPr/>
      <dgm:t>
        <a:bodyPr/>
        <a:lstStyle/>
        <a:p>
          <a:endParaRPr lang="en-US"/>
        </a:p>
      </dgm:t>
    </dgm:pt>
    <dgm:pt modelId="{EA800A06-4AF7-4A3B-A070-3A3BF2AB7144}" type="sibTrans" cxnId="{EDAEE643-7C10-44B1-9A68-EFB80E7E71F4}">
      <dgm:prSet/>
      <dgm:spPr/>
      <dgm:t>
        <a:bodyPr/>
        <a:lstStyle/>
        <a:p>
          <a:endParaRPr lang="en-US"/>
        </a:p>
      </dgm:t>
    </dgm:pt>
    <dgm:pt modelId="{5ECACAB5-2F3E-451D-8DC2-0C8FA320DF1D}">
      <dgm:prSet/>
      <dgm:spPr/>
      <dgm:t>
        <a:bodyPr/>
        <a:lstStyle/>
        <a:p>
          <a:r>
            <a:rPr lang="en-GB" b="1"/>
            <a:t>Limitations</a:t>
          </a:r>
          <a:endParaRPr lang="en-US"/>
        </a:p>
      </dgm:t>
    </dgm:pt>
    <dgm:pt modelId="{9633B549-7302-4839-8716-1A20EF9206AB}" type="parTrans" cxnId="{A514191C-C10B-425B-899B-9EB195260B96}">
      <dgm:prSet/>
      <dgm:spPr/>
      <dgm:t>
        <a:bodyPr/>
        <a:lstStyle/>
        <a:p>
          <a:endParaRPr lang="en-US"/>
        </a:p>
      </dgm:t>
    </dgm:pt>
    <dgm:pt modelId="{A22F54FF-33A4-4725-BDB0-6812DD7247C8}" type="sibTrans" cxnId="{A514191C-C10B-425B-899B-9EB195260B96}">
      <dgm:prSet/>
      <dgm:spPr/>
      <dgm:t>
        <a:bodyPr/>
        <a:lstStyle/>
        <a:p>
          <a:endParaRPr lang="en-US"/>
        </a:p>
      </dgm:t>
    </dgm:pt>
    <dgm:pt modelId="{6B0038FB-527E-4C08-9BDC-99D2739B44C0}">
      <dgm:prSet/>
      <dgm:spPr/>
      <dgm:t>
        <a:bodyPr/>
        <a:lstStyle/>
        <a:p>
          <a:r>
            <a:rPr lang="en-GB"/>
            <a:t>High implementation and system maintenance costs</a:t>
          </a:r>
          <a:endParaRPr lang="en-US"/>
        </a:p>
      </dgm:t>
    </dgm:pt>
    <dgm:pt modelId="{B63736BB-86A5-4EB4-98DE-5798E4878278}" type="parTrans" cxnId="{A57C4DF6-0A91-4698-9283-50EF0F6CF1B2}">
      <dgm:prSet/>
      <dgm:spPr/>
      <dgm:t>
        <a:bodyPr/>
        <a:lstStyle/>
        <a:p>
          <a:endParaRPr lang="en-US"/>
        </a:p>
      </dgm:t>
    </dgm:pt>
    <dgm:pt modelId="{A0AE0570-A32E-45EE-8000-00F353183CFF}" type="sibTrans" cxnId="{A57C4DF6-0A91-4698-9283-50EF0F6CF1B2}">
      <dgm:prSet/>
      <dgm:spPr/>
      <dgm:t>
        <a:bodyPr/>
        <a:lstStyle/>
        <a:p>
          <a:endParaRPr lang="en-US"/>
        </a:p>
      </dgm:t>
    </dgm:pt>
    <dgm:pt modelId="{CC55E7DD-A0CA-4155-A1E8-07C9A174E013}">
      <dgm:prSet/>
      <dgm:spPr/>
      <dgm:t>
        <a:bodyPr/>
        <a:lstStyle/>
        <a:p>
          <a:r>
            <a:rPr lang="en-GB"/>
            <a:t>Requires staff training and technical support</a:t>
          </a:r>
          <a:endParaRPr lang="en-US"/>
        </a:p>
      </dgm:t>
    </dgm:pt>
    <dgm:pt modelId="{EE037B38-CB9B-44F4-93A7-2DC707F29000}" type="parTrans" cxnId="{0C1285D9-84DA-4B4B-BA32-AE968F266DD2}">
      <dgm:prSet/>
      <dgm:spPr/>
      <dgm:t>
        <a:bodyPr/>
        <a:lstStyle/>
        <a:p>
          <a:endParaRPr lang="en-US"/>
        </a:p>
      </dgm:t>
    </dgm:pt>
    <dgm:pt modelId="{001C9196-953C-46F8-B393-85B46B7FE51C}" type="sibTrans" cxnId="{0C1285D9-84DA-4B4B-BA32-AE968F266DD2}">
      <dgm:prSet/>
      <dgm:spPr/>
      <dgm:t>
        <a:bodyPr/>
        <a:lstStyle/>
        <a:p>
          <a:endParaRPr lang="en-US"/>
        </a:p>
      </dgm:t>
    </dgm:pt>
    <dgm:pt modelId="{7375FD10-EC28-427F-8F7E-0625D595E34E}">
      <dgm:prSet/>
      <dgm:spPr/>
      <dgm:t>
        <a:bodyPr/>
        <a:lstStyle/>
        <a:p>
          <a:r>
            <a:rPr lang="en-GB"/>
            <a:t>Increases risks related to data privacy and cybersecurity</a:t>
          </a:r>
          <a:br>
            <a:rPr lang="en-GB"/>
          </a:br>
          <a:r>
            <a:rPr lang="en-GB" i="1"/>
            <a:t>(Boddy, 2020; ICO, 2023)</a:t>
          </a:r>
          <a:endParaRPr lang="en-US"/>
        </a:p>
      </dgm:t>
    </dgm:pt>
    <dgm:pt modelId="{612AD847-D40C-4EBF-A3DD-760E929B99DF}" type="parTrans" cxnId="{541E63C9-08CB-42BA-90B6-50D39ACF7CB0}">
      <dgm:prSet/>
      <dgm:spPr/>
      <dgm:t>
        <a:bodyPr/>
        <a:lstStyle/>
        <a:p>
          <a:endParaRPr lang="en-US"/>
        </a:p>
      </dgm:t>
    </dgm:pt>
    <dgm:pt modelId="{4731EF95-975B-4B6A-A7E6-398B4401005A}" type="sibTrans" cxnId="{541E63C9-08CB-42BA-90B6-50D39ACF7CB0}">
      <dgm:prSet/>
      <dgm:spPr/>
      <dgm:t>
        <a:bodyPr/>
        <a:lstStyle/>
        <a:p>
          <a:endParaRPr lang="en-US"/>
        </a:p>
      </dgm:t>
    </dgm:pt>
    <dgm:pt modelId="{8A138FE8-994B-48FD-8570-82A53220F674}" type="pres">
      <dgm:prSet presAssocID="{134E4B78-1D09-4E1A-B1E7-73C4F1CF7951}" presName="root" presStyleCnt="0">
        <dgm:presLayoutVars>
          <dgm:dir/>
          <dgm:resizeHandles val="exact"/>
        </dgm:presLayoutVars>
      </dgm:prSet>
      <dgm:spPr/>
    </dgm:pt>
    <dgm:pt modelId="{C8F9A12C-7F8F-4635-981D-95E764EFC2E7}" type="pres">
      <dgm:prSet presAssocID="{EB2CD6DB-7D1A-4868-ABEF-43DC2E89F183}" presName="compNode" presStyleCnt="0"/>
      <dgm:spPr/>
    </dgm:pt>
    <dgm:pt modelId="{A170946C-3783-4EDC-BF4C-6653F0BB3755}" type="pres">
      <dgm:prSet presAssocID="{EB2CD6DB-7D1A-4868-ABEF-43DC2E89F183}" presName="bgRect" presStyleLbl="bgShp" presStyleIdx="0" presStyleCnt="8"/>
      <dgm:spPr/>
    </dgm:pt>
    <dgm:pt modelId="{7CBB11E7-6D97-4C78-AED8-59020D44437D}" type="pres">
      <dgm:prSet presAssocID="{EB2CD6DB-7D1A-4868-ABEF-43DC2E89F183}"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C891731F-F942-41DC-B897-BBE5D9A27837}" type="pres">
      <dgm:prSet presAssocID="{EB2CD6DB-7D1A-4868-ABEF-43DC2E89F183}" presName="spaceRect" presStyleCnt="0"/>
      <dgm:spPr/>
    </dgm:pt>
    <dgm:pt modelId="{31C09776-7C99-4CCE-BE3F-2559E0E70D53}" type="pres">
      <dgm:prSet presAssocID="{EB2CD6DB-7D1A-4868-ABEF-43DC2E89F183}" presName="parTx" presStyleLbl="revTx" presStyleIdx="0" presStyleCnt="8">
        <dgm:presLayoutVars>
          <dgm:chMax val="0"/>
          <dgm:chPref val="0"/>
        </dgm:presLayoutVars>
      </dgm:prSet>
      <dgm:spPr/>
    </dgm:pt>
    <dgm:pt modelId="{BDB98273-C6EB-4B2B-8818-9C4C80D6156A}" type="pres">
      <dgm:prSet presAssocID="{FE8B6157-4964-4700-875D-05AB79FF5AD9}" presName="sibTrans" presStyleCnt="0"/>
      <dgm:spPr/>
    </dgm:pt>
    <dgm:pt modelId="{0348B766-F674-4E98-BBC9-1369C1288A88}" type="pres">
      <dgm:prSet presAssocID="{90361F71-9D6E-4A01-9394-C6DBB511AA08}" presName="compNode" presStyleCnt="0"/>
      <dgm:spPr/>
    </dgm:pt>
    <dgm:pt modelId="{B86F4DF8-3DFD-4D58-9816-66C31C45F937}" type="pres">
      <dgm:prSet presAssocID="{90361F71-9D6E-4A01-9394-C6DBB511AA08}" presName="bgRect" presStyleLbl="bgShp" presStyleIdx="1" presStyleCnt="8"/>
      <dgm:spPr/>
    </dgm:pt>
    <dgm:pt modelId="{6E66DE82-1AC0-475D-86D2-ED8C8D583D77}" type="pres">
      <dgm:prSet presAssocID="{90361F71-9D6E-4A01-9394-C6DBB511AA08}"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ED2C8B1A-E800-4F36-BCC6-900FB644CC7C}" type="pres">
      <dgm:prSet presAssocID="{90361F71-9D6E-4A01-9394-C6DBB511AA08}" presName="spaceRect" presStyleCnt="0"/>
      <dgm:spPr/>
    </dgm:pt>
    <dgm:pt modelId="{AAEDF59B-9D8A-4DE3-B6D3-2675CEA31FBB}" type="pres">
      <dgm:prSet presAssocID="{90361F71-9D6E-4A01-9394-C6DBB511AA08}" presName="parTx" presStyleLbl="revTx" presStyleIdx="1" presStyleCnt="8">
        <dgm:presLayoutVars>
          <dgm:chMax val="0"/>
          <dgm:chPref val="0"/>
        </dgm:presLayoutVars>
      </dgm:prSet>
      <dgm:spPr/>
    </dgm:pt>
    <dgm:pt modelId="{9005E1DB-1201-4A19-8695-8A25F940E1F3}" type="pres">
      <dgm:prSet presAssocID="{B2C8ACAD-4EA3-43FC-B781-6E694729BFD7}" presName="sibTrans" presStyleCnt="0"/>
      <dgm:spPr/>
    </dgm:pt>
    <dgm:pt modelId="{0C178800-3C3C-4469-9E30-0FEE6725BE77}" type="pres">
      <dgm:prSet presAssocID="{49523C01-2F62-47C3-B004-EFE2E18468FC}" presName="compNode" presStyleCnt="0"/>
      <dgm:spPr/>
    </dgm:pt>
    <dgm:pt modelId="{CDEA7FCA-0DDC-4730-8640-68156B8CB308}" type="pres">
      <dgm:prSet presAssocID="{49523C01-2F62-47C3-B004-EFE2E18468FC}" presName="bgRect" presStyleLbl="bgShp" presStyleIdx="2" presStyleCnt="8"/>
      <dgm:spPr/>
    </dgm:pt>
    <dgm:pt modelId="{067FFC18-4AC8-4503-8CE1-15A15F1CB458}" type="pres">
      <dgm:prSet presAssocID="{49523C01-2F62-47C3-B004-EFE2E18468FC}"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4B4B44C2-2FA5-4EB7-A3B8-1A07098B7AE7}" type="pres">
      <dgm:prSet presAssocID="{49523C01-2F62-47C3-B004-EFE2E18468FC}" presName="spaceRect" presStyleCnt="0"/>
      <dgm:spPr/>
    </dgm:pt>
    <dgm:pt modelId="{0E46A7DD-79AF-4D05-935F-8EB6E92AB0D7}" type="pres">
      <dgm:prSet presAssocID="{49523C01-2F62-47C3-B004-EFE2E18468FC}" presName="parTx" presStyleLbl="revTx" presStyleIdx="2" presStyleCnt="8">
        <dgm:presLayoutVars>
          <dgm:chMax val="0"/>
          <dgm:chPref val="0"/>
        </dgm:presLayoutVars>
      </dgm:prSet>
      <dgm:spPr/>
    </dgm:pt>
    <dgm:pt modelId="{16D85A28-6A78-4455-825D-D5FC9974A13B}" type="pres">
      <dgm:prSet presAssocID="{4C4B9764-5963-4C88-B27C-9200A42C13FD}" presName="sibTrans" presStyleCnt="0"/>
      <dgm:spPr/>
    </dgm:pt>
    <dgm:pt modelId="{6BB0BD2A-B9E5-4683-AF6F-ED5EB8F710FB}" type="pres">
      <dgm:prSet presAssocID="{F80451B6-B40D-4593-8AD4-18D4FD97FF09}" presName="compNode" presStyleCnt="0"/>
      <dgm:spPr/>
    </dgm:pt>
    <dgm:pt modelId="{3092C21D-2E7E-4E27-8ADE-A0289D069984}" type="pres">
      <dgm:prSet presAssocID="{F80451B6-B40D-4593-8AD4-18D4FD97FF09}" presName="bgRect" presStyleLbl="bgShp" presStyleIdx="3" presStyleCnt="8"/>
      <dgm:spPr/>
    </dgm:pt>
    <dgm:pt modelId="{6A726CA6-2B03-4DB3-A902-55534EB9C3C2}" type="pres">
      <dgm:prSet presAssocID="{F80451B6-B40D-4593-8AD4-18D4FD97FF09}"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spital"/>
        </a:ext>
      </dgm:extLst>
    </dgm:pt>
    <dgm:pt modelId="{B10E6757-F4ED-4669-B3E2-2BF3ED8D742A}" type="pres">
      <dgm:prSet presAssocID="{F80451B6-B40D-4593-8AD4-18D4FD97FF09}" presName="spaceRect" presStyleCnt="0"/>
      <dgm:spPr/>
    </dgm:pt>
    <dgm:pt modelId="{1095D3A8-E05A-47D9-A069-E78A9A535048}" type="pres">
      <dgm:prSet presAssocID="{F80451B6-B40D-4593-8AD4-18D4FD97FF09}" presName="parTx" presStyleLbl="revTx" presStyleIdx="3" presStyleCnt="8">
        <dgm:presLayoutVars>
          <dgm:chMax val="0"/>
          <dgm:chPref val="0"/>
        </dgm:presLayoutVars>
      </dgm:prSet>
      <dgm:spPr/>
    </dgm:pt>
    <dgm:pt modelId="{42397B6D-8A46-47B3-AC3F-FF91E3F4A6EE}" type="pres">
      <dgm:prSet presAssocID="{EA800A06-4AF7-4A3B-A070-3A3BF2AB7144}" presName="sibTrans" presStyleCnt="0"/>
      <dgm:spPr/>
    </dgm:pt>
    <dgm:pt modelId="{05772A6F-3257-4469-AFCD-A028562F097D}" type="pres">
      <dgm:prSet presAssocID="{5ECACAB5-2F3E-451D-8DC2-0C8FA320DF1D}" presName="compNode" presStyleCnt="0"/>
      <dgm:spPr/>
    </dgm:pt>
    <dgm:pt modelId="{D18C079C-7F1E-4B16-AB73-547DED2DFC70}" type="pres">
      <dgm:prSet presAssocID="{5ECACAB5-2F3E-451D-8DC2-0C8FA320DF1D}" presName="bgRect" presStyleLbl="bgShp" presStyleIdx="4" presStyleCnt="8"/>
      <dgm:spPr/>
    </dgm:pt>
    <dgm:pt modelId="{343F6723-34CB-4A72-9A38-222AF731901C}" type="pres">
      <dgm:prSet presAssocID="{5ECACAB5-2F3E-451D-8DC2-0C8FA320DF1D}"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10D8BB5F-E378-4FC4-A94F-F00323D0DD6D}" type="pres">
      <dgm:prSet presAssocID="{5ECACAB5-2F3E-451D-8DC2-0C8FA320DF1D}" presName="spaceRect" presStyleCnt="0"/>
      <dgm:spPr/>
    </dgm:pt>
    <dgm:pt modelId="{6D714E5D-7A50-4DDC-ABF3-E07630A47C49}" type="pres">
      <dgm:prSet presAssocID="{5ECACAB5-2F3E-451D-8DC2-0C8FA320DF1D}" presName="parTx" presStyleLbl="revTx" presStyleIdx="4" presStyleCnt="8">
        <dgm:presLayoutVars>
          <dgm:chMax val="0"/>
          <dgm:chPref val="0"/>
        </dgm:presLayoutVars>
      </dgm:prSet>
      <dgm:spPr/>
    </dgm:pt>
    <dgm:pt modelId="{BE4E54F6-A22D-41BD-B1DE-8C1CBC0D5D23}" type="pres">
      <dgm:prSet presAssocID="{A22F54FF-33A4-4725-BDB0-6812DD7247C8}" presName="sibTrans" presStyleCnt="0"/>
      <dgm:spPr/>
    </dgm:pt>
    <dgm:pt modelId="{C9DFDDC3-FB2E-4483-82AB-8BF5F22A8AB1}" type="pres">
      <dgm:prSet presAssocID="{6B0038FB-527E-4C08-9BDC-99D2739B44C0}" presName="compNode" presStyleCnt="0"/>
      <dgm:spPr/>
    </dgm:pt>
    <dgm:pt modelId="{EA836F42-745D-4680-BE31-77AE086B3238}" type="pres">
      <dgm:prSet presAssocID="{6B0038FB-527E-4C08-9BDC-99D2739B44C0}" presName="bgRect" presStyleLbl="bgShp" presStyleIdx="5" presStyleCnt="8"/>
      <dgm:spPr/>
    </dgm:pt>
    <dgm:pt modelId="{FC6C5B62-2D1D-448F-AD32-0B2C2FF9F24F}" type="pres">
      <dgm:prSet presAssocID="{6B0038FB-527E-4C08-9BDC-99D2739B44C0}"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oney"/>
        </a:ext>
      </dgm:extLst>
    </dgm:pt>
    <dgm:pt modelId="{5167CF14-C211-4DCA-87E6-FEDADF58FD73}" type="pres">
      <dgm:prSet presAssocID="{6B0038FB-527E-4C08-9BDC-99D2739B44C0}" presName="spaceRect" presStyleCnt="0"/>
      <dgm:spPr/>
    </dgm:pt>
    <dgm:pt modelId="{EF792A21-DA62-4935-92F4-8297E9CCC0E9}" type="pres">
      <dgm:prSet presAssocID="{6B0038FB-527E-4C08-9BDC-99D2739B44C0}" presName="parTx" presStyleLbl="revTx" presStyleIdx="5" presStyleCnt="8">
        <dgm:presLayoutVars>
          <dgm:chMax val="0"/>
          <dgm:chPref val="0"/>
        </dgm:presLayoutVars>
      </dgm:prSet>
      <dgm:spPr/>
    </dgm:pt>
    <dgm:pt modelId="{7226A2E7-18A0-490D-A5AD-14372976670B}" type="pres">
      <dgm:prSet presAssocID="{A0AE0570-A32E-45EE-8000-00F353183CFF}" presName="sibTrans" presStyleCnt="0"/>
      <dgm:spPr/>
    </dgm:pt>
    <dgm:pt modelId="{E6B95F38-BA89-4DCE-A531-9008FC8630BC}" type="pres">
      <dgm:prSet presAssocID="{CC55E7DD-A0CA-4155-A1E8-07C9A174E013}" presName="compNode" presStyleCnt="0"/>
      <dgm:spPr/>
    </dgm:pt>
    <dgm:pt modelId="{D77F2293-D8D2-4C2D-A717-ECAC289166F6}" type="pres">
      <dgm:prSet presAssocID="{CC55E7DD-A0CA-4155-A1E8-07C9A174E013}" presName="bgRect" presStyleLbl="bgShp" presStyleIdx="6" presStyleCnt="8"/>
      <dgm:spPr/>
    </dgm:pt>
    <dgm:pt modelId="{C39C2BBC-0348-479E-AD8C-6C2F1F7C62AA}" type="pres">
      <dgm:prSet presAssocID="{CC55E7DD-A0CA-4155-A1E8-07C9A174E01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sers"/>
        </a:ext>
      </dgm:extLst>
    </dgm:pt>
    <dgm:pt modelId="{34A13B32-F206-4569-BD3D-D4767CDCE512}" type="pres">
      <dgm:prSet presAssocID="{CC55E7DD-A0CA-4155-A1E8-07C9A174E013}" presName="spaceRect" presStyleCnt="0"/>
      <dgm:spPr/>
    </dgm:pt>
    <dgm:pt modelId="{165E45C6-AE9E-4681-9552-F4026DAFF7AF}" type="pres">
      <dgm:prSet presAssocID="{CC55E7DD-A0CA-4155-A1E8-07C9A174E013}" presName="parTx" presStyleLbl="revTx" presStyleIdx="6" presStyleCnt="8">
        <dgm:presLayoutVars>
          <dgm:chMax val="0"/>
          <dgm:chPref val="0"/>
        </dgm:presLayoutVars>
      </dgm:prSet>
      <dgm:spPr/>
    </dgm:pt>
    <dgm:pt modelId="{0350FACC-7F8A-4002-9CDC-C06EEB400F09}" type="pres">
      <dgm:prSet presAssocID="{001C9196-953C-46F8-B393-85B46B7FE51C}" presName="sibTrans" presStyleCnt="0"/>
      <dgm:spPr/>
    </dgm:pt>
    <dgm:pt modelId="{7FFBD5D2-9B3E-4A4C-9F79-F25E6B0F804F}" type="pres">
      <dgm:prSet presAssocID="{7375FD10-EC28-427F-8F7E-0625D595E34E}" presName="compNode" presStyleCnt="0"/>
      <dgm:spPr/>
    </dgm:pt>
    <dgm:pt modelId="{C8250024-F3BE-4AC5-B2FC-D14A91C68183}" type="pres">
      <dgm:prSet presAssocID="{7375FD10-EC28-427F-8F7E-0625D595E34E}" presName="bgRect" presStyleLbl="bgShp" presStyleIdx="7" presStyleCnt="8"/>
      <dgm:spPr/>
    </dgm:pt>
    <dgm:pt modelId="{EF59D74B-28A0-4D08-8EAC-0AA7E3B8C044}" type="pres">
      <dgm:prSet presAssocID="{7375FD10-EC28-427F-8F7E-0625D595E34E}"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loud Computing"/>
        </a:ext>
      </dgm:extLst>
    </dgm:pt>
    <dgm:pt modelId="{A3E12999-7A66-41B1-B0EF-9F4A073CB488}" type="pres">
      <dgm:prSet presAssocID="{7375FD10-EC28-427F-8F7E-0625D595E34E}" presName="spaceRect" presStyleCnt="0"/>
      <dgm:spPr/>
    </dgm:pt>
    <dgm:pt modelId="{32AC51DA-E4DB-476F-8FC2-CA609AD710B7}" type="pres">
      <dgm:prSet presAssocID="{7375FD10-EC28-427F-8F7E-0625D595E34E}" presName="parTx" presStyleLbl="revTx" presStyleIdx="7" presStyleCnt="8">
        <dgm:presLayoutVars>
          <dgm:chMax val="0"/>
          <dgm:chPref val="0"/>
        </dgm:presLayoutVars>
      </dgm:prSet>
      <dgm:spPr/>
    </dgm:pt>
  </dgm:ptLst>
  <dgm:cxnLst>
    <dgm:cxn modelId="{0A04920A-A766-4032-82EC-CF462714A1E7}" srcId="{134E4B78-1D09-4E1A-B1E7-73C4F1CF7951}" destId="{49523C01-2F62-47C3-B004-EFE2E18468FC}" srcOrd="2" destOrd="0" parTransId="{82046CCF-428F-482A-80F5-12A46C11385C}" sibTransId="{4C4B9764-5963-4C88-B27C-9200A42C13FD}"/>
    <dgm:cxn modelId="{09208A16-1A24-4506-97DA-54AAF9A2AA82}" type="presOf" srcId="{CC55E7DD-A0CA-4155-A1E8-07C9A174E013}" destId="{165E45C6-AE9E-4681-9552-F4026DAFF7AF}" srcOrd="0" destOrd="0" presId="urn:microsoft.com/office/officeart/2018/2/layout/IconVerticalSolidList"/>
    <dgm:cxn modelId="{A514191C-C10B-425B-899B-9EB195260B96}" srcId="{134E4B78-1D09-4E1A-B1E7-73C4F1CF7951}" destId="{5ECACAB5-2F3E-451D-8DC2-0C8FA320DF1D}" srcOrd="4" destOrd="0" parTransId="{9633B549-7302-4839-8716-1A20EF9206AB}" sibTransId="{A22F54FF-33A4-4725-BDB0-6812DD7247C8}"/>
    <dgm:cxn modelId="{EDAEE643-7C10-44B1-9A68-EFB80E7E71F4}" srcId="{134E4B78-1D09-4E1A-B1E7-73C4F1CF7951}" destId="{F80451B6-B40D-4593-8AD4-18D4FD97FF09}" srcOrd="3" destOrd="0" parTransId="{771A1306-74AD-412A-98A7-14EE997857DA}" sibTransId="{EA800A06-4AF7-4A3B-A070-3A3BF2AB7144}"/>
    <dgm:cxn modelId="{5384B64B-3A5F-4191-91FC-2E41DC6BB38F}" type="presOf" srcId="{6B0038FB-527E-4C08-9BDC-99D2739B44C0}" destId="{EF792A21-DA62-4935-92F4-8297E9CCC0E9}" srcOrd="0" destOrd="0" presId="urn:microsoft.com/office/officeart/2018/2/layout/IconVerticalSolidList"/>
    <dgm:cxn modelId="{1AEFB559-992B-4567-AB1B-5A72C9F3B2F0}" type="presOf" srcId="{90361F71-9D6E-4A01-9394-C6DBB511AA08}" destId="{AAEDF59B-9D8A-4DE3-B6D3-2675CEA31FBB}" srcOrd="0" destOrd="0" presId="urn:microsoft.com/office/officeart/2018/2/layout/IconVerticalSolidList"/>
    <dgm:cxn modelId="{901D7E84-7288-4221-8131-CBA616F715D9}" type="presOf" srcId="{EB2CD6DB-7D1A-4868-ABEF-43DC2E89F183}" destId="{31C09776-7C99-4CCE-BE3F-2559E0E70D53}" srcOrd="0" destOrd="0" presId="urn:microsoft.com/office/officeart/2018/2/layout/IconVerticalSolidList"/>
    <dgm:cxn modelId="{E9B7118C-169E-4559-9610-75E8BF463EA7}" type="presOf" srcId="{134E4B78-1D09-4E1A-B1E7-73C4F1CF7951}" destId="{8A138FE8-994B-48FD-8570-82A53220F674}" srcOrd="0" destOrd="0" presId="urn:microsoft.com/office/officeart/2018/2/layout/IconVerticalSolidList"/>
    <dgm:cxn modelId="{E7FA6999-6D90-457D-83EB-647CC188089A}" type="presOf" srcId="{49523C01-2F62-47C3-B004-EFE2E18468FC}" destId="{0E46A7DD-79AF-4D05-935F-8EB6E92AB0D7}" srcOrd="0" destOrd="0" presId="urn:microsoft.com/office/officeart/2018/2/layout/IconVerticalSolidList"/>
    <dgm:cxn modelId="{141802A1-4A4B-4D60-AC5F-E94FFE40D994}" srcId="{134E4B78-1D09-4E1A-B1E7-73C4F1CF7951}" destId="{90361F71-9D6E-4A01-9394-C6DBB511AA08}" srcOrd="1" destOrd="0" parTransId="{D2200A29-AED0-4ADE-B433-12859152EEA6}" sibTransId="{B2C8ACAD-4EA3-43FC-B781-6E694729BFD7}"/>
    <dgm:cxn modelId="{15E03BB2-629F-4293-A35B-7AD704623923}" type="presOf" srcId="{7375FD10-EC28-427F-8F7E-0625D595E34E}" destId="{32AC51DA-E4DB-476F-8FC2-CA609AD710B7}" srcOrd="0" destOrd="0" presId="urn:microsoft.com/office/officeart/2018/2/layout/IconVerticalSolidList"/>
    <dgm:cxn modelId="{E3662AC3-7D70-433D-9C5B-AA0325C00025}" srcId="{134E4B78-1D09-4E1A-B1E7-73C4F1CF7951}" destId="{EB2CD6DB-7D1A-4868-ABEF-43DC2E89F183}" srcOrd="0" destOrd="0" parTransId="{D80A4594-1E6E-477A-A40B-DF3AD9F2961D}" sibTransId="{FE8B6157-4964-4700-875D-05AB79FF5AD9}"/>
    <dgm:cxn modelId="{541E63C9-08CB-42BA-90B6-50D39ACF7CB0}" srcId="{134E4B78-1D09-4E1A-B1E7-73C4F1CF7951}" destId="{7375FD10-EC28-427F-8F7E-0625D595E34E}" srcOrd="7" destOrd="0" parTransId="{612AD847-D40C-4EBF-A3DD-760E929B99DF}" sibTransId="{4731EF95-975B-4B6A-A7E6-398B4401005A}"/>
    <dgm:cxn modelId="{0C1285D9-84DA-4B4B-BA32-AE968F266DD2}" srcId="{134E4B78-1D09-4E1A-B1E7-73C4F1CF7951}" destId="{CC55E7DD-A0CA-4155-A1E8-07C9A174E013}" srcOrd="6" destOrd="0" parTransId="{EE037B38-CB9B-44F4-93A7-2DC707F29000}" sibTransId="{001C9196-953C-46F8-B393-85B46B7FE51C}"/>
    <dgm:cxn modelId="{F91026F5-E514-486C-9272-25F27B3AB4E6}" type="presOf" srcId="{5ECACAB5-2F3E-451D-8DC2-0C8FA320DF1D}" destId="{6D714E5D-7A50-4DDC-ABF3-E07630A47C49}" srcOrd="0" destOrd="0" presId="urn:microsoft.com/office/officeart/2018/2/layout/IconVerticalSolidList"/>
    <dgm:cxn modelId="{A57C4DF6-0A91-4698-9283-50EF0F6CF1B2}" srcId="{134E4B78-1D09-4E1A-B1E7-73C4F1CF7951}" destId="{6B0038FB-527E-4C08-9BDC-99D2739B44C0}" srcOrd="5" destOrd="0" parTransId="{B63736BB-86A5-4EB4-98DE-5798E4878278}" sibTransId="{A0AE0570-A32E-45EE-8000-00F353183CFF}"/>
    <dgm:cxn modelId="{565992F7-5FB2-4F99-85A5-26BC74BBFF22}" type="presOf" srcId="{F80451B6-B40D-4593-8AD4-18D4FD97FF09}" destId="{1095D3A8-E05A-47D9-A069-E78A9A535048}" srcOrd="0" destOrd="0" presId="urn:microsoft.com/office/officeart/2018/2/layout/IconVerticalSolidList"/>
    <dgm:cxn modelId="{2E399E9E-826D-4A35-952E-75A947684577}" type="presParOf" srcId="{8A138FE8-994B-48FD-8570-82A53220F674}" destId="{C8F9A12C-7F8F-4635-981D-95E764EFC2E7}" srcOrd="0" destOrd="0" presId="urn:microsoft.com/office/officeart/2018/2/layout/IconVerticalSolidList"/>
    <dgm:cxn modelId="{160D5836-99A3-4B77-8ECA-FF0151574EBA}" type="presParOf" srcId="{C8F9A12C-7F8F-4635-981D-95E764EFC2E7}" destId="{A170946C-3783-4EDC-BF4C-6653F0BB3755}" srcOrd="0" destOrd="0" presId="urn:microsoft.com/office/officeart/2018/2/layout/IconVerticalSolidList"/>
    <dgm:cxn modelId="{D0CF2F49-0824-459E-8B0B-4EDBF399C73B}" type="presParOf" srcId="{C8F9A12C-7F8F-4635-981D-95E764EFC2E7}" destId="{7CBB11E7-6D97-4C78-AED8-59020D44437D}" srcOrd="1" destOrd="0" presId="urn:microsoft.com/office/officeart/2018/2/layout/IconVerticalSolidList"/>
    <dgm:cxn modelId="{27334F50-4C19-4CE0-9F3E-6F671DE4E70A}" type="presParOf" srcId="{C8F9A12C-7F8F-4635-981D-95E764EFC2E7}" destId="{C891731F-F942-41DC-B897-BBE5D9A27837}" srcOrd="2" destOrd="0" presId="urn:microsoft.com/office/officeart/2018/2/layout/IconVerticalSolidList"/>
    <dgm:cxn modelId="{6F21620F-7C01-4805-8567-A8F1FB118877}" type="presParOf" srcId="{C8F9A12C-7F8F-4635-981D-95E764EFC2E7}" destId="{31C09776-7C99-4CCE-BE3F-2559E0E70D53}" srcOrd="3" destOrd="0" presId="urn:microsoft.com/office/officeart/2018/2/layout/IconVerticalSolidList"/>
    <dgm:cxn modelId="{C5CB0EAE-F457-4291-AAAB-027EB3741C4B}" type="presParOf" srcId="{8A138FE8-994B-48FD-8570-82A53220F674}" destId="{BDB98273-C6EB-4B2B-8818-9C4C80D6156A}" srcOrd="1" destOrd="0" presId="urn:microsoft.com/office/officeart/2018/2/layout/IconVerticalSolidList"/>
    <dgm:cxn modelId="{F750047B-32D9-44BF-B586-6C52783C4E53}" type="presParOf" srcId="{8A138FE8-994B-48FD-8570-82A53220F674}" destId="{0348B766-F674-4E98-BBC9-1369C1288A88}" srcOrd="2" destOrd="0" presId="urn:microsoft.com/office/officeart/2018/2/layout/IconVerticalSolidList"/>
    <dgm:cxn modelId="{ECB16BE7-60D5-4A44-A515-424280502C0E}" type="presParOf" srcId="{0348B766-F674-4E98-BBC9-1369C1288A88}" destId="{B86F4DF8-3DFD-4D58-9816-66C31C45F937}" srcOrd="0" destOrd="0" presId="urn:microsoft.com/office/officeart/2018/2/layout/IconVerticalSolidList"/>
    <dgm:cxn modelId="{581497F7-7100-42F6-B23B-B6962EF54011}" type="presParOf" srcId="{0348B766-F674-4E98-BBC9-1369C1288A88}" destId="{6E66DE82-1AC0-475D-86D2-ED8C8D583D77}" srcOrd="1" destOrd="0" presId="urn:microsoft.com/office/officeart/2018/2/layout/IconVerticalSolidList"/>
    <dgm:cxn modelId="{8B07C4D7-CA9A-4176-81F8-540A19BC848A}" type="presParOf" srcId="{0348B766-F674-4E98-BBC9-1369C1288A88}" destId="{ED2C8B1A-E800-4F36-BCC6-900FB644CC7C}" srcOrd="2" destOrd="0" presId="urn:microsoft.com/office/officeart/2018/2/layout/IconVerticalSolidList"/>
    <dgm:cxn modelId="{9314BAC4-73FE-41A1-90AF-2CA62D7DA1AB}" type="presParOf" srcId="{0348B766-F674-4E98-BBC9-1369C1288A88}" destId="{AAEDF59B-9D8A-4DE3-B6D3-2675CEA31FBB}" srcOrd="3" destOrd="0" presId="urn:microsoft.com/office/officeart/2018/2/layout/IconVerticalSolidList"/>
    <dgm:cxn modelId="{29B386A6-1C4D-4C4F-A5BC-388E5E0114CF}" type="presParOf" srcId="{8A138FE8-994B-48FD-8570-82A53220F674}" destId="{9005E1DB-1201-4A19-8695-8A25F940E1F3}" srcOrd="3" destOrd="0" presId="urn:microsoft.com/office/officeart/2018/2/layout/IconVerticalSolidList"/>
    <dgm:cxn modelId="{EAD2C7B1-2C7B-4223-89E8-96E2F9930F0E}" type="presParOf" srcId="{8A138FE8-994B-48FD-8570-82A53220F674}" destId="{0C178800-3C3C-4469-9E30-0FEE6725BE77}" srcOrd="4" destOrd="0" presId="urn:microsoft.com/office/officeart/2018/2/layout/IconVerticalSolidList"/>
    <dgm:cxn modelId="{1BD97762-9EC6-4E4F-8930-F9AC50CA338E}" type="presParOf" srcId="{0C178800-3C3C-4469-9E30-0FEE6725BE77}" destId="{CDEA7FCA-0DDC-4730-8640-68156B8CB308}" srcOrd="0" destOrd="0" presId="urn:microsoft.com/office/officeart/2018/2/layout/IconVerticalSolidList"/>
    <dgm:cxn modelId="{E2C17857-085E-4203-BE49-D8F647D18577}" type="presParOf" srcId="{0C178800-3C3C-4469-9E30-0FEE6725BE77}" destId="{067FFC18-4AC8-4503-8CE1-15A15F1CB458}" srcOrd="1" destOrd="0" presId="urn:microsoft.com/office/officeart/2018/2/layout/IconVerticalSolidList"/>
    <dgm:cxn modelId="{49EB588F-CE66-4BC4-A3DD-008B85D10856}" type="presParOf" srcId="{0C178800-3C3C-4469-9E30-0FEE6725BE77}" destId="{4B4B44C2-2FA5-4EB7-A3B8-1A07098B7AE7}" srcOrd="2" destOrd="0" presId="urn:microsoft.com/office/officeart/2018/2/layout/IconVerticalSolidList"/>
    <dgm:cxn modelId="{D0C04B81-6A20-4FA0-A9AF-5AD00344651B}" type="presParOf" srcId="{0C178800-3C3C-4469-9E30-0FEE6725BE77}" destId="{0E46A7DD-79AF-4D05-935F-8EB6E92AB0D7}" srcOrd="3" destOrd="0" presId="urn:microsoft.com/office/officeart/2018/2/layout/IconVerticalSolidList"/>
    <dgm:cxn modelId="{C1D0F206-CF51-4B26-AB16-6535E6680F26}" type="presParOf" srcId="{8A138FE8-994B-48FD-8570-82A53220F674}" destId="{16D85A28-6A78-4455-825D-D5FC9974A13B}" srcOrd="5" destOrd="0" presId="urn:microsoft.com/office/officeart/2018/2/layout/IconVerticalSolidList"/>
    <dgm:cxn modelId="{3A280B49-0712-4DB8-A299-0D85DD5433D8}" type="presParOf" srcId="{8A138FE8-994B-48FD-8570-82A53220F674}" destId="{6BB0BD2A-B9E5-4683-AF6F-ED5EB8F710FB}" srcOrd="6" destOrd="0" presId="urn:microsoft.com/office/officeart/2018/2/layout/IconVerticalSolidList"/>
    <dgm:cxn modelId="{9E43526C-732B-4839-954F-6C8B4DB63713}" type="presParOf" srcId="{6BB0BD2A-B9E5-4683-AF6F-ED5EB8F710FB}" destId="{3092C21D-2E7E-4E27-8ADE-A0289D069984}" srcOrd="0" destOrd="0" presId="urn:microsoft.com/office/officeart/2018/2/layout/IconVerticalSolidList"/>
    <dgm:cxn modelId="{399E99FA-12D5-47FC-BEAC-CE087A9D0471}" type="presParOf" srcId="{6BB0BD2A-B9E5-4683-AF6F-ED5EB8F710FB}" destId="{6A726CA6-2B03-4DB3-A902-55534EB9C3C2}" srcOrd="1" destOrd="0" presId="urn:microsoft.com/office/officeart/2018/2/layout/IconVerticalSolidList"/>
    <dgm:cxn modelId="{A632FB4A-29D6-4D83-9945-3B37455AFA48}" type="presParOf" srcId="{6BB0BD2A-B9E5-4683-AF6F-ED5EB8F710FB}" destId="{B10E6757-F4ED-4669-B3E2-2BF3ED8D742A}" srcOrd="2" destOrd="0" presId="urn:microsoft.com/office/officeart/2018/2/layout/IconVerticalSolidList"/>
    <dgm:cxn modelId="{643AD964-803A-41B1-B3C8-8DE303F864E3}" type="presParOf" srcId="{6BB0BD2A-B9E5-4683-AF6F-ED5EB8F710FB}" destId="{1095D3A8-E05A-47D9-A069-E78A9A535048}" srcOrd="3" destOrd="0" presId="urn:microsoft.com/office/officeart/2018/2/layout/IconVerticalSolidList"/>
    <dgm:cxn modelId="{B13E57A5-C2EE-4BD1-BCA2-C84DE0D41789}" type="presParOf" srcId="{8A138FE8-994B-48FD-8570-82A53220F674}" destId="{42397B6D-8A46-47B3-AC3F-FF91E3F4A6EE}" srcOrd="7" destOrd="0" presId="urn:microsoft.com/office/officeart/2018/2/layout/IconVerticalSolidList"/>
    <dgm:cxn modelId="{B2DF57B0-6105-425A-975E-45050AFDA57B}" type="presParOf" srcId="{8A138FE8-994B-48FD-8570-82A53220F674}" destId="{05772A6F-3257-4469-AFCD-A028562F097D}" srcOrd="8" destOrd="0" presId="urn:microsoft.com/office/officeart/2018/2/layout/IconVerticalSolidList"/>
    <dgm:cxn modelId="{4A9F2B14-F0BA-425A-818C-A77996831959}" type="presParOf" srcId="{05772A6F-3257-4469-AFCD-A028562F097D}" destId="{D18C079C-7F1E-4B16-AB73-547DED2DFC70}" srcOrd="0" destOrd="0" presId="urn:microsoft.com/office/officeart/2018/2/layout/IconVerticalSolidList"/>
    <dgm:cxn modelId="{8C22EDDC-216E-4458-BEB8-DDA064DC72FC}" type="presParOf" srcId="{05772A6F-3257-4469-AFCD-A028562F097D}" destId="{343F6723-34CB-4A72-9A38-222AF731901C}" srcOrd="1" destOrd="0" presId="urn:microsoft.com/office/officeart/2018/2/layout/IconVerticalSolidList"/>
    <dgm:cxn modelId="{17BB976B-4CD3-414B-8DE3-553727859D32}" type="presParOf" srcId="{05772A6F-3257-4469-AFCD-A028562F097D}" destId="{10D8BB5F-E378-4FC4-A94F-F00323D0DD6D}" srcOrd="2" destOrd="0" presId="urn:microsoft.com/office/officeart/2018/2/layout/IconVerticalSolidList"/>
    <dgm:cxn modelId="{0D458D35-AA23-42B3-9013-1C8AD07541BA}" type="presParOf" srcId="{05772A6F-3257-4469-AFCD-A028562F097D}" destId="{6D714E5D-7A50-4DDC-ABF3-E07630A47C49}" srcOrd="3" destOrd="0" presId="urn:microsoft.com/office/officeart/2018/2/layout/IconVerticalSolidList"/>
    <dgm:cxn modelId="{FBAE7E4E-CE86-42AA-B59A-8054414C7A24}" type="presParOf" srcId="{8A138FE8-994B-48FD-8570-82A53220F674}" destId="{BE4E54F6-A22D-41BD-B1DE-8C1CBC0D5D23}" srcOrd="9" destOrd="0" presId="urn:microsoft.com/office/officeart/2018/2/layout/IconVerticalSolidList"/>
    <dgm:cxn modelId="{C96DF8D5-096B-4903-BAB6-0B8F1E237C6D}" type="presParOf" srcId="{8A138FE8-994B-48FD-8570-82A53220F674}" destId="{C9DFDDC3-FB2E-4483-82AB-8BF5F22A8AB1}" srcOrd="10" destOrd="0" presId="urn:microsoft.com/office/officeart/2018/2/layout/IconVerticalSolidList"/>
    <dgm:cxn modelId="{7014DFE5-6918-49C6-96BC-C7BD60561940}" type="presParOf" srcId="{C9DFDDC3-FB2E-4483-82AB-8BF5F22A8AB1}" destId="{EA836F42-745D-4680-BE31-77AE086B3238}" srcOrd="0" destOrd="0" presId="urn:microsoft.com/office/officeart/2018/2/layout/IconVerticalSolidList"/>
    <dgm:cxn modelId="{F21EA908-4780-4964-A089-5FE20A7606A8}" type="presParOf" srcId="{C9DFDDC3-FB2E-4483-82AB-8BF5F22A8AB1}" destId="{FC6C5B62-2D1D-448F-AD32-0B2C2FF9F24F}" srcOrd="1" destOrd="0" presId="urn:microsoft.com/office/officeart/2018/2/layout/IconVerticalSolidList"/>
    <dgm:cxn modelId="{B4BE7C8B-C110-42DC-851A-7F44819E0EB3}" type="presParOf" srcId="{C9DFDDC3-FB2E-4483-82AB-8BF5F22A8AB1}" destId="{5167CF14-C211-4DCA-87E6-FEDADF58FD73}" srcOrd="2" destOrd="0" presId="urn:microsoft.com/office/officeart/2018/2/layout/IconVerticalSolidList"/>
    <dgm:cxn modelId="{2DEE1C3F-E6F0-4C9B-A1E5-E2C035E76B66}" type="presParOf" srcId="{C9DFDDC3-FB2E-4483-82AB-8BF5F22A8AB1}" destId="{EF792A21-DA62-4935-92F4-8297E9CCC0E9}" srcOrd="3" destOrd="0" presId="urn:microsoft.com/office/officeart/2018/2/layout/IconVerticalSolidList"/>
    <dgm:cxn modelId="{B44DEAF6-E59F-4159-BD8F-D926B30DF00C}" type="presParOf" srcId="{8A138FE8-994B-48FD-8570-82A53220F674}" destId="{7226A2E7-18A0-490D-A5AD-14372976670B}" srcOrd="11" destOrd="0" presId="urn:microsoft.com/office/officeart/2018/2/layout/IconVerticalSolidList"/>
    <dgm:cxn modelId="{0689A5BB-5A7B-469C-A4CE-42D783F725B3}" type="presParOf" srcId="{8A138FE8-994B-48FD-8570-82A53220F674}" destId="{E6B95F38-BA89-4DCE-A531-9008FC8630BC}" srcOrd="12" destOrd="0" presId="urn:microsoft.com/office/officeart/2018/2/layout/IconVerticalSolidList"/>
    <dgm:cxn modelId="{820DFC04-86DC-4D63-AF9F-68451D2AE3C1}" type="presParOf" srcId="{E6B95F38-BA89-4DCE-A531-9008FC8630BC}" destId="{D77F2293-D8D2-4C2D-A717-ECAC289166F6}" srcOrd="0" destOrd="0" presId="urn:microsoft.com/office/officeart/2018/2/layout/IconVerticalSolidList"/>
    <dgm:cxn modelId="{5A50D673-3E92-4041-A191-6D398018B887}" type="presParOf" srcId="{E6B95F38-BA89-4DCE-A531-9008FC8630BC}" destId="{C39C2BBC-0348-479E-AD8C-6C2F1F7C62AA}" srcOrd="1" destOrd="0" presId="urn:microsoft.com/office/officeart/2018/2/layout/IconVerticalSolidList"/>
    <dgm:cxn modelId="{185F57C6-AFFA-4CCE-B99D-958DCE7252A8}" type="presParOf" srcId="{E6B95F38-BA89-4DCE-A531-9008FC8630BC}" destId="{34A13B32-F206-4569-BD3D-D4767CDCE512}" srcOrd="2" destOrd="0" presId="urn:microsoft.com/office/officeart/2018/2/layout/IconVerticalSolidList"/>
    <dgm:cxn modelId="{BFBB523D-CB29-4F95-BBB2-8EC630AE5A2E}" type="presParOf" srcId="{E6B95F38-BA89-4DCE-A531-9008FC8630BC}" destId="{165E45C6-AE9E-4681-9552-F4026DAFF7AF}" srcOrd="3" destOrd="0" presId="urn:microsoft.com/office/officeart/2018/2/layout/IconVerticalSolidList"/>
    <dgm:cxn modelId="{6926DC6F-64C7-4F1F-83F6-580CCEE00936}" type="presParOf" srcId="{8A138FE8-994B-48FD-8570-82A53220F674}" destId="{0350FACC-7F8A-4002-9CDC-C06EEB400F09}" srcOrd="13" destOrd="0" presId="urn:microsoft.com/office/officeart/2018/2/layout/IconVerticalSolidList"/>
    <dgm:cxn modelId="{34E613C9-3636-47D9-9A4D-A43DE7182D39}" type="presParOf" srcId="{8A138FE8-994B-48FD-8570-82A53220F674}" destId="{7FFBD5D2-9B3E-4A4C-9F79-F25E6B0F804F}" srcOrd="14" destOrd="0" presId="urn:microsoft.com/office/officeart/2018/2/layout/IconVerticalSolidList"/>
    <dgm:cxn modelId="{60B3BC60-BF4B-4CB8-8E5A-E840FEDF32B7}" type="presParOf" srcId="{7FFBD5D2-9B3E-4A4C-9F79-F25E6B0F804F}" destId="{C8250024-F3BE-4AC5-B2FC-D14A91C68183}" srcOrd="0" destOrd="0" presId="urn:microsoft.com/office/officeart/2018/2/layout/IconVerticalSolidList"/>
    <dgm:cxn modelId="{C46B2C04-4729-45EF-8958-ECFFF7B6841B}" type="presParOf" srcId="{7FFBD5D2-9B3E-4A4C-9F79-F25E6B0F804F}" destId="{EF59D74B-28A0-4D08-8EAC-0AA7E3B8C044}" srcOrd="1" destOrd="0" presId="urn:microsoft.com/office/officeart/2018/2/layout/IconVerticalSolidList"/>
    <dgm:cxn modelId="{5768A2BE-8E15-456F-8297-17084A44DDA9}" type="presParOf" srcId="{7FFBD5D2-9B3E-4A4C-9F79-F25E6B0F804F}" destId="{A3E12999-7A66-41B1-B0EF-9F4A073CB488}" srcOrd="2" destOrd="0" presId="urn:microsoft.com/office/officeart/2018/2/layout/IconVerticalSolidList"/>
    <dgm:cxn modelId="{FC33CB1C-592C-4CA2-BA7F-854124FE513C}" type="presParOf" srcId="{7FFBD5D2-9B3E-4A4C-9F79-F25E6B0F804F}" destId="{32AC51DA-E4DB-476F-8FC2-CA609AD710B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090725-5ABE-4509-824D-C4A4066C1F7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90B882E-8296-4EE4-A607-4532F9D0B61E}">
      <dgm:prSet/>
      <dgm:spPr/>
      <dgm:t>
        <a:bodyPr/>
        <a:lstStyle/>
        <a:p>
          <a:pPr>
            <a:lnSpc>
              <a:spcPct val="100000"/>
            </a:lnSpc>
          </a:pPr>
          <a:r>
            <a:rPr lang="en-GB" b="1"/>
            <a:t>Challenges, Solutions, and Ethical Issues at Bupa Dental Care</a:t>
          </a:r>
          <a:endParaRPr lang="en-US"/>
        </a:p>
      </dgm:t>
    </dgm:pt>
    <dgm:pt modelId="{30E5FEC1-A3BE-41A7-A8D4-760D3203339F}" type="parTrans" cxnId="{41D51A3A-692E-4949-AC4E-827A6056AC60}">
      <dgm:prSet/>
      <dgm:spPr/>
      <dgm:t>
        <a:bodyPr/>
        <a:lstStyle/>
        <a:p>
          <a:endParaRPr lang="en-US"/>
        </a:p>
      </dgm:t>
    </dgm:pt>
    <dgm:pt modelId="{419836D5-4D0E-4254-9EF7-040C88CB0291}" type="sibTrans" cxnId="{41D51A3A-692E-4949-AC4E-827A6056AC60}">
      <dgm:prSet/>
      <dgm:spPr/>
      <dgm:t>
        <a:bodyPr/>
        <a:lstStyle/>
        <a:p>
          <a:endParaRPr lang="en-US"/>
        </a:p>
      </dgm:t>
    </dgm:pt>
    <dgm:pt modelId="{7A6DA556-250A-4C49-8A0B-C125F78D4576}">
      <dgm:prSet/>
      <dgm:spPr/>
      <dgm:t>
        <a:bodyPr/>
        <a:lstStyle/>
        <a:p>
          <a:pPr>
            <a:lnSpc>
              <a:spcPct val="100000"/>
            </a:lnSpc>
          </a:pPr>
          <a:r>
            <a:rPr lang="en-GB" b="1"/>
            <a:t>Challenges</a:t>
          </a:r>
          <a:endParaRPr lang="en-US"/>
        </a:p>
      </dgm:t>
    </dgm:pt>
    <dgm:pt modelId="{744D8407-DC8B-4C75-AACF-4F802D683D16}" type="parTrans" cxnId="{4FFB3B93-1054-48E0-BB7C-502C00CD874C}">
      <dgm:prSet/>
      <dgm:spPr/>
      <dgm:t>
        <a:bodyPr/>
        <a:lstStyle/>
        <a:p>
          <a:endParaRPr lang="en-US"/>
        </a:p>
      </dgm:t>
    </dgm:pt>
    <dgm:pt modelId="{A1F2A9D9-1D78-4A5C-B5C5-BE6879CFC47D}" type="sibTrans" cxnId="{4FFB3B93-1054-48E0-BB7C-502C00CD874C}">
      <dgm:prSet/>
      <dgm:spPr/>
      <dgm:t>
        <a:bodyPr/>
        <a:lstStyle/>
        <a:p>
          <a:endParaRPr lang="en-US"/>
        </a:p>
      </dgm:t>
    </dgm:pt>
    <dgm:pt modelId="{226E6237-29A2-47BD-A559-C211648891DA}">
      <dgm:prSet/>
      <dgm:spPr/>
      <dgm:t>
        <a:bodyPr/>
        <a:lstStyle/>
        <a:p>
          <a:pPr>
            <a:lnSpc>
              <a:spcPct val="100000"/>
            </a:lnSpc>
          </a:pPr>
          <a:r>
            <a:rPr lang="en-GB"/>
            <a:t>High costs of implementing and maintaining PMS, EDR, and CRM across multiple clinics</a:t>
          </a:r>
          <a:endParaRPr lang="en-US"/>
        </a:p>
      </dgm:t>
    </dgm:pt>
    <dgm:pt modelId="{B248E315-9F0A-4B0D-A755-6BF19F0746EC}" type="parTrans" cxnId="{563052D4-F301-479B-9DB0-B3F845ED51F8}">
      <dgm:prSet/>
      <dgm:spPr/>
      <dgm:t>
        <a:bodyPr/>
        <a:lstStyle/>
        <a:p>
          <a:endParaRPr lang="en-US"/>
        </a:p>
      </dgm:t>
    </dgm:pt>
    <dgm:pt modelId="{1EF60D17-43F0-4BCD-93B2-F1FACF232818}" type="sibTrans" cxnId="{563052D4-F301-479B-9DB0-B3F845ED51F8}">
      <dgm:prSet/>
      <dgm:spPr/>
      <dgm:t>
        <a:bodyPr/>
        <a:lstStyle/>
        <a:p>
          <a:endParaRPr lang="en-US"/>
        </a:p>
      </dgm:t>
    </dgm:pt>
    <dgm:pt modelId="{33E4FFC2-DFB8-44F8-9E8F-F354C0453CA4}">
      <dgm:prSet/>
      <dgm:spPr/>
      <dgm:t>
        <a:bodyPr/>
        <a:lstStyle/>
        <a:p>
          <a:pPr>
            <a:lnSpc>
              <a:spcPct val="100000"/>
            </a:lnSpc>
          </a:pPr>
          <a:r>
            <a:rPr lang="en-GB"/>
            <a:t>Managing large volumes of sensitive patient data</a:t>
          </a:r>
          <a:br>
            <a:rPr lang="en-GB"/>
          </a:br>
          <a:r>
            <a:rPr lang="en-GB" i="1"/>
            <a:t>(Boddy, 2020; Laudon and Laudon, 2022)</a:t>
          </a:r>
          <a:endParaRPr lang="en-US"/>
        </a:p>
      </dgm:t>
    </dgm:pt>
    <dgm:pt modelId="{F674F261-7DE7-4320-B25E-9B26083DEE63}" type="parTrans" cxnId="{E0809653-15B6-4170-824B-AA7B2CA3F599}">
      <dgm:prSet/>
      <dgm:spPr/>
      <dgm:t>
        <a:bodyPr/>
        <a:lstStyle/>
        <a:p>
          <a:endParaRPr lang="en-US"/>
        </a:p>
      </dgm:t>
    </dgm:pt>
    <dgm:pt modelId="{004AE288-85FF-46B0-9F9E-5D1005299CCE}" type="sibTrans" cxnId="{E0809653-15B6-4170-824B-AA7B2CA3F599}">
      <dgm:prSet/>
      <dgm:spPr/>
      <dgm:t>
        <a:bodyPr/>
        <a:lstStyle/>
        <a:p>
          <a:endParaRPr lang="en-US"/>
        </a:p>
      </dgm:t>
    </dgm:pt>
    <dgm:pt modelId="{F63CB579-E9B2-405C-B526-3E1D961F3A0F}">
      <dgm:prSet/>
      <dgm:spPr/>
      <dgm:t>
        <a:bodyPr/>
        <a:lstStyle/>
        <a:p>
          <a:pPr>
            <a:lnSpc>
              <a:spcPct val="100000"/>
            </a:lnSpc>
          </a:pPr>
          <a:r>
            <a:rPr lang="en-GB" b="1"/>
            <a:t>Solutions</a:t>
          </a:r>
          <a:endParaRPr lang="en-US"/>
        </a:p>
      </dgm:t>
    </dgm:pt>
    <dgm:pt modelId="{5AE0E83C-53F8-4764-9212-9A666DF28C51}" type="parTrans" cxnId="{4206870A-9C1D-4480-BD41-7EC55E41A09D}">
      <dgm:prSet/>
      <dgm:spPr/>
      <dgm:t>
        <a:bodyPr/>
        <a:lstStyle/>
        <a:p>
          <a:endParaRPr lang="en-US"/>
        </a:p>
      </dgm:t>
    </dgm:pt>
    <dgm:pt modelId="{9D246D1A-6516-43CC-A430-F3312FCEF25F}" type="sibTrans" cxnId="{4206870A-9C1D-4480-BD41-7EC55E41A09D}">
      <dgm:prSet/>
      <dgm:spPr/>
      <dgm:t>
        <a:bodyPr/>
        <a:lstStyle/>
        <a:p>
          <a:endParaRPr lang="en-US"/>
        </a:p>
      </dgm:t>
    </dgm:pt>
    <dgm:pt modelId="{5BED3E33-5117-4777-9F34-AE55DCFC042C}">
      <dgm:prSet/>
      <dgm:spPr/>
      <dgm:t>
        <a:bodyPr/>
        <a:lstStyle/>
        <a:p>
          <a:pPr>
            <a:lnSpc>
              <a:spcPct val="100000"/>
            </a:lnSpc>
          </a:pPr>
          <a:r>
            <a:rPr lang="en-GB"/>
            <a:t>Standardised digital systems across clinics to improve consistency</a:t>
          </a:r>
          <a:endParaRPr lang="en-US"/>
        </a:p>
      </dgm:t>
    </dgm:pt>
    <dgm:pt modelId="{29A2B54E-11B4-4F5A-9604-B03EB0CEF237}" type="parTrans" cxnId="{37E0BD9B-33D7-4355-9A7B-0109EAD1BAF0}">
      <dgm:prSet/>
      <dgm:spPr/>
      <dgm:t>
        <a:bodyPr/>
        <a:lstStyle/>
        <a:p>
          <a:endParaRPr lang="en-US"/>
        </a:p>
      </dgm:t>
    </dgm:pt>
    <dgm:pt modelId="{8CD730B3-D15F-4D0F-8F51-B544B30DE2F9}" type="sibTrans" cxnId="{37E0BD9B-33D7-4355-9A7B-0109EAD1BAF0}">
      <dgm:prSet/>
      <dgm:spPr/>
      <dgm:t>
        <a:bodyPr/>
        <a:lstStyle/>
        <a:p>
          <a:endParaRPr lang="en-US"/>
        </a:p>
      </dgm:t>
    </dgm:pt>
    <dgm:pt modelId="{8935FC82-1695-48AA-A484-C58A3C4B5721}">
      <dgm:prSet/>
      <dgm:spPr/>
      <dgm:t>
        <a:bodyPr/>
        <a:lstStyle/>
        <a:p>
          <a:pPr>
            <a:lnSpc>
              <a:spcPct val="100000"/>
            </a:lnSpc>
          </a:pPr>
          <a:r>
            <a:rPr lang="en-GB"/>
            <a:t>Strong data governance and cybersecurity controls</a:t>
          </a:r>
          <a:br>
            <a:rPr lang="en-GB"/>
          </a:br>
          <a:r>
            <a:rPr lang="en-GB" i="1"/>
            <a:t>(Laudon and Laudon, 2022)</a:t>
          </a:r>
          <a:endParaRPr lang="en-US"/>
        </a:p>
      </dgm:t>
    </dgm:pt>
    <dgm:pt modelId="{FC004B25-430A-43AC-9A16-38B55C02B81D}" type="parTrans" cxnId="{DC766CE7-5E23-44FE-A708-7F32D9782400}">
      <dgm:prSet/>
      <dgm:spPr/>
      <dgm:t>
        <a:bodyPr/>
        <a:lstStyle/>
        <a:p>
          <a:endParaRPr lang="en-US"/>
        </a:p>
      </dgm:t>
    </dgm:pt>
    <dgm:pt modelId="{97AF3515-B533-4635-A7B4-AB80FA77AE55}" type="sibTrans" cxnId="{DC766CE7-5E23-44FE-A708-7F32D9782400}">
      <dgm:prSet/>
      <dgm:spPr/>
      <dgm:t>
        <a:bodyPr/>
        <a:lstStyle/>
        <a:p>
          <a:endParaRPr lang="en-US"/>
        </a:p>
      </dgm:t>
    </dgm:pt>
    <dgm:pt modelId="{92E182C1-5EE8-4094-B219-DF58E2C7B2DF}" type="pres">
      <dgm:prSet presAssocID="{38090725-5ABE-4509-824D-C4A4066C1F74}" presName="root" presStyleCnt="0">
        <dgm:presLayoutVars>
          <dgm:dir/>
          <dgm:resizeHandles val="exact"/>
        </dgm:presLayoutVars>
      </dgm:prSet>
      <dgm:spPr/>
    </dgm:pt>
    <dgm:pt modelId="{3B0BC99C-9444-477B-A7B5-D77A96526270}" type="pres">
      <dgm:prSet presAssocID="{990B882E-8296-4EE4-A607-4532F9D0B61E}" presName="compNode" presStyleCnt="0"/>
      <dgm:spPr/>
    </dgm:pt>
    <dgm:pt modelId="{4EF08452-74F8-4347-B09A-0966AC4375BF}" type="pres">
      <dgm:prSet presAssocID="{990B882E-8296-4EE4-A607-4532F9D0B61E}" presName="bgRect" presStyleLbl="bgShp" presStyleIdx="0" presStyleCnt="7"/>
      <dgm:spPr/>
    </dgm:pt>
    <dgm:pt modelId="{6F05A5E4-434F-4189-9E19-DCEB2876BFE6}" type="pres">
      <dgm:prSet presAssocID="{990B882E-8296-4EE4-A607-4532F9D0B61E}"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ooth"/>
        </a:ext>
      </dgm:extLst>
    </dgm:pt>
    <dgm:pt modelId="{D688F521-C0CB-4003-9B60-B3FFE6052CAE}" type="pres">
      <dgm:prSet presAssocID="{990B882E-8296-4EE4-A607-4532F9D0B61E}" presName="spaceRect" presStyleCnt="0"/>
      <dgm:spPr/>
    </dgm:pt>
    <dgm:pt modelId="{D42C1CA3-8D88-436C-B533-694095D49771}" type="pres">
      <dgm:prSet presAssocID="{990B882E-8296-4EE4-A607-4532F9D0B61E}" presName="parTx" presStyleLbl="revTx" presStyleIdx="0" presStyleCnt="7">
        <dgm:presLayoutVars>
          <dgm:chMax val="0"/>
          <dgm:chPref val="0"/>
        </dgm:presLayoutVars>
      </dgm:prSet>
      <dgm:spPr/>
    </dgm:pt>
    <dgm:pt modelId="{B12492AD-C6AC-4882-BCE1-6640C90F636C}" type="pres">
      <dgm:prSet presAssocID="{419836D5-4D0E-4254-9EF7-040C88CB0291}" presName="sibTrans" presStyleCnt="0"/>
      <dgm:spPr/>
    </dgm:pt>
    <dgm:pt modelId="{1EE5B204-C2A4-490E-B420-36A3360F6F83}" type="pres">
      <dgm:prSet presAssocID="{7A6DA556-250A-4C49-8A0B-C125F78D4576}" presName="compNode" presStyleCnt="0"/>
      <dgm:spPr/>
    </dgm:pt>
    <dgm:pt modelId="{57211B98-1FCC-4EF8-878C-E7B72992423A}" type="pres">
      <dgm:prSet presAssocID="{7A6DA556-250A-4C49-8A0B-C125F78D4576}" presName="bgRect" presStyleLbl="bgShp" presStyleIdx="1" presStyleCnt="7"/>
      <dgm:spPr/>
    </dgm:pt>
    <dgm:pt modelId="{4F6A7A4E-F6B6-444B-86C5-F311180C74BB}" type="pres">
      <dgm:prSet presAssocID="{7A6DA556-250A-4C49-8A0B-C125F78D4576}"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rning"/>
        </a:ext>
      </dgm:extLst>
    </dgm:pt>
    <dgm:pt modelId="{8F933B1D-CC08-471A-B709-4CB85E47EB74}" type="pres">
      <dgm:prSet presAssocID="{7A6DA556-250A-4C49-8A0B-C125F78D4576}" presName="spaceRect" presStyleCnt="0"/>
      <dgm:spPr/>
    </dgm:pt>
    <dgm:pt modelId="{EE482A43-4D3D-4C65-B427-947CF584AB75}" type="pres">
      <dgm:prSet presAssocID="{7A6DA556-250A-4C49-8A0B-C125F78D4576}" presName="parTx" presStyleLbl="revTx" presStyleIdx="1" presStyleCnt="7">
        <dgm:presLayoutVars>
          <dgm:chMax val="0"/>
          <dgm:chPref val="0"/>
        </dgm:presLayoutVars>
      </dgm:prSet>
      <dgm:spPr/>
    </dgm:pt>
    <dgm:pt modelId="{7E9252A3-C81A-485A-9583-F8B8DCA54B95}" type="pres">
      <dgm:prSet presAssocID="{A1F2A9D9-1D78-4A5C-B5C5-BE6879CFC47D}" presName="sibTrans" presStyleCnt="0"/>
      <dgm:spPr/>
    </dgm:pt>
    <dgm:pt modelId="{882266A4-3D3D-4289-AF19-478D9104905B}" type="pres">
      <dgm:prSet presAssocID="{226E6237-29A2-47BD-A559-C211648891DA}" presName="compNode" presStyleCnt="0"/>
      <dgm:spPr/>
    </dgm:pt>
    <dgm:pt modelId="{E0C264D9-8D0C-4157-BF7A-CEEC55987C9F}" type="pres">
      <dgm:prSet presAssocID="{226E6237-29A2-47BD-A559-C211648891DA}" presName="bgRect" presStyleLbl="bgShp" presStyleIdx="2" presStyleCnt="7"/>
      <dgm:spPr/>
    </dgm:pt>
    <dgm:pt modelId="{C657D26F-3FC3-4696-A8EE-55C237781E91}" type="pres">
      <dgm:prSet presAssocID="{226E6237-29A2-47BD-A559-C211648891DA}"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ethoscope"/>
        </a:ext>
      </dgm:extLst>
    </dgm:pt>
    <dgm:pt modelId="{3B6CBC5A-CF7F-4681-87C8-651BCEFDD46D}" type="pres">
      <dgm:prSet presAssocID="{226E6237-29A2-47BD-A559-C211648891DA}" presName="spaceRect" presStyleCnt="0"/>
      <dgm:spPr/>
    </dgm:pt>
    <dgm:pt modelId="{0DF07B1D-DEA1-4EF0-8547-AB842A85234C}" type="pres">
      <dgm:prSet presAssocID="{226E6237-29A2-47BD-A559-C211648891DA}" presName="parTx" presStyleLbl="revTx" presStyleIdx="2" presStyleCnt="7">
        <dgm:presLayoutVars>
          <dgm:chMax val="0"/>
          <dgm:chPref val="0"/>
        </dgm:presLayoutVars>
      </dgm:prSet>
      <dgm:spPr/>
    </dgm:pt>
    <dgm:pt modelId="{6DD3491C-1C06-4B12-8C1E-69A89487FE7D}" type="pres">
      <dgm:prSet presAssocID="{1EF60D17-43F0-4BCD-93B2-F1FACF232818}" presName="sibTrans" presStyleCnt="0"/>
      <dgm:spPr/>
    </dgm:pt>
    <dgm:pt modelId="{6059B88C-5063-4409-9DE2-6E9AFB68BA8E}" type="pres">
      <dgm:prSet presAssocID="{33E4FFC2-DFB8-44F8-9E8F-F354C0453CA4}" presName="compNode" presStyleCnt="0"/>
      <dgm:spPr/>
    </dgm:pt>
    <dgm:pt modelId="{C04EF516-8CD9-4E07-A444-838DACAE5472}" type="pres">
      <dgm:prSet presAssocID="{33E4FFC2-DFB8-44F8-9E8F-F354C0453CA4}" presName="bgRect" presStyleLbl="bgShp" presStyleIdx="3" presStyleCnt="7"/>
      <dgm:spPr/>
    </dgm:pt>
    <dgm:pt modelId="{BE08E909-3B14-488B-A98F-040616641630}" type="pres">
      <dgm:prSet presAssocID="{33E4FFC2-DFB8-44F8-9E8F-F354C0453CA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erver"/>
        </a:ext>
      </dgm:extLst>
    </dgm:pt>
    <dgm:pt modelId="{8B0EDBF5-B05D-4E2F-92F0-A854DE335760}" type="pres">
      <dgm:prSet presAssocID="{33E4FFC2-DFB8-44F8-9E8F-F354C0453CA4}" presName="spaceRect" presStyleCnt="0"/>
      <dgm:spPr/>
    </dgm:pt>
    <dgm:pt modelId="{BF9D7C45-10C4-4AF0-B422-010E57F6341F}" type="pres">
      <dgm:prSet presAssocID="{33E4FFC2-DFB8-44F8-9E8F-F354C0453CA4}" presName="parTx" presStyleLbl="revTx" presStyleIdx="3" presStyleCnt="7">
        <dgm:presLayoutVars>
          <dgm:chMax val="0"/>
          <dgm:chPref val="0"/>
        </dgm:presLayoutVars>
      </dgm:prSet>
      <dgm:spPr/>
    </dgm:pt>
    <dgm:pt modelId="{071B94C2-328D-4362-905C-E0F1B34333DA}" type="pres">
      <dgm:prSet presAssocID="{004AE288-85FF-46B0-9F9E-5D1005299CCE}" presName="sibTrans" presStyleCnt="0"/>
      <dgm:spPr/>
    </dgm:pt>
    <dgm:pt modelId="{1CD0EC43-DC78-4A67-9CE3-0FFBD3DF5CE6}" type="pres">
      <dgm:prSet presAssocID="{F63CB579-E9B2-405C-B526-3E1D961F3A0F}" presName="compNode" presStyleCnt="0"/>
      <dgm:spPr/>
    </dgm:pt>
    <dgm:pt modelId="{5F80B179-FE3A-4934-AAE0-E30BEAFC7321}" type="pres">
      <dgm:prSet presAssocID="{F63CB579-E9B2-405C-B526-3E1D961F3A0F}" presName="bgRect" presStyleLbl="bgShp" presStyleIdx="4" presStyleCnt="7"/>
      <dgm:spPr/>
    </dgm:pt>
    <dgm:pt modelId="{26BB1B81-92B6-4947-92BF-0C58F3988636}" type="pres">
      <dgm:prSet presAssocID="{F63CB579-E9B2-405C-B526-3E1D961F3A0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Lightbulb"/>
        </a:ext>
      </dgm:extLst>
    </dgm:pt>
    <dgm:pt modelId="{109E730F-8746-42BF-94B5-D5AD17AE3331}" type="pres">
      <dgm:prSet presAssocID="{F63CB579-E9B2-405C-B526-3E1D961F3A0F}" presName="spaceRect" presStyleCnt="0"/>
      <dgm:spPr/>
    </dgm:pt>
    <dgm:pt modelId="{728EBD15-5A23-4DE4-A06D-EDDC8EEAC951}" type="pres">
      <dgm:prSet presAssocID="{F63CB579-E9B2-405C-B526-3E1D961F3A0F}" presName="parTx" presStyleLbl="revTx" presStyleIdx="4" presStyleCnt="7">
        <dgm:presLayoutVars>
          <dgm:chMax val="0"/>
          <dgm:chPref val="0"/>
        </dgm:presLayoutVars>
      </dgm:prSet>
      <dgm:spPr/>
    </dgm:pt>
    <dgm:pt modelId="{B83F4492-34AA-463C-80C4-41B872211BA8}" type="pres">
      <dgm:prSet presAssocID="{9D246D1A-6516-43CC-A430-F3312FCEF25F}" presName="sibTrans" presStyleCnt="0"/>
      <dgm:spPr/>
    </dgm:pt>
    <dgm:pt modelId="{7D5B84DF-0BC2-41EF-9F38-CACE2D9D773C}" type="pres">
      <dgm:prSet presAssocID="{5BED3E33-5117-4777-9F34-AE55DCFC042C}" presName="compNode" presStyleCnt="0"/>
      <dgm:spPr/>
    </dgm:pt>
    <dgm:pt modelId="{BD22873C-85C3-46D8-9AF8-670235E5890B}" type="pres">
      <dgm:prSet presAssocID="{5BED3E33-5117-4777-9F34-AE55DCFC042C}" presName="bgRect" presStyleLbl="bgShp" presStyleIdx="5" presStyleCnt="7"/>
      <dgm:spPr/>
    </dgm:pt>
    <dgm:pt modelId="{012F316D-9883-4E0C-B258-4E43DA025553}" type="pres">
      <dgm:prSet presAssocID="{5BED3E33-5117-4777-9F34-AE55DCFC042C}"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Medical"/>
        </a:ext>
      </dgm:extLst>
    </dgm:pt>
    <dgm:pt modelId="{FA6E71FD-FADE-49DA-B60B-90747C436C1B}" type="pres">
      <dgm:prSet presAssocID="{5BED3E33-5117-4777-9F34-AE55DCFC042C}" presName="spaceRect" presStyleCnt="0"/>
      <dgm:spPr/>
    </dgm:pt>
    <dgm:pt modelId="{DC3CC3DE-ACD0-4504-A219-F2FCD7D45C31}" type="pres">
      <dgm:prSet presAssocID="{5BED3E33-5117-4777-9F34-AE55DCFC042C}" presName="parTx" presStyleLbl="revTx" presStyleIdx="5" presStyleCnt="7">
        <dgm:presLayoutVars>
          <dgm:chMax val="0"/>
          <dgm:chPref val="0"/>
        </dgm:presLayoutVars>
      </dgm:prSet>
      <dgm:spPr/>
    </dgm:pt>
    <dgm:pt modelId="{611F9341-9408-4C7E-A579-0EB98F691215}" type="pres">
      <dgm:prSet presAssocID="{8CD730B3-D15F-4D0F-8F51-B544B30DE2F9}" presName="sibTrans" presStyleCnt="0"/>
      <dgm:spPr/>
    </dgm:pt>
    <dgm:pt modelId="{864A2AC1-D374-4357-9232-B0C4144DFF9D}" type="pres">
      <dgm:prSet presAssocID="{8935FC82-1695-48AA-A484-C58A3C4B5721}" presName="compNode" presStyleCnt="0"/>
      <dgm:spPr/>
    </dgm:pt>
    <dgm:pt modelId="{E6AA1D6B-42ED-460A-BD77-CE53789927E2}" type="pres">
      <dgm:prSet presAssocID="{8935FC82-1695-48AA-A484-C58A3C4B5721}" presName="bgRect" presStyleLbl="bgShp" presStyleIdx="6" presStyleCnt="7"/>
      <dgm:spPr/>
    </dgm:pt>
    <dgm:pt modelId="{68A371F4-BDF3-41F3-8E07-A45B796272C5}" type="pres">
      <dgm:prSet presAssocID="{8935FC82-1695-48AA-A484-C58A3C4B5721}"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Cloud Computing"/>
        </a:ext>
      </dgm:extLst>
    </dgm:pt>
    <dgm:pt modelId="{7803E8F0-0A8E-40A2-A774-505047076690}" type="pres">
      <dgm:prSet presAssocID="{8935FC82-1695-48AA-A484-C58A3C4B5721}" presName="spaceRect" presStyleCnt="0"/>
      <dgm:spPr/>
    </dgm:pt>
    <dgm:pt modelId="{A6559A35-ECCC-4E46-BCAA-BE81070FDE89}" type="pres">
      <dgm:prSet presAssocID="{8935FC82-1695-48AA-A484-C58A3C4B5721}" presName="parTx" presStyleLbl="revTx" presStyleIdx="6" presStyleCnt="7">
        <dgm:presLayoutVars>
          <dgm:chMax val="0"/>
          <dgm:chPref val="0"/>
        </dgm:presLayoutVars>
      </dgm:prSet>
      <dgm:spPr/>
    </dgm:pt>
  </dgm:ptLst>
  <dgm:cxnLst>
    <dgm:cxn modelId="{4206870A-9C1D-4480-BD41-7EC55E41A09D}" srcId="{38090725-5ABE-4509-824D-C4A4066C1F74}" destId="{F63CB579-E9B2-405C-B526-3E1D961F3A0F}" srcOrd="4" destOrd="0" parTransId="{5AE0E83C-53F8-4764-9212-9A666DF28C51}" sibTransId="{9D246D1A-6516-43CC-A430-F3312FCEF25F}"/>
    <dgm:cxn modelId="{41D51A3A-692E-4949-AC4E-827A6056AC60}" srcId="{38090725-5ABE-4509-824D-C4A4066C1F74}" destId="{990B882E-8296-4EE4-A607-4532F9D0B61E}" srcOrd="0" destOrd="0" parTransId="{30E5FEC1-A3BE-41A7-A8D4-760D3203339F}" sibTransId="{419836D5-4D0E-4254-9EF7-040C88CB0291}"/>
    <dgm:cxn modelId="{E0809653-15B6-4170-824B-AA7B2CA3F599}" srcId="{38090725-5ABE-4509-824D-C4A4066C1F74}" destId="{33E4FFC2-DFB8-44F8-9E8F-F354C0453CA4}" srcOrd="3" destOrd="0" parTransId="{F674F261-7DE7-4320-B25E-9B26083DEE63}" sibTransId="{004AE288-85FF-46B0-9F9E-5D1005299CCE}"/>
    <dgm:cxn modelId="{1239DC74-4F17-4DF2-BF33-3866B713A08B}" type="presOf" srcId="{5BED3E33-5117-4777-9F34-AE55DCFC042C}" destId="{DC3CC3DE-ACD0-4504-A219-F2FCD7D45C31}" srcOrd="0" destOrd="0" presId="urn:microsoft.com/office/officeart/2018/2/layout/IconVerticalSolidList"/>
    <dgm:cxn modelId="{477FA18B-6C08-4A61-9E07-38FA7EF7B104}" type="presOf" srcId="{F63CB579-E9B2-405C-B526-3E1D961F3A0F}" destId="{728EBD15-5A23-4DE4-A06D-EDDC8EEAC951}" srcOrd="0" destOrd="0" presId="urn:microsoft.com/office/officeart/2018/2/layout/IconVerticalSolidList"/>
    <dgm:cxn modelId="{1DAB0F8D-C6FD-4287-B9AB-84ACB9032289}" type="presOf" srcId="{38090725-5ABE-4509-824D-C4A4066C1F74}" destId="{92E182C1-5EE8-4094-B219-DF58E2C7B2DF}" srcOrd="0" destOrd="0" presId="urn:microsoft.com/office/officeart/2018/2/layout/IconVerticalSolidList"/>
    <dgm:cxn modelId="{4FFB3B93-1054-48E0-BB7C-502C00CD874C}" srcId="{38090725-5ABE-4509-824D-C4A4066C1F74}" destId="{7A6DA556-250A-4C49-8A0B-C125F78D4576}" srcOrd="1" destOrd="0" parTransId="{744D8407-DC8B-4C75-AACF-4F802D683D16}" sibTransId="{A1F2A9D9-1D78-4A5C-B5C5-BE6879CFC47D}"/>
    <dgm:cxn modelId="{37E0BD9B-33D7-4355-9A7B-0109EAD1BAF0}" srcId="{38090725-5ABE-4509-824D-C4A4066C1F74}" destId="{5BED3E33-5117-4777-9F34-AE55DCFC042C}" srcOrd="5" destOrd="0" parTransId="{29A2B54E-11B4-4F5A-9604-B03EB0CEF237}" sibTransId="{8CD730B3-D15F-4D0F-8F51-B544B30DE2F9}"/>
    <dgm:cxn modelId="{7BA8E6A3-7A1E-4982-9D43-690428FE42CC}" type="presOf" srcId="{8935FC82-1695-48AA-A484-C58A3C4B5721}" destId="{A6559A35-ECCC-4E46-BCAA-BE81070FDE89}" srcOrd="0" destOrd="0" presId="urn:microsoft.com/office/officeart/2018/2/layout/IconVerticalSolidList"/>
    <dgm:cxn modelId="{099798AA-D98D-4A91-A134-F8D76A82DA37}" type="presOf" srcId="{7A6DA556-250A-4C49-8A0B-C125F78D4576}" destId="{EE482A43-4D3D-4C65-B427-947CF584AB75}" srcOrd="0" destOrd="0" presId="urn:microsoft.com/office/officeart/2018/2/layout/IconVerticalSolidList"/>
    <dgm:cxn modelId="{EA48B0AC-091D-4C48-B4C4-918CC3967229}" type="presOf" srcId="{33E4FFC2-DFB8-44F8-9E8F-F354C0453CA4}" destId="{BF9D7C45-10C4-4AF0-B422-010E57F6341F}" srcOrd="0" destOrd="0" presId="urn:microsoft.com/office/officeart/2018/2/layout/IconVerticalSolidList"/>
    <dgm:cxn modelId="{563052D4-F301-479B-9DB0-B3F845ED51F8}" srcId="{38090725-5ABE-4509-824D-C4A4066C1F74}" destId="{226E6237-29A2-47BD-A559-C211648891DA}" srcOrd="2" destOrd="0" parTransId="{B248E315-9F0A-4B0D-A755-6BF19F0746EC}" sibTransId="{1EF60D17-43F0-4BCD-93B2-F1FACF232818}"/>
    <dgm:cxn modelId="{1511E6DD-F315-458A-BE8D-7C6348412F5F}" type="presOf" srcId="{990B882E-8296-4EE4-A607-4532F9D0B61E}" destId="{D42C1CA3-8D88-436C-B533-694095D49771}" srcOrd="0" destOrd="0" presId="urn:microsoft.com/office/officeart/2018/2/layout/IconVerticalSolidList"/>
    <dgm:cxn modelId="{DC766CE7-5E23-44FE-A708-7F32D9782400}" srcId="{38090725-5ABE-4509-824D-C4A4066C1F74}" destId="{8935FC82-1695-48AA-A484-C58A3C4B5721}" srcOrd="6" destOrd="0" parTransId="{FC004B25-430A-43AC-9A16-38B55C02B81D}" sibTransId="{97AF3515-B533-4635-A7B4-AB80FA77AE55}"/>
    <dgm:cxn modelId="{D92A20E9-7FE9-455D-A82D-204FB68EB556}" type="presOf" srcId="{226E6237-29A2-47BD-A559-C211648891DA}" destId="{0DF07B1D-DEA1-4EF0-8547-AB842A85234C}" srcOrd="0" destOrd="0" presId="urn:microsoft.com/office/officeart/2018/2/layout/IconVerticalSolidList"/>
    <dgm:cxn modelId="{D9F77A52-C6A4-4E16-81E3-AADF83D6845B}" type="presParOf" srcId="{92E182C1-5EE8-4094-B219-DF58E2C7B2DF}" destId="{3B0BC99C-9444-477B-A7B5-D77A96526270}" srcOrd="0" destOrd="0" presId="urn:microsoft.com/office/officeart/2018/2/layout/IconVerticalSolidList"/>
    <dgm:cxn modelId="{54B3E89B-ABA2-4650-80C7-3FFE8E41FFD2}" type="presParOf" srcId="{3B0BC99C-9444-477B-A7B5-D77A96526270}" destId="{4EF08452-74F8-4347-B09A-0966AC4375BF}" srcOrd="0" destOrd="0" presId="urn:microsoft.com/office/officeart/2018/2/layout/IconVerticalSolidList"/>
    <dgm:cxn modelId="{EACCB888-77C9-4D76-9013-3BB00C622923}" type="presParOf" srcId="{3B0BC99C-9444-477B-A7B5-D77A96526270}" destId="{6F05A5E4-434F-4189-9E19-DCEB2876BFE6}" srcOrd="1" destOrd="0" presId="urn:microsoft.com/office/officeart/2018/2/layout/IconVerticalSolidList"/>
    <dgm:cxn modelId="{27B41782-62B8-4D36-ACBE-A1D4DECA710E}" type="presParOf" srcId="{3B0BC99C-9444-477B-A7B5-D77A96526270}" destId="{D688F521-C0CB-4003-9B60-B3FFE6052CAE}" srcOrd="2" destOrd="0" presId="urn:microsoft.com/office/officeart/2018/2/layout/IconVerticalSolidList"/>
    <dgm:cxn modelId="{D73F068A-55E5-4025-A8FE-913A6C61EA62}" type="presParOf" srcId="{3B0BC99C-9444-477B-A7B5-D77A96526270}" destId="{D42C1CA3-8D88-436C-B533-694095D49771}" srcOrd="3" destOrd="0" presId="urn:microsoft.com/office/officeart/2018/2/layout/IconVerticalSolidList"/>
    <dgm:cxn modelId="{B2D586A1-01E2-4C84-9299-D57304BF8950}" type="presParOf" srcId="{92E182C1-5EE8-4094-B219-DF58E2C7B2DF}" destId="{B12492AD-C6AC-4882-BCE1-6640C90F636C}" srcOrd="1" destOrd="0" presId="urn:microsoft.com/office/officeart/2018/2/layout/IconVerticalSolidList"/>
    <dgm:cxn modelId="{23CBEEC9-941B-45B3-A4BF-9A528B81327E}" type="presParOf" srcId="{92E182C1-5EE8-4094-B219-DF58E2C7B2DF}" destId="{1EE5B204-C2A4-490E-B420-36A3360F6F83}" srcOrd="2" destOrd="0" presId="urn:microsoft.com/office/officeart/2018/2/layout/IconVerticalSolidList"/>
    <dgm:cxn modelId="{E9A429CE-FB84-47BB-BBDD-C9DBA8279ED0}" type="presParOf" srcId="{1EE5B204-C2A4-490E-B420-36A3360F6F83}" destId="{57211B98-1FCC-4EF8-878C-E7B72992423A}" srcOrd="0" destOrd="0" presId="urn:microsoft.com/office/officeart/2018/2/layout/IconVerticalSolidList"/>
    <dgm:cxn modelId="{CE0CBCBC-5303-4B31-B391-9BC036E14071}" type="presParOf" srcId="{1EE5B204-C2A4-490E-B420-36A3360F6F83}" destId="{4F6A7A4E-F6B6-444B-86C5-F311180C74BB}" srcOrd="1" destOrd="0" presId="urn:microsoft.com/office/officeart/2018/2/layout/IconVerticalSolidList"/>
    <dgm:cxn modelId="{963B10C5-E9FA-4023-ACC1-0BFA1DDC8E8D}" type="presParOf" srcId="{1EE5B204-C2A4-490E-B420-36A3360F6F83}" destId="{8F933B1D-CC08-471A-B709-4CB85E47EB74}" srcOrd="2" destOrd="0" presId="urn:microsoft.com/office/officeart/2018/2/layout/IconVerticalSolidList"/>
    <dgm:cxn modelId="{2BB7D7D3-0796-4BAD-806A-825CB21558E7}" type="presParOf" srcId="{1EE5B204-C2A4-490E-B420-36A3360F6F83}" destId="{EE482A43-4D3D-4C65-B427-947CF584AB75}" srcOrd="3" destOrd="0" presId="urn:microsoft.com/office/officeart/2018/2/layout/IconVerticalSolidList"/>
    <dgm:cxn modelId="{56C964F4-7F0D-4B2C-975C-9C27DF2C4B39}" type="presParOf" srcId="{92E182C1-5EE8-4094-B219-DF58E2C7B2DF}" destId="{7E9252A3-C81A-485A-9583-F8B8DCA54B95}" srcOrd="3" destOrd="0" presId="urn:microsoft.com/office/officeart/2018/2/layout/IconVerticalSolidList"/>
    <dgm:cxn modelId="{51121041-DC0F-42CF-9612-FC92E2C7D67B}" type="presParOf" srcId="{92E182C1-5EE8-4094-B219-DF58E2C7B2DF}" destId="{882266A4-3D3D-4289-AF19-478D9104905B}" srcOrd="4" destOrd="0" presId="urn:microsoft.com/office/officeart/2018/2/layout/IconVerticalSolidList"/>
    <dgm:cxn modelId="{55752D9D-5412-4299-8344-91D72A8A1C39}" type="presParOf" srcId="{882266A4-3D3D-4289-AF19-478D9104905B}" destId="{E0C264D9-8D0C-4157-BF7A-CEEC55987C9F}" srcOrd="0" destOrd="0" presId="urn:microsoft.com/office/officeart/2018/2/layout/IconVerticalSolidList"/>
    <dgm:cxn modelId="{DF7D4C4A-1D62-416C-85D8-D08699D9BE7F}" type="presParOf" srcId="{882266A4-3D3D-4289-AF19-478D9104905B}" destId="{C657D26F-3FC3-4696-A8EE-55C237781E91}" srcOrd="1" destOrd="0" presId="urn:microsoft.com/office/officeart/2018/2/layout/IconVerticalSolidList"/>
    <dgm:cxn modelId="{B0768BD1-4EA2-4B32-B7F4-75FD8A8750C4}" type="presParOf" srcId="{882266A4-3D3D-4289-AF19-478D9104905B}" destId="{3B6CBC5A-CF7F-4681-87C8-651BCEFDD46D}" srcOrd="2" destOrd="0" presId="urn:microsoft.com/office/officeart/2018/2/layout/IconVerticalSolidList"/>
    <dgm:cxn modelId="{55A13EC8-595E-48BB-9A95-EF3BDFFC6246}" type="presParOf" srcId="{882266A4-3D3D-4289-AF19-478D9104905B}" destId="{0DF07B1D-DEA1-4EF0-8547-AB842A85234C}" srcOrd="3" destOrd="0" presId="urn:microsoft.com/office/officeart/2018/2/layout/IconVerticalSolidList"/>
    <dgm:cxn modelId="{7BE11EAD-B3E9-4000-98DF-ED6B8BA7F744}" type="presParOf" srcId="{92E182C1-5EE8-4094-B219-DF58E2C7B2DF}" destId="{6DD3491C-1C06-4B12-8C1E-69A89487FE7D}" srcOrd="5" destOrd="0" presId="urn:microsoft.com/office/officeart/2018/2/layout/IconVerticalSolidList"/>
    <dgm:cxn modelId="{1E8F683A-67F5-4EB7-86DB-0CD04CD93D2E}" type="presParOf" srcId="{92E182C1-5EE8-4094-B219-DF58E2C7B2DF}" destId="{6059B88C-5063-4409-9DE2-6E9AFB68BA8E}" srcOrd="6" destOrd="0" presId="urn:microsoft.com/office/officeart/2018/2/layout/IconVerticalSolidList"/>
    <dgm:cxn modelId="{AC0F4697-309A-4B2B-81F9-4FB00835B319}" type="presParOf" srcId="{6059B88C-5063-4409-9DE2-6E9AFB68BA8E}" destId="{C04EF516-8CD9-4E07-A444-838DACAE5472}" srcOrd="0" destOrd="0" presId="urn:microsoft.com/office/officeart/2018/2/layout/IconVerticalSolidList"/>
    <dgm:cxn modelId="{5C577B28-0D9F-4D0B-9B78-76994128D0FA}" type="presParOf" srcId="{6059B88C-5063-4409-9DE2-6E9AFB68BA8E}" destId="{BE08E909-3B14-488B-A98F-040616641630}" srcOrd="1" destOrd="0" presId="urn:microsoft.com/office/officeart/2018/2/layout/IconVerticalSolidList"/>
    <dgm:cxn modelId="{D34FAB4A-FF9A-4FBB-B137-26BC0675DD2C}" type="presParOf" srcId="{6059B88C-5063-4409-9DE2-6E9AFB68BA8E}" destId="{8B0EDBF5-B05D-4E2F-92F0-A854DE335760}" srcOrd="2" destOrd="0" presId="urn:microsoft.com/office/officeart/2018/2/layout/IconVerticalSolidList"/>
    <dgm:cxn modelId="{14C9B794-72A4-40E0-BE3B-D4A98AFB384F}" type="presParOf" srcId="{6059B88C-5063-4409-9DE2-6E9AFB68BA8E}" destId="{BF9D7C45-10C4-4AF0-B422-010E57F6341F}" srcOrd="3" destOrd="0" presId="urn:microsoft.com/office/officeart/2018/2/layout/IconVerticalSolidList"/>
    <dgm:cxn modelId="{3B9B1DA1-7C83-445B-B82A-EDF3B76426D8}" type="presParOf" srcId="{92E182C1-5EE8-4094-B219-DF58E2C7B2DF}" destId="{071B94C2-328D-4362-905C-E0F1B34333DA}" srcOrd="7" destOrd="0" presId="urn:microsoft.com/office/officeart/2018/2/layout/IconVerticalSolidList"/>
    <dgm:cxn modelId="{60D8A4AF-4629-4375-918A-ACADEC20F344}" type="presParOf" srcId="{92E182C1-5EE8-4094-B219-DF58E2C7B2DF}" destId="{1CD0EC43-DC78-4A67-9CE3-0FFBD3DF5CE6}" srcOrd="8" destOrd="0" presId="urn:microsoft.com/office/officeart/2018/2/layout/IconVerticalSolidList"/>
    <dgm:cxn modelId="{43A86EAC-35C6-4688-B50B-255335B432CA}" type="presParOf" srcId="{1CD0EC43-DC78-4A67-9CE3-0FFBD3DF5CE6}" destId="{5F80B179-FE3A-4934-AAE0-E30BEAFC7321}" srcOrd="0" destOrd="0" presId="urn:microsoft.com/office/officeart/2018/2/layout/IconVerticalSolidList"/>
    <dgm:cxn modelId="{0F5364B3-8BD1-44DF-95DD-7C754DE75899}" type="presParOf" srcId="{1CD0EC43-DC78-4A67-9CE3-0FFBD3DF5CE6}" destId="{26BB1B81-92B6-4947-92BF-0C58F3988636}" srcOrd="1" destOrd="0" presId="urn:microsoft.com/office/officeart/2018/2/layout/IconVerticalSolidList"/>
    <dgm:cxn modelId="{BE7122EF-BE97-4DDB-BD9E-E40589B1533B}" type="presParOf" srcId="{1CD0EC43-DC78-4A67-9CE3-0FFBD3DF5CE6}" destId="{109E730F-8746-42BF-94B5-D5AD17AE3331}" srcOrd="2" destOrd="0" presId="urn:microsoft.com/office/officeart/2018/2/layout/IconVerticalSolidList"/>
    <dgm:cxn modelId="{CE14C982-2C1D-417D-A3DB-45D7F95859AB}" type="presParOf" srcId="{1CD0EC43-DC78-4A67-9CE3-0FFBD3DF5CE6}" destId="{728EBD15-5A23-4DE4-A06D-EDDC8EEAC951}" srcOrd="3" destOrd="0" presId="urn:microsoft.com/office/officeart/2018/2/layout/IconVerticalSolidList"/>
    <dgm:cxn modelId="{1CFCA76E-4808-424E-9DD3-F3D53E458301}" type="presParOf" srcId="{92E182C1-5EE8-4094-B219-DF58E2C7B2DF}" destId="{B83F4492-34AA-463C-80C4-41B872211BA8}" srcOrd="9" destOrd="0" presId="urn:microsoft.com/office/officeart/2018/2/layout/IconVerticalSolidList"/>
    <dgm:cxn modelId="{B3A9CE4C-BA00-461A-8953-C1DAA55D9BD0}" type="presParOf" srcId="{92E182C1-5EE8-4094-B219-DF58E2C7B2DF}" destId="{7D5B84DF-0BC2-41EF-9F38-CACE2D9D773C}" srcOrd="10" destOrd="0" presId="urn:microsoft.com/office/officeart/2018/2/layout/IconVerticalSolidList"/>
    <dgm:cxn modelId="{E670E1D4-9176-41E5-ADE2-ECB7274B21D4}" type="presParOf" srcId="{7D5B84DF-0BC2-41EF-9F38-CACE2D9D773C}" destId="{BD22873C-85C3-46D8-9AF8-670235E5890B}" srcOrd="0" destOrd="0" presId="urn:microsoft.com/office/officeart/2018/2/layout/IconVerticalSolidList"/>
    <dgm:cxn modelId="{ED094C4C-BD38-4E23-978B-D476922429BF}" type="presParOf" srcId="{7D5B84DF-0BC2-41EF-9F38-CACE2D9D773C}" destId="{012F316D-9883-4E0C-B258-4E43DA025553}" srcOrd="1" destOrd="0" presId="urn:microsoft.com/office/officeart/2018/2/layout/IconVerticalSolidList"/>
    <dgm:cxn modelId="{93DAB756-608E-4C8B-95E9-69482E5D6F02}" type="presParOf" srcId="{7D5B84DF-0BC2-41EF-9F38-CACE2D9D773C}" destId="{FA6E71FD-FADE-49DA-B60B-90747C436C1B}" srcOrd="2" destOrd="0" presId="urn:microsoft.com/office/officeart/2018/2/layout/IconVerticalSolidList"/>
    <dgm:cxn modelId="{B9D2D4C2-A816-45BF-8BE9-B4588B6DF9EA}" type="presParOf" srcId="{7D5B84DF-0BC2-41EF-9F38-CACE2D9D773C}" destId="{DC3CC3DE-ACD0-4504-A219-F2FCD7D45C31}" srcOrd="3" destOrd="0" presId="urn:microsoft.com/office/officeart/2018/2/layout/IconVerticalSolidList"/>
    <dgm:cxn modelId="{2B9B1F44-C9B9-49B5-9951-A10423B0585C}" type="presParOf" srcId="{92E182C1-5EE8-4094-B219-DF58E2C7B2DF}" destId="{611F9341-9408-4C7E-A579-0EB98F691215}" srcOrd="11" destOrd="0" presId="urn:microsoft.com/office/officeart/2018/2/layout/IconVerticalSolidList"/>
    <dgm:cxn modelId="{67780534-5953-46E3-91AC-3DD515282D57}" type="presParOf" srcId="{92E182C1-5EE8-4094-B219-DF58E2C7B2DF}" destId="{864A2AC1-D374-4357-9232-B0C4144DFF9D}" srcOrd="12" destOrd="0" presId="urn:microsoft.com/office/officeart/2018/2/layout/IconVerticalSolidList"/>
    <dgm:cxn modelId="{29D34CB7-7DD5-4556-A106-A084F4B63490}" type="presParOf" srcId="{864A2AC1-D374-4357-9232-B0C4144DFF9D}" destId="{E6AA1D6B-42ED-460A-BD77-CE53789927E2}" srcOrd="0" destOrd="0" presId="urn:microsoft.com/office/officeart/2018/2/layout/IconVerticalSolidList"/>
    <dgm:cxn modelId="{D4776E02-CC43-47B4-8A99-4AA2ADA09060}" type="presParOf" srcId="{864A2AC1-D374-4357-9232-B0C4144DFF9D}" destId="{68A371F4-BDF3-41F3-8E07-A45B796272C5}" srcOrd="1" destOrd="0" presId="urn:microsoft.com/office/officeart/2018/2/layout/IconVerticalSolidList"/>
    <dgm:cxn modelId="{9C0BD123-4A4C-41A2-B616-F12E9D7614F9}" type="presParOf" srcId="{864A2AC1-D374-4357-9232-B0C4144DFF9D}" destId="{7803E8F0-0A8E-40A2-A774-505047076690}" srcOrd="2" destOrd="0" presId="urn:microsoft.com/office/officeart/2018/2/layout/IconVerticalSolidList"/>
    <dgm:cxn modelId="{3438F456-9EBF-419D-9EF8-77E468215345}" type="presParOf" srcId="{864A2AC1-D374-4357-9232-B0C4144DFF9D}" destId="{A6559A35-ECCC-4E46-BCAA-BE81070FDE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0985F23-704C-4308-8A9C-DADE6314F7B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3B49438-21E1-4799-809B-E30B1F769CDB}">
      <dgm:prSet/>
      <dgm:spPr/>
      <dgm:t>
        <a:bodyPr/>
        <a:lstStyle/>
        <a:p>
          <a:r>
            <a:rPr lang="en-GB" b="1"/>
            <a:t>Boddy, D.</a:t>
          </a:r>
          <a:r>
            <a:rPr lang="en-GB"/>
            <a:t> (2020) </a:t>
          </a:r>
          <a:r>
            <a:rPr lang="en-GB" i="1"/>
            <a:t>Management: An Introduction</a:t>
          </a:r>
          <a:r>
            <a:rPr lang="en-GB"/>
            <a:t>. 8th edn. Harlow: Pearson.</a:t>
          </a:r>
          <a:endParaRPr lang="en-US"/>
        </a:p>
      </dgm:t>
    </dgm:pt>
    <dgm:pt modelId="{18C07EF9-283D-4FB3-B3E8-E0A827327091}" type="parTrans" cxnId="{7FC31E95-3E8B-45A0-8346-85E589AF39B0}">
      <dgm:prSet/>
      <dgm:spPr/>
      <dgm:t>
        <a:bodyPr/>
        <a:lstStyle/>
        <a:p>
          <a:endParaRPr lang="en-US"/>
        </a:p>
      </dgm:t>
    </dgm:pt>
    <dgm:pt modelId="{8503303A-D656-423B-A4E7-3B5E08494539}" type="sibTrans" cxnId="{7FC31E95-3E8B-45A0-8346-85E589AF39B0}">
      <dgm:prSet/>
      <dgm:spPr/>
      <dgm:t>
        <a:bodyPr/>
        <a:lstStyle/>
        <a:p>
          <a:endParaRPr lang="en-US"/>
        </a:p>
      </dgm:t>
    </dgm:pt>
    <dgm:pt modelId="{98F7A330-D971-4FEC-B401-1A3221BB74FA}">
      <dgm:prSet/>
      <dgm:spPr/>
      <dgm:t>
        <a:bodyPr/>
        <a:lstStyle/>
        <a:p>
          <a:r>
            <a:rPr lang="en-GB" b="1"/>
            <a:t>Buttle, F. and Maklan, S.</a:t>
          </a:r>
          <a:r>
            <a:rPr lang="en-GB"/>
            <a:t> (2019) </a:t>
          </a:r>
          <a:r>
            <a:rPr lang="en-GB" i="1"/>
            <a:t>Customer Relationship Management: Concepts and Technologies</a:t>
          </a:r>
          <a:r>
            <a:rPr lang="en-GB"/>
            <a:t>. 4th edn. Abingdon: Routledge.</a:t>
          </a:r>
          <a:endParaRPr lang="en-US"/>
        </a:p>
      </dgm:t>
    </dgm:pt>
    <dgm:pt modelId="{F7BD00B2-59C5-453F-97D5-8D628A88A06B}" type="parTrans" cxnId="{787D77F4-8DFC-4980-BF39-F9731D48D1BC}">
      <dgm:prSet/>
      <dgm:spPr/>
      <dgm:t>
        <a:bodyPr/>
        <a:lstStyle/>
        <a:p>
          <a:endParaRPr lang="en-US"/>
        </a:p>
      </dgm:t>
    </dgm:pt>
    <dgm:pt modelId="{E451BB8A-3181-44CA-80AB-FF9BD931ED03}" type="sibTrans" cxnId="{787D77F4-8DFC-4980-BF39-F9731D48D1BC}">
      <dgm:prSet/>
      <dgm:spPr/>
      <dgm:t>
        <a:bodyPr/>
        <a:lstStyle/>
        <a:p>
          <a:endParaRPr lang="en-US"/>
        </a:p>
      </dgm:t>
    </dgm:pt>
    <dgm:pt modelId="{584A666B-D04F-4BBC-BC78-6EA4CEB95C62}">
      <dgm:prSet/>
      <dgm:spPr/>
      <dgm:t>
        <a:bodyPr/>
        <a:lstStyle/>
        <a:p>
          <a:r>
            <a:rPr lang="en-GB" b="1"/>
            <a:t>ICO</a:t>
          </a:r>
          <a:r>
            <a:rPr lang="en-GB"/>
            <a:t> (2023) </a:t>
          </a:r>
          <a:r>
            <a:rPr lang="en-GB" i="1"/>
            <a:t>Guide to the UK General Data Protection Regulation (UK GDPR)</a:t>
          </a:r>
          <a:r>
            <a:rPr lang="en-GB"/>
            <a:t>. London: Information Commissioner’s Office.</a:t>
          </a:r>
          <a:endParaRPr lang="en-US"/>
        </a:p>
      </dgm:t>
    </dgm:pt>
    <dgm:pt modelId="{D2A1AC69-EA4D-4AD6-A3DB-CE5F33C9819A}" type="parTrans" cxnId="{DC6DE0CA-F7A4-4650-AEE3-68520947B3B0}">
      <dgm:prSet/>
      <dgm:spPr/>
      <dgm:t>
        <a:bodyPr/>
        <a:lstStyle/>
        <a:p>
          <a:endParaRPr lang="en-US"/>
        </a:p>
      </dgm:t>
    </dgm:pt>
    <dgm:pt modelId="{845A1ACF-DB7E-4E63-8C24-6AB4EDCAF11B}" type="sibTrans" cxnId="{DC6DE0CA-F7A4-4650-AEE3-68520947B3B0}">
      <dgm:prSet/>
      <dgm:spPr/>
      <dgm:t>
        <a:bodyPr/>
        <a:lstStyle/>
        <a:p>
          <a:endParaRPr lang="en-US"/>
        </a:p>
      </dgm:t>
    </dgm:pt>
    <dgm:pt modelId="{5181D98E-300C-4082-9032-D8E6667C8222}">
      <dgm:prSet/>
      <dgm:spPr/>
      <dgm:t>
        <a:bodyPr/>
        <a:lstStyle/>
        <a:p>
          <a:r>
            <a:rPr lang="en-GB" b="1"/>
            <a:t>Laudon, K.C. and Laudon, J.P.</a:t>
          </a:r>
          <a:r>
            <a:rPr lang="en-GB"/>
            <a:t> (2022) </a:t>
          </a:r>
          <a:r>
            <a:rPr lang="en-GB" i="1"/>
            <a:t>Management Information Systems: Managing the Digital Firm</a:t>
          </a:r>
          <a:r>
            <a:rPr lang="en-GB"/>
            <a:t>. 17th edn. Harlow: Pearson.</a:t>
          </a:r>
          <a:endParaRPr lang="en-US"/>
        </a:p>
      </dgm:t>
    </dgm:pt>
    <dgm:pt modelId="{F6B82D48-A5B5-43CD-9800-DD45C86DFC27}" type="parTrans" cxnId="{16A98799-9CC4-4A60-B900-558C8C4A0EF8}">
      <dgm:prSet/>
      <dgm:spPr/>
      <dgm:t>
        <a:bodyPr/>
        <a:lstStyle/>
        <a:p>
          <a:endParaRPr lang="en-US"/>
        </a:p>
      </dgm:t>
    </dgm:pt>
    <dgm:pt modelId="{D5829264-A1D8-4C65-92A0-61C9D071FF58}" type="sibTrans" cxnId="{16A98799-9CC4-4A60-B900-558C8C4A0EF8}">
      <dgm:prSet/>
      <dgm:spPr/>
      <dgm:t>
        <a:bodyPr/>
        <a:lstStyle/>
        <a:p>
          <a:endParaRPr lang="en-US"/>
        </a:p>
      </dgm:t>
    </dgm:pt>
    <dgm:pt modelId="{0CEB78B6-49DA-41CB-9627-4EFDD4E4A131}">
      <dgm:prSet/>
      <dgm:spPr/>
      <dgm:t>
        <a:bodyPr/>
        <a:lstStyle/>
        <a:p>
          <a:r>
            <a:rPr lang="en-GB" b="1"/>
            <a:t>O’Brien, J.A. and Marakas, G.M.</a:t>
          </a:r>
          <a:r>
            <a:rPr lang="en-GB"/>
            <a:t> (2019) </a:t>
          </a:r>
          <a:r>
            <a:rPr lang="en-GB" i="1"/>
            <a:t>Management Information Systems</a:t>
          </a:r>
          <a:r>
            <a:rPr lang="en-GB"/>
            <a:t>. 11th edn. New York: McGraw-Hill Education.</a:t>
          </a:r>
          <a:endParaRPr lang="en-US"/>
        </a:p>
      </dgm:t>
    </dgm:pt>
    <dgm:pt modelId="{BEF77595-AFE8-4080-9A3E-D958063126CF}" type="parTrans" cxnId="{99F857DE-7AE4-4332-946E-D3F5AEE1AF65}">
      <dgm:prSet/>
      <dgm:spPr/>
      <dgm:t>
        <a:bodyPr/>
        <a:lstStyle/>
        <a:p>
          <a:endParaRPr lang="en-US"/>
        </a:p>
      </dgm:t>
    </dgm:pt>
    <dgm:pt modelId="{42BA4E9A-24C0-4686-96C7-59650693F11F}" type="sibTrans" cxnId="{99F857DE-7AE4-4332-946E-D3F5AEE1AF65}">
      <dgm:prSet/>
      <dgm:spPr/>
      <dgm:t>
        <a:bodyPr/>
        <a:lstStyle/>
        <a:p>
          <a:endParaRPr lang="en-US"/>
        </a:p>
      </dgm:t>
    </dgm:pt>
    <dgm:pt modelId="{AB9D0627-3C0E-4F12-A443-E385C1F12358}">
      <dgm:prSet/>
      <dgm:spPr/>
      <dgm:t>
        <a:bodyPr/>
        <a:lstStyle/>
        <a:p>
          <a:r>
            <a:rPr lang="en-GB" b="1"/>
            <a:t>Stair, R. and Reynolds, G.</a:t>
          </a:r>
          <a:r>
            <a:rPr lang="en-GB"/>
            <a:t> (2020) </a:t>
          </a:r>
          <a:r>
            <a:rPr lang="en-GB" i="1"/>
            <a:t>Principles of Information Systems</a:t>
          </a:r>
          <a:r>
            <a:rPr lang="en-GB"/>
            <a:t>. 13th edn. Boston: Cengage Learning.</a:t>
          </a:r>
          <a:endParaRPr lang="en-US"/>
        </a:p>
      </dgm:t>
    </dgm:pt>
    <dgm:pt modelId="{F6A8DE0E-364F-442C-9966-3CA6A295BC2C}" type="parTrans" cxnId="{99D58CEC-AB57-4F61-9494-E04949CD5677}">
      <dgm:prSet/>
      <dgm:spPr/>
      <dgm:t>
        <a:bodyPr/>
        <a:lstStyle/>
        <a:p>
          <a:endParaRPr lang="en-US"/>
        </a:p>
      </dgm:t>
    </dgm:pt>
    <dgm:pt modelId="{36F7B5BF-C62A-4F25-A298-8E327D28D257}" type="sibTrans" cxnId="{99D58CEC-AB57-4F61-9494-E04949CD5677}">
      <dgm:prSet/>
      <dgm:spPr/>
      <dgm:t>
        <a:bodyPr/>
        <a:lstStyle/>
        <a:p>
          <a:endParaRPr lang="en-US"/>
        </a:p>
      </dgm:t>
    </dgm:pt>
    <dgm:pt modelId="{6ED55ED6-F732-403C-8873-97BE12263ED1}">
      <dgm:prSet/>
      <dgm:spPr/>
      <dgm:t>
        <a:bodyPr/>
        <a:lstStyle/>
        <a:p>
          <a:r>
            <a:rPr lang="en-GB"/>
            <a:t>O’Brien, J.A. and Marakas, G.M., 2019. Management Information Systems. 11th ed. New York: McGraw-Hill Education.</a:t>
          </a:r>
        </a:p>
      </dgm:t>
    </dgm:pt>
    <dgm:pt modelId="{0CD30AE4-8246-4CF4-A5A9-36F536D90C0F}" type="parTrans" cxnId="{AA3ACF56-773D-4603-A881-8D5702CB75AE}">
      <dgm:prSet/>
      <dgm:spPr/>
      <dgm:t>
        <a:bodyPr/>
        <a:lstStyle/>
        <a:p>
          <a:endParaRPr lang="en-GB"/>
        </a:p>
      </dgm:t>
    </dgm:pt>
    <dgm:pt modelId="{D0F00E0A-DB54-4BD2-B2E1-C3B1ABAFEA47}" type="sibTrans" cxnId="{AA3ACF56-773D-4603-A881-8D5702CB75AE}">
      <dgm:prSet/>
      <dgm:spPr/>
      <dgm:t>
        <a:bodyPr/>
        <a:lstStyle/>
        <a:p>
          <a:endParaRPr lang="en-GB"/>
        </a:p>
      </dgm:t>
    </dgm:pt>
    <dgm:pt modelId="{88FA8E75-0B58-4C79-AF0F-43BC590F0794}">
      <dgm:prSet/>
      <dgm:spPr/>
      <dgm:t>
        <a:bodyPr/>
        <a:lstStyle/>
        <a:p>
          <a:r>
            <a:rPr lang="en-GB"/>
            <a:t>Health Education England, 2022. Digital transformation in NHS dentistry and primary care: technology adoption and patient data management</a:t>
          </a:r>
        </a:p>
      </dgm:t>
    </dgm:pt>
    <dgm:pt modelId="{D67776DD-533E-4BD7-AF02-4FE2BBECFC5E}" type="parTrans" cxnId="{8D141EE4-545E-4A3F-9DA4-CB23B3716E2F}">
      <dgm:prSet/>
      <dgm:spPr/>
      <dgm:t>
        <a:bodyPr/>
        <a:lstStyle/>
        <a:p>
          <a:endParaRPr lang="en-GB"/>
        </a:p>
      </dgm:t>
    </dgm:pt>
    <dgm:pt modelId="{B74DDA79-CB62-4A9D-A70F-2E33960BD336}" type="sibTrans" cxnId="{8D141EE4-545E-4A3F-9DA4-CB23B3716E2F}">
      <dgm:prSet/>
      <dgm:spPr/>
      <dgm:t>
        <a:bodyPr/>
        <a:lstStyle/>
        <a:p>
          <a:endParaRPr lang="en-GB"/>
        </a:p>
      </dgm:t>
    </dgm:pt>
    <dgm:pt modelId="{74628EA9-EB03-4A17-AAD4-4D43BC9AC55A}" type="pres">
      <dgm:prSet presAssocID="{40985F23-704C-4308-8A9C-DADE6314F7BC}" presName="linear" presStyleCnt="0">
        <dgm:presLayoutVars>
          <dgm:animLvl val="lvl"/>
          <dgm:resizeHandles val="exact"/>
        </dgm:presLayoutVars>
      </dgm:prSet>
      <dgm:spPr/>
    </dgm:pt>
    <dgm:pt modelId="{6D39DEEE-135D-44B5-822A-D2B806996268}" type="pres">
      <dgm:prSet presAssocID="{73B49438-21E1-4799-809B-E30B1F769CDB}" presName="parentText" presStyleLbl="node1" presStyleIdx="0" presStyleCnt="8">
        <dgm:presLayoutVars>
          <dgm:chMax val="0"/>
          <dgm:bulletEnabled val="1"/>
        </dgm:presLayoutVars>
      </dgm:prSet>
      <dgm:spPr/>
    </dgm:pt>
    <dgm:pt modelId="{1463065A-9448-4BB4-8956-1D213FDCD9B9}" type="pres">
      <dgm:prSet presAssocID="{8503303A-D656-423B-A4E7-3B5E08494539}" presName="spacer" presStyleCnt="0"/>
      <dgm:spPr/>
    </dgm:pt>
    <dgm:pt modelId="{CD484458-BE20-4A36-B6E1-EE1AD7989AE6}" type="pres">
      <dgm:prSet presAssocID="{98F7A330-D971-4FEC-B401-1A3221BB74FA}" presName="parentText" presStyleLbl="node1" presStyleIdx="1" presStyleCnt="8">
        <dgm:presLayoutVars>
          <dgm:chMax val="0"/>
          <dgm:bulletEnabled val="1"/>
        </dgm:presLayoutVars>
      </dgm:prSet>
      <dgm:spPr/>
    </dgm:pt>
    <dgm:pt modelId="{F5A0EA39-4694-4278-B1E7-A47EA126541E}" type="pres">
      <dgm:prSet presAssocID="{E451BB8A-3181-44CA-80AB-FF9BD931ED03}" presName="spacer" presStyleCnt="0"/>
      <dgm:spPr/>
    </dgm:pt>
    <dgm:pt modelId="{2E07F11A-2C05-4082-B9B8-36E4C2D590ED}" type="pres">
      <dgm:prSet presAssocID="{584A666B-D04F-4BBC-BC78-6EA4CEB95C62}" presName="parentText" presStyleLbl="node1" presStyleIdx="2" presStyleCnt="8">
        <dgm:presLayoutVars>
          <dgm:chMax val="0"/>
          <dgm:bulletEnabled val="1"/>
        </dgm:presLayoutVars>
      </dgm:prSet>
      <dgm:spPr/>
    </dgm:pt>
    <dgm:pt modelId="{12855756-3CBF-43C2-A914-20F0811F4AA1}" type="pres">
      <dgm:prSet presAssocID="{845A1ACF-DB7E-4E63-8C24-6AB4EDCAF11B}" presName="spacer" presStyleCnt="0"/>
      <dgm:spPr/>
    </dgm:pt>
    <dgm:pt modelId="{2F77261C-C85C-4D81-88B2-CFC97CC222C4}" type="pres">
      <dgm:prSet presAssocID="{5181D98E-300C-4082-9032-D8E6667C8222}" presName="parentText" presStyleLbl="node1" presStyleIdx="3" presStyleCnt="8">
        <dgm:presLayoutVars>
          <dgm:chMax val="0"/>
          <dgm:bulletEnabled val="1"/>
        </dgm:presLayoutVars>
      </dgm:prSet>
      <dgm:spPr/>
    </dgm:pt>
    <dgm:pt modelId="{C52F8B2D-845D-4D8F-B702-CF07CB70C9B2}" type="pres">
      <dgm:prSet presAssocID="{D5829264-A1D8-4C65-92A0-61C9D071FF58}" presName="spacer" presStyleCnt="0"/>
      <dgm:spPr/>
    </dgm:pt>
    <dgm:pt modelId="{7F872B77-43EF-4A22-94F1-0403372E795C}" type="pres">
      <dgm:prSet presAssocID="{0CEB78B6-49DA-41CB-9627-4EFDD4E4A131}" presName="parentText" presStyleLbl="node1" presStyleIdx="4" presStyleCnt="8">
        <dgm:presLayoutVars>
          <dgm:chMax val="0"/>
          <dgm:bulletEnabled val="1"/>
        </dgm:presLayoutVars>
      </dgm:prSet>
      <dgm:spPr/>
    </dgm:pt>
    <dgm:pt modelId="{01CE0C1C-3565-42AD-BDBC-5C9B597C7508}" type="pres">
      <dgm:prSet presAssocID="{42BA4E9A-24C0-4686-96C7-59650693F11F}" presName="spacer" presStyleCnt="0"/>
      <dgm:spPr/>
    </dgm:pt>
    <dgm:pt modelId="{EAF73CDE-45FF-4FCF-AD56-A29D18B04A73}" type="pres">
      <dgm:prSet presAssocID="{AB9D0627-3C0E-4F12-A443-E385C1F12358}" presName="parentText" presStyleLbl="node1" presStyleIdx="5" presStyleCnt="8">
        <dgm:presLayoutVars>
          <dgm:chMax val="0"/>
          <dgm:bulletEnabled val="1"/>
        </dgm:presLayoutVars>
      </dgm:prSet>
      <dgm:spPr/>
    </dgm:pt>
    <dgm:pt modelId="{A58F5EB6-1A2B-4880-8704-9EAF4A05C95B}" type="pres">
      <dgm:prSet presAssocID="{36F7B5BF-C62A-4F25-A298-8E327D28D257}" presName="spacer" presStyleCnt="0"/>
      <dgm:spPr/>
    </dgm:pt>
    <dgm:pt modelId="{B224BC33-5538-4033-98B0-157032FEEB87}" type="pres">
      <dgm:prSet presAssocID="{6ED55ED6-F732-403C-8873-97BE12263ED1}" presName="parentText" presStyleLbl="node1" presStyleIdx="6" presStyleCnt="8">
        <dgm:presLayoutVars>
          <dgm:chMax val="0"/>
          <dgm:bulletEnabled val="1"/>
        </dgm:presLayoutVars>
      </dgm:prSet>
      <dgm:spPr/>
    </dgm:pt>
    <dgm:pt modelId="{A1AC683B-8D1F-4C22-A3A7-BC03AA89DE75}" type="pres">
      <dgm:prSet presAssocID="{D0F00E0A-DB54-4BD2-B2E1-C3B1ABAFEA47}" presName="spacer" presStyleCnt="0"/>
      <dgm:spPr/>
    </dgm:pt>
    <dgm:pt modelId="{19F9279D-B695-4D1D-8314-B7111ED744E0}" type="pres">
      <dgm:prSet presAssocID="{88FA8E75-0B58-4C79-AF0F-43BC590F0794}" presName="parentText" presStyleLbl="node1" presStyleIdx="7" presStyleCnt="8">
        <dgm:presLayoutVars>
          <dgm:chMax val="0"/>
          <dgm:bulletEnabled val="1"/>
        </dgm:presLayoutVars>
      </dgm:prSet>
      <dgm:spPr/>
    </dgm:pt>
  </dgm:ptLst>
  <dgm:cxnLst>
    <dgm:cxn modelId="{63C8D507-468F-4B37-86AE-7AC27FD195D2}" type="presOf" srcId="{6ED55ED6-F732-403C-8873-97BE12263ED1}" destId="{B224BC33-5538-4033-98B0-157032FEEB87}" srcOrd="0" destOrd="0" presId="urn:microsoft.com/office/officeart/2005/8/layout/vList2"/>
    <dgm:cxn modelId="{8D0F6C1A-2FEB-40C0-B1A1-00827D754EEC}" type="presOf" srcId="{0CEB78B6-49DA-41CB-9627-4EFDD4E4A131}" destId="{7F872B77-43EF-4A22-94F1-0403372E795C}" srcOrd="0" destOrd="0" presId="urn:microsoft.com/office/officeart/2005/8/layout/vList2"/>
    <dgm:cxn modelId="{FF3D4623-2987-4165-A33E-34B5B0D3CBCE}" type="presOf" srcId="{5181D98E-300C-4082-9032-D8E6667C8222}" destId="{2F77261C-C85C-4D81-88B2-CFC97CC222C4}" srcOrd="0" destOrd="0" presId="urn:microsoft.com/office/officeart/2005/8/layout/vList2"/>
    <dgm:cxn modelId="{C131D35E-6F51-4C4E-B9A9-C2C742F56242}" type="presOf" srcId="{88FA8E75-0B58-4C79-AF0F-43BC590F0794}" destId="{19F9279D-B695-4D1D-8314-B7111ED744E0}" srcOrd="0" destOrd="0" presId="urn:microsoft.com/office/officeart/2005/8/layout/vList2"/>
    <dgm:cxn modelId="{A41EE260-C7B0-4FEF-AF6D-FDB4411353B1}" type="presOf" srcId="{AB9D0627-3C0E-4F12-A443-E385C1F12358}" destId="{EAF73CDE-45FF-4FCF-AD56-A29D18B04A73}" srcOrd="0" destOrd="0" presId="urn:microsoft.com/office/officeart/2005/8/layout/vList2"/>
    <dgm:cxn modelId="{75A8CB46-64A8-4CF1-A690-C38551EB94DF}" type="presOf" srcId="{40985F23-704C-4308-8A9C-DADE6314F7BC}" destId="{74628EA9-EB03-4A17-AAD4-4D43BC9AC55A}" srcOrd="0" destOrd="0" presId="urn:microsoft.com/office/officeart/2005/8/layout/vList2"/>
    <dgm:cxn modelId="{AA3ACF56-773D-4603-A881-8D5702CB75AE}" srcId="{40985F23-704C-4308-8A9C-DADE6314F7BC}" destId="{6ED55ED6-F732-403C-8873-97BE12263ED1}" srcOrd="6" destOrd="0" parTransId="{0CD30AE4-8246-4CF4-A5A9-36F536D90C0F}" sibTransId="{D0F00E0A-DB54-4BD2-B2E1-C3B1ABAFEA47}"/>
    <dgm:cxn modelId="{7FC31E95-3E8B-45A0-8346-85E589AF39B0}" srcId="{40985F23-704C-4308-8A9C-DADE6314F7BC}" destId="{73B49438-21E1-4799-809B-E30B1F769CDB}" srcOrd="0" destOrd="0" parTransId="{18C07EF9-283D-4FB3-B3E8-E0A827327091}" sibTransId="{8503303A-D656-423B-A4E7-3B5E08494539}"/>
    <dgm:cxn modelId="{16A98799-9CC4-4A60-B900-558C8C4A0EF8}" srcId="{40985F23-704C-4308-8A9C-DADE6314F7BC}" destId="{5181D98E-300C-4082-9032-D8E6667C8222}" srcOrd="3" destOrd="0" parTransId="{F6B82D48-A5B5-43CD-9800-DD45C86DFC27}" sibTransId="{D5829264-A1D8-4C65-92A0-61C9D071FF58}"/>
    <dgm:cxn modelId="{2791A7A6-944F-41CB-8241-730F9195200C}" type="presOf" srcId="{73B49438-21E1-4799-809B-E30B1F769CDB}" destId="{6D39DEEE-135D-44B5-822A-D2B806996268}" srcOrd="0" destOrd="0" presId="urn:microsoft.com/office/officeart/2005/8/layout/vList2"/>
    <dgm:cxn modelId="{482E5FC8-C319-4698-9787-A9C752EA259F}" type="presOf" srcId="{98F7A330-D971-4FEC-B401-1A3221BB74FA}" destId="{CD484458-BE20-4A36-B6E1-EE1AD7989AE6}" srcOrd="0" destOrd="0" presId="urn:microsoft.com/office/officeart/2005/8/layout/vList2"/>
    <dgm:cxn modelId="{BF31D4CA-2B53-480B-AB6B-255069160C8F}" type="presOf" srcId="{584A666B-D04F-4BBC-BC78-6EA4CEB95C62}" destId="{2E07F11A-2C05-4082-B9B8-36E4C2D590ED}" srcOrd="0" destOrd="0" presId="urn:microsoft.com/office/officeart/2005/8/layout/vList2"/>
    <dgm:cxn modelId="{DC6DE0CA-F7A4-4650-AEE3-68520947B3B0}" srcId="{40985F23-704C-4308-8A9C-DADE6314F7BC}" destId="{584A666B-D04F-4BBC-BC78-6EA4CEB95C62}" srcOrd="2" destOrd="0" parTransId="{D2A1AC69-EA4D-4AD6-A3DB-CE5F33C9819A}" sibTransId="{845A1ACF-DB7E-4E63-8C24-6AB4EDCAF11B}"/>
    <dgm:cxn modelId="{99F857DE-7AE4-4332-946E-D3F5AEE1AF65}" srcId="{40985F23-704C-4308-8A9C-DADE6314F7BC}" destId="{0CEB78B6-49DA-41CB-9627-4EFDD4E4A131}" srcOrd="4" destOrd="0" parTransId="{BEF77595-AFE8-4080-9A3E-D958063126CF}" sibTransId="{42BA4E9A-24C0-4686-96C7-59650693F11F}"/>
    <dgm:cxn modelId="{8D141EE4-545E-4A3F-9DA4-CB23B3716E2F}" srcId="{40985F23-704C-4308-8A9C-DADE6314F7BC}" destId="{88FA8E75-0B58-4C79-AF0F-43BC590F0794}" srcOrd="7" destOrd="0" parTransId="{D67776DD-533E-4BD7-AF02-4FE2BBECFC5E}" sibTransId="{B74DDA79-CB62-4A9D-A70F-2E33960BD336}"/>
    <dgm:cxn modelId="{99D58CEC-AB57-4F61-9494-E04949CD5677}" srcId="{40985F23-704C-4308-8A9C-DADE6314F7BC}" destId="{AB9D0627-3C0E-4F12-A443-E385C1F12358}" srcOrd="5" destOrd="0" parTransId="{F6A8DE0E-364F-442C-9966-3CA6A295BC2C}" sibTransId="{36F7B5BF-C62A-4F25-A298-8E327D28D257}"/>
    <dgm:cxn modelId="{787D77F4-8DFC-4980-BF39-F9731D48D1BC}" srcId="{40985F23-704C-4308-8A9C-DADE6314F7BC}" destId="{98F7A330-D971-4FEC-B401-1A3221BB74FA}" srcOrd="1" destOrd="0" parTransId="{F7BD00B2-59C5-453F-97D5-8D628A88A06B}" sibTransId="{E451BB8A-3181-44CA-80AB-FF9BD931ED03}"/>
    <dgm:cxn modelId="{BF03AAB6-A242-4890-93A7-68119B851223}" type="presParOf" srcId="{74628EA9-EB03-4A17-AAD4-4D43BC9AC55A}" destId="{6D39DEEE-135D-44B5-822A-D2B806996268}" srcOrd="0" destOrd="0" presId="urn:microsoft.com/office/officeart/2005/8/layout/vList2"/>
    <dgm:cxn modelId="{7CFF7436-052E-4FAC-BF85-2ABF20AD224D}" type="presParOf" srcId="{74628EA9-EB03-4A17-AAD4-4D43BC9AC55A}" destId="{1463065A-9448-4BB4-8956-1D213FDCD9B9}" srcOrd="1" destOrd="0" presId="urn:microsoft.com/office/officeart/2005/8/layout/vList2"/>
    <dgm:cxn modelId="{585DEB94-3BF1-4AD4-BF97-B8996B7C255F}" type="presParOf" srcId="{74628EA9-EB03-4A17-AAD4-4D43BC9AC55A}" destId="{CD484458-BE20-4A36-B6E1-EE1AD7989AE6}" srcOrd="2" destOrd="0" presId="urn:microsoft.com/office/officeart/2005/8/layout/vList2"/>
    <dgm:cxn modelId="{D02A5759-96EF-4B96-955A-73FECA1E590C}" type="presParOf" srcId="{74628EA9-EB03-4A17-AAD4-4D43BC9AC55A}" destId="{F5A0EA39-4694-4278-B1E7-A47EA126541E}" srcOrd="3" destOrd="0" presId="urn:microsoft.com/office/officeart/2005/8/layout/vList2"/>
    <dgm:cxn modelId="{F83DD611-6AF7-427D-B185-B2BD83E948C1}" type="presParOf" srcId="{74628EA9-EB03-4A17-AAD4-4D43BC9AC55A}" destId="{2E07F11A-2C05-4082-B9B8-36E4C2D590ED}" srcOrd="4" destOrd="0" presId="urn:microsoft.com/office/officeart/2005/8/layout/vList2"/>
    <dgm:cxn modelId="{756DAC43-FCED-4A31-B9A7-5D3374E6BAE2}" type="presParOf" srcId="{74628EA9-EB03-4A17-AAD4-4D43BC9AC55A}" destId="{12855756-3CBF-43C2-A914-20F0811F4AA1}" srcOrd="5" destOrd="0" presId="urn:microsoft.com/office/officeart/2005/8/layout/vList2"/>
    <dgm:cxn modelId="{3EDADDD3-356B-4886-B15E-39DDE75EE0DD}" type="presParOf" srcId="{74628EA9-EB03-4A17-AAD4-4D43BC9AC55A}" destId="{2F77261C-C85C-4D81-88B2-CFC97CC222C4}" srcOrd="6" destOrd="0" presId="urn:microsoft.com/office/officeart/2005/8/layout/vList2"/>
    <dgm:cxn modelId="{2C4300D6-1D56-47B5-90E5-F5A2CBE92EC0}" type="presParOf" srcId="{74628EA9-EB03-4A17-AAD4-4D43BC9AC55A}" destId="{C52F8B2D-845D-4D8F-B702-CF07CB70C9B2}" srcOrd="7" destOrd="0" presId="urn:microsoft.com/office/officeart/2005/8/layout/vList2"/>
    <dgm:cxn modelId="{72EB6F55-4C31-4F9D-85C8-C7576A400955}" type="presParOf" srcId="{74628EA9-EB03-4A17-AAD4-4D43BC9AC55A}" destId="{7F872B77-43EF-4A22-94F1-0403372E795C}" srcOrd="8" destOrd="0" presId="urn:microsoft.com/office/officeart/2005/8/layout/vList2"/>
    <dgm:cxn modelId="{9647DD42-0A2A-4AA2-BAB5-D6BAE12D035C}" type="presParOf" srcId="{74628EA9-EB03-4A17-AAD4-4D43BC9AC55A}" destId="{01CE0C1C-3565-42AD-BDBC-5C9B597C7508}" srcOrd="9" destOrd="0" presId="urn:microsoft.com/office/officeart/2005/8/layout/vList2"/>
    <dgm:cxn modelId="{F2061103-418B-466D-9F80-271704522EC0}" type="presParOf" srcId="{74628EA9-EB03-4A17-AAD4-4D43BC9AC55A}" destId="{EAF73CDE-45FF-4FCF-AD56-A29D18B04A73}" srcOrd="10" destOrd="0" presId="urn:microsoft.com/office/officeart/2005/8/layout/vList2"/>
    <dgm:cxn modelId="{D27132DE-4BA2-4AFB-A83C-176342EFC06D}" type="presParOf" srcId="{74628EA9-EB03-4A17-AAD4-4D43BC9AC55A}" destId="{A58F5EB6-1A2B-4880-8704-9EAF4A05C95B}" srcOrd="11" destOrd="0" presId="urn:microsoft.com/office/officeart/2005/8/layout/vList2"/>
    <dgm:cxn modelId="{0B8B2D6E-031D-4B57-968E-9763A333CA0F}" type="presParOf" srcId="{74628EA9-EB03-4A17-AAD4-4D43BC9AC55A}" destId="{B224BC33-5538-4033-98B0-157032FEEB87}" srcOrd="12" destOrd="0" presId="urn:microsoft.com/office/officeart/2005/8/layout/vList2"/>
    <dgm:cxn modelId="{2A93CB56-B925-48FD-BA45-44EAF588B642}" type="presParOf" srcId="{74628EA9-EB03-4A17-AAD4-4D43BC9AC55A}" destId="{A1AC683B-8D1F-4C22-A3A7-BC03AA89DE75}" srcOrd="13" destOrd="0" presId="urn:microsoft.com/office/officeart/2005/8/layout/vList2"/>
    <dgm:cxn modelId="{D1DBFF54-D8AC-4896-92B8-08B10414940E}" type="presParOf" srcId="{74628EA9-EB03-4A17-AAD4-4D43BC9AC55A}" destId="{19F9279D-B695-4D1D-8314-B7111ED744E0}"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874250-9F7E-4ED8-A1A6-075E715B328F}">
      <dsp:nvSpPr>
        <dsp:cNvPr id="0" name=""/>
        <dsp:cNvSpPr/>
      </dsp:nvSpPr>
      <dsp:spPr>
        <a:xfrm>
          <a:off x="0" y="670"/>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84DD22-BECD-4577-8346-426978BCA6DB}">
      <dsp:nvSpPr>
        <dsp:cNvPr id="0" name=""/>
        <dsp:cNvSpPr/>
      </dsp:nvSpPr>
      <dsp:spPr>
        <a:xfrm>
          <a:off x="170374" y="127395"/>
          <a:ext cx="309771" cy="3097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8E793B-5C9A-4746-996E-D0F8C0C13937}">
      <dsp:nvSpPr>
        <dsp:cNvPr id="0" name=""/>
        <dsp:cNvSpPr/>
      </dsp:nvSpPr>
      <dsp:spPr>
        <a:xfrm>
          <a:off x="650520" y="670"/>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b="1" kern="1200"/>
            <a:t>Benefits</a:t>
          </a:r>
          <a:endParaRPr lang="en-US" sz="1500" kern="1200"/>
        </a:p>
      </dsp:txBody>
      <dsp:txXfrm>
        <a:off x="650520" y="670"/>
        <a:ext cx="5604203" cy="563221"/>
      </dsp:txXfrm>
    </dsp:sp>
    <dsp:sp modelId="{5036A019-3883-4388-BD12-28178B38798E}">
      <dsp:nvSpPr>
        <dsp:cNvPr id="0" name=""/>
        <dsp:cNvSpPr/>
      </dsp:nvSpPr>
      <dsp:spPr>
        <a:xfrm>
          <a:off x="0" y="704697"/>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5DF67A-FD0B-416E-98F5-B80ABFC407A1}">
      <dsp:nvSpPr>
        <dsp:cNvPr id="0" name=""/>
        <dsp:cNvSpPr/>
      </dsp:nvSpPr>
      <dsp:spPr>
        <a:xfrm>
          <a:off x="170374" y="831422"/>
          <a:ext cx="309771" cy="3097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E9D44F-E68D-4D7C-A4FA-481256020728}">
      <dsp:nvSpPr>
        <dsp:cNvPr id="0" name=""/>
        <dsp:cNvSpPr/>
      </dsp:nvSpPr>
      <dsp:spPr>
        <a:xfrm>
          <a:off x="650520" y="704697"/>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Improves patient communication through automated reminders and personalised messages</a:t>
          </a:r>
          <a:endParaRPr lang="en-US" sz="1500" kern="1200"/>
        </a:p>
      </dsp:txBody>
      <dsp:txXfrm>
        <a:off x="650520" y="704697"/>
        <a:ext cx="5604203" cy="563221"/>
      </dsp:txXfrm>
    </dsp:sp>
    <dsp:sp modelId="{CF45C81C-8E1C-4332-8511-F898ED2FD0DD}">
      <dsp:nvSpPr>
        <dsp:cNvPr id="0" name=""/>
        <dsp:cNvSpPr/>
      </dsp:nvSpPr>
      <dsp:spPr>
        <a:xfrm>
          <a:off x="0" y="1408724"/>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305064-8AE7-41C5-998E-382F58F7FD34}">
      <dsp:nvSpPr>
        <dsp:cNvPr id="0" name=""/>
        <dsp:cNvSpPr/>
      </dsp:nvSpPr>
      <dsp:spPr>
        <a:xfrm>
          <a:off x="170374" y="1535448"/>
          <a:ext cx="309771" cy="3097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4F686C-9506-457E-B859-861808881BB6}">
      <dsp:nvSpPr>
        <dsp:cNvPr id="0" name=""/>
        <dsp:cNvSpPr/>
      </dsp:nvSpPr>
      <dsp:spPr>
        <a:xfrm>
          <a:off x="650520" y="1408724"/>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Enhances patient retention and satisfaction</a:t>
          </a:r>
          <a:endParaRPr lang="en-US" sz="1500" kern="1200"/>
        </a:p>
      </dsp:txBody>
      <dsp:txXfrm>
        <a:off x="650520" y="1408724"/>
        <a:ext cx="5604203" cy="563221"/>
      </dsp:txXfrm>
    </dsp:sp>
    <dsp:sp modelId="{6EE3CFBB-A285-4AB1-8521-A8DA21A7748F}">
      <dsp:nvSpPr>
        <dsp:cNvPr id="0" name=""/>
        <dsp:cNvSpPr/>
      </dsp:nvSpPr>
      <dsp:spPr>
        <a:xfrm>
          <a:off x="0" y="2112750"/>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1AC535-958E-4BF4-9004-FD5920F61188}">
      <dsp:nvSpPr>
        <dsp:cNvPr id="0" name=""/>
        <dsp:cNvSpPr/>
      </dsp:nvSpPr>
      <dsp:spPr>
        <a:xfrm>
          <a:off x="170374" y="2239475"/>
          <a:ext cx="309771" cy="3097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AEAE8A-B3BF-46F6-8DDA-D987A644457B}">
      <dsp:nvSpPr>
        <dsp:cNvPr id="0" name=""/>
        <dsp:cNvSpPr/>
      </dsp:nvSpPr>
      <dsp:spPr>
        <a:xfrm>
          <a:off x="650520" y="2112750"/>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Supports effective management of patient information</a:t>
          </a:r>
          <a:br>
            <a:rPr lang="en-GB" sz="1500" kern="1200"/>
          </a:br>
          <a:r>
            <a:rPr lang="en-GB" sz="1500" i="1" kern="1200"/>
            <a:t>(Buttle and Maklan, 2019; Laudon and Laudon, 2022)</a:t>
          </a:r>
          <a:endParaRPr lang="en-US" sz="1500" kern="1200"/>
        </a:p>
      </dsp:txBody>
      <dsp:txXfrm>
        <a:off x="650520" y="2112750"/>
        <a:ext cx="5604203" cy="563221"/>
      </dsp:txXfrm>
    </dsp:sp>
    <dsp:sp modelId="{0DBF870E-459B-4C7E-B32C-1CA57BDCF878}">
      <dsp:nvSpPr>
        <dsp:cNvPr id="0" name=""/>
        <dsp:cNvSpPr/>
      </dsp:nvSpPr>
      <dsp:spPr>
        <a:xfrm>
          <a:off x="0" y="2816777"/>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D1FE53-D64D-4EE4-BABE-B26FCB1DB098}">
      <dsp:nvSpPr>
        <dsp:cNvPr id="0" name=""/>
        <dsp:cNvSpPr/>
      </dsp:nvSpPr>
      <dsp:spPr>
        <a:xfrm>
          <a:off x="170374" y="2943502"/>
          <a:ext cx="309771" cy="3097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676A48-935F-4580-817B-CF71B0AA6DDE}">
      <dsp:nvSpPr>
        <dsp:cNvPr id="0" name=""/>
        <dsp:cNvSpPr/>
      </dsp:nvSpPr>
      <dsp:spPr>
        <a:xfrm>
          <a:off x="650520" y="2816777"/>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b="1" kern="1200"/>
            <a:t>Limitations</a:t>
          </a:r>
          <a:endParaRPr lang="en-US" sz="1500" kern="1200"/>
        </a:p>
      </dsp:txBody>
      <dsp:txXfrm>
        <a:off x="650520" y="2816777"/>
        <a:ext cx="5604203" cy="563221"/>
      </dsp:txXfrm>
    </dsp:sp>
    <dsp:sp modelId="{33E3B539-F3F8-42D0-A64E-EE07B56DA923}">
      <dsp:nvSpPr>
        <dsp:cNvPr id="0" name=""/>
        <dsp:cNvSpPr/>
      </dsp:nvSpPr>
      <dsp:spPr>
        <a:xfrm>
          <a:off x="0" y="3520804"/>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4D5D80-FFF3-457E-B628-DEF4B538C416}">
      <dsp:nvSpPr>
        <dsp:cNvPr id="0" name=""/>
        <dsp:cNvSpPr/>
      </dsp:nvSpPr>
      <dsp:spPr>
        <a:xfrm>
          <a:off x="170374" y="3647529"/>
          <a:ext cx="309771" cy="3097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DAA397-AE75-45CE-9AEA-46FCE6192EFD}">
      <dsp:nvSpPr>
        <dsp:cNvPr id="0" name=""/>
        <dsp:cNvSpPr/>
      </dsp:nvSpPr>
      <dsp:spPr>
        <a:xfrm>
          <a:off x="650520" y="3520804"/>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High implementation and maintenance costs</a:t>
          </a:r>
          <a:endParaRPr lang="en-US" sz="1500" kern="1200"/>
        </a:p>
      </dsp:txBody>
      <dsp:txXfrm>
        <a:off x="650520" y="3520804"/>
        <a:ext cx="5604203" cy="563221"/>
      </dsp:txXfrm>
    </dsp:sp>
    <dsp:sp modelId="{58889DE3-72E7-4A4B-AEFF-22422A982C42}">
      <dsp:nvSpPr>
        <dsp:cNvPr id="0" name=""/>
        <dsp:cNvSpPr/>
      </dsp:nvSpPr>
      <dsp:spPr>
        <a:xfrm>
          <a:off x="0" y="4224831"/>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E0CD64-08D8-4746-9D93-02D8E712971D}">
      <dsp:nvSpPr>
        <dsp:cNvPr id="0" name=""/>
        <dsp:cNvSpPr/>
      </dsp:nvSpPr>
      <dsp:spPr>
        <a:xfrm>
          <a:off x="170374" y="4351556"/>
          <a:ext cx="309771" cy="30977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F8893C-DE1C-4CED-9263-DE172565599F}">
      <dsp:nvSpPr>
        <dsp:cNvPr id="0" name=""/>
        <dsp:cNvSpPr/>
      </dsp:nvSpPr>
      <dsp:spPr>
        <a:xfrm>
          <a:off x="650520" y="4224831"/>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Requires staff training and system adoption</a:t>
          </a:r>
          <a:endParaRPr lang="en-US" sz="1500" kern="1200"/>
        </a:p>
      </dsp:txBody>
      <dsp:txXfrm>
        <a:off x="650520" y="4224831"/>
        <a:ext cx="5604203" cy="563221"/>
      </dsp:txXfrm>
    </dsp:sp>
    <dsp:sp modelId="{CCDDE806-9F53-4E09-82B6-35DACD254FEC}">
      <dsp:nvSpPr>
        <dsp:cNvPr id="0" name=""/>
        <dsp:cNvSpPr/>
      </dsp:nvSpPr>
      <dsp:spPr>
        <a:xfrm>
          <a:off x="0" y="4928858"/>
          <a:ext cx="6254724" cy="563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68F177-1729-4F13-B353-197EA1E4461E}">
      <dsp:nvSpPr>
        <dsp:cNvPr id="0" name=""/>
        <dsp:cNvSpPr/>
      </dsp:nvSpPr>
      <dsp:spPr>
        <a:xfrm>
          <a:off x="170374" y="5055582"/>
          <a:ext cx="309771" cy="309771"/>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154D1C-2C4F-4C15-BAE8-6296AE8D8EB7}">
      <dsp:nvSpPr>
        <dsp:cNvPr id="0" name=""/>
        <dsp:cNvSpPr/>
      </dsp:nvSpPr>
      <dsp:spPr>
        <a:xfrm>
          <a:off x="650520" y="4928858"/>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Increases data privacy and security responsibilities</a:t>
          </a:r>
          <a:br>
            <a:rPr lang="en-GB" sz="1500" kern="1200"/>
          </a:br>
          <a:r>
            <a:rPr lang="en-GB" sz="1500" i="1" kern="1200"/>
            <a:t>(Boddy, 2020; ICO, 2023)</a:t>
          </a:r>
          <a:endParaRPr lang="en-US" sz="1500" kern="1200"/>
        </a:p>
      </dsp:txBody>
      <dsp:txXfrm>
        <a:off x="650520" y="4928858"/>
        <a:ext cx="5604203" cy="5632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562B3-5A5C-4D92-99AC-671C1794C429}">
      <dsp:nvSpPr>
        <dsp:cNvPr id="0" name=""/>
        <dsp:cNvSpPr/>
      </dsp:nvSpPr>
      <dsp:spPr>
        <a:xfrm>
          <a:off x="0" y="242867"/>
          <a:ext cx="6254724" cy="64759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Benefits</a:t>
          </a:r>
          <a:endParaRPr lang="en-US" sz="2700" kern="1200"/>
        </a:p>
      </dsp:txBody>
      <dsp:txXfrm>
        <a:off x="31613" y="274480"/>
        <a:ext cx="6191498" cy="584369"/>
      </dsp:txXfrm>
    </dsp:sp>
    <dsp:sp modelId="{84CC3C20-3251-41F2-9C74-9B899C797DB0}">
      <dsp:nvSpPr>
        <dsp:cNvPr id="0" name=""/>
        <dsp:cNvSpPr/>
      </dsp:nvSpPr>
      <dsp:spPr>
        <a:xfrm>
          <a:off x="0" y="890462"/>
          <a:ext cx="6254724" cy="43594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587"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Automates appointment scheduling, billing, and patient records</a:t>
          </a:r>
          <a:endParaRPr lang="en-US" sz="2100" kern="1200"/>
        </a:p>
        <a:p>
          <a:pPr marL="228600" lvl="1" indent="-228600" algn="l" defTabSz="933450">
            <a:lnSpc>
              <a:spcPct val="90000"/>
            </a:lnSpc>
            <a:spcBef>
              <a:spcPct val="0"/>
            </a:spcBef>
            <a:spcAft>
              <a:spcPct val="20000"/>
            </a:spcAft>
            <a:buChar char="•"/>
          </a:pPr>
          <a:r>
            <a:rPr lang="en-GB" sz="2100" kern="1200"/>
            <a:t>Reduces administrative workload and operational errors</a:t>
          </a:r>
          <a:endParaRPr lang="en-US" sz="2100" kern="1200"/>
        </a:p>
        <a:p>
          <a:pPr marL="228600" lvl="1" indent="-228600" algn="l" defTabSz="933450">
            <a:lnSpc>
              <a:spcPct val="90000"/>
            </a:lnSpc>
            <a:spcBef>
              <a:spcPct val="0"/>
            </a:spcBef>
            <a:spcAft>
              <a:spcPct val="20000"/>
            </a:spcAft>
            <a:buChar char="•"/>
          </a:pPr>
          <a:r>
            <a:rPr lang="en-GB" sz="2100" kern="1200" dirty="0"/>
            <a:t>Improves workflow efficiency and time management</a:t>
          </a:r>
          <a:br>
            <a:rPr lang="en-GB" sz="2100" kern="1200" dirty="0"/>
          </a:br>
          <a:r>
            <a:rPr lang="en-GB" sz="2100" i="1" kern="1200" dirty="0"/>
            <a:t>(Laudon and Laudon, 2022; Stair and Reynolds, 2020)</a:t>
          </a:r>
          <a:endParaRPr lang="en-US" sz="2100" kern="1200" dirty="0"/>
        </a:p>
        <a:p>
          <a:pPr marL="457200" lvl="2" indent="-228600" algn="l" defTabSz="933450">
            <a:lnSpc>
              <a:spcPct val="90000"/>
            </a:lnSpc>
            <a:spcBef>
              <a:spcPct val="0"/>
            </a:spcBef>
            <a:spcAft>
              <a:spcPct val="20000"/>
            </a:spcAft>
            <a:buChar char="•"/>
          </a:pPr>
          <a:r>
            <a:rPr lang="en-GB" sz="2100" b="1" kern="1200"/>
            <a:t>Limitations</a:t>
          </a:r>
          <a:endParaRPr lang="en-US" sz="2100" kern="1200"/>
        </a:p>
        <a:p>
          <a:pPr marL="228600" lvl="1" indent="-228600" algn="l" defTabSz="933450">
            <a:lnSpc>
              <a:spcPct val="90000"/>
            </a:lnSpc>
            <a:spcBef>
              <a:spcPct val="0"/>
            </a:spcBef>
            <a:spcAft>
              <a:spcPct val="20000"/>
            </a:spcAft>
            <a:buChar char="•"/>
          </a:pPr>
          <a:r>
            <a:rPr lang="en-GB" sz="2100" kern="1200"/>
            <a:t>High initial setup and ongoing maintenance costs</a:t>
          </a:r>
          <a:endParaRPr lang="en-US" sz="2100" kern="1200"/>
        </a:p>
        <a:p>
          <a:pPr marL="228600" lvl="1" indent="-228600" algn="l" defTabSz="933450">
            <a:lnSpc>
              <a:spcPct val="90000"/>
            </a:lnSpc>
            <a:spcBef>
              <a:spcPct val="0"/>
            </a:spcBef>
            <a:spcAft>
              <a:spcPct val="20000"/>
            </a:spcAft>
            <a:buChar char="•"/>
          </a:pPr>
          <a:r>
            <a:rPr lang="en-GB" sz="2100" kern="1200"/>
            <a:t>Requires staff training and system updates</a:t>
          </a:r>
          <a:endParaRPr lang="en-US" sz="2100" kern="1200"/>
        </a:p>
        <a:p>
          <a:pPr marL="228600" lvl="1" indent="-228600" algn="l" defTabSz="933450">
            <a:lnSpc>
              <a:spcPct val="90000"/>
            </a:lnSpc>
            <a:spcBef>
              <a:spcPct val="0"/>
            </a:spcBef>
            <a:spcAft>
              <a:spcPct val="20000"/>
            </a:spcAft>
            <a:buChar char="•"/>
          </a:pPr>
          <a:r>
            <a:rPr lang="en-GB" sz="2100" kern="1200"/>
            <a:t>Dependence on accurate data input and system reliability</a:t>
          </a:r>
          <a:br>
            <a:rPr lang="en-GB" sz="2100" kern="1200"/>
          </a:br>
          <a:r>
            <a:rPr lang="en-GB" sz="2100" i="1" kern="1200"/>
            <a:t>(Boddy, 2020; O’Brien and Marakas, 2019)</a:t>
          </a:r>
          <a:endParaRPr lang="en-US" sz="2100" kern="1200"/>
        </a:p>
      </dsp:txBody>
      <dsp:txXfrm>
        <a:off x="0" y="890462"/>
        <a:ext cx="6254724" cy="43594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0946C-3783-4EDC-BF4C-6653F0BB3755}">
      <dsp:nvSpPr>
        <dsp:cNvPr id="0" name=""/>
        <dsp:cNvSpPr/>
      </dsp:nvSpPr>
      <dsp:spPr>
        <a:xfrm>
          <a:off x="0" y="670"/>
          <a:ext cx="6254724" cy="56322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BB11E7-6D97-4C78-AED8-59020D44437D}">
      <dsp:nvSpPr>
        <dsp:cNvPr id="0" name=""/>
        <dsp:cNvSpPr/>
      </dsp:nvSpPr>
      <dsp:spPr>
        <a:xfrm>
          <a:off x="170374" y="127395"/>
          <a:ext cx="309771" cy="3097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C09776-7C99-4CCE-BE3F-2559E0E70D53}">
      <dsp:nvSpPr>
        <dsp:cNvPr id="0" name=""/>
        <dsp:cNvSpPr/>
      </dsp:nvSpPr>
      <dsp:spPr>
        <a:xfrm>
          <a:off x="650520" y="670"/>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b="1" kern="1200"/>
            <a:t>Benefits</a:t>
          </a:r>
          <a:endParaRPr lang="en-US" sz="1500" kern="1200"/>
        </a:p>
      </dsp:txBody>
      <dsp:txXfrm>
        <a:off x="650520" y="670"/>
        <a:ext cx="5604203" cy="563221"/>
      </dsp:txXfrm>
    </dsp:sp>
    <dsp:sp modelId="{B86F4DF8-3DFD-4D58-9816-66C31C45F937}">
      <dsp:nvSpPr>
        <dsp:cNvPr id="0" name=""/>
        <dsp:cNvSpPr/>
      </dsp:nvSpPr>
      <dsp:spPr>
        <a:xfrm>
          <a:off x="0" y="704697"/>
          <a:ext cx="6254724" cy="56322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66DE82-1AC0-475D-86D2-ED8C8D583D77}">
      <dsp:nvSpPr>
        <dsp:cNvPr id="0" name=""/>
        <dsp:cNvSpPr/>
      </dsp:nvSpPr>
      <dsp:spPr>
        <a:xfrm>
          <a:off x="170374" y="831422"/>
          <a:ext cx="309771" cy="3097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EDF59B-9D8A-4DE3-B6D3-2675CEA31FBB}">
      <dsp:nvSpPr>
        <dsp:cNvPr id="0" name=""/>
        <dsp:cNvSpPr/>
      </dsp:nvSpPr>
      <dsp:spPr>
        <a:xfrm>
          <a:off x="650520" y="704697"/>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Improves accuracy and accessibility of patient records</a:t>
          </a:r>
          <a:endParaRPr lang="en-US" sz="1500" kern="1200"/>
        </a:p>
      </dsp:txBody>
      <dsp:txXfrm>
        <a:off x="650520" y="704697"/>
        <a:ext cx="5604203" cy="563221"/>
      </dsp:txXfrm>
    </dsp:sp>
    <dsp:sp modelId="{CDEA7FCA-0DDC-4730-8640-68156B8CB308}">
      <dsp:nvSpPr>
        <dsp:cNvPr id="0" name=""/>
        <dsp:cNvSpPr/>
      </dsp:nvSpPr>
      <dsp:spPr>
        <a:xfrm>
          <a:off x="0" y="1408724"/>
          <a:ext cx="6254724" cy="56322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7FFC18-4AC8-4503-8CE1-15A15F1CB458}">
      <dsp:nvSpPr>
        <dsp:cNvPr id="0" name=""/>
        <dsp:cNvSpPr/>
      </dsp:nvSpPr>
      <dsp:spPr>
        <a:xfrm>
          <a:off x="170374" y="1535448"/>
          <a:ext cx="309771" cy="3097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46A7DD-79AF-4D05-935F-8EB6E92AB0D7}">
      <dsp:nvSpPr>
        <dsp:cNvPr id="0" name=""/>
        <dsp:cNvSpPr/>
      </dsp:nvSpPr>
      <dsp:spPr>
        <a:xfrm>
          <a:off x="650520" y="1408724"/>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Enhances continuity of care and clinical decision-making</a:t>
          </a:r>
          <a:endParaRPr lang="en-US" sz="1500" kern="1200"/>
        </a:p>
      </dsp:txBody>
      <dsp:txXfrm>
        <a:off x="650520" y="1408724"/>
        <a:ext cx="5604203" cy="563221"/>
      </dsp:txXfrm>
    </dsp:sp>
    <dsp:sp modelId="{3092C21D-2E7E-4E27-8ADE-A0289D069984}">
      <dsp:nvSpPr>
        <dsp:cNvPr id="0" name=""/>
        <dsp:cNvSpPr/>
      </dsp:nvSpPr>
      <dsp:spPr>
        <a:xfrm>
          <a:off x="0" y="2112750"/>
          <a:ext cx="6254724" cy="56322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726CA6-2B03-4DB3-A902-55534EB9C3C2}">
      <dsp:nvSpPr>
        <dsp:cNvPr id="0" name=""/>
        <dsp:cNvSpPr/>
      </dsp:nvSpPr>
      <dsp:spPr>
        <a:xfrm>
          <a:off x="170374" y="2239475"/>
          <a:ext cx="309771" cy="3097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95D3A8-E05A-47D9-A069-E78A9A535048}">
      <dsp:nvSpPr>
        <dsp:cNvPr id="0" name=""/>
        <dsp:cNvSpPr/>
      </dsp:nvSpPr>
      <dsp:spPr>
        <a:xfrm>
          <a:off x="650520" y="2112750"/>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Reduces paperwork and supports regulatory compliance</a:t>
          </a:r>
          <a:br>
            <a:rPr lang="en-GB" sz="1500" kern="1200"/>
          </a:br>
          <a:r>
            <a:rPr lang="en-GB" sz="1500" i="1" kern="1200"/>
            <a:t>(Laudon and Laudon, 2022; NHS Digital, 2021)</a:t>
          </a:r>
          <a:endParaRPr lang="en-US" sz="1500" kern="1200"/>
        </a:p>
      </dsp:txBody>
      <dsp:txXfrm>
        <a:off x="650520" y="2112750"/>
        <a:ext cx="5604203" cy="563221"/>
      </dsp:txXfrm>
    </dsp:sp>
    <dsp:sp modelId="{D18C079C-7F1E-4B16-AB73-547DED2DFC70}">
      <dsp:nvSpPr>
        <dsp:cNvPr id="0" name=""/>
        <dsp:cNvSpPr/>
      </dsp:nvSpPr>
      <dsp:spPr>
        <a:xfrm>
          <a:off x="0" y="2816777"/>
          <a:ext cx="6254724" cy="56322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3F6723-34CB-4A72-9A38-222AF731901C}">
      <dsp:nvSpPr>
        <dsp:cNvPr id="0" name=""/>
        <dsp:cNvSpPr/>
      </dsp:nvSpPr>
      <dsp:spPr>
        <a:xfrm>
          <a:off x="170374" y="2943502"/>
          <a:ext cx="309771" cy="3097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D714E5D-7A50-4DDC-ABF3-E07630A47C49}">
      <dsp:nvSpPr>
        <dsp:cNvPr id="0" name=""/>
        <dsp:cNvSpPr/>
      </dsp:nvSpPr>
      <dsp:spPr>
        <a:xfrm>
          <a:off x="650520" y="2816777"/>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b="1" kern="1200"/>
            <a:t>Limitations</a:t>
          </a:r>
          <a:endParaRPr lang="en-US" sz="1500" kern="1200"/>
        </a:p>
      </dsp:txBody>
      <dsp:txXfrm>
        <a:off x="650520" y="2816777"/>
        <a:ext cx="5604203" cy="563221"/>
      </dsp:txXfrm>
    </dsp:sp>
    <dsp:sp modelId="{EA836F42-745D-4680-BE31-77AE086B3238}">
      <dsp:nvSpPr>
        <dsp:cNvPr id="0" name=""/>
        <dsp:cNvSpPr/>
      </dsp:nvSpPr>
      <dsp:spPr>
        <a:xfrm>
          <a:off x="0" y="3520804"/>
          <a:ext cx="6254724" cy="56322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6C5B62-2D1D-448F-AD32-0B2C2FF9F24F}">
      <dsp:nvSpPr>
        <dsp:cNvPr id="0" name=""/>
        <dsp:cNvSpPr/>
      </dsp:nvSpPr>
      <dsp:spPr>
        <a:xfrm>
          <a:off x="170374" y="3647529"/>
          <a:ext cx="309771" cy="3097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792A21-DA62-4935-92F4-8297E9CCC0E9}">
      <dsp:nvSpPr>
        <dsp:cNvPr id="0" name=""/>
        <dsp:cNvSpPr/>
      </dsp:nvSpPr>
      <dsp:spPr>
        <a:xfrm>
          <a:off x="650520" y="3520804"/>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High implementation and system maintenance costs</a:t>
          </a:r>
          <a:endParaRPr lang="en-US" sz="1500" kern="1200"/>
        </a:p>
      </dsp:txBody>
      <dsp:txXfrm>
        <a:off x="650520" y="3520804"/>
        <a:ext cx="5604203" cy="563221"/>
      </dsp:txXfrm>
    </dsp:sp>
    <dsp:sp modelId="{D77F2293-D8D2-4C2D-A717-ECAC289166F6}">
      <dsp:nvSpPr>
        <dsp:cNvPr id="0" name=""/>
        <dsp:cNvSpPr/>
      </dsp:nvSpPr>
      <dsp:spPr>
        <a:xfrm>
          <a:off x="0" y="4224831"/>
          <a:ext cx="6254724" cy="56322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9C2BBC-0348-479E-AD8C-6C2F1F7C62AA}">
      <dsp:nvSpPr>
        <dsp:cNvPr id="0" name=""/>
        <dsp:cNvSpPr/>
      </dsp:nvSpPr>
      <dsp:spPr>
        <a:xfrm>
          <a:off x="170374" y="4351556"/>
          <a:ext cx="309771" cy="30977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5E45C6-AE9E-4681-9552-F4026DAFF7AF}">
      <dsp:nvSpPr>
        <dsp:cNvPr id="0" name=""/>
        <dsp:cNvSpPr/>
      </dsp:nvSpPr>
      <dsp:spPr>
        <a:xfrm>
          <a:off x="650520" y="4224831"/>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Requires staff training and technical support</a:t>
          </a:r>
          <a:endParaRPr lang="en-US" sz="1500" kern="1200"/>
        </a:p>
      </dsp:txBody>
      <dsp:txXfrm>
        <a:off x="650520" y="4224831"/>
        <a:ext cx="5604203" cy="563221"/>
      </dsp:txXfrm>
    </dsp:sp>
    <dsp:sp modelId="{C8250024-F3BE-4AC5-B2FC-D14A91C68183}">
      <dsp:nvSpPr>
        <dsp:cNvPr id="0" name=""/>
        <dsp:cNvSpPr/>
      </dsp:nvSpPr>
      <dsp:spPr>
        <a:xfrm>
          <a:off x="0" y="4928858"/>
          <a:ext cx="6254724" cy="56322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59D74B-28A0-4D08-8EAC-0AA7E3B8C044}">
      <dsp:nvSpPr>
        <dsp:cNvPr id="0" name=""/>
        <dsp:cNvSpPr/>
      </dsp:nvSpPr>
      <dsp:spPr>
        <a:xfrm>
          <a:off x="170374" y="5055582"/>
          <a:ext cx="309771" cy="309771"/>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AC51DA-E4DB-476F-8FC2-CA609AD710B7}">
      <dsp:nvSpPr>
        <dsp:cNvPr id="0" name=""/>
        <dsp:cNvSpPr/>
      </dsp:nvSpPr>
      <dsp:spPr>
        <a:xfrm>
          <a:off x="650520" y="4928858"/>
          <a:ext cx="5604203" cy="563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608" tIns="59608" rIns="59608" bIns="59608" numCol="1" spcCol="1270" anchor="ctr" anchorCtr="0">
          <a:noAutofit/>
        </a:bodyPr>
        <a:lstStyle/>
        <a:p>
          <a:pPr marL="0" lvl="0" indent="0" algn="l" defTabSz="666750">
            <a:lnSpc>
              <a:spcPct val="90000"/>
            </a:lnSpc>
            <a:spcBef>
              <a:spcPct val="0"/>
            </a:spcBef>
            <a:spcAft>
              <a:spcPct val="35000"/>
            </a:spcAft>
            <a:buNone/>
          </a:pPr>
          <a:r>
            <a:rPr lang="en-GB" sz="1500" kern="1200"/>
            <a:t>Increases risks related to data privacy and cybersecurity</a:t>
          </a:r>
          <a:br>
            <a:rPr lang="en-GB" sz="1500" kern="1200"/>
          </a:br>
          <a:r>
            <a:rPr lang="en-GB" sz="1500" i="1" kern="1200"/>
            <a:t>(Boddy, 2020; ICO, 2023)</a:t>
          </a:r>
          <a:endParaRPr lang="en-US" sz="1500" kern="1200"/>
        </a:p>
      </dsp:txBody>
      <dsp:txXfrm>
        <a:off x="650520" y="4928858"/>
        <a:ext cx="5604203" cy="5632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F08452-74F8-4347-B09A-0966AC4375BF}">
      <dsp:nvSpPr>
        <dsp:cNvPr id="0" name=""/>
        <dsp:cNvSpPr/>
      </dsp:nvSpPr>
      <dsp:spPr>
        <a:xfrm>
          <a:off x="0" y="542"/>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05A5E4-434F-4189-9E19-DCEB2876BFE6}">
      <dsp:nvSpPr>
        <dsp:cNvPr id="0" name=""/>
        <dsp:cNvSpPr/>
      </dsp:nvSpPr>
      <dsp:spPr>
        <a:xfrm>
          <a:off x="225720" y="168433"/>
          <a:ext cx="410401" cy="4104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2C1CA3-8D88-436C-B533-694095D49771}">
      <dsp:nvSpPr>
        <dsp:cNvPr id="0" name=""/>
        <dsp:cNvSpPr/>
      </dsp:nvSpPr>
      <dsp:spPr>
        <a:xfrm>
          <a:off x="861842" y="542"/>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b="1" kern="1200"/>
            <a:t>Challenges, Solutions, and Ethical Issues at Bupa Dental Care</a:t>
          </a:r>
          <a:endParaRPr lang="en-US" sz="1600" kern="1200"/>
        </a:p>
      </dsp:txBody>
      <dsp:txXfrm>
        <a:off x="861842" y="542"/>
        <a:ext cx="6617187" cy="746184"/>
      </dsp:txXfrm>
    </dsp:sp>
    <dsp:sp modelId="{57211B98-1FCC-4EF8-878C-E7B72992423A}">
      <dsp:nvSpPr>
        <dsp:cNvPr id="0" name=""/>
        <dsp:cNvSpPr/>
      </dsp:nvSpPr>
      <dsp:spPr>
        <a:xfrm>
          <a:off x="0" y="933272"/>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6A7A4E-F6B6-444B-86C5-F311180C74BB}">
      <dsp:nvSpPr>
        <dsp:cNvPr id="0" name=""/>
        <dsp:cNvSpPr/>
      </dsp:nvSpPr>
      <dsp:spPr>
        <a:xfrm>
          <a:off x="225720" y="1101163"/>
          <a:ext cx="410401" cy="4104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482A43-4D3D-4C65-B427-947CF584AB75}">
      <dsp:nvSpPr>
        <dsp:cNvPr id="0" name=""/>
        <dsp:cNvSpPr/>
      </dsp:nvSpPr>
      <dsp:spPr>
        <a:xfrm>
          <a:off x="861842" y="933272"/>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b="1" kern="1200"/>
            <a:t>Challenges</a:t>
          </a:r>
          <a:endParaRPr lang="en-US" sz="1600" kern="1200"/>
        </a:p>
      </dsp:txBody>
      <dsp:txXfrm>
        <a:off x="861842" y="933272"/>
        <a:ext cx="6617187" cy="746184"/>
      </dsp:txXfrm>
    </dsp:sp>
    <dsp:sp modelId="{E0C264D9-8D0C-4157-BF7A-CEEC55987C9F}">
      <dsp:nvSpPr>
        <dsp:cNvPr id="0" name=""/>
        <dsp:cNvSpPr/>
      </dsp:nvSpPr>
      <dsp:spPr>
        <a:xfrm>
          <a:off x="0" y="1866002"/>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57D26F-3FC3-4696-A8EE-55C237781E91}">
      <dsp:nvSpPr>
        <dsp:cNvPr id="0" name=""/>
        <dsp:cNvSpPr/>
      </dsp:nvSpPr>
      <dsp:spPr>
        <a:xfrm>
          <a:off x="225720" y="2033894"/>
          <a:ext cx="410401" cy="4104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F07B1D-DEA1-4EF0-8547-AB842A85234C}">
      <dsp:nvSpPr>
        <dsp:cNvPr id="0" name=""/>
        <dsp:cNvSpPr/>
      </dsp:nvSpPr>
      <dsp:spPr>
        <a:xfrm>
          <a:off x="861842" y="1866002"/>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kern="1200"/>
            <a:t>High costs of implementing and maintaining PMS, EDR, and CRM across multiple clinics</a:t>
          </a:r>
          <a:endParaRPr lang="en-US" sz="1600" kern="1200"/>
        </a:p>
      </dsp:txBody>
      <dsp:txXfrm>
        <a:off x="861842" y="1866002"/>
        <a:ext cx="6617187" cy="746184"/>
      </dsp:txXfrm>
    </dsp:sp>
    <dsp:sp modelId="{C04EF516-8CD9-4E07-A444-838DACAE5472}">
      <dsp:nvSpPr>
        <dsp:cNvPr id="0" name=""/>
        <dsp:cNvSpPr/>
      </dsp:nvSpPr>
      <dsp:spPr>
        <a:xfrm>
          <a:off x="0" y="2798732"/>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08E909-3B14-488B-A98F-040616641630}">
      <dsp:nvSpPr>
        <dsp:cNvPr id="0" name=""/>
        <dsp:cNvSpPr/>
      </dsp:nvSpPr>
      <dsp:spPr>
        <a:xfrm>
          <a:off x="225720" y="2966624"/>
          <a:ext cx="410401" cy="4104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9D7C45-10C4-4AF0-B422-010E57F6341F}">
      <dsp:nvSpPr>
        <dsp:cNvPr id="0" name=""/>
        <dsp:cNvSpPr/>
      </dsp:nvSpPr>
      <dsp:spPr>
        <a:xfrm>
          <a:off x="861842" y="2798732"/>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kern="1200"/>
            <a:t>Managing large volumes of sensitive patient data</a:t>
          </a:r>
          <a:br>
            <a:rPr lang="en-GB" sz="1600" kern="1200"/>
          </a:br>
          <a:r>
            <a:rPr lang="en-GB" sz="1600" i="1" kern="1200"/>
            <a:t>(Boddy, 2020; Laudon and Laudon, 2022)</a:t>
          </a:r>
          <a:endParaRPr lang="en-US" sz="1600" kern="1200"/>
        </a:p>
      </dsp:txBody>
      <dsp:txXfrm>
        <a:off x="861842" y="2798732"/>
        <a:ext cx="6617187" cy="746184"/>
      </dsp:txXfrm>
    </dsp:sp>
    <dsp:sp modelId="{5F80B179-FE3A-4934-AAE0-E30BEAFC7321}">
      <dsp:nvSpPr>
        <dsp:cNvPr id="0" name=""/>
        <dsp:cNvSpPr/>
      </dsp:nvSpPr>
      <dsp:spPr>
        <a:xfrm>
          <a:off x="0" y="3731463"/>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BB1B81-92B6-4947-92BF-0C58F3988636}">
      <dsp:nvSpPr>
        <dsp:cNvPr id="0" name=""/>
        <dsp:cNvSpPr/>
      </dsp:nvSpPr>
      <dsp:spPr>
        <a:xfrm>
          <a:off x="225720" y="3899354"/>
          <a:ext cx="410401" cy="41040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8EBD15-5A23-4DE4-A06D-EDDC8EEAC951}">
      <dsp:nvSpPr>
        <dsp:cNvPr id="0" name=""/>
        <dsp:cNvSpPr/>
      </dsp:nvSpPr>
      <dsp:spPr>
        <a:xfrm>
          <a:off x="861842" y="3731463"/>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b="1" kern="1200"/>
            <a:t>Solutions</a:t>
          </a:r>
          <a:endParaRPr lang="en-US" sz="1600" kern="1200"/>
        </a:p>
      </dsp:txBody>
      <dsp:txXfrm>
        <a:off x="861842" y="3731463"/>
        <a:ext cx="6617187" cy="746184"/>
      </dsp:txXfrm>
    </dsp:sp>
    <dsp:sp modelId="{BD22873C-85C3-46D8-9AF8-670235E5890B}">
      <dsp:nvSpPr>
        <dsp:cNvPr id="0" name=""/>
        <dsp:cNvSpPr/>
      </dsp:nvSpPr>
      <dsp:spPr>
        <a:xfrm>
          <a:off x="0" y="4664193"/>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2F316D-9883-4E0C-B258-4E43DA025553}">
      <dsp:nvSpPr>
        <dsp:cNvPr id="0" name=""/>
        <dsp:cNvSpPr/>
      </dsp:nvSpPr>
      <dsp:spPr>
        <a:xfrm>
          <a:off x="225720" y="4832084"/>
          <a:ext cx="410401" cy="41040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3CC3DE-ACD0-4504-A219-F2FCD7D45C31}">
      <dsp:nvSpPr>
        <dsp:cNvPr id="0" name=""/>
        <dsp:cNvSpPr/>
      </dsp:nvSpPr>
      <dsp:spPr>
        <a:xfrm>
          <a:off x="861842" y="4664193"/>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kern="1200"/>
            <a:t>Standardised digital systems across clinics to improve consistency</a:t>
          </a:r>
          <a:endParaRPr lang="en-US" sz="1600" kern="1200"/>
        </a:p>
      </dsp:txBody>
      <dsp:txXfrm>
        <a:off x="861842" y="4664193"/>
        <a:ext cx="6617187" cy="746184"/>
      </dsp:txXfrm>
    </dsp:sp>
    <dsp:sp modelId="{E6AA1D6B-42ED-460A-BD77-CE53789927E2}">
      <dsp:nvSpPr>
        <dsp:cNvPr id="0" name=""/>
        <dsp:cNvSpPr/>
      </dsp:nvSpPr>
      <dsp:spPr>
        <a:xfrm>
          <a:off x="0" y="5596923"/>
          <a:ext cx="7479030" cy="7461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A371F4-BDF3-41F3-8E07-A45B796272C5}">
      <dsp:nvSpPr>
        <dsp:cNvPr id="0" name=""/>
        <dsp:cNvSpPr/>
      </dsp:nvSpPr>
      <dsp:spPr>
        <a:xfrm>
          <a:off x="225720" y="5764815"/>
          <a:ext cx="410401" cy="41040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559A35-ECCC-4E46-BCAA-BE81070FDE89}">
      <dsp:nvSpPr>
        <dsp:cNvPr id="0" name=""/>
        <dsp:cNvSpPr/>
      </dsp:nvSpPr>
      <dsp:spPr>
        <a:xfrm>
          <a:off x="861842" y="5596923"/>
          <a:ext cx="6617187" cy="746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971" tIns="78971" rIns="78971" bIns="78971" numCol="1" spcCol="1270" anchor="ctr" anchorCtr="0">
          <a:noAutofit/>
        </a:bodyPr>
        <a:lstStyle/>
        <a:p>
          <a:pPr marL="0" lvl="0" indent="0" algn="l" defTabSz="711200">
            <a:lnSpc>
              <a:spcPct val="100000"/>
            </a:lnSpc>
            <a:spcBef>
              <a:spcPct val="0"/>
            </a:spcBef>
            <a:spcAft>
              <a:spcPct val="35000"/>
            </a:spcAft>
            <a:buNone/>
          </a:pPr>
          <a:r>
            <a:rPr lang="en-GB" sz="1600" kern="1200"/>
            <a:t>Strong data governance and cybersecurity controls</a:t>
          </a:r>
          <a:br>
            <a:rPr lang="en-GB" sz="1600" kern="1200"/>
          </a:br>
          <a:r>
            <a:rPr lang="en-GB" sz="1600" i="1" kern="1200"/>
            <a:t>(Laudon and Laudon, 2022)</a:t>
          </a:r>
          <a:endParaRPr lang="en-US" sz="1600" kern="1200"/>
        </a:p>
      </dsp:txBody>
      <dsp:txXfrm>
        <a:off x="861842" y="5596923"/>
        <a:ext cx="6617187" cy="7461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39DEEE-135D-44B5-822A-D2B806996268}">
      <dsp:nvSpPr>
        <dsp:cNvPr id="0" name=""/>
        <dsp:cNvSpPr/>
      </dsp:nvSpPr>
      <dsp:spPr>
        <a:xfrm>
          <a:off x="0" y="39881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Boddy, D.</a:t>
          </a:r>
          <a:r>
            <a:rPr lang="en-GB" sz="1400" kern="1200"/>
            <a:t> (2020) </a:t>
          </a:r>
          <a:r>
            <a:rPr lang="en-GB" sz="1400" i="1" kern="1200"/>
            <a:t>Management: An Introduction</a:t>
          </a:r>
          <a:r>
            <a:rPr lang="en-GB" sz="1400" kern="1200"/>
            <a:t>. 8th edn. Harlow: Pearson.</a:t>
          </a:r>
          <a:endParaRPr lang="en-US" sz="1400" kern="1200"/>
        </a:p>
      </dsp:txBody>
      <dsp:txXfrm>
        <a:off x="16392" y="415204"/>
        <a:ext cx="10720941" cy="303006"/>
      </dsp:txXfrm>
    </dsp:sp>
    <dsp:sp modelId="{CD484458-BE20-4A36-B6E1-EE1AD7989AE6}">
      <dsp:nvSpPr>
        <dsp:cNvPr id="0" name=""/>
        <dsp:cNvSpPr/>
      </dsp:nvSpPr>
      <dsp:spPr>
        <a:xfrm>
          <a:off x="0" y="77492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Buttle, F. and Maklan, S.</a:t>
          </a:r>
          <a:r>
            <a:rPr lang="en-GB" sz="1400" kern="1200"/>
            <a:t> (2019) </a:t>
          </a:r>
          <a:r>
            <a:rPr lang="en-GB" sz="1400" i="1" kern="1200"/>
            <a:t>Customer Relationship Management: Concepts and Technologies</a:t>
          </a:r>
          <a:r>
            <a:rPr lang="en-GB" sz="1400" kern="1200"/>
            <a:t>. 4th edn. Abingdon: Routledge.</a:t>
          </a:r>
          <a:endParaRPr lang="en-US" sz="1400" kern="1200"/>
        </a:p>
      </dsp:txBody>
      <dsp:txXfrm>
        <a:off x="16392" y="791314"/>
        <a:ext cx="10720941" cy="303006"/>
      </dsp:txXfrm>
    </dsp:sp>
    <dsp:sp modelId="{2E07F11A-2C05-4082-B9B8-36E4C2D590ED}">
      <dsp:nvSpPr>
        <dsp:cNvPr id="0" name=""/>
        <dsp:cNvSpPr/>
      </dsp:nvSpPr>
      <dsp:spPr>
        <a:xfrm>
          <a:off x="0" y="115103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ICO</a:t>
          </a:r>
          <a:r>
            <a:rPr lang="en-GB" sz="1400" kern="1200"/>
            <a:t> (2023) </a:t>
          </a:r>
          <a:r>
            <a:rPr lang="en-GB" sz="1400" i="1" kern="1200"/>
            <a:t>Guide to the UK General Data Protection Regulation (UK GDPR)</a:t>
          </a:r>
          <a:r>
            <a:rPr lang="en-GB" sz="1400" kern="1200"/>
            <a:t>. London: Information Commissioner’s Office.</a:t>
          </a:r>
          <a:endParaRPr lang="en-US" sz="1400" kern="1200"/>
        </a:p>
      </dsp:txBody>
      <dsp:txXfrm>
        <a:off x="16392" y="1167424"/>
        <a:ext cx="10720941" cy="303006"/>
      </dsp:txXfrm>
    </dsp:sp>
    <dsp:sp modelId="{2F77261C-C85C-4D81-88B2-CFC97CC222C4}">
      <dsp:nvSpPr>
        <dsp:cNvPr id="0" name=""/>
        <dsp:cNvSpPr/>
      </dsp:nvSpPr>
      <dsp:spPr>
        <a:xfrm>
          <a:off x="0" y="152714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Laudon, K.C. and Laudon, J.P.</a:t>
          </a:r>
          <a:r>
            <a:rPr lang="en-GB" sz="1400" kern="1200"/>
            <a:t> (2022) </a:t>
          </a:r>
          <a:r>
            <a:rPr lang="en-GB" sz="1400" i="1" kern="1200"/>
            <a:t>Management Information Systems: Managing the Digital Firm</a:t>
          </a:r>
          <a:r>
            <a:rPr lang="en-GB" sz="1400" kern="1200"/>
            <a:t>. 17th edn. Harlow: Pearson.</a:t>
          </a:r>
          <a:endParaRPr lang="en-US" sz="1400" kern="1200"/>
        </a:p>
      </dsp:txBody>
      <dsp:txXfrm>
        <a:off x="16392" y="1543534"/>
        <a:ext cx="10720941" cy="303006"/>
      </dsp:txXfrm>
    </dsp:sp>
    <dsp:sp modelId="{7F872B77-43EF-4A22-94F1-0403372E795C}">
      <dsp:nvSpPr>
        <dsp:cNvPr id="0" name=""/>
        <dsp:cNvSpPr/>
      </dsp:nvSpPr>
      <dsp:spPr>
        <a:xfrm>
          <a:off x="0" y="190325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O’Brien, J.A. and Marakas, G.M.</a:t>
          </a:r>
          <a:r>
            <a:rPr lang="en-GB" sz="1400" kern="1200"/>
            <a:t> (2019) </a:t>
          </a:r>
          <a:r>
            <a:rPr lang="en-GB" sz="1400" i="1" kern="1200"/>
            <a:t>Management Information Systems</a:t>
          </a:r>
          <a:r>
            <a:rPr lang="en-GB" sz="1400" kern="1200"/>
            <a:t>. 11th edn. New York: McGraw-Hill Education.</a:t>
          </a:r>
          <a:endParaRPr lang="en-US" sz="1400" kern="1200"/>
        </a:p>
      </dsp:txBody>
      <dsp:txXfrm>
        <a:off x="16392" y="1919644"/>
        <a:ext cx="10720941" cy="303006"/>
      </dsp:txXfrm>
    </dsp:sp>
    <dsp:sp modelId="{EAF73CDE-45FF-4FCF-AD56-A29D18B04A73}">
      <dsp:nvSpPr>
        <dsp:cNvPr id="0" name=""/>
        <dsp:cNvSpPr/>
      </dsp:nvSpPr>
      <dsp:spPr>
        <a:xfrm>
          <a:off x="0" y="227936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Stair, R. and Reynolds, G.</a:t>
          </a:r>
          <a:r>
            <a:rPr lang="en-GB" sz="1400" kern="1200"/>
            <a:t> (2020) </a:t>
          </a:r>
          <a:r>
            <a:rPr lang="en-GB" sz="1400" i="1" kern="1200"/>
            <a:t>Principles of Information Systems</a:t>
          </a:r>
          <a:r>
            <a:rPr lang="en-GB" sz="1400" kern="1200"/>
            <a:t>. 13th edn. Boston: Cengage Learning.</a:t>
          </a:r>
          <a:endParaRPr lang="en-US" sz="1400" kern="1200"/>
        </a:p>
      </dsp:txBody>
      <dsp:txXfrm>
        <a:off x="16392" y="2295754"/>
        <a:ext cx="10720941" cy="303006"/>
      </dsp:txXfrm>
    </dsp:sp>
    <dsp:sp modelId="{B224BC33-5538-4033-98B0-157032FEEB87}">
      <dsp:nvSpPr>
        <dsp:cNvPr id="0" name=""/>
        <dsp:cNvSpPr/>
      </dsp:nvSpPr>
      <dsp:spPr>
        <a:xfrm>
          <a:off x="0" y="265547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O’Brien, J.A. and Marakas, G.M., 2019. Management Information Systems. 11th ed. New York: McGraw-Hill Education.</a:t>
          </a:r>
        </a:p>
      </dsp:txBody>
      <dsp:txXfrm>
        <a:off x="16392" y="2671864"/>
        <a:ext cx="10720941" cy="303006"/>
      </dsp:txXfrm>
    </dsp:sp>
    <dsp:sp modelId="{19F9279D-B695-4D1D-8314-B7111ED744E0}">
      <dsp:nvSpPr>
        <dsp:cNvPr id="0" name=""/>
        <dsp:cNvSpPr/>
      </dsp:nvSpPr>
      <dsp:spPr>
        <a:xfrm>
          <a:off x="0" y="3031582"/>
          <a:ext cx="10753725"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Health Education England, 2022. Digital transformation in NHS dentistry and primary care: technology adoption and patient data management</a:t>
          </a:r>
        </a:p>
      </dsp:txBody>
      <dsp:txXfrm>
        <a:off x="16392" y="3047974"/>
        <a:ext cx="10720941" cy="3030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42029505-3642-469F-98BD-BBA5DAC91E01}" type="datetimeFigureOut">
              <a:rPr lang="en-GB" smtClean="0"/>
              <a:t>12/02/2026</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A629DBB-E574-4DA1-80C6-5DE027211FEC}" type="slidenum">
              <a:rPr lang="en-GB" smtClean="0"/>
              <a:t>‹#›</a:t>
            </a:fld>
            <a:endParaRPr lang="en-GB"/>
          </a:p>
        </p:txBody>
      </p:sp>
    </p:spTree>
    <p:extLst>
      <p:ext uri="{BB962C8B-B14F-4D97-AF65-F5344CB8AC3E}">
        <p14:creationId xmlns:p14="http://schemas.microsoft.com/office/powerpoint/2010/main" val="3813337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029505-3642-469F-98BD-BBA5DAC91E01}"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1498418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2029505-3642-469F-98BD-BBA5DAC91E01}"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1882855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2029505-3642-469F-98BD-BBA5DAC91E01}" type="datetimeFigureOut">
              <a:rPr lang="en-GB" smtClean="0"/>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4242586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2029505-3642-469F-98BD-BBA5DAC91E01}" type="datetimeFigureOut">
              <a:rPr lang="en-GB" smtClean="0"/>
              <a:t>12/02/2026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2636618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2029505-3642-469F-98BD-BBA5DAC91E01}" type="datetimeFigureOut">
              <a:rPr lang="en-GB" smtClean="0"/>
              <a:t>12/02/2026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1049406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029505-3642-469F-98BD-BBA5DAC91E01}" type="datetimeFigureOut">
              <a:rPr lang="en-GB" smtClean="0"/>
              <a:t>12/02/2026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2665397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GB"/>
              <a:t>Click to edit Master text styles</a:t>
            </a:r>
          </a:p>
        </p:txBody>
      </p:sp>
      <p:sp>
        <p:nvSpPr>
          <p:cNvPr id="5" name="Date Placeholder 4"/>
          <p:cNvSpPr>
            <a:spLocks noGrp="1"/>
          </p:cNvSpPr>
          <p:nvPr>
            <p:ph type="dt" sz="half" idx="10"/>
          </p:nvPr>
        </p:nvSpPr>
        <p:spPr/>
        <p:txBody>
          <a:bodyPr/>
          <a:lstStyle/>
          <a:p>
            <a:fld id="{42029505-3642-469F-98BD-BBA5DAC91E01}" type="datetimeFigureOut">
              <a:rPr lang="en-GB" smtClean="0"/>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A629DBB-E574-4DA1-80C6-5DE027211FEC}" type="slidenum">
              <a:rPr lang="en-GB" smtClean="0"/>
              <a:t>‹#›</a:t>
            </a:fld>
            <a:endParaRPr lang="en-GB"/>
          </a:p>
        </p:txBody>
      </p:sp>
    </p:spTree>
    <p:extLst>
      <p:ext uri="{BB962C8B-B14F-4D97-AF65-F5344CB8AC3E}">
        <p14:creationId xmlns:p14="http://schemas.microsoft.com/office/powerpoint/2010/main" val="3412129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42029505-3642-469F-98BD-BBA5DAC91E01}" type="datetimeFigureOut">
              <a:rPr lang="en-GB" smtClean="0"/>
              <a:t>12/02/2026</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A629DBB-E574-4DA1-80C6-5DE027211FEC}" type="slidenum">
              <a:rPr lang="en-GB" smtClean="0"/>
              <a:t>‹#›</a:t>
            </a:fld>
            <a:endParaRPr lang="en-GB"/>
          </a:p>
        </p:txBody>
      </p:sp>
    </p:spTree>
    <p:extLst>
      <p:ext uri="{BB962C8B-B14F-4D97-AF65-F5344CB8AC3E}">
        <p14:creationId xmlns:p14="http://schemas.microsoft.com/office/powerpoint/2010/main" val="356464187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029505-3642-469F-98BD-BBA5DAC91E01}"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4257678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029505-3642-469F-98BD-BBA5DAC91E01}"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29DBB-E574-4DA1-80C6-5DE027211FEC}" type="slidenum">
              <a:rPr lang="en-GB" smtClean="0"/>
              <a:t>‹#›</a:t>
            </a:fld>
            <a:endParaRPr lang="en-GB"/>
          </a:p>
        </p:txBody>
      </p:sp>
    </p:spTree>
    <p:extLst>
      <p:ext uri="{BB962C8B-B14F-4D97-AF65-F5344CB8AC3E}">
        <p14:creationId xmlns:p14="http://schemas.microsoft.com/office/powerpoint/2010/main" val="1162609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42029505-3642-469F-98BD-BBA5DAC91E01}" type="datetimeFigureOut">
              <a:rPr lang="en-GB" smtClean="0"/>
              <a:t>12/02/2026</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A629DBB-E574-4DA1-80C6-5DE027211FEC}" type="slidenum">
              <a:rPr lang="en-GB" smtClean="0"/>
              <a:t>‹#›</a:t>
            </a:fld>
            <a:endParaRPr lang="en-GB"/>
          </a:p>
        </p:txBody>
      </p:sp>
    </p:spTree>
    <p:extLst>
      <p:ext uri="{BB962C8B-B14F-4D97-AF65-F5344CB8AC3E}">
        <p14:creationId xmlns:p14="http://schemas.microsoft.com/office/powerpoint/2010/main" val="30264147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xhere.com/pt/photo/505235"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54.jpeg"/><Relationship Id="rId3" Type="http://schemas.openxmlformats.org/officeDocument/2006/relationships/diagramLayout" Target="../diagrams/layout4.xml"/><Relationship Id="rId7" Type="http://schemas.openxmlformats.org/officeDocument/2006/relationships/image" Target="../media/image53.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E4C9B-A9D6-5CCF-AD6C-FEDA7C633C66}"/>
              </a:ext>
            </a:extLst>
          </p:cNvPr>
          <p:cNvSpPr>
            <a:spLocks noGrp="1"/>
          </p:cNvSpPr>
          <p:nvPr>
            <p:ph type="ctrTitle"/>
          </p:nvPr>
        </p:nvSpPr>
        <p:spPr>
          <a:xfrm>
            <a:off x="300990" y="168442"/>
            <a:ext cx="9144000" cy="2259639"/>
          </a:xfrm>
        </p:spPr>
        <p:txBody>
          <a:bodyPr>
            <a:normAutofit/>
          </a:bodyPr>
          <a:lstStyle/>
          <a:p>
            <a:pPr algn="l"/>
            <a:r>
              <a:rPr lang="en-GB" sz="2400" dirty="0">
                <a:latin typeface="Times New Roman" panose="02020603050405020304" pitchFamily="18" charset="0"/>
                <a:cs typeface="Times New Roman" panose="02020603050405020304" pitchFamily="18" charset="0"/>
              </a:rPr>
              <a:t>STUDENT NAME</a:t>
            </a:r>
            <a:r>
              <a:rPr lang="en-GB" sz="2400">
                <a:latin typeface="Times New Roman" panose="02020603050405020304" pitchFamily="18" charset="0"/>
                <a:cs typeface="Times New Roman" panose="02020603050405020304" pitchFamily="18" charset="0"/>
              </a:rPr>
              <a:t>:  </a:t>
            </a:r>
            <a:r>
              <a:rPr lang="en-GB" sz="2200">
                <a:latin typeface="Times New Roman" panose="02020603050405020304" pitchFamily="18" charset="0"/>
                <a:cs typeface="Times New Roman" panose="02020603050405020304" pitchFamily="18" charset="0"/>
              </a:rPr>
              <a:t>RODICA ION </a:t>
            </a:r>
            <a:r>
              <a:rPr lang="en-GB" sz="2200" dirty="0">
                <a:latin typeface="Times New Roman" panose="02020603050405020304" pitchFamily="18" charset="0"/>
                <a:cs typeface="Times New Roman" panose="02020603050405020304" pitchFamily="18" charset="0"/>
              </a:rPr>
              <a:t>(2414562)</a:t>
            </a:r>
            <a:br>
              <a:rPr lang="en-GB" sz="2200" dirty="0">
                <a:latin typeface="Times New Roman" panose="02020603050405020304" pitchFamily="18" charset="0"/>
                <a:cs typeface="Times New Roman" panose="02020603050405020304" pitchFamily="18" charset="0"/>
              </a:rPr>
            </a:br>
            <a:r>
              <a:rPr lang="en-GB" sz="2200" dirty="0">
                <a:latin typeface="Times New Roman" panose="02020603050405020304" pitchFamily="18" charset="0"/>
                <a:cs typeface="Times New Roman" panose="02020603050405020304" pitchFamily="18" charset="0"/>
              </a:rPr>
              <a:t>ANA MIHAILESCU (2413169)</a:t>
            </a:r>
            <a:br>
              <a:rPr lang="en-GB" sz="2200" dirty="0">
                <a:latin typeface="Times New Roman" panose="02020603050405020304" pitchFamily="18" charset="0"/>
                <a:cs typeface="Times New Roman" panose="02020603050405020304" pitchFamily="18" charset="0"/>
              </a:rPr>
            </a:br>
            <a:r>
              <a:rPr lang="en-GB" sz="2200" dirty="0">
                <a:latin typeface="Times New Roman" panose="02020603050405020304" pitchFamily="18" charset="0"/>
                <a:cs typeface="Times New Roman" panose="02020603050405020304" pitchFamily="18" charset="0"/>
              </a:rPr>
              <a:t>LEONARD ANDREI (2410010)</a:t>
            </a:r>
            <a:br>
              <a:rPr lang="en-GB" sz="2200" dirty="0">
                <a:latin typeface="Times New Roman" panose="02020603050405020304" pitchFamily="18" charset="0"/>
                <a:cs typeface="Times New Roman" panose="02020603050405020304" pitchFamily="18" charset="0"/>
              </a:rPr>
            </a:br>
            <a:br>
              <a:rPr lang="en-GB" sz="2200" dirty="0">
                <a:latin typeface="Times New Roman" panose="02020603050405020304" pitchFamily="18" charset="0"/>
                <a:cs typeface="Times New Roman" panose="02020603050405020304" pitchFamily="18" charset="0"/>
              </a:rPr>
            </a:br>
            <a:br>
              <a:rPr lang="en-GB" sz="3200" dirty="0">
                <a:latin typeface="Times New Roman" panose="02020603050405020304" pitchFamily="18" charset="0"/>
                <a:cs typeface="Times New Roman" panose="02020603050405020304" pitchFamily="18" charset="0"/>
              </a:rPr>
            </a:br>
            <a:endParaRPr lang="en-GB" sz="32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C34A3AB1-376F-B517-C62C-96223C451921}"/>
              </a:ext>
            </a:extLst>
          </p:cNvPr>
          <p:cNvSpPr>
            <a:spLocks noGrp="1"/>
          </p:cNvSpPr>
          <p:nvPr>
            <p:ph type="subTitle" idx="1"/>
          </p:nvPr>
        </p:nvSpPr>
        <p:spPr>
          <a:xfrm>
            <a:off x="7010400" y="1902962"/>
            <a:ext cx="9144000" cy="1655762"/>
          </a:xfrm>
        </p:spPr>
        <p:txBody>
          <a:bodyPr/>
          <a:lstStyle/>
          <a:p>
            <a:pPr algn="l"/>
            <a:r>
              <a:rPr lang="en-GB" dirty="0"/>
              <a:t>PRESENTATION GROUP </a:t>
            </a:r>
          </a:p>
        </p:txBody>
      </p:sp>
      <p:sp>
        <p:nvSpPr>
          <p:cNvPr id="4" name="TextBox 3">
            <a:extLst>
              <a:ext uri="{FF2B5EF4-FFF2-40B4-BE49-F238E27FC236}">
                <a16:creationId xmlns:a16="http://schemas.microsoft.com/office/drawing/2014/main" id="{79B50D3B-30A3-3463-3418-3E3D3DD6B4ED}"/>
              </a:ext>
            </a:extLst>
          </p:cNvPr>
          <p:cNvSpPr txBox="1"/>
          <p:nvPr/>
        </p:nvSpPr>
        <p:spPr>
          <a:xfrm>
            <a:off x="519162" y="4745856"/>
            <a:ext cx="9898380" cy="954107"/>
          </a:xfrm>
          <a:prstGeom prst="rect">
            <a:avLst/>
          </a:prstGeom>
          <a:noFill/>
        </p:spPr>
        <p:txBody>
          <a:bodyPr wrap="square" rtlCol="0">
            <a:spAutoFit/>
          </a:bodyPr>
          <a:lstStyle/>
          <a:p>
            <a:r>
              <a:rPr lang="en-GB" sz="2800" b="1" dirty="0"/>
              <a:t>TITLE: A Comparative Analysis of Information Systems  and Small UK Businesses: A Case Study of a Dental Clinic </a:t>
            </a:r>
            <a:endParaRPr lang="en-GB" dirty="0"/>
          </a:p>
        </p:txBody>
      </p:sp>
      <p:pic>
        <p:nvPicPr>
          <p:cNvPr id="6" name="Picture 5" descr="A logo of a university of wales">
            <a:extLst>
              <a:ext uri="{FF2B5EF4-FFF2-40B4-BE49-F238E27FC236}">
                <a16:creationId xmlns:a16="http://schemas.microsoft.com/office/drawing/2014/main" id="{68871158-D734-03C2-B51F-2FAC5A8DCB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27651" y="168442"/>
            <a:ext cx="2163359" cy="1461972"/>
          </a:xfrm>
          <a:prstGeom prst="rect">
            <a:avLst/>
          </a:prstGeom>
        </p:spPr>
      </p:pic>
      <p:sp>
        <p:nvSpPr>
          <p:cNvPr id="7" name="TextBox 6">
            <a:extLst>
              <a:ext uri="{FF2B5EF4-FFF2-40B4-BE49-F238E27FC236}">
                <a16:creationId xmlns:a16="http://schemas.microsoft.com/office/drawing/2014/main" id="{61DC9F45-F22C-5324-FE51-A70DE9FFF542}"/>
              </a:ext>
            </a:extLst>
          </p:cNvPr>
          <p:cNvSpPr txBox="1"/>
          <p:nvPr/>
        </p:nvSpPr>
        <p:spPr>
          <a:xfrm>
            <a:off x="7395210" y="3348024"/>
            <a:ext cx="4309110" cy="1200329"/>
          </a:xfrm>
          <a:prstGeom prst="rect">
            <a:avLst/>
          </a:prstGeom>
          <a:noFill/>
        </p:spPr>
        <p:txBody>
          <a:bodyPr wrap="square" rtlCol="0">
            <a:spAutoFit/>
          </a:bodyPr>
          <a:lstStyle/>
          <a:p>
            <a:r>
              <a:rPr lang="en-GB" sz="2400" b="1" dirty="0">
                <a:latin typeface="Times New Roman" panose="02020603050405020304" pitchFamily="18" charset="0"/>
                <a:cs typeface="Times New Roman" panose="02020603050405020304" pitchFamily="18" charset="0"/>
              </a:rPr>
              <a:t>MODULE CODE: LCLM5004</a:t>
            </a:r>
          </a:p>
          <a:p>
            <a:r>
              <a:rPr lang="en-GB" sz="2400" b="1" dirty="0">
                <a:latin typeface="Times New Roman" panose="02020603050405020304" pitchFamily="18" charset="0"/>
                <a:cs typeface="Times New Roman" panose="02020603050405020304" pitchFamily="18" charset="0"/>
              </a:rPr>
              <a:t>LECTURES NAME: DR CHINOMSO NWAGBOSO</a:t>
            </a:r>
          </a:p>
        </p:txBody>
      </p:sp>
    </p:spTree>
    <p:extLst>
      <p:ext uri="{BB962C8B-B14F-4D97-AF65-F5344CB8AC3E}">
        <p14:creationId xmlns:p14="http://schemas.microsoft.com/office/powerpoint/2010/main" val="867141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07C930-9E59-EDB0-CEBC-8AF3B9CFEAAC}"/>
              </a:ext>
            </a:extLst>
          </p:cNvPr>
          <p:cNvSpPr>
            <a:spLocks noGrp="1"/>
          </p:cNvSpPr>
          <p:nvPr>
            <p:ph idx="1"/>
          </p:nvPr>
        </p:nvSpPr>
        <p:spPr>
          <a:xfrm>
            <a:off x="7539213" y="1725930"/>
            <a:ext cx="4018788" cy="4051935"/>
          </a:xfrm>
        </p:spPr>
        <p:txBody>
          <a:bodyPr>
            <a:normAutofit/>
          </a:bodyPr>
          <a:lstStyle/>
          <a:p>
            <a:r>
              <a:rPr lang="en-GB" sz="2000" dirty="0">
                <a:latin typeface="Times New Roman" panose="02020603050405020304" pitchFamily="18" charset="0"/>
                <a:cs typeface="Times New Roman" panose="02020603050405020304" pitchFamily="18" charset="0"/>
              </a:rPr>
              <a:t>In that presentation today we gone </a:t>
            </a:r>
            <a:r>
              <a:rPr lang="en-GB" sz="2000" dirty="0" err="1">
                <a:latin typeface="Times New Roman" panose="02020603050405020304" pitchFamily="18" charset="0"/>
                <a:cs typeface="Times New Roman" panose="02020603050405020304" pitchFamily="18" charset="0"/>
              </a:rPr>
              <a:t>Speack</a:t>
            </a:r>
            <a:r>
              <a:rPr lang="en-GB" sz="2000" dirty="0">
                <a:latin typeface="Times New Roman" panose="02020603050405020304" pitchFamily="18" charset="0"/>
                <a:cs typeface="Times New Roman" panose="02020603050405020304" pitchFamily="18" charset="0"/>
              </a:rPr>
              <a:t> about it two </a:t>
            </a:r>
            <a:r>
              <a:rPr lang="en-GB" sz="2000" dirty="0" err="1">
                <a:latin typeface="Times New Roman" panose="02020603050405020304" pitchFamily="18" charset="0"/>
                <a:cs typeface="Times New Roman" panose="02020603050405020304" pitchFamily="18" charset="0"/>
              </a:rPr>
              <a:t>Companys</a:t>
            </a:r>
            <a:r>
              <a:rPr lang="en-GB" sz="2000" dirty="0">
                <a:latin typeface="Times New Roman" panose="02020603050405020304" pitchFamily="18" charset="0"/>
                <a:cs typeface="Times New Roman" panose="02020603050405020304" pitchFamily="18" charset="0"/>
              </a:rPr>
              <a:t> in the UK compares the use of information systems in two UK small businesses: an independent dental clinic .The study focuses on Transaction Processing Systems, Management Information Systems, and Customer Relationship Management systems to examine how these systems support daily operations, efficiency, and decision-making in small business environments (Laudon and Laudon, 2022).</a:t>
            </a:r>
          </a:p>
        </p:txBody>
      </p:sp>
      <p:pic>
        <p:nvPicPr>
          <p:cNvPr id="5" name="Picture 4" descr="A dental office with a chair and a dentist chair">
            <a:extLst>
              <a:ext uri="{FF2B5EF4-FFF2-40B4-BE49-F238E27FC236}">
                <a16:creationId xmlns:a16="http://schemas.microsoft.com/office/drawing/2014/main" id="{247F88CF-D793-D851-A787-4D2B6B99AF5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
          <a:stretch>
            <a:fillRect/>
          </a:stretch>
        </p:blipFill>
        <p:spPr>
          <a:xfrm>
            <a:off x="633999" y="640080"/>
            <a:ext cx="6278529" cy="5588101"/>
          </a:xfrm>
          <a:prstGeom prst="rect">
            <a:avLst/>
          </a:prstGeom>
        </p:spPr>
      </p:pic>
      <p:sp>
        <p:nvSpPr>
          <p:cNvPr id="7" name="Title 6">
            <a:extLst>
              <a:ext uri="{FF2B5EF4-FFF2-40B4-BE49-F238E27FC236}">
                <a16:creationId xmlns:a16="http://schemas.microsoft.com/office/drawing/2014/main" id="{190B36BF-92F2-2977-2B44-3D6022F0F9A3}"/>
              </a:ext>
            </a:extLst>
          </p:cNvPr>
          <p:cNvSpPr>
            <a:spLocks noGrp="1"/>
          </p:cNvSpPr>
          <p:nvPr>
            <p:ph type="title"/>
          </p:nvPr>
        </p:nvSpPr>
        <p:spPr>
          <a:xfrm>
            <a:off x="7343774" y="0"/>
            <a:ext cx="10772775" cy="1658198"/>
          </a:xfrm>
        </p:spPr>
        <p:txBody>
          <a:bodyPr/>
          <a:lstStyle/>
          <a:p>
            <a:r>
              <a:rPr lang="en-GB" dirty="0"/>
              <a:t>Introduction </a:t>
            </a:r>
          </a:p>
        </p:txBody>
      </p:sp>
    </p:spTree>
    <p:extLst>
      <p:ext uri="{BB962C8B-B14F-4D97-AF65-F5344CB8AC3E}">
        <p14:creationId xmlns:p14="http://schemas.microsoft.com/office/powerpoint/2010/main" val="2193779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6D741-3687-BEA2-7189-A445A1BBA705}"/>
              </a:ext>
            </a:extLst>
          </p:cNvPr>
          <p:cNvSpPr>
            <a:spLocks noGrp="1"/>
          </p:cNvSpPr>
          <p:nvPr>
            <p:ph type="title"/>
          </p:nvPr>
        </p:nvSpPr>
        <p:spPr>
          <a:xfrm>
            <a:off x="6400800" y="499533"/>
            <a:ext cx="5142271" cy="1658198"/>
          </a:xfrm>
        </p:spPr>
        <p:txBody>
          <a:bodyPr>
            <a:normAutofit/>
          </a:bodyPr>
          <a:lstStyle/>
          <a:p>
            <a:r>
              <a:rPr lang="en-GB">
                <a:solidFill>
                  <a:srgbClr val="405559"/>
                </a:solidFill>
              </a:rPr>
              <a:t>DENTAL CLINIC – OVERVIEW </a:t>
            </a:r>
          </a:p>
        </p:txBody>
      </p:sp>
      <p:sp>
        <p:nvSpPr>
          <p:cNvPr id="3" name="Content Placeholder 2">
            <a:extLst>
              <a:ext uri="{FF2B5EF4-FFF2-40B4-BE49-F238E27FC236}">
                <a16:creationId xmlns:a16="http://schemas.microsoft.com/office/drawing/2014/main" id="{4F0D53C8-0CDC-1707-B194-E07C746671B1}"/>
              </a:ext>
            </a:extLst>
          </p:cNvPr>
          <p:cNvSpPr>
            <a:spLocks noGrp="1"/>
          </p:cNvSpPr>
          <p:nvPr>
            <p:ph idx="1"/>
          </p:nvPr>
        </p:nvSpPr>
        <p:spPr>
          <a:xfrm>
            <a:off x="6400800" y="2011680"/>
            <a:ext cx="5142271" cy="3864732"/>
          </a:xfrm>
        </p:spPr>
        <p:txBody>
          <a:bodyPr>
            <a:normAutofit/>
          </a:bodyPr>
          <a:lstStyle/>
          <a:p>
            <a:pPr>
              <a:buFont typeface="Wingdings" panose="05000000000000000000" pitchFamily="2" charset="2"/>
              <a:buChar char="q"/>
            </a:pPr>
            <a:r>
              <a:rPr lang="en-GB" sz="2000" dirty="0"/>
              <a:t>The small UK dental clinic provides primary dental services, including routine check-ups, treatments, and patient consultations. Administrative activities such as appointment booking, billing, and patient record management are handled using manual processes or basic digital tools. The clinic does not have fully implemented Transaction Processing Systems, Management Information Systems, or Customer Relationship Management systems, which limits automation, reporting, and strategic use of data (Boddy, 2020; NHS Digital, 2021).</a:t>
            </a:r>
          </a:p>
        </p:txBody>
      </p:sp>
      <p:pic>
        <p:nvPicPr>
          <p:cNvPr id="5" name="Picture 4" descr="A collage of people in dental office">
            <a:extLst>
              <a:ext uri="{FF2B5EF4-FFF2-40B4-BE49-F238E27FC236}">
                <a16:creationId xmlns:a16="http://schemas.microsoft.com/office/drawing/2014/main" id="{0646ED55-0310-8486-59EF-FAB53C5ED8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192" y="1449499"/>
            <a:ext cx="5451627" cy="3638961"/>
          </a:xfrm>
          <a:prstGeom prst="rect">
            <a:avLst/>
          </a:prstGeom>
        </p:spPr>
      </p:pic>
    </p:spTree>
    <p:extLst>
      <p:ext uri="{BB962C8B-B14F-4D97-AF65-F5344CB8AC3E}">
        <p14:creationId xmlns:p14="http://schemas.microsoft.com/office/powerpoint/2010/main" val="1109276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41841-9C49-F464-BEBB-239404354849}"/>
              </a:ext>
            </a:extLst>
          </p:cNvPr>
          <p:cNvSpPr>
            <a:spLocks noGrp="1"/>
          </p:cNvSpPr>
          <p:nvPr>
            <p:ph type="title"/>
          </p:nvPr>
        </p:nvSpPr>
        <p:spPr>
          <a:xfrm>
            <a:off x="7197213" y="499533"/>
            <a:ext cx="4345858" cy="1658198"/>
          </a:xfrm>
        </p:spPr>
        <p:txBody>
          <a:bodyPr>
            <a:normAutofit/>
          </a:bodyPr>
          <a:lstStyle/>
          <a:p>
            <a:r>
              <a:rPr lang="en-GB" sz="2400" dirty="0">
                <a:solidFill>
                  <a:srgbClr val="95695E"/>
                </a:solidFill>
                <a:latin typeface="Times New Roman" panose="02020603050405020304" pitchFamily="18" charset="0"/>
                <a:cs typeface="Times New Roman" panose="02020603050405020304" pitchFamily="18" charset="0"/>
              </a:rPr>
              <a:t>Implementation of Information Systems in a Dental Clinic</a:t>
            </a:r>
          </a:p>
        </p:txBody>
      </p:sp>
      <p:sp>
        <p:nvSpPr>
          <p:cNvPr id="4" name="Rectangle 1">
            <a:extLst>
              <a:ext uri="{FF2B5EF4-FFF2-40B4-BE49-F238E27FC236}">
                <a16:creationId xmlns:a16="http://schemas.microsoft.com/office/drawing/2014/main" id="{74B53231-552D-C64D-F2A8-46BCB17FE010}"/>
              </a:ext>
            </a:extLst>
          </p:cNvPr>
          <p:cNvSpPr>
            <a:spLocks noGrp="1" noChangeArrowheads="1"/>
          </p:cNvSpPr>
          <p:nvPr>
            <p:ph idx="1"/>
          </p:nvPr>
        </p:nvSpPr>
        <p:spPr bwMode="auto">
          <a:xfrm>
            <a:off x="7197213" y="2011680"/>
            <a:ext cx="4345858" cy="386473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marL="1880010" lvl="8" indent="-171450" eaLnBrk="0" fontAlgn="base" hangingPunct="0">
              <a:spcBef>
                <a:spcPct val="0"/>
              </a:spcBef>
              <a:spcAft>
                <a:spcPts val="600"/>
              </a:spcAft>
              <a:buFont typeface="Wingdings" panose="05000000000000000000" pitchFamily="2" charset="2"/>
              <a:buChar char="q"/>
            </a:pPr>
            <a:r>
              <a:rPr kumimoji="0" lang="en-US" altLang="en-US" b="1" i="0" u="none" strike="noStrike" cap="none" normalizeH="0" baseline="0" dirty="0">
                <a:ln>
                  <a:noFill/>
                </a:ln>
                <a:effectLst/>
                <a:latin typeface="Times New Roman" panose="02020603050405020304" pitchFamily="18" charset="0"/>
                <a:cs typeface="Times New Roman" panose="02020603050405020304" pitchFamily="18" charset="0"/>
              </a:rPr>
              <a:t>Practice Management System (PMS):</a:t>
            </a:r>
            <a:r>
              <a:rPr kumimoji="0" lang="en-US" altLang="en-US" b="0" i="0" u="none" strike="noStrike" cap="none" normalizeH="0" baseline="0" dirty="0">
                <a:ln>
                  <a:noFill/>
                </a:ln>
                <a:effectLst/>
                <a:latin typeface="Times New Roman" panose="02020603050405020304" pitchFamily="18" charset="0"/>
                <a:cs typeface="Times New Roman" panose="02020603050405020304" pitchFamily="18" charset="0"/>
              </a:rPr>
              <a:t> To automate appointment scheduling, billing, and administrative tasks, reducing manual errors and improving efficiency (Laudon and Laudon, 2022).</a:t>
            </a:r>
          </a:p>
          <a:p>
            <a:pPr marR="0" lvl="0" defTabSz="914400" rtl="0" eaLnBrk="0" fontAlgn="base" latinLnBrk="0" hangingPunct="0">
              <a:spcBef>
                <a:spcPct val="0"/>
              </a:spcBef>
              <a:spcAft>
                <a:spcPts val="600"/>
              </a:spcAft>
              <a:buClrTx/>
              <a:buSzTx/>
              <a:buFont typeface="Wingdings" panose="05000000000000000000" pitchFamily="2" charset="2"/>
              <a:buChar char="q"/>
              <a:tabLst/>
            </a:pPr>
            <a:r>
              <a:rPr kumimoji="0" lang="en-US" altLang="en-US" sz="1800" b="1" i="0" u="none" strike="noStrike" cap="none" normalizeH="0" baseline="0" dirty="0">
                <a:ln>
                  <a:noFill/>
                </a:ln>
                <a:effectLst/>
                <a:latin typeface="Times New Roman" panose="02020603050405020304" pitchFamily="18" charset="0"/>
                <a:cs typeface="Times New Roman" panose="02020603050405020304" pitchFamily="18" charset="0"/>
              </a:rPr>
              <a:t>Electronic Dental Records (EDR):</a:t>
            </a: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 To replace paper records with secure digital patient data, improving accessibility and continuity of care (NHS Digital, 2021).</a:t>
            </a:r>
          </a:p>
          <a:p>
            <a:pPr marR="0" lvl="0" defTabSz="914400" rtl="0" eaLnBrk="0" fontAlgn="base" latinLnBrk="0" hangingPunct="0">
              <a:spcBef>
                <a:spcPct val="0"/>
              </a:spcBef>
              <a:spcAft>
                <a:spcPts val="600"/>
              </a:spcAft>
              <a:buClrTx/>
              <a:buSzTx/>
              <a:buFont typeface="Wingdings" panose="05000000000000000000" pitchFamily="2" charset="2"/>
              <a:buChar char="q"/>
              <a:tabLst/>
            </a:pPr>
            <a:r>
              <a:rPr kumimoji="0" lang="en-US" altLang="en-US" sz="1800" b="1" i="0" u="none" strike="noStrike" cap="none" normalizeH="0" baseline="0" dirty="0">
                <a:ln>
                  <a:noFill/>
                </a:ln>
                <a:effectLst/>
                <a:latin typeface="Times New Roman" panose="02020603050405020304" pitchFamily="18" charset="0"/>
                <a:cs typeface="Times New Roman" panose="02020603050405020304" pitchFamily="18" charset="0"/>
              </a:rPr>
              <a:t>Customer Relationship Management (CRM):</a:t>
            </a: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 To enhance patient communication and engagement through reminders and </a:t>
            </a:r>
            <a:r>
              <a:rPr kumimoji="0" lang="en-US" altLang="en-US" sz="1800" b="0" i="0" u="none" strike="noStrike" cap="none" normalizeH="0" baseline="0" dirty="0" err="1">
                <a:ln>
                  <a:noFill/>
                </a:ln>
                <a:effectLst/>
                <a:latin typeface="Times New Roman" panose="02020603050405020304" pitchFamily="18" charset="0"/>
                <a:cs typeface="Times New Roman" panose="02020603050405020304" pitchFamily="18" charset="0"/>
              </a:rPr>
              <a:t>personalised</a:t>
            </a: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 services (Buttle and </a:t>
            </a:r>
            <a:r>
              <a:rPr kumimoji="0" lang="en-US" altLang="en-US" sz="1800" b="0" i="0" u="none" strike="noStrike" cap="none" normalizeH="0" baseline="0" dirty="0" err="1">
                <a:ln>
                  <a:noFill/>
                </a:ln>
                <a:effectLst/>
                <a:latin typeface="Times New Roman" panose="02020603050405020304" pitchFamily="18" charset="0"/>
                <a:cs typeface="Times New Roman" panose="02020603050405020304" pitchFamily="18" charset="0"/>
              </a:rPr>
              <a:t>Maklan</a:t>
            </a: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 2019).</a:t>
            </a:r>
          </a:p>
        </p:txBody>
      </p:sp>
      <p:pic>
        <p:nvPicPr>
          <p:cNvPr id="6" name="Picture 5" descr="A collage of several computer monitors">
            <a:extLst>
              <a:ext uri="{FF2B5EF4-FFF2-40B4-BE49-F238E27FC236}">
                <a16:creationId xmlns:a16="http://schemas.microsoft.com/office/drawing/2014/main" id="{C07CB29F-B84F-7C33-C1BF-7AB3E318E8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192" y="1449499"/>
            <a:ext cx="5451627" cy="3638961"/>
          </a:xfrm>
          <a:prstGeom prst="rect">
            <a:avLst/>
          </a:prstGeom>
        </p:spPr>
      </p:pic>
    </p:spTree>
    <p:extLst>
      <p:ext uri="{BB962C8B-B14F-4D97-AF65-F5344CB8AC3E}">
        <p14:creationId xmlns:p14="http://schemas.microsoft.com/office/powerpoint/2010/main" val="2376126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30B3B-0F3D-8B1F-EE8B-CF17B8691EA5}"/>
              </a:ext>
            </a:extLst>
          </p:cNvPr>
          <p:cNvSpPr>
            <a:spLocks noGrp="1"/>
          </p:cNvSpPr>
          <p:nvPr>
            <p:ph type="title"/>
          </p:nvPr>
        </p:nvSpPr>
        <p:spPr>
          <a:xfrm>
            <a:off x="706298" y="639763"/>
            <a:ext cx="3997693" cy="5492750"/>
          </a:xfrm>
        </p:spPr>
        <p:txBody>
          <a:bodyPr>
            <a:normAutofit/>
          </a:bodyPr>
          <a:lstStyle/>
          <a:p>
            <a:r>
              <a:rPr lang="en-GB" sz="6000" b="1">
                <a:solidFill>
                  <a:srgbClr val="FFFFFF"/>
                </a:solidFill>
              </a:rPr>
              <a:t>Patient Engagement and CRM</a:t>
            </a:r>
            <a:endParaRPr lang="en-GB" sz="6000" b="1">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5A86C7F2-07F2-4AB2-4B28-56D03C97A599}"/>
              </a:ext>
            </a:extLst>
          </p:cNvPr>
          <p:cNvGraphicFramePr>
            <a:graphicFrameLocks noGrp="1"/>
          </p:cNvGraphicFramePr>
          <p:nvPr>
            <p:ph idx="1"/>
            <p:extLst>
              <p:ext uri="{D42A27DB-BD31-4B8C-83A1-F6EECF244321}">
                <p14:modId xmlns:p14="http://schemas.microsoft.com/office/powerpoint/2010/main" val="924436172"/>
              </p:ext>
            </p:extLst>
          </p:nvPr>
        </p:nvGraphicFramePr>
        <p:xfrm>
          <a:off x="5288347" y="639763"/>
          <a:ext cx="6254724" cy="5492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3045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A1E12-1B04-7B38-2A8A-EE6CE6315E00}"/>
              </a:ext>
            </a:extLst>
          </p:cNvPr>
          <p:cNvSpPr>
            <a:spLocks noGrp="1"/>
          </p:cNvSpPr>
          <p:nvPr>
            <p:ph type="title"/>
          </p:nvPr>
        </p:nvSpPr>
        <p:spPr>
          <a:xfrm>
            <a:off x="706298" y="639763"/>
            <a:ext cx="3997693" cy="5492750"/>
          </a:xfrm>
        </p:spPr>
        <p:txBody>
          <a:bodyPr>
            <a:normAutofit/>
          </a:bodyPr>
          <a:lstStyle/>
          <a:p>
            <a:r>
              <a:rPr lang="en-GB" sz="5600" b="1">
                <a:solidFill>
                  <a:srgbClr val="FFFFFF"/>
                </a:solidFill>
              </a:rPr>
              <a:t>Practice Management System (PMS)</a:t>
            </a:r>
            <a:br>
              <a:rPr lang="en-GB" sz="5600" b="1">
                <a:solidFill>
                  <a:srgbClr val="FFFFFF"/>
                </a:solidFill>
              </a:rPr>
            </a:br>
            <a:endParaRPr lang="en-GB" sz="5600">
              <a:solidFill>
                <a:srgbClr val="FFFFFF"/>
              </a:solidFill>
            </a:endParaRPr>
          </a:p>
        </p:txBody>
      </p:sp>
      <p:graphicFrame>
        <p:nvGraphicFramePr>
          <p:cNvPr id="12" name="Content Placeholder 2">
            <a:extLst>
              <a:ext uri="{FF2B5EF4-FFF2-40B4-BE49-F238E27FC236}">
                <a16:creationId xmlns:a16="http://schemas.microsoft.com/office/drawing/2014/main" id="{1CA8F594-4A3B-AEC4-FECF-E9FCF77EA6FB}"/>
              </a:ext>
            </a:extLst>
          </p:cNvPr>
          <p:cNvGraphicFramePr>
            <a:graphicFrameLocks noGrp="1"/>
          </p:cNvGraphicFramePr>
          <p:nvPr>
            <p:ph idx="1"/>
            <p:extLst>
              <p:ext uri="{D42A27DB-BD31-4B8C-83A1-F6EECF244321}">
                <p14:modId xmlns:p14="http://schemas.microsoft.com/office/powerpoint/2010/main" val="3326929666"/>
              </p:ext>
            </p:extLst>
          </p:nvPr>
        </p:nvGraphicFramePr>
        <p:xfrm>
          <a:off x="5288347" y="639763"/>
          <a:ext cx="6254724" cy="5492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5443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F4EE-1154-5DA7-D2B6-8BD4A4FA881F}"/>
              </a:ext>
            </a:extLst>
          </p:cNvPr>
          <p:cNvSpPr>
            <a:spLocks noGrp="1"/>
          </p:cNvSpPr>
          <p:nvPr>
            <p:ph type="title"/>
          </p:nvPr>
        </p:nvSpPr>
        <p:spPr>
          <a:xfrm>
            <a:off x="102870" y="639763"/>
            <a:ext cx="4601121" cy="5492750"/>
          </a:xfrm>
        </p:spPr>
        <p:txBody>
          <a:bodyPr>
            <a:normAutofit/>
          </a:bodyPr>
          <a:lstStyle/>
          <a:p>
            <a:br>
              <a:rPr lang="en-GB" sz="6000" b="1" dirty="0">
                <a:solidFill>
                  <a:srgbClr val="FFFFFF"/>
                </a:solidFill>
              </a:rPr>
            </a:br>
            <a:r>
              <a:rPr lang="en-GB" sz="6000" b="1" dirty="0">
                <a:solidFill>
                  <a:srgbClr val="FFFFFF"/>
                </a:solidFill>
              </a:rPr>
              <a:t>Electronic Dental Records (EDR)</a:t>
            </a:r>
            <a:br>
              <a:rPr lang="en-GB" sz="6000" b="1" dirty="0">
                <a:solidFill>
                  <a:srgbClr val="FFFFFF"/>
                </a:solidFill>
              </a:rPr>
            </a:br>
            <a:endParaRPr lang="en-GB" sz="6000" dirty="0">
              <a:solidFill>
                <a:srgbClr val="FFFFFF"/>
              </a:solidFill>
            </a:endParaRPr>
          </a:p>
        </p:txBody>
      </p:sp>
      <p:graphicFrame>
        <p:nvGraphicFramePr>
          <p:cNvPr id="5" name="Content Placeholder 2">
            <a:extLst>
              <a:ext uri="{FF2B5EF4-FFF2-40B4-BE49-F238E27FC236}">
                <a16:creationId xmlns:a16="http://schemas.microsoft.com/office/drawing/2014/main" id="{8DB64422-2E39-271F-1E88-FF19E314AC5F}"/>
              </a:ext>
            </a:extLst>
          </p:cNvPr>
          <p:cNvGraphicFramePr>
            <a:graphicFrameLocks noGrp="1"/>
          </p:cNvGraphicFramePr>
          <p:nvPr>
            <p:ph idx="1"/>
            <p:extLst>
              <p:ext uri="{D42A27DB-BD31-4B8C-83A1-F6EECF244321}">
                <p14:modId xmlns:p14="http://schemas.microsoft.com/office/powerpoint/2010/main" val="2555144600"/>
              </p:ext>
            </p:extLst>
          </p:nvPr>
        </p:nvGraphicFramePr>
        <p:xfrm>
          <a:off x="5288347" y="639763"/>
          <a:ext cx="6254724" cy="5492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4499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518C59-09D4-F8DD-B8DD-E41364854777}"/>
              </a:ext>
            </a:extLst>
          </p:cNvPr>
          <p:cNvSpPr>
            <a:spLocks noGrp="1"/>
          </p:cNvSpPr>
          <p:nvPr>
            <p:ph idx="1"/>
          </p:nvPr>
        </p:nvSpPr>
        <p:spPr>
          <a:xfrm>
            <a:off x="7703820" y="2057400"/>
            <a:ext cx="3870960" cy="4170781"/>
          </a:xfrm>
        </p:spPr>
        <p:txBody>
          <a:bodyPr>
            <a:normAutofit/>
          </a:bodyPr>
          <a:lstStyle/>
          <a:p>
            <a:pPr>
              <a:buFont typeface="Wingdings" panose="05000000000000000000" pitchFamily="2" charset="2"/>
              <a:buChar char="q"/>
            </a:pPr>
            <a:r>
              <a:rPr lang="en-GB" sz="1800" dirty="0">
                <a:latin typeface="Times New Roman" panose="02020603050405020304" pitchFamily="18" charset="0"/>
                <a:cs typeface="Times New Roman" panose="02020603050405020304" pitchFamily="18" charset="0"/>
              </a:rPr>
              <a:t>Bupa Dental Care clinics in the UK use fully integrated </a:t>
            </a:r>
            <a:r>
              <a:rPr lang="en-GB" sz="1800" b="1" dirty="0">
                <a:latin typeface="Times New Roman" panose="02020603050405020304" pitchFamily="18" charset="0"/>
                <a:cs typeface="Times New Roman" panose="02020603050405020304" pitchFamily="18" charset="0"/>
              </a:rPr>
              <a:t>Practice Management Systems (PMS)</a:t>
            </a:r>
            <a:r>
              <a:rPr lang="en-GB" sz="1800" dirty="0">
                <a:latin typeface="Times New Roman" panose="02020603050405020304" pitchFamily="18" charset="0"/>
                <a:cs typeface="Times New Roman" panose="02020603050405020304" pitchFamily="18" charset="0"/>
              </a:rPr>
              <a:t>, </a:t>
            </a:r>
            <a:r>
              <a:rPr lang="en-GB" sz="1800" b="1" dirty="0">
                <a:latin typeface="Times New Roman" panose="02020603050405020304" pitchFamily="18" charset="0"/>
                <a:cs typeface="Times New Roman" panose="02020603050405020304" pitchFamily="18" charset="0"/>
              </a:rPr>
              <a:t>Electronic Dental Records (EDR)</a:t>
            </a:r>
            <a:r>
              <a:rPr lang="en-GB" sz="1800" dirty="0">
                <a:latin typeface="Times New Roman" panose="02020603050405020304" pitchFamily="18" charset="0"/>
                <a:cs typeface="Times New Roman" panose="02020603050405020304" pitchFamily="18" charset="0"/>
              </a:rPr>
              <a:t>, and </a:t>
            </a:r>
            <a:r>
              <a:rPr lang="en-GB" sz="1800" b="1" dirty="0">
                <a:latin typeface="Times New Roman" panose="02020603050405020304" pitchFamily="18" charset="0"/>
                <a:cs typeface="Times New Roman" panose="02020603050405020304" pitchFamily="18" charset="0"/>
              </a:rPr>
              <a:t>Customer Relationship Management (CRM)</a:t>
            </a:r>
            <a:r>
              <a:rPr lang="en-GB" sz="1800" dirty="0">
                <a:latin typeface="Times New Roman" panose="02020603050405020304" pitchFamily="18" charset="0"/>
                <a:cs typeface="Times New Roman" panose="02020603050405020304" pitchFamily="18" charset="0"/>
              </a:rPr>
              <a:t> systems. PMS supports appointment scheduling and billing, EDR enables secure digital storage of patient clinical records, and CRM systems enhance patient engagement through reminders and personalised communication. Together, these systems improve operational efficiency, quality of care, and patient satisfaction (Laudon and Laudon, 2022; NHS Digital, 2021).</a:t>
            </a:r>
          </a:p>
          <a:p>
            <a:endParaRPr lang="en-GB" sz="1500" dirty="0"/>
          </a:p>
        </p:txBody>
      </p:sp>
      <p:pic>
        <p:nvPicPr>
          <p:cNvPr id="5" name="Picture 4" descr="A dentists working in a dental office&#10;&#10;AI-generated content may be incorrect.">
            <a:extLst>
              <a:ext uri="{FF2B5EF4-FFF2-40B4-BE49-F238E27FC236}">
                <a16:creationId xmlns:a16="http://schemas.microsoft.com/office/drawing/2014/main" id="{E5B18D4E-2E90-7D30-A954-FE79FB1B01E3}"/>
              </a:ext>
            </a:extLst>
          </p:cNvPr>
          <p:cNvPicPr>
            <a:picLocks noChangeAspect="1"/>
          </p:cNvPicPr>
          <p:nvPr/>
        </p:nvPicPr>
        <p:blipFill>
          <a:blip r:embed="rId2">
            <a:extLst>
              <a:ext uri="{28A0092B-C50C-407E-A947-70E740481C1C}">
                <a14:useLocalDpi xmlns:a14="http://schemas.microsoft.com/office/drawing/2010/main" val="0"/>
              </a:ext>
            </a:extLst>
          </a:blip>
          <a:srcRect b="-1"/>
          <a:stretch>
            <a:fillRect/>
          </a:stretch>
        </p:blipFill>
        <p:spPr>
          <a:xfrm>
            <a:off x="633999" y="640080"/>
            <a:ext cx="6278529" cy="5588101"/>
          </a:xfrm>
          <a:prstGeom prst="rect">
            <a:avLst/>
          </a:prstGeom>
        </p:spPr>
      </p:pic>
      <p:sp>
        <p:nvSpPr>
          <p:cNvPr id="7" name="Title 6">
            <a:extLst>
              <a:ext uri="{FF2B5EF4-FFF2-40B4-BE49-F238E27FC236}">
                <a16:creationId xmlns:a16="http://schemas.microsoft.com/office/drawing/2014/main" id="{EF27FEF8-292D-A432-938E-CE5A783E4E7E}"/>
              </a:ext>
            </a:extLst>
          </p:cNvPr>
          <p:cNvSpPr>
            <a:spLocks noGrp="1"/>
          </p:cNvSpPr>
          <p:nvPr>
            <p:ph type="title"/>
          </p:nvPr>
        </p:nvSpPr>
        <p:spPr>
          <a:xfrm>
            <a:off x="6805612" y="0"/>
            <a:ext cx="10772775" cy="1658198"/>
          </a:xfrm>
        </p:spPr>
        <p:txBody>
          <a:bodyPr/>
          <a:lstStyle/>
          <a:p>
            <a:r>
              <a:rPr lang="en-GB" dirty="0"/>
              <a:t>BUPA DENTAL CARE</a:t>
            </a:r>
          </a:p>
        </p:txBody>
      </p:sp>
    </p:spTree>
    <p:extLst>
      <p:ext uri="{BB962C8B-B14F-4D97-AF65-F5344CB8AC3E}">
        <p14:creationId xmlns:p14="http://schemas.microsoft.com/office/powerpoint/2010/main" val="1747918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2BBB2-B5B2-9C84-F6D7-18C84C478179}"/>
              </a:ext>
            </a:extLst>
          </p:cNvPr>
          <p:cNvSpPr>
            <a:spLocks noGrp="1"/>
          </p:cNvSpPr>
          <p:nvPr>
            <p:ph type="title"/>
          </p:nvPr>
        </p:nvSpPr>
        <p:spPr>
          <a:xfrm>
            <a:off x="4683125" y="499533"/>
            <a:ext cx="6562726" cy="1658198"/>
          </a:xfrm>
        </p:spPr>
        <p:txBody>
          <a:bodyPr>
            <a:normAutofit/>
          </a:bodyPr>
          <a:lstStyle/>
          <a:p>
            <a:r>
              <a:rPr lang="en-GB" b="1">
                <a:solidFill>
                  <a:srgbClr val="455460"/>
                </a:solidFill>
              </a:rPr>
              <a:t> </a:t>
            </a:r>
            <a:br>
              <a:rPr lang="en-GB" b="1">
                <a:solidFill>
                  <a:srgbClr val="455460"/>
                </a:solidFill>
              </a:rPr>
            </a:br>
            <a:endParaRPr lang="en-GB">
              <a:solidFill>
                <a:srgbClr val="455460"/>
              </a:solidFill>
            </a:endParaRPr>
          </a:p>
        </p:txBody>
      </p:sp>
      <p:sp>
        <p:nvSpPr>
          <p:cNvPr id="3" name="Content Placeholder 2">
            <a:extLst>
              <a:ext uri="{FF2B5EF4-FFF2-40B4-BE49-F238E27FC236}">
                <a16:creationId xmlns:a16="http://schemas.microsoft.com/office/drawing/2014/main" id="{B7B35E6C-52EE-F760-7A55-B83E29B10AEB}"/>
              </a:ext>
            </a:extLst>
          </p:cNvPr>
          <p:cNvSpPr>
            <a:spLocks noGrp="1"/>
          </p:cNvSpPr>
          <p:nvPr>
            <p:ph idx="1"/>
          </p:nvPr>
        </p:nvSpPr>
        <p:spPr>
          <a:xfrm>
            <a:off x="4568825" y="880110"/>
            <a:ext cx="6562726" cy="4897755"/>
          </a:xfrm>
        </p:spPr>
        <p:txBody>
          <a:bodyPr>
            <a:normAutofit lnSpcReduction="10000"/>
          </a:bodyPr>
          <a:lstStyle/>
          <a:p>
            <a:r>
              <a:rPr lang="en-GB" sz="2000" b="1" dirty="0">
                <a:latin typeface="Times New Roman" panose="02020603050405020304" pitchFamily="18" charset="0"/>
                <a:cs typeface="Times New Roman" panose="02020603050405020304" pitchFamily="18" charset="0"/>
              </a:rPr>
              <a:t>Benefits and Limitations of Information Systems at Bupa Dental Care</a:t>
            </a:r>
          </a:p>
          <a:p>
            <a:pPr>
              <a:buFont typeface="Wingdings" panose="05000000000000000000" pitchFamily="2" charset="2"/>
              <a:buChar char="q"/>
            </a:pPr>
            <a:r>
              <a:rPr lang="en-GB" sz="1800" b="1" dirty="0">
                <a:latin typeface="Times New Roman" panose="02020603050405020304" pitchFamily="18" charset="0"/>
                <a:cs typeface="Times New Roman" panose="02020603050405020304" pitchFamily="18" charset="0"/>
              </a:rPr>
              <a:t>Benefits</a:t>
            </a:r>
          </a:p>
          <a:p>
            <a:pPr marL="457200" indent="-457200">
              <a:buFont typeface="+mj-lt"/>
              <a:buAutoNum type="alphaUcPeriod"/>
            </a:pPr>
            <a:r>
              <a:rPr lang="en-GB" sz="1800" dirty="0">
                <a:latin typeface="Times New Roman" panose="02020603050405020304" pitchFamily="18" charset="0"/>
                <a:cs typeface="Times New Roman" panose="02020603050405020304" pitchFamily="18" charset="0"/>
              </a:rPr>
              <a:t>Integrated PMS improves appointment scheduling, billing accuracy, and operational efficiency</a:t>
            </a:r>
          </a:p>
          <a:p>
            <a:pPr marL="457200" indent="-457200">
              <a:buFont typeface="+mj-lt"/>
              <a:buAutoNum type="alphaUcPeriod"/>
            </a:pPr>
            <a:r>
              <a:rPr lang="en-GB" sz="1800" dirty="0">
                <a:latin typeface="Times New Roman" panose="02020603050405020304" pitchFamily="18" charset="0"/>
                <a:cs typeface="Times New Roman" panose="02020603050405020304" pitchFamily="18" charset="0"/>
              </a:rPr>
              <a:t>Electronic Dental Records enhance continuity of care and clinical decision-making</a:t>
            </a:r>
          </a:p>
          <a:p>
            <a:pPr marL="457200" indent="-457200">
              <a:buFont typeface="+mj-lt"/>
              <a:buAutoNum type="alphaUcPeriod"/>
            </a:pPr>
            <a:r>
              <a:rPr lang="en-GB" sz="1800" dirty="0">
                <a:latin typeface="Times New Roman" panose="02020603050405020304" pitchFamily="18" charset="0"/>
                <a:cs typeface="Times New Roman" panose="02020603050405020304" pitchFamily="18" charset="0"/>
              </a:rPr>
              <a:t>CRM systems support patient engagement through reminders and personalised communication</a:t>
            </a:r>
            <a:br>
              <a:rPr lang="en-GB" sz="1800" dirty="0">
                <a:latin typeface="Times New Roman" panose="02020603050405020304" pitchFamily="18" charset="0"/>
                <a:cs typeface="Times New Roman" panose="02020603050405020304" pitchFamily="18" charset="0"/>
              </a:rPr>
            </a:br>
            <a:r>
              <a:rPr lang="en-GB" sz="1800" i="1" dirty="0">
                <a:latin typeface="Times New Roman" panose="02020603050405020304" pitchFamily="18" charset="0"/>
                <a:cs typeface="Times New Roman" panose="02020603050405020304" pitchFamily="18" charset="0"/>
              </a:rPr>
              <a:t>(Laudon and Laudon, 2022; NHS Digital, 2021)</a:t>
            </a:r>
            <a:endParaRPr lang="en-GB" sz="1800"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GB" sz="1800" b="1" dirty="0">
                <a:latin typeface="Times New Roman" panose="02020603050405020304" pitchFamily="18" charset="0"/>
                <a:cs typeface="Times New Roman" panose="02020603050405020304" pitchFamily="18" charset="0"/>
              </a:rPr>
              <a:t>Limitations</a:t>
            </a:r>
          </a:p>
          <a:p>
            <a:pPr marL="457200" indent="-457200">
              <a:buFont typeface="+mj-lt"/>
              <a:buAutoNum type="alphaUcPeriod"/>
            </a:pPr>
            <a:r>
              <a:rPr lang="en-GB" sz="1800" dirty="0">
                <a:latin typeface="Times New Roman" panose="02020603050405020304" pitchFamily="18" charset="0"/>
                <a:cs typeface="Times New Roman" panose="02020603050405020304" pitchFamily="18" charset="0"/>
              </a:rPr>
              <a:t>High implementation and maintenance costs across multiple clinics</a:t>
            </a:r>
          </a:p>
          <a:p>
            <a:pPr marL="457200" indent="-457200">
              <a:buFont typeface="+mj-lt"/>
              <a:buAutoNum type="alphaUcPeriod"/>
            </a:pPr>
            <a:r>
              <a:rPr lang="en-GB" sz="1800" dirty="0">
                <a:latin typeface="Times New Roman" panose="02020603050405020304" pitchFamily="18" charset="0"/>
                <a:cs typeface="Times New Roman" panose="02020603050405020304" pitchFamily="18" charset="0"/>
              </a:rPr>
              <a:t>Requires continuous staff training and system updates</a:t>
            </a:r>
          </a:p>
          <a:p>
            <a:pPr marL="457200" indent="-457200">
              <a:buFont typeface="+mj-lt"/>
              <a:buAutoNum type="alphaUcPeriod"/>
            </a:pPr>
            <a:r>
              <a:rPr lang="en-GB" sz="1800" dirty="0">
                <a:latin typeface="Times New Roman" panose="02020603050405020304" pitchFamily="18" charset="0"/>
                <a:cs typeface="Times New Roman" panose="02020603050405020304" pitchFamily="18" charset="0"/>
              </a:rPr>
              <a:t>Increased data privacy and cybersecurity responsibilities</a:t>
            </a:r>
            <a:br>
              <a:rPr lang="en-GB" sz="1800" dirty="0">
                <a:latin typeface="Times New Roman" panose="02020603050405020304" pitchFamily="18" charset="0"/>
                <a:cs typeface="Times New Roman" panose="02020603050405020304" pitchFamily="18" charset="0"/>
              </a:rPr>
            </a:br>
            <a:r>
              <a:rPr lang="en-GB" sz="1800" i="1" dirty="0">
                <a:latin typeface="Times New Roman" panose="02020603050405020304" pitchFamily="18" charset="0"/>
                <a:cs typeface="Times New Roman" panose="02020603050405020304" pitchFamily="18" charset="0"/>
              </a:rPr>
              <a:t>(Boddy, 2020; ICO, 2023)</a:t>
            </a:r>
            <a:endParaRPr lang="en-GB" sz="1800" dirty="0">
              <a:latin typeface="Times New Roman" panose="02020603050405020304" pitchFamily="18" charset="0"/>
              <a:cs typeface="Times New Roman" panose="02020603050405020304" pitchFamily="18" charset="0"/>
            </a:endParaRPr>
          </a:p>
          <a:p>
            <a:endParaRPr lang="en-GB" sz="1300" dirty="0"/>
          </a:p>
        </p:txBody>
      </p:sp>
      <p:pic>
        <p:nvPicPr>
          <p:cNvPr id="5" name="Picture 4" descr="Blue scheduled pillbox">
            <a:extLst>
              <a:ext uri="{FF2B5EF4-FFF2-40B4-BE49-F238E27FC236}">
                <a16:creationId xmlns:a16="http://schemas.microsoft.com/office/drawing/2014/main" id="{75F39838-62BB-6385-5964-B624436A1B0C}"/>
              </a:ext>
            </a:extLst>
          </p:cNvPr>
          <p:cNvPicPr>
            <a:picLocks noChangeAspect="1"/>
          </p:cNvPicPr>
          <p:nvPr/>
        </p:nvPicPr>
        <p:blipFill>
          <a:blip r:embed="rId2"/>
          <a:srcRect l="23812" r="36538" b="-2"/>
          <a:stretch>
            <a:fillRect/>
          </a:stretch>
        </p:blipFill>
        <p:spPr>
          <a:xfrm>
            <a:off x="20" y="-6418"/>
            <a:ext cx="4077443" cy="6864418"/>
          </a:xfrm>
          <a:prstGeom prst="rect">
            <a:avLst/>
          </a:prstGeom>
        </p:spPr>
      </p:pic>
    </p:spTree>
    <p:extLst>
      <p:ext uri="{BB962C8B-B14F-4D97-AF65-F5344CB8AC3E}">
        <p14:creationId xmlns:p14="http://schemas.microsoft.com/office/powerpoint/2010/main" val="3879290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Content Placeholder 2">
            <a:extLst>
              <a:ext uri="{FF2B5EF4-FFF2-40B4-BE49-F238E27FC236}">
                <a16:creationId xmlns:a16="http://schemas.microsoft.com/office/drawing/2014/main" id="{628DDB9E-5E9D-B79B-F82E-59E696CFA41D}"/>
              </a:ext>
            </a:extLst>
          </p:cNvPr>
          <p:cNvGraphicFramePr>
            <a:graphicFrameLocks noGrp="1"/>
          </p:cNvGraphicFramePr>
          <p:nvPr>
            <p:ph idx="1"/>
            <p:extLst>
              <p:ext uri="{D42A27DB-BD31-4B8C-83A1-F6EECF244321}">
                <p14:modId xmlns:p14="http://schemas.microsoft.com/office/powerpoint/2010/main" val="3371847375"/>
              </p:ext>
            </p:extLst>
          </p:nvPr>
        </p:nvGraphicFramePr>
        <p:xfrm>
          <a:off x="190501" y="194310"/>
          <a:ext cx="7479030" cy="6343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81D7FE6D-BFA7-66B4-FAE3-F2817DED88D3}"/>
              </a:ext>
            </a:extLst>
          </p:cNvPr>
          <p:cNvSpPr txBox="1"/>
          <p:nvPr/>
        </p:nvSpPr>
        <p:spPr>
          <a:xfrm>
            <a:off x="7669531" y="-650796"/>
            <a:ext cx="4331969" cy="6463308"/>
          </a:xfrm>
          <a:prstGeom prst="rect">
            <a:avLst/>
          </a:prstGeom>
          <a:noFill/>
        </p:spPr>
        <p:txBody>
          <a:bodyPr wrap="square" rtlCol="0">
            <a:spAutoFit/>
          </a:bodyPr>
          <a:lstStyle/>
          <a:p>
            <a:endParaRPr lang="en-GB" dirty="0"/>
          </a:p>
          <a:p>
            <a:endParaRPr lang="en-GB" dirty="0"/>
          </a:p>
          <a:p>
            <a:endParaRPr lang="en-GB" dirty="0"/>
          </a:p>
          <a:p>
            <a:endParaRPr lang="en-GB" dirty="0"/>
          </a:p>
          <a:p>
            <a:pPr marL="171450" indent="-171450">
              <a:buFont typeface="Wingdings" panose="05000000000000000000" pitchFamily="2" charset="2"/>
              <a:buChar char="q"/>
            </a:pPr>
            <a:r>
              <a:rPr lang="en-GB" b="1" dirty="0">
                <a:latin typeface="Times New Roman" panose="02020603050405020304" pitchFamily="18" charset="0"/>
                <a:cs typeface="Times New Roman" panose="02020603050405020304" pitchFamily="18" charset="0"/>
              </a:rPr>
              <a:t>Ethical Issues</a:t>
            </a:r>
          </a:p>
          <a:p>
            <a:r>
              <a:rPr lang="en-GB" dirty="0">
                <a:latin typeface="Times New Roman" panose="02020603050405020304" pitchFamily="18" charset="0"/>
                <a:cs typeface="Times New Roman" panose="02020603050405020304" pitchFamily="18" charset="0"/>
              </a:rPr>
              <a:t>Protection of sensitive patient data under UK GDPR</a:t>
            </a:r>
          </a:p>
          <a:p>
            <a:r>
              <a:rPr lang="en-GB" dirty="0">
                <a:latin typeface="Times New Roman" panose="02020603050405020304" pitchFamily="18" charset="0"/>
                <a:cs typeface="Times New Roman" panose="02020603050405020304" pitchFamily="18" charset="0"/>
              </a:rPr>
              <a:t>Risk of data breaches and unauthorised access</a:t>
            </a:r>
          </a:p>
          <a:p>
            <a:r>
              <a:rPr lang="en-GB" b="1" dirty="0">
                <a:latin typeface="Times New Roman" panose="02020603050405020304" pitchFamily="18" charset="0"/>
                <a:cs typeface="Times New Roman" panose="02020603050405020304" pitchFamily="18" charset="0"/>
              </a:rPr>
              <a:t>Impact on Business Performance</a:t>
            </a:r>
          </a:p>
          <a:p>
            <a:r>
              <a:rPr lang="en-GB" dirty="0">
                <a:latin typeface="Times New Roman" panose="02020603050405020304" pitchFamily="18" charset="0"/>
                <a:cs typeface="Times New Roman" panose="02020603050405020304" pitchFamily="18" charset="0"/>
              </a:rPr>
              <a:t>Improved operational efficiency and reduced administrative errors</a:t>
            </a:r>
          </a:p>
          <a:p>
            <a:r>
              <a:rPr lang="en-GB" dirty="0">
                <a:latin typeface="Times New Roman" panose="02020603050405020304" pitchFamily="18" charset="0"/>
                <a:cs typeface="Times New Roman" panose="02020603050405020304" pitchFamily="18" charset="0"/>
              </a:rPr>
              <a:t>Stronger patient retention and organisational reputation</a:t>
            </a:r>
            <a:br>
              <a:rPr lang="en-GB" dirty="0">
                <a:latin typeface="Times New Roman" panose="02020603050405020304" pitchFamily="18" charset="0"/>
                <a:cs typeface="Times New Roman" panose="02020603050405020304" pitchFamily="18" charset="0"/>
              </a:rPr>
            </a:br>
            <a:r>
              <a:rPr lang="en-GB" i="1" dirty="0">
                <a:latin typeface="Times New Roman" panose="02020603050405020304" pitchFamily="18" charset="0"/>
                <a:cs typeface="Times New Roman" panose="02020603050405020304" pitchFamily="18" charset="0"/>
              </a:rPr>
              <a:t>(NHS Digital, 2021; Laudon and Laudon, 2022)</a:t>
            </a:r>
          </a:p>
          <a:p>
            <a:r>
              <a:rPr lang="en-GB" b="1" dirty="0">
                <a:latin typeface="Times New Roman" panose="02020603050405020304" pitchFamily="18" charset="0"/>
                <a:cs typeface="Times New Roman" panose="02020603050405020304" pitchFamily="18" charset="0"/>
              </a:rPr>
              <a:t>Key Takeaways</a:t>
            </a:r>
          </a:p>
          <a:p>
            <a:r>
              <a:rPr lang="en-GB" dirty="0">
                <a:latin typeface="Times New Roman" panose="02020603050405020304" pitchFamily="18" charset="0"/>
                <a:cs typeface="Times New Roman" panose="02020603050405020304" pitchFamily="18" charset="0"/>
              </a:rPr>
              <a:t>Integrated information systems improve efficiency and service quality</a:t>
            </a:r>
          </a:p>
          <a:p>
            <a:r>
              <a:rPr lang="en-GB" dirty="0">
                <a:latin typeface="Times New Roman" panose="02020603050405020304" pitchFamily="18" charset="0"/>
                <a:cs typeface="Times New Roman" panose="02020603050405020304" pitchFamily="18" charset="0"/>
              </a:rPr>
              <a:t>Ethical data management is essential for trust and compliance</a:t>
            </a:r>
          </a:p>
          <a:p>
            <a:pPr marL="285750" indent="-285750">
              <a:buFont typeface="Wingdings" panose="05000000000000000000" pitchFamily="2" charset="2"/>
              <a:buChar char="q"/>
            </a:pPr>
            <a:endParaRPr lang="en-GB" dirty="0"/>
          </a:p>
          <a:p>
            <a:endParaRPr lang="en-GB" dirty="0"/>
          </a:p>
        </p:txBody>
      </p:sp>
      <p:pic>
        <p:nvPicPr>
          <p:cNvPr id="8" name="Picture 7" descr="A person in scrubs with a computer and papers on a table">
            <a:extLst>
              <a:ext uri="{FF2B5EF4-FFF2-40B4-BE49-F238E27FC236}">
                <a16:creationId xmlns:a16="http://schemas.microsoft.com/office/drawing/2014/main" id="{81EF47D4-0045-0513-5FC7-84900A51CC6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139692" y="3366135"/>
            <a:ext cx="2198370" cy="1465580"/>
          </a:xfrm>
          <a:prstGeom prst="rect">
            <a:avLst/>
          </a:prstGeom>
        </p:spPr>
      </p:pic>
      <p:pic>
        <p:nvPicPr>
          <p:cNvPr id="10" name="Picture 9" descr="Several images of people working on computers">
            <a:extLst>
              <a:ext uri="{FF2B5EF4-FFF2-40B4-BE49-F238E27FC236}">
                <a16:creationId xmlns:a16="http://schemas.microsoft.com/office/drawing/2014/main" id="{E73ADCBD-21E1-FAB4-0CA7-DD0BB0709F4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191499" y="5274032"/>
            <a:ext cx="2198370" cy="1465580"/>
          </a:xfrm>
          <a:prstGeom prst="rect">
            <a:avLst/>
          </a:prstGeom>
        </p:spPr>
      </p:pic>
    </p:spTree>
    <p:extLst>
      <p:ext uri="{BB962C8B-B14F-4D97-AF65-F5344CB8AC3E}">
        <p14:creationId xmlns:p14="http://schemas.microsoft.com/office/powerpoint/2010/main" val="3955300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3715A-88D0-6AB5-2C46-80A8671BBA78}"/>
              </a:ext>
            </a:extLst>
          </p:cNvPr>
          <p:cNvSpPr>
            <a:spLocks noGrp="1"/>
          </p:cNvSpPr>
          <p:nvPr>
            <p:ph type="title"/>
          </p:nvPr>
        </p:nvSpPr>
        <p:spPr>
          <a:xfrm>
            <a:off x="657224" y="499533"/>
            <a:ext cx="10772775" cy="1658198"/>
          </a:xfrm>
        </p:spPr>
        <p:txBody>
          <a:bodyPr>
            <a:normAutofit/>
          </a:bodyPr>
          <a:lstStyle/>
          <a:p>
            <a:r>
              <a:rPr lang="en-GB" dirty="0"/>
              <a:t>Conclusion </a:t>
            </a:r>
          </a:p>
        </p:txBody>
      </p:sp>
      <p:sp>
        <p:nvSpPr>
          <p:cNvPr id="3" name="Content Placeholder 2">
            <a:extLst>
              <a:ext uri="{FF2B5EF4-FFF2-40B4-BE49-F238E27FC236}">
                <a16:creationId xmlns:a16="http://schemas.microsoft.com/office/drawing/2014/main" id="{81703650-7DD1-F535-CBD9-5F0C33857363}"/>
              </a:ext>
            </a:extLst>
          </p:cNvPr>
          <p:cNvSpPr>
            <a:spLocks noGrp="1"/>
          </p:cNvSpPr>
          <p:nvPr>
            <p:ph idx="1"/>
          </p:nvPr>
        </p:nvSpPr>
        <p:spPr>
          <a:xfrm>
            <a:off x="320040" y="1885950"/>
            <a:ext cx="7232227" cy="3891915"/>
          </a:xfrm>
        </p:spPr>
        <p:txBody>
          <a:bodyPr>
            <a:normAutofit/>
          </a:bodyPr>
          <a:lstStyle/>
          <a:p>
            <a:r>
              <a:rPr lang="en-GB" sz="2000" dirty="0"/>
              <a:t>In that presentation group we have demonstrates that information systems play a vital role in improving business efficiency and decision-making. While the small UK dental clinic currently operates without fully implemented CRM , EDR, and PMS systems, their adoption would significantly enhance operational efficiency, managerial control, and patient engagement. In contrast, illustrates how implementing these systems supports efficient operations, performance monitoring, and customer loyalty. Overall, the study highlights that appropriate information system adoption, aligned with business size and needs, can improve organisational performance and competitiveness (Laudon and Laudon, 2022).</a:t>
            </a:r>
          </a:p>
          <a:p>
            <a:endParaRPr lang="en-GB" sz="2000" dirty="0"/>
          </a:p>
        </p:txBody>
      </p:sp>
      <p:pic>
        <p:nvPicPr>
          <p:cNvPr id="7" name="Graphic 6" descr="Tooth">
            <a:extLst>
              <a:ext uri="{FF2B5EF4-FFF2-40B4-BE49-F238E27FC236}">
                <a16:creationId xmlns:a16="http://schemas.microsoft.com/office/drawing/2014/main" id="{32930F23-7354-1867-B039-C8E4C61549C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26499" y="2235038"/>
            <a:ext cx="3383936" cy="3383936"/>
          </a:xfrm>
          <a:prstGeom prst="rect">
            <a:avLst/>
          </a:prstGeom>
        </p:spPr>
      </p:pic>
    </p:spTree>
    <p:extLst>
      <p:ext uri="{BB962C8B-B14F-4D97-AF65-F5344CB8AC3E}">
        <p14:creationId xmlns:p14="http://schemas.microsoft.com/office/powerpoint/2010/main" val="7741265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0FD04-774D-5A07-3FCF-0A8C690CE4BA}"/>
              </a:ext>
            </a:extLst>
          </p:cNvPr>
          <p:cNvSpPr>
            <a:spLocks noGrp="1"/>
          </p:cNvSpPr>
          <p:nvPr>
            <p:ph type="title"/>
          </p:nvPr>
        </p:nvSpPr>
        <p:spPr/>
        <p:txBody>
          <a:bodyPr/>
          <a:lstStyle/>
          <a:p>
            <a:r>
              <a:rPr lang="en-GB" dirty="0"/>
              <a:t>References :</a:t>
            </a:r>
          </a:p>
        </p:txBody>
      </p:sp>
      <p:graphicFrame>
        <p:nvGraphicFramePr>
          <p:cNvPr id="5" name="Content Placeholder 2">
            <a:extLst>
              <a:ext uri="{FF2B5EF4-FFF2-40B4-BE49-F238E27FC236}">
                <a16:creationId xmlns:a16="http://schemas.microsoft.com/office/drawing/2014/main" id="{E08CB08E-70DF-4FE7-E8F2-796C3C6B2C17}"/>
              </a:ext>
            </a:extLst>
          </p:cNvPr>
          <p:cNvGraphicFramePr>
            <a:graphicFrameLocks noGrp="1"/>
          </p:cNvGraphicFramePr>
          <p:nvPr>
            <p:ph idx="1"/>
            <p:extLst>
              <p:ext uri="{D42A27DB-BD31-4B8C-83A1-F6EECF244321}">
                <p14:modId xmlns:p14="http://schemas.microsoft.com/office/powerpoint/2010/main" val="1137758569"/>
              </p:ext>
            </p:extLst>
          </p:nvPr>
        </p:nvGraphicFramePr>
        <p:xfrm>
          <a:off x="676656" y="2011680"/>
          <a:ext cx="10753725" cy="37661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2231919"/>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Metropolitan</Template>
  <TotalTime>0</TotalTime>
  <Words>1150</Words>
  <Application>Microsoft Office PowerPoint</Application>
  <PresentationFormat>Widescreen</PresentationFormat>
  <Paragraphs>83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 Light</vt:lpstr>
      <vt:lpstr>Times New Roman</vt:lpstr>
      <vt:lpstr>Wingdings</vt:lpstr>
      <vt:lpstr>Metropolitan</vt:lpstr>
      <vt:lpstr>STUDENT NAME:  RODICA ION (2414562) ANA MIHAILESCU (2413169) LEONARD ANDREI (2410010)   </vt:lpstr>
      <vt:lpstr>Introduction </vt:lpstr>
      <vt:lpstr>DENTAL CLINIC – OVERVIEW </vt:lpstr>
      <vt:lpstr>Implementation of Information Systems in a Dental Clinic</vt:lpstr>
      <vt:lpstr>Patient Engagement and CRM</vt:lpstr>
      <vt:lpstr>Practice Management System (PMS) </vt:lpstr>
      <vt:lpstr> Electronic Dental Records (EDR) </vt:lpstr>
      <vt:lpstr>BUPA DENTAL CARE</vt:lpstr>
      <vt:lpstr>  </vt:lpstr>
      <vt:lpstr>PowerPoint Presentation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2026-02-08T18:51:58Z</dcterms:created>
  <dcterms:modified xsi:type="dcterms:W3CDTF">2026-02-12T18:59:51Z</dcterms:modified>
</cp:coreProperties>
</file>