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98" r:id="rId1"/>
  </p:sldMasterIdLst>
  <p:notesMasterIdLst>
    <p:notesMasterId r:id="rId19"/>
  </p:notesMasterIdLst>
  <p:sldIdLst>
    <p:sldId id="276" r:id="rId2"/>
    <p:sldId id="257" r:id="rId3"/>
    <p:sldId id="265" r:id="rId4"/>
    <p:sldId id="258" r:id="rId5"/>
    <p:sldId id="259" r:id="rId6"/>
    <p:sldId id="260" r:id="rId7"/>
    <p:sldId id="261" r:id="rId8"/>
    <p:sldId id="262" r:id="rId9"/>
    <p:sldId id="263" r:id="rId10"/>
    <p:sldId id="264" r:id="rId11"/>
    <p:sldId id="269" r:id="rId12"/>
    <p:sldId id="270" r:id="rId13"/>
    <p:sldId id="271" r:id="rId14"/>
    <p:sldId id="278" r:id="rId15"/>
    <p:sldId id="277" r:id="rId16"/>
    <p:sldId id="273" r:id="rId17"/>
    <p:sldId id="27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6763AA-E3D0-AD44-A0A0-759D715F861C}" v="1318" dt="2022-07-15T19:48:35.6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76"/>
  </p:normalViewPr>
  <p:slideViewPr>
    <p:cSldViewPr snapToGrid="0" snapToObjects="1">
      <p:cViewPr varScale="1">
        <p:scale>
          <a:sx n="90" d="100"/>
          <a:sy n="90" d="100"/>
        </p:scale>
        <p:origin x="232" y="5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briela Munteanu (2014843)" userId="65da36c9-c8d8-4beb-bb43-17209421741b" providerId="ADAL" clId="{956763AA-E3D0-AD44-A0A0-759D715F861C}"/>
    <pc:docChg chg="undo redo custSel addSld delSld modSld sldOrd">
      <pc:chgData name="Gabriela Munteanu (2014843)" userId="65da36c9-c8d8-4beb-bb43-17209421741b" providerId="ADAL" clId="{956763AA-E3D0-AD44-A0A0-759D715F861C}" dt="2022-07-15T20:00:46.468" v="6742" actId="26606"/>
      <pc:docMkLst>
        <pc:docMk/>
      </pc:docMkLst>
      <pc:sldChg chg="del">
        <pc:chgData name="Gabriela Munteanu (2014843)" userId="65da36c9-c8d8-4beb-bb43-17209421741b" providerId="ADAL" clId="{956763AA-E3D0-AD44-A0A0-759D715F861C}" dt="2022-06-27T18:43:27.998" v="2100" actId="2696"/>
        <pc:sldMkLst>
          <pc:docMk/>
          <pc:sldMk cId="218989269" sldId="256"/>
        </pc:sldMkLst>
      </pc:sldChg>
      <pc:sldChg chg="addSp delSp modSp mod ord setBg delDesignElem">
        <pc:chgData name="Gabriela Munteanu (2014843)" userId="65da36c9-c8d8-4beb-bb43-17209421741b" providerId="ADAL" clId="{956763AA-E3D0-AD44-A0A0-759D715F861C}" dt="2022-07-15T19:48:50.169" v="6704" actId="26606"/>
        <pc:sldMkLst>
          <pc:docMk/>
          <pc:sldMk cId="145117751" sldId="257"/>
        </pc:sldMkLst>
        <pc:spChg chg="mod">
          <ac:chgData name="Gabriela Munteanu (2014843)" userId="65da36c9-c8d8-4beb-bb43-17209421741b" providerId="ADAL" clId="{956763AA-E3D0-AD44-A0A0-759D715F861C}" dt="2022-07-15T19:48:50.169" v="6704" actId="26606"/>
          <ac:spMkLst>
            <pc:docMk/>
            <pc:sldMk cId="145117751" sldId="257"/>
            <ac:spMk id="2" creationId="{E5616837-E16C-8CD1-B189-F6EB9F1E59AD}"/>
          </ac:spMkLst>
        </pc:spChg>
        <pc:spChg chg="add">
          <ac:chgData name="Gabriela Munteanu (2014843)" userId="65da36c9-c8d8-4beb-bb43-17209421741b" providerId="ADAL" clId="{956763AA-E3D0-AD44-A0A0-759D715F861C}" dt="2022-07-15T19:48:50.169" v="6704" actId="26606"/>
          <ac:spMkLst>
            <pc:docMk/>
            <pc:sldMk cId="145117751" sldId="257"/>
            <ac:spMk id="7" creationId="{7455F7F3-3A58-4BBB-95C7-CF706F9FFA10}"/>
          </ac:spMkLst>
        </pc:spChg>
        <pc:spChg chg="add del">
          <ac:chgData name="Gabriela Munteanu (2014843)" userId="65da36c9-c8d8-4beb-bb43-17209421741b" providerId="ADAL" clId="{956763AA-E3D0-AD44-A0A0-759D715F861C}" dt="2022-07-15T19:48:35.603" v="6699"/>
          <ac:spMkLst>
            <pc:docMk/>
            <pc:sldMk cId="145117751" sldId="257"/>
            <ac:spMk id="10" creationId="{C6270675-9512-4978-8583-36659256EE23}"/>
          </ac:spMkLst>
        </pc:spChg>
        <pc:spChg chg="add">
          <ac:chgData name="Gabriela Munteanu (2014843)" userId="65da36c9-c8d8-4beb-bb43-17209421741b" providerId="ADAL" clId="{956763AA-E3D0-AD44-A0A0-759D715F861C}" dt="2022-07-15T19:48:50.169" v="6704" actId="26606"/>
          <ac:spMkLst>
            <pc:docMk/>
            <pc:sldMk cId="145117751" sldId="257"/>
            <ac:spMk id="12" creationId="{3AE3D314-6F93-4D91-8C0F-E92657F465C6}"/>
          </ac:spMkLst>
        </pc:spChg>
        <pc:spChg chg="del">
          <ac:chgData name="Gabriela Munteanu (2014843)" userId="65da36c9-c8d8-4beb-bb43-17209421741b" providerId="ADAL" clId="{956763AA-E3D0-AD44-A0A0-759D715F861C}" dt="2022-07-15T19:47:01.991" v="6660" actId="26606"/>
          <ac:spMkLst>
            <pc:docMk/>
            <pc:sldMk cId="145117751" sldId="257"/>
            <ac:spMk id="18" creationId="{0EB72A9B-FD82-4F09-BF1E-D39311D3A0E3}"/>
          </ac:spMkLst>
        </pc:spChg>
        <pc:spChg chg="del">
          <ac:chgData name="Gabriela Munteanu (2014843)" userId="65da36c9-c8d8-4beb-bb43-17209421741b" providerId="ADAL" clId="{956763AA-E3D0-AD44-A0A0-759D715F861C}" dt="2022-07-15T19:47:01.991" v="6660" actId="26606"/>
          <ac:spMkLst>
            <pc:docMk/>
            <pc:sldMk cId="145117751" sldId="257"/>
            <ac:spMk id="20" creationId="{DD39B371-6E4E-4070-AB4E-4D788405A5A6}"/>
          </ac:spMkLst>
        </pc:spChg>
        <pc:spChg chg="del">
          <ac:chgData name="Gabriela Munteanu (2014843)" userId="65da36c9-c8d8-4beb-bb43-17209421741b" providerId="ADAL" clId="{956763AA-E3D0-AD44-A0A0-759D715F861C}" dt="2022-07-15T19:47:01.991" v="6660" actId="26606"/>
          <ac:spMkLst>
            <pc:docMk/>
            <pc:sldMk cId="145117751" sldId="257"/>
            <ac:spMk id="22" creationId="{B937DAED-8BFE-4563-BB45-B5E554D70A84}"/>
          </ac:spMkLst>
        </pc:spChg>
        <pc:spChg chg="add del">
          <ac:chgData name="Gabriela Munteanu (2014843)" userId="65da36c9-c8d8-4beb-bb43-17209421741b" providerId="ADAL" clId="{956763AA-E3D0-AD44-A0A0-759D715F861C}" dt="2022-07-15T19:47:22.260" v="6677"/>
          <ac:spMkLst>
            <pc:docMk/>
            <pc:sldMk cId="145117751" sldId="257"/>
            <ac:spMk id="27" creationId="{A2AD6B69-E0A0-476D-9EE1-6B69F04C59F8}"/>
          </ac:spMkLst>
        </pc:spChg>
        <pc:spChg chg="add del">
          <ac:chgData name="Gabriela Munteanu (2014843)" userId="65da36c9-c8d8-4beb-bb43-17209421741b" providerId="ADAL" clId="{956763AA-E3D0-AD44-A0A0-759D715F861C}" dt="2022-07-15T19:47:22.260" v="6677"/>
          <ac:spMkLst>
            <pc:docMk/>
            <pc:sldMk cId="145117751" sldId="257"/>
            <ac:spMk id="29" creationId="{16BE10A1-AD5F-4AB3-8A94-41D62B494ADB}"/>
          </ac:spMkLst>
        </pc:spChg>
        <pc:spChg chg="add del">
          <ac:chgData name="Gabriela Munteanu (2014843)" userId="65da36c9-c8d8-4beb-bb43-17209421741b" providerId="ADAL" clId="{956763AA-E3D0-AD44-A0A0-759D715F861C}" dt="2022-07-15T19:47:22.260" v="6677"/>
          <ac:spMkLst>
            <pc:docMk/>
            <pc:sldMk cId="145117751" sldId="257"/>
            <ac:spMk id="31" creationId="{5684BFFE-6A90-4311-ACD5-B34177D46462}"/>
          </ac:spMkLst>
        </pc:spChg>
        <pc:graphicFrameChg chg="mod modGraphic">
          <ac:chgData name="Gabriela Munteanu (2014843)" userId="65da36c9-c8d8-4beb-bb43-17209421741b" providerId="ADAL" clId="{956763AA-E3D0-AD44-A0A0-759D715F861C}" dt="2022-07-15T19:48:50.169" v="6704" actId="26606"/>
          <ac:graphicFrameMkLst>
            <pc:docMk/>
            <pc:sldMk cId="145117751" sldId="257"/>
            <ac:graphicFrameMk id="5" creationId="{2CFD4315-3759-A17C-3D33-76450B960BA4}"/>
          </ac:graphicFrameMkLst>
        </pc:graphicFrameChg>
      </pc:sldChg>
      <pc:sldChg chg="delSp modSp mod delDesignElem">
        <pc:chgData name="Gabriela Munteanu (2014843)" userId="65da36c9-c8d8-4beb-bb43-17209421741b" providerId="ADAL" clId="{956763AA-E3D0-AD44-A0A0-759D715F861C}" dt="2022-07-15T19:49:32" v="6707" actId="26606"/>
        <pc:sldMkLst>
          <pc:docMk/>
          <pc:sldMk cId="955869757" sldId="258"/>
        </pc:sldMkLst>
        <pc:spChg chg="mod">
          <ac:chgData name="Gabriela Munteanu (2014843)" userId="65da36c9-c8d8-4beb-bb43-17209421741b" providerId="ADAL" clId="{956763AA-E3D0-AD44-A0A0-759D715F861C}" dt="2022-07-15T19:49:32" v="6707" actId="26606"/>
          <ac:spMkLst>
            <pc:docMk/>
            <pc:sldMk cId="955869757" sldId="258"/>
            <ac:spMk id="2" creationId="{C575AD18-638E-5E61-BDBE-C152FCB3BC10}"/>
          </ac:spMkLst>
        </pc:spChg>
        <pc:spChg chg="del">
          <ac:chgData name="Gabriela Munteanu (2014843)" userId="65da36c9-c8d8-4beb-bb43-17209421741b" providerId="ADAL" clId="{956763AA-E3D0-AD44-A0A0-759D715F861C}" dt="2022-07-15T19:47:22.260" v="6677"/>
          <ac:spMkLst>
            <pc:docMk/>
            <pc:sldMk cId="955869757" sldId="258"/>
            <ac:spMk id="13" creationId="{B937DAED-8BFE-4563-BB45-B5E554D70A84}"/>
          </ac:spMkLst>
        </pc:spChg>
        <pc:spChg chg="del">
          <ac:chgData name="Gabriela Munteanu (2014843)" userId="65da36c9-c8d8-4beb-bb43-17209421741b" providerId="ADAL" clId="{956763AA-E3D0-AD44-A0A0-759D715F861C}" dt="2022-07-15T19:47:22.260" v="6677"/>
          <ac:spMkLst>
            <pc:docMk/>
            <pc:sldMk cId="955869757" sldId="258"/>
            <ac:spMk id="14" creationId="{0EB72A9B-FD82-4F09-BF1E-D39311D3A0E3}"/>
          </ac:spMkLst>
        </pc:spChg>
        <pc:spChg chg="del">
          <ac:chgData name="Gabriela Munteanu (2014843)" userId="65da36c9-c8d8-4beb-bb43-17209421741b" providerId="ADAL" clId="{956763AA-E3D0-AD44-A0A0-759D715F861C}" dt="2022-07-15T19:47:22.260" v="6677"/>
          <ac:spMkLst>
            <pc:docMk/>
            <pc:sldMk cId="955869757" sldId="258"/>
            <ac:spMk id="15" creationId="{DD39B371-6E4E-4070-AB4E-4D788405A5A6}"/>
          </ac:spMkLst>
        </pc:spChg>
        <pc:graphicFrameChg chg="mod modGraphic">
          <ac:chgData name="Gabriela Munteanu (2014843)" userId="65da36c9-c8d8-4beb-bb43-17209421741b" providerId="ADAL" clId="{956763AA-E3D0-AD44-A0A0-759D715F861C}" dt="2022-07-15T19:49:32" v="6707" actId="26606"/>
          <ac:graphicFrameMkLst>
            <pc:docMk/>
            <pc:sldMk cId="955869757" sldId="258"/>
            <ac:graphicFrameMk id="16" creationId="{2AADDC87-1D0F-1441-33EF-174269FF785D}"/>
          </ac:graphicFrameMkLst>
        </pc:graphicFrameChg>
      </pc:sldChg>
      <pc:sldChg chg="addSp delSp modSp mod setBg delDesignElem">
        <pc:chgData name="Gabriela Munteanu (2014843)" userId="65da36c9-c8d8-4beb-bb43-17209421741b" providerId="ADAL" clId="{956763AA-E3D0-AD44-A0A0-759D715F861C}" dt="2022-07-15T19:50:24.089" v="6714" actId="26606"/>
        <pc:sldMkLst>
          <pc:docMk/>
          <pc:sldMk cId="3025942915" sldId="259"/>
        </pc:sldMkLst>
        <pc:spChg chg="mod">
          <ac:chgData name="Gabriela Munteanu (2014843)" userId="65da36c9-c8d8-4beb-bb43-17209421741b" providerId="ADAL" clId="{956763AA-E3D0-AD44-A0A0-759D715F861C}" dt="2022-07-15T19:50:02.300" v="6711" actId="26606"/>
          <ac:spMkLst>
            <pc:docMk/>
            <pc:sldMk cId="3025942915" sldId="259"/>
            <ac:spMk id="2" creationId="{88A948A1-048E-201C-B297-F07FA953D0F0}"/>
          </ac:spMkLst>
        </pc:spChg>
        <pc:spChg chg="del mod">
          <ac:chgData name="Gabriela Munteanu (2014843)" userId="65da36c9-c8d8-4beb-bb43-17209421741b" providerId="ADAL" clId="{956763AA-E3D0-AD44-A0A0-759D715F861C}" dt="2022-06-27T17:54:42.841" v="192" actId="26606"/>
          <ac:spMkLst>
            <pc:docMk/>
            <pc:sldMk cId="3025942915" sldId="259"/>
            <ac:spMk id="3" creationId="{495DE463-861F-82CE-BCEE-47955218949C}"/>
          </ac:spMkLst>
        </pc:spChg>
        <pc:spChg chg="add del">
          <ac:chgData name="Gabriela Munteanu (2014843)" userId="65da36c9-c8d8-4beb-bb43-17209421741b" providerId="ADAL" clId="{956763AA-E3D0-AD44-A0A0-759D715F861C}" dt="2022-06-27T18:34:06.422" v="1816" actId="26606"/>
          <ac:spMkLst>
            <pc:docMk/>
            <pc:sldMk cId="3025942915" sldId="259"/>
            <ac:spMk id="9" creationId="{A2AD6B69-E0A0-476D-9EE1-6B69F04C59F8}"/>
          </ac:spMkLst>
        </pc:spChg>
        <pc:spChg chg="add del">
          <ac:chgData name="Gabriela Munteanu (2014843)" userId="65da36c9-c8d8-4beb-bb43-17209421741b" providerId="ADAL" clId="{956763AA-E3D0-AD44-A0A0-759D715F861C}" dt="2022-07-15T19:50:24.089" v="6714" actId="26606"/>
          <ac:spMkLst>
            <pc:docMk/>
            <pc:sldMk cId="3025942915" sldId="259"/>
            <ac:spMk id="10" creationId="{7455F7F3-3A58-4BBB-95C7-CF706F9FFA10}"/>
          </ac:spMkLst>
        </pc:spChg>
        <pc:spChg chg="add del">
          <ac:chgData name="Gabriela Munteanu (2014843)" userId="65da36c9-c8d8-4beb-bb43-17209421741b" providerId="ADAL" clId="{956763AA-E3D0-AD44-A0A0-759D715F861C}" dt="2022-06-27T18:34:06.422" v="1816" actId="26606"/>
          <ac:spMkLst>
            <pc:docMk/>
            <pc:sldMk cId="3025942915" sldId="259"/>
            <ac:spMk id="11" creationId="{16BE10A1-AD5F-4AB3-8A94-41D62B494ADB}"/>
          </ac:spMkLst>
        </pc:spChg>
        <pc:spChg chg="add del">
          <ac:chgData name="Gabriela Munteanu (2014843)" userId="65da36c9-c8d8-4beb-bb43-17209421741b" providerId="ADAL" clId="{956763AA-E3D0-AD44-A0A0-759D715F861C}" dt="2022-07-15T19:50:24.089" v="6714" actId="26606"/>
          <ac:spMkLst>
            <pc:docMk/>
            <pc:sldMk cId="3025942915" sldId="259"/>
            <ac:spMk id="12" creationId="{3AE3D314-6F93-4D91-8C0F-E92657F465C6}"/>
          </ac:spMkLst>
        </pc:spChg>
        <pc:spChg chg="add del">
          <ac:chgData name="Gabriela Munteanu (2014843)" userId="65da36c9-c8d8-4beb-bb43-17209421741b" providerId="ADAL" clId="{956763AA-E3D0-AD44-A0A0-759D715F861C}" dt="2022-06-27T18:34:06.422" v="1816" actId="26606"/>
          <ac:spMkLst>
            <pc:docMk/>
            <pc:sldMk cId="3025942915" sldId="259"/>
            <ac:spMk id="13" creationId="{5684BFFE-6A90-4311-ACD5-B34177D46462}"/>
          </ac:spMkLst>
        </pc:spChg>
        <pc:spChg chg="add del">
          <ac:chgData name="Gabriela Munteanu (2014843)" userId="65da36c9-c8d8-4beb-bb43-17209421741b" providerId="ADAL" clId="{956763AA-E3D0-AD44-A0A0-759D715F861C}" dt="2022-07-15T19:50:24.057" v="6713" actId="26606"/>
          <ac:spMkLst>
            <pc:docMk/>
            <pc:sldMk cId="3025942915" sldId="259"/>
            <ac:spMk id="17" creationId="{7455F7F3-3A58-4BBB-95C7-CF706F9FFA10}"/>
          </ac:spMkLst>
        </pc:spChg>
        <pc:spChg chg="add del">
          <ac:chgData name="Gabriela Munteanu (2014843)" userId="65da36c9-c8d8-4beb-bb43-17209421741b" providerId="ADAL" clId="{956763AA-E3D0-AD44-A0A0-759D715F861C}" dt="2022-06-27T18:34:06.390" v="1815" actId="26606"/>
          <ac:spMkLst>
            <pc:docMk/>
            <pc:sldMk cId="3025942915" sldId="259"/>
            <ac:spMk id="18" creationId="{B6F90BEF-F5C9-43BB-9FED-780B2E802B77}"/>
          </ac:spMkLst>
        </pc:spChg>
        <pc:spChg chg="add del">
          <ac:chgData name="Gabriela Munteanu (2014843)" userId="65da36c9-c8d8-4beb-bb43-17209421741b" providerId="ADAL" clId="{956763AA-E3D0-AD44-A0A0-759D715F861C}" dt="2022-07-15T19:50:24.057" v="6713" actId="26606"/>
          <ac:spMkLst>
            <pc:docMk/>
            <pc:sldMk cId="3025942915" sldId="259"/>
            <ac:spMk id="19" creationId="{3AE3D314-6F93-4D91-8C0F-E92657F465C6}"/>
          </ac:spMkLst>
        </pc:spChg>
        <pc:spChg chg="add del">
          <ac:chgData name="Gabriela Munteanu (2014843)" userId="65da36c9-c8d8-4beb-bb43-17209421741b" providerId="ADAL" clId="{956763AA-E3D0-AD44-A0A0-759D715F861C}" dt="2022-06-27T18:34:06.390" v="1815" actId="26606"/>
          <ac:spMkLst>
            <pc:docMk/>
            <pc:sldMk cId="3025942915" sldId="259"/>
            <ac:spMk id="20" creationId="{BC0B41FD-D897-4F21-A5F3-254C563DC684}"/>
          </ac:spMkLst>
        </pc:spChg>
        <pc:spChg chg="add">
          <ac:chgData name="Gabriela Munteanu (2014843)" userId="65da36c9-c8d8-4beb-bb43-17209421741b" providerId="ADAL" clId="{956763AA-E3D0-AD44-A0A0-759D715F861C}" dt="2022-07-15T19:50:24.089" v="6714" actId="26606"/>
          <ac:spMkLst>
            <pc:docMk/>
            <pc:sldMk cId="3025942915" sldId="259"/>
            <ac:spMk id="21" creationId="{7455F7F3-3A58-4BBB-95C7-CF706F9FFA10}"/>
          </ac:spMkLst>
        </pc:spChg>
        <pc:spChg chg="add del">
          <ac:chgData name="Gabriela Munteanu (2014843)" userId="65da36c9-c8d8-4beb-bb43-17209421741b" providerId="ADAL" clId="{956763AA-E3D0-AD44-A0A0-759D715F861C}" dt="2022-06-27T18:34:06.390" v="1815" actId="26606"/>
          <ac:spMkLst>
            <pc:docMk/>
            <pc:sldMk cId="3025942915" sldId="259"/>
            <ac:spMk id="22" creationId="{74F628E5-F145-4719-B240-F9D1B2D501FE}"/>
          </ac:spMkLst>
        </pc:spChg>
        <pc:spChg chg="add">
          <ac:chgData name="Gabriela Munteanu (2014843)" userId="65da36c9-c8d8-4beb-bb43-17209421741b" providerId="ADAL" clId="{956763AA-E3D0-AD44-A0A0-759D715F861C}" dt="2022-07-15T19:50:24.089" v="6714" actId="26606"/>
          <ac:spMkLst>
            <pc:docMk/>
            <pc:sldMk cId="3025942915" sldId="259"/>
            <ac:spMk id="23" creationId="{3AE3D314-6F93-4D91-8C0F-E92657F465C6}"/>
          </ac:spMkLst>
        </pc:spChg>
        <pc:spChg chg="add del">
          <ac:chgData name="Gabriela Munteanu (2014843)" userId="65da36c9-c8d8-4beb-bb43-17209421741b" providerId="ADAL" clId="{956763AA-E3D0-AD44-A0A0-759D715F861C}" dt="2022-07-15T19:47:22.260" v="6677"/>
          <ac:spMkLst>
            <pc:docMk/>
            <pc:sldMk cId="3025942915" sldId="259"/>
            <ac:spMk id="24" creationId="{0EB72A9B-FD82-4F09-BF1E-D39311D3A0E3}"/>
          </ac:spMkLst>
        </pc:spChg>
        <pc:spChg chg="add del">
          <ac:chgData name="Gabriela Munteanu (2014843)" userId="65da36c9-c8d8-4beb-bb43-17209421741b" providerId="ADAL" clId="{956763AA-E3D0-AD44-A0A0-759D715F861C}" dt="2022-07-15T19:47:22.260" v="6677"/>
          <ac:spMkLst>
            <pc:docMk/>
            <pc:sldMk cId="3025942915" sldId="259"/>
            <ac:spMk id="25" creationId="{DD39B371-6E4E-4070-AB4E-4D788405A5A6}"/>
          </ac:spMkLst>
        </pc:spChg>
        <pc:spChg chg="add del">
          <ac:chgData name="Gabriela Munteanu (2014843)" userId="65da36c9-c8d8-4beb-bb43-17209421741b" providerId="ADAL" clId="{956763AA-E3D0-AD44-A0A0-759D715F861C}" dt="2022-07-15T19:47:22.260" v="6677"/>
          <ac:spMkLst>
            <pc:docMk/>
            <pc:sldMk cId="3025942915" sldId="259"/>
            <ac:spMk id="26" creationId="{B937DAED-8BFE-4563-BB45-B5E554D70A84}"/>
          </ac:spMkLst>
        </pc:spChg>
        <pc:graphicFrameChg chg="add mod modGraphic">
          <ac:chgData name="Gabriela Munteanu (2014843)" userId="65da36c9-c8d8-4beb-bb43-17209421741b" providerId="ADAL" clId="{956763AA-E3D0-AD44-A0A0-759D715F861C}" dt="2022-07-15T19:50:24.089" v="6714" actId="26606"/>
          <ac:graphicFrameMkLst>
            <pc:docMk/>
            <pc:sldMk cId="3025942915" sldId="259"/>
            <ac:graphicFrameMk id="5" creationId="{429A9674-F4CE-A8B9-DBF4-32E6E65F5D0D}"/>
          </ac:graphicFrameMkLst>
        </pc:graphicFrameChg>
      </pc:sldChg>
      <pc:sldChg chg="addSp delSp modSp new mod setBg delDesignElem">
        <pc:chgData name="Gabriela Munteanu (2014843)" userId="65da36c9-c8d8-4beb-bb43-17209421741b" providerId="ADAL" clId="{956763AA-E3D0-AD44-A0A0-759D715F861C}" dt="2022-07-15T20:00:35.672" v="6741" actId="26606"/>
        <pc:sldMkLst>
          <pc:docMk/>
          <pc:sldMk cId="1059954345" sldId="260"/>
        </pc:sldMkLst>
        <pc:spChg chg="mod">
          <ac:chgData name="Gabriela Munteanu (2014843)" userId="65da36c9-c8d8-4beb-bb43-17209421741b" providerId="ADAL" clId="{956763AA-E3D0-AD44-A0A0-759D715F861C}" dt="2022-07-15T20:00:35.672" v="6741" actId="26606"/>
          <ac:spMkLst>
            <pc:docMk/>
            <pc:sldMk cId="1059954345" sldId="260"/>
            <ac:spMk id="2" creationId="{AC485767-9FAE-DAA3-988B-8285E2DF2D4D}"/>
          </ac:spMkLst>
        </pc:spChg>
        <pc:spChg chg="mod">
          <ac:chgData name="Gabriela Munteanu (2014843)" userId="65da36c9-c8d8-4beb-bb43-17209421741b" providerId="ADAL" clId="{956763AA-E3D0-AD44-A0A0-759D715F861C}" dt="2022-07-15T20:00:35.672" v="6741" actId="26606"/>
          <ac:spMkLst>
            <pc:docMk/>
            <pc:sldMk cId="1059954345" sldId="260"/>
            <ac:spMk id="3" creationId="{6367E91F-EEFD-09CA-5C37-CB9924239D6D}"/>
          </ac:spMkLst>
        </pc:spChg>
        <pc:spChg chg="add del mod">
          <ac:chgData name="Gabriela Munteanu (2014843)" userId="65da36c9-c8d8-4beb-bb43-17209421741b" providerId="ADAL" clId="{956763AA-E3D0-AD44-A0A0-759D715F861C}" dt="2022-07-11T17:45:55.576" v="3991"/>
          <ac:spMkLst>
            <pc:docMk/>
            <pc:sldMk cId="1059954345" sldId="260"/>
            <ac:spMk id="4" creationId="{18973FFD-2FBA-6A55-59EB-226DBDFFB503}"/>
          </ac:spMkLst>
        </pc:spChg>
        <pc:spChg chg="add del mod">
          <ac:chgData name="Gabriela Munteanu (2014843)" userId="65da36c9-c8d8-4beb-bb43-17209421741b" providerId="ADAL" clId="{956763AA-E3D0-AD44-A0A0-759D715F861C}" dt="2022-07-11T17:45:54.864" v="3989"/>
          <ac:spMkLst>
            <pc:docMk/>
            <pc:sldMk cId="1059954345" sldId="260"/>
            <ac:spMk id="5" creationId="{F4593AE5-DA93-0026-541D-A1B1C3FEFE0B}"/>
          </ac:spMkLst>
        </pc:spChg>
        <pc:spChg chg="add del">
          <ac:chgData name="Gabriela Munteanu (2014843)" userId="65da36c9-c8d8-4beb-bb43-17209421741b" providerId="ADAL" clId="{956763AA-E3D0-AD44-A0A0-759D715F861C}" dt="2022-07-15T20:00:35.672" v="6741" actId="26606"/>
          <ac:spMkLst>
            <pc:docMk/>
            <pc:sldMk cId="1059954345" sldId="260"/>
            <ac:spMk id="6" creationId="{A009E310-C7C2-4F23-B466-4417C8ED3B99}"/>
          </ac:spMkLst>
        </pc:spChg>
        <pc:spChg chg="add del">
          <ac:chgData name="Gabriela Munteanu (2014843)" userId="65da36c9-c8d8-4beb-bb43-17209421741b" providerId="ADAL" clId="{956763AA-E3D0-AD44-A0A0-759D715F861C}" dt="2022-07-15T20:00:35.672" v="6741" actId="26606"/>
          <ac:spMkLst>
            <pc:docMk/>
            <pc:sldMk cId="1059954345" sldId="260"/>
            <ac:spMk id="7" creationId="{51A4F4A1-146B-4D29-852A-F60996679785}"/>
          </ac:spMkLst>
        </pc:spChg>
        <pc:spChg chg="add del">
          <ac:chgData name="Gabriela Munteanu (2014843)" userId="65da36c9-c8d8-4beb-bb43-17209421741b" providerId="ADAL" clId="{956763AA-E3D0-AD44-A0A0-759D715F861C}" dt="2022-06-27T18:34:18.108" v="1817" actId="26606"/>
          <ac:spMkLst>
            <pc:docMk/>
            <pc:sldMk cId="1059954345" sldId="260"/>
            <ac:spMk id="8" creationId="{54737801-B9D6-4A08-BD77-23010A80227A}"/>
          </ac:spMkLst>
        </pc:spChg>
        <pc:spChg chg="add del">
          <ac:chgData name="Gabriela Munteanu (2014843)" userId="65da36c9-c8d8-4beb-bb43-17209421741b" providerId="ADAL" clId="{956763AA-E3D0-AD44-A0A0-759D715F861C}" dt="2022-07-15T20:00:35.672" v="6741" actId="26606"/>
          <ac:spMkLst>
            <pc:docMk/>
            <pc:sldMk cId="1059954345" sldId="260"/>
            <ac:spMk id="9" creationId="{A4C31FF5-F97E-4082-BFC5-A880DB9F3F00}"/>
          </ac:spMkLst>
        </pc:spChg>
        <pc:spChg chg="add del">
          <ac:chgData name="Gabriela Munteanu (2014843)" userId="65da36c9-c8d8-4beb-bb43-17209421741b" providerId="ADAL" clId="{956763AA-E3D0-AD44-A0A0-759D715F861C}" dt="2022-06-27T18:34:18.108" v="1817" actId="26606"/>
          <ac:spMkLst>
            <pc:docMk/>
            <pc:sldMk cId="1059954345" sldId="260"/>
            <ac:spMk id="10" creationId="{25FABD39-C757-461E-A681-DC273648402D}"/>
          </ac:spMkLst>
        </pc:spChg>
        <pc:spChg chg="add del">
          <ac:chgData name="Gabriela Munteanu (2014843)" userId="65da36c9-c8d8-4beb-bb43-17209421741b" providerId="ADAL" clId="{956763AA-E3D0-AD44-A0A0-759D715F861C}" dt="2022-06-27T18:34:18.108" v="1817" actId="26606"/>
          <ac:spMkLst>
            <pc:docMk/>
            <pc:sldMk cId="1059954345" sldId="260"/>
            <ac:spMk id="12" creationId="{2DF424F5-8D5C-46C0-A1B0-AF34E0350CD5}"/>
          </ac:spMkLst>
        </pc:spChg>
        <pc:spChg chg="add del">
          <ac:chgData name="Gabriela Munteanu (2014843)" userId="65da36c9-c8d8-4beb-bb43-17209421741b" providerId="ADAL" clId="{956763AA-E3D0-AD44-A0A0-759D715F861C}" dt="2022-07-15T20:00:35.672" v="6741" actId="26606"/>
          <ac:spMkLst>
            <pc:docMk/>
            <pc:sldMk cId="1059954345" sldId="260"/>
            <ac:spMk id="14" creationId="{6015B4CE-42DE-4E9B-B800-B5B8142E6FCB}"/>
          </ac:spMkLst>
        </pc:spChg>
        <pc:spChg chg="add">
          <ac:chgData name="Gabriela Munteanu (2014843)" userId="65da36c9-c8d8-4beb-bb43-17209421741b" providerId="ADAL" clId="{956763AA-E3D0-AD44-A0A0-759D715F861C}" dt="2022-07-15T20:00:35.672" v="6741" actId="26606"/>
          <ac:spMkLst>
            <pc:docMk/>
            <pc:sldMk cId="1059954345" sldId="260"/>
            <ac:spMk id="16" creationId="{44ED18C4-67E3-43CE-9EC7-3809C35EE03F}"/>
          </ac:spMkLst>
        </pc:spChg>
        <pc:spChg chg="add del">
          <ac:chgData name="Gabriela Munteanu (2014843)" userId="65da36c9-c8d8-4beb-bb43-17209421741b" providerId="ADAL" clId="{956763AA-E3D0-AD44-A0A0-759D715F861C}" dt="2022-07-15T19:47:22.260" v="6677"/>
          <ac:spMkLst>
            <pc:docMk/>
            <pc:sldMk cId="1059954345" sldId="260"/>
            <ac:spMk id="17" creationId="{ED15573D-0E45-4691-B525-471152EC18CD}"/>
          </ac:spMkLst>
        </pc:spChg>
        <pc:spChg chg="add">
          <ac:chgData name="Gabriela Munteanu (2014843)" userId="65da36c9-c8d8-4beb-bb43-17209421741b" providerId="ADAL" clId="{956763AA-E3D0-AD44-A0A0-759D715F861C}" dt="2022-07-15T20:00:35.672" v="6741" actId="26606"/>
          <ac:spMkLst>
            <pc:docMk/>
            <pc:sldMk cId="1059954345" sldId="260"/>
            <ac:spMk id="18" creationId="{FBE714BB-FFC1-4759-9828-5B89BFD783A2}"/>
          </ac:spMkLst>
        </pc:spChg>
        <pc:spChg chg="add del">
          <ac:chgData name="Gabriela Munteanu (2014843)" userId="65da36c9-c8d8-4beb-bb43-17209421741b" providerId="ADAL" clId="{956763AA-E3D0-AD44-A0A0-759D715F861C}" dt="2022-07-15T19:47:22.260" v="6677"/>
          <ac:spMkLst>
            <pc:docMk/>
            <pc:sldMk cId="1059954345" sldId="260"/>
            <ac:spMk id="19" creationId="{9E448559-19A4-4252-8C27-54C1DA906F8A}"/>
          </ac:spMkLst>
        </pc:spChg>
        <pc:spChg chg="add del">
          <ac:chgData name="Gabriela Munteanu (2014843)" userId="65da36c9-c8d8-4beb-bb43-17209421741b" providerId="ADAL" clId="{956763AA-E3D0-AD44-A0A0-759D715F861C}" dt="2022-07-15T19:47:22.260" v="6677"/>
          <ac:spMkLst>
            <pc:docMk/>
            <pc:sldMk cId="1059954345" sldId="260"/>
            <ac:spMk id="21" creationId="{1B19C35E-4E30-4F1D-9FC2-F2FA6191E453}"/>
          </ac:spMkLst>
        </pc:spChg>
        <pc:spChg chg="add">
          <ac:chgData name="Gabriela Munteanu (2014843)" userId="65da36c9-c8d8-4beb-bb43-17209421741b" providerId="ADAL" clId="{956763AA-E3D0-AD44-A0A0-759D715F861C}" dt="2022-07-15T20:00:35.672" v="6741" actId="26606"/>
          <ac:spMkLst>
            <pc:docMk/>
            <pc:sldMk cId="1059954345" sldId="260"/>
            <ac:spMk id="23" creationId="{8E0541FA-C333-41B0-AC8A-A3423BC48035}"/>
          </ac:spMkLst>
        </pc:spChg>
      </pc:sldChg>
      <pc:sldChg chg="addSp delSp modSp new mod setBg delDesignElem">
        <pc:chgData name="Gabriela Munteanu (2014843)" userId="65da36c9-c8d8-4beb-bb43-17209421741b" providerId="ADAL" clId="{956763AA-E3D0-AD44-A0A0-759D715F861C}" dt="2022-07-15T19:50:43.488" v="6718" actId="26606"/>
        <pc:sldMkLst>
          <pc:docMk/>
          <pc:sldMk cId="2439549942" sldId="261"/>
        </pc:sldMkLst>
        <pc:spChg chg="mod">
          <ac:chgData name="Gabriela Munteanu (2014843)" userId="65da36c9-c8d8-4beb-bb43-17209421741b" providerId="ADAL" clId="{956763AA-E3D0-AD44-A0A0-759D715F861C}" dt="2022-07-15T19:50:43.488" v="6718" actId="26606"/>
          <ac:spMkLst>
            <pc:docMk/>
            <pc:sldMk cId="2439549942" sldId="261"/>
            <ac:spMk id="2" creationId="{F541939C-25D7-B7A1-FFBD-5108D7A08BB6}"/>
          </ac:spMkLst>
        </pc:spChg>
        <pc:spChg chg="mod">
          <ac:chgData name="Gabriela Munteanu (2014843)" userId="65da36c9-c8d8-4beb-bb43-17209421741b" providerId="ADAL" clId="{956763AA-E3D0-AD44-A0A0-759D715F861C}" dt="2022-07-15T19:50:43.488" v="6718" actId="26606"/>
          <ac:spMkLst>
            <pc:docMk/>
            <pc:sldMk cId="2439549942" sldId="261"/>
            <ac:spMk id="3" creationId="{0C4B1481-C454-A258-B46E-C09F4930CE23}"/>
          </ac:spMkLst>
        </pc:spChg>
        <pc:spChg chg="add del">
          <ac:chgData name="Gabriela Munteanu (2014843)" userId="65da36c9-c8d8-4beb-bb43-17209421741b" providerId="ADAL" clId="{956763AA-E3D0-AD44-A0A0-759D715F861C}" dt="2022-07-15T19:50:43.488" v="6718" actId="26606"/>
          <ac:spMkLst>
            <pc:docMk/>
            <pc:sldMk cId="2439549942" sldId="261"/>
            <ac:spMk id="5" creationId="{A009E310-C7C2-4F23-B466-4417C8ED3B99}"/>
          </ac:spMkLst>
        </pc:spChg>
        <pc:spChg chg="add del">
          <ac:chgData name="Gabriela Munteanu (2014843)" userId="65da36c9-c8d8-4beb-bb43-17209421741b" providerId="ADAL" clId="{956763AA-E3D0-AD44-A0A0-759D715F861C}" dt="2022-07-15T19:50:43.488" v="6718" actId="26606"/>
          <ac:spMkLst>
            <pc:docMk/>
            <pc:sldMk cId="2439549942" sldId="261"/>
            <ac:spMk id="6" creationId="{51A4F4A1-146B-4D29-852A-F60996679785}"/>
          </ac:spMkLst>
        </pc:spChg>
        <pc:spChg chg="add del">
          <ac:chgData name="Gabriela Munteanu (2014843)" userId="65da36c9-c8d8-4beb-bb43-17209421741b" providerId="ADAL" clId="{956763AA-E3D0-AD44-A0A0-759D715F861C}" dt="2022-07-15T19:50:43.488" v="6718" actId="26606"/>
          <ac:spMkLst>
            <pc:docMk/>
            <pc:sldMk cId="2439549942" sldId="261"/>
            <ac:spMk id="7" creationId="{A4C31FF5-F97E-4082-BFC5-A880DB9F3F00}"/>
          </ac:spMkLst>
        </pc:spChg>
        <pc:spChg chg="add del">
          <ac:chgData name="Gabriela Munteanu (2014843)" userId="65da36c9-c8d8-4beb-bb43-17209421741b" providerId="ADAL" clId="{956763AA-E3D0-AD44-A0A0-759D715F861C}" dt="2022-07-15T19:47:22.260" v="6677"/>
          <ac:spMkLst>
            <pc:docMk/>
            <pc:sldMk cId="2439549942" sldId="261"/>
            <ac:spMk id="8" creationId="{065FAA58-0EDC-412F-A5F8-01968BE6052E}"/>
          </ac:spMkLst>
        </pc:spChg>
        <pc:spChg chg="add del">
          <ac:chgData name="Gabriela Munteanu (2014843)" userId="65da36c9-c8d8-4beb-bb43-17209421741b" providerId="ADAL" clId="{956763AA-E3D0-AD44-A0A0-759D715F861C}" dt="2022-07-15T19:50:43.488" v="6718" actId="26606"/>
          <ac:spMkLst>
            <pc:docMk/>
            <pc:sldMk cId="2439549942" sldId="261"/>
            <ac:spMk id="9" creationId="{6015B4CE-42DE-4E9B-B800-B5B8142E6FCB}"/>
          </ac:spMkLst>
        </pc:spChg>
        <pc:spChg chg="add del">
          <ac:chgData name="Gabriela Munteanu (2014843)" userId="65da36c9-c8d8-4beb-bb43-17209421741b" providerId="ADAL" clId="{956763AA-E3D0-AD44-A0A0-759D715F861C}" dt="2022-07-15T19:47:22.260" v="6677"/>
          <ac:spMkLst>
            <pc:docMk/>
            <pc:sldMk cId="2439549942" sldId="261"/>
            <ac:spMk id="10" creationId="{C8089CB0-2F03-4E3C-ADBB-570A3BE78F86}"/>
          </ac:spMkLst>
        </pc:spChg>
        <pc:spChg chg="add">
          <ac:chgData name="Gabriela Munteanu (2014843)" userId="65da36c9-c8d8-4beb-bb43-17209421741b" providerId="ADAL" clId="{956763AA-E3D0-AD44-A0A0-759D715F861C}" dt="2022-07-15T19:50:43.488" v="6718" actId="26606"/>
          <ac:spMkLst>
            <pc:docMk/>
            <pc:sldMk cId="2439549942" sldId="261"/>
            <ac:spMk id="11" creationId="{ED15573D-0E45-4691-B525-471152EC18CD}"/>
          </ac:spMkLst>
        </pc:spChg>
        <pc:spChg chg="add del">
          <ac:chgData name="Gabriela Munteanu (2014843)" userId="65da36c9-c8d8-4beb-bb43-17209421741b" providerId="ADAL" clId="{956763AA-E3D0-AD44-A0A0-759D715F861C}" dt="2022-07-15T19:47:22.260" v="6677"/>
          <ac:spMkLst>
            <pc:docMk/>
            <pc:sldMk cId="2439549942" sldId="261"/>
            <ac:spMk id="12" creationId="{0DBA80B1-3B69-49C0-8AC9-716ABA57F577}"/>
          </ac:spMkLst>
        </pc:spChg>
        <pc:spChg chg="add">
          <ac:chgData name="Gabriela Munteanu (2014843)" userId="65da36c9-c8d8-4beb-bb43-17209421741b" providerId="ADAL" clId="{956763AA-E3D0-AD44-A0A0-759D715F861C}" dt="2022-07-15T19:50:43.488" v="6718" actId="26606"/>
          <ac:spMkLst>
            <pc:docMk/>
            <pc:sldMk cId="2439549942" sldId="261"/>
            <ac:spMk id="13" creationId="{9E448559-19A4-4252-8C27-54C1DA906F8A}"/>
          </ac:spMkLst>
        </pc:spChg>
        <pc:spChg chg="add del">
          <ac:chgData name="Gabriela Munteanu (2014843)" userId="65da36c9-c8d8-4beb-bb43-17209421741b" providerId="ADAL" clId="{956763AA-E3D0-AD44-A0A0-759D715F861C}" dt="2022-07-15T19:47:22.260" v="6677"/>
          <ac:spMkLst>
            <pc:docMk/>
            <pc:sldMk cId="2439549942" sldId="261"/>
            <ac:spMk id="14" creationId="{047E1103-B264-49BE-BC2A-F4E40BD33B41}"/>
          </ac:spMkLst>
        </pc:spChg>
        <pc:spChg chg="add del">
          <ac:chgData name="Gabriela Munteanu (2014843)" userId="65da36c9-c8d8-4beb-bb43-17209421741b" providerId="ADAL" clId="{956763AA-E3D0-AD44-A0A0-759D715F861C}" dt="2022-07-15T19:47:22.260" v="6677"/>
          <ac:spMkLst>
            <pc:docMk/>
            <pc:sldMk cId="2439549942" sldId="261"/>
            <ac:spMk id="16" creationId="{52DA11B6-B538-4624-9628-98B823D761D5}"/>
          </ac:spMkLst>
        </pc:spChg>
        <pc:spChg chg="add del">
          <ac:chgData name="Gabriela Munteanu (2014843)" userId="65da36c9-c8d8-4beb-bb43-17209421741b" providerId="ADAL" clId="{956763AA-E3D0-AD44-A0A0-759D715F861C}" dt="2022-07-15T19:47:22.260" v="6677"/>
          <ac:spMkLst>
            <pc:docMk/>
            <pc:sldMk cId="2439549942" sldId="261"/>
            <ac:spMk id="18" creationId="{CFB1CB5B-67A5-45DB-B8E1-7A09A642E3E4}"/>
          </ac:spMkLst>
        </pc:spChg>
      </pc:sldChg>
      <pc:sldChg chg="addSp delSp modSp new mod setBg delDesignElem">
        <pc:chgData name="Gabriela Munteanu (2014843)" userId="65da36c9-c8d8-4beb-bb43-17209421741b" providerId="ADAL" clId="{956763AA-E3D0-AD44-A0A0-759D715F861C}" dt="2022-07-15T20:00:46.468" v="6742" actId="26606"/>
        <pc:sldMkLst>
          <pc:docMk/>
          <pc:sldMk cId="2055711299" sldId="262"/>
        </pc:sldMkLst>
        <pc:spChg chg="mod">
          <ac:chgData name="Gabriela Munteanu (2014843)" userId="65da36c9-c8d8-4beb-bb43-17209421741b" providerId="ADAL" clId="{956763AA-E3D0-AD44-A0A0-759D715F861C}" dt="2022-07-15T20:00:46.468" v="6742" actId="26606"/>
          <ac:spMkLst>
            <pc:docMk/>
            <pc:sldMk cId="2055711299" sldId="262"/>
            <ac:spMk id="2" creationId="{4CD83AAB-7875-794C-9060-09F490902C91}"/>
          </ac:spMkLst>
        </pc:spChg>
        <pc:spChg chg="mod ord">
          <ac:chgData name="Gabriela Munteanu (2014843)" userId="65da36c9-c8d8-4beb-bb43-17209421741b" providerId="ADAL" clId="{956763AA-E3D0-AD44-A0A0-759D715F861C}" dt="2022-07-15T20:00:46.468" v="6742" actId="26606"/>
          <ac:spMkLst>
            <pc:docMk/>
            <pc:sldMk cId="2055711299" sldId="262"/>
            <ac:spMk id="3" creationId="{FA37FDFD-6316-CFBC-555D-064A3BECF882}"/>
          </ac:spMkLst>
        </pc:spChg>
        <pc:spChg chg="add del">
          <ac:chgData name="Gabriela Munteanu (2014843)" userId="65da36c9-c8d8-4beb-bb43-17209421741b" providerId="ADAL" clId="{956763AA-E3D0-AD44-A0A0-759D715F861C}" dt="2022-07-15T19:51:19.406" v="6720" actId="26606"/>
          <ac:spMkLst>
            <pc:docMk/>
            <pc:sldMk cId="2055711299" sldId="262"/>
            <ac:spMk id="9" creationId="{CD000060-D06D-4A48-BD8E-978966CCA797}"/>
          </ac:spMkLst>
        </pc:spChg>
        <pc:spChg chg="add del">
          <ac:chgData name="Gabriela Munteanu (2014843)" userId="65da36c9-c8d8-4beb-bb43-17209421741b" providerId="ADAL" clId="{956763AA-E3D0-AD44-A0A0-759D715F861C}" dt="2022-07-15T19:47:22.260" v="6677"/>
          <ac:spMkLst>
            <pc:docMk/>
            <pc:sldMk cId="2055711299" sldId="262"/>
            <ac:spMk id="10" creationId="{0BBB6B01-5B73-410C-B70E-8CF2FA470D11}"/>
          </ac:spMkLst>
        </pc:spChg>
        <pc:spChg chg="add del">
          <ac:chgData name="Gabriela Munteanu (2014843)" userId="65da36c9-c8d8-4beb-bb43-17209421741b" providerId="ADAL" clId="{956763AA-E3D0-AD44-A0A0-759D715F861C}" dt="2022-07-15T19:47:22.260" v="6677"/>
          <ac:spMkLst>
            <pc:docMk/>
            <pc:sldMk cId="2055711299" sldId="262"/>
            <ac:spMk id="12" creationId="{8712F587-12D0-435C-8E3F-F44C36EE71B8}"/>
          </ac:spMkLst>
        </pc:spChg>
        <pc:spChg chg="add del">
          <ac:chgData name="Gabriela Munteanu (2014843)" userId="65da36c9-c8d8-4beb-bb43-17209421741b" providerId="ADAL" clId="{956763AA-E3D0-AD44-A0A0-759D715F861C}" dt="2022-07-15T19:51:19.406" v="6720" actId="26606"/>
          <ac:spMkLst>
            <pc:docMk/>
            <pc:sldMk cId="2055711299" sldId="262"/>
            <ac:spMk id="14" creationId="{DE4E5113-B3D0-40F8-9F39-B2C2BF92AE31}"/>
          </ac:spMkLst>
        </pc:spChg>
        <pc:spChg chg="add del">
          <ac:chgData name="Gabriela Munteanu (2014843)" userId="65da36c9-c8d8-4beb-bb43-17209421741b" providerId="ADAL" clId="{956763AA-E3D0-AD44-A0A0-759D715F861C}" dt="2022-07-15T20:00:46.468" v="6742" actId="26606"/>
          <ac:spMkLst>
            <pc:docMk/>
            <pc:sldMk cId="2055711299" sldId="262"/>
            <ac:spMk id="19" creationId="{565B2778-6678-45B6-9A79-C0910CFCA012}"/>
          </ac:spMkLst>
        </pc:spChg>
        <pc:spChg chg="add del">
          <ac:chgData name="Gabriela Munteanu (2014843)" userId="65da36c9-c8d8-4beb-bb43-17209421741b" providerId="ADAL" clId="{956763AA-E3D0-AD44-A0A0-759D715F861C}" dt="2022-07-15T20:00:46.468" v="6742" actId="26606"/>
          <ac:spMkLst>
            <pc:docMk/>
            <pc:sldMk cId="2055711299" sldId="262"/>
            <ac:spMk id="21" creationId="{82C57F61-3F6E-4BE5-B964-003AA9B3550A}"/>
          </ac:spMkLst>
        </pc:spChg>
        <pc:spChg chg="add">
          <ac:chgData name="Gabriela Munteanu (2014843)" userId="65da36c9-c8d8-4beb-bb43-17209421741b" providerId="ADAL" clId="{956763AA-E3D0-AD44-A0A0-759D715F861C}" dt="2022-07-15T20:00:46.468" v="6742" actId="26606"/>
          <ac:spMkLst>
            <pc:docMk/>
            <pc:sldMk cId="2055711299" sldId="262"/>
            <ac:spMk id="26" creationId="{CD000060-D06D-4A48-BD8E-978966CCA797}"/>
          </ac:spMkLst>
        </pc:spChg>
        <pc:spChg chg="add">
          <ac:chgData name="Gabriela Munteanu (2014843)" userId="65da36c9-c8d8-4beb-bb43-17209421741b" providerId="ADAL" clId="{956763AA-E3D0-AD44-A0A0-759D715F861C}" dt="2022-07-15T20:00:46.468" v="6742" actId="26606"/>
          <ac:spMkLst>
            <pc:docMk/>
            <pc:sldMk cId="2055711299" sldId="262"/>
            <ac:spMk id="28" creationId="{DE4E5113-B3D0-40F8-9F39-B2C2BF92AE31}"/>
          </ac:spMkLst>
        </pc:spChg>
        <pc:picChg chg="add mod ord">
          <ac:chgData name="Gabriela Munteanu (2014843)" userId="65da36c9-c8d8-4beb-bb43-17209421741b" providerId="ADAL" clId="{956763AA-E3D0-AD44-A0A0-759D715F861C}" dt="2022-07-15T20:00:46.468" v="6742" actId="26606"/>
          <ac:picMkLst>
            <pc:docMk/>
            <pc:sldMk cId="2055711299" sldId="262"/>
            <ac:picMk id="7" creationId="{05AC6C2C-0350-C840-B995-189BE1D40D57}"/>
          </ac:picMkLst>
        </pc:picChg>
      </pc:sldChg>
      <pc:sldChg chg="addSp delSp modSp new mod setBg delDesignElem">
        <pc:chgData name="Gabriela Munteanu (2014843)" userId="65da36c9-c8d8-4beb-bb43-17209421741b" providerId="ADAL" clId="{956763AA-E3D0-AD44-A0A0-759D715F861C}" dt="2022-07-15T19:51:01.822" v="6719" actId="26606"/>
        <pc:sldMkLst>
          <pc:docMk/>
          <pc:sldMk cId="1521352958" sldId="263"/>
        </pc:sldMkLst>
        <pc:spChg chg="mod">
          <ac:chgData name="Gabriela Munteanu (2014843)" userId="65da36c9-c8d8-4beb-bb43-17209421741b" providerId="ADAL" clId="{956763AA-E3D0-AD44-A0A0-759D715F861C}" dt="2022-07-15T19:51:01.822" v="6719" actId="26606"/>
          <ac:spMkLst>
            <pc:docMk/>
            <pc:sldMk cId="1521352958" sldId="263"/>
            <ac:spMk id="2" creationId="{993CAD70-2285-4853-B53A-4951AEAC3937}"/>
          </ac:spMkLst>
        </pc:spChg>
        <pc:spChg chg="mod">
          <ac:chgData name="Gabriela Munteanu (2014843)" userId="65da36c9-c8d8-4beb-bb43-17209421741b" providerId="ADAL" clId="{956763AA-E3D0-AD44-A0A0-759D715F861C}" dt="2022-07-15T19:51:01.822" v="6719" actId="26606"/>
          <ac:spMkLst>
            <pc:docMk/>
            <pc:sldMk cId="1521352958" sldId="263"/>
            <ac:spMk id="3" creationId="{9F15B7A6-E200-CACE-FF71-D63CDB5B6E6E}"/>
          </ac:spMkLst>
        </pc:spChg>
        <pc:spChg chg="add del">
          <ac:chgData name="Gabriela Munteanu (2014843)" userId="65da36c9-c8d8-4beb-bb43-17209421741b" providerId="ADAL" clId="{956763AA-E3D0-AD44-A0A0-759D715F861C}" dt="2022-07-15T19:47:22.260" v="6677"/>
          <ac:spMkLst>
            <pc:docMk/>
            <pc:sldMk cId="1521352958" sldId="263"/>
            <ac:spMk id="9" creationId="{B6EE7E08-B389-43E5-B019-1B0A8ACBBD93}"/>
          </ac:spMkLst>
        </pc:spChg>
        <pc:spChg chg="add">
          <ac:chgData name="Gabriela Munteanu (2014843)" userId="65da36c9-c8d8-4beb-bb43-17209421741b" providerId="ADAL" clId="{956763AA-E3D0-AD44-A0A0-759D715F861C}" dt="2022-07-15T19:51:01.822" v="6719" actId="26606"/>
          <ac:spMkLst>
            <pc:docMk/>
            <pc:sldMk cId="1521352958" sldId="263"/>
            <ac:spMk id="10" creationId="{891D1FF4-7F97-4936-9A4C-9FB71D8FB4F4}"/>
          </ac:spMkLst>
        </pc:spChg>
        <pc:spChg chg="add del">
          <ac:chgData name="Gabriela Munteanu (2014843)" userId="65da36c9-c8d8-4beb-bb43-17209421741b" providerId="ADAL" clId="{956763AA-E3D0-AD44-A0A0-759D715F861C}" dt="2022-07-15T19:47:22.260" v="6677"/>
          <ac:spMkLst>
            <pc:docMk/>
            <pc:sldMk cId="1521352958" sldId="263"/>
            <ac:spMk id="11" creationId="{E60D94A5-8A09-4BAB-8F7C-69BC34C54DDE}"/>
          </ac:spMkLst>
        </pc:spChg>
        <pc:spChg chg="add del">
          <ac:chgData name="Gabriela Munteanu (2014843)" userId="65da36c9-c8d8-4beb-bb43-17209421741b" providerId="ADAL" clId="{956763AA-E3D0-AD44-A0A0-759D715F861C}" dt="2022-07-15T19:47:22.260" v="6677"/>
          <ac:spMkLst>
            <pc:docMk/>
            <pc:sldMk cId="1521352958" sldId="263"/>
            <ac:spMk id="13" creationId="{7A1AE32B-3A6E-4C5E-8FEB-73861B9A26B5}"/>
          </ac:spMkLst>
        </pc:spChg>
        <pc:picChg chg="add mod">
          <ac:chgData name="Gabriela Munteanu (2014843)" userId="65da36c9-c8d8-4beb-bb43-17209421741b" providerId="ADAL" clId="{956763AA-E3D0-AD44-A0A0-759D715F861C}" dt="2022-07-15T19:51:01.822" v="6719" actId="26606"/>
          <ac:picMkLst>
            <pc:docMk/>
            <pc:sldMk cId="1521352958" sldId="263"/>
            <ac:picMk id="5" creationId="{A86815CC-4F69-5E3E-D00F-31B039B535A6}"/>
          </ac:picMkLst>
        </pc:picChg>
      </pc:sldChg>
      <pc:sldChg chg="addSp delSp modSp new mod setBg delDesignElem">
        <pc:chgData name="Gabriela Munteanu (2014843)" userId="65da36c9-c8d8-4beb-bb43-17209421741b" providerId="ADAL" clId="{956763AA-E3D0-AD44-A0A0-759D715F861C}" dt="2022-07-15T19:51:48.355" v="6721" actId="26606"/>
        <pc:sldMkLst>
          <pc:docMk/>
          <pc:sldMk cId="2013244933" sldId="264"/>
        </pc:sldMkLst>
        <pc:spChg chg="mod">
          <ac:chgData name="Gabriela Munteanu (2014843)" userId="65da36c9-c8d8-4beb-bb43-17209421741b" providerId="ADAL" clId="{956763AA-E3D0-AD44-A0A0-759D715F861C}" dt="2022-07-15T19:51:48.355" v="6721" actId="26606"/>
          <ac:spMkLst>
            <pc:docMk/>
            <pc:sldMk cId="2013244933" sldId="264"/>
            <ac:spMk id="2" creationId="{23C08715-382F-F2B1-0918-108B20E99B48}"/>
          </ac:spMkLst>
        </pc:spChg>
        <pc:spChg chg="mod">
          <ac:chgData name="Gabriela Munteanu (2014843)" userId="65da36c9-c8d8-4beb-bb43-17209421741b" providerId="ADAL" clId="{956763AA-E3D0-AD44-A0A0-759D715F861C}" dt="2022-07-15T19:51:48.355" v="6721" actId="26606"/>
          <ac:spMkLst>
            <pc:docMk/>
            <pc:sldMk cId="2013244933" sldId="264"/>
            <ac:spMk id="3" creationId="{DB4C8BF3-29E6-4957-4ED0-755A0A881070}"/>
          </ac:spMkLst>
        </pc:spChg>
        <pc:spChg chg="add del">
          <ac:chgData name="Gabriela Munteanu (2014843)" userId="65da36c9-c8d8-4beb-bb43-17209421741b" providerId="ADAL" clId="{956763AA-E3D0-AD44-A0A0-759D715F861C}" dt="2022-06-27T18:25:05.489" v="1676" actId="26606"/>
          <ac:spMkLst>
            <pc:docMk/>
            <pc:sldMk cId="2013244933" sldId="264"/>
            <ac:spMk id="9" creationId="{B6EE7E08-B389-43E5-B019-1B0A8ACBBD93}"/>
          </ac:spMkLst>
        </pc:spChg>
        <pc:spChg chg="add">
          <ac:chgData name="Gabriela Munteanu (2014843)" userId="65da36c9-c8d8-4beb-bb43-17209421741b" providerId="ADAL" clId="{956763AA-E3D0-AD44-A0A0-759D715F861C}" dt="2022-07-15T19:51:48.355" v="6721" actId="26606"/>
          <ac:spMkLst>
            <pc:docMk/>
            <pc:sldMk cId="2013244933" sldId="264"/>
            <ac:spMk id="10" creationId="{565B2778-6678-45B6-9A79-C0910CFCA012}"/>
          </ac:spMkLst>
        </pc:spChg>
        <pc:spChg chg="add del">
          <ac:chgData name="Gabriela Munteanu (2014843)" userId="65da36c9-c8d8-4beb-bb43-17209421741b" providerId="ADAL" clId="{956763AA-E3D0-AD44-A0A0-759D715F861C}" dt="2022-06-27T18:25:05.489" v="1676" actId="26606"/>
          <ac:spMkLst>
            <pc:docMk/>
            <pc:sldMk cId="2013244933" sldId="264"/>
            <ac:spMk id="11" creationId="{E60D94A5-8A09-4BAB-8F7C-69BC34C54DDE}"/>
          </ac:spMkLst>
        </pc:spChg>
        <pc:spChg chg="add">
          <ac:chgData name="Gabriela Munteanu (2014843)" userId="65da36c9-c8d8-4beb-bb43-17209421741b" providerId="ADAL" clId="{956763AA-E3D0-AD44-A0A0-759D715F861C}" dt="2022-07-15T19:51:48.355" v="6721" actId="26606"/>
          <ac:spMkLst>
            <pc:docMk/>
            <pc:sldMk cId="2013244933" sldId="264"/>
            <ac:spMk id="12" creationId="{82C57F61-3F6E-4BE5-B964-003AA9B3550A}"/>
          </ac:spMkLst>
        </pc:spChg>
        <pc:spChg chg="add del">
          <ac:chgData name="Gabriela Munteanu (2014843)" userId="65da36c9-c8d8-4beb-bb43-17209421741b" providerId="ADAL" clId="{956763AA-E3D0-AD44-A0A0-759D715F861C}" dt="2022-06-27T18:25:05.489" v="1676" actId="26606"/>
          <ac:spMkLst>
            <pc:docMk/>
            <pc:sldMk cId="2013244933" sldId="264"/>
            <ac:spMk id="13" creationId="{7A1AE32B-3A6E-4C5E-8FEB-73861B9A26B5}"/>
          </ac:spMkLst>
        </pc:spChg>
        <pc:spChg chg="add del">
          <ac:chgData name="Gabriela Munteanu (2014843)" userId="65da36c9-c8d8-4beb-bb43-17209421741b" providerId="ADAL" clId="{956763AA-E3D0-AD44-A0A0-759D715F861C}" dt="2022-07-15T19:47:22.260" v="6677"/>
          <ac:spMkLst>
            <pc:docMk/>
            <pc:sldMk cId="2013244933" sldId="264"/>
            <ac:spMk id="18" creationId="{78632963-757B-40C2-BB84-FC6107A54DAD}"/>
          </ac:spMkLst>
        </pc:spChg>
        <pc:spChg chg="add del">
          <ac:chgData name="Gabriela Munteanu (2014843)" userId="65da36c9-c8d8-4beb-bb43-17209421741b" providerId="ADAL" clId="{956763AA-E3D0-AD44-A0A0-759D715F861C}" dt="2022-07-15T19:47:22.260" v="6677"/>
          <ac:spMkLst>
            <pc:docMk/>
            <pc:sldMk cId="2013244933" sldId="264"/>
            <ac:spMk id="20" creationId="{2853AE55-7E35-44B0-89F1-3F52B262AF33}"/>
          </ac:spMkLst>
        </pc:spChg>
        <pc:spChg chg="add del">
          <ac:chgData name="Gabriela Munteanu (2014843)" userId="65da36c9-c8d8-4beb-bb43-17209421741b" providerId="ADAL" clId="{956763AA-E3D0-AD44-A0A0-759D715F861C}" dt="2022-07-15T19:47:22.260" v="6677"/>
          <ac:spMkLst>
            <pc:docMk/>
            <pc:sldMk cId="2013244933" sldId="264"/>
            <ac:spMk id="22" creationId="{DBC4BE4D-4B50-4F51-9F85-4B5D60B02D81}"/>
          </ac:spMkLst>
        </pc:spChg>
        <pc:picChg chg="add mod ord">
          <ac:chgData name="Gabriela Munteanu (2014843)" userId="65da36c9-c8d8-4beb-bb43-17209421741b" providerId="ADAL" clId="{956763AA-E3D0-AD44-A0A0-759D715F861C}" dt="2022-07-15T19:51:48.355" v="6721" actId="26606"/>
          <ac:picMkLst>
            <pc:docMk/>
            <pc:sldMk cId="2013244933" sldId="264"/>
            <ac:picMk id="5" creationId="{8317ECD3-5108-BAF7-5D09-60939FAC4B95}"/>
          </ac:picMkLst>
        </pc:picChg>
      </pc:sldChg>
      <pc:sldChg chg="addSp delSp modSp new mod setBg delDesignElem">
        <pc:chgData name="Gabriela Munteanu (2014843)" userId="65da36c9-c8d8-4beb-bb43-17209421741b" providerId="ADAL" clId="{956763AA-E3D0-AD44-A0A0-759D715F861C}" dt="2022-07-15T19:48:57.485" v="6705" actId="26606"/>
        <pc:sldMkLst>
          <pc:docMk/>
          <pc:sldMk cId="1885253920" sldId="265"/>
        </pc:sldMkLst>
        <pc:spChg chg="mod">
          <ac:chgData name="Gabriela Munteanu (2014843)" userId="65da36c9-c8d8-4beb-bb43-17209421741b" providerId="ADAL" clId="{956763AA-E3D0-AD44-A0A0-759D715F861C}" dt="2022-07-15T19:47:12.181" v="6661" actId="26606"/>
          <ac:spMkLst>
            <pc:docMk/>
            <pc:sldMk cId="1885253920" sldId="265"/>
            <ac:spMk id="2" creationId="{0B7C9494-C85B-9B9E-9702-D3DB6CECD7A4}"/>
          </ac:spMkLst>
        </pc:spChg>
        <pc:spChg chg="del mod">
          <ac:chgData name="Gabriela Munteanu (2014843)" userId="65da36c9-c8d8-4beb-bb43-17209421741b" providerId="ADAL" clId="{956763AA-E3D0-AD44-A0A0-759D715F861C}" dt="2022-07-11T11:38:47.689" v="2268" actId="26606"/>
          <ac:spMkLst>
            <pc:docMk/>
            <pc:sldMk cId="1885253920" sldId="265"/>
            <ac:spMk id="3" creationId="{448E5CEC-B504-26E2-B3D4-C45189FE14A6}"/>
          </ac:spMkLst>
        </pc:spChg>
        <pc:spChg chg="add del">
          <ac:chgData name="Gabriela Munteanu (2014843)" userId="65da36c9-c8d8-4beb-bb43-17209421741b" providerId="ADAL" clId="{956763AA-E3D0-AD44-A0A0-759D715F861C}" dt="2022-07-15T19:47:12.181" v="6661" actId="26606"/>
          <ac:spMkLst>
            <pc:docMk/>
            <pc:sldMk cId="1885253920" sldId="265"/>
            <ac:spMk id="9" creationId="{A2AD6B69-E0A0-476D-9EE1-6B69F04C59F8}"/>
          </ac:spMkLst>
        </pc:spChg>
        <pc:spChg chg="add">
          <ac:chgData name="Gabriela Munteanu (2014843)" userId="65da36c9-c8d8-4beb-bb43-17209421741b" providerId="ADAL" clId="{956763AA-E3D0-AD44-A0A0-759D715F861C}" dt="2022-07-15T19:48:57.485" v="6705" actId="26606"/>
          <ac:spMkLst>
            <pc:docMk/>
            <pc:sldMk cId="1885253920" sldId="265"/>
            <ac:spMk id="10" creationId="{7455F7F3-3A58-4BBB-95C7-CF706F9FFA10}"/>
          </ac:spMkLst>
        </pc:spChg>
        <pc:spChg chg="add del">
          <ac:chgData name="Gabriela Munteanu (2014843)" userId="65da36c9-c8d8-4beb-bb43-17209421741b" providerId="ADAL" clId="{956763AA-E3D0-AD44-A0A0-759D715F861C}" dt="2022-07-15T19:47:12.181" v="6661" actId="26606"/>
          <ac:spMkLst>
            <pc:docMk/>
            <pc:sldMk cId="1885253920" sldId="265"/>
            <ac:spMk id="11" creationId="{16BE10A1-AD5F-4AB3-8A94-41D62B494ADB}"/>
          </ac:spMkLst>
        </pc:spChg>
        <pc:spChg chg="add">
          <ac:chgData name="Gabriela Munteanu (2014843)" userId="65da36c9-c8d8-4beb-bb43-17209421741b" providerId="ADAL" clId="{956763AA-E3D0-AD44-A0A0-759D715F861C}" dt="2022-07-15T19:48:57.485" v="6705" actId="26606"/>
          <ac:spMkLst>
            <pc:docMk/>
            <pc:sldMk cId="1885253920" sldId="265"/>
            <ac:spMk id="12" creationId="{3AE3D314-6F93-4D91-8C0F-E92657F465C6}"/>
          </ac:spMkLst>
        </pc:spChg>
        <pc:spChg chg="add del">
          <ac:chgData name="Gabriela Munteanu (2014843)" userId="65da36c9-c8d8-4beb-bb43-17209421741b" providerId="ADAL" clId="{956763AA-E3D0-AD44-A0A0-759D715F861C}" dt="2022-07-15T19:47:12.181" v="6661" actId="26606"/>
          <ac:spMkLst>
            <pc:docMk/>
            <pc:sldMk cId="1885253920" sldId="265"/>
            <ac:spMk id="13" creationId="{5684BFFE-6A90-4311-ACD5-B34177D46462}"/>
          </ac:spMkLst>
        </pc:spChg>
        <pc:spChg chg="add del">
          <ac:chgData name="Gabriela Munteanu (2014843)" userId="65da36c9-c8d8-4beb-bb43-17209421741b" providerId="ADAL" clId="{956763AA-E3D0-AD44-A0A0-759D715F861C}" dt="2022-07-15T19:47:22.260" v="6677"/>
          <ac:spMkLst>
            <pc:docMk/>
            <pc:sldMk cId="1885253920" sldId="265"/>
            <ac:spMk id="18" creationId="{A2AD6B69-E0A0-476D-9EE1-6B69F04C59F8}"/>
          </ac:spMkLst>
        </pc:spChg>
        <pc:spChg chg="add del">
          <ac:chgData name="Gabriela Munteanu (2014843)" userId="65da36c9-c8d8-4beb-bb43-17209421741b" providerId="ADAL" clId="{956763AA-E3D0-AD44-A0A0-759D715F861C}" dt="2022-07-15T19:47:22.260" v="6677"/>
          <ac:spMkLst>
            <pc:docMk/>
            <pc:sldMk cId="1885253920" sldId="265"/>
            <ac:spMk id="20" creationId="{16BE10A1-AD5F-4AB3-8A94-41D62B494ADB}"/>
          </ac:spMkLst>
        </pc:spChg>
        <pc:spChg chg="add del">
          <ac:chgData name="Gabriela Munteanu (2014843)" userId="65da36c9-c8d8-4beb-bb43-17209421741b" providerId="ADAL" clId="{956763AA-E3D0-AD44-A0A0-759D715F861C}" dt="2022-07-15T19:47:22.260" v="6677"/>
          <ac:spMkLst>
            <pc:docMk/>
            <pc:sldMk cId="1885253920" sldId="265"/>
            <ac:spMk id="22" creationId="{5684BFFE-6A90-4311-ACD5-B34177D46462}"/>
          </ac:spMkLst>
        </pc:spChg>
        <pc:graphicFrameChg chg="add mod modGraphic">
          <ac:chgData name="Gabriela Munteanu (2014843)" userId="65da36c9-c8d8-4beb-bb43-17209421741b" providerId="ADAL" clId="{956763AA-E3D0-AD44-A0A0-759D715F861C}" dt="2022-07-15T19:48:57.485" v="6705" actId="26606"/>
          <ac:graphicFrameMkLst>
            <pc:docMk/>
            <pc:sldMk cId="1885253920" sldId="265"/>
            <ac:graphicFrameMk id="5" creationId="{205EDC16-4ACA-1F61-76AB-1F6922469061}"/>
          </ac:graphicFrameMkLst>
        </pc:graphicFrameChg>
      </pc:sldChg>
      <pc:sldChg chg="addSp modSp new del mod setBg">
        <pc:chgData name="Gabriela Munteanu (2014843)" userId="65da36c9-c8d8-4beb-bb43-17209421741b" providerId="ADAL" clId="{956763AA-E3D0-AD44-A0A0-759D715F861C}" dt="2022-07-15T19:49:47.728" v="6710" actId="2696"/>
        <pc:sldMkLst>
          <pc:docMk/>
          <pc:sldMk cId="1487994491" sldId="266"/>
        </pc:sldMkLst>
        <pc:spChg chg="mod">
          <ac:chgData name="Gabriela Munteanu (2014843)" userId="65da36c9-c8d8-4beb-bb43-17209421741b" providerId="ADAL" clId="{956763AA-E3D0-AD44-A0A0-759D715F861C}" dt="2022-07-15T19:49:09.733" v="6706" actId="26606"/>
          <ac:spMkLst>
            <pc:docMk/>
            <pc:sldMk cId="1487994491" sldId="266"/>
            <ac:spMk id="2" creationId="{9E96AED7-AC72-58C1-C760-A512A7BC8C28}"/>
          </ac:spMkLst>
        </pc:spChg>
        <pc:spChg chg="mod">
          <ac:chgData name="Gabriela Munteanu (2014843)" userId="65da36c9-c8d8-4beb-bb43-17209421741b" providerId="ADAL" clId="{956763AA-E3D0-AD44-A0A0-759D715F861C}" dt="2022-07-15T19:49:09.733" v="6706" actId="26606"/>
          <ac:spMkLst>
            <pc:docMk/>
            <pc:sldMk cId="1487994491" sldId="266"/>
            <ac:spMk id="3" creationId="{A7D2752D-1605-6FD8-6F88-ACD102AD7DEC}"/>
          </ac:spMkLst>
        </pc:spChg>
        <pc:spChg chg="add">
          <ac:chgData name="Gabriela Munteanu (2014843)" userId="65da36c9-c8d8-4beb-bb43-17209421741b" providerId="ADAL" clId="{956763AA-E3D0-AD44-A0A0-759D715F861C}" dt="2022-07-15T19:49:09.733" v="6706" actId="26606"/>
          <ac:spMkLst>
            <pc:docMk/>
            <pc:sldMk cId="1487994491" sldId="266"/>
            <ac:spMk id="8" creationId="{A009E310-C7C2-4F23-B466-4417C8ED3B99}"/>
          </ac:spMkLst>
        </pc:spChg>
        <pc:spChg chg="add">
          <ac:chgData name="Gabriela Munteanu (2014843)" userId="65da36c9-c8d8-4beb-bb43-17209421741b" providerId="ADAL" clId="{956763AA-E3D0-AD44-A0A0-759D715F861C}" dt="2022-07-15T19:49:09.733" v="6706" actId="26606"/>
          <ac:spMkLst>
            <pc:docMk/>
            <pc:sldMk cId="1487994491" sldId="266"/>
            <ac:spMk id="10" creationId="{51A4F4A1-146B-4D29-852A-F60996679785}"/>
          </ac:spMkLst>
        </pc:spChg>
        <pc:spChg chg="add">
          <ac:chgData name="Gabriela Munteanu (2014843)" userId="65da36c9-c8d8-4beb-bb43-17209421741b" providerId="ADAL" clId="{956763AA-E3D0-AD44-A0A0-759D715F861C}" dt="2022-07-15T19:49:09.733" v="6706" actId="26606"/>
          <ac:spMkLst>
            <pc:docMk/>
            <pc:sldMk cId="1487994491" sldId="266"/>
            <ac:spMk id="12" creationId="{A4C31FF5-F97E-4082-BFC5-A880DB9F3F00}"/>
          </ac:spMkLst>
        </pc:spChg>
        <pc:spChg chg="add">
          <ac:chgData name="Gabriela Munteanu (2014843)" userId="65da36c9-c8d8-4beb-bb43-17209421741b" providerId="ADAL" clId="{956763AA-E3D0-AD44-A0A0-759D715F861C}" dt="2022-07-15T19:49:09.733" v="6706" actId="26606"/>
          <ac:spMkLst>
            <pc:docMk/>
            <pc:sldMk cId="1487994491" sldId="266"/>
            <ac:spMk id="14" creationId="{6015B4CE-42DE-4E9B-B800-B5B8142E6FCB}"/>
          </ac:spMkLst>
        </pc:spChg>
      </pc:sldChg>
      <pc:sldChg chg="addSp delSp modSp new del mod setBg delDesignElem">
        <pc:chgData name="Gabriela Munteanu (2014843)" userId="65da36c9-c8d8-4beb-bb43-17209421741b" providerId="ADAL" clId="{956763AA-E3D0-AD44-A0A0-759D715F861C}" dt="2022-07-15T19:49:43.913" v="6709" actId="2696"/>
        <pc:sldMkLst>
          <pc:docMk/>
          <pc:sldMk cId="1527057125" sldId="267"/>
        </pc:sldMkLst>
        <pc:spChg chg="mod">
          <ac:chgData name="Gabriela Munteanu (2014843)" userId="65da36c9-c8d8-4beb-bb43-17209421741b" providerId="ADAL" clId="{956763AA-E3D0-AD44-A0A0-759D715F861C}" dt="2022-07-11T17:48:00.335" v="4014" actId="113"/>
          <ac:spMkLst>
            <pc:docMk/>
            <pc:sldMk cId="1527057125" sldId="267"/>
            <ac:spMk id="2" creationId="{7E6D2CD2-7F7F-5CC8-F41F-37C3D56CBD41}"/>
          </ac:spMkLst>
        </pc:spChg>
        <pc:spChg chg="mod">
          <ac:chgData name="Gabriela Munteanu (2014843)" userId="65da36c9-c8d8-4beb-bb43-17209421741b" providerId="ADAL" clId="{956763AA-E3D0-AD44-A0A0-759D715F861C}" dt="2022-07-13T12:45:41.798" v="6626" actId="20577"/>
          <ac:spMkLst>
            <pc:docMk/>
            <pc:sldMk cId="1527057125" sldId="267"/>
            <ac:spMk id="3" creationId="{F75F091D-5B28-DC69-05F9-F290F9E2B610}"/>
          </ac:spMkLst>
        </pc:spChg>
        <pc:spChg chg="add del">
          <ac:chgData name="Gabriela Munteanu (2014843)" userId="65da36c9-c8d8-4beb-bb43-17209421741b" providerId="ADAL" clId="{956763AA-E3D0-AD44-A0A0-759D715F861C}" dt="2022-07-15T19:47:22.260" v="6677"/>
          <ac:spMkLst>
            <pc:docMk/>
            <pc:sldMk cId="1527057125" sldId="267"/>
            <ac:spMk id="9" creationId="{B6EE7E08-B389-43E5-B019-1B0A8ACBBD93}"/>
          </ac:spMkLst>
        </pc:spChg>
        <pc:spChg chg="add del">
          <ac:chgData name="Gabriela Munteanu (2014843)" userId="65da36c9-c8d8-4beb-bb43-17209421741b" providerId="ADAL" clId="{956763AA-E3D0-AD44-A0A0-759D715F861C}" dt="2022-07-15T19:47:22.260" v="6677"/>
          <ac:spMkLst>
            <pc:docMk/>
            <pc:sldMk cId="1527057125" sldId="267"/>
            <ac:spMk id="11" creationId="{E60D94A5-8A09-4BAB-8F7C-69BC34C54DDE}"/>
          </ac:spMkLst>
        </pc:spChg>
        <pc:spChg chg="add del">
          <ac:chgData name="Gabriela Munteanu (2014843)" userId="65da36c9-c8d8-4beb-bb43-17209421741b" providerId="ADAL" clId="{956763AA-E3D0-AD44-A0A0-759D715F861C}" dt="2022-07-15T19:47:22.260" v="6677"/>
          <ac:spMkLst>
            <pc:docMk/>
            <pc:sldMk cId="1527057125" sldId="267"/>
            <ac:spMk id="13" creationId="{7A1AE32B-3A6E-4C5E-8FEB-73861B9A26B5}"/>
          </ac:spMkLst>
        </pc:spChg>
        <pc:picChg chg="add">
          <ac:chgData name="Gabriela Munteanu (2014843)" userId="65da36c9-c8d8-4beb-bb43-17209421741b" providerId="ADAL" clId="{956763AA-E3D0-AD44-A0A0-759D715F861C}" dt="2022-07-11T11:41:59.417" v="2487" actId="26606"/>
          <ac:picMkLst>
            <pc:docMk/>
            <pc:sldMk cId="1527057125" sldId="267"/>
            <ac:picMk id="5" creationId="{79066577-D7DE-EDD6-049E-BC7930DCE581}"/>
          </ac:picMkLst>
        </pc:picChg>
      </pc:sldChg>
      <pc:sldChg chg="addSp delSp modSp new del mod setBg delDesignElem">
        <pc:chgData name="Gabriela Munteanu (2014843)" userId="65da36c9-c8d8-4beb-bb43-17209421741b" providerId="ADAL" clId="{956763AA-E3D0-AD44-A0A0-759D715F861C}" dt="2022-07-15T19:49:41.300" v="6708" actId="2696"/>
        <pc:sldMkLst>
          <pc:docMk/>
          <pc:sldMk cId="2902047603" sldId="268"/>
        </pc:sldMkLst>
        <pc:spChg chg="mod">
          <ac:chgData name="Gabriela Munteanu (2014843)" userId="65da36c9-c8d8-4beb-bb43-17209421741b" providerId="ADAL" clId="{956763AA-E3D0-AD44-A0A0-759D715F861C}" dt="2022-07-11T17:47:20.095" v="4006" actId="2710"/>
          <ac:spMkLst>
            <pc:docMk/>
            <pc:sldMk cId="2902047603" sldId="268"/>
            <ac:spMk id="2" creationId="{54763C80-F843-127C-0BBB-71BD8C2B51CB}"/>
          </ac:spMkLst>
        </pc:spChg>
        <pc:spChg chg="mod">
          <ac:chgData name="Gabriela Munteanu (2014843)" userId="65da36c9-c8d8-4beb-bb43-17209421741b" providerId="ADAL" clId="{956763AA-E3D0-AD44-A0A0-759D715F861C}" dt="2022-07-11T18:07:35.961" v="4387" actId="20577"/>
          <ac:spMkLst>
            <pc:docMk/>
            <pc:sldMk cId="2902047603" sldId="268"/>
            <ac:spMk id="3" creationId="{0E4474DC-D1C2-3148-A10A-826687B1BDF1}"/>
          </ac:spMkLst>
        </pc:spChg>
        <pc:spChg chg="add del">
          <ac:chgData name="Gabriela Munteanu (2014843)" userId="65da36c9-c8d8-4beb-bb43-17209421741b" providerId="ADAL" clId="{956763AA-E3D0-AD44-A0A0-759D715F861C}" dt="2022-07-15T19:47:22.260" v="6677"/>
          <ac:spMkLst>
            <pc:docMk/>
            <pc:sldMk cId="2902047603" sldId="268"/>
            <ac:spMk id="8" creationId="{065FAA58-0EDC-412F-A5F8-01968BE6052E}"/>
          </ac:spMkLst>
        </pc:spChg>
        <pc:spChg chg="add del">
          <ac:chgData name="Gabriela Munteanu (2014843)" userId="65da36c9-c8d8-4beb-bb43-17209421741b" providerId="ADAL" clId="{956763AA-E3D0-AD44-A0A0-759D715F861C}" dt="2022-07-15T19:47:22.260" v="6677"/>
          <ac:spMkLst>
            <pc:docMk/>
            <pc:sldMk cId="2902047603" sldId="268"/>
            <ac:spMk id="10" creationId="{52DA11B6-B538-4624-9628-98B823D761D5}"/>
          </ac:spMkLst>
        </pc:spChg>
        <pc:spChg chg="add del">
          <ac:chgData name="Gabriela Munteanu (2014843)" userId="65da36c9-c8d8-4beb-bb43-17209421741b" providerId="ADAL" clId="{956763AA-E3D0-AD44-A0A0-759D715F861C}" dt="2022-07-15T19:47:22.260" v="6677"/>
          <ac:spMkLst>
            <pc:docMk/>
            <pc:sldMk cId="2902047603" sldId="268"/>
            <ac:spMk id="12" creationId="{CFB1CB5B-67A5-45DB-B8E1-7A09A642E3E4}"/>
          </ac:spMkLst>
        </pc:spChg>
      </pc:sldChg>
      <pc:sldChg chg="addSp delSp modSp new add del mod">
        <pc:chgData name="Gabriela Munteanu (2014843)" userId="65da36c9-c8d8-4beb-bb43-17209421741b" providerId="ADAL" clId="{956763AA-E3D0-AD44-A0A0-759D715F861C}" dt="2022-07-11T17:37:34.261" v="3905" actId="14100"/>
        <pc:sldMkLst>
          <pc:docMk/>
          <pc:sldMk cId="1818210238" sldId="269"/>
        </pc:sldMkLst>
        <pc:spChg chg="add del mod">
          <ac:chgData name="Gabriela Munteanu (2014843)" userId="65da36c9-c8d8-4beb-bb43-17209421741b" providerId="ADAL" clId="{956763AA-E3D0-AD44-A0A0-759D715F861C}" dt="2022-07-11T13:21:41.446" v="2795"/>
          <ac:spMkLst>
            <pc:docMk/>
            <pc:sldMk cId="1818210238" sldId="269"/>
            <ac:spMk id="2" creationId="{A47B2C43-2680-4667-5F6C-F09D9EEC48F6}"/>
          </ac:spMkLst>
        </pc:spChg>
        <pc:spChg chg="add del">
          <ac:chgData name="Gabriela Munteanu (2014843)" userId="65da36c9-c8d8-4beb-bb43-17209421741b" providerId="ADAL" clId="{956763AA-E3D0-AD44-A0A0-759D715F861C}" dt="2022-07-11T13:21:41.446" v="2795"/>
          <ac:spMkLst>
            <pc:docMk/>
            <pc:sldMk cId="1818210238" sldId="269"/>
            <ac:spMk id="3" creationId="{46838FCD-A66A-3F87-09B9-6E82D92B31D9}"/>
          </ac:spMkLst>
        </pc:spChg>
        <pc:spChg chg="add del">
          <ac:chgData name="Gabriela Munteanu (2014843)" userId="65da36c9-c8d8-4beb-bb43-17209421741b" providerId="ADAL" clId="{956763AA-E3D0-AD44-A0A0-759D715F861C}" dt="2022-07-11T13:21:41.446" v="2795"/>
          <ac:spMkLst>
            <pc:docMk/>
            <pc:sldMk cId="1818210238" sldId="269"/>
            <ac:spMk id="4" creationId="{8FA3B2A0-CF00-3C4B-EC66-7681439FEDFF}"/>
          </ac:spMkLst>
        </pc:spChg>
        <pc:spChg chg="add del">
          <ac:chgData name="Gabriela Munteanu (2014843)" userId="65da36c9-c8d8-4beb-bb43-17209421741b" providerId="ADAL" clId="{956763AA-E3D0-AD44-A0A0-759D715F861C}" dt="2022-07-11T13:21:41.446" v="2795"/>
          <ac:spMkLst>
            <pc:docMk/>
            <pc:sldMk cId="1818210238" sldId="269"/>
            <ac:spMk id="5" creationId="{B8C4E299-82F2-F023-2AD9-78F29C5E7B55}"/>
          </ac:spMkLst>
        </pc:spChg>
        <pc:spChg chg="add del">
          <ac:chgData name="Gabriela Munteanu (2014843)" userId="65da36c9-c8d8-4beb-bb43-17209421741b" providerId="ADAL" clId="{956763AA-E3D0-AD44-A0A0-759D715F861C}" dt="2022-07-11T13:21:41.446" v="2795"/>
          <ac:spMkLst>
            <pc:docMk/>
            <pc:sldMk cId="1818210238" sldId="269"/>
            <ac:spMk id="6" creationId="{6EEEF9C3-6F75-A843-837D-CEB45B1F2F6D}"/>
          </ac:spMkLst>
        </pc:spChg>
        <pc:spChg chg="add del">
          <ac:chgData name="Gabriela Munteanu (2014843)" userId="65da36c9-c8d8-4beb-bb43-17209421741b" providerId="ADAL" clId="{956763AA-E3D0-AD44-A0A0-759D715F861C}" dt="2022-07-11T13:21:41.446" v="2795"/>
          <ac:spMkLst>
            <pc:docMk/>
            <pc:sldMk cId="1818210238" sldId="269"/>
            <ac:spMk id="10" creationId="{E63FC716-52E0-00C1-F3B6-F47DD802A207}"/>
          </ac:spMkLst>
        </pc:spChg>
        <pc:spChg chg="add del">
          <ac:chgData name="Gabriela Munteanu (2014843)" userId="65da36c9-c8d8-4beb-bb43-17209421741b" providerId="ADAL" clId="{956763AA-E3D0-AD44-A0A0-759D715F861C}" dt="2022-07-11T13:21:41.446" v="2795"/>
          <ac:spMkLst>
            <pc:docMk/>
            <pc:sldMk cId="1818210238" sldId="269"/>
            <ac:spMk id="11" creationId="{1185EFD0-083C-23BA-E9C9-3B720B4794C3}"/>
          </ac:spMkLst>
        </pc:spChg>
        <pc:spChg chg="add del">
          <ac:chgData name="Gabriela Munteanu (2014843)" userId="65da36c9-c8d8-4beb-bb43-17209421741b" providerId="ADAL" clId="{956763AA-E3D0-AD44-A0A0-759D715F861C}" dt="2022-07-11T13:21:41.446" v="2795"/>
          <ac:spMkLst>
            <pc:docMk/>
            <pc:sldMk cId="1818210238" sldId="269"/>
            <ac:spMk id="12" creationId="{8D337784-F5C9-EF59-BEA8-6CEDBAF84770}"/>
          </ac:spMkLst>
        </pc:spChg>
        <pc:spChg chg="add del">
          <ac:chgData name="Gabriela Munteanu (2014843)" userId="65da36c9-c8d8-4beb-bb43-17209421741b" providerId="ADAL" clId="{956763AA-E3D0-AD44-A0A0-759D715F861C}" dt="2022-07-11T13:21:41.446" v="2795"/>
          <ac:spMkLst>
            <pc:docMk/>
            <pc:sldMk cId="1818210238" sldId="269"/>
            <ac:spMk id="13" creationId="{6BBD854E-CACD-2E5F-89A4-C3DF984E33D5}"/>
          </ac:spMkLst>
        </pc:spChg>
        <pc:spChg chg="add del">
          <ac:chgData name="Gabriela Munteanu (2014843)" userId="65da36c9-c8d8-4beb-bb43-17209421741b" providerId="ADAL" clId="{956763AA-E3D0-AD44-A0A0-759D715F861C}" dt="2022-07-11T13:21:41.446" v="2795"/>
          <ac:spMkLst>
            <pc:docMk/>
            <pc:sldMk cId="1818210238" sldId="269"/>
            <ac:spMk id="14" creationId="{7EB9397D-1131-16CB-C7B7-143745BE07D7}"/>
          </ac:spMkLst>
        </pc:spChg>
        <pc:spChg chg="add del">
          <ac:chgData name="Gabriela Munteanu (2014843)" userId="65da36c9-c8d8-4beb-bb43-17209421741b" providerId="ADAL" clId="{956763AA-E3D0-AD44-A0A0-759D715F861C}" dt="2022-07-11T13:21:41.446" v="2795"/>
          <ac:spMkLst>
            <pc:docMk/>
            <pc:sldMk cId="1818210238" sldId="269"/>
            <ac:spMk id="15" creationId="{B8D5015A-B826-FD4D-4CCA-4CAD240A2E12}"/>
          </ac:spMkLst>
        </pc:spChg>
        <pc:spChg chg="add del">
          <ac:chgData name="Gabriela Munteanu (2014843)" userId="65da36c9-c8d8-4beb-bb43-17209421741b" providerId="ADAL" clId="{956763AA-E3D0-AD44-A0A0-759D715F861C}" dt="2022-07-11T13:21:41.446" v="2795"/>
          <ac:spMkLst>
            <pc:docMk/>
            <pc:sldMk cId="1818210238" sldId="269"/>
            <ac:spMk id="16" creationId="{BBB1A773-DECA-E397-23C2-F38E5942ECB5}"/>
          </ac:spMkLst>
        </pc:spChg>
        <pc:spChg chg="add del">
          <ac:chgData name="Gabriela Munteanu (2014843)" userId="65da36c9-c8d8-4beb-bb43-17209421741b" providerId="ADAL" clId="{956763AA-E3D0-AD44-A0A0-759D715F861C}" dt="2022-07-11T13:21:41.446" v="2795"/>
          <ac:spMkLst>
            <pc:docMk/>
            <pc:sldMk cId="1818210238" sldId="269"/>
            <ac:spMk id="17" creationId="{3D13ADF6-3F4D-FF50-A313-AB44A12A0AD6}"/>
          </ac:spMkLst>
        </pc:spChg>
        <pc:spChg chg="add del">
          <ac:chgData name="Gabriela Munteanu (2014843)" userId="65da36c9-c8d8-4beb-bb43-17209421741b" providerId="ADAL" clId="{956763AA-E3D0-AD44-A0A0-759D715F861C}" dt="2022-07-11T13:21:41.446" v="2795"/>
          <ac:spMkLst>
            <pc:docMk/>
            <pc:sldMk cId="1818210238" sldId="269"/>
            <ac:spMk id="18" creationId="{B90C92BB-74C7-8295-512F-E6D2B97307F6}"/>
          </ac:spMkLst>
        </pc:spChg>
        <pc:spChg chg="add del">
          <ac:chgData name="Gabriela Munteanu (2014843)" userId="65da36c9-c8d8-4beb-bb43-17209421741b" providerId="ADAL" clId="{956763AA-E3D0-AD44-A0A0-759D715F861C}" dt="2022-07-11T13:21:41.446" v="2795"/>
          <ac:spMkLst>
            <pc:docMk/>
            <pc:sldMk cId="1818210238" sldId="269"/>
            <ac:spMk id="19" creationId="{E6AD77BE-1DBC-E56F-B467-E30D8367A822}"/>
          </ac:spMkLst>
        </pc:spChg>
        <pc:spChg chg="add del">
          <ac:chgData name="Gabriela Munteanu (2014843)" userId="65da36c9-c8d8-4beb-bb43-17209421741b" providerId="ADAL" clId="{956763AA-E3D0-AD44-A0A0-759D715F861C}" dt="2022-07-11T13:21:41.446" v="2795"/>
          <ac:spMkLst>
            <pc:docMk/>
            <pc:sldMk cId="1818210238" sldId="269"/>
            <ac:spMk id="20" creationId="{04E5C853-2683-1F35-C1DF-819392EFC2A2}"/>
          </ac:spMkLst>
        </pc:spChg>
        <pc:spChg chg="add del">
          <ac:chgData name="Gabriela Munteanu (2014843)" userId="65da36c9-c8d8-4beb-bb43-17209421741b" providerId="ADAL" clId="{956763AA-E3D0-AD44-A0A0-759D715F861C}" dt="2022-07-11T13:21:41.446" v="2795"/>
          <ac:spMkLst>
            <pc:docMk/>
            <pc:sldMk cId="1818210238" sldId="269"/>
            <ac:spMk id="21" creationId="{A867F87A-7E21-42E9-7733-25C8F92F612E}"/>
          </ac:spMkLst>
        </pc:spChg>
        <pc:spChg chg="add del">
          <ac:chgData name="Gabriela Munteanu (2014843)" userId="65da36c9-c8d8-4beb-bb43-17209421741b" providerId="ADAL" clId="{956763AA-E3D0-AD44-A0A0-759D715F861C}" dt="2022-07-11T13:22:06.697" v="2797"/>
          <ac:spMkLst>
            <pc:docMk/>
            <pc:sldMk cId="1818210238" sldId="269"/>
            <ac:spMk id="22" creationId="{CCF559DA-31EA-6DCA-5F1C-43DBDDBD5EF3}"/>
          </ac:spMkLst>
        </pc:spChg>
        <pc:spChg chg="add del">
          <ac:chgData name="Gabriela Munteanu (2014843)" userId="65da36c9-c8d8-4beb-bb43-17209421741b" providerId="ADAL" clId="{956763AA-E3D0-AD44-A0A0-759D715F861C}" dt="2022-07-11T13:22:06.697" v="2797"/>
          <ac:spMkLst>
            <pc:docMk/>
            <pc:sldMk cId="1818210238" sldId="269"/>
            <ac:spMk id="23" creationId="{6D9A02DC-3B2D-30CE-F2B7-122323511205}"/>
          </ac:spMkLst>
        </pc:spChg>
        <pc:spChg chg="add del">
          <ac:chgData name="Gabriela Munteanu (2014843)" userId="65da36c9-c8d8-4beb-bb43-17209421741b" providerId="ADAL" clId="{956763AA-E3D0-AD44-A0A0-759D715F861C}" dt="2022-07-11T13:22:06.697" v="2797"/>
          <ac:spMkLst>
            <pc:docMk/>
            <pc:sldMk cId="1818210238" sldId="269"/>
            <ac:spMk id="24" creationId="{9C78299F-FD9C-743F-97A8-134894EE8DFA}"/>
          </ac:spMkLst>
        </pc:spChg>
        <pc:spChg chg="add del">
          <ac:chgData name="Gabriela Munteanu (2014843)" userId="65da36c9-c8d8-4beb-bb43-17209421741b" providerId="ADAL" clId="{956763AA-E3D0-AD44-A0A0-759D715F861C}" dt="2022-07-11T13:22:06.697" v="2797"/>
          <ac:spMkLst>
            <pc:docMk/>
            <pc:sldMk cId="1818210238" sldId="269"/>
            <ac:spMk id="25" creationId="{25C3590A-86B1-70BA-2907-52FD70AB34CC}"/>
          </ac:spMkLst>
        </pc:spChg>
        <pc:spChg chg="add del">
          <ac:chgData name="Gabriela Munteanu (2014843)" userId="65da36c9-c8d8-4beb-bb43-17209421741b" providerId="ADAL" clId="{956763AA-E3D0-AD44-A0A0-759D715F861C}" dt="2022-07-11T13:22:06.697" v="2797"/>
          <ac:spMkLst>
            <pc:docMk/>
            <pc:sldMk cId="1818210238" sldId="269"/>
            <ac:spMk id="26" creationId="{4264C0B2-4B0C-4AFF-6F8E-B9AA1F8EC341}"/>
          </ac:spMkLst>
        </pc:spChg>
        <pc:spChg chg="add del">
          <ac:chgData name="Gabriela Munteanu (2014843)" userId="65da36c9-c8d8-4beb-bb43-17209421741b" providerId="ADAL" clId="{956763AA-E3D0-AD44-A0A0-759D715F861C}" dt="2022-07-11T13:22:06.697" v="2797"/>
          <ac:spMkLst>
            <pc:docMk/>
            <pc:sldMk cId="1818210238" sldId="269"/>
            <ac:spMk id="30" creationId="{AF87BD47-FFDB-C1B2-6743-CFCC779B4262}"/>
          </ac:spMkLst>
        </pc:spChg>
        <pc:spChg chg="add del">
          <ac:chgData name="Gabriela Munteanu (2014843)" userId="65da36c9-c8d8-4beb-bb43-17209421741b" providerId="ADAL" clId="{956763AA-E3D0-AD44-A0A0-759D715F861C}" dt="2022-07-11T13:22:06.697" v="2797"/>
          <ac:spMkLst>
            <pc:docMk/>
            <pc:sldMk cId="1818210238" sldId="269"/>
            <ac:spMk id="31" creationId="{96F99E8A-A598-574D-762D-531409376096}"/>
          </ac:spMkLst>
        </pc:spChg>
        <pc:spChg chg="add del">
          <ac:chgData name="Gabriela Munteanu (2014843)" userId="65da36c9-c8d8-4beb-bb43-17209421741b" providerId="ADAL" clId="{956763AA-E3D0-AD44-A0A0-759D715F861C}" dt="2022-07-11T13:22:06.697" v="2797"/>
          <ac:spMkLst>
            <pc:docMk/>
            <pc:sldMk cId="1818210238" sldId="269"/>
            <ac:spMk id="32" creationId="{DC2575AB-3A78-3228-81E5-F2A7B5A3556E}"/>
          </ac:spMkLst>
        </pc:spChg>
        <pc:spChg chg="add del">
          <ac:chgData name="Gabriela Munteanu (2014843)" userId="65da36c9-c8d8-4beb-bb43-17209421741b" providerId="ADAL" clId="{956763AA-E3D0-AD44-A0A0-759D715F861C}" dt="2022-07-11T13:22:06.697" v="2797"/>
          <ac:spMkLst>
            <pc:docMk/>
            <pc:sldMk cId="1818210238" sldId="269"/>
            <ac:spMk id="33" creationId="{02DCC10D-C849-1C94-B604-A2F652A789BB}"/>
          </ac:spMkLst>
        </pc:spChg>
        <pc:spChg chg="add del">
          <ac:chgData name="Gabriela Munteanu (2014843)" userId="65da36c9-c8d8-4beb-bb43-17209421741b" providerId="ADAL" clId="{956763AA-E3D0-AD44-A0A0-759D715F861C}" dt="2022-07-11T13:22:06.697" v="2797"/>
          <ac:spMkLst>
            <pc:docMk/>
            <pc:sldMk cId="1818210238" sldId="269"/>
            <ac:spMk id="34" creationId="{0E5DA161-8987-AB6F-D272-3654FFB23CAC}"/>
          </ac:spMkLst>
        </pc:spChg>
        <pc:spChg chg="add del">
          <ac:chgData name="Gabriela Munteanu (2014843)" userId="65da36c9-c8d8-4beb-bb43-17209421741b" providerId="ADAL" clId="{956763AA-E3D0-AD44-A0A0-759D715F861C}" dt="2022-07-11T13:22:06.697" v="2797"/>
          <ac:spMkLst>
            <pc:docMk/>
            <pc:sldMk cId="1818210238" sldId="269"/>
            <ac:spMk id="35" creationId="{A5F38CCF-3CE0-92CA-968B-6897D886DC68}"/>
          </ac:spMkLst>
        </pc:spChg>
        <pc:spChg chg="add del">
          <ac:chgData name="Gabriela Munteanu (2014843)" userId="65da36c9-c8d8-4beb-bb43-17209421741b" providerId="ADAL" clId="{956763AA-E3D0-AD44-A0A0-759D715F861C}" dt="2022-07-11T13:22:06.697" v="2797"/>
          <ac:spMkLst>
            <pc:docMk/>
            <pc:sldMk cId="1818210238" sldId="269"/>
            <ac:spMk id="36" creationId="{25412E74-B6CC-7540-39AB-C2A25F2DB64D}"/>
          </ac:spMkLst>
        </pc:spChg>
        <pc:spChg chg="add del">
          <ac:chgData name="Gabriela Munteanu (2014843)" userId="65da36c9-c8d8-4beb-bb43-17209421741b" providerId="ADAL" clId="{956763AA-E3D0-AD44-A0A0-759D715F861C}" dt="2022-07-11T13:22:06.697" v="2797"/>
          <ac:spMkLst>
            <pc:docMk/>
            <pc:sldMk cId="1818210238" sldId="269"/>
            <ac:spMk id="37" creationId="{2BDCDB62-2B62-1396-28CB-0C39177593CB}"/>
          </ac:spMkLst>
        </pc:spChg>
        <pc:spChg chg="add del">
          <ac:chgData name="Gabriela Munteanu (2014843)" userId="65da36c9-c8d8-4beb-bb43-17209421741b" providerId="ADAL" clId="{956763AA-E3D0-AD44-A0A0-759D715F861C}" dt="2022-07-11T13:22:06.697" v="2797"/>
          <ac:spMkLst>
            <pc:docMk/>
            <pc:sldMk cId="1818210238" sldId="269"/>
            <ac:spMk id="38" creationId="{14CB8845-DB07-ED2D-360D-75A726A13725}"/>
          </ac:spMkLst>
        </pc:spChg>
        <pc:spChg chg="add del">
          <ac:chgData name="Gabriela Munteanu (2014843)" userId="65da36c9-c8d8-4beb-bb43-17209421741b" providerId="ADAL" clId="{956763AA-E3D0-AD44-A0A0-759D715F861C}" dt="2022-07-11T13:22:06.697" v="2797"/>
          <ac:spMkLst>
            <pc:docMk/>
            <pc:sldMk cId="1818210238" sldId="269"/>
            <ac:spMk id="39" creationId="{0E6B0BCF-5B89-AB19-D581-6DE306966792}"/>
          </ac:spMkLst>
        </pc:spChg>
        <pc:spChg chg="add del">
          <ac:chgData name="Gabriela Munteanu (2014843)" userId="65da36c9-c8d8-4beb-bb43-17209421741b" providerId="ADAL" clId="{956763AA-E3D0-AD44-A0A0-759D715F861C}" dt="2022-07-11T13:22:06.697" v="2797"/>
          <ac:spMkLst>
            <pc:docMk/>
            <pc:sldMk cId="1818210238" sldId="269"/>
            <ac:spMk id="40" creationId="{15369B1B-2070-1EBC-E120-ABADD363D6FC}"/>
          </ac:spMkLst>
        </pc:spChg>
        <pc:spChg chg="add del">
          <ac:chgData name="Gabriela Munteanu (2014843)" userId="65da36c9-c8d8-4beb-bb43-17209421741b" providerId="ADAL" clId="{956763AA-E3D0-AD44-A0A0-759D715F861C}" dt="2022-07-11T13:22:06.697" v="2797"/>
          <ac:spMkLst>
            <pc:docMk/>
            <pc:sldMk cId="1818210238" sldId="269"/>
            <ac:spMk id="41" creationId="{8E93D9FB-F61C-6EC2-7F9A-A26EB7CD812F}"/>
          </ac:spMkLst>
        </pc:spChg>
        <pc:spChg chg="add del">
          <ac:chgData name="Gabriela Munteanu (2014843)" userId="65da36c9-c8d8-4beb-bb43-17209421741b" providerId="ADAL" clId="{956763AA-E3D0-AD44-A0A0-759D715F861C}" dt="2022-07-11T13:22:18.713" v="2801"/>
          <ac:spMkLst>
            <pc:docMk/>
            <pc:sldMk cId="1818210238" sldId="269"/>
            <ac:spMk id="42" creationId="{FF136AA2-C755-538A-B03D-5265C7246E43}"/>
          </ac:spMkLst>
        </pc:spChg>
        <pc:spChg chg="add del">
          <ac:chgData name="Gabriela Munteanu (2014843)" userId="65da36c9-c8d8-4beb-bb43-17209421741b" providerId="ADAL" clId="{956763AA-E3D0-AD44-A0A0-759D715F861C}" dt="2022-07-11T13:22:18.713" v="2801"/>
          <ac:spMkLst>
            <pc:docMk/>
            <pc:sldMk cId="1818210238" sldId="269"/>
            <ac:spMk id="43" creationId="{07A7F4B6-24F0-A3CA-42C1-044789715085}"/>
          </ac:spMkLst>
        </pc:spChg>
        <pc:spChg chg="add del">
          <ac:chgData name="Gabriela Munteanu (2014843)" userId="65da36c9-c8d8-4beb-bb43-17209421741b" providerId="ADAL" clId="{956763AA-E3D0-AD44-A0A0-759D715F861C}" dt="2022-07-11T13:22:18.713" v="2801"/>
          <ac:spMkLst>
            <pc:docMk/>
            <pc:sldMk cId="1818210238" sldId="269"/>
            <ac:spMk id="44" creationId="{2C5794BC-CAB1-1190-A2FA-D19160C48248}"/>
          </ac:spMkLst>
        </pc:spChg>
        <pc:spChg chg="add del">
          <ac:chgData name="Gabriela Munteanu (2014843)" userId="65da36c9-c8d8-4beb-bb43-17209421741b" providerId="ADAL" clId="{956763AA-E3D0-AD44-A0A0-759D715F861C}" dt="2022-07-11T13:22:18.713" v="2801"/>
          <ac:spMkLst>
            <pc:docMk/>
            <pc:sldMk cId="1818210238" sldId="269"/>
            <ac:spMk id="45" creationId="{FA8983C2-6064-B000-B86C-426D9F47E93B}"/>
          </ac:spMkLst>
        </pc:spChg>
        <pc:spChg chg="add del">
          <ac:chgData name="Gabriela Munteanu (2014843)" userId="65da36c9-c8d8-4beb-bb43-17209421741b" providerId="ADAL" clId="{956763AA-E3D0-AD44-A0A0-759D715F861C}" dt="2022-07-11T13:22:18.713" v="2801"/>
          <ac:spMkLst>
            <pc:docMk/>
            <pc:sldMk cId="1818210238" sldId="269"/>
            <ac:spMk id="46" creationId="{8D4F11B3-F1B5-E8C1-8FC0-D364560F165E}"/>
          </ac:spMkLst>
        </pc:spChg>
        <pc:spChg chg="add del">
          <ac:chgData name="Gabriela Munteanu (2014843)" userId="65da36c9-c8d8-4beb-bb43-17209421741b" providerId="ADAL" clId="{956763AA-E3D0-AD44-A0A0-759D715F861C}" dt="2022-07-11T13:22:18.713" v="2801"/>
          <ac:spMkLst>
            <pc:docMk/>
            <pc:sldMk cId="1818210238" sldId="269"/>
            <ac:spMk id="50" creationId="{35A31959-E051-F514-42CA-C0902B42F4A4}"/>
          </ac:spMkLst>
        </pc:spChg>
        <pc:spChg chg="add del">
          <ac:chgData name="Gabriela Munteanu (2014843)" userId="65da36c9-c8d8-4beb-bb43-17209421741b" providerId="ADAL" clId="{956763AA-E3D0-AD44-A0A0-759D715F861C}" dt="2022-07-11T13:22:18.713" v="2801"/>
          <ac:spMkLst>
            <pc:docMk/>
            <pc:sldMk cId="1818210238" sldId="269"/>
            <ac:spMk id="51" creationId="{F7DB2611-2543-5CF3-D344-A5AA055FD65A}"/>
          </ac:spMkLst>
        </pc:spChg>
        <pc:spChg chg="add del">
          <ac:chgData name="Gabriela Munteanu (2014843)" userId="65da36c9-c8d8-4beb-bb43-17209421741b" providerId="ADAL" clId="{956763AA-E3D0-AD44-A0A0-759D715F861C}" dt="2022-07-11T13:22:18.713" v="2801"/>
          <ac:spMkLst>
            <pc:docMk/>
            <pc:sldMk cId="1818210238" sldId="269"/>
            <ac:spMk id="52" creationId="{88665273-8A84-87BF-8E44-533DF8A9AB75}"/>
          </ac:spMkLst>
        </pc:spChg>
        <pc:spChg chg="add del">
          <ac:chgData name="Gabriela Munteanu (2014843)" userId="65da36c9-c8d8-4beb-bb43-17209421741b" providerId="ADAL" clId="{956763AA-E3D0-AD44-A0A0-759D715F861C}" dt="2022-07-11T13:22:18.713" v="2801"/>
          <ac:spMkLst>
            <pc:docMk/>
            <pc:sldMk cId="1818210238" sldId="269"/>
            <ac:spMk id="53" creationId="{1CEBB096-2D20-A9C5-BFD4-3A63D842A8C6}"/>
          </ac:spMkLst>
        </pc:spChg>
        <pc:spChg chg="add del">
          <ac:chgData name="Gabriela Munteanu (2014843)" userId="65da36c9-c8d8-4beb-bb43-17209421741b" providerId="ADAL" clId="{956763AA-E3D0-AD44-A0A0-759D715F861C}" dt="2022-07-11T13:22:18.713" v="2801"/>
          <ac:spMkLst>
            <pc:docMk/>
            <pc:sldMk cId="1818210238" sldId="269"/>
            <ac:spMk id="54" creationId="{DC6DA2CA-4806-6CD0-934C-9B57C0868E78}"/>
          </ac:spMkLst>
        </pc:spChg>
        <pc:spChg chg="add del">
          <ac:chgData name="Gabriela Munteanu (2014843)" userId="65da36c9-c8d8-4beb-bb43-17209421741b" providerId="ADAL" clId="{956763AA-E3D0-AD44-A0A0-759D715F861C}" dt="2022-07-11T13:22:18.713" v="2801"/>
          <ac:spMkLst>
            <pc:docMk/>
            <pc:sldMk cId="1818210238" sldId="269"/>
            <ac:spMk id="55" creationId="{02C99645-40EB-458F-70CD-63CC1BDD1E39}"/>
          </ac:spMkLst>
        </pc:spChg>
        <pc:spChg chg="add del">
          <ac:chgData name="Gabriela Munteanu (2014843)" userId="65da36c9-c8d8-4beb-bb43-17209421741b" providerId="ADAL" clId="{956763AA-E3D0-AD44-A0A0-759D715F861C}" dt="2022-07-11T13:22:18.713" v="2801"/>
          <ac:spMkLst>
            <pc:docMk/>
            <pc:sldMk cId="1818210238" sldId="269"/>
            <ac:spMk id="56" creationId="{A1E960C9-9C42-6E76-B579-0B4B89A9F34C}"/>
          </ac:spMkLst>
        </pc:spChg>
        <pc:spChg chg="add del">
          <ac:chgData name="Gabriela Munteanu (2014843)" userId="65da36c9-c8d8-4beb-bb43-17209421741b" providerId="ADAL" clId="{956763AA-E3D0-AD44-A0A0-759D715F861C}" dt="2022-07-11T13:22:18.713" v="2801"/>
          <ac:spMkLst>
            <pc:docMk/>
            <pc:sldMk cId="1818210238" sldId="269"/>
            <ac:spMk id="57" creationId="{BB190633-0445-FA7A-C26E-3E6AEBB6C6A0}"/>
          </ac:spMkLst>
        </pc:spChg>
        <pc:spChg chg="add del">
          <ac:chgData name="Gabriela Munteanu (2014843)" userId="65da36c9-c8d8-4beb-bb43-17209421741b" providerId="ADAL" clId="{956763AA-E3D0-AD44-A0A0-759D715F861C}" dt="2022-07-11T13:22:18.713" v="2801"/>
          <ac:spMkLst>
            <pc:docMk/>
            <pc:sldMk cId="1818210238" sldId="269"/>
            <ac:spMk id="58" creationId="{45981259-113F-C236-8680-841CFF258B9B}"/>
          </ac:spMkLst>
        </pc:spChg>
        <pc:spChg chg="add del">
          <ac:chgData name="Gabriela Munteanu (2014843)" userId="65da36c9-c8d8-4beb-bb43-17209421741b" providerId="ADAL" clId="{956763AA-E3D0-AD44-A0A0-759D715F861C}" dt="2022-07-11T13:22:18.713" v="2801"/>
          <ac:spMkLst>
            <pc:docMk/>
            <pc:sldMk cId="1818210238" sldId="269"/>
            <ac:spMk id="59" creationId="{A6A0E70A-D010-F55A-1130-E36C88C81BAA}"/>
          </ac:spMkLst>
        </pc:spChg>
        <pc:spChg chg="add del">
          <ac:chgData name="Gabriela Munteanu (2014843)" userId="65da36c9-c8d8-4beb-bb43-17209421741b" providerId="ADAL" clId="{956763AA-E3D0-AD44-A0A0-759D715F861C}" dt="2022-07-11T13:22:18.713" v="2801"/>
          <ac:spMkLst>
            <pc:docMk/>
            <pc:sldMk cId="1818210238" sldId="269"/>
            <ac:spMk id="60" creationId="{61585A61-5511-8FA7-77FA-1C7C8039E617}"/>
          </ac:spMkLst>
        </pc:spChg>
        <pc:spChg chg="add del">
          <ac:chgData name="Gabriela Munteanu (2014843)" userId="65da36c9-c8d8-4beb-bb43-17209421741b" providerId="ADAL" clId="{956763AA-E3D0-AD44-A0A0-759D715F861C}" dt="2022-07-11T13:22:18.713" v="2801"/>
          <ac:spMkLst>
            <pc:docMk/>
            <pc:sldMk cId="1818210238" sldId="269"/>
            <ac:spMk id="61" creationId="{B8D88D8D-8F03-0EDC-8B00-2432EB27F50B}"/>
          </ac:spMkLst>
        </pc:spChg>
        <pc:spChg chg="add mod">
          <ac:chgData name="Gabriela Munteanu (2014843)" userId="65da36c9-c8d8-4beb-bb43-17209421741b" providerId="ADAL" clId="{956763AA-E3D0-AD44-A0A0-759D715F861C}" dt="2022-07-11T17:36:45.448" v="3897" actId="2710"/>
          <ac:spMkLst>
            <pc:docMk/>
            <pc:sldMk cId="1818210238" sldId="269"/>
            <ac:spMk id="62" creationId="{D470017F-C2C8-7AC4-2C72-B21139F91267}"/>
          </ac:spMkLst>
        </pc:spChg>
        <pc:spChg chg="add mod">
          <ac:chgData name="Gabriela Munteanu (2014843)" userId="65da36c9-c8d8-4beb-bb43-17209421741b" providerId="ADAL" clId="{956763AA-E3D0-AD44-A0A0-759D715F861C}" dt="2022-07-11T17:36:45.448" v="3897" actId="2710"/>
          <ac:spMkLst>
            <pc:docMk/>
            <pc:sldMk cId="1818210238" sldId="269"/>
            <ac:spMk id="63" creationId="{2E8A08B7-AA95-FA2B-192F-47D6701DFCAA}"/>
          </ac:spMkLst>
        </pc:spChg>
        <pc:spChg chg="add mod">
          <ac:chgData name="Gabriela Munteanu (2014843)" userId="65da36c9-c8d8-4beb-bb43-17209421741b" providerId="ADAL" clId="{956763AA-E3D0-AD44-A0A0-759D715F861C}" dt="2022-07-11T17:36:45.448" v="3897" actId="2710"/>
          <ac:spMkLst>
            <pc:docMk/>
            <pc:sldMk cId="1818210238" sldId="269"/>
            <ac:spMk id="64" creationId="{0544421B-EC0C-2939-E299-1291FF40EFF0}"/>
          </ac:spMkLst>
        </pc:spChg>
        <pc:spChg chg="add mod">
          <ac:chgData name="Gabriela Munteanu (2014843)" userId="65da36c9-c8d8-4beb-bb43-17209421741b" providerId="ADAL" clId="{956763AA-E3D0-AD44-A0A0-759D715F861C}" dt="2022-07-11T17:36:45.448" v="3897" actId="2710"/>
          <ac:spMkLst>
            <pc:docMk/>
            <pc:sldMk cId="1818210238" sldId="269"/>
            <ac:spMk id="65" creationId="{F7A135DF-AD6C-517E-AC4A-FBFBEAD3E739}"/>
          </ac:spMkLst>
        </pc:spChg>
        <pc:spChg chg="add mod">
          <ac:chgData name="Gabriela Munteanu (2014843)" userId="65da36c9-c8d8-4beb-bb43-17209421741b" providerId="ADAL" clId="{956763AA-E3D0-AD44-A0A0-759D715F861C}" dt="2022-07-11T17:36:45.448" v="3897" actId="2710"/>
          <ac:spMkLst>
            <pc:docMk/>
            <pc:sldMk cId="1818210238" sldId="269"/>
            <ac:spMk id="66" creationId="{F80448FA-25FA-C5AB-D4F6-A9E8D89A724E}"/>
          </ac:spMkLst>
        </pc:spChg>
        <pc:spChg chg="add mod">
          <ac:chgData name="Gabriela Munteanu (2014843)" userId="65da36c9-c8d8-4beb-bb43-17209421741b" providerId="ADAL" clId="{956763AA-E3D0-AD44-A0A0-759D715F861C}" dt="2022-07-11T17:36:45.448" v="3897" actId="2710"/>
          <ac:spMkLst>
            <pc:docMk/>
            <pc:sldMk cId="1818210238" sldId="269"/>
            <ac:spMk id="70" creationId="{BBF9D64E-2736-E703-01D9-E8D49E6560D6}"/>
          </ac:spMkLst>
        </pc:spChg>
        <pc:spChg chg="add mod">
          <ac:chgData name="Gabriela Munteanu (2014843)" userId="65da36c9-c8d8-4beb-bb43-17209421741b" providerId="ADAL" clId="{956763AA-E3D0-AD44-A0A0-759D715F861C}" dt="2022-07-11T17:37:25.674" v="3904" actId="14100"/>
          <ac:spMkLst>
            <pc:docMk/>
            <pc:sldMk cId="1818210238" sldId="269"/>
            <ac:spMk id="71" creationId="{A98A4C8E-457B-D3C0-F16A-B7E3CE4D44AA}"/>
          </ac:spMkLst>
        </pc:spChg>
        <pc:spChg chg="add mod">
          <ac:chgData name="Gabriela Munteanu (2014843)" userId="65da36c9-c8d8-4beb-bb43-17209421741b" providerId="ADAL" clId="{956763AA-E3D0-AD44-A0A0-759D715F861C}" dt="2022-07-11T17:36:55.809" v="3899" actId="14100"/>
          <ac:spMkLst>
            <pc:docMk/>
            <pc:sldMk cId="1818210238" sldId="269"/>
            <ac:spMk id="72" creationId="{E0875397-EB5E-4E91-1277-82E7542AED61}"/>
          </ac:spMkLst>
        </pc:spChg>
        <pc:spChg chg="add mod">
          <ac:chgData name="Gabriela Munteanu (2014843)" userId="65da36c9-c8d8-4beb-bb43-17209421741b" providerId="ADAL" clId="{956763AA-E3D0-AD44-A0A0-759D715F861C}" dt="2022-07-11T17:37:07.626" v="3902" actId="14100"/>
          <ac:spMkLst>
            <pc:docMk/>
            <pc:sldMk cId="1818210238" sldId="269"/>
            <ac:spMk id="73" creationId="{C55305BC-6B7B-2C58-BAFB-7B2AE11EEFD4}"/>
          </ac:spMkLst>
        </pc:spChg>
        <pc:spChg chg="add mod">
          <ac:chgData name="Gabriela Munteanu (2014843)" userId="65da36c9-c8d8-4beb-bb43-17209421741b" providerId="ADAL" clId="{956763AA-E3D0-AD44-A0A0-759D715F861C}" dt="2022-07-11T17:36:45.448" v="3897" actId="2710"/>
          <ac:spMkLst>
            <pc:docMk/>
            <pc:sldMk cId="1818210238" sldId="269"/>
            <ac:spMk id="74" creationId="{6B4CA69C-EF3F-E346-F7C1-0879B9600867}"/>
          </ac:spMkLst>
        </pc:spChg>
        <pc:spChg chg="add mod">
          <ac:chgData name="Gabriela Munteanu (2014843)" userId="65da36c9-c8d8-4beb-bb43-17209421741b" providerId="ADAL" clId="{956763AA-E3D0-AD44-A0A0-759D715F861C}" dt="2022-07-11T17:36:45.448" v="3897" actId="2710"/>
          <ac:spMkLst>
            <pc:docMk/>
            <pc:sldMk cId="1818210238" sldId="269"/>
            <ac:spMk id="75" creationId="{7CE467D4-8F8B-577F-85CC-F6A93E708412}"/>
          </ac:spMkLst>
        </pc:spChg>
        <pc:spChg chg="add mod">
          <ac:chgData name="Gabriela Munteanu (2014843)" userId="65da36c9-c8d8-4beb-bb43-17209421741b" providerId="ADAL" clId="{956763AA-E3D0-AD44-A0A0-759D715F861C}" dt="2022-07-11T17:37:22.026" v="3903" actId="14100"/>
          <ac:spMkLst>
            <pc:docMk/>
            <pc:sldMk cId="1818210238" sldId="269"/>
            <ac:spMk id="76" creationId="{E6D8E21A-DFAE-7A79-C460-C41CECFDD62F}"/>
          </ac:spMkLst>
        </pc:spChg>
        <pc:spChg chg="add mod">
          <ac:chgData name="Gabriela Munteanu (2014843)" userId="65da36c9-c8d8-4beb-bb43-17209421741b" providerId="ADAL" clId="{956763AA-E3D0-AD44-A0A0-759D715F861C}" dt="2022-07-11T17:36:45.448" v="3897" actId="2710"/>
          <ac:spMkLst>
            <pc:docMk/>
            <pc:sldMk cId="1818210238" sldId="269"/>
            <ac:spMk id="77" creationId="{9D0A3CEA-E7D4-A127-8979-6FB7CEE95F4E}"/>
          </ac:spMkLst>
        </pc:spChg>
        <pc:spChg chg="add mod">
          <ac:chgData name="Gabriela Munteanu (2014843)" userId="65da36c9-c8d8-4beb-bb43-17209421741b" providerId="ADAL" clId="{956763AA-E3D0-AD44-A0A0-759D715F861C}" dt="2022-07-11T17:36:45.448" v="3897" actId="2710"/>
          <ac:spMkLst>
            <pc:docMk/>
            <pc:sldMk cId="1818210238" sldId="269"/>
            <ac:spMk id="78" creationId="{A4992D29-DE19-A363-CF9D-6FEF063A6791}"/>
          </ac:spMkLst>
        </pc:spChg>
        <pc:spChg chg="add mod">
          <ac:chgData name="Gabriela Munteanu (2014843)" userId="65da36c9-c8d8-4beb-bb43-17209421741b" providerId="ADAL" clId="{956763AA-E3D0-AD44-A0A0-759D715F861C}" dt="2022-07-11T17:36:45.448" v="3897" actId="2710"/>
          <ac:spMkLst>
            <pc:docMk/>
            <pc:sldMk cId="1818210238" sldId="269"/>
            <ac:spMk id="79" creationId="{FAB20EF7-47E3-7CF2-3DBA-BFB41825558D}"/>
          </ac:spMkLst>
        </pc:spChg>
        <pc:spChg chg="add mod">
          <ac:chgData name="Gabriela Munteanu (2014843)" userId="65da36c9-c8d8-4beb-bb43-17209421741b" providerId="ADAL" clId="{956763AA-E3D0-AD44-A0A0-759D715F861C}" dt="2022-07-11T17:37:01.259" v="3901" actId="14100"/>
          <ac:spMkLst>
            <pc:docMk/>
            <pc:sldMk cId="1818210238" sldId="269"/>
            <ac:spMk id="80" creationId="{E5D2348A-0C0B-949F-B4A7-37716DAAC6D0}"/>
          </ac:spMkLst>
        </pc:spChg>
        <pc:spChg chg="add mod">
          <ac:chgData name="Gabriela Munteanu (2014843)" userId="65da36c9-c8d8-4beb-bb43-17209421741b" providerId="ADAL" clId="{956763AA-E3D0-AD44-A0A0-759D715F861C}" dt="2022-07-11T13:31:18.429" v="2886" actId="1076"/>
          <ac:spMkLst>
            <pc:docMk/>
            <pc:sldMk cId="1818210238" sldId="269"/>
            <ac:spMk id="81" creationId="{EEB154CE-E6C5-E730-C928-CEB9111EB11E}"/>
          </ac:spMkLst>
        </pc:spChg>
        <pc:spChg chg="add del mod">
          <ac:chgData name="Gabriela Munteanu (2014843)" userId="65da36c9-c8d8-4beb-bb43-17209421741b" providerId="ADAL" clId="{956763AA-E3D0-AD44-A0A0-759D715F861C}" dt="2022-07-11T13:22:46.774" v="2807"/>
          <ac:spMkLst>
            <pc:docMk/>
            <pc:sldMk cId="1818210238" sldId="269"/>
            <ac:spMk id="85" creationId="{9397C26F-FA36-56EC-21BC-9DB134A19D4B}"/>
          </ac:spMkLst>
        </pc:spChg>
        <pc:spChg chg="add del mod">
          <ac:chgData name="Gabriela Munteanu (2014843)" userId="65da36c9-c8d8-4beb-bb43-17209421741b" providerId="ADAL" clId="{956763AA-E3D0-AD44-A0A0-759D715F861C}" dt="2022-07-11T13:23:53.026" v="2826"/>
          <ac:spMkLst>
            <pc:docMk/>
            <pc:sldMk cId="1818210238" sldId="269"/>
            <ac:spMk id="86" creationId="{0F0C4E6A-867F-0E62-802C-CD6E0E958B78}"/>
          </ac:spMkLst>
        </pc:spChg>
        <pc:spChg chg="add del">
          <ac:chgData name="Gabriela Munteanu (2014843)" userId="65da36c9-c8d8-4beb-bb43-17209421741b" providerId="ADAL" clId="{956763AA-E3D0-AD44-A0A0-759D715F861C}" dt="2022-07-11T13:23:50.602" v="2824" actId="22"/>
          <ac:spMkLst>
            <pc:docMk/>
            <pc:sldMk cId="1818210238" sldId="269"/>
            <ac:spMk id="88" creationId="{3EB956CA-C4F8-4E16-1CA1-DFFCD3A78772}"/>
          </ac:spMkLst>
        </pc:spChg>
        <pc:spChg chg="add mod">
          <ac:chgData name="Gabriela Munteanu (2014843)" userId="65da36c9-c8d8-4beb-bb43-17209421741b" providerId="ADAL" clId="{956763AA-E3D0-AD44-A0A0-759D715F861C}" dt="2022-07-11T13:32:11.900" v="2891" actId="113"/>
          <ac:spMkLst>
            <pc:docMk/>
            <pc:sldMk cId="1818210238" sldId="269"/>
            <ac:spMk id="91" creationId="{5DE029C1-8078-37F8-3FBB-D8B4C74B0FA7}"/>
          </ac:spMkLst>
        </pc:spChg>
        <pc:spChg chg="add mod">
          <ac:chgData name="Gabriela Munteanu (2014843)" userId="65da36c9-c8d8-4beb-bb43-17209421741b" providerId="ADAL" clId="{956763AA-E3D0-AD44-A0A0-759D715F861C}" dt="2022-07-11T17:36:45.448" v="3897" actId="2710"/>
          <ac:spMkLst>
            <pc:docMk/>
            <pc:sldMk cId="1818210238" sldId="269"/>
            <ac:spMk id="92" creationId="{2C323E25-C8D9-E459-2AF8-A1271E321C90}"/>
          </ac:spMkLst>
        </pc:spChg>
        <pc:spChg chg="add mod">
          <ac:chgData name="Gabriela Munteanu (2014843)" userId="65da36c9-c8d8-4beb-bb43-17209421741b" providerId="ADAL" clId="{956763AA-E3D0-AD44-A0A0-759D715F861C}" dt="2022-07-11T17:36:45.448" v="3897" actId="2710"/>
          <ac:spMkLst>
            <pc:docMk/>
            <pc:sldMk cId="1818210238" sldId="269"/>
            <ac:spMk id="93" creationId="{C446EC37-3D52-ED31-128B-404B45DD13EE}"/>
          </ac:spMkLst>
        </pc:spChg>
        <pc:spChg chg="add mod">
          <ac:chgData name="Gabriela Munteanu (2014843)" userId="65da36c9-c8d8-4beb-bb43-17209421741b" providerId="ADAL" clId="{956763AA-E3D0-AD44-A0A0-759D715F861C}" dt="2022-07-11T17:36:45.448" v="3897" actId="2710"/>
          <ac:spMkLst>
            <pc:docMk/>
            <pc:sldMk cId="1818210238" sldId="269"/>
            <ac:spMk id="96" creationId="{E6E1CEF2-02BD-4C9A-9173-84BC1873C6F9}"/>
          </ac:spMkLst>
        </pc:spChg>
        <pc:spChg chg="add mod">
          <ac:chgData name="Gabriela Munteanu (2014843)" userId="65da36c9-c8d8-4beb-bb43-17209421741b" providerId="ADAL" clId="{956763AA-E3D0-AD44-A0A0-759D715F861C}" dt="2022-07-11T17:36:45.448" v="3897" actId="2710"/>
          <ac:spMkLst>
            <pc:docMk/>
            <pc:sldMk cId="1818210238" sldId="269"/>
            <ac:spMk id="97" creationId="{EBE9D879-1BCF-B096-8B0E-8560BE577917}"/>
          </ac:spMkLst>
        </pc:spChg>
        <pc:spChg chg="add mod">
          <ac:chgData name="Gabriela Munteanu (2014843)" userId="65da36c9-c8d8-4beb-bb43-17209421741b" providerId="ADAL" clId="{956763AA-E3D0-AD44-A0A0-759D715F861C}" dt="2022-07-11T17:36:45.448" v="3897" actId="2710"/>
          <ac:spMkLst>
            <pc:docMk/>
            <pc:sldMk cId="1818210238" sldId="269"/>
            <ac:spMk id="98" creationId="{CA6BA106-2BDE-F730-3291-9739797F1010}"/>
          </ac:spMkLst>
        </pc:spChg>
        <pc:spChg chg="add mod">
          <ac:chgData name="Gabriela Munteanu (2014843)" userId="65da36c9-c8d8-4beb-bb43-17209421741b" providerId="ADAL" clId="{956763AA-E3D0-AD44-A0A0-759D715F861C}" dt="2022-07-11T17:37:34.261" v="3905" actId="14100"/>
          <ac:spMkLst>
            <pc:docMk/>
            <pc:sldMk cId="1818210238" sldId="269"/>
            <ac:spMk id="99" creationId="{33AB099F-5073-3EDF-2BA1-58D3496E22BE}"/>
          </ac:spMkLst>
        </pc:spChg>
        <pc:cxnChg chg="add del">
          <ac:chgData name="Gabriela Munteanu (2014843)" userId="65da36c9-c8d8-4beb-bb43-17209421741b" providerId="ADAL" clId="{956763AA-E3D0-AD44-A0A0-759D715F861C}" dt="2022-07-11T13:21:41.446" v="2795"/>
          <ac:cxnSpMkLst>
            <pc:docMk/>
            <pc:sldMk cId="1818210238" sldId="269"/>
            <ac:cxnSpMk id="7" creationId="{8E28C668-278F-69B9-9684-B1FB9DD71DD4}"/>
          </ac:cxnSpMkLst>
        </pc:cxnChg>
        <pc:cxnChg chg="add del">
          <ac:chgData name="Gabriela Munteanu (2014843)" userId="65da36c9-c8d8-4beb-bb43-17209421741b" providerId="ADAL" clId="{956763AA-E3D0-AD44-A0A0-759D715F861C}" dt="2022-07-11T13:21:41.446" v="2795"/>
          <ac:cxnSpMkLst>
            <pc:docMk/>
            <pc:sldMk cId="1818210238" sldId="269"/>
            <ac:cxnSpMk id="8" creationId="{BEC83735-5435-7D0D-26ED-3BBF10ACA149}"/>
          </ac:cxnSpMkLst>
        </pc:cxnChg>
        <pc:cxnChg chg="add del">
          <ac:chgData name="Gabriela Munteanu (2014843)" userId="65da36c9-c8d8-4beb-bb43-17209421741b" providerId="ADAL" clId="{956763AA-E3D0-AD44-A0A0-759D715F861C}" dt="2022-07-11T13:21:41.446" v="2795"/>
          <ac:cxnSpMkLst>
            <pc:docMk/>
            <pc:sldMk cId="1818210238" sldId="269"/>
            <ac:cxnSpMk id="9" creationId="{823B743B-10A7-E96D-70A8-4416822D0B5C}"/>
          </ac:cxnSpMkLst>
        </pc:cxnChg>
        <pc:cxnChg chg="add del">
          <ac:chgData name="Gabriela Munteanu (2014843)" userId="65da36c9-c8d8-4beb-bb43-17209421741b" providerId="ADAL" clId="{956763AA-E3D0-AD44-A0A0-759D715F861C}" dt="2022-07-11T13:22:06.697" v="2797"/>
          <ac:cxnSpMkLst>
            <pc:docMk/>
            <pc:sldMk cId="1818210238" sldId="269"/>
            <ac:cxnSpMk id="27" creationId="{112AD080-231B-47E9-EF6F-6448691CF54C}"/>
          </ac:cxnSpMkLst>
        </pc:cxnChg>
        <pc:cxnChg chg="add del">
          <ac:chgData name="Gabriela Munteanu (2014843)" userId="65da36c9-c8d8-4beb-bb43-17209421741b" providerId="ADAL" clId="{956763AA-E3D0-AD44-A0A0-759D715F861C}" dt="2022-07-11T13:22:06.697" v="2797"/>
          <ac:cxnSpMkLst>
            <pc:docMk/>
            <pc:sldMk cId="1818210238" sldId="269"/>
            <ac:cxnSpMk id="28" creationId="{75C70F4E-33A1-CF3B-304B-556C25EA049A}"/>
          </ac:cxnSpMkLst>
        </pc:cxnChg>
        <pc:cxnChg chg="add del">
          <ac:chgData name="Gabriela Munteanu (2014843)" userId="65da36c9-c8d8-4beb-bb43-17209421741b" providerId="ADAL" clId="{956763AA-E3D0-AD44-A0A0-759D715F861C}" dt="2022-07-11T13:22:06.697" v="2797"/>
          <ac:cxnSpMkLst>
            <pc:docMk/>
            <pc:sldMk cId="1818210238" sldId="269"/>
            <ac:cxnSpMk id="29" creationId="{46659A84-A40D-21E9-F660-4E4EF7078A0F}"/>
          </ac:cxnSpMkLst>
        </pc:cxnChg>
        <pc:cxnChg chg="add del">
          <ac:chgData name="Gabriela Munteanu (2014843)" userId="65da36c9-c8d8-4beb-bb43-17209421741b" providerId="ADAL" clId="{956763AA-E3D0-AD44-A0A0-759D715F861C}" dt="2022-07-11T13:22:18.713" v="2801"/>
          <ac:cxnSpMkLst>
            <pc:docMk/>
            <pc:sldMk cId="1818210238" sldId="269"/>
            <ac:cxnSpMk id="47" creationId="{E2783B0E-B03C-3BAE-9C9F-F535D2751281}"/>
          </ac:cxnSpMkLst>
        </pc:cxnChg>
        <pc:cxnChg chg="add del">
          <ac:chgData name="Gabriela Munteanu (2014843)" userId="65da36c9-c8d8-4beb-bb43-17209421741b" providerId="ADAL" clId="{956763AA-E3D0-AD44-A0A0-759D715F861C}" dt="2022-07-11T13:22:18.713" v="2801"/>
          <ac:cxnSpMkLst>
            <pc:docMk/>
            <pc:sldMk cId="1818210238" sldId="269"/>
            <ac:cxnSpMk id="48" creationId="{94501E1A-EA1F-7885-8407-536E33AF2A83}"/>
          </ac:cxnSpMkLst>
        </pc:cxnChg>
        <pc:cxnChg chg="add del">
          <ac:chgData name="Gabriela Munteanu (2014843)" userId="65da36c9-c8d8-4beb-bb43-17209421741b" providerId="ADAL" clId="{956763AA-E3D0-AD44-A0A0-759D715F861C}" dt="2022-07-11T13:22:18.713" v="2801"/>
          <ac:cxnSpMkLst>
            <pc:docMk/>
            <pc:sldMk cId="1818210238" sldId="269"/>
            <ac:cxnSpMk id="49" creationId="{9AED453E-E5AA-9B10-BE3A-EDAE63B273B9}"/>
          </ac:cxnSpMkLst>
        </pc:cxnChg>
        <pc:cxnChg chg="add mod">
          <ac:chgData name="Gabriela Munteanu (2014843)" userId="65da36c9-c8d8-4beb-bb43-17209421741b" providerId="ADAL" clId="{956763AA-E3D0-AD44-A0A0-759D715F861C}" dt="2022-07-11T13:26:15.714" v="2849" actId="1076"/>
          <ac:cxnSpMkLst>
            <pc:docMk/>
            <pc:sldMk cId="1818210238" sldId="269"/>
            <ac:cxnSpMk id="67" creationId="{8BD8AE2A-9EE6-125A-477E-97C20B187082}"/>
          </ac:cxnSpMkLst>
        </pc:cxnChg>
        <pc:cxnChg chg="add mod">
          <ac:chgData name="Gabriela Munteanu (2014843)" userId="65da36c9-c8d8-4beb-bb43-17209421741b" providerId="ADAL" clId="{956763AA-E3D0-AD44-A0A0-759D715F861C}" dt="2022-07-11T13:29:11.386" v="2882" actId="14100"/>
          <ac:cxnSpMkLst>
            <pc:docMk/>
            <pc:sldMk cId="1818210238" sldId="269"/>
            <ac:cxnSpMk id="68" creationId="{F34AE249-D7AC-B854-437C-3590DB7DCC52}"/>
          </ac:cxnSpMkLst>
        </pc:cxnChg>
        <pc:cxnChg chg="add mod">
          <ac:chgData name="Gabriela Munteanu (2014843)" userId="65da36c9-c8d8-4beb-bb43-17209421741b" providerId="ADAL" clId="{956763AA-E3D0-AD44-A0A0-759D715F861C}" dt="2022-07-11T13:25:12.033" v="2837" actId="1076"/>
          <ac:cxnSpMkLst>
            <pc:docMk/>
            <pc:sldMk cId="1818210238" sldId="269"/>
            <ac:cxnSpMk id="69" creationId="{2A9BC01E-0090-8D82-BC10-16F05493FE92}"/>
          </ac:cxnSpMkLst>
        </pc:cxnChg>
        <pc:cxnChg chg="add">
          <ac:chgData name="Gabriela Munteanu (2014843)" userId="65da36c9-c8d8-4beb-bb43-17209421741b" providerId="ADAL" clId="{956763AA-E3D0-AD44-A0A0-759D715F861C}" dt="2022-07-11T17:32:07.679" v="3804" actId="11529"/>
          <ac:cxnSpMkLst>
            <pc:docMk/>
            <pc:sldMk cId="1818210238" sldId="269"/>
            <ac:cxnSpMk id="95" creationId="{F8FD0331-3350-1CF4-7AB7-2BE924B47FF3}"/>
          </ac:cxnSpMkLst>
        </pc:cxnChg>
      </pc:sldChg>
      <pc:sldChg chg="addSp delSp modSp new del mod">
        <pc:chgData name="Gabriela Munteanu (2014843)" userId="65da36c9-c8d8-4beb-bb43-17209421741b" providerId="ADAL" clId="{956763AA-E3D0-AD44-A0A0-759D715F861C}" dt="2022-07-11T13:21:16.862" v="2790" actId="680"/>
        <pc:sldMkLst>
          <pc:docMk/>
          <pc:sldMk cId="4203224394" sldId="269"/>
        </pc:sldMkLst>
        <pc:spChg chg="mod">
          <ac:chgData name="Gabriela Munteanu (2014843)" userId="65da36c9-c8d8-4beb-bb43-17209421741b" providerId="ADAL" clId="{956763AA-E3D0-AD44-A0A0-759D715F861C}" dt="2022-07-11T12:48:49.729" v="2779" actId="20577"/>
          <ac:spMkLst>
            <pc:docMk/>
            <pc:sldMk cId="4203224394" sldId="269"/>
            <ac:spMk id="2" creationId="{3D2F05FC-7EBB-F72F-12F8-C394CFBA35CB}"/>
          </ac:spMkLst>
        </pc:spChg>
        <pc:spChg chg="mod">
          <ac:chgData name="Gabriela Munteanu (2014843)" userId="65da36c9-c8d8-4beb-bb43-17209421741b" providerId="ADAL" clId="{956763AA-E3D0-AD44-A0A0-759D715F861C}" dt="2022-07-11T13:21:11.536" v="2788" actId="1076"/>
          <ac:spMkLst>
            <pc:docMk/>
            <pc:sldMk cId="4203224394" sldId="269"/>
            <ac:spMk id="3" creationId="{102078EA-BEE5-89A1-AE9D-9B195B422539}"/>
          </ac:spMkLst>
        </pc:spChg>
        <pc:spChg chg="add del">
          <ac:chgData name="Gabriela Munteanu (2014843)" userId="65da36c9-c8d8-4beb-bb43-17209421741b" providerId="ADAL" clId="{956763AA-E3D0-AD44-A0A0-759D715F861C}" dt="2022-07-11T12:48:44.924" v="2776" actId="11529"/>
          <ac:spMkLst>
            <pc:docMk/>
            <pc:sldMk cId="4203224394" sldId="269"/>
            <ac:spMk id="4" creationId="{908CBED5-1F50-3F17-65AD-7A687456DA38}"/>
          </ac:spMkLst>
        </pc:spChg>
        <pc:spChg chg="add del">
          <ac:chgData name="Gabriela Munteanu (2014843)" userId="65da36c9-c8d8-4beb-bb43-17209421741b" providerId="ADAL" clId="{956763AA-E3D0-AD44-A0A0-759D715F861C}" dt="2022-07-11T12:48:22.314" v="2769" actId="11529"/>
          <ac:spMkLst>
            <pc:docMk/>
            <pc:sldMk cId="4203224394" sldId="269"/>
            <ac:spMk id="5" creationId="{FC04C722-AF96-6C6C-DB27-76877DEFC367}"/>
          </ac:spMkLst>
        </pc:spChg>
        <pc:spChg chg="add del mod">
          <ac:chgData name="Gabriela Munteanu (2014843)" userId="65da36c9-c8d8-4beb-bb43-17209421741b" providerId="ADAL" clId="{956763AA-E3D0-AD44-A0A0-759D715F861C}" dt="2022-07-11T12:48:44.191" v="2773" actId="11529"/>
          <ac:spMkLst>
            <pc:docMk/>
            <pc:sldMk cId="4203224394" sldId="269"/>
            <ac:spMk id="6" creationId="{C2C23AB9-1D0A-0154-E406-1B5C4F6FFF8F}"/>
          </ac:spMkLst>
        </pc:spChg>
        <pc:spChg chg="add del mod">
          <ac:chgData name="Gabriela Munteanu (2014843)" userId="65da36c9-c8d8-4beb-bb43-17209421741b" providerId="ADAL" clId="{956763AA-E3D0-AD44-A0A0-759D715F861C}" dt="2022-07-11T13:21:13.346" v="2789"/>
          <ac:spMkLst>
            <pc:docMk/>
            <pc:sldMk cId="4203224394" sldId="269"/>
            <ac:spMk id="7" creationId="{940383BB-77F9-458F-969B-1D3C2EA36EB1}"/>
          </ac:spMkLst>
        </pc:spChg>
        <pc:spChg chg="add del mod">
          <ac:chgData name="Gabriela Munteanu (2014843)" userId="65da36c9-c8d8-4beb-bb43-17209421741b" providerId="ADAL" clId="{956763AA-E3D0-AD44-A0A0-759D715F861C}" dt="2022-07-11T13:21:13.346" v="2789"/>
          <ac:spMkLst>
            <pc:docMk/>
            <pc:sldMk cId="4203224394" sldId="269"/>
            <ac:spMk id="8" creationId="{CE9F1992-837B-5D3B-CAB3-2DCF100103D7}"/>
          </ac:spMkLst>
        </pc:spChg>
        <pc:spChg chg="add del mod">
          <ac:chgData name="Gabriela Munteanu (2014843)" userId="65da36c9-c8d8-4beb-bb43-17209421741b" providerId="ADAL" clId="{956763AA-E3D0-AD44-A0A0-759D715F861C}" dt="2022-07-11T13:21:13.346" v="2789"/>
          <ac:spMkLst>
            <pc:docMk/>
            <pc:sldMk cId="4203224394" sldId="269"/>
            <ac:spMk id="9" creationId="{A23159E9-970C-8A95-00D1-969F7C2B49C9}"/>
          </ac:spMkLst>
        </pc:spChg>
        <pc:spChg chg="add del mod">
          <ac:chgData name="Gabriela Munteanu (2014843)" userId="65da36c9-c8d8-4beb-bb43-17209421741b" providerId="ADAL" clId="{956763AA-E3D0-AD44-A0A0-759D715F861C}" dt="2022-07-11T13:21:13.346" v="2789"/>
          <ac:spMkLst>
            <pc:docMk/>
            <pc:sldMk cId="4203224394" sldId="269"/>
            <ac:spMk id="10" creationId="{F44165DB-B782-38D9-D9A2-9C7AB3155B2B}"/>
          </ac:spMkLst>
        </pc:spChg>
        <pc:spChg chg="add del mod">
          <ac:chgData name="Gabriela Munteanu (2014843)" userId="65da36c9-c8d8-4beb-bb43-17209421741b" providerId="ADAL" clId="{956763AA-E3D0-AD44-A0A0-759D715F861C}" dt="2022-07-11T13:21:13.346" v="2789"/>
          <ac:spMkLst>
            <pc:docMk/>
            <pc:sldMk cId="4203224394" sldId="269"/>
            <ac:spMk id="11" creationId="{1D501C8D-DB2B-C90D-4FBB-892EABAB681F}"/>
          </ac:spMkLst>
        </pc:spChg>
        <pc:spChg chg="add del mod">
          <ac:chgData name="Gabriela Munteanu (2014843)" userId="65da36c9-c8d8-4beb-bb43-17209421741b" providerId="ADAL" clId="{956763AA-E3D0-AD44-A0A0-759D715F861C}" dt="2022-07-11T13:21:13.346" v="2789"/>
          <ac:spMkLst>
            <pc:docMk/>
            <pc:sldMk cId="4203224394" sldId="269"/>
            <ac:spMk id="15" creationId="{1D5CB715-A75B-2452-1D01-FAE30F5BA93F}"/>
          </ac:spMkLst>
        </pc:spChg>
        <pc:spChg chg="add del mod">
          <ac:chgData name="Gabriela Munteanu (2014843)" userId="65da36c9-c8d8-4beb-bb43-17209421741b" providerId="ADAL" clId="{956763AA-E3D0-AD44-A0A0-759D715F861C}" dt="2022-07-11T13:21:13.346" v="2789"/>
          <ac:spMkLst>
            <pc:docMk/>
            <pc:sldMk cId="4203224394" sldId="269"/>
            <ac:spMk id="16" creationId="{42A0F9AE-B129-79FB-6831-28A09B9FFFE9}"/>
          </ac:spMkLst>
        </pc:spChg>
        <pc:spChg chg="add del mod">
          <ac:chgData name="Gabriela Munteanu (2014843)" userId="65da36c9-c8d8-4beb-bb43-17209421741b" providerId="ADAL" clId="{956763AA-E3D0-AD44-A0A0-759D715F861C}" dt="2022-07-11T13:21:13.346" v="2789"/>
          <ac:spMkLst>
            <pc:docMk/>
            <pc:sldMk cId="4203224394" sldId="269"/>
            <ac:spMk id="17" creationId="{FD503047-4681-023F-08D1-CEB08EEE339B}"/>
          </ac:spMkLst>
        </pc:spChg>
        <pc:spChg chg="add del mod">
          <ac:chgData name="Gabriela Munteanu (2014843)" userId="65da36c9-c8d8-4beb-bb43-17209421741b" providerId="ADAL" clId="{956763AA-E3D0-AD44-A0A0-759D715F861C}" dt="2022-07-11T13:21:13.346" v="2789"/>
          <ac:spMkLst>
            <pc:docMk/>
            <pc:sldMk cId="4203224394" sldId="269"/>
            <ac:spMk id="18" creationId="{5BD9FE9B-F55B-9901-3B6A-B7B824E1AFA5}"/>
          </ac:spMkLst>
        </pc:spChg>
        <pc:spChg chg="add del mod">
          <ac:chgData name="Gabriela Munteanu (2014843)" userId="65da36c9-c8d8-4beb-bb43-17209421741b" providerId="ADAL" clId="{956763AA-E3D0-AD44-A0A0-759D715F861C}" dt="2022-07-11T13:21:13.346" v="2789"/>
          <ac:spMkLst>
            <pc:docMk/>
            <pc:sldMk cId="4203224394" sldId="269"/>
            <ac:spMk id="19" creationId="{7BC66992-5EBF-3C0D-250D-AF52D8684502}"/>
          </ac:spMkLst>
        </pc:spChg>
        <pc:spChg chg="add del mod">
          <ac:chgData name="Gabriela Munteanu (2014843)" userId="65da36c9-c8d8-4beb-bb43-17209421741b" providerId="ADAL" clId="{956763AA-E3D0-AD44-A0A0-759D715F861C}" dt="2022-07-11T13:21:13.346" v="2789"/>
          <ac:spMkLst>
            <pc:docMk/>
            <pc:sldMk cId="4203224394" sldId="269"/>
            <ac:spMk id="20" creationId="{1F887C9F-C0D3-056C-8203-78C63D57805B}"/>
          </ac:spMkLst>
        </pc:spChg>
        <pc:spChg chg="add del mod">
          <ac:chgData name="Gabriela Munteanu (2014843)" userId="65da36c9-c8d8-4beb-bb43-17209421741b" providerId="ADAL" clId="{956763AA-E3D0-AD44-A0A0-759D715F861C}" dt="2022-07-11T13:21:13.346" v="2789"/>
          <ac:spMkLst>
            <pc:docMk/>
            <pc:sldMk cId="4203224394" sldId="269"/>
            <ac:spMk id="21" creationId="{BE5BA805-41EB-64E4-2CD1-D2E6859C6E63}"/>
          </ac:spMkLst>
        </pc:spChg>
        <pc:spChg chg="add del mod">
          <ac:chgData name="Gabriela Munteanu (2014843)" userId="65da36c9-c8d8-4beb-bb43-17209421741b" providerId="ADAL" clId="{956763AA-E3D0-AD44-A0A0-759D715F861C}" dt="2022-07-11T13:21:13.346" v="2789"/>
          <ac:spMkLst>
            <pc:docMk/>
            <pc:sldMk cId="4203224394" sldId="269"/>
            <ac:spMk id="22" creationId="{727E8F33-F1B1-711C-522F-D4B7273F0E04}"/>
          </ac:spMkLst>
        </pc:spChg>
        <pc:spChg chg="add del mod">
          <ac:chgData name="Gabriela Munteanu (2014843)" userId="65da36c9-c8d8-4beb-bb43-17209421741b" providerId="ADAL" clId="{956763AA-E3D0-AD44-A0A0-759D715F861C}" dt="2022-07-11T13:21:13.346" v="2789"/>
          <ac:spMkLst>
            <pc:docMk/>
            <pc:sldMk cId="4203224394" sldId="269"/>
            <ac:spMk id="23" creationId="{111615EB-19EA-789F-22C7-C16D88BA2A61}"/>
          </ac:spMkLst>
        </pc:spChg>
        <pc:spChg chg="add del mod">
          <ac:chgData name="Gabriela Munteanu (2014843)" userId="65da36c9-c8d8-4beb-bb43-17209421741b" providerId="ADAL" clId="{956763AA-E3D0-AD44-A0A0-759D715F861C}" dt="2022-07-11T13:21:13.346" v="2789"/>
          <ac:spMkLst>
            <pc:docMk/>
            <pc:sldMk cId="4203224394" sldId="269"/>
            <ac:spMk id="24" creationId="{56730376-8788-8640-2F81-A97F40152423}"/>
          </ac:spMkLst>
        </pc:spChg>
        <pc:spChg chg="add del mod">
          <ac:chgData name="Gabriela Munteanu (2014843)" userId="65da36c9-c8d8-4beb-bb43-17209421741b" providerId="ADAL" clId="{956763AA-E3D0-AD44-A0A0-759D715F861C}" dt="2022-07-11T13:21:13.346" v="2789"/>
          <ac:spMkLst>
            <pc:docMk/>
            <pc:sldMk cId="4203224394" sldId="269"/>
            <ac:spMk id="25" creationId="{5EC3B407-59F0-F7C8-F49A-1FB737F0703F}"/>
          </ac:spMkLst>
        </pc:spChg>
        <pc:spChg chg="add del mod">
          <ac:chgData name="Gabriela Munteanu (2014843)" userId="65da36c9-c8d8-4beb-bb43-17209421741b" providerId="ADAL" clId="{956763AA-E3D0-AD44-A0A0-759D715F861C}" dt="2022-07-11T13:21:13.346" v="2789"/>
          <ac:spMkLst>
            <pc:docMk/>
            <pc:sldMk cId="4203224394" sldId="269"/>
            <ac:spMk id="26" creationId="{A0466A39-DEF8-90F0-F1AB-91E0142ED349}"/>
          </ac:spMkLst>
        </pc:spChg>
        <pc:cxnChg chg="add del mod">
          <ac:chgData name="Gabriela Munteanu (2014843)" userId="65da36c9-c8d8-4beb-bb43-17209421741b" providerId="ADAL" clId="{956763AA-E3D0-AD44-A0A0-759D715F861C}" dt="2022-07-11T13:21:13.346" v="2789"/>
          <ac:cxnSpMkLst>
            <pc:docMk/>
            <pc:sldMk cId="4203224394" sldId="269"/>
            <ac:cxnSpMk id="12" creationId="{5E7BD460-5886-F18B-4368-DEA808A9E998}"/>
          </ac:cxnSpMkLst>
        </pc:cxnChg>
        <pc:cxnChg chg="add del mod">
          <ac:chgData name="Gabriela Munteanu (2014843)" userId="65da36c9-c8d8-4beb-bb43-17209421741b" providerId="ADAL" clId="{956763AA-E3D0-AD44-A0A0-759D715F861C}" dt="2022-07-11T13:21:13.346" v="2789"/>
          <ac:cxnSpMkLst>
            <pc:docMk/>
            <pc:sldMk cId="4203224394" sldId="269"/>
            <ac:cxnSpMk id="13" creationId="{4BA65A92-A9C2-1304-F86A-729829B8DEDF}"/>
          </ac:cxnSpMkLst>
        </pc:cxnChg>
        <pc:cxnChg chg="add del mod">
          <ac:chgData name="Gabriela Munteanu (2014843)" userId="65da36c9-c8d8-4beb-bb43-17209421741b" providerId="ADAL" clId="{956763AA-E3D0-AD44-A0A0-759D715F861C}" dt="2022-07-11T13:21:13.346" v="2789"/>
          <ac:cxnSpMkLst>
            <pc:docMk/>
            <pc:sldMk cId="4203224394" sldId="269"/>
            <ac:cxnSpMk id="14" creationId="{BA1F29F4-C0EF-DAC0-0E86-6BEA8F02926F}"/>
          </ac:cxnSpMkLst>
        </pc:cxnChg>
      </pc:sldChg>
      <pc:sldChg chg="addSp delSp modSp new mod setBg">
        <pc:chgData name="Gabriela Munteanu (2014843)" userId="65da36c9-c8d8-4beb-bb43-17209421741b" providerId="ADAL" clId="{956763AA-E3D0-AD44-A0A0-759D715F861C}" dt="2022-07-15T19:52:04.474" v="6722" actId="26606"/>
        <pc:sldMkLst>
          <pc:docMk/>
          <pc:sldMk cId="2205056156" sldId="270"/>
        </pc:sldMkLst>
        <pc:spChg chg="mod">
          <ac:chgData name="Gabriela Munteanu (2014843)" userId="65da36c9-c8d8-4beb-bb43-17209421741b" providerId="ADAL" clId="{956763AA-E3D0-AD44-A0A0-759D715F861C}" dt="2022-07-15T19:52:04.474" v="6722" actId="26606"/>
          <ac:spMkLst>
            <pc:docMk/>
            <pc:sldMk cId="2205056156" sldId="270"/>
            <ac:spMk id="2" creationId="{353E2FDF-8EBA-79F0-CF77-398A4CCD2610}"/>
          </ac:spMkLst>
        </pc:spChg>
        <pc:spChg chg="add del mod">
          <ac:chgData name="Gabriela Munteanu (2014843)" userId="65da36c9-c8d8-4beb-bb43-17209421741b" providerId="ADAL" clId="{956763AA-E3D0-AD44-A0A0-759D715F861C}" dt="2022-07-11T13:59:44.838" v="3221" actId="26606"/>
          <ac:spMkLst>
            <pc:docMk/>
            <pc:sldMk cId="2205056156" sldId="270"/>
            <ac:spMk id="3" creationId="{65353219-FE37-36CE-1D4B-AB35DBEA2D10}"/>
          </ac:spMkLst>
        </pc:spChg>
        <pc:spChg chg="add del mod">
          <ac:chgData name="Gabriela Munteanu (2014843)" userId="65da36c9-c8d8-4beb-bb43-17209421741b" providerId="ADAL" clId="{956763AA-E3D0-AD44-A0A0-759D715F861C}" dt="2022-07-11T17:38:19.157" v="3912"/>
          <ac:spMkLst>
            <pc:docMk/>
            <pc:sldMk cId="2205056156" sldId="270"/>
            <ac:spMk id="4" creationId="{880DC4A6-517F-1B5D-B0E2-22D3BBC1571B}"/>
          </ac:spMkLst>
        </pc:spChg>
        <pc:spChg chg="add del">
          <ac:chgData name="Gabriela Munteanu (2014843)" userId="65da36c9-c8d8-4beb-bb43-17209421741b" providerId="ADAL" clId="{956763AA-E3D0-AD44-A0A0-759D715F861C}" dt="2022-07-11T13:59:13.402" v="3218" actId="26606"/>
          <ac:spMkLst>
            <pc:docMk/>
            <pc:sldMk cId="2205056156" sldId="270"/>
            <ac:spMk id="9" creationId="{A2AD6B69-E0A0-476D-9EE1-6B69F04C59F8}"/>
          </ac:spMkLst>
        </pc:spChg>
        <pc:spChg chg="add del">
          <ac:chgData name="Gabriela Munteanu (2014843)" userId="65da36c9-c8d8-4beb-bb43-17209421741b" providerId="ADAL" clId="{956763AA-E3D0-AD44-A0A0-759D715F861C}" dt="2022-07-11T13:59:13.402" v="3218" actId="26606"/>
          <ac:spMkLst>
            <pc:docMk/>
            <pc:sldMk cId="2205056156" sldId="270"/>
            <ac:spMk id="11" creationId="{16BE10A1-AD5F-4AB3-8A94-41D62B494ADB}"/>
          </ac:spMkLst>
        </pc:spChg>
        <pc:spChg chg="add del">
          <ac:chgData name="Gabriela Munteanu (2014843)" userId="65da36c9-c8d8-4beb-bb43-17209421741b" providerId="ADAL" clId="{956763AA-E3D0-AD44-A0A0-759D715F861C}" dt="2022-07-11T13:59:13.402" v="3218" actId="26606"/>
          <ac:spMkLst>
            <pc:docMk/>
            <pc:sldMk cId="2205056156" sldId="270"/>
            <ac:spMk id="13" creationId="{5684BFFE-6A90-4311-ACD5-B34177D46462}"/>
          </ac:spMkLst>
        </pc:spChg>
        <pc:spChg chg="add">
          <ac:chgData name="Gabriela Munteanu (2014843)" userId="65da36c9-c8d8-4beb-bb43-17209421741b" providerId="ADAL" clId="{956763AA-E3D0-AD44-A0A0-759D715F861C}" dt="2022-07-15T19:52:04.474" v="6722" actId="26606"/>
          <ac:spMkLst>
            <pc:docMk/>
            <pc:sldMk cId="2205056156" sldId="270"/>
            <ac:spMk id="22" creationId="{7455F7F3-3A58-4BBB-95C7-CF706F9FFA10}"/>
          </ac:spMkLst>
        </pc:spChg>
        <pc:spChg chg="add">
          <ac:chgData name="Gabriela Munteanu (2014843)" userId="65da36c9-c8d8-4beb-bb43-17209421741b" providerId="ADAL" clId="{956763AA-E3D0-AD44-A0A0-759D715F861C}" dt="2022-07-15T19:52:04.474" v="6722" actId="26606"/>
          <ac:spMkLst>
            <pc:docMk/>
            <pc:sldMk cId="2205056156" sldId="270"/>
            <ac:spMk id="24" creationId="{3AE3D314-6F93-4D91-8C0F-E92657F465C6}"/>
          </ac:spMkLst>
        </pc:spChg>
        <pc:graphicFrameChg chg="add del">
          <ac:chgData name="Gabriela Munteanu (2014843)" userId="65da36c9-c8d8-4beb-bb43-17209421741b" providerId="ADAL" clId="{956763AA-E3D0-AD44-A0A0-759D715F861C}" dt="2022-07-11T13:59:13.402" v="3218" actId="26606"/>
          <ac:graphicFrameMkLst>
            <pc:docMk/>
            <pc:sldMk cId="2205056156" sldId="270"/>
            <ac:graphicFrameMk id="5" creationId="{1C9FD07A-06CB-9FDB-5DBE-9D8E1C4C9912}"/>
          </ac:graphicFrameMkLst>
        </pc:graphicFrameChg>
        <pc:graphicFrameChg chg="add del">
          <ac:chgData name="Gabriela Munteanu (2014843)" userId="65da36c9-c8d8-4beb-bb43-17209421741b" providerId="ADAL" clId="{956763AA-E3D0-AD44-A0A0-759D715F861C}" dt="2022-07-11T13:59:44.807" v="3220" actId="26606"/>
          <ac:graphicFrameMkLst>
            <pc:docMk/>
            <pc:sldMk cId="2205056156" sldId="270"/>
            <ac:graphicFrameMk id="15" creationId="{EF9BC09D-BE16-C471-267D-5130A2572691}"/>
          </ac:graphicFrameMkLst>
        </pc:graphicFrameChg>
        <pc:graphicFrameChg chg="add mod modGraphic">
          <ac:chgData name="Gabriela Munteanu (2014843)" userId="65da36c9-c8d8-4beb-bb43-17209421741b" providerId="ADAL" clId="{956763AA-E3D0-AD44-A0A0-759D715F861C}" dt="2022-07-15T19:52:04.474" v="6722" actId="26606"/>
          <ac:graphicFrameMkLst>
            <pc:docMk/>
            <pc:sldMk cId="2205056156" sldId="270"/>
            <ac:graphicFrameMk id="17" creationId="{3F3BCD85-AF08-2332-1C41-271CF9F1B150}"/>
          </ac:graphicFrameMkLst>
        </pc:graphicFrameChg>
      </pc:sldChg>
      <pc:sldChg chg="modSp new del mod">
        <pc:chgData name="Gabriela Munteanu (2014843)" userId="65da36c9-c8d8-4beb-bb43-17209421741b" providerId="ADAL" clId="{956763AA-E3D0-AD44-A0A0-759D715F861C}" dt="2022-07-11T14:00:24.603" v="3227" actId="2696"/>
        <pc:sldMkLst>
          <pc:docMk/>
          <pc:sldMk cId="2650832459" sldId="271"/>
        </pc:sldMkLst>
        <pc:spChg chg="mod">
          <ac:chgData name="Gabriela Munteanu (2014843)" userId="65da36c9-c8d8-4beb-bb43-17209421741b" providerId="ADAL" clId="{956763AA-E3D0-AD44-A0A0-759D715F861C}" dt="2022-07-11T14:00:13.583" v="3224" actId="20577"/>
          <ac:spMkLst>
            <pc:docMk/>
            <pc:sldMk cId="2650832459" sldId="271"/>
            <ac:spMk id="2" creationId="{FB6BC683-32FA-6B0C-9F6D-731433FDD5F5}"/>
          </ac:spMkLst>
        </pc:spChg>
      </pc:sldChg>
      <pc:sldChg chg="addSp delSp modSp new mod setBg addAnim delAnim setClrOvrMap delDesignElem">
        <pc:chgData name="Gabriela Munteanu (2014843)" userId="65da36c9-c8d8-4beb-bb43-17209421741b" providerId="ADAL" clId="{956763AA-E3D0-AD44-A0A0-759D715F861C}" dt="2022-07-15T19:52:19.823" v="6723" actId="26606"/>
        <pc:sldMkLst>
          <pc:docMk/>
          <pc:sldMk cId="4157203793" sldId="271"/>
        </pc:sldMkLst>
        <pc:spChg chg="mod">
          <ac:chgData name="Gabriela Munteanu (2014843)" userId="65da36c9-c8d8-4beb-bb43-17209421741b" providerId="ADAL" clId="{956763AA-E3D0-AD44-A0A0-759D715F861C}" dt="2022-07-15T19:52:19.823" v="6723" actId="26606"/>
          <ac:spMkLst>
            <pc:docMk/>
            <pc:sldMk cId="4157203793" sldId="271"/>
            <ac:spMk id="2" creationId="{E2EFF8D6-5D07-C371-A557-FF300BC76D9C}"/>
          </ac:spMkLst>
        </pc:spChg>
        <pc:spChg chg="del mod">
          <ac:chgData name="Gabriela Munteanu (2014843)" userId="65da36c9-c8d8-4beb-bb43-17209421741b" providerId="ADAL" clId="{956763AA-E3D0-AD44-A0A0-759D715F861C}" dt="2022-07-11T14:06:40.960" v="3430" actId="26606"/>
          <ac:spMkLst>
            <pc:docMk/>
            <pc:sldMk cId="4157203793" sldId="271"/>
            <ac:spMk id="3" creationId="{F5BCD939-EE0D-9F4D-BA80-9B38C56B1AB3}"/>
          </ac:spMkLst>
        </pc:spChg>
        <pc:spChg chg="add del">
          <ac:chgData name="Gabriela Munteanu (2014843)" userId="65da36c9-c8d8-4beb-bb43-17209421741b" providerId="ADAL" clId="{956763AA-E3D0-AD44-A0A0-759D715F861C}" dt="2022-07-15T19:47:22.260" v="6677"/>
          <ac:spMkLst>
            <pc:docMk/>
            <pc:sldMk cId="4157203793" sldId="271"/>
            <ac:spMk id="6" creationId="{0EB72A9B-FD82-4F09-BF1E-D39311D3A0E3}"/>
          </ac:spMkLst>
        </pc:spChg>
        <pc:spChg chg="add del">
          <ac:chgData name="Gabriela Munteanu (2014843)" userId="65da36c9-c8d8-4beb-bb43-17209421741b" providerId="ADAL" clId="{956763AA-E3D0-AD44-A0A0-759D715F861C}" dt="2022-07-15T19:47:22.260" v="6677"/>
          <ac:spMkLst>
            <pc:docMk/>
            <pc:sldMk cId="4157203793" sldId="271"/>
            <ac:spMk id="8" creationId="{DD39B371-6E4E-4070-AB4E-4D788405A5A6}"/>
          </ac:spMkLst>
        </pc:spChg>
        <pc:spChg chg="add del">
          <ac:chgData name="Gabriela Munteanu (2014843)" userId="65da36c9-c8d8-4beb-bb43-17209421741b" providerId="ADAL" clId="{956763AA-E3D0-AD44-A0A0-759D715F861C}" dt="2022-07-11T14:02:30.010" v="3311" actId="26606"/>
          <ac:spMkLst>
            <pc:docMk/>
            <pc:sldMk cId="4157203793" sldId="271"/>
            <ac:spMk id="9" creationId="{904DB13E-F722-4ED6-BB00-556651E95281}"/>
          </ac:spMkLst>
        </pc:spChg>
        <pc:spChg chg="add del">
          <ac:chgData name="Gabriela Munteanu (2014843)" userId="65da36c9-c8d8-4beb-bb43-17209421741b" providerId="ADAL" clId="{956763AA-E3D0-AD44-A0A0-759D715F861C}" dt="2022-07-11T14:02:34.337" v="3314" actId="26606"/>
          <ac:spMkLst>
            <pc:docMk/>
            <pc:sldMk cId="4157203793" sldId="271"/>
            <ac:spMk id="10" creationId="{904DB13E-F722-4ED6-BB00-556651E95281}"/>
          </ac:spMkLst>
        </pc:spChg>
        <pc:spChg chg="add del">
          <ac:chgData name="Gabriela Munteanu (2014843)" userId="65da36c9-c8d8-4beb-bb43-17209421741b" providerId="ADAL" clId="{956763AA-E3D0-AD44-A0A0-759D715F861C}" dt="2022-07-11T14:02:30.010" v="3311" actId="26606"/>
          <ac:spMkLst>
            <pc:docMk/>
            <pc:sldMk cId="4157203793" sldId="271"/>
            <ac:spMk id="11" creationId="{1419E3D9-C5FB-41A9-B6D2-DFB210BB6211}"/>
          </ac:spMkLst>
        </pc:spChg>
        <pc:spChg chg="add del">
          <ac:chgData name="Gabriela Munteanu (2014843)" userId="65da36c9-c8d8-4beb-bb43-17209421741b" providerId="ADAL" clId="{956763AA-E3D0-AD44-A0A0-759D715F861C}" dt="2022-07-11T14:02:34.337" v="3314" actId="26606"/>
          <ac:spMkLst>
            <pc:docMk/>
            <pc:sldMk cId="4157203793" sldId="271"/>
            <ac:spMk id="12" creationId="{1E8D93C5-28EB-42D0-86CE-D804955653CC}"/>
          </ac:spMkLst>
        </pc:spChg>
        <pc:spChg chg="add del">
          <ac:chgData name="Gabriela Munteanu (2014843)" userId="65da36c9-c8d8-4beb-bb43-17209421741b" providerId="ADAL" clId="{956763AA-E3D0-AD44-A0A0-759D715F861C}" dt="2022-07-11T14:02:30.010" v="3311" actId="26606"/>
          <ac:spMkLst>
            <pc:docMk/>
            <pc:sldMk cId="4157203793" sldId="271"/>
            <ac:spMk id="13" creationId="{367909BF-1DF7-4ACE-8F58-6CF719BB27E5}"/>
          </ac:spMkLst>
        </pc:spChg>
        <pc:spChg chg="add del">
          <ac:chgData name="Gabriela Munteanu (2014843)" userId="65da36c9-c8d8-4beb-bb43-17209421741b" providerId="ADAL" clId="{956763AA-E3D0-AD44-A0A0-759D715F861C}" dt="2022-07-11T14:02:34.337" v="3314" actId="26606"/>
          <ac:spMkLst>
            <pc:docMk/>
            <pc:sldMk cId="4157203793" sldId="271"/>
            <ac:spMk id="14" creationId="{AB1B1E7D-F76D-4744-AF85-239E6998A4C5}"/>
          </ac:spMkLst>
        </pc:spChg>
        <pc:spChg chg="add del">
          <ac:chgData name="Gabriela Munteanu (2014843)" userId="65da36c9-c8d8-4beb-bb43-17209421741b" providerId="ADAL" clId="{956763AA-E3D0-AD44-A0A0-759D715F861C}" dt="2022-07-11T14:02:30.010" v="3311" actId="26606"/>
          <ac:spMkLst>
            <pc:docMk/>
            <pc:sldMk cId="4157203793" sldId="271"/>
            <ac:spMk id="15" creationId="{89E8BEDB-0BBC-4F21-9CFB-8530D664C343}"/>
          </ac:spMkLst>
        </pc:spChg>
        <pc:spChg chg="add del">
          <ac:chgData name="Gabriela Munteanu (2014843)" userId="65da36c9-c8d8-4beb-bb43-17209421741b" providerId="ADAL" clId="{956763AA-E3D0-AD44-A0A0-759D715F861C}" dt="2022-07-11T14:02:34.337" v="3314" actId="26606"/>
          <ac:spMkLst>
            <pc:docMk/>
            <pc:sldMk cId="4157203793" sldId="271"/>
            <ac:spMk id="16" creationId="{3BB65211-00DB-45B6-A223-033B2D19CBE8}"/>
          </ac:spMkLst>
        </pc:spChg>
        <pc:spChg chg="add del">
          <ac:chgData name="Gabriela Munteanu (2014843)" userId="65da36c9-c8d8-4beb-bb43-17209421741b" providerId="ADAL" clId="{956763AA-E3D0-AD44-A0A0-759D715F861C}" dt="2022-07-15T19:47:22.260" v="6677"/>
          <ac:spMkLst>
            <pc:docMk/>
            <pc:sldMk cId="4157203793" sldId="271"/>
            <ac:spMk id="19" creationId="{B937DAED-8BFE-4563-BB45-B5E554D70A84}"/>
          </ac:spMkLst>
        </pc:spChg>
        <pc:spChg chg="add del">
          <ac:chgData name="Gabriela Munteanu (2014843)" userId="65da36c9-c8d8-4beb-bb43-17209421741b" providerId="ADAL" clId="{956763AA-E3D0-AD44-A0A0-759D715F861C}" dt="2022-07-11T14:02:30.010" v="3311" actId="26606"/>
          <ac:spMkLst>
            <pc:docMk/>
            <pc:sldMk cId="4157203793" sldId="271"/>
            <ac:spMk id="22" creationId="{420551B3-B4DA-48EE-988C-4FAEAEB5CE98}"/>
          </ac:spMkLst>
        </pc:spChg>
        <pc:spChg chg="add del">
          <ac:chgData name="Gabriela Munteanu (2014843)" userId="65da36c9-c8d8-4beb-bb43-17209421741b" providerId="ADAL" clId="{956763AA-E3D0-AD44-A0A0-759D715F861C}" dt="2022-07-11T14:02:34.337" v="3314" actId="26606"/>
          <ac:spMkLst>
            <pc:docMk/>
            <pc:sldMk cId="4157203793" sldId="271"/>
            <ac:spMk id="23" creationId="{BEBBBF70-6ABC-46E8-A293-73A60B8E2EA4}"/>
          </ac:spMkLst>
        </pc:spChg>
        <pc:spChg chg="add del">
          <ac:chgData name="Gabriela Munteanu (2014843)" userId="65da36c9-c8d8-4beb-bb43-17209421741b" providerId="ADAL" clId="{956763AA-E3D0-AD44-A0A0-759D715F861C}" dt="2022-07-11T14:02:30.010" v="3311" actId="26606"/>
          <ac:spMkLst>
            <pc:docMk/>
            <pc:sldMk cId="4157203793" sldId="271"/>
            <ac:spMk id="24" creationId="{D5B012D8-7F27-4758-9AC6-C889B154BD73}"/>
          </ac:spMkLst>
        </pc:spChg>
        <pc:spChg chg="add del">
          <ac:chgData name="Gabriela Munteanu (2014843)" userId="65da36c9-c8d8-4beb-bb43-17209421741b" providerId="ADAL" clId="{956763AA-E3D0-AD44-A0A0-759D715F861C}" dt="2022-07-11T14:02:34.337" v="3314" actId="26606"/>
          <ac:spMkLst>
            <pc:docMk/>
            <pc:sldMk cId="4157203793" sldId="271"/>
            <ac:spMk id="25" creationId="{05388887-43DC-4FAF-9400-7925701AFEE6}"/>
          </ac:spMkLst>
        </pc:spChg>
        <pc:spChg chg="add del">
          <ac:chgData name="Gabriela Munteanu (2014843)" userId="65da36c9-c8d8-4beb-bb43-17209421741b" providerId="ADAL" clId="{956763AA-E3D0-AD44-A0A0-759D715F861C}" dt="2022-07-11T14:02:30.010" v="3311" actId="26606"/>
          <ac:spMkLst>
            <pc:docMk/>
            <pc:sldMk cId="4157203793" sldId="271"/>
            <ac:spMk id="26" creationId="{4063B759-00FC-46D1-9898-8E8625268FAF}"/>
          </ac:spMkLst>
        </pc:spChg>
        <pc:spChg chg="add del">
          <ac:chgData name="Gabriela Munteanu (2014843)" userId="65da36c9-c8d8-4beb-bb43-17209421741b" providerId="ADAL" clId="{956763AA-E3D0-AD44-A0A0-759D715F861C}" dt="2022-07-11T14:02:34.337" v="3314" actId="26606"/>
          <ac:spMkLst>
            <pc:docMk/>
            <pc:sldMk cId="4157203793" sldId="271"/>
            <ac:spMk id="27" creationId="{2F2FD4B7-706B-4F5C-A0C7-7D69677C7BFC}"/>
          </ac:spMkLst>
        </pc:spChg>
        <pc:spChg chg="add del">
          <ac:chgData name="Gabriela Munteanu (2014843)" userId="65da36c9-c8d8-4beb-bb43-17209421741b" providerId="ADAL" clId="{956763AA-E3D0-AD44-A0A0-759D715F861C}" dt="2022-07-11T14:04:11.776" v="3320" actId="26606"/>
          <ac:spMkLst>
            <pc:docMk/>
            <pc:sldMk cId="4157203793" sldId="271"/>
            <ac:spMk id="35" creationId="{904DB13E-F722-4ED6-BB00-556651E95281}"/>
          </ac:spMkLst>
        </pc:spChg>
        <pc:spChg chg="add del">
          <ac:chgData name="Gabriela Munteanu (2014843)" userId="65da36c9-c8d8-4beb-bb43-17209421741b" providerId="ADAL" clId="{956763AA-E3D0-AD44-A0A0-759D715F861C}" dt="2022-07-11T14:04:11.776" v="3320" actId="26606"/>
          <ac:spMkLst>
            <pc:docMk/>
            <pc:sldMk cId="4157203793" sldId="271"/>
            <ac:spMk id="36" creationId="{1419E3D9-C5FB-41A9-B6D2-DFB210BB6211}"/>
          </ac:spMkLst>
        </pc:spChg>
        <pc:spChg chg="add del">
          <ac:chgData name="Gabriela Munteanu (2014843)" userId="65da36c9-c8d8-4beb-bb43-17209421741b" providerId="ADAL" clId="{956763AA-E3D0-AD44-A0A0-759D715F861C}" dt="2022-07-11T14:04:11.776" v="3320" actId="26606"/>
          <ac:spMkLst>
            <pc:docMk/>
            <pc:sldMk cId="4157203793" sldId="271"/>
            <ac:spMk id="37" creationId="{367909BF-1DF7-4ACE-8F58-6CF719BB27E5}"/>
          </ac:spMkLst>
        </pc:spChg>
        <pc:spChg chg="add del">
          <ac:chgData name="Gabriela Munteanu (2014843)" userId="65da36c9-c8d8-4beb-bb43-17209421741b" providerId="ADAL" clId="{956763AA-E3D0-AD44-A0A0-759D715F861C}" dt="2022-07-11T14:04:11.776" v="3320" actId="26606"/>
          <ac:spMkLst>
            <pc:docMk/>
            <pc:sldMk cId="4157203793" sldId="271"/>
            <ac:spMk id="38" creationId="{89E8BEDB-0BBC-4F21-9CFB-8530D664C343}"/>
          </ac:spMkLst>
        </pc:spChg>
        <pc:spChg chg="add del">
          <ac:chgData name="Gabriela Munteanu (2014843)" userId="65da36c9-c8d8-4beb-bb43-17209421741b" providerId="ADAL" clId="{956763AA-E3D0-AD44-A0A0-759D715F861C}" dt="2022-07-11T14:04:11.776" v="3320" actId="26606"/>
          <ac:spMkLst>
            <pc:docMk/>
            <pc:sldMk cId="4157203793" sldId="271"/>
            <ac:spMk id="41" creationId="{420551B3-B4DA-48EE-988C-4FAEAEB5CE98}"/>
          </ac:spMkLst>
        </pc:spChg>
        <pc:spChg chg="add del">
          <ac:chgData name="Gabriela Munteanu (2014843)" userId="65da36c9-c8d8-4beb-bb43-17209421741b" providerId="ADAL" clId="{956763AA-E3D0-AD44-A0A0-759D715F861C}" dt="2022-07-11T14:04:11.776" v="3320" actId="26606"/>
          <ac:spMkLst>
            <pc:docMk/>
            <pc:sldMk cId="4157203793" sldId="271"/>
            <ac:spMk id="43" creationId="{D5B012D8-7F27-4758-9AC6-C889B154BD73}"/>
          </ac:spMkLst>
        </pc:spChg>
        <pc:spChg chg="add del">
          <ac:chgData name="Gabriela Munteanu (2014843)" userId="65da36c9-c8d8-4beb-bb43-17209421741b" providerId="ADAL" clId="{956763AA-E3D0-AD44-A0A0-759D715F861C}" dt="2022-07-11T14:04:11.776" v="3320" actId="26606"/>
          <ac:spMkLst>
            <pc:docMk/>
            <pc:sldMk cId="4157203793" sldId="271"/>
            <ac:spMk id="44" creationId="{4063B759-00FC-46D1-9898-8E8625268FAF}"/>
          </ac:spMkLst>
        </pc:spChg>
        <pc:spChg chg="add del">
          <ac:chgData name="Gabriela Munteanu (2014843)" userId="65da36c9-c8d8-4beb-bb43-17209421741b" providerId="ADAL" clId="{956763AA-E3D0-AD44-A0A0-759D715F861C}" dt="2022-07-11T14:04:10.025" v="3318" actId="26606"/>
          <ac:spMkLst>
            <pc:docMk/>
            <pc:sldMk cId="4157203793" sldId="271"/>
            <ac:spMk id="49" creationId="{904DB13E-F722-4ED6-BB00-556651E95281}"/>
          </ac:spMkLst>
        </pc:spChg>
        <pc:spChg chg="add del">
          <ac:chgData name="Gabriela Munteanu (2014843)" userId="65da36c9-c8d8-4beb-bb43-17209421741b" providerId="ADAL" clId="{956763AA-E3D0-AD44-A0A0-759D715F861C}" dt="2022-07-11T14:04:10.025" v="3318" actId="26606"/>
          <ac:spMkLst>
            <pc:docMk/>
            <pc:sldMk cId="4157203793" sldId="271"/>
            <ac:spMk id="51" creationId="{1419E3D9-C5FB-41A9-B6D2-DFB210BB6211}"/>
          </ac:spMkLst>
        </pc:spChg>
        <pc:spChg chg="add del">
          <ac:chgData name="Gabriela Munteanu (2014843)" userId="65da36c9-c8d8-4beb-bb43-17209421741b" providerId="ADAL" clId="{956763AA-E3D0-AD44-A0A0-759D715F861C}" dt="2022-07-11T14:04:10.025" v="3318" actId="26606"/>
          <ac:spMkLst>
            <pc:docMk/>
            <pc:sldMk cId="4157203793" sldId="271"/>
            <ac:spMk id="53" creationId="{367909BF-1DF7-4ACE-8F58-6CF719BB27E5}"/>
          </ac:spMkLst>
        </pc:spChg>
        <pc:spChg chg="add del">
          <ac:chgData name="Gabriela Munteanu (2014843)" userId="65da36c9-c8d8-4beb-bb43-17209421741b" providerId="ADAL" clId="{956763AA-E3D0-AD44-A0A0-759D715F861C}" dt="2022-07-11T14:04:10.025" v="3318" actId="26606"/>
          <ac:spMkLst>
            <pc:docMk/>
            <pc:sldMk cId="4157203793" sldId="271"/>
            <ac:spMk id="55" creationId="{89E8BEDB-0BBC-4F21-9CFB-8530D664C343}"/>
          </ac:spMkLst>
        </pc:spChg>
        <pc:spChg chg="add del">
          <ac:chgData name="Gabriela Munteanu (2014843)" userId="65da36c9-c8d8-4beb-bb43-17209421741b" providerId="ADAL" clId="{956763AA-E3D0-AD44-A0A0-759D715F861C}" dt="2022-07-11T14:04:10.025" v="3318" actId="26606"/>
          <ac:spMkLst>
            <pc:docMk/>
            <pc:sldMk cId="4157203793" sldId="271"/>
            <ac:spMk id="62" creationId="{420551B3-B4DA-48EE-988C-4FAEAEB5CE98}"/>
          </ac:spMkLst>
        </pc:spChg>
        <pc:spChg chg="add del">
          <ac:chgData name="Gabriela Munteanu (2014843)" userId="65da36c9-c8d8-4beb-bb43-17209421741b" providerId="ADAL" clId="{956763AA-E3D0-AD44-A0A0-759D715F861C}" dt="2022-07-11T14:04:10.025" v="3318" actId="26606"/>
          <ac:spMkLst>
            <pc:docMk/>
            <pc:sldMk cId="4157203793" sldId="271"/>
            <ac:spMk id="64" creationId="{0671A8AE-40A1-4631-A6B8-581AFF065482}"/>
          </ac:spMkLst>
        </pc:spChg>
        <pc:spChg chg="add del">
          <ac:chgData name="Gabriela Munteanu (2014843)" userId="65da36c9-c8d8-4beb-bb43-17209421741b" providerId="ADAL" clId="{956763AA-E3D0-AD44-A0A0-759D715F861C}" dt="2022-07-11T14:04:10.025" v="3318" actId="26606"/>
          <ac:spMkLst>
            <pc:docMk/>
            <pc:sldMk cId="4157203793" sldId="271"/>
            <ac:spMk id="66" creationId="{A44CD100-6267-4E62-AA64-2182A3A6A1C0}"/>
          </ac:spMkLst>
        </pc:spChg>
        <pc:grpChg chg="add del">
          <ac:chgData name="Gabriela Munteanu (2014843)" userId="65da36c9-c8d8-4beb-bb43-17209421741b" providerId="ADAL" clId="{956763AA-E3D0-AD44-A0A0-759D715F861C}" dt="2022-07-11T14:02:30.010" v="3311" actId="26606"/>
          <ac:grpSpMkLst>
            <pc:docMk/>
            <pc:sldMk cId="4157203793" sldId="271"/>
            <ac:grpSpMk id="17" creationId="{E26428D7-C6F3-473D-A360-A3F5C3E8728C}"/>
          </ac:grpSpMkLst>
        </pc:grpChg>
        <pc:grpChg chg="add del">
          <ac:chgData name="Gabriela Munteanu (2014843)" userId="65da36c9-c8d8-4beb-bb43-17209421741b" providerId="ADAL" clId="{956763AA-E3D0-AD44-A0A0-759D715F861C}" dt="2022-07-11T14:02:34.337" v="3314" actId="26606"/>
          <ac:grpSpMkLst>
            <pc:docMk/>
            <pc:sldMk cId="4157203793" sldId="271"/>
            <ac:grpSpMk id="18" creationId="{E26428D7-C6F3-473D-A360-A3F5C3E8728C}"/>
          </ac:grpSpMkLst>
        </pc:grpChg>
        <pc:grpChg chg="add del">
          <ac:chgData name="Gabriela Munteanu (2014843)" userId="65da36c9-c8d8-4beb-bb43-17209421741b" providerId="ADAL" clId="{956763AA-E3D0-AD44-A0A0-759D715F861C}" dt="2022-07-11T14:04:11.776" v="3320" actId="26606"/>
          <ac:grpSpMkLst>
            <pc:docMk/>
            <pc:sldMk cId="4157203793" sldId="271"/>
            <ac:grpSpMk id="39" creationId="{E26428D7-C6F3-473D-A360-A3F5C3E8728C}"/>
          </ac:grpSpMkLst>
        </pc:grpChg>
        <pc:grpChg chg="add del">
          <ac:chgData name="Gabriela Munteanu (2014843)" userId="65da36c9-c8d8-4beb-bb43-17209421741b" providerId="ADAL" clId="{956763AA-E3D0-AD44-A0A0-759D715F861C}" dt="2022-07-11T14:04:10.025" v="3318" actId="26606"/>
          <ac:grpSpMkLst>
            <pc:docMk/>
            <pc:sldMk cId="4157203793" sldId="271"/>
            <ac:grpSpMk id="57" creationId="{E26428D7-C6F3-473D-A360-A3F5C3E8728C}"/>
          </ac:grpSpMkLst>
        </pc:grpChg>
        <pc:graphicFrameChg chg="add mod modGraphic">
          <ac:chgData name="Gabriela Munteanu (2014843)" userId="65da36c9-c8d8-4beb-bb43-17209421741b" providerId="ADAL" clId="{956763AA-E3D0-AD44-A0A0-759D715F861C}" dt="2022-07-15T19:52:19.823" v="6723" actId="26606"/>
          <ac:graphicFrameMkLst>
            <pc:docMk/>
            <pc:sldMk cId="4157203793" sldId="271"/>
            <ac:graphicFrameMk id="20" creationId="{99CC5C01-8A05-577D-9C53-6FFDEED015C4}"/>
          </ac:graphicFrameMkLst>
        </pc:graphicFrameChg>
        <pc:picChg chg="add del">
          <ac:chgData name="Gabriela Munteanu (2014843)" userId="65da36c9-c8d8-4beb-bb43-17209421741b" providerId="ADAL" clId="{956763AA-E3D0-AD44-A0A0-759D715F861C}" dt="2022-07-11T14:02:30.010" v="3311" actId="26606"/>
          <ac:picMkLst>
            <pc:docMk/>
            <pc:sldMk cId="4157203793" sldId="271"/>
            <ac:picMk id="5" creationId="{3DF37766-63D0-D4FD-30FD-12182C1BDD4D}"/>
          </ac:picMkLst>
        </pc:picChg>
        <pc:picChg chg="add del">
          <ac:chgData name="Gabriela Munteanu (2014843)" userId="65da36c9-c8d8-4beb-bb43-17209421741b" providerId="ADAL" clId="{956763AA-E3D0-AD44-A0A0-759D715F861C}" dt="2022-07-11T14:02:34.337" v="3314" actId="26606"/>
          <ac:picMkLst>
            <pc:docMk/>
            <pc:sldMk cId="4157203793" sldId="271"/>
            <ac:picMk id="7" creationId="{250E3ACC-7A13-7CE6-64FE-4C69EF64A238}"/>
          </ac:picMkLst>
        </pc:picChg>
        <pc:picChg chg="add del mod">
          <ac:chgData name="Gabriela Munteanu (2014843)" userId="65da36c9-c8d8-4beb-bb43-17209421741b" providerId="ADAL" clId="{956763AA-E3D0-AD44-A0A0-759D715F861C}" dt="2022-07-11T14:04:11.776" v="3320" actId="26606"/>
          <ac:picMkLst>
            <pc:docMk/>
            <pc:sldMk cId="4157203793" sldId="271"/>
            <ac:picMk id="42" creationId="{3DF37766-63D0-D4FD-30FD-12182C1BDD4D}"/>
          </ac:picMkLst>
        </pc:picChg>
        <pc:cxnChg chg="add del">
          <ac:chgData name="Gabriela Munteanu (2014843)" userId="65da36c9-c8d8-4beb-bb43-17209421741b" providerId="ADAL" clId="{956763AA-E3D0-AD44-A0A0-759D715F861C}" dt="2022-07-11T14:02:34.337" v="3314" actId="26606"/>
          <ac:cxnSpMkLst>
            <pc:docMk/>
            <pc:sldMk cId="4157203793" sldId="271"/>
            <ac:cxnSpMk id="29" creationId="{26E6DC6E-1FA3-4048-B867-BDB51763F365}"/>
          </ac:cxnSpMkLst>
        </pc:cxnChg>
        <pc:cxnChg chg="add del">
          <ac:chgData name="Gabriela Munteanu (2014843)" userId="65da36c9-c8d8-4beb-bb43-17209421741b" providerId="ADAL" clId="{956763AA-E3D0-AD44-A0A0-759D715F861C}" dt="2022-07-11T14:02:34.337" v="3314" actId="26606"/>
          <ac:cxnSpMkLst>
            <pc:docMk/>
            <pc:sldMk cId="4157203793" sldId="271"/>
            <ac:cxnSpMk id="31" creationId="{6E066135-B6C1-4001-B7CC-53A443DF250C}"/>
          </ac:cxnSpMkLst>
        </pc:cxnChg>
        <pc:cxnChg chg="add del">
          <ac:chgData name="Gabriela Munteanu (2014843)" userId="65da36c9-c8d8-4beb-bb43-17209421741b" providerId="ADAL" clId="{956763AA-E3D0-AD44-A0A0-759D715F861C}" dt="2022-07-11T14:02:34.337" v="3314" actId="26606"/>
          <ac:cxnSpMkLst>
            <pc:docMk/>
            <pc:sldMk cId="4157203793" sldId="271"/>
            <ac:cxnSpMk id="33" creationId="{33AD82B4-5F4B-4968-B15E-29DCF8592D58}"/>
          </ac:cxnSpMkLst>
        </pc:cxnChg>
      </pc:sldChg>
      <pc:sldChg chg="addSp delSp modSp new del mod">
        <pc:chgData name="Gabriela Munteanu (2014843)" userId="65da36c9-c8d8-4beb-bb43-17209421741b" providerId="ADAL" clId="{956763AA-E3D0-AD44-A0A0-759D715F861C}" dt="2022-07-15T19:52:39.514" v="6724" actId="2696"/>
        <pc:sldMkLst>
          <pc:docMk/>
          <pc:sldMk cId="626000892" sldId="272"/>
        </pc:sldMkLst>
        <pc:spChg chg="mod">
          <ac:chgData name="Gabriela Munteanu (2014843)" userId="65da36c9-c8d8-4beb-bb43-17209421741b" providerId="ADAL" clId="{956763AA-E3D0-AD44-A0A0-759D715F861C}" dt="2022-07-13T12:42:47.575" v="6600" actId="113"/>
          <ac:spMkLst>
            <pc:docMk/>
            <pc:sldMk cId="626000892" sldId="272"/>
            <ac:spMk id="2" creationId="{A7477C85-B81E-C6F2-4D66-8B394CA83837}"/>
          </ac:spMkLst>
        </pc:spChg>
        <pc:spChg chg="add del">
          <ac:chgData name="Gabriela Munteanu (2014843)" userId="65da36c9-c8d8-4beb-bb43-17209421741b" providerId="ADAL" clId="{956763AA-E3D0-AD44-A0A0-759D715F861C}" dt="2022-07-11T17:13:16.797" v="3531" actId="3680"/>
          <ac:spMkLst>
            <pc:docMk/>
            <pc:sldMk cId="626000892" sldId="272"/>
            <ac:spMk id="3" creationId="{9265945B-F3AC-5D59-7DC1-63B771EE2F67}"/>
          </ac:spMkLst>
        </pc:spChg>
        <pc:graphicFrameChg chg="add del mod ord modGraphic">
          <ac:chgData name="Gabriela Munteanu (2014843)" userId="65da36c9-c8d8-4beb-bb43-17209421741b" providerId="ADAL" clId="{956763AA-E3D0-AD44-A0A0-759D715F861C}" dt="2022-07-11T17:11:58.540" v="3484" actId="3680"/>
          <ac:graphicFrameMkLst>
            <pc:docMk/>
            <pc:sldMk cId="626000892" sldId="272"/>
            <ac:graphicFrameMk id="4" creationId="{51FDC3F6-C983-4995-699D-4FB3662C72D4}"/>
          </ac:graphicFrameMkLst>
        </pc:graphicFrameChg>
        <pc:graphicFrameChg chg="add del mod ord modGraphic">
          <ac:chgData name="Gabriela Munteanu (2014843)" userId="65da36c9-c8d8-4beb-bb43-17209421741b" providerId="ADAL" clId="{956763AA-E3D0-AD44-A0A0-759D715F861C}" dt="2022-07-11T17:13:11.105" v="3530" actId="3680"/>
          <ac:graphicFrameMkLst>
            <pc:docMk/>
            <pc:sldMk cId="626000892" sldId="272"/>
            <ac:graphicFrameMk id="5" creationId="{CFF27549-D49E-3DDC-4A3C-2187504F2C0A}"/>
          </ac:graphicFrameMkLst>
        </pc:graphicFrameChg>
        <pc:graphicFrameChg chg="add mod ord modGraphic">
          <ac:chgData name="Gabriela Munteanu (2014843)" userId="65da36c9-c8d8-4beb-bb43-17209421741b" providerId="ADAL" clId="{956763AA-E3D0-AD44-A0A0-759D715F861C}" dt="2022-07-15T19:48:35.603" v="6699"/>
          <ac:graphicFrameMkLst>
            <pc:docMk/>
            <pc:sldMk cId="626000892" sldId="272"/>
            <ac:graphicFrameMk id="6" creationId="{150BE505-C63C-28D2-6172-1ECB1E8D6237}"/>
          </ac:graphicFrameMkLst>
        </pc:graphicFrameChg>
      </pc:sldChg>
      <pc:sldChg chg="new del">
        <pc:chgData name="Gabriela Munteanu (2014843)" userId="65da36c9-c8d8-4beb-bb43-17209421741b" providerId="ADAL" clId="{956763AA-E3D0-AD44-A0A0-759D715F861C}" dt="2022-07-11T14:00:20.262" v="3226" actId="2696"/>
        <pc:sldMkLst>
          <pc:docMk/>
          <pc:sldMk cId="2243467607" sldId="272"/>
        </pc:sldMkLst>
      </pc:sldChg>
      <pc:sldChg chg="new del">
        <pc:chgData name="Gabriela Munteanu (2014843)" userId="65da36c9-c8d8-4beb-bb43-17209421741b" providerId="ADAL" clId="{956763AA-E3D0-AD44-A0A0-759D715F861C}" dt="2022-07-11T14:04:10.646" v="3319" actId="680"/>
        <pc:sldMkLst>
          <pc:docMk/>
          <pc:sldMk cId="2283989394" sldId="272"/>
        </pc:sldMkLst>
      </pc:sldChg>
      <pc:sldChg chg="new del">
        <pc:chgData name="Gabriela Munteanu (2014843)" userId="65da36c9-c8d8-4beb-bb43-17209421741b" providerId="ADAL" clId="{956763AA-E3D0-AD44-A0A0-759D715F861C}" dt="2022-07-11T19:05:37.331" v="5014" actId="2696"/>
        <pc:sldMkLst>
          <pc:docMk/>
          <pc:sldMk cId="862937973" sldId="273"/>
        </pc:sldMkLst>
      </pc:sldChg>
      <pc:sldChg chg="addSp delSp modSp new mod setBg delDesignElem">
        <pc:chgData name="Gabriela Munteanu (2014843)" userId="65da36c9-c8d8-4beb-bb43-17209421741b" providerId="ADAL" clId="{956763AA-E3D0-AD44-A0A0-759D715F861C}" dt="2022-07-15T19:53:52.453" v="6731" actId="255"/>
        <pc:sldMkLst>
          <pc:docMk/>
          <pc:sldMk cId="3804890587" sldId="273"/>
        </pc:sldMkLst>
        <pc:spChg chg="add del mod">
          <ac:chgData name="Gabriela Munteanu (2014843)" userId="65da36c9-c8d8-4beb-bb43-17209421741b" providerId="ADAL" clId="{956763AA-E3D0-AD44-A0A0-759D715F861C}" dt="2022-07-11T19:07:44.440" v="5033" actId="22"/>
          <ac:spMkLst>
            <pc:docMk/>
            <pc:sldMk cId="3804890587" sldId="273"/>
            <ac:spMk id="3" creationId="{90EAEB48-10DE-51C3-1529-B8DC32708509}"/>
          </ac:spMkLst>
        </pc:spChg>
        <pc:spChg chg="add del">
          <ac:chgData name="Gabriela Munteanu (2014843)" userId="65da36c9-c8d8-4beb-bb43-17209421741b" providerId="ADAL" clId="{956763AA-E3D0-AD44-A0A0-759D715F861C}" dt="2022-07-11T19:06:37.181" v="5020" actId="26606"/>
          <ac:spMkLst>
            <pc:docMk/>
            <pc:sldMk cId="3804890587" sldId="273"/>
            <ac:spMk id="8" creationId="{1E94681D-2A4C-4A8D-B9B5-31D440D0328D}"/>
          </ac:spMkLst>
        </pc:spChg>
        <pc:spChg chg="add del">
          <ac:chgData name="Gabriela Munteanu (2014843)" userId="65da36c9-c8d8-4beb-bb43-17209421741b" providerId="ADAL" clId="{956763AA-E3D0-AD44-A0A0-759D715F861C}" dt="2022-07-11T19:06:37.181" v="5020" actId="26606"/>
          <ac:spMkLst>
            <pc:docMk/>
            <pc:sldMk cId="3804890587" sldId="273"/>
            <ac:spMk id="10" creationId="{88DE9B99-ADEF-4DA4-A716-52D0A8BE5332}"/>
          </ac:spMkLst>
        </pc:spChg>
        <pc:spChg chg="add del">
          <ac:chgData name="Gabriela Munteanu (2014843)" userId="65da36c9-c8d8-4beb-bb43-17209421741b" providerId="ADAL" clId="{956763AA-E3D0-AD44-A0A0-759D715F861C}" dt="2022-07-11T19:06:37.181" v="5020" actId="26606"/>
          <ac:spMkLst>
            <pc:docMk/>
            <pc:sldMk cId="3804890587" sldId="273"/>
            <ac:spMk id="12" creationId="{6E20860D-8992-496E-BC22-8450E344BED6}"/>
          </ac:spMkLst>
        </pc:spChg>
        <pc:spChg chg="add del">
          <ac:chgData name="Gabriela Munteanu (2014843)" userId="65da36c9-c8d8-4beb-bb43-17209421741b" providerId="ADAL" clId="{956763AA-E3D0-AD44-A0A0-759D715F861C}" dt="2022-07-11T19:06:37.181" v="5020" actId="26606"/>
          <ac:spMkLst>
            <pc:docMk/>
            <pc:sldMk cId="3804890587" sldId="273"/>
            <ac:spMk id="14" creationId="{F04BED5A-E98E-4DA0-BAA5-4F6AB2492D6C}"/>
          </ac:spMkLst>
        </pc:spChg>
        <pc:spChg chg="add del">
          <ac:chgData name="Gabriela Munteanu (2014843)" userId="65da36c9-c8d8-4beb-bb43-17209421741b" providerId="ADAL" clId="{956763AA-E3D0-AD44-A0A0-759D715F861C}" dt="2022-07-11T19:06:37.181" v="5020" actId="26606"/>
          <ac:spMkLst>
            <pc:docMk/>
            <pc:sldMk cId="3804890587" sldId="273"/>
            <ac:spMk id="16" creationId="{EB64B94A-E40E-48CE-BD7B-C1A30AE572FB}"/>
          </ac:spMkLst>
        </pc:spChg>
        <pc:spChg chg="add del">
          <ac:chgData name="Gabriela Munteanu (2014843)" userId="65da36c9-c8d8-4beb-bb43-17209421741b" providerId="ADAL" clId="{956763AA-E3D0-AD44-A0A0-759D715F861C}" dt="2022-07-11T19:06:37.181" v="5020" actId="26606"/>
          <ac:spMkLst>
            <pc:docMk/>
            <pc:sldMk cId="3804890587" sldId="273"/>
            <ac:spMk id="20" creationId="{D1B26337-5AA4-470D-9687-5907CB53BAE9}"/>
          </ac:spMkLst>
        </pc:spChg>
        <pc:spChg chg="add del">
          <ac:chgData name="Gabriela Munteanu (2014843)" userId="65da36c9-c8d8-4beb-bb43-17209421741b" providerId="ADAL" clId="{956763AA-E3D0-AD44-A0A0-759D715F861C}" dt="2022-07-11T19:06:49.268" v="5022" actId="26606"/>
          <ac:spMkLst>
            <pc:docMk/>
            <pc:sldMk cId="3804890587" sldId="273"/>
            <ac:spMk id="22" creationId="{52DA11B6-B538-4624-9628-98B823D761D5}"/>
          </ac:spMkLst>
        </pc:spChg>
        <pc:spChg chg="add del">
          <ac:chgData name="Gabriela Munteanu (2014843)" userId="65da36c9-c8d8-4beb-bb43-17209421741b" providerId="ADAL" clId="{956763AA-E3D0-AD44-A0A0-759D715F861C}" dt="2022-07-11T19:06:49.268" v="5022" actId="26606"/>
          <ac:spMkLst>
            <pc:docMk/>
            <pc:sldMk cId="3804890587" sldId="273"/>
            <ac:spMk id="23" creationId="{1E94681D-2A4C-4A8D-B9B5-31D440D0328D}"/>
          </ac:spMkLst>
        </pc:spChg>
        <pc:spChg chg="add del">
          <ac:chgData name="Gabriela Munteanu (2014843)" userId="65da36c9-c8d8-4beb-bb43-17209421741b" providerId="ADAL" clId="{956763AA-E3D0-AD44-A0A0-759D715F861C}" dt="2022-07-11T19:06:49.268" v="5022" actId="26606"/>
          <ac:spMkLst>
            <pc:docMk/>
            <pc:sldMk cId="3804890587" sldId="273"/>
            <ac:spMk id="24" creationId="{CFB1CB5B-67A5-45DB-B8E1-7A09A642E3E4}"/>
          </ac:spMkLst>
        </pc:spChg>
        <pc:spChg chg="add del">
          <ac:chgData name="Gabriela Munteanu (2014843)" userId="65da36c9-c8d8-4beb-bb43-17209421741b" providerId="ADAL" clId="{956763AA-E3D0-AD44-A0A0-759D715F861C}" dt="2022-07-11T19:06:49.268" v="5022" actId="26606"/>
          <ac:spMkLst>
            <pc:docMk/>
            <pc:sldMk cId="3804890587" sldId="273"/>
            <ac:spMk id="25" creationId="{88DE9B99-ADEF-4DA4-A716-52D0A8BE5332}"/>
          </ac:spMkLst>
        </pc:spChg>
        <pc:spChg chg="add del">
          <ac:chgData name="Gabriela Munteanu (2014843)" userId="65da36c9-c8d8-4beb-bb43-17209421741b" providerId="ADAL" clId="{956763AA-E3D0-AD44-A0A0-759D715F861C}" dt="2022-07-11T19:06:49.268" v="5022" actId="26606"/>
          <ac:spMkLst>
            <pc:docMk/>
            <pc:sldMk cId="3804890587" sldId="273"/>
            <ac:spMk id="26" creationId="{6E20860D-8992-496E-BC22-8450E344BED6}"/>
          </ac:spMkLst>
        </pc:spChg>
        <pc:spChg chg="add del">
          <ac:chgData name="Gabriela Munteanu (2014843)" userId="65da36c9-c8d8-4beb-bb43-17209421741b" providerId="ADAL" clId="{956763AA-E3D0-AD44-A0A0-759D715F861C}" dt="2022-07-11T19:06:49.268" v="5022" actId="26606"/>
          <ac:spMkLst>
            <pc:docMk/>
            <pc:sldMk cId="3804890587" sldId="273"/>
            <ac:spMk id="27" creationId="{065FAA58-0EDC-412F-A5F8-01968BE6052E}"/>
          </ac:spMkLst>
        </pc:spChg>
        <pc:spChg chg="add del">
          <ac:chgData name="Gabriela Munteanu (2014843)" userId="65da36c9-c8d8-4beb-bb43-17209421741b" providerId="ADAL" clId="{956763AA-E3D0-AD44-A0A0-759D715F861C}" dt="2022-07-11T19:06:49.268" v="5022" actId="26606"/>
          <ac:spMkLst>
            <pc:docMk/>
            <pc:sldMk cId="3804890587" sldId="273"/>
            <ac:spMk id="28" creationId="{C8089CB0-2F03-4E3C-ADBB-570A3BE78F86}"/>
          </ac:spMkLst>
        </pc:spChg>
        <pc:spChg chg="add del">
          <ac:chgData name="Gabriela Munteanu (2014843)" userId="65da36c9-c8d8-4beb-bb43-17209421741b" providerId="ADAL" clId="{956763AA-E3D0-AD44-A0A0-759D715F861C}" dt="2022-07-11T19:06:49.268" v="5022" actId="26606"/>
          <ac:spMkLst>
            <pc:docMk/>
            <pc:sldMk cId="3804890587" sldId="273"/>
            <ac:spMk id="29" creationId="{0DBA80B1-3B69-49C0-8AC9-716ABA57F577}"/>
          </ac:spMkLst>
        </pc:spChg>
        <pc:spChg chg="add del">
          <ac:chgData name="Gabriela Munteanu (2014843)" userId="65da36c9-c8d8-4beb-bb43-17209421741b" providerId="ADAL" clId="{956763AA-E3D0-AD44-A0A0-759D715F861C}" dt="2022-07-11T19:06:49.268" v="5022" actId="26606"/>
          <ac:spMkLst>
            <pc:docMk/>
            <pc:sldMk cId="3804890587" sldId="273"/>
            <ac:spMk id="30" creationId="{047E1103-B264-49BE-BC2A-F4E40BD33B41}"/>
          </ac:spMkLst>
        </pc:spChg>
        <pc:spChg chg="add mod">
          <ac:chgData name="Gabriela Munteanu (2014843)" userId="65da36c9-c8d8-4beb-bb43-17209421741b" providerId="ADAL" clId="{956763AA-E3D0-AD44-A0A0-759D715F861C}" dt="2022-07-15T19:53:35.552" v="6728" actId="255"/>
          <ac:spMkLst>
            <pc:docMk/>
            <pc:sldMk cId="3804890587" sldId="273"/>
            <ac:spMk id="31" creationId="{580C2E40-5F7A-BDC9-9848-947A480BAF35}"/>
          </ac:spMkLst>
        </pc:spChg>
        <pc:spChg chg="add del">
          <ac:chgData name="Gabriela Munteanu (2014843)" userId="65da36c9-c8d8-4beb-bb43-17209421741b" providerId="ADAL" clId="{956763AA-E3D0-AD44-A0A0-759D715F861C}" dt="2022-07-11T19:07:43.099" v="5032" actId="26606"/>
          <ac:spMkLst>
            <pc:docMk/>
            <pc:sldMk cId="3804890587" sldId="273"/>
            <ac:spMk id="32" creationId="{1E94681D-2A4C-4A8D-B9B5-31D440D0328D}"/>
          </ac:spMkLst>
        </pc:spChg>
        <pc:spChg chg="add del">
          <ac:chgData name="Gabriela Munteanu (2014843)" userId="65da36c9-c8d8-4beb-bb43-17209421741b" providerId="ADAL" clId="{956763AA-E3D0-AD44-A0A0-759D715F861C}" dt="2022-07-11T19:07:43.099" v="5032" actId="26606"/>
          <ac:spMkLst>
            <pc:docMk/>
            <pc:sldMk cId="3804890587" sldId="273"/>
            <ac:spMk id="33" creationId="{88DE9B99-ADEF-4DA4-A716-52D0A8BE5332}"/>
          </ac:spMkLst>
        </pc:spChg>
        <pc:spChg chg="add del">
          <ac:chgData name="Gabriela Munteanu (2014843)" userId="65da36c9-c8d8-4beb-bb43-17209421741b" providerId="ADAL" clId="{956763AA-E3D0-AD44-A0A0-759D715F861C}" dt="2022-07-11T19:07:43.099" v="5032" actId="26606"/>
          <ac:spMkLst>
            <pc:docMk/>
            <pc:sldMk cId="3804890587" sldId="273"/>
            <ac:spMk id="34" creationId="{6E20860D-8992-496E-BC22-8450E344BED6}"/>
          </ac:spMkLst>
        </pc:spChg>
        <pc:spChg chg="add del">
          <ac:chgData name="Gabriela Munteanu (2014843)" userId="65da36c9-c8d8-4beb-bb43-17209421741b" providerId="ADAL" clId="{956763AA-E3D0-AD44-A0A0-759D715F861C}" dt="2022-07-11T19:07:43.099" v="5032" actId="26606"/>
          <ac:spMkLst>
            <pc:docMk/>
            <pc:sldMk cId="3804890587" sldId="273"/>
            <ac:spMk id="35" creationId="{70120F84-A866-4D9F-8B1C-9120A013D654}"/>
          </ac:spMkLst>
        </pc:spChg>
        <pc:spChg chg="add del">
          <ac:chgData name="Gabriela Munteanu (2014843)" userId="65da36c9-c8d8-4beb-bb43-17209421741b" providerId="ADAL" clId="{956763AA-E3D0-AD44-A0A0-759D715F861C}" dt="2022-07-11T19:07:43.099" v="5032" actId="26606"/>
          <ac:spMkLst>
            <pc:docMk/>
            <pc:sldMk cId="3804890587" sldId="273"/>
            <ac:spMk id="36" creationId="{252FEFEF-6AC0-46B6-AC09-11FC56196FA4}"/>
          </ac:spMkLst>
        </pc:spChg>
        <pc:spChg chg="add del">
          <ac:chgData name="Gabriela Munteanu (2014843)" userId="65da36c9-c8d8-4beb-bb43-17209421741b" providerId="ADAL" clId="{956763AA-E3D0-AD44-A0A0-759D715F861C}" dt="2022-07-15T19:47:22.260" v="6677"/>
          <ac:spMkLst>
            <pc:docMk/>
            <pc:sldMk cId="3804890587" sldId="273"/>
            <ac:spMk id="37" creationId="{1E94681D-2A4C-4A8D-B9B5-31D440D0328D}"/>
          </ac:spMkLst>
        </pc:spChg>
        <pc:spChg chg="add del">
          <ac:chgData name="Gabriela Munteanu (2014843)" userId="65da36c9-c8d8-4beb-bb43-17209421741b" providerId="ADAL" clId="{956763AA-E3D0-AD44-A0A0-759D715F861C}" dt="2022-07-15T19:47:22.260" v="6677"/>
          <ac:spMkLst>
            <pc:docMk/>
            <pc:sldMk cId="3804890587" sldId="273"/>
            <ac:spMk id="38" creationId="{88DE9B99-ADEF-4DA4-A716-52D0A8BE5332}"/>
          </ac:spMkLst>
        </pc:spChg>
        <pc:spChg chg="add mod">
          <ac:chgData name="Gabriela Munteanu (2014843)" userId="65da36c9-c8d8-4beb-bb43-17209421741b" providerId="ADAL" clId="{956763AA-E3D0-AD44-A0A0-759D715F861C}" dt="2022-07-15T19:53:52.453" v="6731" actId="255"/>
          <ac:spMkLst>
            <pc:docMk/>
            <pc:sldMk cId="3804890587" sldId="273"/>
            <ac:spMk id="39" creationId="{B137AB7B-BA0A-3F48-722F-DAE82A2242DD}"/>
          </ac:spMkLst>
        </pc:spChg>
        <pc:spChg chg="add del">
          <ac:chgData name="Gabriela Munteanu (2014843)" userId="65da36c9-c8d8-4beb-bb43-17209421741b" providerId="ADAL" clId="{956763AA-E3D0-AD44-A0A0-759D715F861C}" dt="2022-07-15T19:47:22.260" v="6677"/>
          <ac:spMkLst>
            <pc:docMk/>
            <pc:sldMk cId="3804890587" sldId="273"/>
            <ac:spMk id="40" creationId="{6E20860D-8992-496E-BC22-8450E344BED6}"/>
          </ac:spMkLst>
        </pc:spChg>
        <pc:spChg chg="add del">
          <ac:chgData name="Gabriela Munteanu (2014843)" userId="65da36c9-c8d8-4beb-bb43-17209421741b" providerId="ADAL" clId="{956763AA-E3D0-AD44-A0A0-759D715F861C}" dt="2022-07-15T19:47:22.260" v="6677"/>
          <ac:spMkLst>
            <pc:docMk/>
            <pc:sldMk cId="3804890587" sldId="273"/>
            <ac:spMk id="42" creationId="{70120F84-A866-4D9F-8B1C-9120A013D654}"/>
          </ac:spMkLst>
        </pc:spChg>
        <pc:spChg chg="add del">
          <ac:chgData name="Gabriela Munteanu (2014843)" userId="65da36c9-c8d8-4beb-bb43-17209421741b" providerId="ADAL" clId="{956763AA-E3D0-AD44-A0A0-759D715F861C}" dt="2022-07-15T19:47:22.260" v="6677"/>
          <ac:spMkLst>
            <pc:docMk/>
            <pc:sldMk cId="3804890587" sldId="273"/>
            <ac:spMk id="44" creationId="{252FEFEF-6AC0-46B6-AC09-11FC56196FA4}"/>
          </ac:spMkLst>
        </pc:spChg>
        <pc:cxnChg chg="add del">
          <ac:chgData name="Gabriela Munteanu (2014843)" userId="65da36c9-c8d8-4beb-bb43-17209421741b" providerId="ADAL" clId="{956763AA-E3D0-AD44-A0A0-759D715F861C}" dt="2022-07-11T19:06:37.181" v="5020" actId="26606"/>
          <ac:cxnSpMkLst>
            <pc:docMk/>
            <pc:sldMk cId="3804890587" sldId="273"/>
            <ac:cxnSpMk id="18" creationId="{49EC5CA6-6479-49D5-B4B5-5643D26B83CD}"/>
          </ac:cxnSpMkLst>
        </pc:cxnChg>
      </pc:sldChg>
      <pc:sldChg chg="add del">
        <pc:chgData name="Gabriela Munteanu (2014843)" userId="65da36c9-c8d8-4beb-bb43-17209421741b" providerId="ADAL" clId="{956763AA-E3D0-AD44-A0A0-759D715F861C}" dt="2022-07-11T19:11:37.452" v="5053" actId="2696"/>
        <pc:sldMkLst>
          <pc:docMk/>
          <pc:sldMk cId="3948859268" sldId="274"/>
        </pc:sldMkLst>
      </pc:sldChg>
      <pc:sldChg chg="addSp delSp modSp new mod setBg delDesignElem">
        <pc:chgData name="Gabriela Munteanu (2014843)" userId="65da36c9-c8d8-4beb-bb43-17209421741b" providerId="ADAL" clId="{956763AA-E3D0-AD44-A0A0-759D715F861C}" dt="2022-07-15T19:54:03.726" v="6733" actId="27636"/>
        <pc:sldMkLst>
          <pc:docMk/>
          <pc:sldMk cId="3599385085" sldId="275"/>
        </pc:sldMkLst>
        <pc:spChg chg="add mod">
          <ac:chgData name="Gabriela Munteanu (2014843)" userId="65da36c9-c8d8-4beb-bb43-17209421741b" providerId="ADAL" clId="{956763AA-E3D0-AD44-A0A0-759D715F861C}" dt="2022-07-15T19:54:03.726" v="6733" actId="27636"/>
          <ac:spMkLst>
            <pc:docMk/>
            <pc:sldMk cId="3599385085" sldId="275"/>
            <ac:spMk id="3" creationId="{1A06E0D6-53AD-27BD-8ABD-CB771B5E2D5B}"/>
          </ac:spMkLst>
        </pc:spChg>
        <pc:spChg chg="add del">
          <ac:chgData name="Gabriela Munteanu (2014843)" userId="65da36c9-c8d8-4beb-bb43-17209421741b" providerId="ADAL" clId="{956763AA-E3D0-AD44-A0A0-759D715F861C}" dt="2022-07-15T19:47:22.260" v="6677"/>
          <ac:spMkLst>
            <pc:docMk/>
            <pc:sldMk cId="3599385085" sldId="275"/>
            <ac:spMk id="8" creationId="{1E94681D-2A4C-4A8D-B9B5-31D440D0328D}"/>
          </ac:spMkLst>
        </pc:spChg>
        <pc:spChg chg="add del">
          <ac:chgData name="Gabriela Munteanu (2014843)" userId="65da36c9-c8d8-4beb-bb43-17209421741b" providerId="ADAL" clId="{956763AA-E3D0-AD44-A0A0-759D715F861C}" dt="2022-07-15T19:47:22.260" v="6677"/>
          <ac:spMkLst>
            <pc:docMk/>
            <pc:sldMk cId="3599385085" sldId="275"/>
            <ac:spMk id="10" creationId="{88DE9B99-ADEF-4DA4-A716-52D0A8BE5332}"/>
          </ac:spMkLst>
        </pc:spChg>
        <pc:spChg chg="add del">
          <ac:chgData name="Gabriela Munteanu (2014843)" userId="65da36c9-c8d8-4beb-bb43-17209421741b" providerId="ADAL" clId="{956763AA-E3D0-AD44-A0A0-759D715F861C}" dt="2022-07-15T19:47:22.260" v="6677"/>
          <ac:spMkLst>
            <pc:docMk/>
            <pc:sldMk cId="3599385085" sldId="275"/>
            <ac:spMk id="12" creationId="{6E20860D-8992-496E-BC22-8450E344BED6}"/>
          </ac:spMkLst>
        </pc:spChg>
        <pc:spChg chg="add del">
          <ac:chgData name="Gabriela Munteanu (2014843)" userId="65da36c9-c8d8-4beb-bb43-17209421741b" providerId="ADAL" clId="{956763AA-E3D0-AD44-A0A0-759D715F861C}" dt="2022-07-15T19:47:22.260" v="6677"/>
          <ac:spMkLst>
            <pc:docMk/>
            <pc:sldMk cId="3599385085" sldId="275"/>
            <ac:spMk id="14" creationId="{70120F84-A866-4D9F-8B1C-9120A013D654}"/>
          </ac:spMkLst>
        </pc:spChg>
        <pc:spChg chg="add del">
          <ac:chgData name="Gabriela Munteanu (2014843)" userId="65da36c9-c8d8-4beb-bb43-17209421741b" providerId="ADAL" clId="{956763AA-E3D0-AD44-A0A0-759D715F861C}" dt="2022-07-15T19:47:22.260" v="6677"/>
          <ac:spMkLst>
            <pc:docMk/>
            <pc:sldMk cId="3599385085" sldId="275"/>
            <ac:spMk id="16" creationId="{252FEFEF-6AC0-46B6-AC09-11FC56196FA4}"/>
          </ac:spMkLst>
        </pc:spChg>
      </pc:sldChg>
      <pc:sldChg chg="addSp delSp modSp new mod setBg delDesignElem">
        <pc:chgData name="Gabriela Munteanu (2014843)" userId="65da36c9-c8d8-4beb-bb43-17209421741b" providerId="ADAL" clId="{956763AA-E3D0-AD44-A0A0-759D715F861C}" dt="2022-07-15T19:48:45.803" v="6703" actId="26606"/>
        <pc:sldMkLst>
          <pc:docMk/>
          <pc:sldMk cId="188184187" sldId="276"/>
        </pc:sldMkLst>
        <pc:spChg chg="add mod ord">
          <ac:chgData name="Gabriela Munteanu (2014843)" userId="65da36c9-c8d8-4beb-bb43-17209421741b" providerId="ADAL" clId="{956763AA-E3D0-AD44-A0A0-759D715F861C}" dt="2022-07-15T19:48:45.803" v="6703" actId="26606"/>
          <ac:spMkLst>
            <pc:docMk/>
            <pc:sldMk cId="188184187" sldId="276"/>
            <ac:spMk id="3" creationId="{66EDDCCC-E304-203B-8697-7074B7EB4887}"/>
          </ac:spMkLst>
        </pc:spChg>
        <pc:spChg chg="add del">
          <ac:chgData name="Gabriela Munteanu (2014843)" userId="65da36c9-c8d8-4beb-bb43-17209421741b" providerId="ADAL" clId="{956763AA-E3D0-AD44-A0A0-759D715F861C}" dt="2022-07-15T19:46:46.861" v="6659" actId="26606"/>
          <ac:spMkLst>
            <pc:docMk/>
            <pc:sldMk cId="188184187" sldId="276"/>
            <ac:spMk id="8" creationId="{1E94681D-2A4C-4A8D-B9B5-31D440D0328D}"/>
          </ac:spMkLst>
        </pc:spChg>
        <pc:spChg chg="add del">
          <ac:chgData name="Gabriela Munteanu (2014843)" userId="65da36c9-c8d8-4beb-bb43-17209421741b" providerId="ADAL" clId="{956763AA-E3D0-AD44-A0A0-759D715F861C}" dt="2022-07-11T19:21:05.879" v="5061" actId="26606"/>
          <ac:spMkLst>
            <pc:docMk/>
            <pc:sldMk cId="188184187" sldId="276"/>
            <ac:spMk id="9" creationId="{1E94681D-2A4C-4A8D-B9B5-31D440D0328D}"/>
          </ac:spMkLst>
        </pc:spChg>
        <pc:spChg chg="add del">
          <ac:chgData name="Gabriela Munteanu (2014843)" userId="65da36c9-c8d8-4beb-bb43-17209421741b" providerId="ADAL" clId="{956763AA-E3D0-AD44-A0A0-759D715F861C}" dt="2022-07-15T19:46:46.861" v="6659" actId="26606"/>
          <ac:spMkLst>
            <pc:docMk/>
            <pc:sldMk cId="188184187" sldId="276"/>
            <ac:spMk id="10" creationId="{04B7AC44-1B7B-4F09-9AA4-3DFDEC5751A8}"/>
          </ac:spMkLst>
        </pc:spChg>
        <pc:spChg chg="add del">
          <ac:chgData name="Gabriela Munteanu (2014843)" userId="65da36c9-c8d8-4beb-bb43-17209421741b" providerId="ADAL" clId="{956763AA-E3D0-AD44-A0A0-759D715F861C}" dt="2022-07-11T19:21:05.879" v="5061" actId="26606"/>
          <ac:spMkLst>
            <pc:docMk/>
            <pc:sldMk cId="188184187" sldId="276"/>
            <ac:spMk id="11" creationId="{FB65ABA3-820C-4D75-9437-9EFA1ADFE134}"/>
          </ac:spMkLst>
        </pc:spChg>
        <pc:spChg chg="add del">
          <ac:chgData name="Gabriela Munteanu (2014843)" userId="65da36c9-c8d8-4beb-bb43-17209421741b" providerId="ADAL" clId="{956763AA-E3D0-AD44-A0A0-759D715F861C}" dt="2022-07-15T19:46:46.861" v="6659" actId="26606"/>
          <ac:spMkLst>
            <pc:docMk/>
            <pc:sldMk cId="188184187" sldId="276"/>
            <ac:spMk id="12" creationId="{6683E473-94FF-4ACE-9433-1F14799E8907}"/>
          </ac:spMkLst>
        </pc:spChg>
        <pc:spChg chg="add del">
          <ac:chgData name="Gabriela Munteanu (2014843)" userId="65da36c9-c8d8-4beb-bb43-17209421741b" providerId="ADAL" clId="{956763AA-E3D0-AD44-A0A0-759D715F861C}" dt="2022-07-11T19:21:05.879" v="5061" actId="26606"/>
          <ac:spMkLst>
            <pc:docMk/>
            <pc:sldMk cId="188184187" sldId="276"/>
            <ac:spMk id="13" creationId="{036BF2FB-90D8-48DB-BD34-D040CDCFF208}"/>
          </ac:spMkLst>
        </pc:spChg>
        <pc:spChg chg="add del">
          <ac:chgData name="Gabriela Munteanu (2014843)" userId="65da36c9-c8d8-4beb-bb43-17209421741b" providerId="ADAL" clId="{956763AA-E3D0-AD44-A0A0-759D715F861C}" dt="2022-07-15T19:46:46.861" v="6659" actId="26606"/>
          <ac:spMkLst>
            <pc:docMk/>
            <pc:sldMk cId="188184187" sldId="276"/>
            <ac:spMk id="14" creationId="{0BBB6B01-5B73-410C-B70E-8CF2FA470D11}"/>
          </ac:spMkLst>
        </pc:spChg>
        <pc:spChg chg="add del">
          <ac:chgData name="Gabriela Munteanu (2014843)" userId="65da36c9-c8d8-4beb-bb43-17209421741b" providerId="ADAL" clId="{956763AA-E3D0-AD44-A0A0-759D715F861C}" dt="2022-07-11T19:21:05.879" v="5061" actId="26606"/>
          <ac:spMkLst>
            <pc:docMk/>
            <pc:sldMk cId="188184187" sldId="276"/>
            <ac:spMk id="15" creationId="{B6EE7E08-B389-43E5-B019-1B0A8ACBBD93}"/>
          </ac:spMkLst>
        </pc:spChg>
        <pc:spChg chg="add del">
          <ac:chgData name="Gabriela Munteanu (2014843)" userId="65da36c9-c8d8-4beb-bb43-17209421741b" providerId="ADAL" clId="{956763AA-E3D0-AD44-A0A0-759D715F861C}" dt="2022-07-15T19:46:46.861" v="6659" actId="26606"/>
          <ac:spMkLst>
            <pc:docMk/>
            <pc:sldMk cId="188184187" sldId="276"/>
            <ac:spMk id="16" creationId="{8712F587-12D0-435C-8E3F-F44C36EE71B8}"/>
          </ac:spMkLst>
        </pc:spChg>
        <pc:spChg chg="add del">
          <ac:chgData name="Gabriela Munteanu (2014843)" userId="65da36c9-c8d8-4beb-bb43-17209421741b" providerId="ADAL" clId="{956763AA-E3D0-AD44-A0A0-759D715F861C}" dt="2022-07-11T19:21:05.879" v="5061" actId="26606"/>
          <ac:spMkLst>
            <pc:docMk/>
            <pc:sldMk cId="188184187" sldId="276"/>
            <ac:spMk id="17" creationId="{E60D94A5-8A09-4BAB-8F7C-69BC34C54DDE}"/>
          </ac:spMkLst>
        </pc:spChg>
        <pc:spChg chg="add del">
          <ac:chgData name="Gabriela Munteanu (2014843)" userId="65da36c9-c8d8-4beb-bb43-17209421741b" providerId="ADAL" clId="{956763AA-E3D0-AD44-A0A0-759D715F861C}" dt="2022-07-15T19:48:45.792" v="6702" actId="26606"/>
          <ac:spMkLst>
            <pc:docMk/>
            <pc:sldMk cId="188184187" sldId="276"/>
            <ac:spMk id="18" creationId="{4967F423-D21C-4F37-A0B7-750026A17163}"/>
          </ac:spMkLst>
        </pc:spChg>
        <pc:spChg chg="add del">
          <ac:chgData name="Gabriela Munteanu (2014843)" userId="65da36c9-c8d8-4beb-bb43-17209421741b" providerId="ADAL" clId="{956763AA-E3D0-AD44-A0A0-759D715F861C}" dt="2022-07-11T19:21:05.879" v="5061" actId="26606"/>
          <ac:spMkLst>
            <pc:docMk/>
            <pc:sldMk cId="188184187" sldId="276"/>
            <ac:spMk id="19" creationId="{7A1AE32B-3A6E-4C5E-8FEB-73861B9A26B5}"/>
          </ac:spMkLst>
        </pc:spChg>
        <pc:spChg chg="add del">
          <ac:chgData name="Gabriela Munteanu (2014843)" userId="65da36c9-c8d8-4beb-bb43-17209421741b" providerId="ADAL" clId="{956763AA-E3D0-AD44-A0A0-759D715F861C}" dt="2022-07-15T19:48:45.792" v="6702" actId="26606"/>
          <ac:spMkLst>
            <pc:docMk/>
            <pc:sldMk cId="188184187" sldId="276"/>
            <ac:spMk id="20" creationId="{43047B46-4F2F-4746-8B82-B30EAAAE033A}"/>
          </ac:spMkLst>
        </pc:spChg>
        <pc:spChg chg="add del">
          <ac:chgData name="Gabriela Munteanu (2014843)" userId="65da36c9-c8d8-4beb-bb43-17209421741b" providerId="ADAL" clId="{956763AA-E3D0-AD44-A0A0-759D715F861C}" dt="2022-07-15T19:47:22.260" v="6677"/>
          <ac:spMkLst>
            <pc:docMk/>
            <pc:sldMk cId="188184187" sldId="276"/>
            <ac:spMk id="21" creationId="{1E94681D-2A4C-4A8D-B9B5-31D440D0328D}"/>
          </ac:spMkLst>
        </pc:spChg>
        <pc:spChg chg="add del">
          <ac:chgData name="Gabriela Munteanu (2014843)" userId="65da36c9-c8d8-4beb-bb43-17209421741b" providerId="ADAL" clId="{956763AA-E3D0-AD44-A0A0-759D715F861C}" dt="2022-07-15T19:48:45.792" v="6702" actId="26606"/>
          <ac:spMkLst>
            <pc:docMk/>
            <pc:sldMk cId="188184187" sldId="276"/>
            <ac:spMk id="22" creationId="{A54E8A8E-D194-4D55-92A3-6B0799722E66}"/>
          </ac:spMkLst>
        </pc:spChg>
        <pc:spChg chg="add del">
          <ac:chgData name="Gabriela Munteanu (2014843)" userId="65da36c9-c8d8-4beb-bb43-17209421741b" providerId="ADAL" clId="{956763AA-E3D0-AD44-A0A0-759D715F861C}" dt="2022-07-15T19:47:22.260" v="6677"/>
          <ac:spMkLst>
            <pc:docMk/>
            <pc:sldMk cId="188184187" sldId="276"/>
            <ac:spMk id="23" creationId="{04B7AC44-1B7B-4F09-9AA4-3DFDEC5751A8}"/>
          </ac:spMkLst>
        </pc:spChg>
        <pc:spChg chg="add">
          <ac:chgData name="Gabriela Munteanu (2014843)" userId="65da36c9-c8d8-4beb-bb43-17209421741b" providerId="ADAL" clId="{956763AA-E3D0-AD44-A0A0-759D715F861C}" dt="2022-07-15T19:48:45.803" v="6703" actId="26606"/>
          <ac:spMkLst>
            <pc:docMk/>
            <pc:sldMk cId="188184187" sldId="276"/>
            <ac:spMk id="24" creationId="{4999FE9C-D8F9-4F9B-B95B-608C3EF6B209}"/>
          </ac:spMkLst>
        </pc:spChg>
        <pc:spChg chg="add del">
          <ac:chgData name="Gabriela Munteanu (2014843)" userId="65da36c9-c8d8-4beb-bb43-17209421741b" providerId="ADAL" clId="{956763AA-E3D0-AD44-A0A0-759D715F861C}" dt="2022-07-15T19:47:22.260" v="6677"/>
          <ac:spMkLst>
            <pc:docMk/>
            <pc:sldMk cId="188184187" sldId="276"/>
            <ac:spMk id="25" creationId="{6683E473-94FF-4ACE-9433-1F14799E8907}"/>
          </ac:spMkLst>
        </pc:spChg>
        <pc:spChg chg="add">
          <ac:chgData name="Gabriela Munteanu (2014843)" userId="65da36c9-c8d8-4beb-bb43-17209421741b" providerId="ADAL" clId="{956763AA-E3D0-AD44-A0A0-759D715F861C}" dt="2022-07-15T19:48:45.803" v="6703" actId="26606"/>
          <ac:spMkLst>
            <pc:docMk/>
            <pc:sldMk cId="188184187" sldId="276"/>
            <ac:spMk id="26" creationId="{CD000060-D06D-4A48-BD8E-978966CCA797}"/>
          </ac:spMkLst>
        </pc:spChg>
        <pc:spChg chg="add del">
          <ac:chgData name="Gabriela Munteanu (2014843)" userId="65da36c9-c8d8-4beb-bb43-17209421741b" providerId="ADAL" clId="{956763AA-E3D0-AD44-A0A0-759D715F861C}" dt="2022-07-15T19:47:22.260" v="6677"/>
          <ac:spMkLst>
            <pc:docMk/>
            <pc:sldMk cId="188184187" sldId="276"/>
            <ac:spMk id="27" creationId="{0BBB6B01-5B73-410C-B70E-8CF2FA470D11}"/>
          </ac:spMkLst>
        </pc:spChg>
        <pc:spChg chg="add">
          <ac:chgData name="Gabriela Munteanu (2014843)" userId="65da36c9-c8d8-4beb-bb43-17209421741b" providerId="ADAL" clId="{956763AA-E3D0-AD44-A0A0-759D715F861C}" dt="2022-07-15T19:48:45.803" v="6703" actId="26606"/>
          <ac:spMkLst>
            <pc:docMk/>
            <pc:sldMk cId="188184187" sldId="276"/>
            <ac:spMk id="28" creationId="{DE4E5113-B3D0-40F8-9F39-B2C2BF92AE31}"/>
          </ac:spMkLst>
        </pc:spChg>
        <pc:spChg chg="add del">
          <ac:chgData name="Gabriela Munteanu (2014843)" userId="65da36c9-c8d8-4beb-bb43-17209421741b" providerId="ADAL" clId="{956763AA-E3D0-AD44-A0A0-759D715F861C}" dt="2022-07-15T19:47:22.260" v="6677"/>
          <ac:spMkLst>
            <pc:docMk/>
            <pc:sldMk cId="188184187" sldId="276"/>
            <ac:spMk id="29" creationId="{8712F587-12D0-435C-8E3F-F44C36EE71B8}"/>
          </ac:spMkLst>
        </pc:spChg>
        <pc:spChg chg="add del">
          <ac:chgData name="Gabriela Munteanu (2014843)" userId="65da36c9-c8d8-4beb-bb43-17209421741b" providerId="ADAL" clId="{956763AA-E3D0-AD44-A0A0-759D715F861C}" dt="2022-07-15T19:48:07.055" v="6690" actId="26606"/>
          <ac:spMkLst>
            <pc:docMk/>
            <pc:sldMk cId="188184187" sldId="276"/>
            <ac:spMk id="39" creationId="{48CAE4AE-A9DF-45AF-9A9C-1712BC63418E}"/>
          </ac:spMkLst>
        </pc:spChg>
        <pc:spChg chg="add del">
          <ac:chgData name="Gabriela Munteanu (2014843)" userId="65da36c9-c8d8-4beb-bb43-17209421741b" providerId="ADAL" clId="{956763AA-E3D0-AD44-A0A0-759D715F861C}" dt="2022-07-15T19:48:07.055" v="6690" actId="26606"/>
          <ac:spMkLst>
            <pc:docMk/>
            <pc:sldMk cId="188184187" sldId="276"/>
            <ac:spMk id="64" creationId="{E972DE0D-2E53-4159-ABD3-C601524262C2}"/>
          </ac:spMkLst>
        </pc:spChg>
        <pc:spChg chg="add del">
          <ac:chgData name="Gabriela Munteanu (2014843)" userId="65da36c9-c8d8-4beb-bb43-17209421741b" providerId="ADAL" clId="{956763AA-E3D0-AD44-A0A0-759D715F861C}" dt="2022-07-15T19:48:19.497" v="6693"/>
          <ac:spMkLst>
            <pc:docMk/>
            <pc:sldMk cId="188184187" sldId="276"/>
            <ac:spMk id="89" creationId="{48CAE4AE-A9DF-45AF-9A9C-1712BC63418E}"/>
          </ac:spMkLst>
        </pc:spChg>
        <pc:spChg chg="add del">
          <ac:chgData name="Gabriela Munteanu (2014843)" userId="65da36c9-c8d8-4beb-bb43-17209421741b" providerId="ADAL" clId="{956763AA-E3D0-AD44-A0A0-759D715F861C}" dt="2022-07-15T19:48:19.497" v="6693"/>
          <ac:spMkLst>
            <pc:docMk/>
            <pc:sldMk cId="188184187" sldId="276"/>
            <ac:spMk id="112" creationId="{E972DE0D-2E53-4159-ABD3-C601524262C2}"/>
          </ac:spMkLst>
        </pc:spChg>
        <pc:grpChg chg="add del">
          <ac:chgData name="Gabriela Munteanu (2014843)" userId="65da36c9-c8d8-4beb-bb43-17209421741b" providerId="ADAL" clId="{956763AA-E3D0-AD44-A0A0-759D715F861C}" dt="2022-07-15T19:48:07.055" v="6690" actId="26606"/>
          <ac:grpSpMkLst>
            <pc:docMk/>
            <pc:sldMk cId="188184187" sldId="276"/>
            <ac:grpSpMk id="33" creationId="{AE19E2D2-078B-459F-A431-2037B063FDF3}"/>
          </ac:grpSpMkLst>
        </pc:grpChg>
        <pc:grpChg chg="add del">
          <ac:chgData name="Gabriela Munteanu (2014843)" userId="65da36c9-c8d8-4beb-bb43-17209421741b" providerId="ADAL" clId="{956763AA-E3D0-AD44-A0A0-759D715F861C}" dt="2022-07-15T19:48:07.055" v="6690" actId="26606"/>
          <ac:grpSpMkLst>
            <pc:docMk/>
            <pc:sldMk cId="188184187" sldId="276"/>
            <ac:grpSpMk id="34" creationId="{E10C7CFA-FC7F-479C-9026-39109C0B5967}"/>
          </ac:grpSpMkLst>
        </pc:grpChg>
        <pc:grpChg chg="add del">
          <ac:chgData name="Gabriela Munteanu (2014843)" userId="65da36c9-c8d8-4beb-bb43-17209421741b" providerId="ADAL" clId="{956763AA-E3D0-AD44-A0A0-759D715F861C}" dt="2022-07-15T19:48:07.055" v="6690" actId="26606"/>
          <ac:grpSpMkLst>
            <pc:docMk/>
            <pc:sldMk cId="188184187" sldId="276"/>
            <ac:grpSpMk id="41" creationId="{6C272060-BC98-4C91-A58F-4DFEC566CF7F}"/>
          </ac:grpSpMkLst>
        </pc:grpChg>
        <pc:grpChg chg="add del">
          <ac:chgData name="Gabriela Munteanu (2014843)" userId="65da36c9-c8d8-4beb-bb43-17209421741b" providerId="ADAL" clId="{956763AA-E3D0-AD44-A0A0-759D715F861C}" dt="2022-07-15T19:48:19.497" v="6693"/>
          <ac:grpSpMkLst>
            <pc:docMk/>
            <pc:sldMk cId="188184187" sldId="276"/>
            <ac:grpSpMk id="75" creationId="{E8DD8E1A-9945-4DBA-BC40-7A028BF32D2D}"/>
          </ac:grpSpMkLst>
        </pc:grpChg>
        <pc:grpChg chg="add del">
          <ac:chgData name="Gabriela Munteanu (2014843)" userId="65da36c9-c8d8-4beb-bb43-17209421741b" providerId="ADAL" clId="{956763AA-E3D0-AD44-A0A0-759D715F861C}" dt="2022-07-15T19:48:19.497" v="6693"/>
          <ac:grpSpMkLst>
            <pc:docMk/>
            <pc:sldMk cId="188184187" sldId="276"/>
            <ac:grpSpMk id="88" creationId="{F35369DB-627C-41BD-9041-6426E8BF6604}"/>
          </ac:grpSpMkLst>
        </pc:grpChg>
        <pc:grpChg chg="add del">
          <ac:chgData name="Gabriela Munteanu (2014843)" userId="65da36c9-c8d8-4beb-bb43-17209421741b" providerId="ADAL" clId="{956763AA-E3D0-AD44-A0A0-759D715F861C}" dt="2022-07-15T19:48:19.497" v="6693"/>
          <ac:grpSpMkLst>
            <pc:docMk/>
            <pc:sldMk cId="188184187" sldId="276"/>
            <ac:grpSpMk id="90" creationId="{6C272060-BC98-4C91-A58F-4DFEC566CF7F}"/>
          </ac:grpSpMkLst>
        </pc:grpChg>
        <pc:picChg chg="add del mod">
          <ac:chgData name="Gabriela Munteanu (2014843)" userId="65da36c9-c8d8-4beb-bb43-17209421741b" providerId="ADAL" clId="{956763AA-E3D0-AD44-A0A0-759D715F861C}" dt="2022-07-11T19:21:05.879" v="5061" actId="26606"/>
          <ac:picMkLst>
            <pc:docMk/>
            <pc:sldMk cId="188184187" sldId="276"/>
            <ac:picMk id="5" creationId="{4E08A9D9-6622-C7DD-5615-3CFDADCA62CF}"/>
          </ac:picMkLst>
        </pc:picChg>
        <pc:picChg chg="add mod">
          <ac:chgData name="Gabriela Munteanu (2014843)" userId="65da36c9-c8d8-4beb-bb43-17209421741b" providerId="ADAL" clId="{956763AA-E3D0-AD44-A0A0-759D715F861C}" dt="2022-07-15T19:48:45.803" v="6703" actId="26606"/>
          <ac:picMkLst>
            <pc:docMk/>
            <pc:sldMk cId="188184187" sldId="276"/>
            <ac:picMk id="6" creationId="{E41A456B-79D2-3538-3342-6DEAF06AE825}"/>
          </ac:picMkLst>
        </pc:picChg>
      </pc:sldChg>
      <pc:sldChg chg="addSp delSp modSp new mod ord setBg">
        <pc:chgData name="Gabriela Munteanu (2014843)" userId="65da36c9-c8d8-4beb-bb43-17209421741b" providerId="ADAL" clId="{956763AA-E3D0-AD44-A0A0-759D715F861C}" dt="2022-07-15T19:53:06.433" v="6726" actId="26606"/>
        <pc:sldMkLst>
          <pc:docMk/>
          <pc:sldMk cId="569870226" sldId="277"/>
        </pc:sldMkLst>
        <pc:spChg chg="mod">
          <ac:chgData name="Gabriela Munteanu (2014843)" userId="65da36c9-c8d8-4beb-bb43-17209421741b" providerId="ADAL" clId="{956763AA-E3D0-AD44-A0A0-759D715F861C}" dt="2022-07-15T19:53:06.433" v="6726" actId="26606"/>
          <ac:spMkLst>
            <pc:docMk/>
            <pc:sldMk cId="569870226" sldId="277"/>
            <ac:spMk id="2" creationId="{7512C2EB-72E8-EEE0-F30E-9D4999FDD75C}"/>
          </ac:spMkLst>
        </pc:spChg>
        <pc:spChg chg="del mod">
          <ac:chgData name="Gabriela Munteanu (2014843)" userId="65da36c9-c8d8-4beb-bb43-17209421741b" providerId="ADAL" clId="{956763AA-E3D0-AD44-A0A0-759D715F861C}" dt="2022-07-15T19:53:06.433" v="6726" actId="26606"/>
          <ac:spMkLst>
            <pc:docMk/>
            <pc:sldMk cId="569870226" sldId="277"/>
            <ac:spMk id="3" creationId="{7722C8A6-2573-04D0-3E0E-5D3FEBB0A5FC}"/>
          </ac:spMkLst>
        </pc:spChg>
        <pc:graphicFrameChg chg="add">
          <ac:chgData name="Gabriela Munteanu (2014843)" userId="65da36c9-c8d8-4beb-bb43-17209421741b" providerId="ADAL" clId="{956763AA-E3D0-AD44-A0A0-759D715F861C}" dt="2022-07-15T19:53:06.433" v="6726" actId="26606"/>
          <ac:graphicFrameMkLst>
            <pc:docMk/>
            <pc:sldMk cId="569870226" sldId="277"/>
            <ac:graphicFrameMk id="5" creationId="{C4B8902F-324C-611B-9057-080B50F22C2E}"/>
          </ac:graphicFrameMkLst>
        </pc:graphicFrameChg>
      </pc:sldChg>
      <pc:sldChg chg="addSp delSp modSp new mod setBg">
        <pc:chgData name="Gabriela Munteanu (2014843)" userId="65da36c9-c8d8-4beb-bb43-17209421741b" providerId="ADAL" clId="{956763AA-E3D0-AD44-A0A0-759D715F861C}" dt="2022-07-15T19:59:43.386" v="6740" actId="20577"/>
        <pc:sldMkLst>
          <pc:docMk/>
          <pc:sldMk cId="397675709" sldId="278"/>
        </pc:sldMkLst>
        <pc:spChg chg="mod">
          <ac:chgData name="Gabriela Munteanu (2014843)" userId="65da36c9-c8d8-4beb-bb43-17209421741b" providerId="ADAL" clId="{956763AA-E3D0-AD44-A0A0-759D715F861C}" dt="2022-07-15T19:59:43.386" v="6740" actId="20577"/>
          <ac:spMkLst>
            <pc:docMk/>
            <pc:sldMk cId="397675709" sldId="278"/>
            <ac:spMk id="2" creationId="{0F455E50-CB23-3D89-81FD-050D277953B7}"/>
          </ac:spMkLst>
        </pc:spChg>
        <pc:spChg chg="del">
          <ac:chgData name="Gabriela Munteanu (2014843)" userId="65da36c9-c8d8-4beb-bb43-17209421741b" providerId="ADAL" clId="{956763AA-E3D0-AD44-A0A0-759D715F861C}" dt="2022-07-11T19:40:44.073" v="5656" actId="3680"/>
          <ac:spMkLst>
            <pc:docMk/>
            <pc:sldMk cId="397675709" sldId="278"/>
            <ac:spMk id="3" creationId="{83F76DA1-5E43-4C89-6373-D614D212FAD3}"/>
          </ac:spMkLst>
        </pc:spChg>
        <pc:graphicFrameChg chg="add mod ord modGraphic">
          <ac:chgData name="Gabriela Munteanu (2014843)" userId="65da36c9-c8d8-4beb-bb43-17209421741b" providerId="ADAL" clId="{956763AA-E3D0-AD44-A0A0-759D715F861C}" dt="2022-07-15T19:52:56.241" v="6725" actId="26606"/>
          <ac:graphicFrameMkLst>
            <pc:docMk/>
            <pc:sldMk cId="397675709" sldId="278"/>
            <ac:graphicFrameMk id="4" creationId="{DBB459AB-26CC-F365-2D58-F83FF33C2B63}"/>
          </ac:graphicFrameMkLst>
        </pc:graphicFrameChg>
      </pc:sldChg>
      <pc:sldChg chg="new del">
        <pc:chgData name="Gabriela Munteanu (2014843)" userId="65da36c9-c8d8-4beb-bb43-17209421741b" providerId="ADAL" clId="{956763AA-E3D0-AD44-A0A0-759D715F861C}" dt="2022-07-11T19:39:45.979" v="5624" actId="2696"/>
        <pc:sldMkLst>
          <pc:docMk/>
          <pc:sldMk cId="418856235" sldId="278"/>
        </pc:sldMkLst>
      </pc:sldChg>
    </pc:docChg>
  </pc:docChgLst>
</pc:chgInfo>
</file>

<file path=ppt/diagrams/_rels/data5.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AD5203-3EDD-486F-ADC7-B93E931FB54D}" type="doc">
      <dgm:prSet loTypeId="urn:microsoft.com/office/officeart/2008/layout/LinedList" loCatId="list" qsTypeId="urn:microsoft.com/office/officeart/2005/8/quickstyle/simple1" qsCatId="simple" csTypeId="urn:microsoft.com/office/officeart/2005/8/colors/accent5_2" csCatId="accent5" phldr="1"/>
      <dgm:spPr/>
      <dgm:t>
        <a:bodyPr/>
        <a:lstStyle/>
        <a:p>
          <a:endParaRPr lang="en-US"/>
        </a:p>
      </dgm:t>
    </dgm:pt>
    <dgm:pt modelId="{9519B57A-FAB7-47CA-B990-11B485022AC0}">
      <dgm:prSet/>
      <dgm:spPr/>
      <dgm:t>
        <a:bodyPr/>
        <a:lstStyle/>
        <a:p>
          <a:r>
            <a:rPr lang="en-US">
              <a:latin typeface="Arial" panose="020B0604020202020204" pitchFamily="34" charset="0"/>
              <a:cs typeface="Arial" panose="020B0604020202020204" pitchFamily="34" charset="0"/>
            </a:rPr>
            <a:t>In Proper Care staff shortage have a serious and detrimental impact on services. </a:t>
          </a:r>
        </a:p>
      </dgm:t>
    </dgm:pt>
    <dgm:pt modelId="{5C699FC8-B060-4878-B97F-AC117098F21F}" type="parTrans" cxnId="{566C90ED-D576-4543-8CEF-0C4886E0859A}">
      <dgm:prSet/>
      <dgm:spPr/>
      <dgm:t>
        <a:bodyPr/>
        <a:lstStyle/>
        <a:p>
          <a:endParaRPr lang="en-US"/>
        </a:p>
      </dgm:t>
    </dgm:pt>
    <dgm:pt modelId="{E4FA7959-0F24-4639-9C15-B2B7479E58B0}" type="sibTrans" cxnId="{566C90ED-D576-4543-8CEF-0C4886E0859A}">
      <dgm:prSet/>
      <dgm:spPr/>
      <dgm:t>
        <a:bodyPr/>
        <a:lstStyle/>
        <a:p>
          <a:endParaRPr lang="en-US"/>
        </a:p>
      </dgm:t>
    </dgm:pt>
    <dgm:pt modelId="{6F1EBDE7-9EF6-42EF-9176-BBF9A58ACDB7}">
      <dgm:prSet/>
      <dgm:spPr/>
      <dgm:t>
        <a:bodyPr/>
        <a:lstStyle/>
        <a:p>
          <a:r>
            <a:rPr lang="en-US">
              <a:latin typeface="Arial" panose="020B0604020202020204" pitchFamily="34" charset="0"/>
              <a:cs typeface="Arial" panose="020B0604020202020204" pitchFamily="34" charset="0"/>
            </a:rPr>
            <a:t>Nursing shortage leads to errors, higher mortality and morbidity rates, and patients are dissatisfied, and the number of complaints will increase</a:t>
          </a:r>
        </a:p>
      </dgm:t>
    </dgm:pt>
    <dgm:pt modelId="{D584C813-60BC-4F31-A45C-6AA65F0A398A}" type="parTrans" cxnId="{BCCA7B83-44B6-457B-AF1F-0089D3DDF84C}">
      <dgm:prSet/>
      <dgm:spPr/>
      <dgm:t>
        <a:bodyPr/>
        <a:lstStyle/>
        <a:p>
          <a:endParaRPr lang="en-US"/>
        </a:p>
      </dgm:t>
    </dgm:pt>
    <dgm:pt modelId="{6CB958D2-B098-4DA0-A16E-0FADACC44D4A}" type="sibTrans" cxnId="{BCCA7B83-44B6-457B-AF1F-0089D3DDF84C}">
      <dgm:prSet/>
      <dgm:spPr/>
      <dgm:t>
        <a:bodyPr/>
        <a:lstStyle/>
        <a:p>
          <a:endParaRPr lang="en-US"/>
        </a:p>
      </dgm:t>
    </dgm:pt>
    <dgm:pt modelId="{3DEFFAAB-D331-5A4C-9AEE-3B7D5BF5AD42}">
      <dgm:prSet/>
      <dgm:spPr/>
      <dgm:t>
        <a:bodyPr/>
        <a:lstStyle/>
        <a:p>
          <a:r>
            <a:rPr lang="en-US">
              <a:latin typeface="Arial" panose="020B0604020202020204" pitchFamily="34" charset="0"/>
              <a:cs typeface="Arial" panose="020B0604020202020204" pitchFamily="34" charset="0"/>
            </a:rPr>
            <a:t>The problem and possible causes of it will be identified by using PESTLE analysis, FISHBONE diagram and PMI.  </a:t>
          </a:r>
        </a:p>
      </dgm:t>
    </dgm:pt>
    <dgm:pt modelId="{7D27201E-AB40-EE49-842B-B8EBA256CC76}" type="parTrans" cxnId="{A86C2B34-9A45-0B4A-BCA4-A561442849FE}">
      <dgm:prSet/>
      <dgm:spPr/>
      <dgm:t>
        <a:bodyPr/>
        <a:lstStyle/>
        <a:p>
          <a:endParaRPr lang="en-GB"/>
        </a:p>
      </dgm:t>
    </dgm:pt>
    <dgm:pt modelId="{373179ED-88B1-A248-B5DC-DBD43C247BA8}" type="sibTrans" cxnId="{A86C2B34-9A45-0B4A-BCA4-A561442849FE}">
      <dgm:prSet/>
      <dgm:spPr/>
      <dgm:t>
        <a:bodyPr/>
        <a:lstStyle/>
        <a:p>
          <a:endParaRPr lang="en-GB"/>
        </a:p>
      </dgm:t>
    </dgm:pt>
    <dgm:pt modelId="{B2063E95-3D6D-D144-ACC7-771F633E358D}" type="pres">
      <dgm:prSet presAssocID="{81AD5203-3EDD-486F-ADC7-B93E931FB54D}" presName="vert0" presStyleCnt="0">
        <dgm:presLayoutVars>
          <dgm:dir/>
          <dgm:animOne val="branch"/>
          <dgm:animLvl val="lvl"/>
        </dgm:presLayoutVars>
      </dgm:prSet>
      <dgm:spPr/>
    </dgm:pt>
    <dgm:pt modelId="{B3A947AC-6765-9C4F-AC14-C255FE8EB857}" type="pres">
      <dgm:prSet presAssocID="{9519B57A-FAB7-47CA-B990-11B485022AC0}" presName="thickLine" presStyleLbl="alignNode1" presStyleIdx="0" presStyleCnt="3"/>
      <dgm:spPr/>
    </dgm:pt>
    <dgm:pt modelId="{04FA1375-B374-D94E-9D3D-052A21909620}" type="pres">
      <dgm:prSet presAssocID="{9519B57A-FAB7-47CA-B990-11B485022AC0}" presName="horz1" presStyleCnt="0"/>
      <dgm:spPr/>
    </dgm:pt>
    <dgm:pt modelId="{825E9874-B59A-F342-8454-B33A297F2B18}" type="pres">
      <dgm:prSet presAssocID="{9519B57A-FAB7-47CA-B990-11B485022AC0}" presName="tx1" presStyleLbl="revTx" presStyleIdx="0" presStyleCnt="3"/>
      <dgm:spPr/>
    </dgm:pt>
    <dgm:pt modelId="{FEB92C3D-DF12-9149-A371-2D6AA3985585}" type="pres">
      <dgm:prSet presAssocID="{9519B57A-FAB7-47CA-B990-11B485022AC0}" presName="vert1" presStyleCnt="0"/>
      <dgm:spPr/>
    </dgm:pt>
    <dgm:pt modelId="{C06FB6BC-8307-3642-A689-78F29AB61033}" type="pres">
      <dgm:prSet presAssocID="{6F1EBDE7-9EF6-42EF-9176-BBF9A58ACDB7}" presName="thickLine" presStyleLbl="alignNode1" presStyleIdx="1" presStyleCnt="3"/>
      <dgm:spPr/>
    </dgm:pt>
    <dgm:pt modelId="{449ABF41-0E38-044B-882D-6D668083B153}" type="pres">
      <dgm:prSet presAssocID="{6F1EBDE7-9EF6-42EF-9176-BBF9A58ACDB7}" presName="horz1" presStyleCnt="0"/>
      <dgm:spPr/>
    </dgm:pt>
    <dgm:pt modelId="{F393BD66-8901-4346-93F1-5DE1044046D2}" type="pres">
      <dgm:prSet presAssocID="{6F1EBDE7-9EF6-42EF-9176-BBF9A58ACDB7}" presName="tx1" presStyleLbl="revTx" presStyleIdx="1" presStyleCnt="3"/>
      <dgm:spPr/>
    </dgm:pt>
    <dgm:pt modelId="{BCA895D7-0786-6345-B938-2CAEF42280DA}" type="pres">
      <dgm:prSet presAssocID="{6F1EBDE7-9EF6-42EF-9176-BBF9A58ACDB7}" presName="vert1" presStyleCnt="0"/>
      <dgm:spPr/>
    </dgm:pt>
    <dgm:pt modelId="{CA2B7C3D-51BB-FB4D-A7CF-5CDA50476006}" type="pres">
      <dgm:prSet presAssocID="{3DEFFAAB-D331-5A4C-9AEE-3B7D5BF5AD42}" presName="thickLine" presStyleLbl="alignNode1" presStyleIdx="2" presStyleCnt="3"/>
      <dgm:spPr/>
    </dgm:pt>
    <dgm:pt modelId="{50BCA1CF-7479-3442-AFC9-A5EAC86C5221}" type="pres">
      <dgm:prSet presAssocID="{3DEFFAAB-D331-5A4C-9AEE-3B7D5BF5AD42}" presName="horz1" presStyleCnt="0"/>
      <dgm:spPr/>
    </dgm:pt>
    <dgm:pt modelId="{1DBE095B-1CD5-AE46-8D34-490892EDCA42}" type="pres">
      <dgm:prSet presAssocID="{3DEFFAAB-D331-5A4C-9AEE-3B7D5BF5AD42}" presName="tx1" presStyleLbl="revTx" presStyleIdx="2" presStyleCnt="3"/>
      <dgm:spPr/>
    </dgm:pt>
    <dgm:pt modelId="{52129513-8CD2-054B-A08A-896E06819649}" type="pres">
      <dgm:prSet presAssocID="{3DEFFAAB-D331-5A4C-9AEE-3B7D5BF5AD42}" presName="vert1" presStyleCnt="0"/>
      <dgm:spPr/>
    </dgm:pt>
  </dgm:ptLst>
  <dgm:cxnLst>
    <dgm:cxn modelId="{74FE7304-7A58-F942-AD34-427F2ECFF13B}" type="presOf" srcId="{9519B57A-FAB7-47CA-B990-11B485022AC0}" destId="{825E9874-B59A-F342-8454-B33A297F2B18}" srcOrd="0" destOrd="0" presId="urn:microsoft.com/office/officeart/2008/layout/LinedList"/>
    <dgm:cxn modelId="{A86C2B34-9A45-0B4A-BCA4-A561442849FE}" srcId="{81AD5203-3EDD-486F-ADC7-B93E931FB54D}" destId="{3DEFFAAB-D331-5A4C-9AEE-3B7D5BF5AD42}" srcOrd="2" destOrd="0" parTransId="{7D27201E-AB40-EE49-842B-B8EBA256CC76}" sibTransId="{373179ED-88B1-A248-B5DC-DBD43C247BA8}"/>
    <dgm:cxn modelId="{BCCA7B83-44B6-457B-AF1F-0089D3DDF84C}" srcId="{81AD5203-3EDD-486F-ADC7-B93E931FB54D}" destId="{6F1EBDE7-9EF6-42EF-9176-BBF9A58ACDB7}" srcOrd="1" destOrd="0" parTransId="{D584C813-60BC-4F31-A45C-6AA65F0A398A}" sibTransId="{6CB958D2-B098-4DA0-A16E-0FADACC44D4A}"/>
    <dgm:cxn modelId="{7F2BC28D-5AB6-E843-AA5B-76FADB9B3CBE}" type="presOf" srcId="{81AD5203-3EDD-486F-ADC7-B93E931FB54D}" destId="{B2063E95-3D6D-D144-ACC7-771F633E358D}" srcOrd="0" destOrd="0" presId="urn:microsoft.com/office/officeart/2008/layout/LinedList"/>
    <dgm:cxn modelId="{CE8F00BA-097C-1A44-B029-5CDBD49B1D0E}" type="presOf" srcId="{6F1EBDE7-9EF6-42EF-9176-BBF9A58ACDB7}" destId="{F393BD66-8901-4346-93F1-5DE1044046D2}" srcOrd="0" destOrd="0" presId="urn:microsoft.com/office/officeart/2008/layout/LinedList"/>
    <dgm:cxn modelId="{89BABBD8-FBA9-E048-AAD9-6B957C12AC1E}" type="presOf" srcId="{3DEFFAAB-D331-5A4C-9AEE-3B7D5BF5AD42}" destId="{1DBE095B-1CD5-AE46-8D34-490892EDCA42}" srcOrd="0" destOrd="0" presId="urn:microsoft.com/office/officeart/2008/layout/LinedList"/>
    <dgm:cxn modelId="{566C90ED-D576-4543-8CEF-0C4886E0859A}" srcId="{81AD5203-3EDD-486F-ADC7-B93E931FB54D}" destId="{9519B57A-FAB7-47CA-B990-11B485022AC0}" srcOrd="0" destOrd="0" parTransId="{5C699FC8-B060-4878-B97F-AC117098F21F}" sibTransId="{E4FA7959-0F24-4639-9C15-B2B7479E58B0}"/>
    <dgm:cxn modelId="{20E0CA4E-6C79-7246-8D38-C3CE22C0002E}" type="presParOf" srcId="{B2063E95-3D6D-D144-ACC7-771F633E358D}" destId="{B3A947AC-6765-9C4F-AC14-C255FE8EB857}" srcOrd="0" destOrd="0" presId="urn:microsoft.com/office/officeart/2008/layout/LinedList"/>
    <dgm:cxn modelId="{F30A862F-6D10-8747-9424-C073F938500D}" type="presParOf" srcId="{B2063E95-3D6D-D144-ACC7-771F633E358D}" destId="{04FA1375-B374-D94E-9D3D-052A21909620}" srcOrd="1" destOrd="0" presId="urn:microsoft.com/office/officeart/2008/layout/LinedList"/>
    <dgm:cxn modelId="{E001DF9B-DD16-3245-BFD7-83693B24DD77}" type="presParOf" srcId="{04FA1375-B374-D94E-9D3D-052A21909620}" destId="{825E9874-B59A-F342-8454-B33A297F2B18}" srcOrd="0" destOrd="0" presId="urn:microsoft.com/office/officeart/2008/layout/LinedList"/>
    <dgm:cxn modelId="{F2B57D04-7A07-714F-87E1-1B69B3811C8D}" type="presParOf" srcId="{04FA1375-B374-D94E-9D3D-052A21909620}" destId="{FEB92C3D-DF12-9149-A371-2D6AA3985585}" srcOrd="1" destOrd="0" presId="urn:microsoft.com/office/officeart/2008/layout/LinedList"/>
    <dgm:cxn modelId="{5BC9A179-3D73-1543-8D28-9B5A2C790DF5}" type="presParOf" srcId="{B2063E95-3D6D-D144-ACC7-771F633E358D}" destId="{C06FB6BC-8307-3642-A689-78F29AB61033}" srcOrd="2" destOrd="0" presId="urn:microsoft.com/office/officeart/2008/layout/LinedList"/>
    <dgm:cxn modelId="{F865F29E-7832-8A48-B19C-06CCBAE3A77A}" type="presParOf" srcId="{B2063E95-3D6D-D144-ACC7-771F633E358D}" destId="{449ABF41-0E38-044B-882D-6D668083B153}" srcOrd="3" destOrd="0" presId="urn:microsoft.com/office/officeart/2008/layout/LinedList"/>
    <dgm:cxn modelId="{FCCF0E81-2C18-E748-8FD8-CDE18C452987}" type="presParOf" srcId="{449ABF41-0E38-044B-882D-6D668083B153}" destId="{F393BD66-8901-4346-93F1-5DE1044046D2}" srcOrd="0" destOrd="0" presId="urn:microsoft.com/office/officeart/2008/layout/LinedList"/>
    <dgm:cxn modelId="{6FC12F72-A652-1047-BFFF-679851F1DE30}" type="presParOf" srcId="{449ABF41-0E38-044B-882D-6D668083B153}" destId="{BCA895D7-0786-6345-B938-2CAEF42280DA}" srcOrd="1" destOrd="0" presId="urn:microsoft.com/office/officeart/2008/layout/LinedList"/>
    <dgm:cxn modelId="{F43F3A72-E2BB-EA49-A1E3-93283F366BEC}" type="presParOf" srcId="{B2063E95-3D6D-D144-ACC7-771F633E358D}" destId="{CA2B7C3D-51BB-FB4D-A7CF-5CDA50476006}" srcOrd="4" destOrd="0" presId="urn:microsoft.com/office/officeart/2008/layout/LinedList"/>
    <dgm:cxn modelId="{BAAB10C4-0DE8-9140-B86A-8F8AE90BEDBB}" type="presParOf" srcId="{B2063E95-3D6D-D144-ACC7-771F633E358D}" destId="{50BCA1CF-7479-3442-AFC9-A5EAC86C5221}" srcOrd="5" destOrd="0" presId="urn:microsoft.com/office/officeart/2008/layout/LinedList"/>
    <dgm:cxn modelId="{DD1C65F0-348D-0A41-895D-B1E6DD6CB811}" type="presParOf" srcId="{50BCA1CF-7479-3442-AFC9-A5EAC86C5221}" destId="{1DBE095B-1CD5-AE46-8D34-490892EDCA42}" srcOrd="0" destOrd="0" presId="urn:microsoft.com/office/officeart/2008/layout/LinedList"/>
    <dgm:cxn modelId="{F43F02B5-7103-6842-85A6-098796D49A70}" type="presParOf" srcId="{50BCA1CF-7479-3442-AFC9-A5EAC86C5221}" destId="{52129513-8CD2-054B-A08A-896E0681964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43D8C5-62FE-4B54-A60C-A8D71B53CB8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B74953D7-9237-4D73-A65E-84BD81189A62}">
      <dgm:prSet/>
      <dgm:spPr/>
      <dgm:t>
        <a:bodyPr/>
        <a:lstStyle/>
        <a:p>
          <a:r>
            <a:rPr lang="en-US">
              <a:latin typeface="Arial" panose="020B0604020202020204" pitchFamily="34" charset="0"/>
              <a:cs typeface="Arial" panose="020B0604020202020204" pitchFamily="34" charset="0"/>
            </a:rPr>
            <a:t>Problems of staff shortage in Proper Care can be:</a:t>
          </a:r>
        </a:p>
      </dgm:t>
    </dgm:pt>
    <dgm:pt modelId="{D758175B-F030-4E71-A5EA-1DF672C173DC}" type="parTrans" cxnId="{11595862-99EF-4F73-A799-16C1AF754146}">
      <dgm:prSet/>
      <dgm:spPr/>
      <dgm:t>
        <a:bodyPr/>
        <a:lstStyle/>
        <a:p>
          <a:endParaRPr lang="en-US"/>
        </a:p>
      </dgm:t>
    </dgm:pt>
    <dgm:pt modelId="{5BF91CE6-FEDE-4FDA-BF0E-691166DF763A}" type="sibTrans" cxnId="{11595862-99EF-4F73-A799-16C1AF754146}">
      <dgm:prSet/>
      <dgm:spPr/>
      <dgm:t>
        <a:bodyPr/>
        <a:lstStyle/>
        <a:p>
          <a:endParaRPr lang="en-US"/>
        </a:p>
      </dgm:t>
    </dgm:pt>
    <dgm:pt modelId="{261BD0C0-12C0-4A82-9986-5442AF305F3B}">
      <dgm:prSet/>
      <dgm:spPr/>
      <dgm:t>
        <a:bodyPr/>
        <a:lstStyle/>
        <a:p>
          <a:r>
            <a:rPr lang="en-US">
              <a:latin typeface="Arial" panose="020B0604020202020204" pitchFamily="34" charset="0"/>
              <a:cs typeface="Arial" panose="020B0604020202020204" pitchFamily="34" charset="0"/>
            </a:rPr>
            <a:t>Staff shortage</a:t>
          </a:r>
        </a:p>
      </dgm:t>
    </dgm:pt>
    <dgm:pt modelId="{98B1F034-F089-4EE8-B243-E51A6012B67D}" type="parTrans" cxnId="{7551251C-1BB1-4A66-90E6-33BF8958EEE1}">
      <dgm:prSet/>
      <dgm:spPr/>
      <dgm:t>
        <a:bodyPr/>
        <a:lstStyle/>
        <a:p>
          <a:endParaRPr lang="en-US"/>
        </a:p>
      </dgm:t>
    </dgm:pt>
    <dgm:pt modelId="{2BF20F0E-AB1B-4A75-9B53-44E4721C2404}" type="sibTrans" cxnId="{7551251C-1BB1-4A66-90E6-33BF8958EEE1}">
      <dgm:prSet/>
      <dgm:spPr/>
      <dgm:t>
        <a:bodyPr/>
        <a:lstStyle/>
        <a:p>
          <a:endParaRPr lang="en-US"/>
        </a:p>
      </dgm:t>
    </dgm:pt>
    <dgm:pt modelId="{C8AD2D51-6EB1-4833-AD15-6455F1331E63}">
      <dgm:prSet/>
      <dgm:spPr/>
      <dgm:t>
        <a:bodyPr/>
        <a:lstStyle/>
        <a:p>
          <a:r>
            <a:rPr lang="en-US">
              <a:latin typeface="Arial" panose="020B0604020202020204" pitchFamily="34" charset="0"/>
              <a:cs typeface="Arial" panose="020B0604020202020204" pitchFamily="34" charset="0"/>
            </a:rPr>
            <a:t>Low income</a:t>
          </a:r>
        </a:p>
      </dgm:t>
    </dgm:pt>
    <dgm:pt modelId="{0E063E2A-8C2F-4ADF-8D7E-53D5F5E7F85F}" type="parTrans" cxnId="{9FFBC42C-211F-42E9-9B14-195D0A2970BA}">
      <dgm:prSet/>
      <dgm:spPr/>
      <dgm:t>
        <a:bodyPr/>
        <a:lstStyle/>
        <a:p>
          <a:endParaRPr lang="en-US"/>
        </a:p>
      </dgm:t>
    </dgm:pt>
    <dgm:pt modelId="{055C6E6F-ADD3-43EA-A6F6-52657EAD2BCF}" type="sibTrans" cxnId="{9FFBC42C-211F-42E9-9B14-195D0A2970BA}">
      <dgm:prSet/>
      <dgm:spPr/>
      <dgm:t>
        <a:bodyPr/>
        <a:lstStyle/>
        <a:p>
          <a:endParaRPr lang="en-US"/>
        </a:p>
      </dgm:t>
    </dgm:pt>
    <dgm:pt modelId="{C50C8A80-399B-46A6-B4D4-8FD9BE1F1B04}">
      <dgm:prSet/>
      <dgm:spPr/>
      <dgm:t>
        <a:bodyPr/>
        <a:lstStyle/>
        <a:p>
          <a:r>
            <a:rPr lang="en-US">
              <a:latin typeface="Arial" panose="020B0604020202020204" pitchFamily="34" charset="0"/>
              <a:cs typeface="Arial" panose="020B0604020202020204" pitchFamily="34" charset="0"/>
            </a:rPr>
            <a:t>Lack of Staff motivation</a:t>
          </a:r>
        </a:p>
      </dgm:t>
    </dgm:pt>
    <dgm:pt modelId="{3E0FDADD-6335-4E14-9EC4-485DEDCC0338}" type="parTrans" cxnId="{E6DB84F4-4603-4E41-A626-0DB9CC472308}">
      <dgm:prSet/>
      <dgm:spPr/>
      <dgm:t>
        <a:bodyPr/>
        <a:lstStyle/>
        <a:p>
          <a:endParaRPr lang="en-US"/>
        </a:p>
      </dgm:t>
    </dgm:pt>
    <dgm:pt modelId="{F3CD1803-FFF1-45D0-BDE6-B67DDA6DF2F8}" type="sibTrans" cxnId="{E6DB84F4-4603-4E41-A626-0DB9CC472308}">
      <dgm:prSet/>
      <dgm:spPr/>
      <dgm:t>
        <a:bodyPr/>
        <a:lstStyle/>
        <a:p>
          <a:endParaRPr lang="en-US"/>
        </a:p>
      </dgm:t>
    </dgm:pt>
    <dgm:pt modelId="{A6A79751-A9C9-5C41-9B16-51AD4A53853F}" type="pres">
      <dgm:prSet presAssocID="{C343D8C5-62FE-4B54-A60C-A8D71B53CB84}" presName="linear" presStyleCnt="0">
        <dgm:presLayoutVars>
          <dgm:animLvl val="lvl"/>
          <dgm:resizeHandles val="exact"/>
        </dgm:presLayoutVars>
      </dgm:prSet>
      <dgm:spPr/>
    </dgm:pt>
    <dgm:pt modelId="{8B4BB81B-AE64-484E-BEC8-0B33E5FC5B9E}" type="pres">
      <dgm:prSet presAssocID="{B74953D7-9237-4D73-A65E-84BD81189A62}" presName="parentText" presStyleLbl="node1" presStyleIdx="0" presStyleCnt="4">
        <dgm:presLayoutVars>
          <dgm:chMax val="0"/>
          <dgm:bulletEnabled val="1"/>
        </dgm:presLayoutVars>
      </dgm:prSet>
      <dgm:spPr/>
    </dgm:pt>
    <dgm:pt modelId="{C55204A4-6FB8-FA41-9345-9DDDA4E4F382}" type="pres">
      <dgm:prSet presAssocID="{5BF91CE6-FEDE-4FDA-BF0E-691166DF763A}" presName="spacer" presStyleCnt="0"/>
      <dgm:spPr/>
    </dgm:pt>
    <dgm:pt modelId="{3532EA40-B31A-7A4A-BD0B-13BD17A1F3DC}" type="pres">
      <dgm:prSet presAssocID="{261BD0C0-12C0-4A82-9986-5442AF305F3B}" presName="parentText" presStyleLbl="node1" presStyleIdx="1" presStyleCnt="4">
        <dgm:presLayoutVars>
          <dgm:chMax val="0"/>
          <dgm:bulletEnabled val="1"/>
        </dgm:presLayoutVars>
      </dgm:prSet>
      <dgm:spPr/>
    </dgm:pt>
    <dgm:pt modelId="{8D9C8E5D-AEED-6243-8BC4-7EFB54EEFC9C}" type="pres">
      <dgm:prSet presAssocID="{2BF20F0E-AB1B-4A75-9B53-44E4721C2404}" presName="spacer" presStyleCnt="0"/>
      <dgm:spPr/>
    </dgm:pt>
    <dgm:pt modelId="{5D557E54-C12B-DB4D-9DA8-63253B5183B3}" type="pres">
      <dgm:prSet presAssocID="{C8AD2D51-6EB1-4833-AD15-6455F1331E63}" presName="parentText" presStyleLbl="node1" presStyleIdx="2" presStyleCnt="4">
        <dgm:presLayoutVars>
          <dgm:chMax val="0"/>
          <dgm:bulletEnabled val="1"/>
        </dgm:presLayoutVars>
      </dgm:prSet>
      <dgm:spPr/>
    </dgm:pt>
    <dgm:pt modelId="{16D26FB8-E2D8-5C45-9079-35C044164ECA}" type="pres">
      <dgm:prSet presAssocID="{055C6E6F-ADD3-43EA-A6F6-52657EAD2BCF}" presName="spacer" presStyleCnt="0"/>
      <dgm:spPr/>
    </dgm:pt>
    <dgm:pt modelId="{1A3AECC4-AAB2-4942-B893-4D2C205E0EC1}" type="pres">
      <dgm:prSet presAssocID="{C50C8A80-399B-46A6-B4D4-8FD9BE1F1B04}" presName="parentText" presStyleLbl="node1" presStyleIdx="3" presStyleCnt="4">
        <dgm:presLayoutVars>
          <dgm:chMax val="0"/>
          <dgm:bulletEnabled val="1"/>
        </dgm:presLayoutVars>
      </dgm:prSet>
      <dgm:spPr/>
    </dgm:pt>
  </dgm:ptLst>
  <dgm:cxnLst>
    <dgm:cxn modelId="{7551251C-1BB1-4A66-90E6-33BF8958EEE1}" srcId="{C343D8C5-62FE-4B54-A60C-A8D71B53CB84}" destId="{261BD0C0-12C0-4A82-9986-5442AF305F3B}" srcOrd="1" destOrd="0" parTransId="{98B1F034-F089-4EE8-B243-E51A6012B67D}" sibTransId="{2BF20F0E-AB1B-4A75-9B53-44E4721C2404}"/>
    <dgm:cxn modelId="{A0CB1029-6AC4-4148-81E0-CB49C38BE181}" type="presOf" srcId="{261BD0C0-12C0-4A82-9986-5442AF305F3B}" destId="{3532EA40-B31A-7A4A-BD0B-13BD17A1F3DC}" srcOrd="0" destOrd="0" presId="urn:microsoft.com/office/officeart/2005/8/layout/vList2"/>
    <dgm:cxn modelId="{9FFBC42C-211F-42E9-9B14-195D0A2970BA}" srcId="{C343D8C5-62FE-4B54-A60C-A8D71B53CB84}" destId="{C8AD2D51-6EB1-4833-AD15-6455F1331E63}" srcOrd="2" destOrd="0" parTransId="{0E063E2A-8C2F-4ADF-8D7E-53D5F5E7F85F}" sibTransId="{055C6E6F-ADD3-43EA-A6F6-52657EAD2BCF}"/>
    <dgm:cxn modelId="{11595862-99EF-4F73-A799-16C1AF754146}" srcId="{C343D8C5-62FE-4B54-A60C-A8D71B53CB84}" destId="{B74953D7-9237-4D73-A65E-84BD81189A62}" srcOrd="0" destOrd="0" parTransId="{D758175B-F030-4E71-A5EA-1DF672C173DC}" sibTransId="{5BF91CE6-FEDE-4FDA-BF0E-691166DF763A}"/>
    <dgm:cxn modelId="{2E2B256C-0806-5E42-BF23-A37C072A811A}" type="presOf" srcId="{B74953D7-9237-4D73-A65E-84BD81189A62}" destId="{8B4BB81B-AE64-484E-BEC8-0B33E5FC5B9E}" srcOrd="0" destOrd="0" presId="urn:microsoft.com/office/officeart/2005/8/layout/vList2"/>
    <dgm:cxn modelId="{705D7AA6-CEBA-C549-A61B-8061537AAA33}" type="presOf" srcId="{C50C8A80-399B-46A6-B4D4-8FD9BE1F1B04}" destId="{1A3AECC4-AAB2-4942-B893-4D2C205E0EC1}" srcOrd="0" destOrd="0" presId="urn:microsoft.com/office/officeart/2005/8/layout/vList2"/>
    <dgm:cxn modelId="{5518A5C6-11DE-7A46-9B6E-452D1DC8DF77}" type="presOf" srcId="{C343D8C5-62FE-4B54-A60C-A8D71B53CB84}" destId="{A6A79751-A9C9-5C41-9B16-51AD4A53853F}" srcOrd="0" destOrd="0" presId="urn:microsoft.com/office/officeart/2005/8/layout/vList2"/>
    <dgm:cxn modelId="{8308A6E4-95BA-6F4B-A080-DCA113F6C0B2}" type="presOf" srcId="{C8AD2D51-6EB1-4833-AD15-6455F1331E63}" destId="{5D557E54-C12B-DB4D-9DA8-63253B5183B3}" srcOrd="0" destOrd="0" presId="urn:microsoft.com/office/officeart/2005/8/layout/vList2"/>
    <dgm:cxn modelId="{E6DB84F4-4603-4E41-A626-0DB9CC472308}" srcId="{C343D8C5-62FE-4B54-A60C-A8D71B53CB84}" destId="{C50C8A80-399B-46A6-B4D4-8FD9BE1F1B04}" srcOrd="3" destOrd="0" parTransId="{3E0FDADD-6335-4E14-9EC4-485DEDCC0338}" sibTransId="{F3CD1803-FFF1-45D0-BDE6-B67DDA6DF2F8}"/>
    <dgm:cxn modelId="{8D8D6396-D8E2-8A4E-B802-304A6C82C77C}" type="presParOf" srcId="{A6A79751-A9C9-5C41-9B16-51AD4A53853F}" destId="{8B4BB81B-AE64-484E-BEC8-0B33E5FC5B9E}" srcOrd="0" destOrd="0" presId="urn:microsoft.com/office/officeart/2005/8/layout/vList2"/>
    <dgm:cxn modelId="{84431D39-A889-CC4B-8369-FD4B61A02D0F}" type="presParOf" srcId="{A6A79751-A9C9-5C41-9B16-51AD4A53853F}" destId="{C55204A4-6FB8-FA41-9345-9DDDA4E4F382}" srcOrd="1" destOrd="0" presId="urn:microsoft.com/office/officeart/2005/8/layout/vList2"/>
    <dgm:cxn modelId="{45A3FEF3-32FA-5445-8578-CA991959DA9C}" type="presParOf" srcId="{A6A79751-A9C9-5C41-9B16-51AD4A53853F}" destId="{3532EA40-B31A-7A4A-BD0B-13BD17A1F3DC}" srcOrd="2" destOrd="0" presId="urn:microsoft.com/office/officeart/2005/8/layout/vList2"/>
    <dgm:cxn modelId="{B1AA168E-9F94-F449-81BC-192167001D4F}" type="presParOf" srcId="{A6A79751-A9C9-5C41-9B16-51AD4A53853F}" destId="{8D9C8E5D-AEED-6243-8BC4-7EFB54EEFC9C}" srcOrd="3" destOrd="0" presId="urn:microsoft.com/office/officeart/2005/8/layout/vList2"/>
    <dgm:cxn modelId="{56467828-DEC6-804F-B1A8-AAA4A2A1F747}" type="presParOf" srcId="{A6A79751-A9C9-5C41-9B16-51AD4A53853F}" destId="{5D557E54-C12B-DB4D-9DA8-63253B5183B3}" srcOrd="4" destOrd="0" presId="urn:microsoft.com/office/officeart/2005/8/layout/vList2"/>
    <dgm:cxn modelId="{7CCE6828-EA42-1A44-9614-3FA7D5F4AE17}" type="presParOf" srcId="{A6A79751-A9C9-5C41-9B16-51AD4A53853F}" destId="{16D26FB8-E2D8-5C45-9079-35C044164ECA}" srcOrd="5" destOrd="0" presId="urn:microsoft.com/office/officeart/2005/8/layout/vList2"/>
    <dgm:cxn modelId="{31D13A81-17EC-D546-A9BE-9343F91CB52A}" type="presParOf" srcId="{A6A79751-A9C9-5C41-9B16-51AD4A53853F}" destId="{1A3AECC4-AAB2-4942-B893-4D2C205E0EC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7EEFD7-0136-4EAF-9287-298131AFD0E4}" type="doc">
      <dgm:prSet loTypeId="urn:microsoft.com/office/officeart/2005/8/layout/default" loCatId="list" qsTypeId="urn:microsoft.com/office/officeart/2005/8/quickstyle/simple2" qsCatId="simple" csTypeId="urn:microsoft.com/office/officeart/2005/8/colors/colorful2" csCatId="colorful"/>
      <dgm:spPr/>
      <dgm:t>
        <a:bodyPr/>
        <a:lstStyle/>
        <a:p>
          <a:endParaRPr lang="en-US"/>
        </a:p>
      </dgm:t>
    </dgm:pt>
    <dgm:pt modelId="{DD654A44-F417-4055-B200-5654B78C950B}">
      <dgm:prSet/>
      <dgm:spPr/>
      <dgm:t>
        <a:bodyPr/>
        <a:lstStyle/>
        <a:p>
          <a:r>
            <a:rPr lang="en-US">
              <a:latin typeface="Arial" panose="020B0604020202020204" pitchFamily="34" charset="0"/>
              <a:cs typeface="Arial" panose="020B0604020202020204" pitchFamily="34" charset="0"/>
            </a:rPr>
            <a:t>Lower job satisfaction</a:t>
          </a:r>
        </a:p>
      </dgm:t>
    </dgm:pt>
    <dgm:pt modelId="{46EF25C4-42F2-4523-856C-0763A039D6B8}" type="parTrans" cxnId="{3FDF706E-C848-440C-ADF2-6DDB5EE8669F}">
      <dgm:prSet/>
      <dgm:spPr/>
      <dgm:t>
        <a:bodyPr/>
        <a:lstStyle/>
        <a:p>
          <a:endParaRPr lang="en-US"/>
        </a:p>
      </dgm:t>
    </dgm:pt>
    <dgm:pt modelId="{E3A92D24-F69D-45C7-8A5F-BD899AF1102E}" type="sibTrans" cxnId="{3FDF706E-C848-440C-ADF2-6DDB5EE8669F}">
      <dgm:prSet/>
      <dgm:spPr/>
      <dgm:t>
        <a:bodyPr/>
        <a:lstStyle/>
        <a:p>
          <a:endParaRPr lang="en-US"/>
        </a:p>
      </dgm:t>
    </dgm:pt>
    <dgm:pt modelId="{9758B062-44B0-4D55-937A-7D3928AC865A}">
      <dgm:prSet/>
      <dgm:spPr/>
      <dgm:t>
        <a:bodyPr/>
        <a:lstStyle/>
        <a:p>
          <a:r>
            <a:rPr lang="en-US">
              <a:latin typeface="Arial" panose="020B0604020202020204" pitchFamily="34" charset="0"/>
              <a:cs typeface="Arial" panose="020B0604020202020204" pitchFamily="34" charset="0"/>
            </a:rPr>
            <a:t>Higher levels of stress</a:t>
          </a:r>
        </a:p>
      </dgm:t>
    </dgm:pt>
    <dgm:pt modelId="{9186DEBA-1D74-4169-B618-77246DB768AB}" type="parTrans" cxnId="{0A845CD2-A21E-45F4-973F-633BE5A61640}">
      <dgm:prSet/>
      <dgm:spPr/>
      <dgm:t>
        <a:bodyPr/>
        <a:lstStyle/>
        <a:p>
          <a:endParaRPr lang="en-US"/>
        </a:p>
      </dgm:t>
    </dgm:pt>
    <dgm:pt modelId="{CCC111CC-DCB9-414A-989E-E390548CF705}" type="sibTrans" cxnId="{0A845CD2-A21E-45F4-973F-633BE5A61640}">
      <dgm:prSet/>
      <dgm:spPr/>
      <dgm:t>
        <a:bodyPr/>
        <a:lstStyle/>
        <a:p>
          <a:endParaRPr lang="en-US"/>
        </a:p>
      </dgm:t>
    </dgm:pt>
    <dgm:pt modelId="{D870FB06-8D5F-455E-9AFF-0C0EB6759F13}">
      <dgm:prSet/>
      <dgm:spPr/>
      <dgm:t>
        <a:bodyPr/>
        <a:lstStyle/>
        <a:p>
          <a:r>
            <a:rPr lang="en-US">
              <a:latin typeface="Arial" panose="020B0604020202020204" pitchFamily="34" charset="0"/>
              <a:cs typeface="Arial" panose="020B0604020202020204" pitchFamily="34" charset="0"/>
            </a:rPr>
            <a:t>Burnout and intention to leave </a:t>
          </a:r>
        </a:p>
      </dgm:t>
    </dgm:pt>
    <dgm:pt modelId="{FD87BB5F-FCCB-4059-B080-FE01B7F383E3}" type="parTrans" cxnId="{3394AF13-59A0-4E10-A8C3-3AD1B77D5D49}">
      <dgm:prSet/>
      <dgm:spPr/>
      <dgm:t>
        <a:bodyPr/>
        <a:lstStyle/>
        <a:p>
          <a:endParaRPr lang="en-US"/>
        </a:p>
      </dgm:t>
    </dgm:pt>
    <dgm:pt modelId="{E7CC5718-848D-4340-9E53-165567098D8A}" type="sibTrans" cxnId="{3394AF13-59A0-4E10-A8C3-3AD1B77D5D49}">
      <dgm:prSet/>
      <dgm:spPr/>
      <dgm:t>
        <a:bodyPr/>
        <a:lstStyle/>
        <a:p>
          <a:endParaRPr lang="en-US"/>
        </a:p>
      </dgm:t>
    </dgm:pt>
    <dgm:pt modelId="{3259806B-CA25-DA40-8879-380B3A6CF697}" type="pres">
      <dgm:prSet presAssocID="{867EEFD7-0136-4EAF-9287-298131AFD0E4}" presName="diagram" presStyleCnt="0">
        <dgm:presLayoutVars>
          <dgm:dir/>
          <dgm:resizeHandles val="exact"/>
        </dgm:presLayoutVars>
      </dgm:prSet>
      <dgm:spPr/>
    </dgm:pt>
    <dgm:pt modelId="{5423AA7D-B8A0-F04E-9167-A03F51E8226F}" type="pres">
      <dgm:prSet presAssocID="{DD654A44-F417-4055-B200-5654B78C950B}" presName="node" presStyleLbl="node1" presStyleIdx="0" presStyleCnt="3">
        <dgm:presLayoutVars>
          <dgm:bulletEnabled val="1"/>
        </dgm:presLayoutVars>
      </dgm:prSet>
      <dgm:spPr/>
    </dgm:pt>
    <dgm:pt modelId="{00BC3B71-0BCF-BA45-B567-424D3E5F3D28}" type="pres">
      <dgm:prSet presAssocID="{E3A92D24-F69D-45C7-8A5F-BD899AF1102E}" presName="sibTrans" presStyleCnt="0"/>
      <dgm:spPr/>
    </dgm:pt>
    <dgm:pt modelId="{1995EBD8-D021-C147-9922-CF51F17CC3E1}" type="pres">
      <dgm:prSet presAssocID="{9758B062-44B0-4D55-937A-7D3928AC865A}" presName="node" presStyleLbl="node1" presStyleIdx="1" presStyleCnt="3">
        <dgm:presLayoutVars>
          <dgm:bulletEnabled val="1"/>
        </dgm:presLayoutVars>
      </dgm:prSet>
      <dgm:spPr/>
    </dgm:pt>
    <dgm:pt modelId="{420B30ED-DB5F-B147-8CBD-F2B9C94B3820}" type="pres">
      <dgm:prSet presAssocID="{CCC111CC-DCB9-414A-989E-E390548CF705}" presName="sibTrans" presStyleCnt="0"/>
      <dgm:spPr/>
    </dgm:pt>
    <dgm:pt modelId="{748A7744-57EE-C641-BFCC-1D4BC68CFDAC}" type="pres">
      <dgm:prSet presAssocID="{D870FB06-8D5F-455E-9AFF-0C0EB6759F13}" presName="node" presStyleLbl="node1" presStyleIdx="2" presStyleCnt="3">
        <dgm:presLayoutVars>
          <dgm:bulletEnabled val="1"/>
        </dgm:presLayoutVars>
      </dgm:prSet>
      <dgm:spPr/>
    </dgm:pt>
  </dgm:ptLst>
  <dgm:cxnLst>
    <dgm:cxn modelId="{469FAB02-E56C-7C46-9447-F2DB9C217145}" type="presOf" srcId="{9758B062-44B0-4D55-937A-7D3928AC865A}" destId="{1995EBD8-D021-C147-9922-CF51F17CC3E1}" srcOrd="0" destOrd="0" presId="urn:microsoft.com/office/officeart/2005/8/layout/default"/>
    <dgm:cxn modelId="{3394AF13-59A0-4E10-A8C3-3AD1B77D5D49}" srcId="{867EEFD7-0136-4EAF-9287-298131AFD0E4}" destId="{D870FB06-8D5F-455E-9AFF-0C0EB6759F13}" srcOrd="2" destOrd="0" parTransId="{FD87BB5F-FCCB-4059-B080-FE01B7F383E3}" sibTransId="{E7CC5718-848D-4340-9E53-165567098D8A}"/>
    <dgm:cxn modelId="{E2BCE132-C6C9-B448-906D-07C1EA1234B1}" type="presOf" srcId="{867EEFD7-0136-4EAF-9287-298131AFD0E4}" destId="{3259806B-CA25-DA40-8879-380B3A6CF697}" srcOrd="0" destOrd="0" presId="urn:microsoft.com/office/officeart/2005/8/layout/default"/>
    <dgm:cxn modelId="{442DC73A-A2ED-5A4F-B08C-5CD189BAB115}" type="presOf" srcId="{D870FB06-8D5F-455E-9AFF-0C0EB6759F13}" destId="{748A7744-57EE-C641-BFCC-1D4BC68CFDAC}" srcOrd="0" destOrd="0" presId="urn:microsoft.com/office/officeart/2005/8/layout/default"/>
    <dgm:cxn modelId="{3FDF706E-C848-440C-ADF2-6DDB5EE8669F}" srcId="{867EEFD7-0136-4EAF-9287-298131AFD0E4}" destId="{DD654A44-F417-4055-B200-5654B78C950B}" srcOrd="0" destOrd="0" parTransId="{46EF25C4-42F2-4523-856C-0763A039D6B8}" sibTransId="{E3A92D24-F69D-45C7-8A5F-BD899AF1102E}"/>
    <dgm:cxn modelId="{F09273B5-73D0-DA43-8162-EFF87084A3C1}" type="presOf" srcId="{DD654A44-F417-4055-B200-5654B78C950B}" destId="{5423AA7D-B8A0-F04E-9167-A03F51E8226F}" srcOrd="0" destOrd="0" presId="urn:microsoft.com/office/officeart/2005/8/layout/default"/>
    <dgm:cxn modelId="{0A845CD2-A21E-45F4-973F-633BE5A61640}" srcId="{867EEFD7-0136-4EAF-9287-298131AFD0E4}" destId="{9758B062-44B0-4D55-937A-7D3928AC865A}" srcOrd="1" destOrd="0" parTransId="{9186DEBA-1D74-4169-B618-77246DB768AB}" sibTransId="{CCC111CC-DCB9-414A-989E-E390548CF705}"/>
    <dgm:cxn modelId="{25C04BD1-3090-2F4F-9047-A4B69DD7B73F}" type="presParOf" srcId="{3259806B-CA25-DA40-8879-380B3A6CF697}" destId="{5423AA7D-B8A0-F04E-9167-A03F51E8226F}" srcOrd="0" destOrd="0" presId="urn:microsoft.com/office/officeart/2005/8/layout/default"/>
    <dgm:cxn modelId="{2AB070BB-2591-DA49-B1A9-A081D66A5F69}" type="presParOf" srcId="{3259806B-CA25-DA40-8879-380B3A6CF697}" destId="{00BC3B71-0BCF-BA45-B567-424D3E5F3D28}" srcOrd="1" destOrd="0" presId="urn:microsoft.com/office/officeart/2005/8/layout/default"/>
    <dgm:cxn modelId="{E450C2FA-2D05-E048-BFBA-D1CD983C5CF0}" type="presParOf" srcId="{3259806B-CA25-DA40-8879-380B3A6CF697}" destId="{1995EBD8-D021-C147-9922-CF51F17CC3E1}" srcOrd="2" destOrd="0" presId="urn:microsoft.com/office/officeart/2005/8/layout/default"/>
    <dgm:cxn modelId="{C4C7052D-727F-204F-80DB-96EF38692916}" type="presParOf" srcId="{3259806B-CA25-DA40-8879-380B3A6CF697}" destId="{420B30ED-DB5F-B147-8CBD-F2B9C94B3820}" srcOrd="3" destOrd="0" presId="urn:microsoft.com/office/officeart/2005/8/layout/default"/>
    <dgm:cxn modelId="{9AC7D44E-B2F2-C647-8B21-EE336BF678B0}" type="presParOf" srcId="{3259806B-CA25-DA40-8879-380B3A6CF697}" destId="{748A7744-57EE-C641-BFCC-1D4BC68CFDAC}"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6E934F0-2A41-49E5-B894-177DF40536D4}"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US"/>
        </a:p>
      </dgm:t>
    </dgm:pt>
    <dgm:pt modelId="{F4C95CB3-9D60-4B30-9AFD-15936F69E9EF}">
      <dgm:prSet/>
      <dgm:spPr/>
      <dgm:t>
        <a:bodyPr/>
        <a:lstStyle/>
        <a:p>
          <a:r>
            <a:rPr lang="en-US" b="1">
              <a:latin typeface="Arial" panose="020B0604020202020204" pitchFamily="34" charset="0"/>
              <a:cs typeface="Arial" panose="020B0604020202020204" pitchFamily="34" charset="0"/>
            </a:rPr>
            <a:t>POLITICAL – BREXIT</a:t>
          </a:r>
        </a:p>
      </dgm:t>
    </dgm:pt>
    <dgm:pt modelId="{1EB011BA-54BB-4729-B7E6-EC08FDBAE14B}" type="parTrans" cxnId="{4C62BE06-2100-4B6A-8062-06CDA760BE54}">
      <dgm:prSet/>
      <dgm:spPr/>
      <dgm:t>
        <a:bodyPr/>
        <a:lstStyle/>
        <a:p>
          <a:endParaRPr lang="en-US"/>
        </a:p>
      </dgm:t>
    </dgm:pt>
    <dgm:pt modelId="{E9F3D92A-399C-4E5C-A928-2D13C51935AA}" type="sibTrans" cxnId="{4C62BE06-2100-4B6A-8062-06CDA760BE54}">
      <dgm:prSet/>
      <dgm:spPr/>
      <dgm:t>
        <a:bodyPr/>
        <a:lstStyle/>
        <a:p>
          <a:endParaRPr lang="en-US"/>
        </a:p>
      </dgm:t>
    </dgm:pt>
    <dgm:pt modelId="{56BE92F6-25F8-4735-AF94-533AEDB6FA19}">
      <dgm:prSet/>
      <dgm:spPr/>
      <dgm:t>
        <a:bodyPr/>
        <a:lstStyle/>
        <a:p>
          <a:r>
            <a:rPr lang="en-US">
              <a:latin typeface="Arial" panose="020B0604020202020204" pitchFamily="34" charset="0"/>
              <a:cs typeface="Arial" panose="020B0604020202020204" pitchFamily="34" charset="0"/>
            </a:rPr>
            <a:t>Brexit might impact the Proper Care staffing levels because there are reducing the numbers of recruitment from overseas and is increasing the time frame of hiring new staff.   </a:t>
          </a:r>
        </a:p>
      </dgm:t>
    </dgm:pt>
    <dgm:pt modelId="{1775F4C9-1A7A-43AE-8051-F1B74B3E529F}" type="parTrans" cxnId="{7CDD789E-00E5-40CF-A31B-144661AEA066}">
      <dgm:prSet/>
      <dgm:spPr/>
      <dgm:t>
        <a:bodyPr/>
        <a:lstStyle/>
        <a:p>
          <a:endParaRPr lang="en-US"/>
        </a:p>
      </dgm:t>
    </dgm:pt>
    <dgm:pt modelId="{FB37ADD3-0429-47A2-857A-89BD8711532D}" type="sibTrans" cxnId="{7CDD789E-00E5-40CF-A31B-144661AEA066}">
      <dgm:prSet/>
      <dgm:spPr/>
      <dgm:t>
        <a:bodyPr/>
        <a:lstStyle/>
        <a:p>
          <a:endParaRPr lang="en-US"/>
        </a:p>
      </dgm:t>
    </dgm:pt>
    <dgm:pt modelId="{228372F8-A879-1145-9DAF-946EA92596EE}" type="pres">
      <dgm:prSet presAssocID="{06E934F0-2A41-49E5-B894-177DF40536D4}" presName="linear" presStyleCnt="0">
        <dgm:presLayoutVars>
          <dgm:animLvl val="lvl"/>
          <dgm:resizeHandles val="exact"/>
        </dgm:presLayoutVars>
      </dgm:prSet>
      <dgm:spPr/>
    </dgm:pt>
    <dgm:pt modelId="{31B72BA4-7A48-9743-8B53-471B14514853}" type="pres">
      <dgm:prSet presAssocID="{F4C95CB3-9D60-4B30-9AFD-15936F69E9EF}" presName="parentText" presStyleLbl="node1" presStyleIdx="0" presStyleCnt="2">
        <dgm:presLayoutVars>
          <dgm:chMax val="0"/>
          <dgm:bulletEnabled val="1"/>
        </dgm:presLayoutVars>
      </dgm:prSet>
      <dgm:spPr/>
    </dgm:pt>
    <dgm:pt modelId="{F969547C-05FC-0740-B470-538DBD2A195D}" type="pres">
      <dgm:prSet presAssocID="{E9F3D92A-399C-4E5C-A928-2D13C51935AA}" presName="spacer" presStyleCnt="0"/>
      <dgm:spPr/>
    </dgm:pt>
    <dgm:pt modelId="{E510876F-6B20-9047-B080-583F05C12AB1}" type="pres">
      <dgm:prSet presAssocID="{56BE92F6-25F8-4735-AF94-533AEDB6FA19}" presName="parentText" presStyleLbl="node1" presStyleIdx="1" presStyleCnt="2">
        <dgm:presLayoutVars>
          <dgm:chMax val="0"/>
          <dgm:bulletEnabled val="1"/>
        </dgm:presLayoutVars>
      </dgm:prSet>
      <dgm:spPr/>
    </dgm:pt>
  </dgm:ptLst>
  <dgm:cxnLst>
    <dgm:cxn modelId="{4C62BE06-2100-4B6A-8062-06CDA760BE54}" srcId="{06E934F0-2A41-49E5-B894-177DF40536D4}" destId="{F4C95CB3-9D60-4B30-9AFD-15936F69E9EF}" srcOrd="0" destOrd="0" parTransId="{1EB011BA-54BB-4729-B7E6-EC08FDBAE14B}" sibTransId="{E9F3D92A-399C-4E5C-A928-2D13C51935AA}"/>
    <dgm:cxn modelId="{D7EE5C26-0B62-3B4A-904D-D96DC75FE0A9}" type="presOf" srcId="{06E934F0-2A41-49E5-B894-177DF40536D4}" destId="{228372F8-A879-1145-9DAF-946EA92596EE}" srcOrd="0" destOrd="0" presId="urn:microsoft.com/office/officeart/2005/8/layout/vList2"/>
    <dgm:cxn modelId="{2449F653-7018-3540-92FF-F2E5033EF2B6}" type="presOf" srcId="{F4C95CB3-9D60-4B30-9AFD-15936F69E9EF}" destId="{31B72BA4-7A48-9743-8B53-471B14514853}" srcOrd="0" destOrd="0" presId="urn:microsoft.com/office/officeart/2005/8/layout/vList2"/>
    <dgm:cxn modelId="{C0940787-B4F1-3B44-9E2B-C14714E0E428}" type="presOf" srcId="{56BE92F6-25F8-4735-AF94-533AEDB6FA19}" destId="{E510876F-6B20-9047-B080-583F05C12AB1}" srcOrd="0" destOrd="0" presId="urn:microsoft.com/office/officeart/2005/8/layout/vList2"/>
    <dgm:cxn modelId="{7CDD789E-00E5-40CF-A31B-144661AEA066}" srcId="{06E934F0-2A41-49E5-B894-177DF40536D4}" destId="{56BE92F6-25F8-4735-AF94-533AEDB6FA19}" srcOrd="1" destOrd="0" parTransId="{1775F4C9-1A7A-43AE-8051-F1B74B3E529F}" sibTransId="{FB37ADD3-0429-47A2-857A-89BD8711532D}"/>
    <dgm:cxn modelId="{CD8DA1F7-3F34-8944-8956-9E9658EE296A}" type="presParOf" srcId="{228372F8-A879-1145-9DAF-946EA92596EE}" destId="{31B72BA4-7A48-9743-8B53-471B14514853}" srcOrd="0" destOrd="0" presId="urn:microsoft.com/office/officeart/2005/8/layout/vList2"/>
    <dgm:cxn modelId="{E1CE424A-151F-014C-B502-F4A7DA4F1148}" type="presParOf" srcId="{228372F8-A879-1145-9DAF-946EA92596EE}" destId="{F969547C-05FC-0740-B470-538DBD2A195D}" srcOrd="1" destOrd="0" presId="urn:microsoft.com/office/officeart/2005/8/layout/vList2"/>
    <dgm:cxn modelId="{C222B32F-A4DD-5543-9E3A-07999ABA7C90}" type="presParOf" srcId="{228372F8-A879-1145-9DAF-946EA92596EE}" destId="{E510876F-6B20-9047-B080-583F05C12AB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8785639-29E4-43A7-B357-4083527D80E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8715237-91AF-4E5A-880E-4E264EC74FB5}">
      <dgm:prSet/>
      <dgm:spPr/>
      <dgm:t>
        <a:bodyPr/>
        <a:lstStyle/>
        <a:p>
          <a:r>
            <a:rPr lang="en-US">
              <a:latin typeface="Arial" panose="020B0604020202020204" pitchFamily="34" charset="0"/>
              <a:cs typeface="Arial" panose="020B0604020202020204" pitchFamily="34" charset="0"/>
            </a:rPr>
            <a:t>One of the rational solution in staff shortage in Proper Care is to motivate staff. There are some ways how to motivate staff, for instance: </a:t>
          </a:r>
        </a:p>
      </dgm:t>
    </dgm:pt>
    <dgm:pt modelId="{F0DAA2F3-EEB2-4B12-A794-EEFFD1D2BF87}" type="parTrans" cxnId="{07F452F6-E7B4-4DC6-91BA-CB70437DB6CA}">
      <dgm:prSet/>
      <dgm:spPr/>
      <dgm:t>
        <a:bodyPr/>
        <a:lstStyle/>
        <a:p>
          <a:endParaRPr lang="en-US"/>
        </a:p>
      </dgm:t>
    </dgm:pt>
    <dgm:pt modelId="{0037A000-D094-42DF-9BB1-7E6CF20C5490}" type="sibTrans" cxnId="{07F452F6-E7B4-4DC6-91BA-CB70437DB6CA}">
      <dgm:prSet/>
      <dgm:spPr/>
      <dgm:t>
        <a:bodyPr/>
        <a:lstStyle/>
        <a:p>
          <a:endParaRPr lang="en-US"/>
        </a:p>
      </dgm:t>
    </dgm:pt>
    <dgm:pt modelId="{8A441321-F0D0-4760-A988-6D1853A10383}">
      <dgm:prSet/>
      <dgm:spPr/>
      <dgm:t>
        <a:bodyPr/>
        <a:lstStyle/>
        <a:p>
          <a:r>
            <a:rPr lang="en-US">
              <a:latin typeface="Arial" panose="020B0604020202020204" pitchFamily="34" charset="0"/>
              <a:cs typeface="Arial" panose="020B0604020202020204" pitchFamily="34" charset="0"/>
            </a:rPr>
            <a:t>Providing transport</a:t>
          </a:r>
        </a:p>
      </dgm:t>
    </dgm:pt>
    <dgm:pt modelId="{6E93422E-5E27-428A-BB0E-04057469BC01}" type="parTrans" cxnId="{B6D8DA39-8469-449B-9BC4-986A15ABEC90}">
      <dgm:prSet/>
      <dgm:spPr/>
      <dgm:t>
        <a:bodyPr/>
        <a:lstStyle/>
        <a:p>
          <a:endParaRPr lang="en-US"/>
        </a:p>
      </dgm:t>
    </dgm:pt>
    <dgm:pt modelId="{0CFB816B-C6E4-486A-B6FE-49295ED9FE29}" type="sibTrans" cxnId="{B6D8DA39-8469-449B-9BC4-986A15ABEC90}">
      <dgm:prSet/>
      <dgm:spPr/>
      <dgm:t>
        <a:bodyPr/>
        <a:lstStyle/>
        <a:p>
          <a:endParaRPr lang="en-US"/>
        </a:p>
      </dgm:t>
    </dgm:pt>
    <dgm:pt modelId="{281A89D7-DE0C-4508-9C6B-80A8E55F9823}">
      <dgm:prSet/>
      <dgm:spPr/>
      <dgm:t>
        <a:bodyPr/>
        <a:lstStyle/>
        <a:p>
          <a:r>
            <a:rPr lang="en-US">
              <a:latin typeface="Arial" panose="020B0604020202020204" pitchFamily="34" charset="0"/>
              <a:cs typeface="Arial" panose="020B0604020202020204" pitchFamily="34" charset="0"/>
            </a:rPr>
            <a:t>Degree</a:t>
          </a:r>
        </a:p>
      </dgm:t>
    </dgm:pt>
    <dgm:pt modelId="{B7A1FAED-BF0E-4D58-8E9F-A5BBC07BB3C0}" type="parTrans" cxnId="{5D46E72C-E8C9-4C1E-927C-98245B797F36}">
      <dgm:prSet/>
      <dgm:spPr/>
      <dgm:t>
        <a:bodyPr/>
        <a:lstStyle/>
        <a:p>
          <a:endParaRPr lang="en-US"/>
        </a:p>
      </dgm:t>
    </dgm:pt>
    <dgm:pt modelId="{6FEA940F-DA52-4A5D-8A73-18CD0C2024ED}" type="sibTrans" cxnId="{5D46E72C-E8C9-4C1E-927C-98245B797F36}">
      <dgm:prSet/>
      <dgm:spPr/>
      <dgm:t>
        <a:bodyPr/>
        <a:lstStyle/>
        <a:p>
          <a:endParaRPr lang="en-US"/>
        </a:p>
      </dgm:t>
    </dgm:pt>
    <dgm:pt modelId="{84846680-55B5-4D20-AF2E-430A53C2737B}">
      <dgm:prSet/>
      <dgm:spPr/>
      <dgm:t>
        <a:bodyPr/>
        <a:lstStyle/>
        <a:p>
          <a:r>
            <a:rPr lang="en-US">
              <a:latin typeface="Arial" panose="020B0604020202020204" pitchFamily="34" charset="0"/>
              <a:cs typeface="Arial" panose="020B0604020202020204" pitchFamily="34" charset="0"/>
            </a:rPr>
            <a:t>Awards</a:t>
          </a:r>
          <a:r>
            <a:rPr lang="en-US"/>
            <a:t> </a:t>
          </a:r>
        </a:p>
      </dgm:t>
    </dgm:pt>
    <dgm:pt modelId="{847AB870-FC77-430A-9862-2A703BE3448E}" type="parTrans" cxnId="{2D7A3F1D-67AD-4BC2-BFD8-7593FAE71D34}">
      <dgm:prSet/>
      <dgm:spPr/>
      <dgm:t>
        <a:bodyPr/>
        <a:lstStyle/>
        <a:p>
          <a:endParaRPr lang="en-US"/>
        </a:p>
      </dgm:t>
    </dgm:pt>
    <dgm:pt modelId="{838F2695-8CA7-4BB3-B062-A6723C27A477}" type="sibTrans" cxnId="{2D7A3F1D-67AD-4BC2-BFD8-7593FAE71D34}">
      <dgm:prSet/>
      <dgm:spPr/>
      <dgm:t>
        <a:bodyPr/>
        <a:lstStyle/>
        <a:p>
          <a:endParaRPr lang="en-US"/>
        </a:p>
      </dgm:t>
    </dgm:pt>
    <dgm:pt modelId="{45A4158D-A93D-49D5-8168-D48946DA8105}" type="pres">
      <dgm:prSet presAssocID="{88785639-29E4-43A7-B357-4083527D80EC}" presName="root" presStyleCnt="0">
        <dgm:presLayoutVars>
          <dgm:dir/>
          <dgm:resizeHandles val="exact"/>
        </dgm:presLayoutVars>
      </dgm:prSet>
      <dgm:spPr/>
    </dgm:pt>
    <dgm:pt modelId="{B9DE1F7B-39A8-4632-969A-4C09C9532E4A}" type="pres">
      <dgm:prSet presAssocID="{48715237-91AF-4E5A-880E-4E264EC74FB5}" presName="compNode" presStyleCnt="0"/>
      <dgm:spPr/>
    </dgm:pt>
    <dgm:pt modelId="{A8677D68-5EE3-4439-A4FB-4B2C656F79C4}" type="pres">
      <dgm:prSet presAssocID="{48715237-91AF-4E5A-880E-4E264EC74FB5}" presName="bgRect" presStyleLbl="bgShp" presStyleIdx="0" presStyleCnt="4" custLinFactNeighborX="12321" custLinFactNeighborY="-11179"/>
      <dgm:spPr/>
    </dgm:pt>
    <dgm:pt modelId="{46E2C442-2CBB-4E90-A2CE-4D5AAEAABE05}" type="pres">
      <dgm:prSet presAssocID="{48715237-91AF-4E5A-880E-4E264EC74FB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CA00D130-F514-48BA-A4AE-8A5614E46393}" type="pres">
      <dgm:prSet presAssocID="{48715237-91AF-4E5A-880E-4E264EC74FB5}" presName="spaceRect" presStyleCnt="0"/>
      <dgm:spPr/>
    </dgm:pt>
    <dgm:pt modelId="{38B0A901-77B1-4272-91FD-9E32CD3F60B6}" type="pres">
      <dgm:prSet presAssocID="{48715237-91AF-4E5A-880E-4E264EC74FB5}" presName="parTx" presStyleLbl="revTx" presStyleIdx="0" presStyleCnt="4">
        <dgm:presLayoutVars>
          <dgm:chMax val="0"/>
          <dgm:chPref val="0"/>
        </dgm:presLayoutVars>
      </dgm:prSet>
      <dgm:spPr/>
    </dgm:pt>
    <dgm:pt modelId="{1F464CC6-D5FC-4FC0-AF22-A283674572FB}" type="pres">
      <dgm:prSet presAssocID="{0037A000-D094-42DF-9BB1-7E6CF20C5490}" presName="sibTrans" presStyleCnt="0"/>
      <dgm:spPr/>
    </dgm:pt>
    <dgm:pt modelId="{A87E5857-7D8C-4AD9-8F55-C37A2F4CCA88}" type="pres">
      <dgm:prSet presAssocID="{8A441321-F0D0-4760-A988-6D1853A10383}" presName="compNode" presStyleCnt="0"/>
      <dgm:spPr/>
    </dgm:pt>
    <dgm:pt modelId="{0259A058-05EC-458C-A993-5F2D76D5D92C}" type="pres">
      <dgm:prSet presAssocID="{8A441321-F0D0-4760-A988-6D1853A10383}" presName="bgRect" presStyleLbl="bgShp" presStyleIdx="1" presStyleCnt="4" custLinFactNeighborX="6100" custLinFactNeighborY="-11463"/>
      <dgm:spPr/>
    </dgm:pt>
    <dgm:pt modelId="{715420CC-6CAD-4F78-91A0-CFEFBD08EC58}" type="pres">
      <dgm:prSet presAssocID="{8A441321-F0D0-4760-A988-6D1853A1038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
        </a:ext>
      </dgm:extLst>
    </dgm:pt>
    <dgm:pt modelId="{2D076C3C-A1EF-4574-9AFF-50E38F4EEE19}" type="pres">
      <dgm:prSet presAssocID="{8A441321-F0D0-4760-A988-6D1853A10383}" presName="spaceRect" presStyleCnt="0"/>
      <dgm:spPr/>
    </dgm:pt>
    <dgm:pt modelId="{84882838-EC2B-4969-AC02-B5AD4DBBC810}" type="pres">
      <dgm:prSet presAssocID="{8A441321-F0D0-4760-A988-6D1853A10383}" presName="parTx" presStyleLbl="revTx" presStyleIdx="1" presStyleCnt="4">
        <dgm:presLayoutVars>
          <dgm:chMax val="0"/>
          <dgm:chPref val="0"/>
        </dgm:presLayoutVars>
      </dgm:prSet>
      <dgm:spPr/>
    </dgm:pt>
    <dgm:pt modelId="{C6F93784-1F79-4A9E-A399-F9861C2172CB}" type="pres">
      <dgm:prSet presAssocID="{0CFB816B-C6E4-486A-B6FE-49295ED9FE29}" presName="sibTrans" presStyleCnt="0"/>
      <dgm:spPr/>
    </dgm:pt>
    <dgm:pt modelId="{91B7C3F6-99F4-464B-BC0B-5CCF97AE5630}" type="pres">
      <dgm:prSet presAssocID="{281A89D7-DE0C-4508-9C6B-80A8E55F9823}" presName="compNode" presStyleCnt="0"/>
      <dgm:spPr/>
    </dgm:pt>
    <dgm:pt modelId="{1E47D9FF-48AF-427F-B0F4-2F578AB8A70E}" type="pres">
      <dgm:prSet presAssocID="{281A89D7-DE0C-4508-9C6B-80A8E55F9823}" presName="bgRect" presStyleLbl="bgShp" presStyleIdx="2" presStyleCnt="4"/>
      <dgm:spPr/>
    </dgm:pt>
    <dgm:pt modelId="{2F52DD1E-BCBE-40A4-90A8-87889C844C8E}" type="pres">
      <dgm:prSet presAssocID="{281A89D7-DE0C-4508-9C6B-80A8E55F982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ploma Roll"/>
        </a:ext>
      </dgm:extLst>
    </dgm:pt>
    <dgm:pt modelId="{F41047BF-975D-4FB5-B9C7-AB1B07BAB947}" type="pres">
      <dgm:prSet presAssocID="{281A89D7-DE0C-4508-9C6B-80A8E55F9823}" presName="spaceRect" presStyleCnt="0"/>
      <dgm:spPr/>
    </dgm:pt>
    <dgm:pt modelId="{D1E3E263-E3F0-4ED1-A749-A93829C42455}" type="pres">
      <dgm:prSet presAssocID="{281A89D7-DE0C-4508-9C6B-80A8E55F9823}" presName="parTx" presStyleLbl="revTx" presStyleIdx="2" presStyleCnt="4">
        <dgm:presLayoutVars>
          <dgm:chMax val="0"/>
          <dgm:chPref val="0"/>
        </dgm:presLayoutVars>
      </dgm:prSet>
      <dgm:spPr/>
    </dgm:pt>
    <dgm:pt modelId="{AB2EA47E-95BC-4DAC-AE67-62263D89D2C4}" type="pres">
      <dgm:prSet presAssocID="{6FEA940F-DA52-4A5D-8A73-18CD0C2024ED}" presName="sibTrans" presStyleCnt="0"/>
      <dgm:spPr/>
    </dgm:pt>
    <dgm:pt modelId="{C734F442-CAC6-4DDE-84B1-BA7D421018F0}" type="pres">
      <dgm:prSet presAssocID="{84846680-55B5-4D20-AF2E-430A53C2737B}" presName="compNode" presStyleCnt="0"/>
      <dgm:spPr/>
    </dgm:pt>
    <dgm:pt modelId="{1F10DE2E-8280-4315-942C-CCF3B49BA982}" type="pres">
      <dgm:prSet presAssocID="{84846680-55B5-4D20-AF2E-430A53C2737B}" presName="bgRect" presStyleLbl="bgShp" presStyleIdx="3" presStyleCnt="4"/>
      <dgm:spPr/>
    </dgm:pt>
    <dgm:pt modelId="{D1EEBD96-3AD2-4646-887C-C27B8D93CAC3}" type="pres">
      <dgm:prSet presAssocID="{84846680-55B5-4D20-AF2E-430A53C2737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rophy"/>
        </a:ext>
      </dgm:extLst>
    </dgm:pt>
    <dgm:pt modelId="{0805142C-1D48-4426-9F79-5E07C37B5AF0}" type="pres">
      <dgm:prSet presAssocID="{84846680-55B5-4D20-AF2E-430A53C2737B}" presName="spaceRect" presStyleCnt="0"/>
      <dgm:spPr/>
    </dgm:pt>
    <dgm:pt modelId="{BF7E9E05-60F2-4E82-AADF-A75AA25E8434}" type="pres">
      <dgm:prSet presAssocID="{84846680-55B5-4D20-AF2E-430A53C2737B}" presName="parTx" presStyleLbl="revTx" presStyleIdx="3" presStyleCnt="4">
        <dgm:presLayoutVars>
          <dgm:chMax val="0"/>
          <dgm:chPref val="0"/>
        </dgm:presLayoutVars>
      </dgm:prSet>
      <dgm:spPr/>
    </dgm:pt>
  </dgm:ptLst>
  <dgm:cxnLst>
    <dgm:cxn modelId="{3F3FA21B-C907-4D56-91CC-A8675E4B50AA}" type="presOf" srcId="{8A441321-F0D0-4760-A988-6D1853A10383}" destId="{84882838-EC2B-4969-AC02-B5AD4DBBC810}" srcOrd="0" destOrd="0" presId="urn:microsoft.com/office/officeart/2018/2/layout/IconVerticalSolidList"/>
    <dgm:cxn modelId="{2D7A3F1D-67AD-4BC2-BFD8-7593FAE71D34}" srcId="{88785639-29E4-43A7-B357-4083527D80EC}" destId="{84846680-55B5-4D20-AF2E-430A53C2737B}" srcOrd="3" destOrd="0" parTransId="{847AB870-FC77-430A-9862-2A703BE3448E}" sibTransId="{838F2695-8CA7-4BB3-B062-A6723C27A477}"/>
    <dgm:cxn modelId="{5D46E72C-E8C9-4C1E-927C-98245B797F36}" srcId="{88785639-29E4-43A7-B357-4083527D80EC}" destId="{281A89D7-DE0C-4508-9C6B-80A8E55F9823}" srcOrd="2" destOrd="0" parTransId="{B7A1FAED-BF0E-4D58-8E9F-A5BBC07BB3C0}" sibTransId="{6FEA940F-DA52-4A5D-8A73-18CD0C2024ED}"/>
    <dgm:cxn modelId="{B6D8DA39-8469-449B-9BC4-986A15ABEC90}" srcId="{88785639-29E4-43A7-B357-4083527D80EC}" destId="{8A441321-F0D0-4760-A988-6D1853A10383}" srcOrd="1" destOrd="0" parTransId="{6E93422E-5E27-428A-BB0E-04057469BC01}" sibTransId="{0CFB816B-C6E4-486A-B6FE-49295ED9FE29}"/>
    <dgm:cxn modelId="{165D9A59-8715-43EE-9EC8-713791868642}" type="presOf" srcId="{48715237-91AF-4E5A-880E-4E264EC74FB5}" destId="{38B0A901-77B1-4272-91FD-9E32CD3F60B6}" srcOrd="0" destOrd="0" presId="urn:microsoft.com/office/officeart/2018/2/layout/IconVerticalSolidList"/>
    <dgm:cxn modelId="{BADD1470-8A42-4CC3-8892-FF15C2952127}" type="presOf" srcId="{88785639-29E4-43A7-B357-4083527D80EC}" destId="{45A4158D-A93D-49D5-8168-D48946DA8105}" srcOrd="0" destOrd="0" presId="urn:microsoft.com/office/officeart/2018/2/layout/IconVerticalSolidList"/>
    <dgm:cxn modelId="{B2A90484-28ED-42DF-9551-D6055AD36BB6}" type="presOf" srcId="{84846680-55B5-4D20-AF2E-430A53C2737B}" destId="{BF7E9E05-60F2-4E82-AADF-A75AA25E8434}" srcOrd="0" destOrd="0" presId="urn:microsoft.com/office/officeart/2018/2/layout/IconVerticalSolidList"/>
    <dgm:cxn modelId="{07F452F6-E7B4-4DC6-91BA-CB70437DB6CA}" srcId="{88785639-29E4-43A7-B357-4083527D80EC}" destId="{48715237-91AF-4E5A-880E-4E264EC74FB5}" srcOrd="0" destOrd="0" parTransId="{F0DAA2F3-EEB2-4B12-A794-EEFFD1D2BF87}" sibTransId="{0037A000-D094-42DF-9BB1-7E6CF20C5490}"/>
    <dgm:cxn modelId="{66606AFB-14AA-4EF5-AF40-CBBB6E87E16D}" type="presOf" srcId="{281A89D7-DE0C-4508-9C6B-80A8E55F9823}" destId="{D1E3E263-E3F0-4ED1-A749-A93829C42455}" srcOrd="0" destOrd="0" presId="urn:microsoft.com/office/officeart/2018/2/layout/IconVerticalSolidList"/>
    <dgm:cxn modelId="{CD2C717F-060C-4299-AB27-970856EC6685}" type="presParOf" srcId="{45A4158D-A93D-49D5-8168-D48946DA8105}" destId="{B9DE1F7B-39A8-4632-969A-4C09C9532E4A}" srcOrd="0" destOrd="0" presId="urn:microsoft.com/office/officeart/2018/2/layout/IconVerticalSolidList"/>
    <dgm:cxn modelId="{686C25A3-B1EF-4DC4-8C7F-3A61A15F736C}" type="presParOf" srcId="{B9DE1F7B-39A8-4632-969A-4C09C9532E4A}" destId="{A8677D68-5EE3-4439-A4FB-4B2C656F79C4}" srcOrd="0" destOrd="0" presId="urn:microsoft.com/office/officeart/2018/2/layout/IconVerticalSolidList"/>
    <dgm:cxn modelId="{514E561B-B07F-483D-A1F5-7F2A32F24C9C}" type="presParOf" srcId="{B9DE1F7B-39A8-4632-969A-4C09C9532E4A}" destId="{46E2C442-2CBB-4E90-A2CE-4D5AAEAABE05}" srcOrd="1" destOrd="0" presId="urn:microsoft.com/office/officeart/2018/2/layout/IconVerticalSolidList"/>
    <dgm:cxn modelId="{A498F99D-EB0A-434F-B9CC-C30EABD6A797}" type="presParOf" srcId="{B9DE1F7B-39A8-4632-969A-4C09C9532E4A}" destId="{CA00D130-F514-48BA-A4AE-8A5614E46393}" srcOrd="2" destOrd="0" presId="urn:microsoft.com/office/officeart/2018/2/layout/IconVerticalSolidList"/>
    <dgm:cxn modelId="{21B4FDFE-2FA1-4BFC-9B95-A1E5BF5EB439}" type="presParOf" srcId="{B9DE1F7B-39A8-4632-969A-4C09C9532E4A}" destId="{38B0A901-77B1-4272-91FD-9E32CD3F60B6}" srcOrd="3" destOrd="0" presId="urn:microsoft.com/office/officeart/2018/2/layout/IconVerticalSolidList"/>
    <dgm:cxn modelId="{11183224-CC1F-4D91-91F9-6BAE65CDFFD0}" type="presParOf" srcId="{45A4158D-A93D-49D5-8168-D48946DA8105}" destId="{1F464CC6-D5FC-4FC0-AF22-A283674572FB}" srcOrd="1" destOrd="0" presId="urn:microsoft.com/office/officeart/2018/2/layout/IconVerticalSolidList"/>
    <dgm:cxn modelId="{2B4835D8-9B68-4625-8939-6DE6E1F33F77}" type="presParOf" srcId="{45A4158D-A93D-49D5-8168-D48946DA8105}" destId="{A87E5857-7D8C-4AD9-8F55-C37A2F4CCA88}" srcOrd="2" destOrd="0" presId="urn:microsoft.com/office/officeart/2018/2/layout/IconVerticalSolidList"/>
    <dgm:cxn modelId="{0F734E42-23F2-4BD8-90A0-58C0E1062C03}" type="presParOf" srcId="{A87E5857-7D8C-4AD9-8F55-C37A2F4CCA88}" destId="{0259A058-05EC-458C-A993-5F2D76D5D92C}" srcOrd="0" destOrd="0" presId="urn:microsoft.com/office/officeart/2018/2/layout/IconVerticalSolidList"/>
    <dgm:cxn modelId="{ACA88188-3484-4923-84A7-FD73F5DBA22A}" type="presParOf" srcId="{A87E5857-7D8C-4AD9-8F55-C37A2F4CCA88}" destId="{715420CC-6CAD-4F78-91A0-CFEFBD08EC58}" srcOrd="1" destOrd="0" presId="urn:microsoft.com/office/officeart/2018/2/layout/IconVerticalSolidList"/>
    <dgm:cxn modelId="{76BC0718-192D-4D1C-89C3-19B4BA80C0AB}" type="presParOf" srcId="{A87E5857-7D8C-4AD9-8F55-C37A2F4CCA88}" destId="{2D076C3C-A1EF-4574-9AFF-50E38F4EEE19}" srcOrd="2" destOrd="0" presId="urn:microsoft.com/office/officeart/2018/2/layout/IconVerticalSolidList"/>
    <dgm:cxn modelId="{3A6E03A4-4562-486A-9398-7040E41BBCDB}" type="presParOf" srcId="{A87E5857-7D8C-4AD9-8F55-C37A2F4CCA88}" destId="{84882838-EC2B-4969-AC02-B5AD4DBBC810}" srcOrd="3" destOrd="0" presId="urn:microsoft.com/office/officeart/2018/2/layout/IconVerticalSolidList"/>
    <dgm:cxn modelId="{C5A9A43A-28E9-4197-8B03-947E5E20BFCE}" type="presParOf" srcId="{45A4158D-A93D-49D5-8168-D48946DA8105}" destId="{C6F93784-1F79-4A9E-A399-F9861C2172CB}" srcOrd="3" destOrd="0" presId="urn:microsoft.com/office/officeart/2018/2/layout/IconVerticalSolidList"/>
    <dgm:cxn modelId="{D637F239-687A-4792-A73B-BCB9A0B54B50}" type="presParOf" srcId="{45A4158D-A93D-49D5-8168-D48946DA8105}" destId="{91B7C3F6-99F4-464B-BC0B-5CCF97AE5630}" srcOrd="4" destOrd="0" presId="urn:microsoft.com/office/officeart/2018/2/layout/IconVerticalSolidList"/>
    <dgm:cxn modelId="{FEC6C8BC-F17A-45E8-B0AB-568F97229FF2}" type="presParOf" srcId="{91B7C3F6-99F4-464B-BC0B-5CCF97AE5630}" destId="{1E47D9FF-48AF-427F-B0F4-2F578AB8A70E}" srcOrd="0" destOrd="0" presId="urn:microsoft.com/office/officeart/2018/2/layout/IconVerticalSolidList"/>
    <dgm:cxn modelId="{3281DEF3-3BD1-4110-B48C-864A83B8A336}" type="presParOf" srcId="{91B7C3F6-99F4-464B-BC0B-5CCF97AE5630}" destId="{2F52DD1E-BCBE-40A4-90A8-87889C844C8E}" srcOrd="1" destOrd="0" presId="urn:microsoft.com/office/officeart/2018/2/layout/IconVerticalSolidList"/>
    <dgm:cxn modelId="{A24BDA5D-D3CC-4F24-9A26-F3C2AEED2628}" type="presParOf" srcId="{91B7C3F6-99F4-464B-BC0B-5CCF97AE5630}" destId="{F41047BF-975D-4FB5-B9C7-AB1B07BAB947}" srcOrd="2" destOrd="0" presId="urn:microsoft.com/office/officeart/2018/2/layout/IconVerticalSolidList"/>
    <dgm:cxn modelId="{04668FAC-1C60-4145-9431-596A0720FA9A}" type="presParOf" srcId="{91B7C3F6-99F4-464B-BC0B-5CCF97AE5630}" destId="{D1E3E263-E3F0-4ED1-A749-A93829C42455}" srcOrd="3" destOrd="0" presId="urn:microsoft.com/office/officeart/2018/2/layout/IconVerticalSolidList"/>
    <dgm:cxn modelId="{8ECD8533-282A-4DD5-9BB6-2EA2E975DBD3}" type="presParOf" srcId="{45A4158D-A93D-49D5-8168-D48946DA8105}" destId="{AB2EA47E-95BC-4DAC-AE67-62263D89D2C4}" srcOrd="5" destOrd="0" presId="urn:microsoft.com/office/officeart/2018/2/layout/IconVerticalSolidList"/>
    <dgm:cxn modelId="{F68CF1D4-B54A-4E55-B37A-347FB214ECE2}" type="presParOf" srcId="{45A4158D-A93D-49D5-8168-D48946DA8105}" destId="{C734F442-CAC6-4DDE-84B1-BA7D421018F0}" srcOrd="6" destOrd="0" presId="urn:microsoft.com/office/officeart/2018/2/layout/IconVerticalSolidList"/>
    <dgm:cxn modelId="{4A7C1D24-6D31-4E57-A824-60352CCF8CCB}" type="presParOf" srcId="{C734F442-CAC6-4DDE-84B1-BA7D421018F0}" destId="{1F10DE2E-8280-4315-942C-CCF3B49BA982}" srcOrd="0" destOrd="0" presId="urn:microsoft.com/office/officeart/2018/2/layout/IconVerticalSolidList"/>
    <dgm:cxn modelId="{03ABF8A8-69D3-4BED-9AD1-7730F78AB1A5}" type="presParOf" srcId="{C734F442-CAC6-4DDE-84B1-BA7D421018F0}" destId="{D1EEBD96-3AD2-4646-887C-C27B8D93CAC3}" srcOrd="1" destOrd="0" presId="urn:microsoft.com/office/officeart/2018/2/layout/IconVerticalSolidList"/>
    <dgm:cxn modelId="{EFDBD1A0-AF8D-46C6-9B31-D83EEF0239E4}" type="presParOf" srcId="{C734F442-CAC6-4DDE-84B1-BA7D421018F0}" destId="{0805142C-1D48-4426-9F79-5E07C37B5AF0}" srcOrd="2" destOrd="0" presId="urn:microsoft.com/office/officeart/2018/2/layout/IconVerticalSolidList"/>
    <dgm:cxn modelId="{FDA3BAC6-4A83-44E2-9135-12EF89F53C68}" type="presParOf" srcId="{C734F442-CAC6-4DDE-84B1-BA7D421018F0}" destId="{BF7E9E05-60F2-4E82-AADF-A75AA25E843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B058707-63F5-4B6B-9953-0F1C75085237}" type="doc">
      <dgm:prSet loTypeId="urn:microsoft.com/office/officeart/2005/8/layout/default" loCatId="list" qsTypeId="urn:microsoft.com/office/officeart/2005/8/quickstyle/simple2" qsCatId="simple" csTypeId="urn:microsoft.com/office/officeart/2005/8/colors/colorful2" csCatId="colorful" phldr="1"/>
      <dgm:spPr/>
      <dgm:t>
        <a:bodyPr/>
        <a:lstStyle/>
        <a:p>
          <a:endParaRPr lang="en-US"/>
        </a:p>
      </dgm:t>
    </dgm:pt>
    <dgm:pt modelId="{53D6247E-EB9E-4488-9BA8-12C96E92E2AE}">
      <dgm:prSet/>
      <dgm:spPr/>
      <dgm:t>
        <a:bodyPr/>
        <a:lstStyle/>
        <a:p>
          <a:pPr>
            <a:defRPr cap="all"/>
          </a:pPr>
          <a:r>
            <a:rPr lang="en-US">
              <a:latin typeface="Arial" panose="020B0604020202020204" pitchFamily="34" charset="0"/>
              <a:cs typeface="Arial" panose="020B0604020202020204" pitchFamily="34" charset="0"/>
            </a:rPr>
            <a:t>Increase salary:</a:t>
          </a:r>
        </a:p>
      </dgm:t>
    </dgm:pt>
    <dgm:pt modelId="{7619DE33-237B-48F7-81A1-765A116CAB65}" type="parTrans" cxnId="{B57013BC-B9FE-447F-9C87-983BEAF22A90}">
      <dgm:prSet/>
      <dgm:spPr/>
      <dgm:t>
        <a:bodyPr/>
        <a:lstStyle/>
        <a:p>
          <a:endParaRPr lang="en-US"/>
        </a:p>
      </dgm:t>
    </dgm:pt>
    <dgm:pt modelId="{E07B9CC3-41A7-48B3-82CE-AAC5C9705F8E}" type="sibTrans" cxnId="{B57013BC-B9FE-447F-9C87-983BEAF22A90}">
      <dgm:prSet/>
      <dgm:spPr/>
      <dgm:t>
        <a:bodyPr/>
        <a:lstStyle/>
        <a:p>
          <a:endParaRPr lang="en-US"/>
        </a:p>
      </dgm:t>
    </dgm:pt>
    <dgm:pt modelId="{09044847-BFC9-40D6-9C57-DA38E9D89099}">
      <dgm:prSet/>
      <dgm:spPr/>
      <dgm:t>
        <a:bodyPr/>
        <a:lstStyle/>
        <a:p>
          <a:pPr>
            <a:defRPr cap="all"/>
          </a:pPr>
          <a:r>
            <a:rPr lang="en-US">
              <a:latin typeface="Arial" panose="020B0604020202020204" pitchFamily="34" charset="0"/>
              <a:cs typeface="Arial" panose="020B0604020202020204" pitchFamily="34" charset="0"/>
            </a:rPr>
            <a:t>They can pay more much salary</a:t>
          </a:r>
        </a:p>
      </dgm:t>
    </dgm:pt>
    <dgm:pt modelId="{F5D66C98-FC66-4A26-BBC8-40B2BCDC6649}" type="parTrans" cxnId="{FD2A86B8-CE7F-43B2-9F7E-CB40C7C1F8AF}">
      <dgm:prSet/>
      <dgm:spPr/>
      <dgm:t>
        <a:bodyPr/>
        <a:lstStyle/>
        <a:p>
          <a:endParaRPr lang="en-US"/>
        </a:p>
      </dgm:t>
    </dgm:pt>
    <dgm:pt modelId="{10615AD2-221C-44BE-8AE4-611EB90682A2}" type="sibTrans" cxnId="{FD2A86B8-CE7F-43B2-9F7E-CB40C7C1F8AF}">
      <dgm:prSet/>
      <dgm:spPr/>
      <dgm:t>
        <a:bodyPr/>
        <a:lstStyle/>
        <a:p>
          <a:endParaRPr lang="en-US"/>
        </a:p>
      </dgm:t>
    </dgm:pt>
    <dgm:pt modelId="{3092A95D-ED96-426C-98F9-1113B1D42630}">
      <dgm:prSet/>
      <dgm:spPr/>
      <dgm:t>
        <a:bodyPr/>
        <a:lstStyle/>
        <a:p>
          <a:pPr>
            <a:defRPr cap="all"/>
          </a:pPr>
          <a:r>
            <a:rPr lang="en-US">
              <a:latin typeface="Arial" panose="020B0604020202020204" pitchFamily="34" charset="0"/>
              <a:cs typeface="Arial" panose="020B0604020202020204" pitchFamily="34" charset="0"/>
            </a:rPr>
            <a:t>Recruit more people:</a:t>
          </a:r>
        </a:p>
      </dgm:t>
    </dgm:pt>
    <dgm:pt modelId="{C05AF9EE-5675-4FBE-A2B5-A98830580451}" type="parTrans" cxnId="{CF940F37-2290-4948-98C8-949A9C2A34C1}">
      <dgm:prSet/>
      <dgm:spPr/>
      <dgm:t>
        <a:bodyPr/>
        <a:lstStyle/>
        <a:p>
          <a:endParaRPr lang="en-US"/>
        </a:p>
      </dgm:t>
    </dgm:pt>
    <dgm:pt modelId="{A7DD3D0E-5121-405A-9AEA-B7D08E2721B8}" type="sibTrans" cxnId="{CF940F37-2290-4948-98C8-949A9C2A34C1}">
      <dgm:prSet/>
      <dgm:spPr/>
      <dgm:t>
        <a:bodyPr/>
        <a:lstStyle/>
        <a:p>
          <a:endParaRPr lang="en-US"/>
        </a:p>
      </dgm:t>
    </dgm:pt>
    <dgm:pt modelId="{B73424F5-31DD-4C66-8644-CABDCCCCB0C8}">
      <dgm:prSet/>
      <dgm:spPr/>
      <dgm:t>
        <a:bodyPr/>
        <a:lstStyle/>
        <a:p>
          <a:pPr>
            <a:defRPr cap="all"/>
          </a:pPr>
          <a:r>
            <a:rPr lang="en-US">
              <a:latin typeface="Arial" panose="020B0604020202020204" pitchFamily="34" charset="0"/>
              <a:cs typeface="Arial" panose="020B0604020202020204" pitchFamily="34" charset="0"/>
            </a:rPr>
            <a:t>Provide training and pay for it</a:t>
          </a:r>
        </a:p>
      </dgm:t>
    </dgm:pt>
    <dgm:pt modelId="{608FE2A5-9B4F-4F6B-BDA4-01010ACDBCB6}" type="parTrans" cxnId="{A945AD47-F944-47CA-A4B2-DB35D7055AB0}">
      <dgm:prSet/>
      <dgm:spPr/>
      <dgm:t>
        <a:bodyPr/>
        <a:lstStyle/>
        <a:p>
          <a:endParaRPr lang="en-US"/>
        </a:p>
      </dgm:t>
    </dgm:pt>
    <dgm:pt modelId="{FC3B4C85-3FBD-4B70-8431-2B4A071C29CC}" type="sibTrans" cxnId="{A945AD47-F944-47CA-A4B2-DB35D7055AB0}">
      <dgm:prSet/>
      <dgm:spPr/>
      <dgm:t>
        <a:bodyPr/>
        <a:lstStyle/>
        <a:p>
          <a:endParaRPr lang="en-US"/>
        </a:p>
      </dgm:t>
    </dgm:pt>
    <dgm:pt modelId="{EBEFF166-D9A5-3A42-95B1-DB0E52514EEB}">
      <dgm:prSet/>
      <dgm:spPr/>
      <dgm:t>
        <a:bodyPr/>
        <a:lstStyle/>
        <a:p>
          <a:pPr>
            <a:defRPr cap="all"/>
          </a:pPr>
          <a:r>
            <a:rPr lang="en-US">
              <a:latin typeface="Arial" panose="020B0604020202020204" pitchFamily="34" charset="0"/>
              <a:cs typeface="Arial" panose="020B0604020202020204" pitchFamily="34" charset="0"/>
            </a:rPr>
            <a:t>OR</a:t>
          </a:r>
          <a:r>
            <a:rPr lang="en-US"/>
            <a:t> </a:t>
          </a:r>
        </a:p>
      </dgm:t>
    </dgm:pt>
    <dgm:pt modelId="{4ADD7F2F-65C6-2D4D-AD53-72B72804EF90}" type="parTrans" cxnId="{5E80DED8-6C81-EA49-9587-CAF160D62043}">
      <dgm:prSet/>
      <dgm:spPr/>
      <dgm:t>
        <a:bodyPr/>
        <a:lstStyle/>
        <a:p>
          <a:endParaRPr lang="en-GB"/>
        </a:p>
      </dgm:t>
    </dgm:pt>
    <dgm:pt modelId="{1CC8EC72-5FDC-E049-AB60-DCF94F71A9A1}" type="sibTrans" cxnId="{5E80DED8-6C81-EA49-9587-CAF160D62043}">
      <dgm:prSet/>
      <dgm:spPr/>
      <dgm:t>
        <a:bodyPr/>
        <a:lstStyle/>
        <a:p>
          <a:endParaRPr lang="en-GB"/>
        </a:p>
      </dgm:t>
    </dgm:pt>
    <dgm:pt modelId="{7507FC31-AAE3-A347-B78B-4D0152A820C1}" type="pres">
      <dgm:prSet presAssocID="{0B058707-63F5-4B6B-9953-0F1C75085237}" presName="diagram" presStyleCnt="0">
        <dgm:presLayoutVars>
          <dgm:dir/>
          <dgm:resizeHandles val="exact"/>
        </dgm:presLayoutVars>
      </dgm:prSet>
      <dgm:spPr/>
    </dgm:pt>
    <dgm:pt modelId="{2E4F0C22-9559-5345-A759-90FDC6065BFE}" type="pres">
      <dgm:prSet presAssocID="{53D6247E-EB9E-4488-9BA8-12C96E92E2AE}" presName="node" presStyleLbl="node1" presStyleIdx="0" presStyleCnt="5">
        <dgm:presLayoutVars>
          <dgm:bulletEnabled val="1"/>
        </dgm:presLayoutVars>
      </dgm:prSet>
      <dgm:spPr/>
    </dgm:pt>
    <dgm:pt modelId="{FF430621-B576-7048-9E87-ECE0C827C4ED}" type="pres">
      <dgm:prSet presAssocID="{E07B9CC3-41A7-48B3-82CE-AAC5C9705F8E}" presName="sibTrans" presStyleCnt="0"/>
      <dgm:spPr/>
    </dgm:pt>
    <dgm:pt modelId="{DCEF331B-A097-5A44-818C-7C67F7C40411}" type="pres">
      <dgm:prSet presAssocID="{09044847-BFC9-40D6-9C57-DA38E9D89099}" presName="node" presStyleLbl="node1" presStyleIdx="1" presStyleCnt="5">
        <dgm:presLayoutVars>
          <dgm:bulletEnabled val="1"/>
        </dgm:presLayoutVars>
      </dgm:prSet>
      <dgm:spPr/>
    </dgm:pt>
    <dgm:pt modelId="{DC7B7A40-C1E9-CB4B-AE53-358D45BC142B}" type="pres">
      <dgm:prSet presAssocID="{10615AD2-221C-44BE-8AE4-611EB90682A2}" presName="sibTrans" presStyleCnt="0"/>
      <dgm:spPr/>
    </dgm:pt>
    <dgm:pt modelId="{A091B013-AF1E-B54C-96E1-3F322E591112}" type="pres">
      <dgm:prSet presAssocID="{EBEFF166-D9A5-3A42-95B1-DB0E52514EEB}" presName="node" presStyleLbl="node1" presStyleIdx="2" presStyleCnt="5">
        <dgm:presLayoutVars>
          <dgm:bulletEnabled val="1"/>
        </dgm:presLayoutVars>
      </dgm:prSet>
      <dgm:spPr/>
    </dgm:pt>
    <dgm:pt modelId="{8478D28B-B92F-F741-8132-D8E5429ECD6D}" type="pres">
      <dgm:prSet presAssocID="{1CC8EC72-5FDC-E049-AB60-DCF94F71A9A1}" presName="sibTrans" presStyleCnt="0"/>
      <dgm:spPr/>
    </dgm:pt>
    <dgm:pt modelId="{FCA6E0D6-8EB3-534F-8587-510F5C410953}" type="pres">
      <dgm:prSet presAssocID="{3092A95D-ED96-426C-98F9-1113B1D42630}" presName="node" presStyleLbl="node1" presStyleIdx="3" presStyleCnt="5">
        <dgm:presLayoutVars>
          <dgm:bulletEnabled val="1"/>
        </dgm:presLayoutVars>
      </dgm:prSet>
      <dgm:spPr/>
    </dgm:pt>
    <dgm:pt modelId="{FDA95139-B03A-7E4A-AFAF-30B579ECF90B}" type="pres">
      <dgm:prSet presAssocID="{A7DD3D0E-5121-405A-9AEA-B7D08E2721B8}" presName="sibTrans" presStyleCnt="0"/>
      <dgm:spPr/>
    </dgm:pt>
    <dgm:pt modelId="{1C193946-3706-8C4E-82A6-55344366EC33}" type="pres">
      <dgm:prSet presAssocID="{B73424F5-31DD-4C66-8644-CABDCCCCB0C8}" presName="node" presStyleLbl="node1" presStyleIdx="4" presStyleCnt="5">
        <dgm:presLayoutVars>
          <dgm:bulletEnabled val="1"/>
        </dgm:presLayoutVars>
      </dgm:prSet>
      <dgm:spPr/>
    </dgm:pt>
  </dgm:ptLst>
  <dgm:cxnLst>
    <dgm:cxn modelId="{0041E11F-6377-B247-A02F-C59E11416E2D}" type="presOf" srcId="{EBEFF166-D9A5-3A42-95B1-DB0E52514EEB}" destId="{A091B013-AF1E-B54C-96E1-3F322E591112}" srcOrd="0" destOrd="0" presId="urn:microsoft.com/office/officeart/2005/8/layout/default"/>
    <dgm:cxn modelId="{3A7E392D-F689-3743-B92E-3AF0E6858A04}" type="presOf" srcId="{0B058707-63F5-4B6B-9953-0F1C75085237}" destId="{7507FC31-AAE3-A347-B78B-4D0152A820C1}" srcOrd="0" destOrd="0" presId="urn:microsoft.com/office/officeart/2005/8/layout/default"/>
    <dgm:cxn modelId="{CF940F37-2290-4948-98C8-949A9C2A34C1}" srcId="{0B058707-63F5-4B6B-9953-0F1C75085237}" destId="{3092A95D-ED96-426C-98F9-1113B1D42630}" srcOrd="3" destOrd="0" parTransId="{C05AF9EE-5675-4FBE-A2B5-A98830580451}" sibTransId="{A7DD3D0E-5121-405A-9AEA-B7D08E2721B8}"/>
    <dgm:cxn modelId="{A945AD47-F944-47CA-A4B2-DB35D7055AB0}" srcId="{0B058707-63F5-4B6B-9953-0F1C75085237}" destId="{B73424F5-31DD-4C66-8644-CABDCCCCB0C8}" srcOrd="4" destOrd="0" parTransId="{608FE2A5-9B4F-4F6B-BDA4-01010ACDBCB6}" sibTransId="{FC3B4C85-3FBD-4B70-8431-2B4A071C29CC}"/>
    <dgm:cxn modelId="{D3CC2E49-E2D8-4444-B24E-C83937AF4BE2}" type="presOf" srcId="{09044847-BFC9-40D6-9C57-DA38E9D89099}" destId="{DCEF331B-A097-5A44-818C-7C67F7C40411}" srcOrd="0" destOrd="0" presId="urn:microsoft.com/office/officeart/2005/8/layout/default"/>
    <dgm:cxn modelId="{F532FC90-67AA-8C47-814D-947C7117444E}" type="presOf" srcId="{B73424F5-31DD-4C66-8644-CABDCCCCB0C8}" destId="{1C193946-3706-8C4E-82A6-55344366EC33}" srcOrd="0" destOrd="0" presId="urn:microsoft.com/office/officeart/2005/8/layout/default"/>
    <dgm:cxn modelId="{FD2A86B8-CE7F-43B2-9F7E-CB40C7C1F8AF}" srcId="{0B058707-63F5-4B6B-9953-0F1C75085237}" destId="{09044847-BFC9-40D6-9C57-DA38E9D89099}" srcOrd="1" destOrd="0" parTransId="{F5D66C98-FC66-4A26-BBC8-40B2BCDC6649}" sibTransId="{10615AD2-221C-44BE-8AE4-611EB90682A2}"/>
    <dgm:cxn modelId="{B57013BC-B9FE-447F-9C87-983BEAF22A90}" srcId="{0B058707-63F5-4B6B-9953-0F1C75085237}" destId="{53D6247E-EB9E-4488-9BA8-12C96E92E2AE}" srcOrd="0" destOrd="0" parTransId="{7619DE33-237B-48F7-81A1-765A116CAB65}" sibTransId="{E07B9CC3-41A7-48B3-82CE-AAC5C9705F8E}"/>
    <dgm:cxn modelId="{5E80DED8-6C81-EA49-9587-CAF160D62043}" srcId="{0B058707-63F5-4B6B-9953-0F1C75085237}" destId="{EBEFF166-D9A5-3A42-95B1-DB0E52514EEB}" srcOrd="2" destOrd="0" parTransId="{4ADD7F2F-65C6-2D4D-AD53-72B72804EF90}" sibTransId="{1CC8EC72-5FDC-E049-AB60-DCF94F71A9A1}"/>
    <dgm:cxn modelId="{420722D9-F2FC-9E42-8A09-20460E79D240}" type="presOf" srcId="{53D6247E-EB9E-4488-9BA8-12C96E92E2AE}" destId="{2E4F0C22-9559-5345-A759-90FDC6065BFE}" srcOrd="0" destOrd="0" presId="urn:microsoft.com/office/officeart/2005/8/layout/default"/>
    <dgm:cxn modelId="{DC7CC8F3-4A36-2043-B918-6A82392F33A0}" type="presOf" srcId="{3092A95D-ED96-426C-98F9-1113B1D42630}" destId="{FCA6E0D6-8EB3-534F-8587-510F5C410953}" srcOrd="0" destOrd="0" presId="urn:microsoft.com/office/officeart/2005/8/layout/default"/>
    <dgm:cxn modelId="{523EC7A4-6375-C94D-BAF2-FB5ED2B66DD9}" type="presParOf" srcId="{7507FC31-AAE3-A347-B78B-4D0152A820C1}" destId="{2E4F0C22-9559-5345-A759-90FDC6065BFE}" srcOrd="0" destOrd="0" presId="urn:microsoft.com/office/officeart/2005/8/layout/default"/>
    <dgm:cxn modelId="{15E068FB-ADAD-6B40-9D79-304067F0C319}" type="presParOf" srcId="{7507FC31-AAE3-A347-B78B-4D0152A820C1}" destId="{FF430621-B576-7048-9E87-ECE0C827C4ED}" srcOrd="1" destOrd="0" presId="urn:microsoft.com/office/officeart/2005/8/layout/default"/>
    <dgm:cxn modelId="{1E53DDFB-9A0D-4348-BC36-0676CAC5AF8C}" type="presParOf" srcId="{7507FC31-AAE3-A347-B78B-4D0152A820C1}" destId="{DCEF331B-A097-5A44-818C-7C67F7C40411}" srcOrd="2" destOrd="0" presId="urn:microsoft.com/office/officeart/2005/8/layout/default"/>
    <dgm:cxn modelId="{9F7426D0-0FFE-0449-B623-7CA89F7C857C}" type="presParOf" srcId="{7507FC31-AAE3-A347-B78B-4D0152A820C1}" destId="{DC7B7A40-C1E9-CB4B-AE53-358D45BC142B}" srcOrd="3" destOrd="0" presId="urn:microsoft.com/office/officeart/2005/8/layout/default"/>
    <dgm:cxn modelId="{F1209999-736E-0B41-989D-F5CCB1B93960}" type="presParOf" srcId="{7507FC31-AAE3-A347-B78B-4D0152A820C1}" destId="{A091B013-AF1E-B54C-96E1-3F322E591112}" srcOrd="4" destOrd="0" presId="urn:microsoft.com/office/officeart/2005/8/layout/default"/>
    <dgm:cxn modelId="{D5350D0C-CF49-AE4A-AF5B-0F93B1C6085B}" type="presParOf" srcId="{7507FC31-AAE3-A347-B78B-4D0152A820C1}" destId="{8478D28B-B92F-F741-8132-D8E5429ECD6D}" srcOrd="5" destOrd="0" presId="urn:microsoft.com/office/officeart/2005/8/layout/default"/>
    <dgm:cxn modelId="{FBC09996-27D1-1B4D-8352-A6C600C129DB}" type="presParOf" srcId="{7507FC31-AAE3-A347-B78B-4D0152A820C1}" destId="{FCA6E0D6-8EB3-534F-8587-510F5C410953}" srcOrd="6" destOrd="0" presId="urn:microsoft.com/office/officeart/2005/8/layout/default"/>
    <dgm:cxn modelId="{18C6660B-9268-AC44-BD31-509585473F24}" type="presParOf" srcId="{7507FC31-AAE3-A347-B78B-4D0152A820C1}" destId="{FDA95139-B03A-7E4A-AFAF-30B579ECF90B}" srcOrd="7" destOrd="0" presId="urn:microsoft.com/office/officeart/2005/8/layout/default"/>
    <dgm:cxn modelId="{11D27AAC-3A94-7144-9F76-C2351D276CA3}" type="presParOf" srcId="{7507FC31-AAE3-A347-B78B-4D0152A820C1}" destId="{1C193946-3706-8C4E-82A6-55344366EC33}"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F0280FE-07F7-4602-9ADB-FF96A1424D0C}" type="doc">
      <dgm:prSet loTypeId="urn:microsoft.com/office/officeart/2008/layout/LinedList" loCatId="list" qsTypeId="urn:microsoft.com/office/officeart/2005/8/quickstyle/simple2" qsCatId="simple" csTypeId="urn:microsoft.com/office/officeart/2005/8/colors/accent4_2" csCatId="accent4"/>
      <dgm:spPr/>
      <dgm:t>
        <a:bodyPr/>
        <a:lstStyle/>
        <a:p>
          <a:endParaRPr lang="en-US"/>
        </a:p>
      </dgm:t>
    </dgm:pt>
    <dgm:pt modelId="{3E69F877-78B4-4BA4-BE2A-A6644814A316}">
      <dgm:prSet/>
      <dgm:spPr/>
      <dgm:t>
        <a:bodyPr/>
        <a:lstStyle/>
        <a:p>
          <a:r>
            <a:rPr lang="en-US"/>
            <a:t>In consideration with PESTLE analysis, FISBONE diagram and PMI the staff shortage have a big impact in healthcare setting and every solution have consequences. </a:t>
          </a:r>
        </a:p>
      </dgm:t>
    </dgm:pt>
    <dgm:pt modelId="{4B00654F-DA21-43C4-B785-2D1BB93A3F64}" type="parTrans" cxnId="{12242397-FF4F-42E8-A517-13B73D0EA5C0}">
      <dgm:prSet/>
      <dgm:spPr/>
      <dgm:t>
        <a:bodyPr/>
        <a:lstStyle/>
        <a:p>
          <a:endParaRPr lang="en-US"/>
        </a:p>
      </dgm:t>
    </dgm:pt>
    <dgm:pt modelId="{6E54B89F-663B-439C-8B60-9AA4460295CA}" type="sibTrans" cxnId="{12242397-FF4F-42E8-A517-13B73D0EA5C0}">
      <dgm:prSet/>
      <dgm:spPr/>
      <dgm:t>
        <a:bodyPr/>
        <a:lstStyle/>
        <a:p>
          <a:endParaRPr lang="en-US"/>
        </a:p>
      </dgm:t>
    </dgm:pt>
    <dgm:pt modelId="{8441CC52-04D2-4E34-98D6-3F22D94E945A}">
      <dgm:prSet/>
      <dgm:spPr/>
      <dgm:t>
        <a:bodyPr/>
        <a:lstStyle/>
        <a:p>
          <a:r>
            <a:rPr lang="en-US"/>
            <a:t>There are a lot of factors which contribute to staff shortage and to solve this problem it is necessary to follow a rational solution. </a:t>
          </a:r>
        </a:p>
      </dgm:t>
    </dgm:pt>
    <dgm:pt modelId="{0E49C2DE-8433-4FB8-972D-1B98D141277B}" type="parTrans" cxnId="{202151EC-7234-4C6C-B551-ED4CA1470133}">
      <dgm:prSet/>
      <dgm:spPr/>
      <dgm:t>
        <a:bodyPr/>
        <a:lstStyle/>
        <a:p>
          <a:endParaRPr lang="en-US"/>
        </a:p>
      </dgm:t>
    </dgm:pt>
    <dgm:pt modelId="{DA044FAF-1668-4A8D-95A9-2E6AB6564639}" type="sibTrans" cxnId="{202151EC-7234-4C6C-B551-ED4CA1470133}">
      <dgm:prSet/>
      <dgm:spPr/>
      <dgm:t>
        <a:bodyPr/>
        <a:lstStyle/>
        <a:p>
          <a:endParaRPr lang="en-US"/>
        </a:p>
      </dgm:t>
    </dgm:pt>
    <dgm:pt modelId="{7C58DDAF-A8A4-477D-B45B-71F5113C1959}">
      <dgm:prSet/>
      <dgm:spPr/>
      <dgm:t>
        <a:bodyPr/>
        <a:lstStyle/>
        <a:p>
          <a:r>
            <a:rPr lang="en-US"/>
            <a:t>A rational solution in this problem is to motivate the staff by having a set of measures to correct, prevent, and improve the quality of work. </a:t>
          </a:r>
        </a:p>
      </dgm:t>
    </dgm:pt>
    <dgm:pt modelId="{F518F88D-694A-4104-808E-7FB6447ABACB}" type="parTrans" cxnId="{5ED8A189-9CEC-49FF-9D12-6211907939B6}">
      <dgm:prSet/>
      <dgm:spPr/>
      <dgm:t>
        <a:bodyPr/>
        <a:lstStyle/>
        <a:p>
          <a:endParaRPr lang="en-US"/>
        </a:p>
      </dgm:t>
    </dgm:pt>
    <dgm:pt modelId="{4D4B34B8-06F0-4475-9B4A-A7F796D2170A}" type="sibTrans" cxnId="{5ED8A189-9CEC-49FF-9D12-6211907939B6}">
      <dgm:prSet/>
      <dgm:spPr/>
      <dgm:t>
        <a:bodyPr/>
        <a:lstStyle/>
        <a:p>
          <a:endParaRPr lang="en-US"/>
        </a:p>
      </dgm:t>
    </dgm:pt>
    <dgm:pt modelId="{16A5BCE0-9A0E-2249-8433-E1FC500C9365}" type="pres">
      <dgm:prSet presAssocID="{1F0280FE-07F7-4602-9ADB-FF96A1424D0C}" presName="vert0" presStyleCnt="0">
        <dgm:presLayoutVars>
          <dgm:dir/>
          <dgm:animOne val="branch"/>
          <dgm:animLvl val="lvl"/>
        </dgm:presLayoutVars>
      </dgm:prSet>
      <dgm:spPr/>
    </dgm:pt>
    <dgm:pt modelId="{302F0356-C245-EF40-BA56-A2C265E6D509}" type="pres">
      <dgm:prSet presAssocID="{3E69F877-78B4-4BA4-BE2A-A6644814A316}" presName="thickLine" presStyleLbl="alignNode1" presStyleIdx="0" presStyleCnt="3"/>
      <dgm:spPr/>
    </dgm:pt>
    <dgm:pt modelId="{4839EAB2-9F94-1547-BD1C-E03809C84D88}" type="pres">
      <dgm:prSet presAssocID="{3E69F877-78B4-4BA4-BE2A-A6644814A316}" presName="horz1" presStyleCnt="0"/>
      <dgm:spPr/>
    </dgm:pt>
    <dgm:pt modelId="{6BB2C703-4075-1748-8082-FB5935FB7492}" type="pres">
      <dgm:prSet presAssocID="{3E69F877-78B4-4BA4-BE2A-A6644814A316}" presName="tx1" presStyleLbl="revTx" presStyleIdx="0" presStyleCnt="3"/>
      <dgm:spPr/>
    </dgm:pt>
    <dgm:pt modelId="{0B7B147D-FDA9-E446-925D-6B34E09AAA31}" type="pres">
      <dgm:prSet presAssocID="{3E69F877-78B4-4BA4-BE2A-A6644814A316}" presName="vert1" presStyleCnt="0"/>
      <dgm:spPr/>
    </dgm:pt>
    <dgm:pt modelId="{35F3BBE6-612A-884C-A2C2-941EBDDA566F}" type="pres">
      <dgm:prSet presAssocID="{8441CC52-04D2-4E34-98D6-3F22D94E945A}" presName="thickLine" presStyleLbl="alignNode1" presStyleIdx="1" presStyleCnt="3"/>
      <dgm:spPr/>
    </dgm:pt>
    <dgm:pt modelId="{FE943626-6DDC-1A47-A66A-D535EC0E3269}" type="pres">
      <dgm:prSet presAssocID="{8441CC52-04D2-4E34-98D6-3F22D94E945A}" presName="horz1" presStyleCnt="0"/>
      <dgm:spPr/>
    </dgm:pt>
    <dgm:pt modelId="{745976E3-9D8C-1A46-8B7D-9D293DB49034}" type="pres">
      <dgm:prSet presAssocID="{8441CC52-04D2-4E34-98D6-3F22D94E945A}" presName="tx1" presStyleLbl="revTx" presStyleIdx="1" presStyleCnt="3"/>
      <dgm:spPr/>
    </dgm:pt>
    <dgm:pt modelId="{334D666E-ABE0-C045-9B97-DEB5FBFC167B}" type="pres">
      <dgm:prSet presAssocID="{8441CC52-04D2-4E34-98D6-3F22D94E945A}" presName="vert1" presStyleCnt="0"/>
      <dgm:spPr/>
    </dgm:pt>
    <dgm:pt modelId="{4BE5E78B-F03B-7C49-B124-825C8CE3EA6F}" type="pres">
      <dgm:prSet presAssocID="{7C58DDAF-A8A4-477D-B45B-71F5113C1959}" presName="thickLine" presStyleLbl="alignNode1" presStyleIdx="2" presStyleCnt="3"/>
      <dgm:spPr/>
    </dgm:pt>
    <dgm:pt modelId="{CD966AB9-7DC9-6841-9D58-4EB4869205C5}" type="pres">
      <dgm:prSet presAssocID="{7C58DDAF-A8A4-477D-B45B-71F5113C1959}" presName="horz1" presStyleCnt="0"/>
      <dgm:spPr/>
    </dgm:pt>
    <dgm:pt modelId="{F94545F4-50F4-A54A-8F00-12FDCCF74591}" type="pres">
      <dgm:prSet presAssocID="{7C58DDAF-A8A4-477D-B45B-71F5113C1959}" presName="tx1" presStyleLbl="revTx" presStyleIdx="2" presStyleCnt="3"/>
      <dgm:spPr/>
    </dgm:pt>
    <dgm:pt modelId="{63D53F01-711D-3C4E-A6C2-1438EAD359A2}" type="pres">
      <dgm:prSet presAssocID="{7C58DDAF-A8A4-477D-B45B-71F5113C1959}" presName="vert1" presStyleCnt="0"/>
      <dgm:spPr/>
    </dgm:pt>
  </dgm:ptLst>
  <dgm:cxnLst>
    <dgm:cxn modelId="{7C389F29-6802-4043-B80A-7E384F33644D}" type="presOf" srcId="{7C58DDAF-A8A4-477D-B45B-71F5113C1959}" destId="{F94545F4-50F4-A54A-8F00-12FDCCF74591}" srcOrd="0" destOrd="0" presId="urn:microsoft.com/office/officeart/2008/layout/LinedList"/>
    <dgm:cxn modelId="{C6B43E65-2D69-D444-8157-EF62EEF3CD19}" type="presOf" srcId="{3E69F877-78B4-4BA4-BE2A-A6644814A316}" destId="{6BB2C703-4075-1748-8082-FB5935FB7492}" srcOrd="0" destOrd="0" presId="urn:microsoft.com/office/officeart/2008/layout/LinedList"/>
    <dgm:cxn modelId="{5ED8A189-9CEC-49FF-9D12-6211907939B6}" srcId="{1F0280FE-07F7-4602-9ADB-FF96A1424D0C}" destId="{7C58DDAF-A8A4-477D-B45B-71F5113C1959}" srcOrd="2" destOrd="0" parTransId="{F518F88D-694A-4104-808E-7FB6447ABACB}" sibTransId="{4D4B34B8-06F0-4475-9B4A-A7F796D2170A}"/>
    <dgm:cxn modelId="{12242397-FF4F-42E8-A517-13B73D0EA5C0}" srcId="{1F0280FE-07F7-4602-9ADB-FF96A1424D0C}" destId="{3E69F877-78B4-4BA4-BE2A-A6644814A316}" srcOrd="0" destOrd="0" parTransId="{4B00654F-DA21-43C4-B785-2D1BB93A3F64}" sibTransId="{6E54B89F-663B-439C-8B60-9AA4460295CA}"/>
    <dgm:cxn modelId="{CAFF3799-9CB2-514B-A3E1-4AD249D7750C}" type="presOf" srcId="{8441CC52-04D2-4E34-98D6-3F22D94E945A}" destId="{745976E3-9D8C-1A46-8B7D-9D293DB49034}" srcOrd="0" destOrd="0" presId="urn:microsoft.com/office/officeart/2008/layout/LinedList"/>
    <dgm:cxn modelId="{1A77A2EB-17E1-CD49-80BF-0D02A0505B8C}" type="presOf" srcId="{1F0280FE-07F7-4602-9ADB-FF96A1424D0C}" destId="{16A5BCE0-9A0E-2249-8433-E1FC500C9365}" srcOrd="0" destOrd="0" presId="urn:microsoft.com/office/officeart/2008/layout/LinedList"/>
    <dgm:cxn modelId="{202151EC-7234-4C6C-B551-ED4CA1470133}" srcId="{1F0280FE-07F7-4602-9ADB-FF96A1424D0C}" destId="{8441CC52-04D2-4E34-98D6-3F22D94E945A}" srcOrd="1" destOrd="0" parTransId="{0E49C2DE-8433-4FB8-972D-1B98D141277B}" sibTransId="{DA044FAF-1668-4A8D-95A9-2E6AB6564639}"/>
    <dgm:cxn modelId="{42D495AB-1108-054A-A341-CB16DB6246F9}" type="presParOf" srcId="{16A5BCE0-9A0E-2249-8433-E1FC500C9365}" destId="{302F0356-C245-EF40-BA56-A2C265E6D509}" srcOrd="0" destOrd="0" presId="urn:microsoft.com/office/officeart/2008/layout/LinedList"/>
    <dgm:cxn modelId="{DF73299C-DCDC-EF44-9EC9-A767360D18EC}" type="presParOf" srcId="{16A5BCE0-9A0E-2249-8433-E1FC500C9365}" destId="{4839EAB2-9F94-1547-BD1C-E03809C84D88}" srcOrd="1" destOrd="0" presId="urn:microsoft.com/office/officeart/2008/layout/LinedList"/>
    <dgm:cxn modelId="{837D4975-12A7-A84F-AB55-0EE0CE96699C}" type="presParOf" srcId="{4839EAB2-9F94-1547-BD1C-E03809C84D88}" destId="{6BB2C703-4075-1748-8082-FB5935FB7492}" srcOrd="0" destOrd="0" presId="urn:microsoft.com/office/officeart/2008/layout/LinedList"/>
    <dgm:cxn modelId="{0BA49EF5-10A6-1743-86B0-DA7E635E24B1}" type="presParOf" srcId="{4839EAB2-9F94-1547-BD1C-E03809C84D88}" destId="{0B7B147D-FDA9-E446-925D-6B34E09AAA31}" srcOrd="1" destOrd="0" presId="urn:microsoft.com/office/officeart/2008/layout/LinedList"/>
    <dgm:cxn modelId="{8CBA337C-EB04-564D-A91E-A90BD43114BD}" type="presParOf" srcId="{16A5BCE0-9A0E-2249-8433-E1FC500C9365}" destId="{35F3BBE6-612A-884C-A2C2-941EBDDA566F}" srcOrd="2" destOrd="0" presId="urn:microsoft.com/office/officeart/2008/layout/LinedList"/>
    <dgm:cxn modelId="{9B46B40A-30E2-424B-BF97-FAE96ED0CC4A}" type="presParOf" srcId="{16A5BCE0-9A0E-2249-8433-E1FC500C9365}" destId="{FE943626-6DDC-1A47-A66A-D535EC0E3269}" srcOrd="3" destOrd="0" presId="urn:microsoft.com/office/officeart/2008/layout/LinedList"/>
    <dgm:cxn modelId="{D5DD393E-C24D-9446-8555-A364CC8B684B}" type="presParOf" srcId="{FE943626-6DDC-1A47-A66A-D535EC0E3269}" destId="{745976E3-9D8C-1A46-8B7D-9D293DB49034}" srcOrd="0" destOrd="0" presId="urn:microsoft.com/office/officeart/2008/layout/LinedList"/>
    <dgm:cxn modelId="{94C0EBAB-F526-3445-A8F7-F571A91E2FA3}" type="presParOf" srcId="{FE943626-6DDC-1A47-A66A-D535EC0E3269}" destId="{334D666E-ABE0-C045-9B97-DEB5FBFC167B}" srcOrd="1" destOrd="0" presId="urn:microsoft.com/office/officeart/2008/layout/LinedList"/>
    <dgm:cxn modelId="{0304B388-643E-FE45-ADD2-EB4BC474C083}" type="presParOf" srcId="{16A5BCE0-9A0E-2249-8433-E1FC500C9365}" destId="{4BE5E78B-F03B-7C49-B124-825C8CE3EA6F}" srcOrd="4" destOrd="0" presId="urn:microsoft.com/office/officeart/2008/layout/LinedList"/>
    <dgm:cxn modelId="{3F5CA9BB-23AF-0145-9AAE-748222B0262A}" type="presParOf" srcId="{16A5BCE0-9A0E-2249-8433-E1FC500C9365}" destId="{CD966AB9-7DC9-6841-9D58-4EB4869205C5}" srcOrd="5" destOrd="0" presId="urn:microsoft.com/office/officeart/2008/layout/LinedList"/>
    <dgm:cxn modelId="{F80F32AA-3E45-6A48-A3F2-4B0DE217ADEC}" type="presParOf" srcId="{CD966AB9-7DC9-6841-9D58-4EB4869205C5}" destId="{F94545F4-50F4-A54A-8F00-12FDCCF74591}" srcOrd="0" destOrd="0" presId="urn:microsoft.com/office/officeart/2008/layout/LinedList"/>
    <dgm:cxn modelId="{4CE33311-ACA5-FD48-A8C9-4D0EDD0969E6}" type="presParOf" srcId="{CD966AB9-7DC9-6841-9D58-4EB4869205C5}" destId="{63D53F01-711D-3C4E-A6C2-1438EAD359A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A947AC-6765-9C4F-AC14-C255FE8EB857}">
      <dsp:nvSpPr>
        <dsp:cNvPr id="0" name=""/>
        <dsp:cNvSpPr/>
      </dsp:nvSpPr>
      <dsp:spPr>
        <a:xfrm>
          <a:off x="0" y="2554"/>
          <a:ext cx="590618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5E9874-B59A-F342-8454-B33A297F2B18}">
      <dsp:nvSpPr>
        <dsp:cNvPr id="0" name=""/>
        <dsp:cNvSpPr/>
      </dsp:nvSpPr>
      <dsp:spPr>
        <a:xfrm>
          <a:off x="0" y="2554"/>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latin typeface="Arial" panose="020B0604020202020204" pitchFamily="34" charset="0"/>
              <a:cs typeface="Arial" panose="020B0604020202020204" pitchFamily="34" charset="0"/>
            </a:rPr>
            <a:t>In Proper Care staff shortage have a serious and detrimental impact on services. </a:t>
          </a:r>
        </a:p>
      </dsp:txBody>
      <dsp:txXfrm>
        <a:off x="0" y="2554"/>
        <a:ext cx="5906181" cy="1741869"/>
      </dsp:txXfrm>
    </dsp:sp>
    <dsp:sp modelId="{C06FB6BC-8307-3642-A689-78F29AB61033}">
      <dsp:nvSpPr>
        <dsp:cNvPr id="0" name=""/>
        <dsp:cNvSpPr/>
      </dsp:nvSpPr>
      <dsp:spPr>
        <a:xfrm>
          <a:off x="0" y="1744424"/>
          <a:ext cx="590618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93BD66-8901-4346-93F1-5DE1044046D2}">
      <dsp:nvSpPr>
        <dsp:cNvPr id="0" name=""/>
        <dsp:cNvSpPr/>
      </dsp:nvSpPr>
      <dsp:spPr>
        <a:xfrm>
          <a:off x="0" y="1744424"/>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latin typeface="Arial" panose="020B0604020202020204" pitchFamily="34" charset="0"/>
              <a:cs typeface="Arial" panose="020B0604020202020204" pitchFamily="34" charset="0"/>
            </a:rPr>
            <a:t>Nursing shortage leads to errors, higher mortality and morbidity rates, and patients are dissatisfied, and the number of complaints will increase</a:t>
          </a:r>
        </a:p>
      </dsp:txBody>
      <dsp:txXfrm>
        <a:off x="0" y="1744424"/>
        <a:ext cx="5906181" cy="1741869"/>
      </dsp:txXfrm>
    </dsp:sp>
    <dsp:sp modelId="{CA2B7C3D-51BB-FB4D-A7CF-5CDA50476006}">
      <dsp:nvSpPr>
        <dsp:cNvPr id="0" name=""/>
        <dsp:cNvSpPr/>
      </dsp:nvSpPr>
      <dsp:spPr>
        <a:xfrm>
          <a:off x="0" y="3486293"/>
          <a:ext cx="590618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BE095B-1CD5-AE46-8D34-490892EDCA42}">
      <dsp:nvSpPr>
        <dsp:cNvPr id="0" name=""/>
        <dsp:cNvSpPr/>
      </dsp:nvSpPr>
      <dsp:spPr>
        <a:xfrm>
          <a:off x="0" y="3486293"/>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latin typeface="Arial" panose="020B0604020202020204" pitchFamily="34" charset="0"/>
              <a:cs typeface="Arial" panose="020B0604020202020204" pitchFamily="34" charset="0"/>
            </a:rPr>
            <a:t>The problem and possible causes of it will be identified by using PESTLE analysis, FISHBONE diagram and PMI.  </a:t>
          </a:r>
        </a:p>
      </dsp:txBody>
      <dsp:txXfrm>
        <a:off x="0" y="3486293"/>
        <a:ext cx="5906181" cy="17418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4BB81B-AE64-484E-BEC8-0B33E5FC5B9E}">
      <dsp:nvSpPr>
        <dsp:cNvPr id="0" name=""/>
        <dsp:cNvSpPr/>
      </dsp:nvSpPr>
      <dsp:spPr>
        <a:xfrm>
          <a:off x="0" y="6079"/>
          <a:ext cx="5906181" cy="1235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latin typeface="Arial" panose="020B0604020202020204" pitchFamily="34" charset="0"/>
              <a:cs typeface="Arial" panose="020B0604020202020204" pitchFamily="34" charset="0"/>
            </a:rPr>
            <a:t>Problems of staff shortage in Proper Care can be:</a:t>
          </a:r>
        </a:p>
      </dsp:txBody>
      <dsp:txXfrm>
        <a:off x="60313" y="66392"/>
        <a:ext cx="5785555" cy="1114894"/>
      </dsp:txXfrm>
    </dsp:sp>
    <dsp:sp modelId="{3532EA40-B31A-7A4A-BD0B-13BD17A1F3DC}">
      <dsp:nvSpPr>
        <dsp:cNvPr id="0" name=""/>
        <dsp:cNvSpPr/>
      </dsp:nvSpPr>
      <dsp:spPr>
        <a:xfrm>
          <a:off x="0" y="1333759"/>
          <a:ext cx="5906181" cy="1235520"/>
        </a:xfrm>
        <a:prstGeom prst="roundRect">
          <a:avLst/>
        </a:prstGeom>
        <a:solidFill>
          <a:schemeClr val="accent2">
            <a:hueOff val="-441124"/>
            <a:satOff val="497"/>
            <a:lumOff val="117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latin typeface="Arial" panose="020B0604020202020204" pitchFamily="34" charset="0"/>
              <a:cs typeface="Arial" panose="020B0604020202020204" pitchFamily="34" charset="0"/>
            </a:rPr>
            <a:t>Staff shortage</a:t>
          </a:r>
        </a:p>
      </dsp:txBody>
      <dsp:txXfrm>
        <a:off x="60313" y="1394072"/>
        <a:ext cx="5785555" cy="1114894"/>
      </dsp:txXfrm>
    </dsp:sp>
    <dsp:sp modelId="{5D557E54-C12B-DB4D-9DA8-63253B5183B3}">
      <dsp:nvSpPr>
        <dsp:cNvPr id="0" name=""/>
        <dsp:cNvSpPr/>
      </dsp:nvSpPr>
      <dsp:spPr>
        <a:xfrm>
          <a:off x="0" y="2661439"/>
          <a:ext cx="5906181" cy="1235520"/>
        </a:xfrm>
        <a:prstGeom prst="roundRect">
          <a:avLst/>
        </a:prstGeom>
        <a:solidFill>
          <a:schemeClr val="accent2">
            <a:hueOff val="-882249"/>
            <a:satOff val="995"/>
            <a:lumOff val="235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latin typeface="Arial" panose="020B0604020202020204" pitchFamily="34" charset="0"/>
              <a:cs typeface="Arial" panose="020B0604020202020204" pitchFamily="34" charset="0"/>
            </a:rPr>
            <a:t>Low income</a:t>
          </a:r>
        </a:p>
      </dsp:txBody>
      <dsp:txXfrm>
        <a:off x="60313" y="2721752"/>
        <a:ext cx="5785555" cy="1114894"/>
      </dsp:txXfrm>
    </dsp:sp>
    <dsp:sp modelId="{1A3AECC4-AAB2-4942-B893-4D2C205E0EC1}">
      <dsp:nvSpPr>
        <dsp:cNvPr id="0" name=""/>
        <dsp:cNvSpPr/>
      </dsp:nvSpPr>
      <dsp:spPr>
        <a:xfrm>
          <a:off x="0" y="3989119"/>
          <a:ext cx="5906181" cy="1235520"/>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latin typeface="Arial" panose="020B0604020202020204" pitchFamily="34" charset="0"/>
              <a:cs typeface="Arial" panose="020B0604020202020204" pitchFamily="34" charset="0"/>
            </a:rPr>
            <a:t>Lack of Staff motivation</a:t>
          </a:r>
        </a:p>
      </dsp:txBody>
      <dsp:txXfrm>
        <a:off x="60313" y="4049432"/>
        <a:ext cx="5785555" cy="11148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23AA7D-B8A0-F04E-9167-A03F51E8226F}">
      <dsp:nvSpPr>
        <dsp:cNvPr id="0" name=""/>
        <dsp:cNvSpPr/>
      </dsp:nvSpPr>
      <dsp:spPr>
        <a:xfrm>
          <a:off x="0" y="919831"/>
          <a:ext cx="3143249" cy="188595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a:latin typeface="Arial" panose="020B0604020202020204" pitchFamily="34" charset="0"/>
              <a:cs typeface="Arial" panose="020B0604020202020204" pitchFamily="34" charset="0"/>
            </a:rPr>
            <a:t>Lower job satisfaction</a:t>
          </a:r>
        </a:p>
      </dsp:txBody>
      <dsp:txXfrm>
        <a:off x="0" y="919831"/>
        <a:ext cx="3143249" cy="1885950"/>
      </dsp:txXfrm>
    </dsp:sp>
    <dsp:sp modelId="{1995EBD8-D021-C147-9922-CF51F17CC3E1}">
      <dsp:nvSpPr>
        <dsp:cNvPr id="0" name=""/>
        <dsp:cNvSpPr/>
      </dsp:nvSpPr>
      <dsp:spPr>
        <a:xfrm>
          <a:off x="3457575" y="919831"/>
          <a:ext cx="3143249" cy="1885950"/>
        </a:xfrm>
        <a:prstGeom prst="rect">
          <a:avLst/>
        </a:prstGeom>
        <a:solidFill>
          <a:schemeClr val="accent2">
            <a:hueOff val="-661686"/>
            <a:satOff val="746"/>
            <a:lumOff val="1765"/>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a:latin typeface="Arial" panose="020B0604020202020204" pitchFamily="34" charset="0"/>
              <a:cs typeface="Arial" panose="020B0604020202020204" pitchFamily="34" charset="0"/>
            </a:rPr>
            <a:t>Higher levels of stress</a:t>
          </a:r>
        </a:p>
      </dsp:txBody>
      <dsp:txXfrm>
        <a:off x="3457575" y="919831"/>
        <a:ext cx="3143249" cy="1885950"/>
      </dsp:txXfrm>
    </dsp:sp>
    <dsp:sp modelId="{748A7744-57EE-C641-BFCC-1D4BC68CFDAC}">
      <dsp:nvSpPr>
        <dsp:cNvPr id="0" name=""/>
        <dsp:cNvSpPr/>
      </dsp:nvSpPr>
      <dsp:spPr>
        <a:xfrm>
          <a:off x="6915149" y="919831"/>
          <a:ext cx="3143249" cy="1885950"/>
        </a:xfrm>
        <a:prstGeom prst="rect">
          <a:avLst/>
        </a:prstGeom>
        <a:solidFill>
          <a:schemeClr val="accent2">
            <a:hueOff val="-1323373"/>
            <a:satOff val="1492"/>
            <a:lumOff val="353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a:latin typeface="Arial" panose="020B0604020202020204" pitchFamily="34" charset="0"/>
              <a:cs typeface="Arial" panose="020B0604020202020204" pitchFamily="34" charset="0"/>
            </a:rPr>
            <a:t>Burnout and intention to leave </a:t>
          </a:r>
        </a:p>
      </dsp:txBody>
      <dsp:txXfrm>
        <a:off x="6915149" y="919831"/>
        <a:ext cx="3143249" cy="18859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B72BA4-7A48-9743-8B53-471B14514853}">
      <dsp:nvSpPr>
        <dsp:cNvPr id="0" name=""/>
        <dsp:cNvSpPr/>
      </dsp:nvSpPr>
      <dsp:spPr>
        <a:xfrm>
          <a:off x="0" y="448519"/>
          <a:ext cx="5906181" cy="21294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kern="1200">
              <a:latin typeface="Arial" panose="020B0604020202020204" pitchFamily="34" charset="0"/>
              <a:cs typeface="Arial" panose="020B0604020202020204" pitchFamily="34" charset="0"/>
            </a:rPr>
            <a:t>POLITICAL – BREXIT</a:t>
          </a:r>
        </a:p>
      </dsp:txBody>
      <dsp:txXfrm>
        <a:off x="103949" y="552468"/>
        <a:ext cx="5698283" cy="1921502"/>
      </dsp:txXfrm>
    </dsp:sp>
    <dsp:sp modelId="{E510876F-6B20-9047-B080-583F05C12AB1}">
      <dsp:nvSpPr>
        <dsp:cNvPr id="0" name=""/>
        <dsp:cNvSpPr/>
      </dsp:nvSpPr>
      <dsp:spPr>
        <a:xfrm>
          <a:off x="0" y="2652799"/>
          <a:ext cx="5906181" cy="21294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latin typeface="Arial" panose="020B0604020202020204" pitchFamily="34" charset="0"/>
              <a:cs typeface="Arial" panose="020B0604020202020204" pitchFamily="34" charset="0"/>
            </a:rPr>
            <a:t>Brexit might impact the Proper Care staffing levels because there are reducing the numbers of recruitment from overseas and is increasing the time frame of hiring new staff.   </a:t>
          </a:r>
        </a:p>
      </dsp:txBody>
      <dsp:txXfrm>
        <a:off x="103949" y="2756748"/>
        <a:ext cx="5698283" cy="19215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677D68-5EE3-4439-A4FB-4B2C656F79C4}">
      <dsp:nvSpPr>
        <dsp:cNvPr id="0" name=""/>
        <dsp:cNvSpPr/>
      </dsp:nvSpPr>
      <dsp:spPr>
        <a:xfrm>
          <a:off x="0" y="0"/>
          <a:ext cx="5906181" cy="110028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E2C442-2CBB-4E90-A2CE-4D5AAEAABE05}">
      <dsp:nvSpPr>
        <dsp:cNvPr id="0" name=""/>
        <dsp:cNvSpPr/>
      </dsp:nvSpPr>
      <dsp:spPr>
        <a:xfrm>
          <a:off x="332837" y="249736"/>
          <a:ext cx="605159" cy="6051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8B0A901-77B1-4272-91FD-9E32CD3F60B6}">
      <dsp:nvSpPr>
        <dsp:cNvPr id="0" name=""/>
        <dsp:cNvSpPr/>
      </dsp:nvSpPr>
      <dsp:spPr>
        <a:xfrm>
          <a:off x="1270834" y="2170"/>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One of the rational solution in staff shortage in Proper Care is to motivate staff. There are some ways how to motivate staff, for instance: </a:t>
          </a:r>
        </a:p>
      </dsp:txBody>
      <dsp:txXfrm>
        <a:off x="1270834" y="2170"/>
        <a:ext cx="4635346" cy="1100289"/>
      </dsp:txXfrm>
    </dsp:sp>
    <dsp:sp modelId="{0259A058-05EC-458C-A993-5F2D76D5D92C}">
      <dsp:nvSpPr>
        <dsp:cNvPr id="0" name=""/>
        <dsp:cNvSpPr/>
      </dsp:nvSpPr>
      <dsp:spPr>
        <a:xfrm>
          <a:off x="0" y="1251406"/>
          <a:ext cx="5906181" cy="110028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5420CC-6CAD-4F78-91A0-CFEFBD08EC58}">
      <dsp:nvSpPr>
        <dsp:cNvPr id="0" name=""/>
        <dsp:cNvSpPr/>
      </dsp:nvSpPr>
      <dsp:spPr>
        <a:xfrm>
          <a:off x="332837" y="1625098"/>
          <a:ext cx="605159" cy="6051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4882838-EC2B-4969-AC02-B5AD4DBBC810}">
      <dsp:nvSpPr>
        <dsp:cNvPr id="0" name=""/>
        <dsp:cNvSpPr/>
      </dsp:nvSpPr>
      <dsp:spPr>
        <a:xfrm>
          <a:off x="1270834" y="1377533"/>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Providing transport</a:t>
          </a:r>
        </a:p>
      </dsp:txBody>
      <dsp:txXfrm>
        <a:off x="1270834" y="1377533"/>
        <a:ext cx="4635346" cy="1100289"/>
      </dsp:txXfrm>
    </dsp:sp>
    <dsp:sp modelId="{1E47D9FF-48AF-427F-B0F4-2F578AB8A70E}">
      <dsp:nvSpPr>
        <dsp:cNvPr id="0" name=""/>
        <dsp:cNvSpPr/>
      </dsp:nvSpPr>
      <dsp:spPr>
        <a:xfrm>
          <a:off x="0" y="2752895"/>
          <a:ext cx="5906181" cy="110028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52DD1E-BCBE-40A4-90A8-87889C844C8E}">
      <dsp:nvSpPr>
        <dsp:cNvPr id="0" name=""/>
        <dsp:cNvSpPr/>
      </dsp:nvSpPr>
      <dsp:spPr>
        <a:xfrm>
          <a:off x="332837" y="3000460"/>
          <a:ext cx="605159" cy="6051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1E3E263-E3F0-4ED1-A749-A93829C42455}">
      <dsp:nvSpPr>
        <dsp:cNvPr id="0" name=""/>
        <dsp:cNvSpPr/>
      </dsp:nvSpPr>
      <dsp:spPr>
        <a:xfrm>
          <a:off x="1270834" y="2752895"/>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Degree</a:t>
          </a:r>
        </a:p>
      </dsp:txBody>
      <dsp:txXfrm>
        <a:off x="1270834" y="2752895"/>
        <a:ext cx="4635346" cy="1100289"/>
      </dsp:txXfrm>
    </dsp:sp>
    <dsp:sp modelId="{1F10DE2E-8280-4315-942C-CCF3B49BA982}">
      <dsp:nvSpPr>
        <dsp:cNvPr id="0" name=""/>
        <dsp:cNvSpPr/>
      </dsp:nvSpPr>
      <dsp:spPr>
        <a:xfrm>
          <a:off x="0" y="4128257"/>
          <a:ext cx="5906181" cy="110028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EEBD96-3AD2-4646-887C-C27B8D93CAC3}">
      <dsp:nvSpPr>
        <dsp:cNvPr id="0" name=""/>
        <dsp:cNvSpPr/>
      </dsp:nvSpPr>
      <dsp:spPr>
        <a:xfrm>
          <a:off x="332837" y="4375822"/>
          <a:ext cx="605159" cy="6051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7E9E05-60F2-4E82-AADF-A75AA25E8434}">
      <dsp:nvSpPr>
        <dsp:cNvPr id="0" name=""/>
        <dsp:cNvSpPr/>
      </dsp:nvSpPr>
      <dsp:spPr>
        <a:xfrm>
          <a:off x="1270834" y="4128257"/>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Awards</a:t>
          </a:r>
          <a:r>
            <a:rPr lang="en-US" sz="1600" kern="1200"/>
            <a:t> </a:t>
          </a:r>
        </a:p>
      </dsp:txBody>
      <dsp:txXfrm>
        <a:off x="1270834" y="4128257"/>
        <a:ext cx="4635346" cy="11002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4F0C22-9559-5345-A759-90FDC6065BFE}">
      <dsp:nvSpPr>
        <dsp:cNvPr id="0" name=""/>
        <dsp:cNvSpPr/>
      </dsp:nvSpPr>
      <dsp:spPr>
        <a:xfrm>
          <a:off x="447913" y="1658"/>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defRPr cap="all"/>
          </a:pPr>
          <a:r>
            <a:rPr lang="en-US" sz="2900" kern="1200">
              <a:latin typeface="Arial" panose="020B0604020202020204" pitchFamily="34" charset="0"/>
              <a:cs typeface="Arial" panose="020B0604020202020204" pitchFamily="34" charset="0"/>
            </a:rPr>
            <a:t>Increase salary:</a:t>
          </a:r>
        </a:p>
      </dsp:txBody>
      <dsp:txXfrm>
        <a:off x="447913" y="1658"/>
        <a:ext cx="2863304" cy="1717982"/>
      </dsp:txXfrm>
    </dsp:sp>
    <dsp:sp modelId="{DCEF331B-A097-5A44-818C-7C67F7C40411}">
      <dsp:nvSpPr>
        <dsp:cNvPr id="0" name=""/>
        <dsp:cNvSpPr/>
      </dsp:nvSpPr>
      <dsp:spPr>
        <a:xfrm>
          <a:off x="3597547" y="1658"/>
          <a:ext cx="2863304" cy="1717982"/>
        </a:xfrm>
        <a:prstGeom prst="rect">
          <a:avLst/>
        </a:prstGeom>
        <a:solidFill>
          <a:schemeClr val="accent2">
            <a:hueOff val="-330843"/>
            <a:satOff val="373"/>
            <a:lumOff val="882"/>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defRPr cap="all"/>
          </a:pPr>
          <a:r>
            <a:rPr lang="en-US" sz="2900" kern="1200">
              <a:latin typeface="Arial" panose="020B0604020202020204" pitchFamily="34" charset="0"/>
              <a:cs typeface="Arial" panose="020B0604020202020204" pitchFamily="34" charset="0"/>
            </a:rPr>
            <a:t>They can pay more much salary</a:t>
          </a:r>
        </a:p>
      </dsp:txBody>
      <dsp:txXfrm>
        <a:off x="3597547" y="1658"/>
        <a:ext cx="2863304" cy="1717982"/>
      </dsp:txXfrm>
    </dsp:sp>
    <dsp:sp modelId="{A091B013-AF1E-B54C-96E1-3F322E591112}">
      <dsp:nvSpPr>
        <dsp:cNvPr id="0" name=""/>
        <dsp:cNvSpPr/>
      </dsp:nvSpPr>
      <dsp:spPr>
        <a:xfrm>
          <a:off x="6747182" y="1658"/>
          <a:ext cx="2863304" cy="1717982"/>
        </a:xfrm>
        <a:prstGeom prst="rect">
          <a:avLst/>
        </a:prstGeom>
        <a:solidFill>
          <a:schemeClr val="accent2">
            <a:hueOff val="-661686"/>
            <a:satOff val="746"/>
            <a:lumOff val="1765"/>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defRPr cap="all"/>
          </a:pPr>
          <a:r>
            <a:rPr lang="en-US" sz="2900" kern="1200">
              <a:latin typeface="Arial" panose="020B0604020202020204" pitchFamily="34" charset="0"/>
              <a:cs typeface="Arial" panose="020B0604020202020204" pitchFamily="34" charset="0"/>
            </a:rPr>
            <a:t>OR</a:t>
          </a:r>
          <a:r>
            <a:rPr lang="en-US" sz="2900" kern="1200"/>
            <a:t> </a:t>
          </a:r>
        </a:p>
      </dsp:txBody>
      <dsp:txXfrm>
        <a:off x="6747182" y="1658"/>
        <a:ext cx="2863304" cy="1717982"/>
      </dsp:txXfrm>
    </dsp:sp>
    <dsp:sp modelId="{FCA6E0D6-8EB3-534F-8587-510F5C410953}">
      <dsp:nvSpPr>
        <dsp:cNvPr id="0" name=""/>
        <dsp:cNvSpPr/>
      </dsp:nvSpPr>
      <dsp:spPr>
        <a:xfrm>
          <a:off x="2022730" y="2005971"/>
          <a:ext cx="2863304" cy="1717982"/>
        </a:xfrm>
        <a:prstGeom prst="rect">
          <a:avLst/>
        </a:prstGeom>
        <a:solidFill>
          <a:schemeClr val="accent2">
            <a:hueOff val="-992530"/>
            <a:satOff val="1119"/>
            <a:lumOff val="2647"/>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defRPr cap="all"/>
          </a:pPr>
          <a:r>
            <a:rPr lang="en-US" sz="2900" kern="1200">
              <a:latin typeface="Arial" panose="020B0604020202020204" pitchFamily="34" charset="0"/>
              <a:cs typeface="Arial" panose="020B0604020202020204" pitchFamily="34" charset="0"/>
            </a:rPr>
            <a:t>Recruit more people:</a:t>
          </a:r>
        </a:p>
      </dsp:txBody>
      <dsp:txXfrm>
        <a:off x="2022730" y="2005971"/>
        <a:ext cx="2863304" cy="1717982"/>
      </dsp:txXfrm>
    </dsp:sp>
    <dsp:sp modelId="{1C193946-3706-8C4E-82A6-55344366EC33}">
      <dsp:nvSpPr>
        <dsp:cNvPr id="0" name=""/>
        <dsp:cNvSpPr/>
      </dsp:nvSpPr>
      <dsp:spPr>
        <a:xfrm>
          <a:off x="5172365" y="2005971"/>
          <a:ext cx="2863304" cy="1717982"/>
        </a:xfrm>
        <a:prstGeom prst="rect">
          <a:avLst/>
        </a:prstGeom>
        <a:solidFill>
          <a:schemeClr val="accent2">
            <a:hueOff val="-1323373"/>
            <a:satOff val="1492"/>
            <a:lumOff val="353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defRPr cap="all"/>
          </a:pPr>
          <a:r>
            <a:rPr lang="en-US" sz="2900" kern="1200">
              <a:latin typeface="Arial" panose="020B0604020202020204" pitchFamily="34" charset="0"/>
              <a:cs typeface="Arial" panose="020B0604020202020204" pitchFamily="34" charset="0"/>
            </a:rPr>
            <a:t>Provide training and pay for it</a:t>
          </a:r>
        </a:p>
      </dsp:txBody>
      <dsp:txXfrm>
        <a:off x="5172365" y="2005971"/>
        <a:ext cx="2863304" cy="171798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2F0356-C245-EF40-BA56-A2C265E6D509}">
      <dsp:nvSpPr>
        <dsp:cNvPr id="0" name=""/>
        <dsp:cNvSpPr/>
      </dsp:nvSpPr>
      <dsp:spPr>
        <a:xfrm>
          <a:off x="0" y="1819"/>
          <a:ext cx="1005839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BB2C703-4075-1748-8082-FB5935FB7492}">
      <dsp:nvSpPr>
        <dsp:cNvPr id="0" name=""/>
        <dsp:cNvSpPr/>
      </dsp:nvSpPr>
      <dsp:spPr>
        <a:xfrm>
          <a:off x="0" y="1819"/>
          <a:ext cx="10058399" cy="1240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In consideration with PESTLE analysis, FISBONE diagram and PMI the staff shortage have a big impact in healthcare setting and every solution have consequences. </a:t>
          </a:r>
        </a:p>
      </dsp:txBody>
      <dsp:txXfrm>
        <a:off x="0" y="1819"/>
        <a:ext cx="10058399" cy="1240657"/>
      </dsp:txXfrm>
    </dsp:sp>
    <dsp:sp modelId="{35F3BBE6-612A-884C-A2C2-941EBDDA566F}">
      <dsp:nvSpPr>
        <dsp:cNvPr id="0" name=""/>
        <dsp:cNvSpPr/>
      </dsp:nvSpPr>
      <dsp:spPr>
        <a:xfrm>
          <a:off x="0" y="1242477"/>
          <a:ext cx="1005839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45976E3-9D8C-1A46-8B7D-9D293DB49034}">
      <dsp:nvSpPr>
        <dsp:cNvPr id="0" name=""/>
        <dsp:cNvSpPr/>
      </dsp:nvSpPr>
      <dsp:spPr>
        <a:xfrm>
          <a:off x="0" y="1242477"/>
          <a:ext cx="10058399" cy="1240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There are a lot of factors which contribute to staff shortage and to solve this problem it is necessary to follow a rational solution. </a:t>
          </a:r>
        </a:p>
      </dsp:txBody>
      <dsp:txXfrm>
        <a:off x="0" y="1242477"/>
        <a:ext cx="10058399" cy="1240657"/>
      </dsp:txXfrm>
    </dsp:sp>
    <dsp:sp modelId="{4BE5E78B-F03B-7C49-B124-825C8CE3EA6F}">
      <dsp:nvSpPr>
        <dsp:cNvPr id="0" name=""/>
        <dsp:cNvSpPr/>
      </dsp:nvSpPr>
      <dsp:spPr>
        <a:xfrm>
          <a:off x="0" y="2483134"/>
          <a:ext cx="1005839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F94545F4-50F4-A54A-8F00-12FDCCF74591}">
      <dsp:nvSpPr>
        <dsp:cNvPr id="0" name=""/>
        <dsp:cNvSpPr/>
      </dsp:nvSpPr>
      <dsp:spPr>
        <a:xfrm>
          <a:off x="0" y="2483134"/>
          <a:ext cx="10058399" cy="1240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A rational solution in this problem is to motivate the staff by having a set of measures to correct, prevent, and improve the quality of work. </a:t>
          </a:r>
        </a:p>
      </dsp:txBody>
      <dsp:txXfrm>
        <a:off x="0" y="2483134"/>
        <a:ext cx="10058399" cy="12406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BE7E7D-F260-974A-A1FF-4EBA91A89C65}" type="datetimeFigureOut">
              <a:rPr lang="en-US" smtClean="0"/>
              <a:t>7/11/22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651AF9-565B-CB49-B1FB-C7ACB30F76F7}" type="slidenum">
              <a:rPr lang="en-US" smtClean="0"/>
              <a:t>‹#›</a:t>
            </a:fld>
            <a:endParaRPr lang="en-US"/>
          </a:p>
        </p:txBody>
      </p:sp>
    </p:spTree>
    <p:extLst>
      <p:ext uri="{BB962C8B-B14F-4D97-AF65-F5344CB8AC3E}">
        <p14:creationId xmlns:p14="http://schemas.microsoft.com/office/powerpoint/2010/main" val="30133867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8651AF9-565B-CB49-B1FB-C7ACB30F76F7}" type="slidenum">
              <a:rPr lang="en-US" smtClean="0"/>
              <a:t>5</a:t>
            </a:fld>
            <a:endParaRPr lang="en-US"/>
          </a:p>
        </p:txBody>
      </p:sp>
    </p:spTree>
    <p:extLst>
      <p:ext uri="{BB962C8B-B14F-4D97-AF65-F5344CB8AC3E}">
        <p14:creationId xmlns:p14="http://schemas.microsoft.com/office/powerpoint/2010/main" val="15023201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EA0C0817-A112-4847-8014-A94B7D2A4EA3}" type="datetime1">
              <a:rPr lang="en-US" smtClean="0"/>
              <a:t>7/11/22</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7917200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332B432-ACDA-4023-A761-2BAB76577B62}" type="datetime1">
              <a:rPr lang="en-US" smtClean="0"/>
              <a:t>7/11/22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274389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D9C646AA-F36E-4540-911D-FFFC0A0EF24A}" type="datetime1">
              <a:rPr lang="en-US" smtClean="0"/>
              <a:t>7/11/22</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21417350"/>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7/11/22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833500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7/11/22</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4169370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7/11/22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9618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7/11/22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08741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7E8D12A6-918A-48BD-8CB9-CA713993B0EA}" type="datetime1">
              <a:rPr lang="en-US" smtClean="0"/>
              <a:t>7/11/22</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34B7E4EF-A1BD-40F4-AB7B-04F084DD991D}"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90861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E778CE86-875F-4587-BCF6-FA054AFC0D53}" type="datetime1">
              <a:rPr lang="en-US" smtClean="0"/>
              <a:pPr/>
              <a:t>7/11/22</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34B7E4EF-A1BD-40F4-AB7B-04F084DD991D}"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078138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7/11/22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648925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7/11/22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31835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F6FA2B21-3FCD-4721-B95C-427943F61125}" type="datetime1">
              <a:rPr lang="en-US" smtClean="0"/>
              <a:t>7/11/22</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4239239844"/>
      </p:ext>
    </p:extLst>
  </p:cSld>
  <p:clrMap bg1="lt1" tx1="dk1" bg2="lt2" tx2="dk2" accent1="accent1" accent2="accent2" accent3="accent3" accent4="accent4" accent5="accent5" accent6="accent6" hlink="hlink" folHlink="folHlink"/>
  <p:sldLayoutIdLst>
    <p:sldLayoutId id="2147483899" r:id="rId1"/>
    <p:sldLayoutId id="2147483900" r:id="rId2"/>
    <p:sldLayoutId id="2147483901" r:id="rId3"/>
    <p:sldLayoutId id="2147483902" r:id="rId4"/>
    <p:sldLayoutId id="2147483903" r:id="rId5"/>
    <p:sldLayoutId id="2147483904" r:id="rId6"/>
    <p:sldLayoutId id="2147483905" r:id="rId7"/>
    <p:sldLayoutId id="2147483906" r:id="rId8"/>
    <p:sldLayoutId id="2147483907" r:id="rId9"/>
    <p:sldLayoutId id="2147483908" r:id="rId10"/>
    <p:sldLayoutId id="214748390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3" Type="http://schemas.openxmlformats.org/officeDocument/2006/relationships/hyperlink" Target="https://www.publish.csiro.au/ah/ah030186" TargetMode="External"/><Relationship Id="rId2" Type="http://schemas.openxmlformats.org/officeDocument/2006/relationships/hyperlink" Target="https://research.lpubatangas.edu.ph/wp-content/uploads/2022/06/6-APJAHS-2020-01.pdf" TargetMode="External"/><Relationship Id="rId1" Type="http://schemas.openxmlformats.org/officeDocument/2006/relationships/slideLayout" Target="../slideLayouts/slideLayout7.xml"/><Relationship Id="rId5" Type="http://schemas.openxmlformats.org/officeDocument/2006/relationships/hyperlink" Target="https://search.proquest.com/openview/742cba7e1a7ed9b3879e89753daf4a37/1?pq-origsite=gscholar&amp;cbl=29902" TargetMode="External"/><Relationship Id="rId4" Type="http://schemas.openxmlformats.org/officeDocument/2006/relationships/hyperlink" Target="https://www.bmj.com/content/325/7363/538.extract"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researchgate.net/profile/Jeanette-Ives-Erickson/publication/290433677_Nevidjon_B_Ives_Erickson_J_The_nursing_shortage_solutions_for_the_short_and_long_term_Online_Journal_of_Issues_in_Nursing_2001Jan/links/5697b9ab08aec79ee32b46aa/Nevidjon-B-Ives-Erickson-J-The-nursing-shortage-solutions-for-the-short-and-long-term-Online-Journal-of-Issues-in-Nursing-2001Jan.pdf" TargetMode="External"/><Relationship Id="rId2" Type="http://schemas.openxmlformats.org/officeDocument/2006/relationships/hyperlink" Target="https://search.proquest.com/openview/53961a711ee98e54cd5e833dcdc53045/1?pq-origsite=gscholar&amp;cbl=18750" TargetMode="External"/><Relationship Id="rId1" Type="http://schemas.openxmlformats.org/officeDocument/2006/relationships/slideLayout" Target="../slideLayouts/slideLayout7.xml"/><Relationship Id="rId5" Type="http://schemas.openxmlformats.org/officeDocument/2006/relationships/hyperlink" Target="https://www.emerald.com/insight/content/doi/10.1108/02632779910270221/full/html" TargetMode="External"/><Relationship Id="rId4" Type="http://schemas.openxmlformats.org/officeDocument/2006/relationships/hyperlink" Target="https://www.abhi.org.uk/media/1534/kf-understanding-nhs-financial-pressures-full-repo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10">
            <a:extLst>
              <a:ext uri="{FF2B5EF4-FFF2-40B4-BE49-F238E27FC236}">
                <a16:creationId xmlns:a16="http://schemas.microsoft.com/office/drawing/2014/main" id="{4999FE9C-D8F9-4F9B-B95B-608C3EF6B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6" name="Rectangle 12">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8" name="Rectangle 14">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sp>
      <p:pic>
        <p:nvPicPr>
          <p:cNvPr id="6" name="Picture 5">
            <a:extLst>
              <a:ext uri="{FF2B5EF4-FFF2-40B4-BE49-F238E27FC236}">
                <a16:creationId xmlns:a16="http://schemas.microsoft.com/office/drawing/2014/main" id="{E41A456B-79D2-3538-3342-6DEAF06AE825}"/>
              </a:ext>
            </a:extLst>
          </p:cNvPr>
          <p:cNvPicPr>
            <a:picLocks noChangeAspect="1"/>
          </p:cNvPicPr>
          <p:nvPr/>
        </p:nvPicPr>
        <p:blipFill>
          <a:blip r:embed="rId2"/>
          <a:stretch>
            <a:fillRect/>
          </a:stretch>
        </p:blipFill>
        <p:spPr>
          <a:xfrm>
            <a:off x="1204017" y="1228185"/>
            <a:ext cx="4414438" cy="4414438"/>
          </a:xfrm>
          <a:prstGeom prst="rect">
            <a:avLst/>
          </a:prstGeom>
        </p:spPr>
      </p:pic>
      <p:sp>
        <p:nvSpPr>
          <p:cNvPr id="3" name="TextBox 2">
            <a:extLst>
              <a:ext uri="{FF2B5EF4-FFF2-40B4-BE49-F238E27FC236}">
                <a16:creationId xmlns:a16="http://schemas.microsoft.com/office/drawing/2014/main" id="{66EDDCCC-E304-203B-8697-7074B7EB4887}"/>
              </a:ext>
            </a:extLst>
          </p:cNvPr>
          <p:cNvSpPr txBox="1"/>
          <p:nvPr/>
        </p:nvSpPr>
        <p:spPr>
          <a:xfrm>
            <a:off x="6579450" y="2538919"/>
            <a:ext cx="4957554" cy="3496120"/>
          </a:xfrm>
          <a:prstGeom prst="rect">
            <a:avLst/>
          </a:prstGeom>
        </p:spPr>
        <p:txBody>
          <a:bodyPr vert="horz" lIns="91440" tIns="45720" rIns="91440" bIns="45720" rtlCol="0">
            <a:normAutofit/>
          </a:bodyPr>
          <a:lstStyle/>
          <a:p>
            <a:pPr indent="-182880" defTabSz="914400">
              <a:spcAft>
                <a:spcPts val="600"/>
              </a:spcAft>
              <a:buClr>
                <a:schemeClr val="tx1">
                  <a:lumMod val="85000"/>
                  <a:lumOff val="15000"/>
                </a:schemeClr>
              </a:buClr>
              <a:buSzPct val="110000"/>
              <a:buFont typeface="Garamond" pitchFamily="18" charset="0"/>
              <a:buChar char="◦"/>
            </a:pPr>
            <a:r>
              <a:rPr lang="en-US"/>
              <a:t>Certificate of Higher Education in Skills for the Workplace &amp; Health and Social Care </a:t>
            </a:r>
          </a:p>
          <a:p>
            <a:pPr indent="-182880" defTabSz="914400">
              <a:spcAft>
                <a:spcPts val="600"/>
              </a:spcAft>
              <a:buClr>
                <a:schemeClr val="tx1">
                  <a:lumMod val="85000"/>
                  <a:lumOff val="15000"/>
                </a:schemeClr>
              </a:buClr>
              <a:buSzPct val="110000"/>
              <a:buFont typeface="Garamond" pitchFamily="18" charset="0"/>
              <a:buChar char="◦"/>
            </a:pPr>
            <a:r>
              <a:rPr lang="en-US"/>
              <a:t>Problem Solving and Decision Making </a:t>
            </a:r>
          </a:p>
          <a:p>
            <a:pPr indent="-182880" defTabSz="914400">
              <a:spcAft>
                <a:spcPts val="600"/>
              </a:spcAft>
              <a:buClr>
                <a:schemeClr val="tx1">
                  <a:lumMod val="85000"/>
                  <a:lumOff val="15000"/>
                </a:schemeClr>
              </a:buClr>
              <a:buSzPct val="110000"/>
              <a:buFont typeface="Garamond" pitchFamily="18" charset="0"/>
              <a:buChar char="◦"/>
            </a:pPr>
            <a:r>
              <a:rPr lang="en-US" i="1"/>
              <a:t>BMSW 4004 </a:t>
            </a:r>
            <a:endParaRPr lang="en-US"/>
          </a:p>
          <a:p>
            <a:pPr indent="-182880" defTabSz="914400">
              <a:spcAft>
                <a:spcPts val="600"/>
              </a:spcAft>
              <a:buClr>
                <a:schemeClr val="tx1">
                  <a:lumMod val="85000"/>
                  <a:lumOff val="15000"/>
                </a:schemeClr>
              </a:buClr>
              <a:buSzPct val="110000"/>
              <a:buFont typeface="Garamond" pitchFamily="18" charset="0"/>
              <a:buChar char="◦"/>
            </a:pPr>
            <a:r>
              <a:rPr lang="en-US" i="1"/>
              <a:t>Problem Solving and Decision making </a:t>
            </a:r>
            <a:endParaRPr lang="en-US"/>
          </a:p>
          <a:p>
            <a:pPr indent="-182880" defTabSz="914400">
              <a:spcAft>
                <a:spcPts val="600"/>
              </a:spcAft>
              <a:buClr>
                <a:schemeClr val="tx1">
                  <a:lumMod val="85000"/>
                  <a:lumOff val="15000"/>
                </a:schemeClr>
              </a:buClr>
              <a:buSzPct val="110000"/>
              <a:buFont typeface="Garamond" pitchFamily="18" charset="0"/>
              <a:buChar char="◦"/>
            </a:pPr>
            <a:r>
              <a:rPr lang="en-US"/>
              <a:t>TUTOR NAME: </a:t>
            </a:r>
            <a:r>
              <a:rPr lang="en-US" i="1"/>
              <a:t>JULIUS AZASOO</a:t>
            </a:r>
            <a:endParaRPr lang="en-US"/>
          </a:p>
          <a:p>
            <a:pPr indent="-182880" defTabSz="914400">
              <a:spcAft>
                <a:spcPts val="600"/>
              </a:spcAft>
              <a:buClr>
                <a:schemeClr val="tx1">
                  <a:lumMod val="85000"/>
                  <a:lumOff val="15000"/>
                </a:schemeClr>
              </a:buClr>
              <a:buSzPct val="110000"/>
              <a:buFont typeface="Garamond" pitchFamily="18" charset="0"/>
              <a:buChar char="◦"/>
            </a:pPr>
            <a:r>
              <a:rPr lang="en-US"/>
              <a:t>STUDENT NAME: </a:t>
            </a:r>
            <a:r>
              <a:rPr lang="en-US" b="1"/>
              <a:t>GABRIELA DIANA MUNTEANU</a:t>
            </a:r>
            <a:endParaRPr lang="en-US"/>
          </a:p>
          <a:p>
            <a:pPr indent="-182880" defTabSz="914400">
              <a:spcAft>
                <a:spcPts val="600"/>
              </a:spcAft>
              <a:buClr>
                <a:schemeClr val="tx1">
                  <a:lumMod val="85000"/>
                  <a:lumOff val="15000"/>
                </a:schemeClr>
              </a:buClr>
              <a:buSzPct val="110000"/>
              <a:buFont typeface="Garamond" pitchFamily="18" charset="0"/>
              <a:buChar char="◦"/>
            </a:pPr>
            <a:r>
              <a:rPr lang="en-US"/>
              <a:t>STUDENT ID: </a:t>
            </a:r>
            <a:r>
              <a:rPr lang="en-US" b="1"/>
              <a:t>2014843</a:t>
            </a:r>
            <a:endParaRPr lang="en-US"/>
          </a:p>
        </p:txBody>
      </p:sp>
    </p:spTree>
    <p:extLst>
      <p:ext uri="{BB962C8B-B14F-4D97-AF65-F5344CB8AC3E}">
        <p14:creationId xmlns:p14="http://schemas.microsoft.com/office/powerpoint/2010/main" val="1881841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E5616837-E16C-8CD1-B189-F6EB9F1E59AD}"/>
              </a:ext>
            </a:extLst>
          </p:cNvPr>
          <p:cNvSpPr>
            <a:spLocks noGrp="1"/>
          </p:cNvSpPr>
          <p:nvPr>
            <p:ph type="title"/>
          </p:nvPr>
        </p:nvSpPr>
        <p:spPr>
          <a:xfrm>
            <a:off x="573409" y="559477"/>
            <a:ext cx="3765200" cy="5709931"/>
          </a:xfrm>
        </p:spPr>
        <p:txBody>
          <a:bodyPr>
            <a:normAutofit/>
          </a:bodyPr>
          <a:lstStyle/>
          <a:p>
            <a:pPr algn="ctr"/>
            <a:r>
              <a:rPr lang="en-US" sz="3400">
                <a:latin typeface="Arial" panose="020B0604020202020204" pitchFamily="34" charset="0"/>
                <a:cs typeface="Arial" panose="020B0604020202020204" pitchFamily="34" charset="0"/>
              </a:rPr>
              <a:t>INTRODUCTION</a:t>
            </a:r>
          </a:p>
        </p:txBody>
      </p:sp>
      <p:graphicFrame>
        <p:nvGraphicFramePr>
          <p:cNvPr id="5" name="Content Placeholder 2">
            <a:extLst>
              <a:ext uri="{FF2B5EF4-FFF2-40B4-BE49-F238E27FC236}">
                <a16:creationId xmlns:a16="http://schemas.microsoft.com/office/drawing/2014/main" id="{2CFD4315-3759-A17C-3D33-76450B960BA4}"/>
              </a:ext>
            </a:extLst>
          </p:cNvPr>
          <p:cNvGraphicFramePr>
            <a:graphicFrameLocks noGrp="1"/>
          </p:cNvGraphicFramePr>
          <p:nvPr>
            <p:ph idx="1"/>
            <p:extLst>
              <p:ext uri="{D42A27DB-BD31-4B8C-83A1-F6EECF244321}">
                <p14:modId xmlns:p14="http://schemas.microsoft.com/office/powerpoint/2010/main" val="1184096289"/>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1177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0B7C9494-C85B-9B9E-9702-D3DB6CECD7A4}"/>
              </a:ext>
            </a:extLst>
          </p:cNvPr>
          <p:cNvSpPr>
            <a:spLocks noGrp="1"/>
          </p:cNvSpPr>
          <p:nvPr>
            <p:ph type="title"/>
          </p:nvPr>
        </p:nvSpPr>
        <p:spPr>
          <a:xfrm>
            <a:off x="573409" y="559477"/>
            <a:ext cx="3765200" cy="5709931"/>
          </a:xfrm>
        </p:spPr>
        <p:txBody>
          <a:bodyPr>
            <a:normAutofit/>
          </a:bodyPr>
          <a:lstStyle/>
          <a:p>
            <a:pPr algn="ctr"/>
            <a:r>
              <a:rPr lang="en-US" sz="4400" b="1">
                <a:latin typeface="Arial" panose="020B0604020202020204" pitchFamily="34" charset="0"/>
                <a:cs typeface="Arial" panose="020B0604020202020204" pitchFamily="34" charset="0"/>
              </a:rPr>
              <a:t>Problem identification</a:t>
            </a:r>
          </a:p>
        </p:txBody>
      </p:sp>
      <p:graphicFrame>
        <p:nvGraphicFramePr>
          <p:cNvPr id="5" name="Content Placeholder 2">
            <a:extLst>
              <a:ext uri="{FF2B5EF4-FFF2-40B4-BE49-F238E27FC236}">
                <a16:creationId xmlns:a16="http://schemas.microsoft.com/office/drawing/2014/main" id="{205EDC16-4ACA-1F61-76AB-1F6922469061}"/>
              </a:ext>
            </a:extLst>
          </p:cNvPr>
          <p:cNvGraphicFramePr>
            <a:graphicFrameLocks noGrp="1"/>
          </p:cNvGraphicFramePr>
          <p:nvPr>
            <p:ph idx="1"/>
            <p:extLst>
              <p:ext uri="{D42A27DB-BD31-4B8C-83A1-F6EECF244321}">
                <p14:modId xmlns:p14="http://schemas.microsoft.com/office/powerpoint/2010/main" val="2350615089"/>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5253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5AD18-638E-5E61-BDBE-C152FCB3BC10}"/>
              </a:ext>
            </a:extLst>
          </p:cNvPr>
          <p:cNvSpPr>
            <a:spLocks noGrp="1"/>
          </p:cNvSpPr>
          <p:nvPr>
            <p:ph type="title"/>
          </p:nvPr>
        </p:nvSpPr>
        <p:spPr>
          <a:xfrm>
            <a:off x="1066800" y="642594"/>
            <a:ext cx="10058400" cy="1371600"/>
          </a:xfrm>
        </p:spPr>
        <p:txBody>
          <a:bodyPr>
            <a:normAutofit/>
          </a:bodyPr>
          <a:lstStyle/>
          <a:p>
            <a:pPr algn="ctr"/>
            <a:r>
              <a:rPr lang="en-US" sz="4400">
                <a:latin typeface="Arial" panose="020B0604020202020204" pitchFamily="34" charset="0"/>
                <a:cs typeface="Arial" panose="020B0604020202020204" pitchFamily="34" charset="0"/>
              </a:rPr>
              <a:t>IMPACT OF STAFF SHORTING ON EMPLOYEES </a:t>
            </a:r>
          </a:p>
        </p:txBody>
      </p:sp>
      <p:graphicFrame>
        <p:nvGraphicFramePr>
          <p:cNvPr id="16" name="Content Placeholder 2">
            <a:extLst>
              <a:ext uri="{FF2B5EF4-FFF2-40B4-BE49-F238E27FC236}">
                <a16:creationId xmlns:a16="http://schemas.microsoft.com/office/drawing/2014/main" id="{2AADDC87-1D0F-1441-33EF-174269FF785D}"/>
              </a:ext>
            </a:extLst>
          </p:cNvPr>
          <p:cNvGraphicFramePr>
            <a:graphicFrameLocks noGrp="1"/>
          </p:cNvGraphicFramePr>
          <p:nvPr>
            <p:ph idx="1"/>
            <p:extLst>
              <p:ext uri="{D42A27DB-BD31-4B8C-83A1-F6EECF244321}">
                <p14:modId xmlns:p14="http://schemas.microsoft.com/office/powerpoint/2010/main" val="3408439465"/>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58697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8">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88A948A1-048E-201C-B297-F07FA953D0F0}"/>
              </a:ext>
            </a:extLst>
          </p:cNvPr>
          <p:cNvSpPr>
            <a:spLocks noGrp="1"/>
          </p:cNvSpPr>
          <p:nvPr>
            <p:ph type="title"/>
          </p:nvPr>
        </p:nvSpPr>
        <p:spPr>
          <a:xfrm>
            <a:off x="573409" y="559477"/>
            <a:ext cx="3765200" cy="5709931"/>
          </a:xfrm>
        </p:spPr>
        <p:txBody>
          <a:bodyPr>
            <a:normAutofit/>
          </a:bodyPr>
          <a:lstStyle/>
          <a:p>
            <a:pPr algn="ctr"/>
            <a:r>
              <a:rPr lang="en-US" b="1">
                <a:latin typeface="Arial" panose="020B0604020202020204" pitchFamily="34" charset="0"/>
                <a:cs typeface="Arial" panose="020B0604020202020204" pitchFamily="34" charset="0"/>
              </a:rPr>
              <a:t>PESTLE ANALYSIS</a:t>
            </a:r>
          </a:p>
        </p:txBody>
      </p:sp>
      <p:graphicFrame>
        <p:nvGraphicFramePr>
          <p:cNvPr id="5" name="Content Placeholder 2">
            <a:extLst>
              <a:ext uri="{FF2B5EF4-FFF2-40B4-BE49-F238E27FC236}">
                <a16:creationId xmlns:a16="http://schemas.microsoft.com/office/drawing/2014/main" id="{429A9674-F4CE-A8B9-DBF4-32E6E65F5D0D}"/>
              </a:ext>
            </a:extLst>
          </p:cNvPr>
          <p:cNvGraphicFramePr>
            <a:graphicFrameLocks noGrp="1"/>
          </p:cNvGraphicFramePr>
          <p:nvPr>
            <p:ph idx="1"/>
            <p:extLst>
              <p:ext uri="{D42A27DB-BD31-4B8C-83A1-F6EECF244321}">
                <p14:modId xmlns:p14="http://schemas.microsoft.com/office/powerpoint/2010/main" val="3899967209"/>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25942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18">
            <a:extLst>
              <a:ext uri="{FF2B5EF4-FFF2-40B4-BE49-F238E27FC236}">
                <a16:creationId xmlns:a16="http://schemas.microsoft.com/office/drawing/2014/main" id="{44ED18C4-67E3-43CE-9EC7-3809C35EE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20">
            <a:extLst>
              <a:ext uri="{FF2B5EF4-FFF2-40B4-BE49-F238E27FC236}">
                <a16:creationId xmlns:a16="http://schemas.microsoft.com/office/drawing/2014/main" id="{FBE714BB-FFC1-4759-9828-5B89BFD78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ln w="6350" cap="flat" cmpd="sng" algn="ctr">
            <a:noFill/>
            <a:prstDash val="solid"/>
          </a:ln>
          <a:effectLst>
            <a:softEdge rad="0"/>
          </a:effectLst>
        </p:spPr>
      </p:sp>
      <p:sp>
        <p:nvSpPr>
          <p:cNvPr id="23" name="Rectangle 22">
            <a:extLst>
              <a:ext uri="{FF2B5EF4-FFF2-40B4-BE49-F238E27FC236}">
                <a16:creationId xmlns:a16="http://schemas.microsoft.com/office/drawing/2014/main" id="{8E0541FA-C333-41B0-AC8A-A3423BC48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accent1"/>
          </a:solidFill>
          <a:ln w="6350" cap="flat" cmpd="sng" algn="ctr">
            <a:noFill/>
            <a:prstDash val="solid"/>
          </a:ln>
          <a:effectLst>
            <a:softEdge rad="0"/>
          </a:effectLst>
        </p:spPr>
      </p:sp>
      <p:sp>
        <p:nvSpPr>
          <p:cNvPr id="2" name="Title 1">
            <a:extLst>
              <a:ext uri="{FF2B5EF4-FFF2-40B4-BE49-F238E27FC236}">
                <a16:creationId xmlns:a16="http://schemas.microsoft.com/office/drawing/2014/main" id="{AC485767-9FAE-DAA3-988B-8285E2DF2D4D}"/>
              </a:ext>
            </a:extLst>
          </p:cNvPr>
          <p:cNvSpPr>
            <a:spLocks noGrp="1"/>
          </p:cNvSpPr>
          <p:nvPr>
            <p:ph type="title"/>
          </p:nvPr>
        </p:nvSpPr>
        <p:spPr>
          <a:xfrm>
            <a:off x="556428" y="1112108"/>
            <a:ext cx="3754169" cy="4638936"/>
          </a:xfrm>
        </p:spPr>
        <p:txBody>
          <a:bodyPr anchor="t">
            <a:normAutofit/>
          </a:bodyPr>
          <a:lstStyle/>
          <a:p>
            <a:pPr algn="ctr"/>
            <a:r>
              <a:rPr lang="en-US" sz="4000">
                <a:solidFill>
                  <a:srgbClr val="FFFFFF"/>
                </a:solidFill>
                <a:latin typeface="Arial" panose="020B0604020202020204" pitchFamily="34" charset="0"/>
                <a:cs typeface="Arial" panose="020B0604020202020204" pitchFamily="34" charset="0"/>
              </a:rPr>
              <a:t>ECONOMIC</a:t>
            </a:r>
          </a:p>
        </p:txBody>
      </p:sp>
      <p:sp>
        <p:nvSpPr>
          <p:cNvPr id="3" name="Content Placeholder 2">
            <a:extLst>
              <a:ext uri="{FF2B5EF4-FFF2-40B4-BE49-F238E27FC236}">
                <a16:creationId xmlns:a16="http://schemas.microsoft.com/office/drawing/2014/main" id="{6367E91F-EEFD-09CA-5C37-CB9924239D6D}"/>
              </a:ext>
            </a:extLst>
          </p:cNvPr>
          <p:cNvSpPr>
            <a:spLocks noGrp="1"/>
          </p:cNvSpPr>
          <p:nvPr>
            <p:ph idx="1"/>
          </p:nvPr>
        </p:nvSpPr>
        <p:spPr>
          <a:xfrm>
            <a:off x="5375415" y="1112108"/>
            <a:ext cx="5939709" cy="4638936"/>
          </a:xfrm>
        </p:spPr>
        <p:txBody>
          <a:bodyPr>
            <a:normAutofit/>
          </a:bodyPr>
          <a:lstStyle/>
          <a:p>
            <a:r>
              <a:rPr lang="en-US">
                <a:latin typeface="Arial" panose="020B0604020202020204" pitchFamily="34" charset="0"/>
                <a:cs typeface="Arial" panose="020B0604020202020204" pitchFamily="34" charset="0"/>
              </a:rPr>
              <a:t>NHS have financial issues, and this makes it difficult for organization to provide enough qualified staff. If there are mediocre salaries, the NHS is not the attractive workplace for nurses or doctors.</a:t>
            </a:r>
          </a:p>
        </p:txBody>
      </p:sp>
    </p:spTree>
    <p:extLst>
      <p:ext uri="{BB962C8B-B14F-4D97-AF65-F5344CB8AC3E}">
        <p14:creationId xmlns:p14="http://schemas.microsoft.com/office/powerpoint/2010/main" val="10599543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5">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F541939C-25D7-B7A1-FFBD-5108D7A08BB6}"/>
              </a:ext>
            </a:extLst>
          </p:cNvPr>
          <p:cNvSpPr>
            <a:spLocks noGrp="1"/>
          </p:cNvSpPr>
          <p:nvPr>
            <p:ph type="title"/>
          </p:nvPr>
        </p:nvSpPr>
        <p:spPr>
          <a:xfrm>
            <a:off x="573409" y="559477"/>
            <a:ext cx="3765200" cy="5709931"/>
          </a:xfrm>
        </p:spPr>
        <p:txBody>
          <a:bodyPr>
            <a:normAutofit/>
          </a:bodyPr>
          <a:lstStyle/>
          <a:p>
            <a:pPr algn="ctr"/>
            <a:r>
              <a:rPr lang="en-US" sz="4400">
                <a:latin typeface="Arial" panose="020B0604020202020204" pitchFamily="34" charset="0"/>
                <a:cs typeface="Arial" panose="020B0604020202020204" pitchFamily="34" charset="0"/>
              </a:rPr>
              <a:t>SOCIAL</a:t>
            </a:r>
          </a:p>
        </p:txBody>
      </p:sp>
      <p:sp>
        <p:nvSpPr>
          <p:cNvPr id="3" name="Content Placeholder 2">
            <a:extLst>
              <a:ext uri="{FF2B5EF4-FFF2-40B4-BE49-F238E27FC236}">
                <a16:creationId xmlns:a16="http://schemas.microsoft.com/office/drawing/2014/main" id="{0C4B1481-C454-A258-B46E-C09F4930CE23}"/>
              </a:ext>
            </a:extLst>
          </p:cNvPr>
          <p:cNvSpPr>
            <a:spLocks noGrp="1"/>
          </p:cNvSpPr>
          <p:nvPr>
            <p:ph idx="1"/>
          </p:nvPr>
        </p:nvSpPr>
        <p:spPr>
          <a:xfrm>
            <a:off x="5478124" y="559477"/>
            <a:ext cx="5647076" cy="5475563"/>
          </a:xfrm>
        </p:spPr>
        <p:txBody>
          <a:bodyPr anchor="ctr">
            <a:normAutofit/>
          </a:bodyPr>
          <a:lstStyle/>
          <a:p>
            <a:r>
              <a:rPr lang="en-US">
                <a:latin typeface="Arial" panose="020B0604020202020204" pitchFamily="34" charset="0"/>
                <a:cs typeface="Arial" panose="020B0604020202020204" pitchFamily="34" charset="0"/>
              </a:rPr>
              <a:t>The average age of population is increasing, and the older population have more health conditions, like diabetes and cancers, and to treat it is extremely costly. In this case, NHS must spend money on treatment, and they will not be able to recruit new qualified staff.</a:t>
            </a:r>
            <a:r>
              <a:rPr lang="en-US"/>
              <a:t> </a:t>
            </a:r>
          </a:p>
        </p:txBody>
      </p:sp>
    </p:spTree>
    <p:extLst>
      <p:ext uri="{BB962C8B-B14F-4D97-AF65-F5344CB8AC3E}">
        <p14:creationId xmlns:p14="http://schemas.microsoft.com/office/powerpoint/2010/main" val="2439549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83AAB-7875-794C-9060-09F490902C91}"/>
              </a:ext>
            </a:extLst>
          </p:cNvPr>
          <p:cNvSpPr>
            <a:spLocks noGrp="1"/>
          </p:cNvSpPr>
          <p:nvPr>
            <p:ph type="title"/>
          </p:nvPr>
        </p:nvSpPr>
        <p:spPr>
          <a:xfrm>
            <a:off x="6579450" y="727627"/>
            <a:ext cx="4957553" cy="1645920"/>
          </a:xfrm>
        </p:spPr>
        <p:txBody>
          <a:bodyPr>
            <a:normAutofit/>
          </a:bodyPr>
          <a:lstStyle/>
          <a:p>
            <a:r>
              <a:rPr lang="en-US" sz="4100">
                <a:latin typeface="Arial" panose="020B0604020202020204" pitchFamily="34" charset="0"/>
                <a:cs typeface="Arial" panose="020B0604020202020204" pitchFamily="34" charset="0"/>
              </a:rPr>
              <a:t>TECHNOLOGICAL</a:t>
            </a:r>
          </a:p>
        </p:txBody>
      </p:sp>
      <p:sp>
        <p:nvSpPr>
          <p:cNvPr id="26" name="Rectangle 25">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8" name="Rectangle 27">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sp>
      <p:pic>
        <p:nvPicPr>
          <p:cNvPr id="7" name="Graphic 6" descr="Doctor">
            <a:extLst>
              <a:ext uri="{FF2B5EF4-FFF2-40B4-BE49-F238E27FC236}">
                <a16:creationId xmlns:a16="http://schemas.microsoft.com/office/drawing/2014/main" id="{05AC6C2C-0350-C840-B995-189BE1D40D5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04017" y="1228185"/>
            <a:ext cx="4414438" cy="4414438"/>
          </a:xfrm>
          <a:prstGeom prst="rect">
            <a:avLst/>
          </a:prstGeom>
        </p:spPr>
      </p:pic>
      <p:sp>
        <p:nvSpPr>
          <p:cNvPr id="3" name="Content Placeholder 2">
            <a:extLst>
              <a:ext uri="{FF2B5EF4-FFF2-40B4-BE49-F238E27FC236}">
                <a16:creationId xmlns:a16="http://schemas.microsoft.com/office/drawing/2014/main" id="{FA37FDFD-6316-CFBC-555D-064A3BECF882}"/>
              </a:ext>
            </a:extLst>
          </p:cNvPr>
          <p:cNvSpPr>
            <a:spLocks noGrp="1"/>
          </p:cNvSpPr>
          <p:nvPr>
            <p:ph idx="1"/>
          </p:nvPr>
        </p:nvSpPr>
        <p:spPr>
          <a:xfrm>
            <a:off x="6579450" y="2538919"/>
            <a:ext cx="4957554" cy="3496120"/>
          </a:xfrm>
        </p:spPr>
        <p:txBody>
          <a:bodyPr>
            <a:normAutofit/>
          </a:bodyPr>
          <a:lstStyle/>
          <a:p>
            <a:r>
              <a:rPr lang="en-US">
                <a:latin typeface="Arial" panose="020B0604020202020204" pitchFamily="34" charset="0"/>
                <a:cs typeface="Arial" panose="020B0604020202020204" pitchFamily="34" charset="0"/>
              </a:rPr>
              <a:t>If there are not better education of clinical professionals, it will not be easier for healthcare setting to find and recruit new staff</a:t>
            </a:r>
          </a:p>
        </p:txBody>
      </p:sp>
    </p:spTree>
    <p:extLst>
      <p:ext uri="{BB962C8B-B14F-4D97-AF65-F5344CB8AC3E}">
        <p14:creationId xmlns:p14="http://schemas.microsoft.com/office/powerpoint/2010/main" val="2055711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86815CC-4F69-5E3E-D00F-31B039B535A6}"/>
              </a:ext>
            </a:extLst>
          </p:cNvPr>
          <p:cNvPicPr>
            <a:picLocks noChangeAspect="1"/>
          </p:cNvPicPr>
          <p:nvPr/>
        </p:nvPicPr>
        <p:blipFill rotWithShape="1">
          <a:blip r:embed="rId2"/>
          <a:srcRect l="58595" r="5057" b="1"/>
          <a:stretch/>
        </p:blipFill>
        <p:spPr>
          <a:xfrm>
            <a:off x="7837371" y="237744"/>
            <a:ext cx="4124416" cy="6382512"/>
          </a:xfrm>
          <a:prstGeom prst="rect">
            <a:avLst/>
          </a:prstGeom>
        </p:spPr>
      </p:pic>
      <p:sp>
        <p:nvSpPr>
          <p:cNvPr id="10" name="Rectangle 9">
            <a:extLst>
              <a:ext uri="{FF2B5EF4-FFF2-40B4-BE49-F238E27FC236}">
                <a16:creationId xmlns:a16="http://schemas.microsoft.com/office/drawing/2014/main" id="{891D1FF4-7F97-4936-9A4C-9FB71D8FB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93CAD70-2285-4853-B53A-4951AEAC3937}"/>
              </a:ext>
            </a:extLst>
          </p:cNvPr>
          <p:cNvSpPr>
            <a:spLocks noGrp="1"/>
          </p:cNvSpPr>
          <p:nvPr>
            <p:ph type="title"/>
          </p:nvPr>
        </p:nvSpPr>
        <p:spPr>
          <a:xfrm>
            <a:off x="868680" y="642593"/>
            <a:ext cx="6281928" cy="1744183"/>
          </a:xfrm>
        </p:spPr>
        <p:txBody>
          <a:bodyPr>
            <a:normAutofit/>
          </a:bodyPr>
          <a:lstStyle/>
          <a:p>
            <a:r>
              <a:rPr lang="en-US">
                <a:latin typeface="Arial" panose="020B0604020202020204" pitchFamily="34" charset="0"/>
                <a:cs typeface="Arial" panose="020B0604020202020204" pitchFamily="34" charset="0"/>
              </a:rPr>
              <a:t>ENVIRONMENTAL</a:t>
            </a:r>
          </a:p>
        </p:txBody>
      </p:sp>
      <p:sp>
        <p:nvSpPr>
          <p:cNvPr id="3" name="Content Placeholder 2">
            <a:extLst>
              <a:ext uri="{FF2B5EF4-FFF2-40B4-BE49-F238E27FC236}">
                <a16:creationId xmlns:a16="http://schemas.microsoft.com/office/drawing/2014/main" id="{9F15B7A6-E200-CACE-FF71-D63CDB5B6E6E}"/>
              </a:ext>
            </a:extLst>
          </p:cNvPr>
          <p:cNvSpPr>
            <a:spLocks noGrp="1"/>
          </p:cNvSpPr>
          <p:nvPr>
            <p:ph idx="1"/>
          </p:nvPr>
        </p:nvSpPr>
        <p:spPr>
          <a:xfrm>
            <a:off x="868680" y="2386584"/>
            <a:ext cx="6281928" cy="3648456"/>
          </a:xfrm>
        </p:spPr>
        <p:txBody>
          <a:bodyPr>
            <a:normAutofit/>
          </a:bodyPr>
          <a:lstStyle/>
          <a:p>
            <a:r>
              <a:rPr lang="en-US">
                <a:latin typeface="Arial" panose="020B0604020202020204" pitchFamily="34" charset="0"/>
                <a:cs typeface="Arial" panose="020B0604020202020204" pitchFamily="34" charset="0"/>
              </a:rPr>
              <a:t>Climate is changing ! There are loads of risk factors  not just for patients but also consequences for staff which can make massive impact on the staffing level.</a:t>
            </a:r>
          </a:p>
        </p:txBody>
      </p:sp>
    </p:spTree>
    <p:extLst>
      <p:ext uri="{BB962C8B-B14F-4D97-AF65-F5344CB8AC3E}">
        <p14:creationId xmlns:p14="http://schemas.microsoft.com/office/powerpoint/2010/main" val="15213529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65B2778-6678-45B6-9A79-C0910CFCA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3C08715-382F-F2B1-0918-108B20E99B48}"/>
              </a:ext>
            </a:extLst>
          </p:cNvPr>
          <p:cNvSpPr>
            <a:spLocks noGrp="1"/>
          </p:cNvSpPr>
          <p:nvPr>
            <p:ph type="title"/>
          </p:nvPr>
        </p:nvSpPr>
        <p:spPr>
          <a:xfrm>
            <a:off x="868680" y="642593"/>
            <a:ext cx="6281928" cy="1744183"/>
          </a:xfrm>
        </p:spPr>
        <p:txBody>
          <a:bodyPr>
            <a:normAutofit/>
          </a:bodyPr>
          <a:lstStyle/>
          <a:p>
            <a:r>
              <a:rPr lang="en-US">
                <a:latin typeface="Arial" panose="020B0604020202020204" pitchFamily="34" charset="0"/>
                <a:cs typeface="Arial" panose="020B0604020202020204" pitchFamily="34" charset="0"/>
              </a:rPr>
              <a:t>LEGAL</a:t>
            </a:r>
          </a:p>
        </p:txBody>
      </p:sp>
      <p:sp>
        <p:nvSpPr>
          <p:cNvPr id="3" name="Content Placeholder 2">
            <a:extLst>
              <a:ext uri="{FF2B5EF4-FFF2-40B4-BE49-F238E27FC236}">
                <a16:creationId xmlns:a16="http://schemas.microsoft.com/office/drawing/2014/main" id="{DB4C8BF3-29E6-4957-4ED0-755A0A881070}"/>
              </a:ext>
            </a:extLst>
          </p:cNvPr>
          <p:cNvSpPr>
            <a:spLocks noGrp="1"/>
          </p:cNvSpPr>
          <p:nvPr>
            <p:ph idx="1"/>
          </p:nvPr>
        </p:nvSpPr>
        <p:spPr>
          <a:xfrm>
            <a:off x="868680" y="2386584"/>
            <a:ext cx="6281928" cy="3648456"/>
          </a:xfrm>
        </p:spPr>
        <p:txBody>
          <a:bodyPr>
            <a:normAutofit/>
          </a:bodyPr>
          <a:lstStyle/>
          <a:p>
            <a:r>
              <a:rPr lang="en-US">
                <a:latin typeface="Arial" panose="020B0604020202020204" pitchFamily="34" charset="0"/>
                <a:cs typeface="Arial" panose="020B0604020202020204" pitchFamily="34" charset="0"/>
              </a:rPr>
              <a:t>Most of the time patients are not satisfied with  the quality of their care and take to courts to seek retribution. This force NHS to invest in expensive legal defense and this affect the number of staff. </a:t>
            </a:r>
          </a:p>
        </p:txBody>
      </p:sp>
      <p:sp useBgFill="1">
        <p:nvSpPr>
          <p:cNvPr id="12" name="Rectangle 11">
            <a:extLst>
              <a:ext uri="{FF2B5EF4-FFF2-40B4-BE49-F238E27FC236}">
                <a16:creationId xmlns:a16="http://schemas.microsoft.com/office/drawing/2014/main" id="{82C57F61-3F6E-4BE5-B964-003AA9B35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holding hands">
            <a:extLst>
              <a:ext uri="{FF2B5EF4-FFF2-40B4-BE49-F238E27FC236}">
                <a16:creationId xmlns:a16="http://schemas.microsoft.com/office/drawing/2014/main" id="{8317ECD3-5108-BAF7-5D09-60939FAC4B95}"/>
              </a:ext>
            </a:extLst>
          </p:cNvPr>
          <p:cNvPicPr>
            <a:picLocks noChangeAspect="1"/>
          </p:cNvPicPr>
          <p:nvPr/>
        </p:nvPicPr>
        <p:blipFill rotWithShape="1">
          <a:blip r:embed="rId2"/>
          <a:srcRect l="9091" t="12927" b="10464"/>
          <a:stretch/>
        </p:blipFill>
        <p:spPr>
          <a:xfrm>
            <a:off x="8319528" y="2496169"/>
            <a:ext cx="3318836" cy="1866852"/>
          </a:xfrm>
          <a:prstGeom prst="rect">
            <a:avLst/>
          </a:prstGeom>
        </p:spPr>
      </p:pic>
    </p:spTree>
    <p:extLst>
      <p:ext uri="{BB962C8B-B14F-4D97-AF65-F5344CB8AC3E}">
        <p14:creationId xmlns:p14="http://schemas.microsoft.com/office/powerpoint/2010/main" val="20132449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 name="Right Arrow 61">
            <a:extLst>
              <a:ext uri="{FF2B5EF4-FFF2-40B4-BE49-F238E27FC236}">
                <a16:creationId xmlns:a16="http://schemas.microsoft.com/office/drawing/2014/main" id="{D470017F-C2C8-7AC4-2C72-B21139F91267}"/>
              </a:ext>
            </a:extLst>
          </p:cNvPr>
          <p:cNvSpPr/>
          <p:nvPr/>
        </p:nvSpPr>
        <p:spPr>
          <a:xfrm flipV="1">
            <a:off x="2193925" y="3086736"/>
            <a:ext cx="7162801" cy="265669"/>
          </a:xfrm>
          <a:prstGeom prst="rightArrow">
            <a:avLst>
              <a:gd name="adj1" fmla="val 50000"/>
              <a:gd name="adj2" fmla="val 51852"/>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50000"/>
              </a:lnSpc>
            </a:pPr>
            <a:endParaRPr lang="en-GB" sz="1100">
              <a:latin typeface="Arial" panose="020B0604020202020204" pitchFamily="34" charset="0"/>
              <a:cs typeface="Arial" panose="020B0604020202020204" pitchFamily="34" charset="0"/>
            </a:endParaRPr>
          </a:p>
        </p:txBody>
      </p:sp>
      <p:sp>
        <p:nvSpPr>
          <p:cNvPr id="63" name="Rectangle 4">
            <a:extLst>
              <a:ext uri="{FF2B5EF4-FFF2-40B4-BE49-F238E27FC236}">
                <a16:creationId xmlns:a16="http://schemas.microsoft.com/office/drawing/2014/main" id="{2E8A08B7-AA95-FA2B-192F-47D6701DFCAA}"/>
              </a:ext>
            </a:extLst>
          </p:cNvPr>
          <p:cNvSpPr>
            <a:spLocks noChangeArrowheads="1"/>
          </p:cNvSpPr>
          <p:nvPr/>
        </p:nvSpPr>
        <p:spPr bwMode="auto">
          <a:xfrm>
            <a:off x="9840596" y="3003550"/>
            <a:ext cx="1763713" cy="427038"/>
          </a:xfrm>
          <a:prstGeom prst="rect">
            <a:avLst/>
          </a:prstGeom>
          <a:solidFill>
            <a:srgbClr val="4472C4"/>
          </a:solidFill>
          <a:ln w="12700">
            <a:solidFill>
              <a:srgbClr val="1F3763"/>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STAFF SHORTAGE</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64" name="Oval 5">
            <a:extLst>
              <a:ext uri="{FF2B5EF4-FFF2-40B4-BE49-F238E27FC236}">
                <a16:creationId xmlns:a16="http://schemas.microsoft.com/office/drawing/2014/main" id="{0544421B-EC0C-2939-E299-1291FF40EFF0}"/>
              </a:ext>
            </a:extLst>
          </p:cNvPr>
          <p:cNvSpPr>
            <a:spLocks noChangeArrowheads="1"/>
          </p:cNvSpPr>
          <p:nvPr/>
        </p:nvSpPr>
        <p:spPr bwMode="auto">
          <a:xfrm>
            <a:off x="2031522" y="933896"/>
            <a:ext cx="1385888" cy="600530"/>
          </a:xfrm>
          <a:prstGeom prst="ellipse">
            <a:avLst/>
          </a:prstGeom>
          <a:ln>
            <a:headEnd/>
            <a:tailEnd/>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LOW INCOME</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65" name="Oval 6">
            <a:extLst>
              <a:ext uri="{FF2B5EF4-FFF2-40B4-BE49-F238E27FC236}">
                <a16:creationId xmlns:a16="http://schemas.microsoft.com/office/drawing/2014/main" id="{F7A135DF-AD6C-517E-AC4A-FBFBEAD3E739}"/>
              </a:ext>
            </a:extLst>
          </p:cNvPr>
          <p:cNvSpPr>
            <a:spLocks noChangeArrowheads="1"/>
          </p:cNvSpPr>
          <p:nvPr/>
        </p:nvSpPr>
        <p:spPr bwMode="auto">
          <a:xfrm>
            <a:off x="6064250" y="920016"/>
            <a:ext cx="1682750" cy="598031"/>
          </a:xfrm>
          <a:prstGeom prst="ellipse">
            <a:avLst/>
          </a:prstGeom>
          <a:ln>
            <a:headEnd/>
            <a:tailEnd/>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STAFF SHORTAGE</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66" name="Oval 7">
            <a:extLst>
              <a:ext uri="{FF2B5EF4-FFF2-40B4-BE49-F238E27FC236}">
                <a16:creationId xmlns:a16="http://schemas.microsoft.com/office/drawing/2014/main" id="{F80448FA-25FA-C5AB-D4F6-A9E8D89A724E}"/>
              </a:ext>
            </a:extLst>
          </p:cNvPr>
          <p:cNvSpPr>
            <a:spLocks noChangeArrowheads="1"/>
          </p:cNvSpPr>
          <p:nvPr/>
        </p:nvSpPr>
        <p:spPr bwMode="auto">
          <a:xfrm>
            <a:off x="2178842" y="5417214"/>
            <a:ext cx="1625600" cy="819763"/>
          </a:xfrm>
          <a:prstGeom prst="ellipse">
            <a:avLst/>
          </a:prstGeom>
          <a:ln>
            <a:headEnd/>
            <a:tailEnd/>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STAFF MOTIVATION</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cxnSp>
        <p:nvCxnSpPr>
          <p:cNvPr id="67" name="Straight Connector 66">
            <a:extLst>
              <a:ext uri="{FF2B5EF4-FFF2-40B4-BE49-F238E27FC236}">
                <a16:creationId xmlns:a16="http://schemas.microsoft.com/office/drawing/2014/main" id="{8BD8AE2A-9EE6-125A-477E-97C20B187082}"/>
              </a:ext>
            </a:extLst>
          </p:cNvPr>
          <p:cNvCxnSpPr/>
          <p:nvPr/>
        </p:nvCxnSpPr>
        <p:spPr>
          <a:xfrm>
            <a:off x="3573621" y="1518048"/>
            <a:ext cx="1037590" cy="1501775"/>
          </a:xfrm>
          <a:prstGeom prst="line">
            <a:avLst/>
          </a:prstGeom>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F34AE249-D7AC-B854-437C-3590DB7DCC52}"/>
              </a:ext>
            </a:extLst>
          </p:cNvPr>
          <p:cNvCxnSpPr>
            <a:cxnSpLocks/>
          </p:cNvCxnSpPr>
          <p:nvPr/>
        </p:nvCxnSpPr>
        <p:spPr>
          <a:xfrm flipH="1">
            <a:off x="3192461" y="3601655"/>
            <a:ext cx="1260793" cy="1482977"/>
          </a:xfrm>
          <a:prstGeom prst="line">
            <a:avLst/>
          </a:prstGeom>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2A9BC01E-0090-8D82-BC10-16F05493FE92}"/>
              </a:ext>
            </a:extLst>
          </p:cNvPr>
          <p:cNvCxnSpPr/>
          <p:nvPr/>
        </p:nvCxnSpPr>
        <p:spPr>
          <a:xfrm>
            <a:off x="7180898" y="1689657"/>
            <a:ext cx="718185" cy="1066165"/>
          </a:xfrm>
          <a:prstGeom prst="line">
            <a:avLst/>
          </a:prstGeom>
        </p:spPr>
        <p:style>
          <a:lnRef idx="1">
            <a:schemeClr val="accent1"/>
          </a:lnRef>
          <a:fillRef idx="0">
            <a:schemeClr val="accent1"/>
          </a:fillRef>
          <a:effectRef idx="0">
            <a:schemeClr val="accent1"/>
          </a:effectRef>
          <a:fontRef idx="minor">
            <a:schemeClr val="tx1"/>
          </a:fontRef>
        </p:style>
      </p:cxnSp>
      <p:sp>
        <p:nvSpPr>
          <p:cNvPr id="70" name="Rectangle 13">
            <a:extLst>
              <a:ext uri="{FF2B5EF4-FFF2-40B4-BE49-F238E27FC236}">
                <a16:creationId xmlns:a16="http://schemas.microsoft.com/office/drawing/2014/main" id="{BBF9D64E-2736-E703-01D9-E8D49E6560D6}"/>
              </a:ext>
            </a:extLst>
          </p:cNvPr>
          <p:cNvSpPr>
            <a:spLocks noChangeArrowheads="1"/>
          </p:cNvSpPr>
          <p:nvPr/>
        </p:nvSpPr>
        <p:spPr bwMode="auto">
          <a:xfrm>
            <a:off x="1792446" y="1689666"/>
            <a:ext cx="1131888" cy="374716"/>
          </a:xfrm>
          <a:prstGeom prst="rect">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TRANSPORT</a:t>
            </a:r>
            <a:endParaRPr kumimoji="0" lang="en-US" altLang="en-US" sz="11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sp>
        <p:nvSpPr>
          <p:cNvPr id="71" name="Rectangle 14">
            <a:extLst>
              <a:ext uri="{FF2B5EF4-FFF2-40B4-BE49-F238E27FC236}">
                <a16:creationId xmlns:a16="http://schemas.microsoft.com/office/drawing/2014/main" id="{A98A4C8E-457B-D3C0-F16A-B7E3CE4D44AA}"/>
              </a:ext>
            </a:extLst>
          </p:cNvPr>
          <p:cNvSpPr>
            <a:spLocks noChangeArrowheads="1"/>
          </p:cNvSpPr>
          <p:nvPr/>
        </p:nvSpPr>
        <p:spPr bwMode="auto">
          <a:xfrm>
            <a:off x="1468753" y="4857241"/>
            <a:ext cx="1255713" cy="380038"/>
          </a:xfrm>
          <a:prstGeom prst="rect">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BENEFITS</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72" name="Rectangle 15">
            <a:extLst>
              <a:ext uri="{FF2B5EF4-FFF2-40B4-BE49-F238E27FC236}">
                <a16:creationId xmlns:a16="http://schemas.microsoft.com/office/drawing/2014/main" id="{E0875397-EB5E-4E91-1277-82E7542AED61}"/>
              </a:ext>
            </a:extLst>
          </p:cNvPr>
          <p:cNvSpPr>
            <a:spLocks noChangeArrowheads="1"/>
          </p:cNvSpPr>
          <p:nvPr/>
        </p:nvSpPr>
        <p:spPr bwMode="auto">
          <a:xfrm>
            <a:off x="5425122" y="1534426"/>
            <a:ext cx="1450975" cy="562768"/>
          </a:xfrm>
          <a:prstGeom prst="rect">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TO MANY PATIENTS</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73" name="Rectangle 16">
            <a:extLst>
              <a:ext uri="{FF2B5EF4-FFF2-40B4-BE49-F238E27FC236}">
                <a16:creationId xmlns:a16="http://schemas.microsoft.com/office/drawing/2014/main" id="{C55305BC-6B7B-2C58-BAFB-7B2AE11EEFD4}"/>
              </a:ext>
            </a:extLst>
          </p:cNvPr>
          <p:cNvSpPr>
            <a:spLocks noChangeArrowheads="1"/>
          </p:cNvSpPr>
          <p:nvPr/>
        </p:nvSpPr>
        <p:spPr bwMode="auto">
          <a:xfrm>
            <a:off x="5882323" y="2149289"/>
            <a:ext cx="1298575" cy="345055"/>
          </a:xfrm>
          <a:prstGeom prst="rect">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SIKNESS</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74" name="Rectangle 17">
            <a:extLst>
              <a:ext uri="{FF2B5EF4-FFF2-40B4-BE49-F238E27FC236}">
                <a16:creationId xmlns:a16="http://schemas.microsoft.com/office/drawing/2014/main" id="{6B4CA69C-EF3F-E346-F7C1-0879B9600867}"/>
              </a:ext>
            </a:extLst>
          </p:cNvPr>
          <p:cNvSpPr>
            <a:spLocks noChangeArrowheads="1"/>
          </p:cNvSpPr>
          <p:nvPr/>
        </p:nvSpPr>
        <p:spPr bwMode="auto">
          <a:xfrm>
            <a:off x="6280784" y="2606385"/>
            <a:ext cx="1400175" cy="345055"/>
          </a:xfrm>
          <a:prstGeom prst="rect">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LOW SUPPORT</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75" name="Rectangle 18">
            <a:extLst>
              <a:ext uri="{FF2B5EF4-FFF2-40B4-BE49-F238E27FC236}">
                <a16:creationId xmlns:a16="http://schemas.microsoft.com/office/drawing/2014/main" id="{7CE467D4-8F8B-577F-85CC-F6A93E708412}"/>
              </a:ext>
            </a:extLst>
          </p:cNvPr>
          <p:cNvSpPr>
            <a:spLocks noChangeArrowheads="1"/>
          </p:cNvSpPr>
          <p:nvPr/>
        </p:nvSpPr>
        <p:spPr bwMode="auto">
          <a:xfrm>
            <a:off x="2298064" y="3538415"/>
            <a:ext cx="1117600" cy="277813"/>
          </a:xfrm>
          <a:prstGeom prst="rect">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DEGREE</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76" name="Rectangle 19">
            <a:extLst>
              <a:ext uri="{FF2B5EF4-FFF2-40B4-BE49-F238E27FC236}">
                <a16:creationId xmlns:a16="http://schemas.microsoft.com/office/drawing/2014/main" id="{E6D8E21A-DFAE-7A79-C460-C41CECFDD62F}"/>
              </a:ext>
            </a:extLst>
          </p:cNvPr>
          <p:cNvSpPr>
            <a:spLocks noChangeArrowheads="1"/>
          </p:cNvSpPr>
          <p:nvPr/>
        </p:nvSpPr>
        <p:spPr bwMode="auto">
          <a:xfrm>
            <a:off x="4145438" y="4193054"/>
            <a:ext cx="1279684" cy="442951"/>
          </a:xfrm>
          <a:prstGeom prst="rect">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RECOGNITION</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77" name="Rectangle 20">
            <a:extLst>
              <a:ext uri="{FF2B5EF4-FFF2-40B4-BE49-F238E27FC236}">
                <a16:creationId xmlns:a16="http://schemas.microsoft.com/office/drawing/2014/main" id="{9D0A3CEA-E7D4-A127-8979-6FB7CEE95F4E}"/>
              </a:ext>
            </a:extLst>
          </p:cNvPr>
          <p:cNvSpPr>
            <a:spLocks noChangeArrowheads="1"/>
          </p:cNvSpPr>
          <p:nvPr/>
        </p:nvSpPr>
        <p:spPr bwMode="auto">
          <a:xfrm>
            <a:off x="1690686" y="3979209"/>
            <a:ext cx="1501775" cy="416559"/>
          </a:xfrm>
          <a:prstGeom prst="rect">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AWARDS</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78" name="Rectangle 21">
            <a:extLst>
              <a:ext uri="{FF2B5EF4-FFF2-40B4-BE49-F238E27FC236}">
                <a16:creationId xmlns:a16="http://schemas.microsoft.com/office/drawing/2014/main" id="{A4992D29-DE19-A363-CF9D-6FEF063A6791}"/>
              </a:ext>
            </a:extLst>
          </p:cNvPr>
          <p:cNvSpPr>
            <a:spLocks noChangeArrowheads="1"/>
          </p:cNvSpPr>
          <p:nvPr/>
        </p:nvSpPr>
        <p:spPr bwMode="auto">
          <a:xfrm>
            <a:off x="2441574" y="2161229"/>
            <a:ext cx="1393825" cy="267195"/>
          </a:xfrm>
          <a:prstGeom prst="rect">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PARKING</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79" name="Rectangle 22">
            <a:extLst>
              <a:ext uri="{FF2B5EF4-FFF2-40B4-BE49-F238E27FC236}">
                <a16:creationId xmlns:a16="http://schemas.microsoft.com/office/drawing/2014/main" id="{FAB20EF7-47E3-7CF2-3DBA-BFB41825558D}"/>
              </a:ext>
            </a:extLst>
          </p:cNvPr>
          <p:cNvSpPr>
            <a:spLocks noChangeArrowheads="1"/>
          </p:cNvSpPr>
          <p:nvPr/>
        </p:nvSpPr>
        <p:spPr bwMode="auto">
          <a:xfrm>
            <a:off x="2116135" y="2619609"/>
            <a:ext cx="1712913" cy="374716"/>
          </a:xfrm>
          <a:prstGeom prst="rect">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HIGH PRICES</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80" name="Rectangle 25">
            <a:extLst>
              <a:ext uri="{FF2B5EF4-FFF2-40B4-BE49-F238E27FC236}">
                <a16:creationId xmlns:a16="http://schemas.microsoft.com/office/drawing/2014/main" id="{E5D2348A-0C0B-949F-B4A7-37716DAAC6D0}"/>
              </a:ext>
            </a:extLst>
          </p:cNvPr>
          <p:cNvSpPr>
            <a:spLocks noChangeArrowheads="1"/>
          </p:cNvSpPr>
          <p:nvPr/>
        </p:nvSpPr>
        <p:spPr bwMode="auto">
          <a:xfrm>
            <a:off x="8044482" y="1789766"/>
            <a:ext cx="1312244" cy="327025"/>
          </a:xfrm>
          <a:prstGeom prst="rect">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DEPRESSION</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81" name="Rectangle 125">
            <a:extLst>
              <a:ext uri="{FF2B5EF4-FFF2-40B4-BE49-F238E27FC236}">
                <a16:creationId xmlns:a16="http://schemas.microsoft.com/office/drawing/2014/main" id="{EEB154CE-E6C5-E730-C928-CEB9111EB11E}"/>
              </a:ext>
            </a:extLst>
          </p:cNvPr>
          <p:cNvSpPr>
            <a:spLocks noChangeArrowheads="1"/>
          </p:cNvSpPr>
          <p:nvPr/>
        </p:nvSpPr>
        <p:spPr bwMode="auto">
          <a:xfrm>
            <a:off x="-31750" y="349112"/>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91" name="TextBox 90">
            <a:extLst>
              <a:ext uri="{FF2B5EF4-FFF2-40B4-BE49-F238E27FC236}">
                <a16:creationId xmlns:a16="http://schemas.microsoft.com/office/drawing/2014/main" id="{5DE029C1-8078-37F8-3FBB-D8B4C74B0FA7}"/>
              </a:ext>
            </a:extLst>
          </p:cNvPr>
          <p:cNvSpPr txBox="1"/>
          <p:nvPr/>
        </p:nvSpPr>
        <p:spPr>
          <a:xfrm>
            <a:off x="3804442" y="415388"/>
            <a:ext cx="6118058" cy="369332"/>
          </a:xfrm>
          <a:prstGeom prst="rect">
            <a:avLst/>
          </a:prstGeom>
          <a:noFill/>
        </p:spPr>
        <p:txBody>
          <a:bodyPr wrap="square">
            <a:spAutoFit/>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FISHBONE DIAGRAM</a:t>
            </a:r>
            <a:r>
              <a:rPr lang="en-GB" b="1" dirty="0">
                <a:effectLst/>
              </a:rPr>
              <a:t> </a:t>
            </a:r>
            <a:endParaRPr lang="en-US" b="1" dirty="0"/>
          </a:p>
        </p:txBody>
      </p:sp>
      <p:sp>
        <p:nvSpPr>
          <p:cNvPr id="92" name="Rectangle 91">
            <a:extLst>
              <a:ext uri="{FF2B5EF4-FFF2-40B4-BE49-F238E27FC236}">
                <a16:creationId xmlns:a16="http://schemas.microsoft.com/office/drawing/2014/main" id="{2C323E25-C8D9-E459-2AF8-A1271E321C90}"/>
              </a:ext>
            </a:extLst>
          </p:cNvPr>
          <p:cNvSpPr/>
          <p:nvPr/>
        </p:nvSpPr>
        <p:spPr>
          <a:xfrm>
            <a:off x="7817653" y="2253589"/>
            <a:ext cx="1029970" cy="254000"/>
          </a:xfrm>
          <a:prstGeom prst="rect">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50000"/>
              </a:lnSpc>
            </a:pPr>
            <a:r>
              <a:rPr lang="en-GB" sz="1100">
                <a:effectLst/>
                <a:latin typeface="Arial" panose="020B0604020202020204" pitchFamily="34" charset="0"/>
                <a:ea typeface="Calibri" panose="020F0502020204030204" pitchFamily="34" charset="0"/>
                <a:cs typeface="Arial" panose="020B0604020202020204" pitchFamily="34" charset="0"/>
              </a:rPr>
              <a:t>PRESSURE </a:t>
            </a:r>
          </a:p>
        </p:txBody>
      </p:sp>
      <p:sp>
        <p:nvSpPr>
          <p:cNvPr id="93" name="Rounded Rectangle 92">
            <a:extLst>
              <a:ext uri="{FF2B5EF4-FFF2-40B4-BE49-F238E27FC236}">
                <a16:creationId xmlns:a16="http://schemas.microsoft.com/office/drawing/2014/main" id="{C446EC37-3D52-ED31-128B-404B45DD13EE}"/>
              </a:ext>
            </a:extLst>
          </p:cNvPr>
          <p:cNvSpPr/>
          <p:nvPr/>
        </p:nvSpPr>
        <p:spPr>
          <a:xfrm>
            <a:off x="4611211" y="3816228"/>
            <a:ext cx="1669573" cy="30844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lnSpc>
                <a:spcPct val="150000"/>
              </a:lnSpc>
            </a:pPr>
            <a:r>
              <a:rPr lang="en-US" sz="1100" dirty="0">
                <a:latin typeface="Arial" panose="020B0604020202020204" pitchFamily="34" charset="0"/>
                <a:cs typeface="Arial" panose="020B0604020202020204" pitchFamily="34" charset="0"/>
              </a:rPr>
              <a:t>ACCOMODATION</a:t>
            </a:r>
          </a:p>
        </p:txBody>
      </p:sp>
      <p:cxnSp>
        <p:nvCxnSpPr>
          <p:cNvPr id="95" name="Straight Connector 94">
            <a:extLst>
              <a:ext uri="{FF2B5EF4-FFF2-40B4-BE49-F238E27FC236}">
                <a16:creationId xmlns:a16="http://schemas.microsoft.com/office/drawing/2014/main" id="{F8FD0331-3350-1CF4-7AB7-2BE924B47FF3}"/>
              </a:ext>
            </a:extLst>
          </p:cNvPr>
          <p:cNvCxnSpPr/>
          <p:nvPr/>
        </p:nvCxnSpPr>
        <p:spPr>
          <a:xfrm>
            <a:off x="7899083" y="3429000"/>
            <a:ext cx="811780" cy="1515979"/>
          </a:xfrm>
          <a:prstGeom prst="line">
            <a:avLst/>
          </a:prstGeom>
        </p:spPr>
        <p:style>
          <a:lnRef idx="1">
            <a:schemeClr val="accent1"/>
          </a:lnRef>
          <a:fillRef idx="0">
            <a:schemeClr val="accent1"/>
          </a:fillRef>
          <a:effectRef idx="0">
            <a:schemeClr val="accent1"/>
          </a:effectRef>
          <a:fontRef idx="minor">
            <a:schemeClr val="tx1"/>
          </a:fontRef>
        </p:style>
      </p:cxnSp>
      <p:sp>
        <p:nvSpPr>
          <p:cNvPr id="96" name="Oval 95">
            <a:extLst>
              <a:ext uri="{FF2B5EF4-FFF2-40B4-BE49-F238E27FC236}">
                <a16:creationId xmlns:a16="http://schemas.microsoft.com/office/drawing/2014/main" id="{E6E1CEF2-02BD-4C9A-9173-84BC1873C6F9}"/>
              </a:ext>
            </a:extLst>
          </p:cNvPr>
          <p:cNvSpPr/>
          <p:nvPr/>
        </p:nvSpPr>
        <p:spPr>
          <a:xfrm>
            <a:off x="6737366" y="5333541"/>
            <a:ext cx="2323433" cy="5985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11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ENVIROMENT</a:t>
            </a:r>
          </a:p>
        </p:txBody>
      </p:sp>
      <p:sp>
        <p:nvSpPr>
          <p:cNvPr id="97" name="Rectangle 96">
            <a:extLst>
              <a:ext uri="{FF2B5EF4-FFF2-40B4-BE49-F238E27FC236}">
                <a16:creationId xmlns:a16="http://schemas.microsoft.com/office/drawing/2014/main" id="{EBE9D879-1BCF-B096-8B0E-8560BE577917}"/>
              </a:ext>
            </a:extLst>
          </p:cNvPr>
          <p:cNvSpPr/>
          <p:nvPr/>
        </p:nvSpPr>
        <p:spPr>
          <a:xfrm>
            <a:off x="8416406" y="3680821"/>
            <a:ext cx="1506094" cy="35913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lnSpc>
                <a:spcPct val="150000"/>
              </a:lnSpc>
            </a:pPr>
            <a:r>
              <a:rPr lang="en-US" sz="1100" dirty="0">
                <a:latin typeface="Arial" panose="020B0604020202020204" pitchFamily="34" charset="0"/>
                <a:cs typeface="Arial" panose="020B0604020202020204" pitchFamily="34" charset="0"/>
              </a:rPr>
              <a:t>LONG CLINICS LIST</a:t>
            </a:r>
          </a:p>
        </p:txBody>
      </p:sp>
      <p:sp>
        <p:nvSpPr>
          <p:cNvPr id="98" name="Rectangle 97">
            <a:extLst>
              <a:ext uri="{FF2B5EF4-FFF2-40B4-BE49-F238E27FC236}">
                <a16:creationId xmlns:a16="http://schemas.microsoft.com/office/drawing/2014/main" id="{CA6BA106-2BDE-F730-3291-9739797F1010}"/>
              </a:ext>
            </a:extLst>
          </p:cNvPr>
          <p:cNvSpPr/>
          <p:nvPr/>
        </p:nvSpPr>
        <p:spPr>
          <a:xfrm>
            <a:off x="7047330" y="3979209"/>
            <a:ext cx="1146175" cy="30403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lnSpc>
                <a:spcPct val="150000"/>
              </a:lnSpc>
            </a:pPr>
            <a:r>
              <a:rPr lang="en-US" sz="1100" dirty="0">
                <a:latin typeface="Arial" panose="020B0604020202020204" pitchFamily="34" charset="0"/>
                <a:cs typeface="Arial" panose="020B0604020202020204" pitchFamily="34" charset="0"/>
              </a:rPr>
              <a:t>SAFETY</a:t>
            </a:r>
          </a:p>
        </p:txBody>
      </p:sp>
      <p:sp>
        <p:nvSpPr>
          <p:cNvPr id="99" name="Rectangle 98">
            <a:extLst>
              <a:ext uri="{FF2B5EF4-FFF2-40B4-BE49-F238E27FC236}">
                <a16:creationId xmlns:a16="http://schemas.microsoft.com/office/drawing/2014/main" id="{33AB099F-5073-3EDF-2BA1-58D3496E22BE}"/>
              </a:ext>
            </a:extLst>
          </p:cNvPr>
          <p:cNvSpPr/>
          <p:nvPr/>
        </p:nvSpPr>
        <p:spPr>
          <a:xfrm>
            <a:off x="8847623" y="4511841"/>
            <a:ext cx="1074877" cy="43313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lnSpc>
                <a:spcPct val="150000"/>
              </a:lnSpc>
            </a:pPr>
            <a:r>
              <a:rPr lang="en-US" sz="1100" dirty="0">
                <a:latin typeface="Arial" panose="020B0604020202020204" pitchFamily="34" charset="0"/>
                <a:cs typeface="Arial" panose="020B0604020202020204" pitchFamily="34" charset="0"/>
              </a:rPr>
              <a:t>NOISE</a:t>
            </a:r>
          </a:p>
        </p:txBody>
      </p:sp>
    </p:spTree>
    <p:extLst>
      <p:ext uri="{BB962C8B-B14F-4D97-AF65-F5344CB8AC3E}">
        <p14:creationId xmlns:p14="http://schemas.microsoft.com/office/powerpoint/2010/main" val="18182102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353E2FDF-8EBA-79F0-CF77-398A4CCD2610}"/>
              </a:ext>
            </a:extLst>
          </p:cNvPr>
          <p:cNvSpPr>
            <a:spLocks noGrp="1"/>
          </p:cNvSpPr>
          <p:nvPr>
            <p:ph type="title"/>
          </p:nvPr>
        </p:nvSpPr>
        <p:spPr>
          <a:xfrm>
            <a:off x="573409" y="559477"/>
            <a:ext cx="3765200" cy="5709931"/>
          </a:xfrm>
        </p:spPr>
        <p:txBody>
          <a:bodyPr>
            <a:normAutofit/>
          </a:bodyPr>
          <a:lstStyle/>
          <a:p>
            <a:pPr algn="ctr"/>
            <a:r>
              <a:rPr lang="en-US">
                <a:latin typeface="Arial" panose="020B0604020202020204" pitchFamily="34" charset="0"/>
                <a:cs typeface="Arial" panose="020B0604020202020204" pitchFamily="34" charset="0"/>
              </a:rPr>
              <a:t>Solutions </a:t>
            </a:r>
          </a:p>
        </p:txBody>
      </p:sp>
      <p:graphicFrame>
        <p:nvGraphicFramePr>
          <p:cNvPr id="17" name="Content Placeholder 2">
            <a:extLst>
              <a:ext uri="{FF2B5EF4-FFF2-40B4-BE49-F238E27FC236}">
                <a16:creationId xmlns:a16="http://schemas.microsoft.com/office/drawing/2014/main" id="{3F3BCD85-AF08-2332-1C41-271CF9F1B150}"/>
              </a:ext>
            </a:extLst>
          </p:cNvPr>
          <p:cNvGraphicFramePr>
            <a:graphicFrameLocks noGrp="1"/>
          </p:cNvGraphicFramePr>
          <p:nvPr>
            <p:ph idx="1"/>
            <p:extLst>
              <p:ext uri="{D42A27DB-BD31-4B8C-83A1-F6EECF244321}">
                <p14:modId xmlns:p14="http://schemas.microsoft.com/office/powerpoint/2010/main" val="2549624056"/>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50561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FF8D6-5D07-C371-A557-FF300BC76D9C}"/>
              </a:ext>
            </a:extLst>
          </p:cNvPr>
          <p:cNvSpPr>
            <a:spLocks noGrp="1"/>
          </p:cNvSpPr>
          <p:nvPr>
            <p:ph type="title"/>
          </p:nvPr>
        </p:nvSpPr>
        <p:spPr>
          <a:xfrm>
            <a:off x="1066800" y="642594"/>
            <a:ext cx="10058400" cy="1371600"/>
          </a:xfrm>
        </p:spPr>
        <p:txBody>
          <a:bodyPr>
            <a:normAutofit/>
          </a:bodyPr>
          <a:lstStyle/>
          <a:p>
            <a:pPr algn="ctr"/>
            <a:r>
              <a:rPr lang="en-US">
                <a:latin typeface="Arial" panose="020B0604020202020204" pitchFamily="34" charset="0"/>
                <a:cs typeface="Arial" panose="020B0604020202020204" pitchFamily="34" charset="0"/>
              </a:rPr>
              <a:t>Other solutions</a:t>
            </a:r>
          </a:p>
        </p:txBody>
      </p:sp>
      <p:graphicFrame>
        <p:nvGraphicFramePr>
          <p:cNvPr id="20" name="Content Placeholder 2">
            <a:extLst>
              <a:ext uri="{FF2B5EF4-FFF2-40B4-BE49-F238E27FC236}">
                <a16:creationId xmlns:a16="http://schemas.microsoft.com/office/drawing/2014/main" id="{99CC5C01-8A05-577D-9C53-6FFDEED015C4}"/>
              </a:ext>
            </a:extLst>
          </p:cNvPr>
          <p:cNvGraphicFramePr>
            <a:graphicFrameLocks noGrp="1"/>
          </p:cNvGraphicFramePr>
          <p:nvPr>
            <p:ph idx="1"/>
            <p:extLst>
              <p:ext uri="{D42A27DB-BD31-4B8C-83A1-F6EECF244321}">
                <p14:modId xmlns:p14="http://schemas.microsoft.com/office/powerpoint/2010/main" val="1070965060"/>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72037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55E50-CB23-3D89-81FD-050D277953B7}"/>
              </a:ext>
            </a:extLst>
          </p:cNvPr>
          <p:cNvSpPr>
            <a:spLocks noGrp="1"/>
          </p:cNvSpPr>
          <p:nvPr>
            <p:ph type="title"/>
          </p:nvPr>
        </p:nvSpPr>
        <p:spPr>
          <a:xfrm>
            <a:off x="1066800" y="642594"/>
            <a:ext cx="10058400" cy="1371600"/>
          </a:xfrm>
        </p:spPr>
        <p:txBody>
          <a:bodyPr>
            <a:normAutofit/>
          </a:bodyPr>
          <a:lstStyle/>
          <a:p>
            <a:pPr algn="ctr"/>
            <a:r>
              <a:rPr lang="en-US" b="1" dirty="0">
                <a:latin typeface="Arial" panose="020B0604020202020204" pitchFamily="34" charset="0"/>
                <a:cs typeface="Arial" panose="020B0604020202020204" pitchFamily="34" charset="0"/>
              </a:rPr>
              <a:t>PMI OF STAFF MOTIVATION</a:t>
            </a:r>
          </a:p>
        </p:txBody>
      </p:sp>
      <p:graphicFrame>
        <p:nvGraphicFramePr>
          <p:cNvPr id="4" name="Table 4">
            <a:extLst>
              <a:ext uri="{FF2B5EF4-FFF2-40B4-BE49-F238E27FC236}">
                <a16:creationId xmlns:a16="http://schemas.microsoft.com/office/drawing/2014/main" id="{DBB459AB-26CC-F365-2D58-F83FF33C2B63}"/>
              </a:ext>
            </a:extLst>
          </p:cNvPr>
          <p:cNvGraphicFramePr>
            <a:graphicFrameLocks noGrp="1"/>
          </p:cNvGraphicFramePr>
          <p:nvPr>
            <p:ph idx="1"/>
            <p:extLst>
              <p:ext uri="{D42A27DB-BD31-4B8C-83A1-F6EECF244321}">
                <p14:modId xmlns:p14="http://schemas.microsoft.com/office/powerpoint/2010/main" val="1022047373"/>
              </p:ext>
            </p:extLst>
          </p:nvPr>
        </p:nvGraphicFramePr>
        <p:xfrm>
          <a:off x="1066800" y="2735566"/>
          <a:ext cx="10058401" cy="2874608"/>
        </p:xfrm>
        <a:graphic>
          <a:graphicData uri="http://schemas.openxmlformats.org/drawingml/2006/table">
            <a:tbl>
              <a:tblPr firstRow="1" bandRow="1">
                <a:tableStyleId>{5C22544A-7EE6-4342-B048-85BDC9FD1C3A}</a:tableStyleId>
              </a:tblPr>
              <a:tblGrid>
                <a:gridCol w="3844761">
                  <a:extLst>
                    <a:ext uri="{9D8B030D-6E8A-4147-A177-3AD203B41FA5}">
                      <a16:colId xmlns:a16="http://schemas.microsoft.com/office/drawing/2014/main" val="3732382879"/>
                    </a:ext>
                  </a:extLst>
                </a:gridCol>
                <a:gridCol w="2868624">
                  <a:extLst>
                    <a:ext uri="{9D8B030D-6E8A-4147-A177-3AD203B41FA5}">
                      <a16:colId xmlns:a16="http://schemas.microsoft.com/office/drawing/2014/main" val="2996684460"/>
                    </a:ext>
                  </a:extLst>
                </a:gridCol>
                <a:gridCol w="3345016">
                  <a:extLst>
                    <a:ext uri="{9D8B030D-6E8A-4147-A177-3AD203B41FA5}">
                      <a16:colId xmlns:a16="http://schemas.microsoft.com/office/drawing/2014/main" val="3176529272"/>
                    </a:ext>
                  </a:extLst>
                </a:gridCol>
              </a:tblGrid>
              <a:tr h="512543">
                <a:tc>
                  <a:txBody>
                    <a:bodyPr/>
                    <a:lstStyle/>
                    <a:p>
                      <a:pPr>
                        <a:lnSpc>
                          <a:spcPct val="150000"/>
                        </a:lnSpc>
                      </a:pPr>
                      <a:r>
                        <a:rPr lang="en-US" sz="1600">
                          <a:latin typeface="Arial" panose="020B0604020202020204" pitchFamily="34" charset="0"/>
                          <a:cs typeface="Arial" panose="020B0604020202020204" pitchFamily="34" charset="0"/>
                        </a:rPr>
                        <a:t>PLUS</a:t>
                      </a:r>
                    </a:p>
                  </a:txBody>
                  <a:tcPr marL="134509" marR="134509" marT="67255" marB="67255"/>
                </a:tc>
                <a:tc>
                  <a:txBody>
                    <a:bodyPr/>
                    <a:lstStyle/>
                    <a:p>
                      <a:pPr>
                        <a:lnSpc>
                          <a:spcPct val="150000"/>
                        </a:lnSpc>
                      </a:pPr>
                      <a:r>
                        <a:rPr lang="en-US" sz="1600">
                          <a:latin typeface="Arial" panose="020B0604020202020204" pitchFamily="34" charset="0"/>
                          <a:cs typeface="Arial" panose="020B0604020202020204" pitchFamily="34" charset="0"/>
                        </a:rPr>
                        <a:t>MINUS</a:t>
                      </a:r>
                    </a:p>
                  </a:txBody>
                  <a:tcPr marL="134509" marR="134509" marT="67255" marB="67255"/>
                </a:tc>
                <a:tc>
                  <a:txBody>
                    <a:bodyPr/>
                    <a:lstStyle/>
                    <a:p>
                      <a:pPr>
                        <a:lnSpc>
                          <a:spcPct val="150000"/>
                        </a:lnSpc>
                      </a:pPr>
                      <a:r>
                        <a:rPr lang="en-US" sz="1600">
                          <a:latin typeface="Arial" panose="020B0604020202020204" pitchFamily="34" charset="0"/>
                          <a:cs typeface="Arial" panose="020B0604020202020204" pitchFamily="34" charset="0"/>
                        </a:rPr>
                        <a:t>INTERESTING</a:t>
                      </a:r>
                    </a:p>
                  </a:txBody>
                  <a:tcPr marL="134509" marR="134509" marT="67255" marB="67255"/>
                </a:tc>
                <a:extLst>
                  <a:ext uri="{0D108BD9-81ED-4DB2-BD59-A6C34878D82A}">
                    <a16:rowId xmlns:a16="http://schemas.microsoft.com/office/drawing/2014/main" val="1712074298"/>
                  </a:ext>
                </a:extLst>
              </a:tr>
              <a:tr h="2362065">
                <a:tc>
                  <a:txBody>
                    <a:bodyPr/>
                    <a:lstStyle/>
                    <a:p>
                      <a:pPr marL="285750" indent="-285750">
                        <a:lnSpc>
                          <a:spcPct val="150000"/>
                        </a:lnSpc>
                        <a:buFont typeface="Arial" panose="020B0604020202020204" pitchFamily="34" charset="0"/>
                        <a:buChar char="•"/>
                      </a:pPr>
                      <a:r>
                        <a:rPr lang="en-US" sz="1600">
                          <a:latin typeface="Arial" panose="020B0604020202020204" pitchFamily="34" charset="0"/>
                          <a:cs typeface="Arial" panose="020B0604020202020204" pitchFamily="34" charset="0"/>
                        </a:rPr>
                        <a:t>MAINTAIN NUMBER OF STAFF</a:t>
                      </a:r>
                    </a:p>
                    <a:p>
                      <a:pPr marL="285750" indent="-285750">
                        <a:lnSpc>
                          <a:spcPct val="150000"/>
                        </a:lnSpc>
                        <a:buFont typeface="Arial" panose="020B0604020202020204" pitchFamily="34" charset="0"/>
                        <a:buChar char="•"/>
                      </a:pPr>
                      <a:r>
                        <a:rPr lang="en-US" sz="1600">
                          <a:latin typeface="Arial" panose="020B0604020202020204" pitchFamily="34" charset="0"/>
                          <a:cs typeface="Arial" panose="020B0604020202020204" pitchFamily="34" charset="0"/>
                        </a:rPr>
                        <a:t>THE STAFF ARE MORE CONFIDENT AND HAPPIER TO DO THEIR DUTY</a:t>
                      </a:r>
                    </a:p>
                    <a:p>
                      <a:pPr marL="285750" indent="-285750">
                        <a:lnSpc>
                          <a:spcPct val="150000"/>
                        </a:lnSpc>
                        <a:buFont typeface="Arial" panose="020B0604020202020204" pitchFamily="34" charset="0"/>
                        <a:buChar char="•"/>
                      </a:pPr>
                      <a:r>
                        <a:rPr lang="en-US" sz="1600">
                          <a:latin typeface="Arial" panose="020B0604020202020204" pitchFamily="34" charset="0"/>
                          <a:cs typeface="Arial" panose="020B0604020202020204" pitchFamily="34" charset="0"/>
                        </a:rPr>
                        <a:t>EFFECTIVE TEAMWORKING</a:t>
                      </a:r>
                    </a:p>
                    <a:p>
                      <a:pPr marL="285750" indent="-285750">
                        <a:lnSpc>
                          <a:spcPct val="150000"/>
                        </a:lnSpc>
                        <a:buFont typeface="Arial" panose="020B0604020202020204" pitchFamily="34" charset="0"/>
                        <a:buChar char="•"/>
                      </a:pPr>
                      <a:r>
                        <a:rPr lang="en-US" sz="1600">
                          <a:latin typeface="Arial" panose="020B0604020202020204" pitchFamily="34" charset="0"/>
                          <a:cs typeface="Arial" panose="020B0604020202020204" pitchFamily="34" charset="0"/>
                        </a:rPr>
                        <a:t>PATIENTS SATISFIED</a:t>
                      </a:r>
                    </a:p>
                  </a:txBody>
                  <a:tcPr marL="134509" marR="134509" marT="67255" marB="67255"/>
                </a:tc>
                <a:tc>
                  <a:txBody>
                    <a:bodyPr/>
                    <a:lstStyle/>
                    <a:p>
                      <a:pPr>
                        <a:lnSpc>
                          <a:spcPct val="150000"/>
                        </a:lnSpc>
                      </a:pPr>
                      <a:r>
                        <a:rPr lang="en-US" sz="1600">
                          <a:latin typeface="Arial" panose="020B0604020202020204" pitchFamily="34" charset="0"/>
                          <a:cs typeface="Arial" panose="020B0604020202020204" pitchFamily="34" charset="0"/>
                        </a:rPr>
                        <a:t>MUCH MORE MONEY TO SPEND</a:t>
                      </a:r>
                    </a:p>
                  </a:txBody>
                  <a:tcPr marL="134509" marR="134509" marT="67255" marB="67255"/>
                </a:tc>
                <a:tc>
                  <a:txBody>
                    <a:bodyPr/>
                    <a:lstStyle/>
                    <a:p>
                      <a:pPr>
                        <a:lnSpc>
                          <a:spcPct val="150000"/>
                        </a:lnSpc>
                      </a:pPr>
                      <a:r>
                        <a:rPr lang="en-US" sz="1600">
                          <a:latin typeface="Arial" panose="020B0604020202020204" pitchFamily="34" charset="0"/>
                          <a:cs typeface="Arial" panose="020B0604020202020204" pitchFamily="34" charset="0"/>
                        </a:rPr>
                        <a:t>CERTITUDE THAT THEY WILL NOT LEFT JOB</a:t>
                      </a:r>
                    </a:p>
                  </a:txBody>
                  <a:tcPr marL="134509" marR="134509" marT="67255" marB="67255"/>
                </a:tc>
                <a:extLst>
                  <a:ext uri="{0D108BD9-81ED-4DB2-BD59-A6C34878D82A}">
                    <a16:rowId xmlns:a16="http://schemas.microsoft.com/office/drawing/2014/main" val="1262247994"/>
                  </a:ext>
                </a:extLst>
              </a:tr>
            </a:tbl>
          </a:graphicData>
        </a:graphic>
      </p:graphicFrame>
    </p:spTree>
    <p:extLst>
      <p:ext uri="{BB962C8B-B14F-4D97-AF65-F5344CB8AC3E}">
        <p14:creationId xmlns:p14="http://schemas.microsoft.com/office/powerpoint/2010/main" val="3976757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2C2EB-72E8-EEE0-F30E-9D4999FDD75C}"/>
              </a:ext>
            </a:extLst>
          </p:cNvPr>
          <p:cNvSpPr>
            <a:spLocks noGrp="1"/>
          </p:cNvSpPr>
          <p:nvPr>
            <p:ph type="title"/>
          </p:nvPr>
        </p:nvSpPr>
        <p:spPr>
          <a:xfrm>
            <a:off x="1066800" y="642594"/>
            <a:ext cx="10058400" cy="1371600"/>
          </a:xfrm>
        </p:spPr>
        <p:txBody>
          <a:bodyPr>
            <a:normAutofit/>
          </a:bodyPr>
          <a:lstStyle/>
          <a:p>
            <a:pPr algn="ctr"/>
            <a:r>
              <a:rPr lang="en-US" b="1">
                <a:latin typeface="Arial" panose="020B0604020202020204" pitchFamily="34" charset="0"/>
                <a:cs typeface="Arial" panose="020B0604020202020204" pitchFamily="34" charset="0"/>
              </a:rPr>
              <a:t>CONCLUSION</a:t>
            </a:r>
          </a:p>
        </p:txBody>
      </p:sp>
      <p:graphicFrame>
        <p:nvGraphicFramePr>
          <p:cNvPr id="5" name="Content Placeholder 2">
            <a:extLst>
              <a:ext uri="{FF2B5EF4-FFF2-40B4-BE49-F238E27FC236}">
                <a16:creationId xmlns:a16="http://schemas.microsoft.com/office/drawing/2014/main" id="{C4B8902F-324C-611B-9057-080B50F22C2E}"/>
              </a:ext>
            </a:extLst>
          </p:cNvPr>
          <p:cNvGraphicFramePr>
            <a:graphicFrameLocks noGrp="1"/>
          </p:cNvGraphicFramePr>
          <p:nvPr>
            <p:ph idx="1"/>
            <p:extLst>
              <p:ext uri="{D42A27DB-BD31-4B8C-83A1-F6EECF244321}">
                <p14:modId xmlns:p14="http://schemas.microsoft.com/office/powerpoint/2010/main" val="2153745333"/>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98702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TextBox 30">
            <a:extLst>
              <a:ext uri="{FF2B5EF4-FFF2-40B4-BE49-F238E27FC236}">
                <a16:creationId xmlns:a16="http://schemas.microsoft.com/office/drawing/2014/main" id="{580C2E40-5F7A-BDC9-9848-947A480BAF35}"/>
              </a:ext>
            </a:extLst>
          </p:cNvPr>
          <p:cNvSpPr txBox="1"/>
          <p:nvPr/>
        </p:nvSpPr>
        <p:spPr>
          <a:xfrm>
            <a:off x="1175512" y="1708484"/>
            <a:ext cx="9792208" cy="4257227"/>
          </a:xfrm>
          <a:prstGeom prst="rect">
            <a:avLst/>
          </a:prstGeom>
        </p:spPr>
        <p:txBody>
          <a:bodyPr vert="horz" lIns="91440" tIns="45720" rIns="91440" bIns="45720" rtlCol="0">
            <a:noAutofit/>
          </a:bodyPr>
          <a:lstStyle/>
          <a:p>
            <a:pPr indent="-182880">
              <a:lnSpc>
                <a:spcPct val="150000"/>
              </a:lnSpc>
              <a:spcAft>
                <a:spcPts val="600"/>
              </a:spcAft>
              <a:buClr>
                <a:schemeClr val="tx1">
                  <a:lumMod val="85000"/>
                  <a:lumOff val="15000"/>
                </a:schemeClr>
              </a:buClr>
              <a:buFont typeface="Garamond" pitchFamily="18" charset="0"/>
              <a:buChar char="◦"/>
            </a:pPr>
            <a:r>
              <a:rPr lang="en-US" sz="1200" dirty="0" err="1">
                <a:effectLst/>
                <a:latin typeface="Arial" panose="020B0604020202020204" pitchFamily="34" charset="0"/>
                <a:cs typeface="Arial" panose="020B0604020202020204" pitchFamily="34" charset="0"/>
              </a:rPr>
              <a:t>Artificion</a:t>
            </a:r>
            <a:r>
              <a:rPr lang="en-US" sz="1200" dirty="0">
                <a:effectLst/>
                <a:latin typeface="Arial" panose="020B0604020202020204" pitchFamily="34" charset="0"/>
                <a:cs typeface="Arial" panose="020B0604020202020204" pitchFamily="34" charset="0"/>
              </a:rPr>
              <a:t>, J., </a:t>
            </a:r>
            <a:r>
              <a:rPr lang="en-US" sz="1200" dirty="0" err="1">
                <a:effectLst/>
                <a:latin typeface="Arial" panose="020B0604020202020204" pitchFamily="34" charset="0"/>
                <a:cs typeface="Arial" panose="020B0604020202020204" pitchFamily="34" charset="0"/>
              </a:rPr>
              <a:t>Guce</a:t>
            </a:r>
            <a:r>
              <a:rPr lang="en-US" sz="1200" dirty="0">
                <a:effectLst/>
                <a:latin typeface="Arial" panose="020B0604020202020204" pitchFamily="34" charset="0"/>
                <a:cs typeface="Arial" panose="020B0604020202020204" pitchFamily="34" charset="0"/>
              </a:rPr>
              <a:t>, D., Ilagan, C. and </a:t>
            </a:r>
            <a:r>
              <a:rPr lang="en-US" sz="1200" dirty="0" err="1">
                <a:effectLst/>
                <a:latin typeface="Arial" panose="020B0604020202020204" pitchFamily="34" charset="0"/>
                <a:cs typeface="Arial" panose="020B0604020202020204" pitchFamily="34" charset="0"/>
              </a:rPr>
              <a:t>Adarlo</a:t>
            </a:r>
            <a:r>
              <a:rPr lang="en-US" sz="1200" dirty="0">
                <a:effectLst/>
                <a:latin typeface="Arial" panose="020B0604020202020204" pitchFamily="34" charset="0"/>
                <a:cs typeface="Arial" panose="020B0604020202020204" pitchFamily="34" charset="0"/>
              </a:rPr>
              <a:t>, L.M., 2020. Shortage of Nurses: A Challenge to Health Care Setting. </a:t>
            </a:r>
            <a:r>
              <a:rPr lang="en-US" sz="1200" i="1" dirty="0">
                <a:effectLst/>
                <a:latin typeface="Arial" panose="020B0604020202020204" pitchFamily="34" charset="0"/>
                <a:cs typeface="Arial" panose="020B0604020202020204" pitchFamily="34" charset="0"/>
              </a:rPr>
              <a:t>Asia Pacific Journal of Allied Health Sciences|| Volume</a:t>
            </a:r>
            <a:r>
              <a:rPr lang="en-US" sz="1200" dirty="0">
                <a:effectLst/>
                <a:latin typeface="Arial" panose="020B0604020202020204" pitchFamily="34" charset="0"/>
                <a:cs typeface="Arial" panose="020B0604020202020204" pitchFamily="34" charset="0"/>
              </a:rPr>
              <a:t>, </a:t>
            </a:r>
            <a:r>
              <a:rPr lang="en-US" sz="1200" i="1" dirty="0">
                <a:effectLst/>
                <a:latin typeface="Arial" panose="020B0604020202020204" pitchFamily="34" charset="0"/>
                <a:cs typeface="Arial" panose="020B0604020202020204" pitchFamily="34" charset="0"/>
              </a:rPr>
              <a:t>3</a:t>
            </a:r>
            <a:r>
              <a:rPr lang="en-US" sz="1200" dirty="0">
                <a:effectLst/>
                <a:latin typeface="Arial" panose="020B0604020202020204" pitchFamily="34" charset="0"/>
                <a:cs typeface="Arial" panose="020B0604020202020204" pitchFamily="34" charset="0"/>
              </a:rPr>
              <a:t>(1).</a:t>
            </a:r>
          </a:p>
          <a:p>
            <a:pPr indent="-182880">
              <a:lnSpc>
                <a:spcPct val="150000"/>
              </a:lnSpc>
              <a:spcAft>
                <a:spcPts val="600"/>
              </a:spcAft>
              <a:buClr>
                <a:schemeClr val="tx1">
                  <a:lumMod val="85000"/>
                  <a:lumOff val="15000"/>
                </a:schemeClr>
              </a:buClr>
              <a:buFont typeface="Garamond" pitchFamily="18" charset="0"/>
              <a:buChar char="◦"/>
            </a:pPr>
            <a:r>
              <a:rPr lang="en-US" sz="1200" u="sng" dirty="0">
                <a:effectLst/>
                <a:latin typeface="Arial" panose="020B0604020202020204" pitchFamily="34" charset="0"/>
                <a:cs typeface="Arial" panose="020B0604020202020204" pitchFamily="34" charset="0"/>
                <a:hlinkClick r:id="rId2"/>
              </a:rPr>
              <a:t>https://research.lpubatangas.edu.ph/wp-content/uploads/2022/06/6-APJAHS-2020-01.pdf</a:t>
            </a:r>
            <a:r>
              <a:rPr lang="en-US" sz="1200" dirty="0">
                <a:effectLst/>
                <a:latin typeface="Arial" panose="020B0604020202020204" pitchFamily="34" charset="0"/>
                <a:cs typeface="Arial" panose="020B0604020202020204" pitchFamily="34" charset="0"/>
              </a:rPr>
              <a:t> </a:t>
            </a:r>
          </a:p>
          <a:p>
            <a:pPr indent="-182880">
              <a:lnSpc>
                <a:spcPct val="150000"/>
              </a:lnSpc>
              <a:spcAft>
                <a:spcPts val="600"/>
              </a:spcAft>
              <a:buClr>
                <a:schemeClr val="tx1">
                  <a:lumMod val="85000"/>
                  <a:lumOff val="15000"/>
                </a:schemeClr>
              </a:buClr>
              <a:buFont typeface="Garamond" pitchFamily="18" charset="0"/>
              <a:buChar char="◦"/>
            </a:pPr>
            <a:r>
              <a:rPr lang="en-US" sz="1200" dirty="0">
                <a:effectLst/>
                <a:latin typeface="Arial" panose="020B0604020202020204" pitchFamily="34" charset="0"/>
                <a:cs typeface="Arial" panose="020B0604020202020204" pitchFamily="34" charset="0"/>
              </a:rPr>
              <a:t> </a:t>
            </a:r>
          </a:p>
          <a:p>
            <a:pPr indent="-182880">
              <a:lnSpc>
                <a:spcPct val="150000"/>
              </a:lnSpc>
              <a:spcAft>
                <a:spcPts val="600"/>
              </a:spcAft>
              <a:buClr>
                <a:schemeClr val="tx1">
                  <a:lumMod val="85000"/>
                  <a:lumOff val="15000"/>
                </a:schemeClr>
              </a:buClr>
              <a:buFont typeface="Garamond" pitchFamily="18" charset="0"/>
              <a:buChar char="◦"/>
            </a:pPr>
            <a:r>
              <a:rPr lang="en-US" sz="1200" dirty="0">
                <a:effectLst/>
                <a:latin typeface="Arial" panose="020B0604020202020204" pitchFamily="34" charset="0"/>
                <a:cs typeface="Arial" panose="020B0604020202020204" pitchFamily="34" charset="0"/>
              </a:rPr>
              <a:t>Duffield, C. and O'Brien-Pallas, L., 2003. The causes and consequences of nursing shortages: a helicopter view of the research. </a:t>
            </a:r>
            <a:r>
              <a:rPr lang="en-US" sz="1200" i="1" dirty="0">
                <a:effectLst/>
                <a:latin typeface="Arial" panose="020B0604020202020204" pitchFamily="34" charset="0"/>
                <a:cs typeface="Arial" panose="020B0604020202020204" pitchFamily="34" charset="0"/>
              </a:rPr>
              <a:t>Australian Health Review</a:t>
            </a:r>
            <a:r>
              <a:rPr lang="en-US" sz="1200" dirty="0">
                <a:effectLst/>
                <a:latin typeface="Arial" panose="020B0604020202020204" pitchFamily="34" charset="0"/>
                <a:cs typeface="Arial" panose="020B0604020202020204" pitchFamily="34" charset="0"/>
              </a:rPr>
              <a:t>, </a:t>
            </a:r>
            <a:r>
              <a:rPr lang="en-US" sz="1200" i="1" dirty="0">
                <a:effectLst/>
                <a:latin typeface="Arial" panose="020B0604020202020204" pitchFamily="34" charset="0"/>
                <a:cs typeface="Arial" panose="020B0604020202020204" pitchFamily="34" charset="0"/>
              </a:rPr>
              <a:t>26</a:t>
            </a:r>
            <a:r>
              <a:rPr lang="en-US" sz="1200" dirty="0">
                <a:effectLst/>
                <a:latin typeface="Arial" panose="020B0604020202020204" pitchFamily="34" charset="0"/>
                <a:cs typeface="Arial" panose="020B0604020202020204" pitchFamily="34" charset="0"/>
              </a:rPr>
              <a:t>(1), pp.186-193.</a:t>
            </a:r>
          </a:p>
          <a:p>
            <a:pPr indent="-182880">
              <a:lnSpc>
                <a:spcPct val="150000"/>
              </a:lnSpc>
              <a:spcAft>
                <a:spcPts val="600"/>
              </a:spcAft>
              <a:buClr>
                <a:schemeClr val="tx1">
                  <a:lumMod val="85000"/>
                  <a:lumOff val="15000"/>
                </a:schemeClr>
              </a:buClr>
              <a:buFont typeface="Garamond" pitchFamily="18" charset="0"/>
              <a:buChar char="◦"/>
            </a:pPr>
            <a:r>
              <a:rPr lang="en-US" sz="1200" u="sng" dirty="0">
                <a:effectLst/>
                <a:latin typeface="Arial" panose="020B0604020202020204" pitchFamily="34" charset="0"/>
                <a:cs typeface="Arial" panose="020B0604020202020204" pitchFamily="34" charset="0"/>
                <a:hlinkClick r:id="rId3"/>
              </a:rPr>
              <a:t>https://www.publish.csiro.au/ah/ah030186</a:t>
            </a:r>
            <a:r>
              <a:rPr lang="en-US" sz="1200" dirty="0">
                <a:effectLst/>
                <a:latin typeface="Arial" panose="020B0604020202020204" pitchFamily="34" charset="0"/>
                <a:cs typeface="Arial" panose="020B0604020202020204" pitchFamily="34" charset="0"/>
              </a:rPr>
              <a:t> </a:t>
            </a:r>
          </a:p>
          <a:p>
            <a:pPr indent="-182880">
              <a:lnSpc>
                <a:spcPct val="150000"/>
              </a:lnSpc>
              <a:spcAft>
                <a:spcPts val="600"/>
              </a:spcAft>
              <a:buClr>
                <a:schemeClr val="tx1">
                  <a:lumMod val="85000"/>
                  <a:lumOff val="15000"/>
                </a:schemeClr>
              </a:buClr>
              <a:buFont typeface="Garamond" pitchFamily="18" charset="0"/>
              <a:buChar char="◦"/>
            </a:pPr>
            <a:r>
              <a:rPr lang="en-US" sz="1200" dirty="0">
                <a:effectLst/>
                <a:latin typeface="Arial" panose="020B0604020202020204" pitchFamily="34" charset="0"/>
                <a:cs typeface="Arial" panose="020B0604020202020204" pitchFamily="34" charset="0"/>
              </a:rPr>
              <a:t> </a:t>
            </a:r>
          </a:p>
          <a:p>
            <a:pPr indent="-182880">
              <a:lnSpc>
                <a:spcPct val="150000"/>
              </a:lnSpc>
              <a:spcAft>
                <a:spcPts val="600"/>
              </a:spcAft>
              <a:buClr>
                <a:schemeClr val="tx1">
                  <a:lumMod val="85000"/>
                  <a:lumOff val="15000"/>
                </a:schemeClr>
              </a:buClr>
              <a:buFont typeface="Garamond" pitchFamily="18" charset="0"/>
              <a:buChar char="◦"/>
            </a:pPr>
            <a:r>
              <a:rPr lang="en-US" sz="1200" dirty="0">
                <a:effectLst/>
                <a:latin typeface="Arial" panose="020B0604020202020204" pitchFamily="34" charset="0"/>
                <a:cs typeface="Arial" panose="020B0604020202020204" pitchFamily="34" charset="0"/>
              </a:rPr>
              <a:t>Finlayson, B., Dixon, J., Meadows, S. and Blair, G., 2002. Mind the gap: the extent of the NHS nursing shortage. </a:t>
            </a:r>
            <a:r>
              <a:rPr lang="en-US" sz="1200" i="1" dirty="0">
                <a:effectLst/>
                <a:latin typeface="Arial" panose="020B0604020202020204" pitchFamily="34" charset="0"/>
                <a:cs typeface="Arial" panose="020B0604020202020204" pitchFamily="34" charset="0"/>
              </a:rPr>
              <a:t>BMJ</a:t>
            </a:r>
            <a:r>
              <a:rPr lang="en-US" sz="1200" dirty="0">
                <a:effectLst/>
                <a:latin typeface="Arial" panose="020B0604020202020204" pitchFamily="34" charset="0"/>
                <a:cs typeface="Arial" panose="020B0604020202020204" pitchFamily="34" charset="0"/>
              </a:rPr>
              <a:t>, </a:t>
            </a:r>
            <a:r>
              <a:rPr lang="en-US" sz="1200" i="1" dirty="0">
                <a:effectLst/>
                <a:latin typeface="Arial" panose="020B0604020202020204" pitchFamily="34" charset="0"/>
                <a:cs typeface="Arial" panose="020B0604020202020204" pitchFamily="34" charset="0"/>
              </a:rPr>
              <a:t>325</a:t>
            </a:r>
            <a:r>
              <a:rPr lang="en-US" sz="1200" dirty="0">
                <a:effectLst/>
                <a:latin typeface="Arial" panose="020B0604020202020204" pitchFamily="34" charset="0"/>
                <a:cs typeface="Arial" panose="020B0604020202020204" pitchFamily="34" charset="0"/>
              </a:rPr>
              <a:t>(7363), pp.538-541.</a:t>
            </a:r>
          </a:p>
          <a:p>
            <a:pPr indent="-182880">
              <a:lnSpc>
                <a:spcPct val="150000"/>
              </a:lnSpc>
              <a:spcAft>
                <a:spcPts val="600"/>
              </a:spcAft>
              <a:buClr>
                <a:schemeClr val="tx1">
                  <a:lumMod val="85000"/>
                  <a:lumOff val="15000"/>
                </a:schemeClr>
              </a:buClr>
              <a:buFont typeface="Garamond" pitchFamily="18" charset="0"/>
              <a:buChar char="◦"/>
            </a:pPr>
            <a:r>
              <a:rPr lang="en-US" sz="1200" u="sng" dirty="0">
                <a:effectLst/>
                <a:latin typeface="Arial" panose="020B0604020202020204" pitchFamily="34" charset="0"/>
                <a:cs typeface="Arial" panose="020B0604020202020204" pitchFamily="34" charset="0"/>
                <a:hlinkClick r:id="rId4"/>
              </a:rPr>
              <a:t>https://www.bmj.com/content/325/7363/538.extract</a:t>
            </a:r>
            <a:r>
              <a:rPr lang="en-US" sz="1200" dirty="0">
                <a:effectLst/>
                <a:latin typeface="Arial" panose="020B0604020202020204" pitchFamily="34" charset="0"/>
                <a:cs typeface="Arial" panose="020B0604020202020204" pitchFamily="34" charset="0"/>
              </a:rPr>
              <a:t> </a:t>
            </a:r>
          </a:p>
          <a:p>
            <a:pPr indent="-182880">
              <a:lnSpc>
                <a:spcPct val="150000"/>
              </a:lnSpc>
              <a:spcAft>
                <a:spcPts val="600"/>
              </a:spcAft>
              <a:buClr>
                <a:schemeClr val="tx1">
                  <a:lumMod val="85000"/>
                  <a:lumOff val="15000"/>
                </a:schemeClr>
              </a:buClr>
              <a:buFont typeface="Garamond" pitchFamily="18" charset="0"/>
              <a:buChar char="◦"/>
            </a:pPr>
            <a:r>
              <a:rPr lang="en-US" sz="1200" dirty="0">
                <a:effectLst/>
                <a:latin typeface="Arial" panose="020B0604020202020204" pitchFamily="34" charset="0"/>
                <a:cs typeface="Arial" panose="020B0604020202020204" pitchFamily="34" charset="0"/>
              </a:rPr>
              <a:t> </a:t>
            </a:r>
          </a:p>
          <a:p>
            <a:pPr indent="-182880">
              <a:lnSpc>
                <a:spcPct val="150000"/>
              </a:lnSpc>
              <a:spcAft>
                <a:spcPts val="600"/>
              </a:spcAft>
              <a:buClr>
                <a:schemeClr val="tx1">
                  <a:lumMod val="85000"/>
                  <a:lumOff val="15000"/>
                </a:schemeClr>
              </a:buClr>
              <a:buFont typeface="Garamond" pitchFamily="18" charset="0"/>
              <a:buChar char="◦"/>
            </a:pPr>
            <a:r>
              <a:rPr lang="en-US" sz="1200" dirty="0">
                <a:effectLst/>
                <a:latin typeface="Arial" panose="020B0604020202020204" pitchFamily="34" charset="0"/>
                <a:cs typeface="Arial" panose="020B0604020202020204" pitchFamily="34" charset="0"/>
              </a:rPr>
              <a:t>Joshua-</a:t>
            </a:r>
            <a:r>
              <a:rPr lang="en-US" sz="1200" dirty="0" err="1">
                <a:effectLst/>
                <a:latin typeface="Arial" panose="020B0604020202020204" pitchFamily="34" charset="0"/>
                <a:cs typeface="Arial" panose="020B0604020202020204" pitchFamily="34" charset="0"/>
              </a:rPr>
              <a:t>Amadi</a:t>
            </a:r>
            <a:r>
              <a:rPr lang="en-US" sz="1200" dirty="0">
                <a:effectLst/>
                <a:latin typeface="Arial" panose="020B0604020202020204" pitchFamily="34" charset="0"/>
                <a:cs typeface="Arial" panose="020B0604020202020204" pitchFamily="34" charset="0"/>
              </a:rPr>
              <a:t>, M., 2003. Recruitment and retention in the NHS: a study in motivation. </a:t>
            </a:r>
            <a:r>
              <a:rPr lang="en-US" sz="1200" i="1" dirty="0">
                <a:effectLst/>
                <a:latin typeface="Arial" panose="020B0604020202020204" pitchFamily="34" charset="0"/>
                <a:cs typeface="Arial" panose="020B0604020202020204" pitchFamily="34" charset="0"/>
              </a:rPr>
              <a:t>Nursing Management (through 2013)</a:t>
            </a:r>
            <a:r>
              <a:rPr lang="en-US" sz="1200" dirty="0">
                <a:effectLst/>
                <a:latin typeface="Arial" panose="020B0604020202020204" pitchFamily="34" charset="0"/>
                <a:cs typeface="Arial" panose="020B0604020202020204" pitchFamily="34" charset="0"/>
              </a:rPr>
              <a:t>, </a:t>
            </a:r>
            <a:r>
              <a:rPr lang="en-US" sz="1200" i="1" dirty="0">
                <a:effectLst/>
                <a:latin typeface="Arial" panose="020B0604020202020204" pitchFamily="34" charset="0"/>
                <a:cs typeface="Arial" panose="020B0604020202020204" pitchFamily="34" charset="0"/>
              </a:rPr>
              <a:t>9</a:t>
            </a:r>
            <a:r>
              <a:rPr lang="en-US" sz="1200" dirty="0">
                <a:effectLst/>
                <a:latin typeface="Arial" panose="020B0604020202020204" pitchFamily="34" charset="0"/>
                <a:cs typeface="Arial" panose="020B0604020202020204" pitchFamily="34" charset="0"/>
              </a:rPr>
              <a:t>(9), p.14.</a:t>
            </a:r>
          </a:p>
          <a:p>
            <a:pPr indent="-182880">
              <a:lnSpc>
                <a:spcPct val="150000"/>
              </a:lnSpc>
              <a:spcAft>
                <a:spcPts val="600"/>
              </a:spcAft>
              <a:buClr>
                <a:schemeClr val="tx1">
                  <a:lumMod val="85000"/>
                  <a:lumOff val="15000"/>
                </a:schemeClr>
              </a:buClr>
              <a:buFont typeface="Garamond" pitchFamily="18" charset="0"/>
              <a:buChar char="◦"/>
            </a:pPr>
            <a:r>
              <a:rPr lang="en-US" sz="1200" u="sng" dirty="0">
                <a:effectLst/>
                <a:latin typeface="Arial" panose="020B0604020202020204" pitchFamily="34" charset="0"/>
                <a:cs typeface="Arial" panose="020B0604020202020204" pitchFamily="34" charset="0"/>
                <a:hlinkClick r:id="rId5"/>
              </a:rPr>
              <a:t>https://search.proquest.com/openview/742cba7e1a7ed9b3879e89753daf4a37/1?pq-origsite=gscholar&amp;cbl=29902</a:t>
            </a:r>
            <a:endParaRPr lang="en-US" sz="1200" dirty="0">
              <a:effectLst/>
              <a:latin typeface="Arial" panose="020B0604020202020204" pitchFamily="34" charset="0"/>
              <a:cs typeface="Arial" panose="020B0604020202020204" pitchFamily="34" charset="0"/>
            </a:endParaRPr>
          </a:p>
          <a:p>
            <a:pPr indent="-182880">
              <a:lnSpc>
                <a:spcPct val="150000"/>
              </a:lnSpc>
              <a:spcAft>
                <a:spcPts val="600"/>
              </a:spcAft>
              <a:buClr>
                <a:schemeClr val="tx1">
                  <a:lumMod val="85000"/>
                  <a:lumOff val="15000"/>
                </a:schemeClr>
              </a:buClr>
              <a:buFont typeface="Garamond" pitchFamily="18" charset="0"/>
              <a:buChar char="◦"/>
            </a:pPr>
            <a:r>
              <a:rPr lang="en-US" sz="1100" dirty="0">
                <a:effectLst/>
                <a:latin typeface="Arial" panose="020B0604020202020204" pitchFamily="34" charset="0"/>
                <a:cs typeface="Arial" panose="020B0604020202020204" pitchFamily="34" charset="0"/>
              </a:rPr>
              <a:t> </a:t>
            </a:r>
          </a:p>
        </p:txBody>
      </p:sp>
      <p:sp>
        <p:nvSpPr>
          <p:cNvPr id="39" name="TextBox 38">
            <a:extLst>
              <a:ext uri="{FF2B5EF4-FFF2-40B4-BE49-F238E27FC236}">
                <a16:creationId xmlns:a16="http://schemas.microsoft.com/office/drawing/2014/main" id="{B137AB7B-BA0A-3F48-722F-DAE82A2242DD}"/>
              </a:ext>
            </a:extLst>
          </p:cNvPr>
          <p:cNvSpPr txBox="1"/>
          <p:nvPr/>
        </p:nvSpPr>
        <p:spPr>
          <a:xfrm>
            <a:off x="1175512" y="660751"/>
            <a:ext cx="6100010" cy="463075"/>
          </a:xfrm>
          <a:prstGeom prst="rect">
            <a:avLst/>
          </a:prstGeom>
          <a:noFill/>
        </p:spPr>
        <p:txBody>
          <a:bodyPr wrap="square">
            <a:spAutoFit/>
          </a:bodyPr>
          <a:lstStyle/>
          <a:p>
            <a:pPr>
              <a:lnSpc>
                <a:spcPct val="150000"/>
              </a:lnSpc>
            </a:pPr>
            <a:r>
              <a:rPr lang="en-GB" sz="1400" b="1" dirty="0">
                <a:effectLst/>
                <a:latin typeface="Arial" panose="020B0604020202020204" pitchFamily="34" charset="0"/>
                <a:ea typeface="Calibri" panose="020F0502020204030204" pitchFamily="34" charset="0"/>
                <a:cs typeface="Times New Roman" panose="02020603050405020304" pitchFamily="18" charset="0"/>
              </a:rPr>
              <a:t>REFERENCES</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048905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A06E0D6-53AD-27BD-8ABD-CB771B5E2D5B}"/>
              </a:ext>
            </a:extLst>
          </p:cNvPr>
          <p:cNvSpPr txBox="1"/>
          <p:nvPr/>
        </p:nvSpPr>
        <p:spPr>
          <a:xfrm>
            <a:off x="1175512" y="785813"/>
            <a:ext cx="9792208" cy="5179898"/>
          </a:xfrm>
          <a:prstGeom prst="rect">
            <a:avLst/>
          </a:prstGeom>
        </p:spPr>
        <p:txBody>
          <a:bodyPr vert="horz" lIns="91440" tIns="45720" rIns="91440" bIns="45720" rtlCol="0">
            <a:normAutofit fontScale="92500"/>
          </a:bodyPr>
          <a:lstStyle/>
          <a:p>
            <a:pPr indent="-182880">
              <a:lnSpc>
                <a:spcPct val="150000"/>
              </a:lnSpc>
              <a:spcAft>
                <a:spcPts val="600"/>
              </a:spcAft>
              <a:buClr>
                <a:schemeClr val="tx1">
                  <a:lumMod val="85000"/>
                  <a:lumOff val="15000"/>
                </a:schemeClr>
              </a:buClr>
              <a:buFont typeface="Garamond" pitchFamily="18" charset="0"/>
              <a:buChar char="◦"/>
            </a:pPr>
            <a:r>
              <a:rPr lang="en-US" sz="1100" dirty="0">
                <a:effectLst/>
              </a:rPr>
              <a:t> </a:t>
            </a:r>
            <a:endParaRPr lang="en-US" sz="1100" dirty="0">
              <a:effectLst/>
              <a:latin typeface="Arial" panose="020B0604020202020204" pitchFamily="34" charset="0"/>
              <a:cs typeface="Arial" panose="020B0604020202020204" pitchFamily="34" charset="0"/>
            </a:endParaRPr>
          </a:p>
          <a:p>
            <a:pPr indent="-182880">
              <a:lnSpc>
                <a:spcPct val="150000"/>
              </a:lnSpc>
              <a:spcAft>
                <a:spcPts val="600"/>
              </a:spcAft>
              <a:buClr>
                <a:schemeClr val="tx1">
                  <a:lumMod val="85000"/>
                  <a:lumOff val="15000"/>
                </a:schemeClr>
              </a:buClr>
              <a:buFont typeface="Garamond" pitchFamily="18" charset="0"/>
              <a:buChar char="◦"/>
            </a:pPr>
            <a:r>
              <a:rPr lang="en-US" sz="1200" dirty="0" err="1">
                <a:effectLst/>
                <a:latin typeface="Arial" panose="020B0604020202020204" pitchFamily="34" charset="0"/>
                <a:cs typeface="Arial" panose="020B0604020202020204" pitchFamily="34" charset="0"/>
              </a:rPr>
              <a:t>Mehdaova</a:t>
            </a:r>
            <a:r>
              <a:rPr lang="en-US" sz="1200" dirty="0">
                <a:effectLst/>
                <a:latin typeface="Arial" panose="020B0604020202020204" pitchFamily="34" charset="0"/>
                <a:cs typeface="Arial" panose="020B0604020202020204" pitchFamily="34" charset="0"/>
              </a:rPr>
              <a:t>, E., 2017. </a:t>
            </a:r>
            <a:r>
              <a:rPr lang="en-US" sz="1200" i="1" dirty="0">
                <a:effectLst/>
                <a:latin typeface="Arial" panose="020B0604020202020204" pitchFamily="34" charset="0"/>
                <a:cs typeface="Arial" panose="020B0604020202020204" pitchFamily="34" charset="0"/>
              </a:rPr>
              <a:t>Strategies to overcome the nursing shortage</a:t>
            </a:r>
            <a:r>
              <a:rPr lang="en-US" sz="1200" dirty="0">
                <a:effectLst/>
                <a:latin typeface="Arial" panose="020B0604020202020204" pitchFamily="34" charset="0"/>
                <a:cs typeface="Arial" panose="020B0604020202020204" pitchFamily="34" charset="0"/>
              </a:rPr>
              <a:t> (Doctoral dissertation, Walden University).</a:t>
            </a:r>
          </a:p>
          <a:p>
            <a:pPr indent="-182880">
              <a:lnSpc>
                <a:spcPct val="150000"/>
              </a:lnSpc>
              <a:spcAft>
                <a:spcPts val="600"/>
              </a:spcAft>
              <a:buClr>
                <a:schemeClr val="tx1">
                  <a:lumMod val="85000"/>
                  <a:lumOff val="15000"/>
                </a:schemeClr>
              </a:buClr>
              <a:buFont typeface="Garamond" pitchFamily="18" charset="0"/>
              <a:buChar char="◦"/>
            </a:pPr>
            <a:r>
              <a:rPr lang="en-US" sz="1200" u="sng" dirty="0">
                <a:effectLst/>
                <a:latin typeface="Arial" panose="020B0604020202020204" pitchFamily="34" charset="0"/>
                <a:cs typeface="Arial" panose="020B0604020202020204" pitchFamily="34" charset="0"/>
                <a:hlinkClick r:id="rId2"/>
              </a:rPr>
              <a:t>https://search.proquest.com/openview/53961a711ee98e54cd5e833dcdc53045/1?pq-origsite=gscholar&amp;cbl=18750</a:t>
            </a:r>
            <a:r>
              <a:rPr lang="en-US" sz="1200" dirty="0">
                <a:effectLst/>
                <a:latin typeface="Arial" panose="020B0604020202020204" pitchFamily="34" charset="0"/>
                <a:cs typeface="Arial" panose="020B0604020202020204" pitchFamily="34" charset="0"/>
              </a:rPr>
              <a:t> </a:t>
            </a:r>
          </a:p>
          <a:p>
            <a:pPr indent="-182880">
              <a:lnSpc>
                <a:spcPct val="150000"/>
              </a:lnSpc>
              <a:spcAft>
                <a:spcPts val="600"/>
              </a:spcAft>
              <a:buClr>
                <a:schemeClr val="tx1">
                  <a:lumMod val="85000"/>
                  <a:lumOff val="15000"/>
                </a:schemeClr>
              </a:buClr>
              <a:buFont typeface="Garamond" pitchFamily="18" charset="0"/>
              <a:buChar char="◦"/>
            </a:pPr>
            <a:r>
              <a:rPr lang="en-US" sz="1200" dirty="0">
                <a:effectLst/>
                <a:latin typeface="Arial" panose="020B0604020202020204" pitchFamily="34" charset="0"/>
                <a:cs typeface="Arial" panose="020B0604020202020204" pitchFamily="34" charset="0"/>
              </a:rPr>
              <a:t> </a:t>
            </a:r>
          </a:p>
          <a:p>
            <a:pPr indent="-182880">
              <a:lnSpc>
                <a:spcPct val="150000"/>
              </a:lnSpc>
              <a:spcAft>
                <a:spcPts val="600"/>
              </a:spcAft>
              <a:buClr>
                <a:schemeClr val="tx1">
                  <a:lumMod val="85000"/>
                  <a:lumOff val="15000"/>
                </a:schemeClr>
              </a:buClr>
              <a:buFont typeface="Garamond" pitchFamily="18" charset="0"/>
              <a:buChar char="◦"/>
            </a:pPr>
            <a:r>
              <a:rPr lang="en-US" sz="1200" dirty="0" err="1">
                <a:effectLst/>
                <a:latin typeface="Arial" panose="020B0604020202020204" pitchFamily="34" charset="0"/>
                <a:cs typeface="Arial" panose="020B0604020202020204" pitchFamily="34" charset="0"/>
              </a:rPr>
              <a:t>Nevidjon</a:t>
            </a:r>
            <a:r>
              <a:rPr lang="en-US" sz="1200" dirty="0">
                <a:effectLst/>
                <a:latin typeface="Arial" panose="020B0604020202020204" pitchFamily="34" charset="0"/>
                <a:cs typeface="Arial" panose="020B0604020202020204" pitchFamily="34" charset="0"/>
              </a:rPr>
              <a:t>, B. and Erickson, J.I., 2001. The nursing shortage: Solutions for the short and long term. </a:t>
            </a:r>
            <a:r>
              <a:rPr lang="en-US" sz="1200" i="1" dirty="0">
                <a:effectLst/>
                <a:latin typeface="Arial" panose="020B0604020202020204" pitchFamily="34" charset="0"/>
                <a:cs typeface="Arial" panose="020B0604020202020204" pitchFamily="34" charset="0"/>
              </a:rPr>
              <a:t>Online Journal of Issues in Nursing</a:t>
            </a:r>
            <a:r>
              <a:rPr lang="en-US" sz="1200" dirty="0">
                <a:effectLst/>
                <a:latin typeface="Arial" panose="020B0604020202020204" pitchFamily="34" charset="0"/>
                <a:cs typeface="Arial" panose="020B0604020202020204" pitchFamily="34" charset="0"/>
              </a:rPr>
              <a:t>, </a:t>
            </a:r>
            <a:r>
              <a:rPr lang="en-US" sz="1200" i="1" dirty="0">
                <a:effectLst/>
                <a:latin typeface="Arial" panose="020B0604020202020204" pitchFamily="34" charset="0"/>
                <a:cs typeface="Arial" panose="020B0604020202020204" pitchFamily="34" charset="0"/>
              </a:rPr>
              <a:t>6</a:t>
            </a:r>
            <a:r>
              <a:rPr lang="en-US" sz="1200" dirty="0">
                <a:effectLst/>
                <a:latin typeface="Arial" panose="020B0604020202020204" pitchFamily="34" charset="0"/>
                <a:cs typeface="Arial" panose="020B0604020202020204" pitchFamily="34" charset="0"/>
              </a:rPr>
              <a:t>(1), p.4.</a:t>
            </a:r>
          </a:p>
          <a:p>
            <a:pPr indent="-182880">
              <a:lnSpc>
                <a:spcPct val="150000"/>
              </a:lnSpc>
              <a:spcAft>
                <a:spcPts val="600"/>
              </a:spcAft>
              <a:buClr>
                <a:schemeClr val="tx1">
                  <a:lumMod val="85000"/>
                  <a:lumOff val="15000"/>
                </a:schemeClr>
              </a:buClr>
              <a:buFont typeface="Garamond" pitchFamily="18" charset="0"/>
              <a:buChar char="◦"/>
            </a:pPr>
            <a:r>
              <a:rPr lang="en-US" sz="1200" u="sng" dirty="0">
                <a:effectLst/>
                <a:latin typeface="Arial" panose="020B0604020202020204" pitchFamily="34" charset="0"/>
                <a:cs typeface="Arial" panose="020B0604020202020204" pitchFamily="34" charset="0"/>
                <a:hlinkClick r:id="rId3"/>
              </a:rPr>
              <a:t>https://www.researchgate.net/profile/Jeanette-Ives-Erickson/publication/290433677_Nevidjon_B_Ives_Erickson_J_The_nursing_shortage_solutions_for_the_short_and_long_term_Online_Journal_of_Issues_in_Nursing_2001Jan/links/5697b9ab08aec79ee32b46aa/Nevidjon-B-Ives-Erickson-J-The-nursing-shortage-solutions-for-the-short-and-long-term-Online-Journal-of-Issues-in-Nursing-2001Jan.pdf</a:t>
            </a:r>
            <a:r>
              <a:rPr lang="en-US" sz="1200" dirty="0">
                <a:effectLst/>
                <a:latin typeface="Arial" panose="020B0604020202020204" pitchFamily="34" charset="0"/>
                <a:cs typeface="Arial" panose="020B0604020202020204" pitchFamily="34" charset="0"/>
              </a:rPr>
              <a:t> </a:t>
            </a:r>
          </a:p>
          <a:p>
            <a:pPr indent="-182880">
              <a:lnSpc>
                <a:spcPct val="150000"/>
              </a:lnSpc>
              <a:spcAft>
                <a:spcPts val="600"/>
              </a:spcAft>
              <a:buClr>
                <a:schemeClr val="tx1">
                  <a:lumMod val="85000"/>
                  <a:lumOff val="15000"/>
                </a:schemeClr>
              </a:buClr>
              <a:buFont typeface="Garamond" pitchFamily="18" charset="0"/>
              <a:buChar char="◦"/>
            </a:pPr>
            <a:r>
              <a:rPr lang="en-US" sz="1200" dirty="0">
                <a:effectLst/>
                <a:latin typeface="Arial" panose="020B0604020202020204" pitchFamily="34" charset="0"/>
                <a:cs typeface="Arial" panose="020B0604020202020204" pitchFamily="34" charset="0"/>
              </a:rPr>
              <a:t> </a:t>
            </a:r>
          </a:p>
          <a:p>
            <a:pPr indent="-182880">
              <a:lnSpc>
                <a:spcPct val="150000"/>
              </a:lnSpc>
              <a:spcAft>
                <a:spcPts val="600"/>
              </a:spcAft>
              <a:buClr>
                <a:schemeClr val="tx1">
                  <a:lumMod val="85000"/>
                  <a:lumOff val="15000"/>
                </a:schemeClr>
              </a:buClr>
              <a:buFont typeface="Garamond" pitchFamily="18" charset="0"/>
              <a:buChar char="◦"/>
            </a:pPr>
            <a:r>
              <a:rPr lang="en-US" sz="1200" dirty="0">
                <a:effectLst/>
                <a:latin typeface="Arial" panose="020B0604020202020204" pitchFamily="34" charset="0"/>
                <a:cs typeface="Arial" panose="020B0604020202020204" pitchFamily="34" charset="0"/>
              </a:rPr>
              <a:t>Robertson, R., Wenzel, L., Thompson, J. and Charles, A., 2017. Understanding NHS financial pressures. </a:t>
            </a:r>
            <a:r>
              <a:rPr lang="en-US" sz="1200" i="1" dirty="0">
                <a:effectLst/>
                <a:latin typeface="Arial" panose="020B0604020202020204" pitchFamily="34" charset="0"/>
                <a:cs typeface="Arial" panose="020B0604020202020204" pitchFamily="34" charset="0"/>
              </a:rPr>
              <a:t>How are they affecting patient care</a:t>
            </a:r>
            <a:endParaRPr lang="en-US" sz="1200" dirty="0">
              <a:effectLst/>
              <a:latin typeface="Arial" panose="020B0604020202020204" pitchFamily="34" charset="0"/>
              <a:cs typeface="Arial" panose="020B0604020202020204" pitchFamily="34" charset="0"/>
            </a:endParaRPr>
          </a:p>
          <a:p>
            <a:pPr indent="-182880">
              <a:lnSpc>
                <a:spcPct val="150000"/>
              </a:lnSpc>
              <a:spcAft>
                <a:spcPts val="600"/>
              </a:spcAft>
              <a:buClr>
                <a:schemeClr val="tx1">
                  <a:lumMod val="85000"/>
                  <a:lumOff val="15000"/>
                </a:schemeClr>
              </a:buClr>
              <a:buFont typeface="Garamond" pitchFamily="18" charset="0"/>
              <a:buChar char="◦"/>
            </a:pPr>
            <a:r>
              <a:rPr lang="en-US" sz="1200" u="sng" dirty="0">
                <a:effectLst/>
                <a:latin typeface="Arial" panose="020B0604020202020204" pitchFamily="34" charset="0"/>
                <a:cs typeface="Arial" panose="020B0604020202020204" pitchFamily="34" charset="0"/>
                <a:hlinkClick r:id="rId4"/>
              </a:rPr>
              <a:t>https://www.abhi.org.uk/media/1534/kf-understanding-nhs-financial-pressures-full-report.pdf</a:t>
            </a:r>
            <a:r>
              <a:rPr lang="en-US" sz="1200" dirty="0">
                <a:effectLst/>
                <a:latin typeface="Arial" panose="020B0604020202020204" pitchFamily="34" charset="0"/>
                <a:cs typeface="Arial" panose="020B0604020202020204" pitchFamily="34" charset="0"/>
              </a:rPr>
              <a:t> </a:t>
            </a:r>
          </a:p>
          <a:p>
            <a:pPr indent="-182880">
              <a:lnSpc>
                <a:spcPct val="150000"/>
              </a:lnSpc>
              <a:spcAft>
                <a:spcPts val="600"/>
              </a:spcAft>
              <a:buClr>
                <a:schemeClr val="tx1">
                  <a:lumMod val="85000"/>
                  <a:lumOff val="15000"/>
                </a:schemeClr>
              </a:buClr>
              <a:buFont typeface="Garamond" pitchFamily="18" charset="0"/>
              <a:buChar char="◦"/>
            </a:pPr>
            <a:r>
              <a:rPr lang="en-US" sz="1200" dirty="0">
                <a:effectLst/>
                <a:latin typeface="Arial" panose="020B0604020202020204" pitchFamily="34" charset="0"/>
                <a:cs typeface="Arial" panose="020B0604020202020204" pitchFamily="34" charset="0"/>
              </a:rPr>
              <a:t> </a:t>
            </a:r>
          </a:p>
          <a:p>
            <a:pPr indent="-182880">
              <a:lnSpc>
                <a:spcPct val="150000"/>
              </a:lnSpc>
              <a:spcAft>
                <a:spcPts val="600"/>
              </a:spcAft>
              <a:buClr>
                <a:schemeClr val="tx1">
                  <a:lumMod val="85000"/>
                  <a:lumOff val="15000"/>
                </a:schemeClr>
              </a:buClr>
              <a:buFont typeface="Garamond" pitchFamily="18" charset="0"/>
              <a:buChar char="◦"/>
            </a:pPr>
            <a:r>
              <a:rPr lang="en-US" sz="1200" dirty="0">
                <a:effectLst/>
                <a:latin typeface="Arial" panose="020B0604020202020204" pitchFamily="34" charset="0"/>
                <a:cs typeface="Arial" panose="020B0604020202020204" pitchFamily="34" charset="0"/>
              </a:rPr>
              <a:t>Smith, L., 1999. An evaluation of </a:t>
            </a:r>
            <a:r>
              <a:rPr lang="en-US" sz="1200" dirty="0" err="1">
                <a:effectLst/>
                <a:latin typeface="Arial" panose="020B0604020202020204" pitchFamily="34" charset="0"/>
                <a:cs typeface="Arial" panose="020B0604020202020204" pitchFamily="34" charset="0"/>
              </a:rPr>
              <a:t>programmes</a:t>
            </a:r>
            <a:r>
              <a:rPr lang="en-US" sz="1200" dirty="0">
                <a:effectLst/>
                <a:latin typeface="Arial" panose="020B0604020202020204" pitchFamily="34" charset="0"/>
                <a:cs typeface="Arial" panose="020B0604020202020204" pitchFamily="34" charset="0"/>
              </a:rPr>
              <a:t> for staff motivation in NHS and hotel ancillary staff. </a:t>
            </a:r>
            <a:r>
              <a:rPr lang="en-US" sz="1200" i="1" dirty="0">
                <a:effectLst/>
                <a:latin typeface="Arial" panose="020B0604020202020204" pitchFamily="34" charset="0"/>
                <a:cs typeface="Arial" panose="020B0604020202020204" pitchFamily="34" charset="0"/>
              </a:rPr>
              <a:t>Facilities</a:t>
            </a:r>
            <a:r>
              <a:rPr lang="en-US" sz="1200" dirty="0">
                <a:effectLst/>
                <a:latin typeface="Arial" panose="020B0604020202020204" pitchFamily="34" charset="0"/>
                <a:cs typeface="Arial" panose="020B0604020202020204" pitchFamily="34" charset="0"/>
              </a:rPr>
              <a:t>, </a:t>
            </a:r>
            <a:r>
              <a:rPr lang="en-US" sz="1200" i="1" dirty="0">
                <a:effectLst/>
                <a:latin typeface="Arial" panose="020B0604020202020204" pitchFamily="34" charset="0"/>
                <a:cs typeface="Arial" panose="020B0604020202020204" pitchFamily="34" charset="0"/>
              </a:rPr>
              <a:t>17</a:t>
            </a:r>
            <a:r>
              <a:rPr lang="en-US" sz="1200" dirty="0">
                <a:effectLst/>
                <a:latin typeface="Arial" panose="020B0604020202020204" pitchFamily="34" charset="0"/>
                <a:cs typeface="Arial" panose="020B0604020202020204" pitchFamily="34" charset="0"/>
              </a:rPr>
              <a:t>(7/8), pp.264-271.</a:t>
            </a:r>
          </a:p>
          <a:p>
            <a:pPr indent="-182880">
              <a:lnSpc>
                <a:spcPct val="150000"/>
              </a:lnSpc>
              <a:spcAft>
                <a:spcPts val="600"/>
              </a:spcAft>
              <a:buClr>
                <a:schemeClr val="tx1">
                  <a:lumMod val="85000"/>
                  <a:lumOff val="15000"/>
                </a:schemeClr>
              </a:buClr>
              <a:buFont typeface="Garamond" pitchFamily="18" charset="0"/>
              <a:buChar char="◦"/>
            </a:pPr>
            <a:r>
              <a:rPr lang="en-US" sz="1200" u="sng" dirty="0">
                <a:effectLst/>
                <a:latin typeface="Arial" panose="020B0604020202020204" pitchFamily="34" charset="0"/>
                <a:cs typeface="Arial" panose="020B0604020202020204" pitchFamily="34" charset="0"/>
                <a:hlinkClick r:id="rId5"/>
              </a:rPr>
              <a:t>https://www.emerald.com/insight/content/doi/10.1108/02632779910270221/full/html</a:t>
            </a:r>
            <a:r>
              <a:rPr lang="en-US" sz="1200" dirty="0">
                <a:effectLst/>
                <a:latin typeface="Arial" panose="020B0604020202020204" pitchFamily="34" charset="0"/>
                <a:cs typeface="Arial" panose="020B0604020202020204" pitchFamily="34" charset="0"/>
              </a:rPr>
              <a:t> </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93850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{EC0699DC-BF74-A745-B60B-F5E0936E80A5}tf10001067_mac</Template>
  <TotalTime>6502</TotalTime>
  <Words>1023</Words>
  <Application>Microsoft Macintosh PowerPoint</Application>
  <PresentationFormat>Widescreen</PresentationFormat>
  <Paragraphs>106</Paragraphs>
  <Slides>17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Century Gothic</vt:lpstr>
      <vt:lpstr>Garamond</vt:lpstr>
      <vt:lpstr>Savon</vt:lpstr>
      <vt:lpstr>PowerPoint Presentation</vt:lpstr>
      <vt:lpstr>INTRODUCTION</vt:lpstr>
      <vt:lpstr>Problem identification</vt:lpstr>
      <vt:lpstr>IMPACT OF STAFF SHORTING ON EMPLOYEES </vt:lpstr>
      <vt:lpstr>PESTLE ANALYSIS</vt:lpstr>
      <vt:lpstr>ECONOMIC</vt:lpstr>
      <vt:lpstr>SOCIAL</vt:lpstr>
      <vt:lpstr>TECHNOLOGICAL</vt:lpstr>
      <vt:lpstr>ENVIRONMENTAL</vt:lpstr>
      <vt:lpstr>LEGAL</vt:lpstr>
      <vt:lpstr>PowerPoint Presentation</vt:lpstr>
      <vt:lpstr>Solutions </vt:lpstr>
      <vt:lpstr>Other solutions</vt:lpstr>
      <vt:lpstr>PMI OF STAFF MOTIVATION</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Gabriela Munteanu (2014843)</dc:creator>
  <cp:lastModifiedBy>Gabriela Munteanu (2014843)</cp:lastModifiedBy>
  <cp:revision>1</cp:revision>
  <dcterms:created xsi:type="dcterms:W3CDTF">2022-06-27T14:46:35Z</dcterms:created>
  <dcterms:modified xsi:type="dcterms:W3CDTF">2022-07-15T20:00:55Z</dcterms:modified>
</cp:coreProperties>
</file>