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73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81D9"/>
    <a:srgbClr val="2E6BDB"/>
    <a:srgbClr val="275FE3"/>
    <a:srgbClr val="4A7CD9"/>
    <a:srgbClr val="D136CC"/>
    <a:srgbClr val="A2E8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3155DB-00C4-192F-F917-66ADEBBCE9C5}" v="14" dt="2025-11-11T00:42:01.245"/>
    <p1510:client id="{C19880E9-468F-984D-0D75-467D1B9A6D37}" v="398" dt="2025-11-11T22:50:13.7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hilia Briones (2317434)" userId="S::2317434@student.uwtsd.ac.uk::2d04a51a-e489-4cac-972f-22ee9ca79337" providerId="AD" clId="Web-{F9F444F8-FCCF-6984-F473-AA7419D81C19}"/>
    <pc:docChg chg="mod addSld modSld addMainMaster delMainMaster">
      <pc:chgData name="Philia Briones (2317434)" userId="S::2317434@student.uwtsd.ac.uk::2d04a51a-e489-4cac-972f-22ee9ca79337" providerId="AD" clId="Web-{F9F444F8-FCCF-6984-F473-AA7419D81C19}" dt="2025-11-09T21:06:38.979" v="381" actId="20577"/>
      <pc:docMkLst>
        <pc:docMk/>
      </pc:docMkLst>
      <pc:sldChg chg="modSp mod modClrScheme chgLayout">
        <pc:chgData name="Philia Briones (2317434)" userId="S::2317434@student.uwtsd.ac.uk::2d04a51a-e489-4cac-972f-22ee9ca79337" providerId="AD" clId="Web-{F9F444F8-FCCF-6984-F473-AA7419D81C19}" dt="2025-11-09T21:06:08.681" v="380"/>
        <pc:sldMkLst>
          <pc:docMk/>
          <pc:sldMk cId="109857222" sldId="256"/>
        </pc:sldMkLst>
        <pc:spChg chg="mod ord">
          <ac:chgData name="Philia Briones (2317434)" userId="S::2317434@student.uwtsd.ac.uk::2d04a51a-e489-4cac-972f-22ee9ca79337" providerId="AD" clId="Web-{F9F444F8-FCCF-6984-F473-AA7419D81C19}" dt="2025-11-09T21:06:08.681" v="380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Philia Briones (2317434)" userId="S::2317434@student.uwtsd.ac.uk::2d04a51a-e489-4cac-972f-22ee9ca79337" providerId="AD" clId="Web-{F9F444F8-FCCF-6984-F473-AA7419D81C19}" dt="2025-11-09T21:06:08.681" v="380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new mod setBg modClrScheme chgLayout">
        <pc:chgData name="Philia Briones (2317434)" userId="S::2317434@student.uwtsd.ac.uk::2d04a51a-e489-4cac-972f-22ee9ca79337" providerId="AD" clId="Web-{F9F444F8-FCCF-6984-F473-AA7419D81C19}" dt="2025-11-09T21:06:38.979" v="381" actId="20577"/>
        <pc:sldMkLst>
          <pc:docMk/>
          <pc:sldMk cId="531522621" sldId="257"/>
        </pc:sldMkLst>
        <pc:spChg chg="mod ord">
          <ac:chgData name="Philia Briones (2317434)" userId="S::2317434@student.uwtsd.ac.uk::2d04a51a-e489-4cac-972f-22ee9ca79337" providerId="AD" clId="Web-{F9F444F8-FCCF-6984-F473-AA7419D81C19}" dt="2025-11-09T21:06:38.979" v="381" actId="20577"/>
          <ac:spMkLst>
            <pc:docMk/>
            <pc:sldMk cId="531522621" sldId="257"/>
            <ac:spMk id="2" creationId="{C8BC2436-182D-DFC0-3FAD-678F3813DF91}"/>
          </ac:spMkLst>
        </pc:spChg>
        <pc:spChg chg="add mod">
          <ac:chgData name="Philia Briones (2317434)" userId="S::2317434@student.uwtsd.ac.uk::2d04a51a-e489-4cac-972f-22ee9ca79337" providerId="AD" clId="Web-{F9F444F8-FCCF-6984-F473-AA7419D81C19}" dt="2025-11-09T20:59:48.177" v="344" actId="20577"/>
          <ac:spMkLst>
            <pc:docMk/>
            <pc:sldMk cId="531522621" sldId="257"/>
            <ac:spMk id="8" creationId="{C3674EDE-D603-B20D-63F6-7A17AD4F933F}"/>
          </ac:spMkLst>
        </pc:spChg>
        <pc:spChg chg="add mod">
          <ac:chgData name="Philia Briones (2317434)" userId="S::2317434@student.uwtsd.ac.uk::2d04a51a-e489-4cac-972f-22ee9ca79337" providerId="AD" clId="Web-{F9F444F8-FCCF-6984-F473-AA7419D81C19}" dt="2025-11-09T20:59:50.411" v="345" actId="20577"/>
          <ac:spMkLst>
            <pc:docMk/>
            <pc:sldMk cId="531522621" sldId="257"/>
            <ac:spMk id="9" creationId="{72371F55-823A-8C89-6983-566E0F1191FE}"/>
          </ac:spMkLst>
        </pc:spChg>
        <pc:spChg chg="add mod">
          <ac:chgData name="Philia Briones (2317434)" userId="S::2317434@student.uwtsd.ac.uk::2d04a51a-e489-4cac-972f-22ee9ca79337" providerId="AD" clId="Web-{F9F444F8-FCCF-6984-F473-AA7419D81C19}" dt="2025-11-09T20:59:53.240" v="346" actId="20577"/>
          <ac:spMkLst>
            <pc:docMk/>
            <pc:sldMk cId="531522621" sldId="257"/>
            <ac:spMk id="10" creationId="{C6F74988-5DC5-02D7-6B11-AFD6B7A13C84}"/>
          </ac:spMkLst>
        </pc:spChg>
        <pc:spChg chg="add mod">
          <ac:chgData name="Philia Briones (2317434)" userId="S::2317434@student.uwtsd.ac.uk::2d04a51a-e489-4cac-972f-22ee9ca79337" providerId="AD" clId="Web-{F9F444F8-FCCF-6984-F473-AA7419D81C19}" dt="2025-11-09T20:51:43.280" v="324" actId="1076"/>
          <ac:spMkLst>
            <pc:docMk/>
            <pc:sldMk cId="531522621" sldId="257"/>
            <ac:spMk id="11" creationId="{78688481-61AA-7577-9D72-5BE74BA81516}"/>
          </ac:spMkLst>
        </pc:spChg>
        <pc:spChg chg="add mod">
          <ac:chgData name="Philia Briones (2317434)" userId="S::2317434@student.uwtsd.ac.uk::2d04a51a-e489-4cac-972f-22ee9ca79337" providerId="AD" clId="Web-{F9F444F8-FCCF-6984-F473-AA7419D81C19}" dt="2025-11-09T20:59:56.255" v="347" actId="20577"/>
          <ac:spMkLst>
            <pc:docMk/>
            <pc:sldMk cId="531522621" sldId="257"/>
            <ac:spMk id="14" creationId="{31244975-4D14-2F1D-4019-EADACFE6DD81}"/>
          </ac:spMkLst>
        </pc:spChg>
        <pc:spChg chg="add mod">
          <ac:chgData name="Philia Briones (2317434)" userId="S::2317434@student.uwtsd.ac.uk::2d04a51a-e489-4cac-972f-22ee9ca79337" providerId="AD" clId="Web-{F9F444F8-FCCF-6984-F473-AA7419D81C19}" dt="2025-11-09T21:00:36.084" v="356" actId="1076"/>
          <ac:spMkLst>
            <pc:docMk/>
            <pc:sldMk cId="531522621" sldId="257"/>
            <ac:spMk id="17" creationId="{640AAD23-0126-EA20-A538-49DC85A22E37}"/>
          </ac:spMkLst>
        </pc:spChg>
        <pc:spChg chg="add mod">
          <ac:chgData name="Philia Briones (2317434)" userId="S::2317434@student.uwtsd.ac.uk::2d04a51a-e489-4cac-972f-22ee9ca79337" providerId="AD" clId="Web-{F9F444F8-FCCF-6984-F473-AA7419D81C19}" dt="2025-11-09T21:00:12.412" v="355" actId="20577"/>
          <ac:spMkLst>
            <pc:docMk/>
            <pc:sldMk cId="531522621" sldId="257"/>
            <ac:spMk id="18" creationId="{508F1CA8-1EB4-7511-BDFE-CF3858BAD82A}"/>
          </ac:spMkLst>
        </pc:spChg>
        <pc:picChg chg="add mod ord modCrop">
          <ac:chgData name="Philia Briones (2317434)" userId="S::2317434@student.uwtsd.ac.uk::2d04a51a-e489-4cac-972f-22ee9ca79337" providerId="AD" clId="Web-{F9F444F8-FCCF-6984-F473-AA7419D81C19}" dt="2025-11-09T21:06:08.681" v="380"/>
          <ac:picMkLst>
            <pc:docMk/>
            <pc:sldMk cId="531522621" sldId="257"/>
            <ac:picMk id="4" creationId="{D1F7E8EA-D4DA-C8C3-3F34-97090B8F9265}"/>
          </ac:picMkLst>
        </pc:picChg>
        <pc:picChg chg="add mod">
          <ac:chgData name="Philia Briones (2317434)" userId="S::2317434@student.uwtsd.ac.uk::2d04a51a-e489-4cac-972f-22ee9ca79337" providerId="AD" clId="Web-{F9F444F8-FCCF-6984-F473-AA7419D81C19}" dt="2025-11-09T20:52:11.874" v="330" actId="1076"/>
          <ac:picMkLst>
            <pc:docMk/>
            <pc:sldMk cId="531522621" sldId="257"/>
            <ac:picMk id="5" creationId="{334C87DF-4A99-C4A9-12A5-607710F0D8D5}"/>
          </ac:picMkLst>
        </pc:picChg>
        <pc:picChg chg="add mod ord">
          <ac:chgData name="Philia Briones (2317434)" userId="S::2317434@student.uwtsd.ac.uk::2d04a51a-e489-4cac-972f-22ee9ca79337" providerId="AD" clId="Web-{F9F444F8-FCCF-6984-F473-AA7419D81C19}" dt="2025-11-09T20:52:16.437" v="331" actId="1076"/>
          <ac:picMkLst>
            <pc:docMk/>
            <pc:sldMk cId="531522621" sldId="257"/>
            <ac:picMk id="6" creationId="{E86B3B94-4B9F-AB04-420D-C6AC8212825C}"/>
          </ac:picMkLst>
        </pc:picChg>
        <pc:picChg chg="add mod ord">
          <ac:chgData name="Philia Briones (2317434)" userId="S::2317434@student.uwtsd.ac.uk::2d04a51a-e489-4cac-972f-22ee9ca79337" providerId="AD" clId="Web-{F9F444F8-FCCF-6984-F473-AA7419D81C19}" dt="2025-11-09T20:52:04.593" v="328" actId="14100"/>
          <ac:picMkLst>
            <pc:docMk/>
            <pc:sldMk cId="531522621" sldId="257"/>
            <ac:picMk id="7" creationId="{5D04C71F-A86A-AACF-7AB1-734247639451}"/>
          </ac:picMkLst>
        </pc:picChg>
        <pc:picChg chg="add mod">
          <ac:chgData name="Philia Briones (2317434)" userId="S::2317434@student.uwtsd.ac.uk::2d04a51a-e489-4cac-972f-22ee9ca79337" providerId="AD" clId="Web-{F9F444F8-FCCF-6984-F473-AA7419D81C19}" dt="2025-11-09T20:32:04.619" v="177" actId="1076"/>
          <ac:picMkLst>
            <pc:docMk/>
            <pc:sldMk cId="531522621" sldId="257"/>
            <ac:picMk id="12" creationId="{2E36C2A1-D768-00A0-8EEF-B98CF3BD64C2}"/>
          </ac:picMkLst>
        </pc:picChg>
        <pc:picChg chg="add mod">
          <ac:chgData name="Philia Briones (2317434)" userId="S::2317434@student.uwtsd.ac.uk::2d04a51a-e489-4cac-972f-22ee9ca79337" providerId="AD" clId="Web-{F9F444F8-FCCF-6984-F473-AA7419D81C19}" dt="2025-11-09T20:59:20.927" v="337" actId="14100"/>
          <ac:picMkLst>
            <pc:docMk/>
            <pc:sldMk cId="531522621" sldId="257"/>
            <ac:picMk id="13" creationId="{FF8C163A-4688-3349-389D-30E9AB2C6611}"/>
          </ac:picMkLst>
        </pc:picChg>
        <pc:picChg chg="add mod">
          <ac:chgData name="Philia Briones (2317434)" userId="S::2317434@student.uwtsd.ac.uk::2d04a51a-e489-4cac-972f-22ee9ca79337" providerId="AD" clId="Web-{F9F444F8-FCCF-6984-F473-AA7419D81C19}" dt="2025-11-09T20:59:39.739" v="341" actId="1076"/>
          <ac:picMkLst>
            <pc:docMk/>
            <pc:sldMk cId="531522621" sldId="257"/>
            <ac:picMk id="16" creationId="{343AC15F-1FDD-E27F-08EB-2604B50553C7}"/>
          </ac:picMkLst>
        </pc:picChg>
      </pc:sldChg>
      <pc:sldChg chg="modSp new mod modClrScheme chgLayout">
        <pc:chgData name="Philia Briones (2317434)" userId="S::2317434@student.uwtsd.ac.uk::2d04a51a-e489-4cac-972f-22ee9ca79337" providerId="AD" clId="Web-{F9F444F8-FCCF-6984-F473-AA7419D81C19}" dt="2025-11-09T21:06:08.681" v="380"/>
        <pc:sldMkLst>
          <pc:docMk/>
          <pc:sldMk cId="3343934142" sldId="258"/>
        </pc:sldMkLst>
        <pc:spChg chg="mod ord">
          <ac:chgData name="Philia Briones (2317434)" userId="S::2317434@student.uwtsd.ac.uk::2d04a51a-e489-4cac-972f-22ee9ca79337" providerId="AD" clId="Web-{F9F444F8-FCCF-6984-F473-AA7419D81C19}" dt="2025-11-09T21:06:08.681" v="380"/>
          <ac:spMkLst>
            <pc:docMk/>
            <pc:sldMk cId="3343934142" sldId="258"/>
            <ac:spMk id="2" creationId="{92F5C89A-A983-D1DB-8F17-3DD3C6C2529F}"/>
          </ac:spMkLst>
        </pc:spChg>
        <pc:spChg chg="mod ord">
          <ac:chgData name="Philia Briones (2317434)" userId="S::2317434@student.uwtsd.ac.uk::2d04a51a-e489-4cac-972f-22ee9ca79337" providerId="AD" clId="Web-{F9F444F8-FCCF-6984-F473-AA7419D81C19}" dt="2025-11-09T21:06:08.681" v="380"/>
          <ac:spMkLst>
            <pc:docMk/>
            <pc:sldMk cId="3343934142" sldId="258"/>
            <ac:spMk id="3" creationId="{571E0CA4-C109-770B-A5B4-7DC48FF9F3BE}"/>
          </ac:spMkLst>
        </pc:spChg>
      </pc:sldChg>
    </pc:docChg>
  </pc:docChgLst>
  <pc:docChgLst>
    <pc:chgData name="Philia Briones (2317434)" userId="S::2317434@student.uwtsd.ac.uk::2d04a51a-e489-4cac-972f-22ee9ca79337" providerId="AD" clId="Web-{C19880E9-468F-984D-0D75-467D1B9A6D37}"/>
    <pc:docChg chg="mod modSld addMainMaster delMainMaster">
      <pc:chgData name="Philia Briones (2317434)" userId="S::2317434@student.uwtsd.ac.uk::2d04a51a-e489-4cac-972f-22ee9ca79337" providerId="AD" clId="Web-{C19880E9-468F-984D-0D75-467D1B9A6D37}" dt="2025-11-11T22:50:13.789" v="389"/>
      <pc:docMkLst>
        <pc:docMk/>
      </pc:docMkLst>
      <pc:sldChg chg="modSp mod setBg modClrScheme chgLayout">
        <pc:chgData name="Philia Briones (2317434)" userId="S::2317434@student.uwtsd.ac.uk::2d04a51a-e489-4cac-972f-22ee9ca79337" providerId="AD" clId="Web-{C19880E9-468F-984D-0D75-467D1B9A6D37}" dt="2025-11-11T22:38:00.634" v="309" actId="20577"/>
        <pc:sldMkLst>
          <pc:docMk/>
          <pc:sldMk cId="109857222" sldId="256"/>
        </pc:sldMkLst>
        <pc:spChg chg="mod ord">
          <ac:chgData name="Philia Briones (2317434)" userId="S::2317434@student.uwtsd.ac.uk::2d04a51a-e489-4cac-972f-22ee9ca79337" providerId="AD" clId="Web-{C19880E9-468F-984D-0D75-467D1B9A6D37}" dt="2025-11-11T22:38:00.634" v="309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Philia Briones (2317434)" userId="S::2317434@student.uwtsd.ac.uk::2d04a51a-e489-4cac-972f-22ee9ca79337" providerId="AD" clId="Web-{C19880E9-468F-984D-0D75-467D1B9A6D37}" dt="2025-11-11T22:37:43.602" v="308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mod setBg modClrScheme chgLayout">
        <pc:chgData name="Philia Briones (2317434)" userId="S::2317434@student.uwtsd.ac.uk::2d04a51a-e489-4cac-972f-22ee9ca79337" providerId="AD" clId="Web-{C19880E9-468F-984D-0D75-467D1B9A6D37}" dt="2025-11-11T22:50:13.789" v="389"/>
        <pc:sldMkLst>
          <pc:docMk/>
          <pc:sldMk cId="531522621" sldId="257"/>
        </pc:sldMkLst>
        <pc:spChg chg="mod ord">
          <ac:chgData name="Philia Briones (2317434)" userId="S::2317434@student.uwtsd.ac.uk::2d04a51a-e489-4cac-972f-22ee9ca79337" providerId="AD" clId="Web-{C19880E9-468F-984D-0D75-467D1B9A6D37}" dt="2025-11-11T22:32:24.622" v="275"/>
          <ac:spMkLst>
            <pc:docMk/>
            <pc:sldMk cId="531522621" sldId="257"/>
            <ac:spMk id="2" creationId="{C8BC2436-182D-DFC0-3FAD-678F3813DF91}"/>
          </ac:spMkLst>
        </pc:spChg>
        <pc:spChg chg="mod">
          <ac:chgData name="Philia Briones (2317434)" userId="S::2317434@student.uwtsd.ac.uk::2d04a51a-e489-4cac-972f-22ee9ca79337" providerId="AD" clId="Web-{C19880E9-468F-984D-0D75-467D1B9A6D37}" dt="2025-11-11T22:24:30.929" v="239" actId="1076"/>
          <ac:spMkLst>
            <pc:docMk/>
            <pc:sldMk cId="531522621" sldId="257"/>
            <ac:spMk id="8" creationId="{C3674EDE-D603-B20D-63F6-7A17AD4F933F}"/>
          </ac:spMkLst>
        </pc:spChg>
        <pc:spChg chg="mod">
          <ac:chgData name="Philia Briones (2317434)" userId="S::2317434@student.uwtsd.ac.uk::2d04a51a-e489-4cac-972f-22ee9ca79337" providerId="AD" clId="Web-{C19880E9-468F-984D-0D75-467D1B9A6D37}" dt="2025-11-11T22:24:05.944" v="234" actId="1076"/>
          <ac:spMkLst>
            <pc:docMk/>
            <pc:sldMk cId="531522621" sldId="257"/>
            <ac:spMk id="9" creationId="{72371F55-823A-8C89-6983-566E0F1191FE}"/>
          </ac:spMkLst>
        </pc:spChg>
        <pc:spChg chg="mod">
          <ac:chgData name="Philia Briones (2317434)" userId="S::2317434@student.uwtsd.ac.uk::2d04a51a-e489-4cac-972f-22ee9ca79337" providerId="AD" clId="Web-{C19880E9-468F-984D-0D75-467D1B9A6D37}" dt="2025-11-11T22:24:01.054" v="233" actId="1076"/>
          <ac:spMkLst>
            <pc:docMk/>
            <pc:sldMk cId="531522621" sldId="257"/>
            <ac:spMk id="10" creationId="{C6F74988-5DC5-02D7-6B11-AFD6B7A13C84}"/>
          </ac:spMkLst>
        </pc:spChg>
        <pc:spChg chg="mod">
          <ac:chgData name="Philia Briones (2317434)" userId="S::2317434@student.uwtsd.ac.uk::2d04a51a-e489-4cac-972f-22ee9ca79337" providerId="AD" clId="Web-{C19880E9-468F-984D-0D75-467D1B9A6D37}" dt="2025-11-11T22:28:42.557" v="260" actId="1076"/>
          <ac:spMkLst>
            <pc:docMk/>
            <pc:sldMk cId="531522621" sldId="257"/>
            <ac:spMk id="17" creationId="{640AAD23-0126-EA20-A538-49DC85A22E37}"/>
          </ac:spMkLst>
        </pc:spChg>
        <pc:spChg chg="mod">
          <ac:chgData name="Philia Briones (2317434)" userId="S::2317434@student.uwtsd.ac.uk::2d04a51a-e489-4cac-972f-22ee9ca79337" providerId="AD" clId="Web-{C19880E9-468F-984D-0D75-467D1B9A6D37}" dt="2025-11-11T22:27:23.384" v="252" actId="1076"/>
          <ac:spMkLst>
            <pc:docMk/>
            <pc:sldMk cId="531522621" sldId="257"/>
            <ac:spMk id="18" creationId="{508F1CA8-1EB4-7511-BDFE-CF3858BAD82A}"/>
          </ac:spMkLst>
        </pc:spChg>
        <pc:picChg chg="add del mod">
          <ac:chgData name="Philia Briones (2317434)" userId="S::2317434@student.uwtsd.ac.uk::2d04a51a-e489-4cac-972f-22ee9ca79337" providerId="AD" clId="Web-{C19880E9-468F-984D-0D75-467D1B9A6D37}" dt="2025-11-11T22:43:41.314" v="339"/>
          <ac:picMkLst>
            <pc:docMk/>
            <pc:sldMk cId="531522621" sldId="257"/>
            <ac:picMk id="3" creationId="{67D1C434-4BAC-4EBE-429D-3F5D4F96D6E9}"/>
          </ac:picMkLst>
        </pc:picChg>
        <pc:picChg chg="mod ord">
          <ac:chgData name="Philia Briones (2317434)" userId="S::2317434@student.uwtsd.ac.uk::2d04a51a-e489-4cac-972f-22ee9ca79337" providerId="AD" clId="Web-{C19880E9-468F-984D-0D75-467D1B9A6D37}" dt="2025-11-11T22:32:24.622" v="275"/>
          <ac:picMkLst>
            <pc:docMk/>
            <pc:sldMk cId="531522621" sldId="257"/>
            <ac:picMk id="4" creationId="{D1F7E8EA-D4DA-C8C3-3F34-97090B8F9265}"/>
          </ac:picMkLst>
        </pc:picChg>
        <pc:picChg chg="mod">
          <ac:chgData name="Philia Briones (2317434)" userId="S::2317434@student.uwtsd.ac.uk::2d04a51a-e489-4cac-972f-22ee9ca79337" providerId="AD" clId="Web-{C19880E9-468F-984D-0D75-467D1B9A6D37}" dt="2025-11-11T22:24:25.226" v="238" actId="14100"/>
          <ac:picMkLst>
            <pc:docMk/>
            <pc:sldMk cId="531522621" sldId="257"/>
            <ac:picMk id="5" creationId="{334C87DF-4A99-C4A9-12A5-607710F0D8D5}"/>
          </ac:picMkLst>
        </pc:picChg>
        <pc:picChg chg="mod">
          <ac:chgData name="Philia Briones (2317434)" userId="S::2317434@student.uwtsd.ac.uk::2d04a51a-e489-4cac-972f-22ee9ca79337" providerId="AD" clId="Web-{C19880E9-468F-984D-0D75-467D1B9A6D37}" dt="2025-11-11T22:23:53.194" v="230" actId="1076"/>
          <ac:picMkLst>
            <pc:docMk/>
            <pc:sldMk cId="531522621" sldId="257"/>
            <ac:picMk id="6" creationId="{E86B3B94-4B9F-AB04-420D-C6AC8212825C}"/>
          </ac:picMkLst>
        </pc:picChg>
        <pc:picChg chg="mod">
          <ac:chgData name="Philia Briones (2317434)" userId="S::2317434@student.uwtsd.ac.uk::2d04a51a-e489-4cac-972f-22ee9ca79337" providerId="AD" clId="Web-{C19880E9-468F-984D-0D75-467D1B9A6D37}" dt="2025-11-11T22:23:57.726" v="232" actId="1076"/>
          <ac:picMkLst>
            <pc:docMk/>
            <pc:sldMk cId="531522621" sldId="257"/>
            <ac:picMk id="7" creationId="{5D04C71F-A86A-AACF-7AB1-734247639451}"/>
          </ac:picMkLst>
        </pc:picChg>
        <pc:picChg chg="mod">
          <ac:chgData name="Philia Briones (2317434)" userId="S::2317434@student.uwtsd.ac.uk::2d04a51a-e489-4cac-972f-22ee9ca79337" providerId="AD" clId="Web-{C19880E9-468F-984D-0D75-467D1B9A6D37}" dt="2025-11-11T22:28:02.056" v="256" actId="14100"/>
          <ac:picMkLst>
            <pc:docMk/>
            <pc:sldMk cId="531522621" sldId="257"/>
            <ac:picMk id="12" creationId="{2E36C2A1-D768-00A0-8EEF-B98CF3BD64C2}"/>
          </ac:picMkLst>
        </pc:picChg>
        <pc:picChg chg="mod">
          <ac:chgData name="Philia Briones (2317434)" userId="S::2317434@student.uwtsd.ac.uk::2d04a51a-e489-4cac-972f-22ee9ca79337" providerId="AD" clId="Web-{C19880E9-468F-984D-0D75-467D1B9A6D37}" dt="2025-11-11T22:28:32.354" v="259" actId="14100"/>
          <ac:picMkLst>
            <pc:docMk/>
            <pc:sldMk cId="531522621" sldId="257"/>
            <ac:picMk id="13" creationId="{FF8C163A-4688-3349-389D-30E9AB2C6611}"/>
          </ac:picMkLst>
        </pc:picChg>
        <pc:picChg chg="add del mod">
          <ac:chgData name="Philia Briones (2317434)" userId="S::2317434@student.uwtsd.ac.uk::2d04a51a-e489-4cac-972f-22ee9ca79337" providerId="AD" clId="Web-{C19880E9-468F-984D-0D75-467D1B9A6D37}" dt="2025-11-11T22:43:41.314" v="338"/>
          <ac:picMkLst>
            <pc:docMk/>
            <pc:sldMk cId="531522621" sldId="257"/>
            <ac:picMk id="15" creationId="{F2F87E8C-C07C-A4EE-965C-03EDEEED0744}"/>
          </ac:picMkLst>
        </pc:picChg>
        <pc:picChg chg="mod">
          <ac:chgData name="Philia Briones (2317434)" userId="S::2317434@student.uwtsd.ac.uk::2d04a51a-e489-4cac-972f-22ee9ca79337" providerId="AD" clId="Web-{C19880E9-468F-984D-0D75-467D1B9A6D37}" dt="2025-11-11T22:38:56.151" v="313" actId="14100"/>
          <ac:picMkLst>
            <pc:docMk/>
            <pc:sldMk cId="531522621" sldId="257"/>
            <ac:picMk id="16" creationId="{343AC15F-1FDD-E27F-08EB-2604B50553C7}"/>
          </ac:picMkLst>
        </pc:picChg>
        <pc:picChg chg="add del mod">
          <ac:chgData name="Philia Briones (2317434)" userId="S::2317434@student.uwtsd.ac.uk::2d04a51a-e489-4cac-972f-22ee9ca79337" providerId="AD" clId="Web-{C19880E9-468F-984D-0D75-467D1B9A6D37}" dt="2025-11-11T22:43:46.595" v="343"/>
          <ac:picMkLst>
            <pc:docMk/>
            <pc:sldMk cId="531522621" sldId="257"/>
            <ac:picMk id="19" creationId="{B111019E-6792-B591-2690-158BE70160A1}"/>
          </ac:picMkLst>
        </pc:picChg>
        <pc:picChg chg="add del mod">
          <ac:chgData name="Philia Briones (2317434)" userId="S::2317434@student.uwtsd.ac.uk::2d04a51a-e489-4cac-972f-22ee9ca79337" providerId="AD" clId="Web-{C19880E9-468F-984D-0D75-467D1B9A6D37}" dt="2025-11-11T22:43:46.595" v="342"/>
          <ac:picMkLst>
            <pc:docMk/>
            <pc:sldMk cId="531522621" sldId="257"/>
            <ac:picMk id="20" creationId="{8BF825ED-53F4-D4D7-8F73-504E471021D8}"/>
          </ac:picMkLst>
        </pc:picChg>
        <pc:picChg chg="add del mod">
          <ac:chgData name="Philia Briones (2317434)" userId="S::2317434@student.uwtsd.ac.uk::2d04a51a-e489-4cac-972f-22ee9ca79337" providerId="AD" clId="Web-{C19880E9-468F-984D-0D75-467D1B9A6D37}" dt="2025-11-11T22:44:45.191" v="359"/>
          <ac:picMkLst>
            <pc:docMk/>
            <pc:sldMk cId="531522621" sldId="257"/>
            <ac:picMk id="21" creationId="{33272878-0621-A3A2-DC32-98D2411D95F4}"/>
          </ac:picMkLst>
        </pc:picChg>
        <pc:picChg chg="add del mod">
          <ac:chgData name="Philia Briones (2317434)" userId="S::2317434@student.uwtsd.ac.uk::2d04a51a-e489-4cac-972f-22ee9ca79337" providerId="AD" clId="Web-{C19880E9-468F-984D-0D75-467D1B9A6D37}" dt="2025-11-11T22:45:47.708" v="367"/>
          <ac:picMkLst>
            <pc:docMk/>
            <pc:sldMk cId="531522621" sldId="257"/>
            <ac:picMk id="22" creationId="{19B36A0D-0BE8-A596-BFB6-989A8343A812}"/>
          </ac:picMkLst>
        </pc:picChg>
        <pc:picChg chg="add del mod">
          <ac:chgData name="Philia Briones (2317434)" userId="S::2317434@student.uwtsd.ac.uk::2d04a51a-e489-4cac-972f-22ee9ca79337" providerId="AD" clId="Web-{C19880E9-468F-984D-0D75-467D1B9A6D37}" dt="2025-11-11T22:47:48.256" v="370"/>
          <ac:picMkLst>
            <pc:docMk/>
            <pc:sldMk cId="531522621" sldId="257"/>
            <ac:picMk id="23" creationId="{F18C0F68-F2A6-6E2C-5C60-0DF41CC4A243}"/>
          </ac:picMkLst>
        </pc:picChg>
        <pc:picChg chg="add del mod">
          <ac:chgData name="Philia Briones (2317434)" userId="S::2317434@student.uwtsd.ac.uk::2d04a51a-e489-4cac-972f-22ee9ca79337" providerId="AD" clId="Web-{C19880E9-468F-984D-0D75-467D1B9A6D37}" dt="2025-11-11T22:50:13.789" v="389"/>
          <ac:picMkLst>
            <pc:docMk/>
            <pc:sldMk cId="531522621" sldId="257"/>
            <ac:picMk id="24" creationId="{DC0A3C5B-5455-8B11-447F-41945363B8EA}"/>
          </ac:picMkLst>
        </pc:picChg>
      </pc:sldChg>
      <pc:sldChg chg="modSp mod setBg modClrScheme chgLayout">
        <pc:chgData name="Philia Briones (2317434)" userId="S::2317434@student.uwtsd.ac.uk::2d04a51a-e489-4cac-972f-22ee9ca79337" providerId="AD" clId="Web-{C19880E9-468F-984D-0D75-467D1B9A6D37}" dt="2025-11-11T22:42:24.734" v="329" actId="20577"/>
        <pc:sldMkLst>
          <pc:docMk/>
          <pc:sldMk cId="3343934142" sldId="258"/>
        </pc:sldMkLst>
        <pc:spChg chg="mod ord">
          <ac:chgData name="Philia Briones (2317434)" userId="S::2317434@student.uwtsd.ac.uk::2d04a51a-e489-4cac-972f-22ee9ca79337" providerId="AD" clId="Web-{C19880E9-468F-984D-0D75-467D1B9A6D37}" dt="2025-11-11T22:42:04.874" v="325" actId="20577"/>
          <ac:spMkLst>
            <pc:docMk/>
            <pc:sldMk cId="3343934142" sldId="258"/>
            <ac:spMk id="2" creationId="{92F5C89A-A983-D1DB-8F17-3DD3C6C2529F}"/>
          </ac:spMkLst>
        </pc:spChg>
        <pc:spChg chg="mod ord">
          <ac:chgData name="Philia Briones (2317434)" userId="S::2317434@student.uwtsd.ac.uk::2d04a51a-e489-4cac-972f-22ee9ca79337" providerId="AD" clId="Web-{C19880E9-468F-984D-0D75-467D1B9A6D37}" dt="2025-11-11T22:42:24.734" v="329" actId="20577"/>
          <ac:spMkLst>
            <pc:docMk/>
            <pc:sldMk cId="3343934142" sldId="258"/>
            <ac:spMk id="3" creationId="{571E0CA4-C109-770B-A5B4-7DC48FF9F3BE}"/>
          </ac:spMkLst>
        </pc:spChg>
      </pc:sldChg>
      <pc:sldMasterChg chg="del delSldLayout">
        <pc:chgData name="Philia Briones (2317434)" userId="S::2317434@student.uwtsd.ac.uk::2d04a51a-e489-4cac-972f-22ee9ca79337" providerId="AD" clId="Web-{C19880E9-468F-984D-0D75-467D1B9A6D37}" dt="2025-11-11T22:16:17.251" v="182"/>
        <pc:sldMasterMkLst>
          <pc:docMk/>
          <pc:sldMasterMk cId="3989552060" sldId="2147483847"/>
        </pc:sldMasterMkLst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4052293047" sldId="2147483848"/>
          </pc:sldLayoutMkLst>
        </pc:sldLayoutChg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2166489273" sldId="2147483849"/>
          </pc:sldLayoutMkLst>
        </pc:sldLayoutChg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1524933358" sldId="2147483850"/>
          </pc:sldLayoutMkLst>
        </pc:sldLayoutChg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1063166623" sldId="2147483851"/>
          </pc:sldLayoutMkLst>
        </pc:sldLayoutChg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1019209769" sldId="2147483852"/>
          </pc:sldLayoutMkLst>
        </pc:sldLayoutChg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979678179" sldId="2147483853"/>
          </pc:sldLayoutMkLst>
        </pc:sldLayoutChg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1312491443" sldId="2147483854"/>
          </pc:sldLayoutMkLst>
        </pc:sldLayoutChg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1583485900" sldId="2147483855"/>
          </pc:sldLayoutMkLst>
        </pc:sldLayoutChg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4053522935" sldId="2147483856"/>
          </pc:sldLayoutMkLst>
        </pc:sldLayoutChg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819697562" sldId="2147483857"/>
          </pc:sldLayoutMkLst>
        </pc:sldLayoutChg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3704126833" sldId="2147483858"/>
          </pc:sldLayoutMkLst>
        </pc:sldLayoutChg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793715762" sldId="2147483859"/>
          </pc:sldLayoutMkLst>
        </pc:sldLayoutChg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1788131208" sldId="2147483860"/>
          </pc:sldLayoutMkLst>
        </pc:sldLayoutChg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2482053104" sldId="2147483861"/>
          </pc:sldLayoutMkLst>
        </pc:sldLayoutChg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2995037542" sldId="2147483862"/>
          </pc:sldLayoutMkLst>
        </pc:sldLayoutChg>
        <pc:sldLayoutChg chg="del">
          <pc:chgData name="Philia Briones (2317434)" userId="S::2317434@student.uwtsd.ac.uk::2d04a51a-e489-4cac-972f-22ee9ca79337" providerId="AD" clId="Web-{C19880E9-468F-984D-0D75-467D1B9A6D37}" dt="2025-11-11T22:16:17.251" v="182"/>
          <pc:sldLayoutMkLst>
            <pc:docMk/>
            <pc:sldMasterMk cId="3989552060" sldId="2147483847"/>
            <pc:sldLayoutMk cId="23574753" sldId="2147483863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16:27.688" v="183"/>
        <pc:sldMasterMkLst>
          <pc:docMk/>
          <pc:sldMasterMk cId="308774334" sldId="2147483864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1359659090" sldId="214748386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1529085200" sldId="214748386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1211365936" sldId="214748386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482478181" sldId="214748386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4149999119" sldId="214748386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1950228665" sldId="214748387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125556576" sldId="214748387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2245777705" sldId="214748387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2444002147" sldId="214748387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2787842728" sldId="214748387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236621964" sldId="214748387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2962913681" sldId="214748387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1668250375" sldId="214748387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3728584619" sldId="214748387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2774334495" sldId="214748387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3045822902" sldId="214748388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27.688" v="183"/>
          <pc:sldLayoutMkLst>
            <pc:docMk/>
            <pc:sldMasterMk cId="308774334" sldId="2147483864"/>
            <pc:sldLayoutMk cId="1426533830" sldId="2147483881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16:34.891" v="184"/>
        <pc:sldMasterMkLst>
          <pc:docMk/>
          <pc:sldMasterMk cId="2132513009" sldId="2147483882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2477481572" sldId="214748388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2590021733" sldId="214748388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3748840970" sldId="214748388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3461356261" sldId="214748388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3150910525" sldId="214748388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1560590675" sldId="214748388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1081615921" sldId="214748388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4293776231" sldId="214748389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3998519560" sldId="214748389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4134792836" sldId="214748389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2560238920" sldId="214748389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3153218117" sldId="214748389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4281390053" sldId="214748389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3808980357" sldId="214748389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3751826591" sldId="214748389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1026798945" sldId="214748389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34.891" v="184"/>
          <pc:sldLayoutMkLst>
            <pc:docMk/>
            <pc:sldMasterMk cId="2132513009" sldId="2147483882"/>
            <pc:sldLayoutMk cId="639428096" sldId="2147483899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16:42.579" v="185"/>
        <pc:sldMasterMkLst>
          <pc:docMk/>
          <pc:sldMasterMk cId="4051073281" sldId="2147483900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1667825021" sldId="214748390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3261140365" sldId="214748390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1810601917" sldId="214748390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3823773489" sldId="214748390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211358026" sldId="214748390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238752105" sldId="214748390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2257520245" sldId="214748390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378779484" sldId="214748390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1440560454" sldId="214748390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3301637014" sldId="214748391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643244012" sldId="214748391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2373631008" sldId="214748391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913285405" sldId="214748391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3117112365" sldId="214748391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2987312112" sldId="214748391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729492405" sldId="214748391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42.579" v="185"/>
          <pc:sldLayoutMkLst>
            <pc:docMk/>
            <pc:sldMasterMk cId="4051073281" sldId="2147483900"/>
            <pc:sldLayoutMk cId="1550945439" sldId="2147483917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16:57.204" v="186"/>
        <pc:sldMasterMkLst>
          <pc:docMk/>
          <pc:sldMasterMk cId="287672" sldId="2147483918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2430829866" sldId="214748391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1819381212" sldId="214748392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2994620700" sldId="214748392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3159496145" sldId="214748392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1976160149" sldId="214748392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742998869" sldId="214748392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1290233904" sldId="214748392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783057821" sldId="214748392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1812676583" sldId="214748392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914708028" sldId="214748392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649212498" sldId="214748392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3398641483" sldId="214748393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1032299466" sldId="214748393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918397176" sldId="214748393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3926938599" sldId="214748393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2003481400" sldId="214748393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6:57.204" v="186"/>
          <pc:sldLayoutMkLst>
            <pc:docMk/>
            <pc:sldMasterMk cId="287672" sldId="2147483918"/>
            <pc:sldLayoutMk cId="1354004231" sldId="2147483935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17:06.267" v="187"/>
        <pc:sldMasterMkLst>
          <pc:docMk/>
          <pc:sldMasterMk cId="703489057" sldId="2147483936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17:06.267" v="187"/>
          <pc:sldLayoutMkLst>
            <pc:docMk/>
            <pc:sldMasterMk cId="703489057" sldId="2147483936"/>
            <pc:sldLayoutMk cId="2685164811" sldId="214748393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7:06.267" v="187"/>
          <pc:sldLayoutMkLst>
            <pc:docMk/>
            <pc:sldMasterMk cId="703489057" sldId="2147483936"/>
            <pc:sldLayoutMk cId="1555201383" sldId="214748393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7:06.267" v="187"/>
          <pc:sldLayoutMkLst>
            <pc:docMk/>
            <pc:sldMasterMk cId="703489057" sldId="2147483936"/>
            <pc:sldLayoutMk cId="3261234030" sldId="214748393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7:06.267" v="187"/>
          <pc:sldLayoutMkLst>
            <pc:docMk/>
            <pc:sldMasterMk cId="703489057" sldId="2147483936"/>
            <pc:sldLayoutMk cId="1221225607" sldId="214748394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7:06.267" v="187"/>
          <pc:sldLayoutMkLst>
            <pc:docMk/>
            <pc:sldMasterMk cId="703489057" sldId="2147483936"/>
            <pc:sldLayoutMk cId="3491271348" sldId="214748394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7:06.267" v="187"/>
          <pc:sldLayoutMkLst>
            <pc:docMk/>
            <pc:sldMasterMk cId="703489057" sldId="2147483936"/>
            <pc:sldLayoutMk cId="3846301948" sldId="214748394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7:06.267" v="187"/>
          <pc:sldLayoutMkLst>
            <pc:docMk/>
            <pc:sldMasterMk cId="703489057" sldId="2147483936"/>
            <pc:sldLayoutMk cId="2273363568" sldId="214748394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7:06.267" v="187"/>
          <pc:sldLayoutMkLst>
            <pc:docMk/>
            <pc:sldMasterMk cId="703489057" sldId="2147483936"/>
            <pc:sldLayoutMk cId="3751503434" sldId="214748394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7:06.267" v="187"/>
          <pc:sldLayoutMkLst>
            <pc:docMk/>
            <pc:sldMasterMk cId="703489057" sldId="2147483936"/>
            <pc:sldLayoutMk cId="3294574753" sldId="214748394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7:06.267" v="187"/>
          <pc:sldLayoutMkLst>
            <pc:docMk/>
            <pc:sldMasterMk cId="703489057" sldId="2147483936"/>
            <pc:sldLayoutMk cId="2067083848" sldId="214748394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7:06.267" v="187"/>
          <pc:sldLayoutMkLst>
            <pc:docMk/>
            <pc:sldMasterMk cId="703489057" sldId="2147483936"/>
            <pc:sldLayoutMk cId="2809161419" sldId="2147483947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20:49.849" v="212"/>
        <pc:sldMasterMkLst>
          <pc:docMk/>
          <pc:sldMasterMk cId="4222305597" sldId="2147483948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20:49.849" v="212"/>
          <pc:sldLayoutMkLst>
            <pc:docMk/>
            <pc:sldMasterMk cId="4222305597" sldId="2147483948"/>
            <pc:sldLayoutMk cId="3847686042" sldId="214748394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49.849" v="212"/>
          <pc:sldLayoutMkLst>
            <pc:docMk/>
            <pc:sldMasterMk cId="4222305597" sldId="2147483948"/>
            <pc:sldLayoutMk cId="3441171574" sldId="214748395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49.849" v="212"/>
          <pc:sldLayoutMkLst>
            <pc:docMk/>
            <pc:sldMasterMk cId="4222305597" sldId="2147483948"/>
            <pc:sldLayoutMk cId="1300169221" sldId="214748395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49.849" v="212"/>
          <pc:sldLayoutMkLst>
            <pc:docMk/>
            <pc:sldMasterMk cId="4222305597" sldId="2147483948"/>
            <pc:sldLayoutMk cId="3077635370" sldId="214748395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49.849" v="212"/>
          <pc:sldLayoutMkLst>
            <pc:docMk/>
            <pc:sldMasterMk cId="4222305597" sldId="2147483948"/>
            <pc:sldLayoutMk cId="1951515834" sldId="214748395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49.849" v="212"/>
          <pc:sldLayoutMkLst>
            <pc:docMk/>
            <pc:sldMasterMk cId="4222305597" sldId="2147483948"/>
            <pc:sldLayoutMk cId="1072515666" sldId="214748395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49.849" v="212"/>
          <pc:sldLayoutMkLst>
            <pc:docMk/>
            <pc:sldMasterMk cId="4222305597" sldId="2147483948"/>
            <pc:sldLayoutMk cId="1844607193" sldId="214748395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49.849" v="212"/>
          <pc:sldLayoutMkLst>
            <pc:docMk/>
            <pc:sldMasterMk cId="4222305597" sldId="2147483948"/>
            <pc:sldLayoutMk cId="2056528009" sldId="214748395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49.849" v="212"/>
          <pc:sldLayoutMkLst>
            <pc:docMk/>
            <pc:sldMasterMk cId="4222305597" sldId="2147483948"/>
            <pc:sldLayoutMk cId="1567320977" sldId="214748395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49.849" v="212"/>
          <pc:sldLayoutMkLst>
            <pc:docMk/>
            <pc:sldMasterMk cId="4222305597" sldId="2147483948"/>
            <pc:sldLayoutMk cId="3398391326" sldId="214748395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49.849" v="212"/>
          <pc:sldLayoutMkLst>
            <pc:docMk/>
            <pc:sldMasterMk cId="4222305597" sldId="2147483948"/>
            <pc:sldLayoutMk cId="2578609331" sldId="2147483959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20:31.880" v="211"/>
        <pc:sldMasterMkLst>
          <pc:docMk/>
          <pc:sldMasterMk cId="34821541" sldId="2147483960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20:31.880" v="211"/>
          <pc:sldLayoutMkLst>
            <pc:docMk/>
            <pc:sldMasterMk cId="34821541" sldId="2147483960"/>
            <pc:sldLayoutMk cId="2883675061" sldId="214748396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31.880" v="211"/>
          <pc:sldLayoutMkLst>
            <pc:docMk/>
            <pc:sldMasterMk cId="34821541" sldId="2147483960"/>
            <pc:sldLayoutMk cId="3630623629" sldId="214748396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31.880" v="211"/>
          <pc:sldLayoutMkLst>
            <pc:docMk/>
            <pc:sldMasterMk cId="34821541" sldId="2147483960"/>
            <pc:sldLayoutMk cId="113406883" sldId="214748396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31.880" v="211"/>
          <pc:sldLayoutMkLst>
            <pc:docMk/>
            <pc:sldMasterMk cId="34821541" sldId="2147483960"/>
            <pc:sldLayoutMk cId="2510935136" sldId="214748396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31.880" v="211"/>
          <pc:sldLayoutMkLst>
            <pc:docMk/>
            <pc:sldMasterMk cId="34821541" sldId="2147483960"/>
            <pc:sldLayoutMk cId="2126841402" sldId="214748396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31.880" v="211"/>
          <pc:sldLayoutMkLst>
            <pc:docMk/>
            <pc:sldMasterMk cId="34821541" sldId="2147483960"/>
            <pc:sldLayoutMk cId="3007945851" sldId="214748396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31.880" v="211"/>
          <pc:sldLayoutMkLst>
            <pc:docMk/>
            <pc:sldMasterMk cId="34821541" sldId="2147483960"/>
            <pc:sldLayoutMk cId="673221048" sldId="214748396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31.880" v="211"/>
          <pc:sldLayoutMkLst>
            <pc:docMk/>
            <pc:sldMasterMk cId="34821541" sldId="2147483960"/>
            <pc:sldLayoutMk cId="4205716993" sldId="214748396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31.880" v="211"/>
          <pc:sldLayoutMkLst>
            <pc:docMk/>
            <pc:sldMasterMk cId="34821541" sldId="2147483960"/>
            <pc:sldLayoutMk cId="830411908" sldId="214748396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31.880" v="211"/>
          <pc:sldLayoutMkLst>
            <pc:docMk/>
            <pc:sldMasterMk cId="34821541" sldId="2147483960"/>
            <pc:sldLayoutMk cId="2840874420" sldId="214748397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31.880" v="211"/>
          <pc:sldLayoutMkLst>
            <pc:docMk/>
            <pc:sldMasterMk cId="34821541" sldId="2147483960"/>
            <pc:sldLayoutMk cId="378607175" sldId="2147483971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21:01.849" v="213"/>
        <pc:sldMasterMkLst>
          <pc:docMk/>
          <pc:sldMasterMk cId="3895049542" sldId="2147483960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1176281635" sldId="214748396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391808852" sldId="214748396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980850266" sldId="214748396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4086807583" sldId="214748396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1359460222" sldId="214748396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3474774744" sldId="214748396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2263398494" sldId="214748396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1080163552" sldId="214748396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2790390630" sldId="214748396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1681881551" sldId="214748397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2631903438" sldId="214748397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2015452236" sldId="214748397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3755571193" sldId="214748397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3539159082" sldId="214748397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1285879719" sldId="214748397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1036414740" sldId="214748397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01.849" v="213"/>
          <pc:sldLayoutMkLst>
            <pc:docMk/>
            <pc:sldMasterMk cId="3895049542" sldId="2147483960"/>
            <pc:sldLayoutMk cId="1085830568" sldId="2147483977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20:26.802" v="210"/>
        <pc:sldMasterMkLst>
          <pc:docMk/>
          <pc:sldMasterMk cId="1775123312" sldId="2147483972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20:26.802" v="210"/>
          <pc:sldLayoutMkLst>
            <pc:docMk/>
            <pc:sldMasterMk cId="1775123312" sldId="2147483972"/>
            <pc:sldLayoutMk cId="4110301433" sldId="214748397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26.802" v="210"/>
          <pc:sldLayoutMkLst>
            <pc:docMk/>
            <pc:sldMasterMk cId="1775123312" sldId="2147483972"/>
            <pc:sldLayoutMk cId="4224579821" sldId="214748397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26.802" v="210"/>
          <pc:sldLayoutMkLst>
            <pc:docMk/>
            <pc:sldMasterMk cId="1775123312" sldId="2147483972"/>
            <pc:sldLayoutMk cId="602334842" sldId="214748397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26.802" v="210"/>
          <pc:sldLayoutMkLst>
            <pc:docMk/>
            <pc:sldMasterMk cId="1775123312" sldId="2147483972"/>
            <pc:sldLayoutMk cId="2254763132" sldId="214748397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26.802" v="210"/>
          <pc:sldLayoutMkLst>
            <pc:docMk/>
            <pc:sldMasterMk cId="1775123312" sldId="2147483972"/>
            <pc:sldLayoutMk cId="632460536" sldId="214748397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26.802" v="210"/>
          <pc:sldLayoutMkLst>
            <pc:docMk/>
            <pc:sldMasterMk cId="1775123312" sldId="2147483972"/>
            <pc:sldLayoutMk cId="2306873032" sldId="214748397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26.802" v="210"/>
          <pc:sldLayoutMkLst>
            <pc:docMk/>
            <pc:sldMasterMk cId="1775123312" sldId="2147483972"/>
            <pc:sldLayoutMk cId="3542383655" sldId="214748397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26.802" v="210"/>
          <pc:sldLayoutMkLst>
            <pc:docMk/>
            <pc:sldMasterMk cId="1775123312" sldId="2147483972"/>
            <pc:sldLayoutMk cId="890829940" sldId="214748398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26.802" v="210"/>
          <pc:sldLayoutMkLst>
            <pc:docMk/>
            <pc:sldMasterMk cId="1775123312" sldId="2147483972"/>
            <pc:sldLayoutMk cId="3434696813" sldId="214748398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26.802" v="210"/>
          <pc:sldLayoutMkLst>
            <pc:docMk/>
            <pc:sldMasterMk cId="1775123312" sldId="2147483972"/>
            <pc:sldLayoutMk cId="3650048846" sldId="214748398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0:26.802" v="210"/>
          <pc:sldLayoutMkLst>
            <pc:docMk/>
            <pc:sldMasterMk cId="1775123312" sldId="2147483972"/>
            <pc:sldLayoutMk cId="1733207507" sldId="2147483983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21:14.021" v="214"/>
        <pc:sldMasterMkLst>
          <pc:docMk/>
          <pc:sldMasterMk cId="1902129725" sldId="2147483978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21:14.021" v="214"/>
          <pc:sldLayoutMkLst>
            <pc:docMk/>
            <pc:sldMasterMk cId="1902129725" sldId="2147483978"/>
            <pc:sldLayoutMk cId="2683594283" sldId="214748397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14.021" v="214"/>
          <pc:sldLayoutMkLst>
            <pc:docMk/>
            <pc:sldMasterMk cId="1902129725" sldId="2147483978"/>
            <pc:sldLayoutMk cId="3624427089" sldId="214748398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14.021" v="214"/>
          <pc:sldLayoutMkLst>
            <pc:docMk/>
            <pc:sldMasterMk cId="1902129725" sldId="2147483978"/>
            <pc:sldLayoutMk cId="3527780532" sldId="214748398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14.021" v="214"/>
          <pc:sldLayoutMkLst>
            <pc:docMk/>
            <pc:sldMasterMk cId="1902129725" sldId="2147483978"/>
            <pc:sldLayoutMk cId="3630279208" sldId="214748398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14.021" v="214"/>
          <pc:sldLayoutMkLst>
            <pc:docMk/>
            <pc:sldMasterMk cId="1902129725" sldId="2147483978"/>
            <pc:sldLayoutMk cId="185970424" sldId="214748398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14.021" v="214"/>
          <pc:sldLayoutMkLst>
            <pc:docMk/>
            <pc:sldMasterMk cId="1902129725" sldId="2147483978"/>
            <pc:sldLayoutMk cId="1182668302" sldId="214748398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14.021" v="214"/>
          <pc:sldLayoutMkLst>
            <pc:docMk/>
            <pc:sldMasterMk cId="1902129725" sldId="2147483978"/>
            <pc:sldLayoutMk cId="1365745541" sldId="214748398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14.021" v="214"/>
          <pc:sldLayoutMkLst>
            <pc:docMk/>
            <pc:sldMasterMk cId="1902129725" sldId="2147483978"/>
            <pc:sldLayoutMk cId="1109730183" sldId="214748398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14.021" v="214"/>
          <pc:sldLayoutMkLst>
            <pc:docMk/>
            <pc:sldMasterMk cId="1902129725" sldId="2147483978"/>
            <pc:sldLayoutMk cId="2086739192" sldId="214748398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14.021" v="214"/>
          <pc:sldLayoutMkLst>
            <pc:docMk/>
            <pc:sldMasterMk cId="1902129725" sldId="2147483978"/>
            <pc:sldLayoutMk cId="3928878191" sldId="214748398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21:14.021" v="214"/>
          <pc:sldLayoutMkLst>
            <pc:docMk/>
            <pc:sldMasterMk cId="1902129725" sldId="2147483978"/>
            <pc:sldLayoutMk cId="551781889" sldId="2147483989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19:32.098" v="201"/>
        <pc:sldMasterMkLst>
          <pc:docMk/>
          <pc:sldMasterMk cId="2901654207" sldId="2147483984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190812104" sldId="214748398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2307344830" sldId="214748398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1232638710" sldId="214748398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2351582481" sldId="214748398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2948944607" sldId="214748398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2274293943" sldId="214748399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2706565644" sldId="214748399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4121193536" sldId="214748399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557838927" sldId="214748399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4224864589" sldId="214748399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1519844431" sldId="214748399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1946007150" sldId="214748399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1907823987" sldId="214748399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1510497667" sldId="214748399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1555621161" sldId="214748399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612107187" sldId="214748400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32.098" v="201"/>
          <pc:sldLayoutMkLst>
            <pc:docMk/>
            <pc:sldMasterMk cId="2901654207" sldId="2147483984"/>
            <pc:sldLayoutMk cId="821346122" sldId="2147484001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30:36.839" v="267"/>
        <pc:sldMasterMkLst>
          <pc:docMk/>
          <pc:sldMasterMk cId="4232484472" sldId="2147483990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30:36.839" v="267"/>
          <pc:sldLayoutMkLst>
            <pc:docMk/>
            <pc:sldMasterMk cId="4232484472" sldId="2147483990"/>
            <pc:sldLayoutMk cId="594808082" sldId="214748399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36.839" v="267"/>
          <pc:sldLayoutMkLst>
            <pc:docMk/>
            <pc:sldMasterMk cId="4232484472" sldId="2147483990"/>
            <pc:sldLayoutMk cId="1911297268" sldId="214748399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36.839" v="267"/>
          <pc:sldLayoutMkLst>
            <pc:docMk/>
            <pc:sldMasterMk cId="4232484472" sldId="2147483990"/>
            <pc:sldLayoutMk cId="1751932906" sldId="214748399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36.839" v="267"/>
          <pc:sldLayoutMkLst>
            <pc:docMk/>
            <pc:sldMasterMk cId="4232484472" sldId="2147483990"/>
            <pc:sldLayoutMk cId="3875990116" sldId="214748399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36.839" v="267"/>
          <pc:sldLayoutMkLst>
            <pc:docMk/>
            <pc:sldMasterMk cId="4232484472" sldId="2147483990"/>
            <pc:sldLayoutMk cId="2211514332" sldId="214748399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36.839" v="267"/>
          <pc:sldLayoutMkLst>
            <pc:docMk/>
            <pc:sldMasterMk cId="4232484472" sldId="2147483990"/>
            <pc:sldLayoutMk cId="2709929585" sldId="214748399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36.839" v="267"/>
          <pc:sldLayoutMkLst>
            <pc:docMk/>
            <pc:sldMasterMk cId="4232484472" sldId="2147483990"/>
            <pc:sldLayoutMk cId="1541371483" sldId="214748399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36.839" v="267"/>
          <pc:sldLayoutMkLst>
            <pc:docMk/>
            <pc:sldMasterMk cId="4232484472" sldId="2147483990"/>
            <pc:sldLayoutMk cId="3951604536" sldId="214748399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36.839" v="267"/>
          <pc:sldLayoutMkLst>
            <pc:docMk/>
            <pc:sldMasterMk cId="4232484472" sldId="2147483990"/>
            <pc:sldLayoutMk cId="3451513405" sldId="214748399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36.839" v="267"/>
          <pc:sldLayoutMkLst>
            <pc:docMk/>
            <pc:sldMasterMk cId="4232484472" sldId="2147483990"/>
            <pc:sldLayoutMk cId="780399380" sldId="214748400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36.839" v="267"/>
          <pc:sldLayoutMkLst>
            <pc:docMk/>
            <pc:sldMasterMk cId="4232484472" sldId="2147483990"/>
            <pc:sldLayoutMk cId="915225357" sldId="2147484001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30:47.761" v="268"/>
        <pc:sldMasterMkLst>
          <pc:docMk/>
          <pc:sldMasterMk cId="1037534240" sldId="2147484002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2778737927" sldId="214748400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2398577705" sldId="214748400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3219533140" sldId="214748400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1232039618" sldId="214748400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3597271879" sldId="214748400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2872068576" sldId="214748400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2101734057" sldId="214748400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3557695446" sldId="214748401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2456987758" sldId="214748401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1756064069" sldId="214748401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4196860688" sldId="214748401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718986245" sldId="214748401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2500601246" sldId="214748401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3321396293" sldId="214748401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4019679642" sldId="214748401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2108295914" sldId="214748401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0:47.761" v="268"/>
          <pc:sldLayoutMkLst>
            <pc:docMk/>
            <pc:sldMasterMk cId="1037534240" sldId="2147484002"/>
            <pc:sldLayoutMk cId="1369074080" sldId="2147484019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19:27.286" v="200"/>
        <pc:sldMasterMkLst>
          <pc:docMk/>
          <pc:sldMasterMk cId="3354895335" sldId="2147484002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2349390028" sldId="214748400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921541505" sldId="214748400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4088971460" sldId="214748400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2444566819" sldId="214748400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343309438" sldId="214748400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4133583078" sldId="214748400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619880949" sldId="214748400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92934156" sldId="214748401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2302396487" sldId="214748401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1012677940" sldId="214748401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4018701949" sldId="214748401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3502341446" sldId="214748401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2586591658" sldId="214748401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1342044716" sldId="214748401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2465409916" sldId="214748401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3911578081" sldId="214748401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27.286" v="200"/>
          <pc:sldLayoutMkLst>
            <pc:docMk/>
            <pc:sldMasterMk cId="3354895335" sldId="2147484002"/>
            <pc:sldLayoutMk cId="534039841" sldId="2147484019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19:18.176" v="197"/>
        <pc:sldMasterMkLst>
          <pc:docMk/>
          <pc:sldMasterMk cId="784392489" sldId="2147484020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19:18.176" v="197"/>
          <pc:sldLayoutMkLst>
            <pc:docMk/>
            <pc:sldMasterMk cId="784392489" sldId="2147484020"/>
            <pc:sldLayoutMk cId="1917650637" sldId="214748402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18.176" v="197"/>
          <pc:sldLayoutMkLst>
            <pc:docMk/>
            <pc:sldMasterMk cId="784392489" sldId="2147484020"/>
            <pc:sldLayoutMk cId="3573674506" sldId="214748402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18.176" v="197"/>
          <pc:sldLayoutMkLst>
            <pc:docMk/>
            <pc:sldMasterMk cId="784392489" sldId="2147484020"/>
            <pc:sldLayoutMk cId="883990602" sldId="214748402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18.176" v="197"/>
          <pc:sldLayoutMkLst>
            <pc:docMk/>
            <pc:sldMasterMk cId="784392489" sldId="2147484020"/>
            <pc:sldLayoutMk cId="1238933888" sldId="214748402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18.176" v="197"/>
          <pc:sldLayoutMkLst>
            <pc:docMk/>
            <pc:sldMasterMk cId="784392489" sldId="2147484020"/>
            <pc:sldLayoutMk cId="3563515669" sldId="214748402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18.176" v="197"/>
          <pc:sldLayoutMkLst>
            <pc:docMk/>
            <pc:sldMasterMk cId="784392489" sldId="2147484020"/>
            <pc:sldLayoutMk cId="2357183700" sldId="214748402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18.176" v="197"/>
          <pc:sldLayoutMkLst>
            <pc:docMk/>
            <pc:sldMasterMk cId="784392489" sldId="2147484020"/>
            <pc:sldLayoutMk cId="920071214" sldId="214748402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18.176" v="197"/>
          <pc:sldLayoutMkLst>
            <pc:docMk/>
            <pc:sldMasterMk cId="784392489" sldId="2147484020"/>
            <pc:sldLayoutMk cId="482700085" sldId="214748402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18.176" v="197"/>
          <pc:sldLayoutMkLst>
            <pc:docMk/>
            <pc:sldMasterMk cId="784392489" sldId="2147484020"/>
            <pc:sldLayoutMk cId="3433916406" sldId="214748402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18.176" v="197"/>
          <pc:sldLayoutMkLst>
            <pc:docMk/>
            <pc:sldMasterMk cId="784392489" sldId="2147484020"/>
            <pc:sldLayoutMk cId="4032936339" sldId="214748403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19:18.176" v="197"/>
          <pc:sldLayoutMkLst>
            <pc:docMk/>
            <pc:sldMasterMk cId="784392489" sldId="2147484020"/>
            <pc:sldLayoutMk cId="948055531" sldId="2147484031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31:06.699" v="269"/>
        <pc:sldMasterMkLst>
          <pc:docMk/>
          <pc:sldMasterMk cId="2179085437" sldId="2147484020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1722892981" sldId="214748402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2471713380" sldId="214748402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79600483" sldId="214748402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3543445641" sldId="214748402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3292550056" sldId="214748402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4077439902" sldId="214748402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3599153789" sldId="214748402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2422016687" sldId="214748402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3788697820" sldId="214748402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2961164799" sldId="214748403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2655517353" sldId="214748403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742405917" sldId="214748403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1633115807" sldId="214748403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2928394448" sldId="214748403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3742736406" sldId="214748403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3698494304" sldId="214748403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06.699" v="269"/>
          <pc:sldLayoutMkLst>
            <pc:docMk/>
            <pc:sldMasterMk cId="2179085437" sldId="2147484020"/>
            <pc:sldLayoutMk cId="734491873" sldId="2147484037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32:12.262" v="274"/>
        <pc:sldMasterMkLst>
          <pc:docMk/>
          <pc:sldMasterMk cId="2202595056" sldId="2147484038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271971845" sldId="214748403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2145829759" sldId="214748404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2497790120" sldId="214748404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230105459" sldId="214748404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3556335939" sldId="214748404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3359843567" sldId="214748404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3058748659" sldId="214748404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3734587955" sldId="214748404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2260820315" sldId="214748404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75604104" sldId="214748404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2806648517" sldId="214748404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3956018450" sldId="214748405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2430170462" sldId="214748405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3623956447" sldId="214748405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2150099747" sldId="214748405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12.262" v="274"/>
          <pc:sldLayoutMkLst>
            <pc:docMk/>
            <pc:sldMasterMk cId="2202595056" sldId="2147484038"/>
            <pc:sldLayoutMk cId="1270406045" sldId="2147484054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32:24.622" v="275"/>
        <pc:sldMasterMkLst>
          <pc:docMk/>
          <pc:sldMasterMk cId="3553457863" sldId="2147484055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2867195156" sldId="214748405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1653934072" sldId="214748405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2772706376" sldId="214748405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2119744805" sldId="214748405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1083347918" sldId="214748406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2121368290" sldId="214748406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4165530454" sldId="214748406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772522565" sldId="214748406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1428637079" sldId="214748406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3739454317" sldId="214748406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1814502185" sldId="214748406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820546930" sldId="214748406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3708874197" sldId="214748406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3247827094" sldId="214748406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1479224875" sldId="214748407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2786890360" sldId="214748407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3553457863" sldId="2147484055"/>
            <pc:sldLayoutMk cId="1655762214" sldId="2147484072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32:02.543" v="273"/>
        <pc:sldMasterMkLst>
          <pc:docMk/>
          <pc:sldMasterMk cId="3663979163" sldId="2147484055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2124895308" sldId="214748405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2803303690" sldId="214748405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1129134788" sldId="214748405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3927970023" sldId="214748405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2490454356" sldId="214748406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4086896752" sldId="214748406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1577931722" sldId="214748406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566106622" sldId="214748406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2574534869" sldId="214748406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1231262060" sldId="214748406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3061593150" sldId="214748406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1078099010" sldId="214748406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2191957702" sldId="214748406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1376485597" sldId="214748406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2253848871" sldId="214748407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1288984898" sldId="214748407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2:02.543" v="273"/>
          <pc:sldLayoutMkLst>
            <pc:docMk/>
            <pc:sldMasterMk cId="3663979163" sldId="2147484055"/>
            <pc:sldLayoutMk cId="3162784285" sldId="2147484072"/>
          </pc:sldLayoutMkLst>
        </pc:sldLayoutChg>
      </pc:sldMasterChg>
      <pc:sldMasterChg chg="add addSldLayout modSldLayout">
        <pc:chgData name="Philia Briones (2317434)" userId="S::2317434@student.uwtsd.ac.uk::2d04a51a-e489-4cac-972f-22ee9ca79337" providerId="AD" clId="Web-{C19880E9-468F-984D-0D75-467D1B9A6D37}" dt="2025-11-11T22:32:24.622" v="275"/>
        <pc:sldMasterMkLst>
          <pc:docMk/>
          <pc:sldMasterMk cId="1677935568" sldId="2147484073"/>
        </pc:sldMasterMkLst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847455607" sldId="2147484074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2401619353" sldId="2147484075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3274190514" sldId="2147484076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1094352716" sldId="2147484077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3075178087" sldId="2147484078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153119113" sldId="2147484079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793463572" sldId="2147484080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826660742" sldId="2147484081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1852856446" sldId="2147484082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1277134938" sldId="2147484083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2438222659" sldId="2147484084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3039896400" sldId="2147484085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3557563219" sldId="2147484086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211335859" sldId="2147484087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2266466258" sldId="2147484088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4170844323" sldId="2147484089"/>
          </pc:sldLayoutMkLst>
        </pc:sldLayoutChg>
        <pc:sldLayoutChg chg="add mod replId">
          <pc:chgData name="Philia Briones (2317434)" userId="S::2317434@student.uwtsd.ac.uk::2d04a51a-e489-4cac-972f-22ee9ca79337" providerId="AD" clId="Web-{C19880E9-468F-984D-0D75-467D1B9A6D37}" dt="2025-11-11T22:32:24.622" v="275"/>
          <pc:sldLayoutMkLst>
            <pc:docMk/>
            <pc:sldMasterMk cId="1677935568" sldId="2147484073"/>
            <pc:sldLayoutMk cId="2484193502" sldId="2147484090"/>
          </pc:sldLayoutMkLst>
        </pc:sldLayoutChg>
      </pc:sldMasterChg>
      <pc:sldMasterChg chg="add del addSldLayout delSldLayout modSldLayout">
        <pc:chgData name="Philia Briones (2317434)" userId="S::2317434@student.uwtsd.ac.uk::2d04a51a-e489-4cac-972f-22ee9ca79337" providerId="AD" clId="Web-{C19880E9-468F-984D-0D75-467D1B9A6D37}" dt="2025-11-11T22:31:57.121" v="272"/>
        <pc:sldMasterMkLst>
          <pc:docMk/>
          <pc:sldMasterMk cId="2283872770" sldId="2147484073"/>
        </pc:sldMasterMkLst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947091666" sldId="214748407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348983271" sldId="214748407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4205431745" sldId="214748407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533622930" sldId="214748407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3853142836" sldId="214748407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1615034338" sldId="2147484079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4123257799" sldId="2147484080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1105631321" sldId="2147484081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2172581050" sldId="2147484082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2053481678" sldId="2147484083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1464061773" sldId="2147484084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358365286" sldId="2147484085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3542972951" sldId="2147484086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1266481892" sldId="2147484087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624843417" sldId="2147484088"/>
          </pc:sldLayoutMkLst>
        </pc:sldLayoutChg>
        <pc:sldLayoutChg chg="add del mod replId">
          <pc:chgData name="Philia Briones (2317434)" userId="S::2317434@student.uwtsd.ac.uk::2d04a51a-e489-4cac-972f-22ee9ca79337" providerId="AD" clId="Web-{C19880E9-468F-984D-0D75-467D1B9A6D37}" dt="2025-11-11T22:31:57.121" v="272"/>
          <pc:sldLayoutMkLst>
            <pc:docMk/>
            <pc:sldMasterMk cId="2283872770" sldId="2147484073"/>
            <pc:sldLayoutMk cId="1281537209" sldId="2147484089"/>
          </pc:sldLayoutMkLst>
        </pc:sldLayoutChg>
      </pc:sldMasterChg>
    </pc:docChg>
  </pc:docChgLst>
  <pc:docChgLst>
    <pc:chgData name="Philia Briones (2317434)" userId="S::2317434@student.uwtsd.ac.uk::2d04a51a-e489-4cac-972f-22ee9ca79337" providerId="AD" clId="Web-{0C3155DB-00C4-192F-F917-66ADEBBCE9C5}"/>
    <pc:docChg chg="modSld">
      <pc:chgData name="Philia Briones (2317434)" userId="S::2317434@student.uwtsd.ac.uk::2d04a51a-e489-4cac-972f-22ee9ca79337" providerId="AD" clId="Web-{0C3155DB-00C4-192F-F917-66ADEBBCE9C5}" dt="2025-11-11T00:42:01.245" v="13" actId="14100"/>
      <pc:docMkLst>
        <pc:docMk/>
      </pc:docMkLst>
      <pc:sldChg chg="modSp">
        <pc:chgData name="Philia Briones (2317434)" userId="S::2317434@student.uwtsd.ac.uk::2d04a51a-e489-4cac-972f-22ee9ca79337" providerId="AD" clId="Web-{0C3155DB-00C4-192F-F917-66ADEBBCE9C5}" dt="2025-11-11T00:42:01.245" v="13" actId="14100"/>
        <pc:sldMkLst>
          <pc:docMk/>
          <pc:sldMk cId="531522621" sldId="257"/>
        </pc:sldMkLst>
        <pc:spChg chg="mod">
          <ac:chgData name="Philia Briones (2317434)" userId="S::2317434@student.uwtsd.ac.uk::2d04a51a-e489-4cac-972f-22ee9ca79337" providerId="AD" clId="Web-{0C3155DB-00C4-192F-F917-66ADEBBCE9C5}" dt="2025-11-11T00:42:01.245" v="13" actId="14100"/>
          <ac:spMkLst>
            <pc:docMk/>
            <pc:sldMk cId="531522621" sldId="257"/>
            <ac:spMk id="8" creationId="{C3674EDE-D603-B20D-63F6-7A17AD4F933F}"/>
          </ac:spMkLst>
        </pc:spChg>
        <pc:picChg chg="mod">
          <ac:chgData name="Philia Briones (2317434)" userId="S::2317434@student.uwtsd.ac.uk::2d04a51a-e489-4cac-972f-22ee9ca79337" providerId="AD" clId="Web-{0C3155DB-00C4-192F-F917-66ADEBBCE9C5}" dt="2025-11-11T00:40:43.849" v="3" actId="1076"/>
          <ac:picMkLst>
            <pc:docMk/>
            <pc:sldMk cId="531522621" sldId="257"/>
            <ac:picMk id="4" creationId="{D1F7E8EA-D4DA-C8C3-3F34-97090B8F9265}"/>
          </ac:picMkLst>
        </pc:picChg>
        <pc:picChg chg="mod">
          <ac:chgData name="Philia Briones (2317434)" userId="S::2317434@student.uwtsd.ac.uk::2d04a51a-e489-4cac-972f-22ee9ca79337" providerId="AD" clId="Web-{0C3155DB-00C4-192F-F917-66ADEBBCE9C5}" dt="2025-11-11T00:40:52.319" v="5" actId="1076"/>
          <ac:picMkLst>
            <pc:docMk/>
            <pc:sldMk cId="531522621" sldId="257"/>
            <ac:picMk id="5" creationId="{334C87DF-4A99-C4A9-12A5-607710F0D8D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4556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619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190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352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178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19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463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660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856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7134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2226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8964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75632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358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4662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708443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4193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9355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74" r:id="rId1"/>
    <p:sldLayoutId id="2147484075" r:id="rId2"/>
    <p:sldLayoutId id="2147484076" r:id="rId3"/>
    <p:sldLayoutId id="2147484077" r:id="rId4"/>
    <p:sldLayoutId id="2147484078" r:id="rId5"/>
    <p:sldLayoutId id="2147484079" r:id="rId6"/>
    <p:sldLayoutId id="2147484080" r:id="rId7"/>
    <p:sldLayoutId id="2147484081" r:id="rId8"/>
    <p:sldLayoutId id="2147484082" r:id="rId9"/>
    <p:sldLayoutId id="2147484083" r:id="rId10"/>
    <p:sldLayoutId id="2147484084" r:id="rId11"/>
    <p:sldLayoutId id="2147484085" r:id="rId12"/>
    <p:sldLayoutId id="2147484086" r:id="rId13"/>
    <p:sldLayoutId id="2147484087" r:id="rId14"/>
    <p:sldLayoutId id="2147484088" r:id="rId15"/>
    <p:sldLayoutId id="2147484089" r:id="rId16"/>
    <p:sldLayoutId id="214748409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educationendowmentfoundation.org.uk/news/eef-guest-blog-building-study-habits-and-revision-routines" TargetMode="External"/><Relationship Id="rId3" Type="http://schemas.openxmlformats.org/officeDocument/2006/relationships/hyperlink" Target="https://positivepsychology.com/emotional-intelligence-training/" TargetMode="External"/><Relationship Id="rId7" Type="http://schemas.openxmlformats.org/officeDocument/2006/relationships/hyperlink" Target="https://www.mindtools.com/arb6j5a/what-is-time-management" TargetMode="External"/><Relationship Id="rId2" Type="http://schemas.openxmlformats.org/officeDocument/2006/relationships/hyperlink" Target="https://www.tsw.co.uk/blog/leadership-and-management/daniel-goleman-emotional-intelligence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ndtools.com" TargetMode="External"/><Relationship Id="rId5" Type="http://schemas.openxmlformats.org/officeDocument/2006/relationships/hyperlink" Target="https://www.verywellmind.com/what-is-motivation-2795378" TargetMode="External"/><Relationship Id="rId4" Type="http://schemas.openxmlformats.org/officeDocument/2006/relationships/hyperlink" Target="https://www.todoist.com/productivity-methods/pomodoro-techniqu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81D9">
            <a:alpha val="9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1115" y="2207305"/>
            <a:ext cx="10695214" cy="822131"/>
          </a:xfrm>
          <a:solidFill>
            <a:schemeClr val="tx1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400" b="1" dirty="0">
                <a:solidFill>
                  <a:schemeClr val="accent2">
                    <a:lumMod val="76000"/>
                  </a:schemeClr>
                </a:solidFill>
                <a:latin typeface="Arial Nova Cond Light"/>
              </a:rPr>
              <a:t>Developing Emotional Intelligence Skills</a:t>
            </a:r>
            <a:endParaRPr lang="en-US" sz="4400" b="1">
              <a:solidFill>
                <a:schemeClr val="accent2">
                  <a:lumMod val="76000"/>
                </a:schemeClr>
              </a:solidFill>
              <a:latin typeface="Arial Nova Cond Light"/>
              <a:ea typeface="Calibri Light"/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83134" y="3784426"/>
            <a:ext cx="3952748" cy="1405467"/>
          </a:xfrm>
          <a:solidFill>
            <a:schemeClr val="tx1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algn="l"/>
            <a:r>
              <a:rPr lang="en-GB" b="1" dirty="0">
                <a:solidFill>
                  <a:schemeClr val="accent2">
                    <a:lumMod val="76000"/>
                  </a:schemeClr>
                </a:solidFill>
                <a:latin typeface="Arial Nova"/>
              </a:rPr>
              <a:t>Lecturer: Ms. Nishi Ramsurrun                                                                           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algn="l"/>
            <a:r>
              <a:rPr lang="en-GB" b="1" dirty="0">
                <a:solidFill>
                  <a:schemeClr val="accent2">
                    <a:lumMod val="76000"/>
                  </a:schemeClr>
                </a:solidFill>
                <a:latin typeface="Arial Nova"/>
              </a:rPr>
              <a:t>Student Name: Philia Briones (2317434)                                                          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81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870+ Woman Watching Tv Stock Illustrations, Royalty-Free Vector Graphics &amp; Clip  Art - iStock">
            <a:extLst>
              <a:ext uri="{FF2B5EF4-FFF2-40B4-BE49-F238E27FC236}">
                <a16:creationId xmlns:a16="http://schemas.microsoft.com/office/drawing/2014/main" id="{5D04C71F-A86A-AACF-7AB1-7342476394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3465" y="4425913"/>
            <a:ext cx="2406515" cy="24320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8BC2436-182D-DFC0-3FAD-678F3813D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394" y="114916"/>
            <a:ext cx="10947779" cy="1177713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2000" b="1" dirty="0">
                <a:solidFill>
                  <a:schemeClr val="tx1"/>
                </a:solidFill>
              </a:rPr>
              <a:t>"If you are tuned out of your own emotions, you will be poor at reading them in other people" - Daniel Goleman</a:t>
            </a:r>
          </a:p>
        </p:txBody>
      </p:sp>
      <p:pic>
        <p:nvPicPr>
          <p:cNvPr id="4" name="Content Placeholder 3" descr="How To Improve Emotional Intelligence Through Training">
            <a:extLst>
              <a:ext uri="{FF2B5EF4-FFF2-40B4-BE49-F238E27FC236}">
                <a16:creationId xmlns:a16="http://schemas.microsoft.com/office/drawing/2014/main" id="{D1F7E8EA-D4DA-C8C3-3F34-97090B8F92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l="90" t="197" r="43" b="5628"/>
          <a:stretch>
            <a:fillRect/>
          </a:stretch>
        </p:blipFill>
        <p:spPr>
          <a:xfrm>
            <a:off x="99974" y="1631585"/>
            <a:ext cx="3330506" cy="42697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A woman walking while listening to music 7941958 Vector Art at Vecteezy">
            <a:extLst>
              <a:ext uri="{FF2B5EF4-FFF2-40B4-BE49-F238E27FC236}">
                <a16:creationId xmlns:a16="http://schemas.microsoft.com/office/drawing/2014/main" id="{E86B3B94-4B9F-AB04-420D-C6AC821282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6934" y="2770803"/>
            <a:ext cx="2357900" cy="23635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Girl Eating Healthy Food Clipart Vector Images (over 300)">
            <a:extLst>
              <a:ext uri="{FF2B5EF4-FFF2-40B4-BE49-F238E27FC236}">
                <a16:creationId xmlns:a16="http://schemas.microsoft.com/office/drawing/2014/main" id="{334C87DF-4A99-C4A9-12A5-607710F0D8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9257" y="1418176"/>
            <a:ext cx="2345734" cy="21303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3674EDE-D603-B20D-63F6-7A17AD4F933F}"/>
              </a:ext>
            </a:extLst>
          </p:cNvPr>
          <p:cNvSpPr txBox="1"/>
          <p:nvPr/>
        </p:nvSpPr>
        <p:spPr>
          <a:xfrm>
            <a:off x="3828059" y="1077749"/>
            <a:ext cx="185936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/>
              <a:t>1.Healthy Eating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371F55-823A-8C89-6983-566E0F1191FE}"/>
              </a:ext>
            </a:extLst>
          </p:cNvPr>
          <p:cNvSpPr txBox="1"/>
          <p:nvPr/>
        </p:nvSpPr>
        <p:spPr>
          <a:xfrm>
            <a:off x="5942291" y="2389942"/>
            <a:ext cx="1944803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/>
              <a:t>2.Walking Outside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F74988-5DC5-02D7-6B11-AFD6B7A13C84}"/>
              </a:ext>
            </a:extLst>
          </p:cNvPr>
          <p:cNvSpPr txBox="1"/>
          <p:nvPr/>
        </p:nvSpPr>
        <p:spPr>
          <a:xfrm>
            <a:off x="4080822" y="4085585"/>
            <a:ext cx="160361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600" b="1" dirty="0"/>
              <a:t>3.Watching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688481-61AA-7577-9D72-5BE74BA81516}"/>
              </a:ext>
            </a:extLst>
          </p:cNvPr>
          <p:cNvSpPr txBox="1"/>
          <p:nvPr/>
        </p:nvSpPr>
        <p:spPr>
          <a:xfrm>
            <a:off x="643393" y="1151691"/>
            <a:ext cx="254806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/>
              <a:t>Emotional Intelligence</a:t>
            </a:r>
            <a:r>
              <a:rPr lang="en-GB" sz="1600" b="1" dirty="0">
                <a:solidFill>
                  <a:srgbClr val="000000"/>
                </a:solidFill>
                <a:latin typeface="Aptos"/>
                <a:ea typeface="Roboto"/>
                <a:cs typeface="Roboto"/>
              </a:rPr>
              <a:t> </a:t>
            </a:r>
            <a:endParaRPr lang="en-GB" sz="1600" b="1" dirty="0">
              <a:solidFill>
                <a:srgbClr val="2C3E50"/>
              </a:solidFill>
              <a:latin typeface="Aptos"/>
              <a:ea typeface="Roboto"/>
              <a:cs typeface="Roboto"/>
            </a:endParaRPr>
          </a:p>
        </p:txBody>
      </p:sp>
      <p:pic>
        <p:nvPicPr>
          <p:cNvPr id="12" name="Picture 11" descr="Tips and tricks for time management">
            <a:extLst>
              <a:ext uri="{FF2B5EF4-FFF2-40B4-BE49-F238E27FC236}">
                <a16:creationId xmlns:a16="http://schemas.microsoft.com/office/drawing/2014/main" id="{2E36C2A1-D768-00A0-8EEF-B98CF3BD64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24303" y="1248911"/>
            <a:ext cx="2746967" cy="147481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3" name="Picture 12" descr="What Is The Pomodoro Technique? (With Benefits and Tips)">
            <a:extLst>
              <a:ext uri="{FF2B5EF4-FFF2-40B4-BE49-F238E27FC236}">
                <a16:creationId xmlns:a16="http://schemas.microsoft.com/office/drawing/2014/main" id="{FF8C163A-4688-3349-389D-30E9AB2C66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14433" y="2957195"/>
            <a:ext cx="2855945" cy="19242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1244975-4D14-2F1D-4019-EADACFE6DD81}"/>
              </a:ext>
            </a:extLst>
          </p:cNvPr>
          <p:cNvSpPr txBox="1"/>
          <p:nvPr/>
        </p:nvSpPr>
        <p:spPr>
          <a:xfrm>
            <a:off x="8444552" y="915537"/>
            <a:ext cx="2547582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/>
              <a:t>1.Time Management</a:t>
            </a:r>
          </a:p>
        </p:txBody>
      </p:sp>
      <p:pic>
        <p:nvPicPr>
          <p:cNvPr id="16" name="Picture 15" descr="When to Let Go of Old Goals | Psychology Today United Kingdom">
            <a:extLst>
              <a:ext uri="{FF2B5EF4-FFF2-40B4-BE49-F238E27FC236}">
                <a16:creationId xmlns:a16="http://schemas.microsoft.com/office/drawing/2014/main" id="{343AC15F-1FDD-E27F-08EB-2604B50553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90448" y="5060312"/>
            <a:ext cx="2562651" cy="168192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40AAD23-0126-EA20-A538-49DC85A22E37}"/>
              </a:ext>
            </a:extLst>
          </p:cNvPr>
          <p:cNvSpPr txBox="1"/>
          <p:nvPr/>
        </p:nvSpPr>
        <p:spPr>
          <a:xfrm>
            <a:off x="10482782" y="2430428"/>
            <a:ext cx="1585818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/>
              <a:t>2.Study Habits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08F1CA8-1EB4-7511-BDFE-CF3858BAD82A}"/>
              </a:ext>
            </a:extLst>
          </p:cNvPr>
          <p:cNvSpPr txBox="1"/>
          <p:nvPr/>
        </p:nvSpPr>
        <p:spPr>
          <a:xfrm>
            <a:off x="7884729" y="4721201"/>
            <a:ext cx="1990298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600" b="1" dirty="0"/>
              <a:t>3.Motivation/Goals</a:t>
            </a:r>
          </a:p>
        </p:txBody>
      </p:sp>
    </p:spTree>
    <p:extLst>
      <p:ext uri="{BB962C8B-B14F-4D97-AF65-F5344CB8AC3E}">
        <p14:creationId xmlns:p14="http://schemas.microsoft.com/office/powerpoint/2010/main" val="531522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81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5C89A-A983-D1DB-8F17-3DD3C6C25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910253"/>
            <a:ext cx="2718773" cy="803125"/>
          </a:xfrm>
          <a:solidFill>
            <a:schemeClr val="tx1"/>
          </a:solidFill>
        </p:spPr>
        <p:txBody>
          <a:bodyPr/>
          <a:lstStyle/>
          <a:p>
            <a:r>
              <a:rPr lang="en-GB" dirty="0">
                <a:solidFill>
                  <a:schemeClr val="accent2">
                    <a:lumMod val="76000"/>
                  </a:schemeClr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1E0CA4-C109-770B-A5B4-7DC48FF9F3BE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tx1"/>
          </a:solidFill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buNone/>
            </a:pP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Channell, M. (2021). </a:t>
            </a:r>
            <a:r>
              <a:rPr lang="en-GB" sz="1400" i="1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Daniel Goleman’s Emotional Intelligence in Leadership: How to Improve Motivation in Your Team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. [online] TSW Training. Available at: 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https://www.tsw.co.uk/blog/leadership-and-management/daniel-goleman-emotional-intelligence/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.</a:t>
            </a:r>
            <a:endParaRPr lang="en-US">
              <a:solidFill>
                <a:schemeClr val="accent2">
                  <a:lumMod val="76000"/>
                </a:schemeClr>
              </a:solidFill>
              <a:ea typeface="Calibri"/>
              <a:cs typeface="Calibri"/>
            </a:endParaRPr>
          </a:p>
          <a:p>
            <a:pPr>
              <a:buNone/>
            </a:pP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Chowdhury, M. (2019). </a:t>
            </a:r>
            <a:r>
              <a:rPr lang="en-GB" sz="1400" i="1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How To Improve Emotional Intelligence Through Training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. [online] PositivePsychology.com. Available at: 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https://positivepsychology.com/emotional-intelligence-training/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.</a:t>
            </a:r>
            <a:endParaRPr lang="en-GB">
              <a:solidFill>
                <a:schemeClr val="accent2">
                  <a:lumMod val="76000"/>
                </a:schemeClr>
              </a:solidFill>
              <a:ea typeface="Calibri"/>
              <a:cs typeface="Calibri"/>
            </a:endParaRPr>
          </a:p>
          <a:p>
            <a:pPr>
              <a:buNone/>
            </a:pP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Scroggs, L. (n.d.). </a:t>
            </a:r>
            <a:r>
              <a:rPr lang="en-GB" sz="1400" i="1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The pomodoro technique — why it works &amp; how to do it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. [online] </a:t>
            </a:r>
            <a:r>
              <a:rPr lang="en-GB" sz="1400" err="1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Todoist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. Available at: 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https://www.todoist.com/productivity-methods/pomodoro-technique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.</a:t>
            </a:r>
            <a:endParaRPr lang="en-GB">
              <a:solidFill>
                <a:schemeClr val="accent2">
                  <a:lumMod val="76000"/>
                </a:schemeClr>
              </a:solidFill>
              <a:latin typeface="Aptos" panose="020B0004020202020204"/>
              <a:ea typeface="Calibri"/>
              <a:cs typeface="Calibri"/>
            </a:endParaRPr>
          </a:p>
          <a:p>
            <a:pPr>
              <a:buNone/>
            </a:pP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Cherry, K. (2023). </a:t>
            </a:r>
            <a:r>
              <a:rPr lang="en-GB" sz="1400" i="1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Motivation: The driving force behind our actions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. [online] </a:t>
            </a:r>
            <a:r>
              <a:rPr lang="en-GB" sz="1400" err="1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Verywell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 Mind. Available at: 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https://www.verywellmind.com/what-is-motivation-2795378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.</a:t>
            </a:r>
            <a:endParaRPr lang="en-GB">
              <a:solidFill>
                <a:schemeClr val="accent2">
                  <a:lumMod val="76000"/>
                </a:schemeClr>
              </a:solidFill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‌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Jackson, K. (2022). </a:t>
            </a:r>
            <a:r>
              <a:rPr lang="en-GB" sz="1400" i="1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What Is Time Management?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 [online] 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www.mindtools.com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. Available at: 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https://www.mindtools.com/arb6j5a/what-is-time-management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.</a:t>
            </a:r>
            <a:endParaRPr lang="en-GB">
              <a:solidFill>
                <a:schemeClr val="accent2">
                  <a:lumMod val="76000"/>
                </a:schemeClr>
              </a:solidFill>
              <a:latin typeface="Aptos" panose="020B0004020202020204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‌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EEF. (2022). </a:t>
            </a:r>
            <a:r>
              <a:rPr lang="en-GB" sz="1400" i="1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EEF guest blog: Building study habits and revision routines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. [online] Available at: 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https://educationendowmentfoundation.org.uk/news/eef-guest-blog-building-study-habits-and-revision-routines</a:t>
            </a:r>
            <a:r>
              <a:rPr lang="en-GB" sz="1400" dirty="0">
                <a:solidFill>
                  <a:schemeClr val="accent2">
                    <a:lumMod val="76000"/>
                  </a:schemeClr>
                </a:solidFill>
                <a:latin typeface="Calibri"/>
                <a:ea typeface="Calibri"/>
                <a:cs typeface="Calibri"/>
              </a:rPr>
              <a:t>.</a:t>
            </a:r>
            <a:endParaRPr lang="en-GB" dirty="0">
              <a:solidFill>
                <a:schemeClr val="accent2">
                  <a:lumMod val="76000"/>
                </a:schemeClr>
              </a:solidFill>
              <a:latin typeface="Aptos" panose="020B0004020202020204"/>
              <a:ea typeface="Calibri"/>
              <a:cs typeface="Calibri"/>
            </a:endParaRPr>
          </a:p>
          <a:p>
            <a:pPr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‌</a:t>
            </a:r>
            <a:endParaRPr lang="en-GB" dirty="0"/>
          </a:p>
          <a:p>
            <a:pPr>
              <a:buNone/>
            </a:pPr>
            <a:endParaRPr lang="en-GB" dirty="0">
              <a:latin typeface="Calibri"/>
              <a:ea typeface="Calibri"/>
              <a:cs typeface="Calibri"/>
            </a:endParaRPr>
          </a:p>
          <a:p>
            <a:pPr>
              <a:buNone/>
            </a:pPr>
            <a:endParaRPr lang="en-GB" dirty="0">
              <a:latin typeface="Calibri"/>
              <a:ea typeface="Calibri"/>
              <a:cs typeface="Calibri"/>
            </a:endParaRPr>
          </a:p>
          <a:p>
            <a:pPr>
              <a:buNone/>
            </a:pPr>
            <a:endParaRPr lang="en-GB" dirty="0">
              <a:latin typeface="Calibri"/>
              <a:ea typeface="Calibri"/>
              <a:cs typeface="Calibri"/>
            </a:endParaRPr>
          </a:p>
          <a:p>
            <a:pPr>
              <a:buNone/>
            </a:pPr>
            <a:endParaRPr lang="en-GB" dirty="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39341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Celestial</vt:lpstr>
      <vt:lpstr>Developing Emotional Intelligence Skills</vt:lpstr>
      <vt:lpstr>"If you are tuned out of your own emotions, you will be poor at reading them in other people" - Daniel Goleman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348</cp:revision>
  <dcterms:created xsi:type="dcterms:W3CDTF">2025-11-09T20:16:13Z</dcterms:created>
  <dcterms:modified xsi:type="dcterms:W3CDTF">2025-11-11T22:50:16Z</dcterms:modified>
</cp:coreProperties>
</file>