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mena Arlauskaite (2528358)" userId="50f0f0cb-0b40-4f62-b066-279d111184ba" providerId="ADAL" clId="{C00E7954-25F2-4CC9-AD5C-9A72694C27FB}"/>
    <pc:docChg chg="undo custSel addSld delSld modSld sldOrd">
      <pc:chgData name="Aismena Arlauskaite (2528358)" userId="50f0f0cb-0b40-4f62-b066-279d111184ba" providerId="ADAL" clId="{C00E7954-25F2-4CC9-AD5C-9A72694C27FB}" dt="2026-07-07T03:06:02.122" v="9905" actId="20577"/>
      <pc:docMkLst>
        <pc:docMk/>
      </pc:docMkLst>
      <pc:sldChg chg="addSp modSp mod">
        <pc:chgData name="Aismena Arlauskaite (2528358)" userId="50f0f0cb-0b40-4f62-b066-279d111184ba" providerId="ADAL" clId="{C00E7954-25F2-4CC9-AD5C-9A72694C27FB}" dt="2026-07-07T00:17:59.238" v="5501" actId="1076"/>
        <pc:sldMkLst>
          <pc:docMk/>
          <pc:sldMk cId="1475651412" sldId="257"/>
        </pc:sldMkLst>
        <pc:spChg chg="add mod">
          <ac:chgData name="Aismena Arlauskaite (2528358)" userId="50f0f0cb-0b40-4f62-b066-279d111184ba" providerId="ADAL" clId="{C00E7954-25F2-4CC9-AD5C-9A72694C27FB}" dt="2026-07-07T00:17:59.238" v="5501" actId="1076"/>
          <ac:spMkLst>
            <pc:docMk/>
            <pc:sldMk cId="1475651412" sldId="257"/>
            <ac:spMk id="2" creationId="{CB6489BB-8944-B847-BE2D-F2150B67ED5C}"/>
          </ac:spMkLst>
        </pc:spChg>
        <pc:spChg chg="mod">
          <ac:chgData name="Aismena Arlauskaite (2528358)" userId="50f0f0cb-0b40-4f62-b066-279d111184ba" providerId="ADAL" clId="{C00E7954-25F2-4CC9-AD5C-9A72694C27FB}" dt="2026-07-06T20:12:58.337" v="302" actId="20577"/>
          <ac:spMkLst>
            <pc:docMk/>
            <pc:sldMk cId="1475651412" sldId="257"/>
            <ac:spMk id="4" creationId="{C5522F15-46B3-B60D-C43A-F94C730BDC20}"/>
          </ac:spMkLst>
        </pc:spChg>
      </pc:sldChg>
      <pc:sldChg chg="addSp delSp modSp mod setBg">
        <pc:chgData name="Aismena Arlauskaite (2528358)" userId="50f0f0cb-0b40-4f62-b066-279d111184ba" providerId="ADAL" clId="{C00E7954-25F2-4CC9-AD5C-9A72694C27FB}" dt="2026-07-06T21:24:43.995" v="1478" actId="1076"/>
        <pc:sldMkLst>
          <pc:docMk/>
          <pc:sldMk cId="448214298" sldId="258"/>
        </pc:sldMkLst>
        <pc:spChg chg="mod">
          <ac:chgData name="Aismena Arlauskaite (2528358)" userId="50f0f0cb-0b40-4f62-b066-279d111184ba" providerId="ADAL" clId="{C00E7954-25F2-4CC9-AD5C-9A72694C27FB}" dt="2026-07-06T21:11:03.755" v="1292" actId="26606"/>
          <ac:spMkLst>
            <pc:docMk/>
            <pc:sldMk cId="448214298" sldId="258"/>
            <ac:spMk id="2" creationId="{5A7D2B41-BB49-3415-FCC3-A8BE90AC4D6F}"/>
          </ac:spMkLst>
        </pc:spChg>
        <pc:spChg chg="del mod">
          <ac:chgData name="Aismena Arlauskaite (2528358)" userId="50f0f0cb-0b40-4f62-b066-279d111184ba" providerId="ADAL" clId="{C00E7954-25F2-4CC9-AD5C-9A72694C27FB}" dt="2026-07-06T20:23:30.105" v="365" actId="478"/>
          <ac:spMkLst>
            <pc:docMk/>
            <pc:sldMk cId="448214298" sldId="258"/>
            <ac:spMk id="3" creationId="{A5CEA52E-F299-5D09-3433-8896B74E90CC}"/>
          </ac:spMkLst>
        </pc:spChg>
        <pc:spChg chg="add del mod">
          <ac:chgData name="Aismena Arlauskaite (2528358)" userId="50f0f0cb-0b40-4f62-b066-279d111184ba" providerId="ADAL" clId="{C00E7954-25F2-4CC9-AD5C-9A72694C27FB}" dt="2026-07-06T20:23:44.162" v="374" actId="478"/>
          <ac:spMkLst>
            <pc:docMk/>
            <pc:sldMk cId="448214298" sldId="258"/>
            <ac:spMk id="4" creationId="{9EA598F9-0AA8-3840-FA62-D167E4318DF9}"/>
          </ac:spMkLst>
        </pc:spChg>
        <pc:spChg chg="add mod">
          <ac:chgData name="Aismena Arlauskaite (2528358)" userId="50f0f0cb-0b40-4f62-b066-279d111184ba" providerId="ADAL" clId="{C00E7954-25F2-4CC9-AD5C-9A72694C27FB}" dt="2026-07-06T21:19:00.664" v="1445" actId="20577"/>
          <ac:spMkLst>
            <pc:docMk/>
            <pc:sldMk cId="448214298" sldId="258"/>
            <ac:spMk id="5" creationId="{9071D811-F3B1-8E22-5CCD-616F574EE81C}"/>
          </ac:spMkLst>
        </pc:spChg>
        <pc:spChg chg="add mod">
          <ac:chgData name="Aismena Arlauskaite (2528358)" userId="50f0f0cb-0b40-4f62-b066-279d111184ba" providerId="ADAL" clId="{C00E7954-25F2-4CC9-AD5C-9A72694C27FB}" dt="2026-07-06T21:24:43.995" v="1478" actId="1076"/>
          <ac:spMkLst>
            <pc:docMk/>
            <pc:sldMk cId="448214298" sldId="258"/>
            <ac:spMk id="7" creationId="{D4DB3B7E-5AB6-067D-A227-363A5D83283E}"/>
          </ac:spMkLst>
        </pc:spChg>
        <pc:spChg chg="add del">
          <ac:chgData name="Aismena Arlauskaite (2528358)" userId="50f0f0cb-0b40-4f62-b066-279d111184ba" providerId="ADAL" clId="{C00E7954-25F2-4CC9-AD5C-9A72694C27FB}" dt="2026-07-06T21:11:03.755" v="1292" actId="26606"/>
          <ac:spMkLst>
            <pc:docMk/>
            <pc:sldMk cId="448214298" sldId="258"/>
            <ac:spMk id="11" creationId="{AD96FDFD-4E42-4A06-B8B5-768A1DB9C2A9}"/>
          </ac:spMkLst>
        </pc:spChg>
        <pc:picChg chg="add mod modCrop">
          <ac:chgData name="Aismena Arlauskaite (2528358)" userId="50f0f0cb-0b40-4f62-b066-279d111184ba" providerId="ADAL" clId="{C00E7954-25F2-4CC9-AD5C-9A72694C27FB}" dt="2026-07-06T21:14:17.246" v="1351" actId="1076"/>
          <ac:picMkLst>
            <pc:docMk/>
            <pc:sldMk cId="448214298" sldId="258"/>
            <ac:picMk id="3" creationId="{830B8DFC-07E1-0D36-6C46-1A9243BA6B3A}"/>
          </ac:picMkLst>
        </pc:picChg>
        <pc:picChg chg="add mod">
          <ac:chgData name="Aismena Arlauskaite (2528358)" userId="50f0f0cb-0b40-4f62-b066-279d111184ba" providerId="ADAL" clId="{C00E7954-25F2-4CC9-AD5C-9A72694C27FB}" dt="2026-07-06T21:17:04.081" v="1383" actId="1076"/>
          <ac:picMkLst>
            <pc:docMk/>
            <pc:sldMk cId="448214298" sldId="258"/>
            <ac:picMk id="4" creationId="{A5652CED-F136-D27F-35E7-9C2AE6F9C3E2}"/>
          </ac:picMkLst>
        </pc:picChg>
        <pc:picChg chg="add del mod modCrop">
          <ac:chgData name="Aismena Arlauskaite (2528358)" userId="50f0f0cb-0b40-4f62-b066-279d111184ba" providerId="ADAL" clId="{C00E7954-25F2-4CC9-AD5C-9A72694C27FB}" dt="2026-07-06T21:17:19.163" v="1385" actId="478"/>
          <ac:picMkLst>
            <pc:docMk/>
            <pc:sldMk cId="448214298" sldId="258"/>
            <ac:picMk id="6" creationId="{AE092B3A-9DBE-5517-B152-1A2D0F0C3966}"/>
          </ac:picMkLst>
        </pc:picChg>
      </pc:sldChg>
      <pc:sldChg chg="addSp delSp modSp new del mod ord">
        <pc:chgData name="Aismena Arlauskaite (2528358)" userId="50f0f0cb-0b40-4f62-b066-279d111184ba" providerId="ADAL" clId="{C00E7954-25F2-4CC9-AD5C-9A72694C27FB}" dt="2026-07-06T22:26:04.232" v="2423" actId="2696"/>
        <pc:sldMkLst>
          <pc:docMk/>
          <pc:sldMk cId="1541737330" sldId="259"/>
        </pc:sldMkLst>
        <pc:spChg chg="mod">
          <ac:chgData name="Aismena Arlauskaite (2528358)" userId="50f0f0cb-0b40-4f62-b066-279d111184ba" providerId="ADAL" clId="{C00E7954-25F2-4CC9-AD5C-9A72694C27FB}" dt="2026-07-06T20:44:32.428" v="804" actId="1076"/>
          <ac:spMkLst>
            <pc:docMk/>
            <pc:sldMk cId="1541737330" sldId="259"/>
            <ac:spMk id="2" creationId="{B7D25D1A-27F3-B06B-C673-AD9B8D3222AD}"/>
          </ac:spMkLst>
        </pc:spChg>
        <pc:spChg chg="add mod">
          <ac:chgData name="Aismena Arlauskaite (2528358)" userId="50f0f0cb-0b40-4f62-b066-279d111184ba" providerId="ADAL" clId="{C00E7954-25F2-4CC9-AD5C-9A72694C27FB}" dt="2026-07-06T21:25:47.097" v="1480" actId="255"/>
          <ac:spMkLst>
            <pc:docMk/>
            <pc:sldMk cId="1541737330" sldId="259"/>
            <ac:spMk id="3" creationId="{3DE01C4B-F3E7-5075-2FDE-B9DA11C4A77E}"/>
          </ac:spMkLst>
        </pc:spChg>
        <pc:spChg chg="del mod">
          <ac:chgData name="Aismena Arlauskaite (2528358)" userId="50f0f0cb-0b40-4f62-b066-279d111184ba" providerId="ADAL" clId="{C00E7954-25F2-4CC9-AD5C-9A72694C27FB}" dt="2026-07-06T20:43:43.824" v="796" actId="478"/>
          <ac:spMkLst>
            <pc:docMk/>
            <pc:sldMk cId="1541737330" sldId="259"/>
            <ac:spMk id="3" creationId="{7214BF73-C597-DFF9-630D-F10506F539F8}"/>
          </ac:spMkLst>
        </pc:spChg>
        <pc:spChg chg="add mod">
          <ac:chgData name="Aismena Arlauskaite (2528358)" userId="50f0f0cb-0b40-4f62-b066-279d111184ba" providerId="ADAL" clId="{C00E7954-25F2-4CC9-AD5C-9A72694C27FB}" dt="2026-07-06T20:46:59.516" v="1077" actId="1076"/>
          <ac:spMkLst>
            <pc:docMk/>
            <pc:sldMk cId="1541737330" sldId="259"/>
            <ac:spMk id="4" creationId="{EEC26023-A6AA-A8F2-D730-64360535D135}"/>
          </ac:spMkLst>
        </pc:spChg>
        <pc:picChg chg="add del mod">
          <ac:chgData name="Aismena Arlauskaite (2528358)" userId="50f0f0cb-0b40-4f62-b066-279d111184ba" providerId="ADAL" clId="{C00E7954-25F2-4CC9-AD5C-9A72694C27FB}" dt="2026-07-06T20:49:07.824" v="1081" actId="931"/>
          <ac:picMkLst>
            <pc:docMk/>
            <pc:sldMk cId="1541737330" sldId="259"/>
            <ac:picMk id="5" creationId="{43FB6864-8BFE-A225-1221-733EEBF8C4F8}"/>
          </ac:picMkLst>
        </pc:picChg>
        <pc:picChg chg="add del mod">
          <ac:chgData name="Aismena Arlauskaite (2528358)" userId="50f0f0cb-0b40-4f62-b066-279d111184ba" providerId="ADAL" clId="{C00E7954-25F2-4CC9-AD5C-9A72694C27FB}" dt="2026-07-06T20:49:07.824" v="1081" actId="931"/>
          <ac:picMkLst>
            <pc:docMk/>
            <pc:sldMk cId="1541737330" sldId="259"/>
            <ac:picMk id="6" creationId="{6956E844-3F69-910E-2C8E-62E5ED4690D1}"/>
          </ac:picMkLst>
        </pc:picChg>
        <pc:picChg chg="add del mod">
          <ac:chgData name="Aismena Arlauskaite (2528358)" userId="50f0f0cb-0b40-4f62-b066-279d111184ba" providerId="ADAL" clId="{C00E7954-25F2-4CC9-AD5C-9A72694C27FB}" dt="2026-07-06T20:49:07.824" v="1081" actId="931"/>
          <ac:picMkLst>
            <pc:docMk/>
            <pc:sldMk cId="1541737330" sldId="259"/>
            <ac:picMk id="7" creationId="{03F61E89-4CF1-3ADB-2628-D7E83374E641}"/>
          </ac:picMkLst>
        </pc:picChg>
        <pc:picChg chg="add mod modCrop">
          <ac:chgData name="Aismena Arlauskaite (2528358)" userId="50f0f0cb-0b40-4f62-b066-279d111184ba" providerId="ADAL" clId="{C00E7954-25F2-4CC9-AD5C-9A72694C27FB}" dt="2026-07-06T20:54:36.490" v="1110" actId="1076"/>
          <ac:picMkLst>
            <pc:docMk/>
            <pc:sldMk cId="1541737330" sldId="259"/>
            <ac:picMk id="8" creationId="{3A62B398-78B9-4ECE-AE9E-7AEA6D16881E}"/>
          </ac:picMkLst>
        </pc:picChg>
        <pc:picChg chg="add del mod">
          <ac:chgData name="Aismena Arlauskaite (2528358)" userId="50f0f0cb-0b40-4f62-b066-279d111184ba" providerId="ADAL" clId="{C00E7954-25F2-4CC9-AD5C-9A72694C27FB}" dt="2026-07-06T20:50:17.646" v="1088" actId="478"/>
          <ac:picMkLst>
            <pc:docMk/>
            <pc:sldMk cId="1541737330" sldId="259"/>
            <ac:picMk id="9" creationId="{A01AF18A-188F-E005-13AC-0CC1200702F0}"/>
          </ac:picMkLst>
        </pc:picChg>
        <pc:picChg chg="add del mod">
          <ac:chgData name="Aismena Arlauskaite (2528358)" userId="50f0f0cb-0b40-4f62-b066-279d111184ba" providerId="ADAL" clId="{C00E7954-25F2-4CC9-AD5C-9A72694C27FB}" dt="2026-07-06T20:49:56.799" v="1086" actId="478"/>
          <ac:picMkLst>
            <pc:docMk/>
            <pc:sldMk cId="1541737330" sldId="259"/>
            <ac:picMk id="10" creationId="{299252DD-806A-74BB-B625-DB57EDD2D64F}"/>
          </ac:picMkLst>
        </pc:picChg>
        <pc:picChg chg="add mod modCrop">
          <ac:chgData name="Aismena Arlauskaite (2528358)" userId="50f0f0cb-0b40-4f62-b066-279d111184ba" providerId="ADAL" clId="{C00E7954-25F2-4CC9-AD5C-9A72694C27FB}" dt="2026-07-06T20:54:33.192" v="1109" actId="1076"/>
          <ac:picMkLst>
            <pc:docMk/>
            <pc:sldMk cId="1541737330" sldId="259"/>
            <ac:picMk id="11" creationId="{0B5866A9-1B08-AF8C-EC00-0E4B7979CF76}"/>
          </ac:picMkLst>
        </pc:picChg>
      </pc:sldChg>
      <pc:sldChg chg="addSp delSp modSp new mod">
        <pc:chgData name="Aismena Arlauskaite (2528358)" userId="50f0f0cb-0b40-4f62-b066-279d111184ba" providerId="ADAL" clId="{C00E7954-25F2-4CC9-AD5C-9A72694C27FB}" dt="2026-07-07T00:40:14.541" v="6583" actId="25668"/>
        <pc:sldMkLst>
          <pc:docMk/>
          <pc:sldMk cId="721386252" sldId="260"/>
        </pc:sldMkLst>
        <pc:spChg chg="mod">
          <ac:chgData name="Aismena Arlauskaite (2528358)" userId="50f0f0cb-0b40-4f62-b066-279d111184ba" providerId="ADAL" clId="{C00E7954-25F2-4CC9-AD5C-9A72694C27FB}" dt="2026-07-07T00:23:15.216" v="5509" actId="13926"/>
          <ac:spMkLst>
            <pc:docMk/>
            <pc:sldMk cId="721386252" sldId="260"/>
            <ac:spMk id="2" creationId="{4CBC2E04-A6C4-EF13-F353-00B178B088B9}"/>
          </ac:spMkLst>
        </pc:spChg>
        <pc:spChg chg="del mod">
          <ac:chgData name="Aismena Arlauskaite (2528358)" userId="50f0f0cb-0b40-4f62-b066-279d111184ba" providerId="ADAL" clId="{C00E7954-25F2-4CC9-AD5C-9A72694C27FB}" dt="2026-07-06T21:41:32.874" v="1533" actId="478"/>
          <ac:spMkLst>
            <pc:docMk/>
            <pc:sldMk cId="721386252" sldId="260"/>
            <ac:spMk id="3" creationId="{C52D6A05-1023-AB98-8069-D0A485CA1EDE}"/>
          </ac:spMkLst>
        </pc:spChg>
        <pc:spChg chg="add mod">
          <ac:chgData name="Aismena Arlauskaite (2528358)" userId="50f0f0cb-0b40-4f62-b066-279d111184ba" providerId="ADAL" clId="{C00E7954-25F2-4CC9-AD5C-9A72694C27FB}" dt="2026-07-07T00:36:37.413" v="6294" actId="20577"/>
          <ac:spMkLst>
            <pc:docMk/>
            <pc:sldMk cId="721386252" sldId="260"/>
            <ac:spMk id="4" creationId="{01B67EB5-9D04-F9F0-8413-753E3395355D}"/>
          </ac:spMkLst>
        </pc:spChg>
        <pc:spChg chg="add mod">
          <ac:chgData name="Aismena Arlauskaite (2528358)" userId="50f0f0cb-0b40-4f62-b066-279d111184ba" providerId="ADAL" clId="{C00E7954-25F2-4CC9-AD5C-9A72694C27FB}" dt="2026-07-07T00:38:53.693" v="6444" actId="20577"/>
          <ac:spMkLst>
            <pc:docMk/>
            <pc:sldMk cId="721386252" sldId="260"/>
            <ac:spMk id="10" creationId="{96A12C9E-8982-CF40-5238-40926C8F7D4F}"/>
          </ac:spMkLst>
        </pc:spChg>
        <pc:spChg chg="add mod">
          <ac:chgData name="Aismena Arlauskaite (2528358)" userId="50f0f0cb-0b40-4f62-b066-279d111184ba" providerId="ADAL" clId="{C00E7954-25F2-4CC9-AD5C-9A72694C27FB}" dt="2026-07-06T21:48:44.843" v="1896" actId="1076"/>
          <ac:spMkLst>
            <pc:docMk/>
            <pc:sldMk cId="721386252" sldId="260"/>
            <ac:spMk id="11" creationId="{A804DD8A-4036-F198-2265-A8D261479E43}"/>
          </ac:spMkLst>
        </pc:spChg>
        <pc:spChg chg="add mod">
          <ac:chgData name="Aismena Arlauskaite (2528358)" userId="50f0f0cb-0b40-4f62-b066-279d111184ba" providerId="ADAL" clId="{C00E7954-25F2-4CC9-AD5C-9A72694C27FB}" dt="2026-07-07T00:00:16.859" v="4790" actId="1076"/>
          <ac:spMkLst>
            <pc:docMk/>
            <pc:sldMk cId="721386252" sldId="260"/>
            <ac:spMk id="12" creationId="{5BC101CB-FF3A-12C7-BACB-BAEB51D53B35}"/>
          </ac:spMkLst>
        </pc:spChg>
        <pc:spChg chg="add">
          <ac:chgData name="Aismena Arlauskaite (2528358)" userId="50f0f0cb-0b40-4f62-b066-279d111184ba" providerId="ADAL" clId="{C00E7954-25F2-4CC9-AD5C-9A72694C27FB}" dt="2026-07-06T21:52:33.842" v="2149" actId="139"/>
          <ac:spMkLst>
            <pc:docMk/>
            <pc:sldMk cId="721386252" sldId="260"/>
            <ac:spMk id="20" creationId="{58D10B0F-E056-B879-35CF-2348C3EDD0E7}"/>
          </ac:spMkLst>
        </pc:spChg>
        <pc:spChg chg="add mod">
          <ac:chgData name="Aismena Arlauskaite (2528358)" userId="50f0f0cb-0b40-4f62-b066-279d111184ba" providerId="ADAL" clId="{C00E7954-25F2-4CC9-AD5C-9A72694C27FB}" dt="2026-07-07T00:40:14.541" v="6583" actId="25668"/>
          <ac:spMkLst>
            <pc:docMk/>
            <pc:sldMk cId="721386252" sldId="260"/>
            <ac:spMk id="21" creationId="{02993F34-7BF0-9FC9-FC17-3F52530D025F}"/>
          </ac:spMkLst>
        </pc:spChg>
        <pc:spChg chg="add mod">
          <ac:chgData name="Aismena Arlauskaite (2528358)" userId="50f0f0cb-0b40-4f62-b066-279d111184ba" providerId="ADAL" clId="{C00E7954-25F2-4CC9-AD5C-9A72694C27FB}" dt="2026-07-06T22:01:42.793" v="2331" actId="1076"/>
          <ac:spMkLst>
            <pc:docMk/>
            <pc:sldMk cId="721386252" sldId="260"/>
            <ac:spMk id="22" creationId="{68FC1864-FF69-297D-F708-4FB969E601CC}"/>
          </ac:spMkLst>
        </pc:spChg>
        <pc:picChg chg="add del">
          <ac:chgData name="Aismena Arlauskaite (2528358)" userId="50f0f0cb-0b40-4f62-b066-279d111184ba" providerId="ADAL" clId="{C00E7954-25F2-4CC9-AD5C-9A72694C27FB}" dt="2026-07-07T00:37:57.871" v="6341" actId="22"/>
          <ac:picMkLst>
            <pc:docMk/>
            <pc:sldMk cId="721386252" sldId="260"/>
            <ac:picMk id="7" creationId="{F60C7782-808D-60B3-38AA-82ED03839AF8}"/>
          </ac:picMkLst>
        </pc:picChg>
        <pc:picChg chg="add del mod">
          <ac:chgData name="Aismena Arlauskaite (2528358)" userId="50f0f0cb-0b40-4f62-b066-279d111184ba" providerId="ADAL" clId="{C00E7954-25F2-4CC9-AD5C-9A72694C27FB}" dt="2026-07-06T22:07:55.827" v="2352" actId="478"/>
          <ac:picMkLst>
            <pc:docMk/>
            <pc:sldMk cId="721386252" sldId="260"/>
            <ac:picMk id="23" creationId="{D2A30314-D86C-6ADA-B4AE-366439A6C8D2}"/>
          </ac:picMkLst>
        </pc:picChg>
        <pc:picChg chg="add del mod">
          <ac:chgData name="Aismena Arlauskaite (2528358)" userId="50f0f0cb-0b40-4f62-b066-279d111184ba" providerId="ADAL" clId="{C00E7954-25F2-4CC9-AD5C-9A72694C27FB}" dt="2026-07-06T22:10:15.414" v="2376" actId="478"/>
          <ac:picMkLst>
            <pc:docMk/>
            <pc:sldMk cId="721386252" sldId="260"/>
            <ac:picMk id="24" creationId="{979266A3-C746-A66E-94AF-4CCB52804C47}"/>
          </ac:picMkLst>
        </pc:picChg>
        <pc:picChg chg="add mod">
          <ac:chgData name="Aismena Arlauskaite (2528358)" userId="50f0f0cb-0b40-4f62-b066-279d111184ba" providerId="ADAL" clId="{C00E7954-25F2-4CC9-AD5C-9A72694C27FB}" dt="2026-07-07T00:00:27.458" v="4795" actId="1076"/>
          <ac:picMkLst>
            <pc:docMk/>
            <pc:sldMk cId="721386252" sldId="260"/>
            <ac:picMk id="25" creationId="{13A7D3AE-14A7-5B65-AABA-953FA3563CEA}"/>
          </ac:picMkLst>
        </pc:picChg>
        <pc:picChg chg="add mod">
          <ac:chgData name="Aismena Arlauskaite (2528358)" userId="50f0f0cb-0b40-4f62-b066-279d111184ba" providerId="ADAL" clId="{C00E7954-25F2-4CC9-AD5C-9A72694C27FB}" dt="2026-07-07T00:00:22.907" v="4792" actId="1076"/>
          <ac:picMkLst>
            <pc:docMk/>
            <pc:sldMk cId="721386252" sldId="260"/>
            <ac:picMk id="26" creationId="{6B1C4389-34F4-4E0D-2AE6-62879D4E1CB0}"/>
          </ac:picMkLst>
        </pc:picChg>
        <pc:cxnChg chg="add mod">
          <ac:chgData name="Aismena Arlauskaite (2528358)" userId="50f0f0cb-0b40-4f62-b066-279d111184ba" providerId="ADAL" clId="{C00E7954-25F2-4CC9-AD5C-9A72694C27FB}" dt="2026-07-06T23:59:33.128" v="4788" actId="14100"/>
          <ac:cxnSpMkLst>
            <pc:docMk/>
            <pc:sldMk cId="721386252" sldId="260"/>
            <ac:cxnSpMk id="3" creationId="{BDED0BC0-4A10-0E22-31EB-5C3C7D1C955F}"/>
          </ac:cxnSpMkLst>
        </pc:cxnChg>
        <pc:cxnChg chg="add mod">
          <ac:chgData name="Aismena Arlauskaite (2528358)" userId="50f0f0cb-0b40-4f62-b066-279d111184ba" providerId="ADAL" clId="{C00E7954-25F2-4CC9-AD5C-9A72694C27FB}" dt="2026-07-07T00:00:40.856" v="4796" actId="1076"/>
          <ac:cxnSpMkLst>
            <pc:docMk/>
            <pc:sldMk cId="721386252" sldId="260"/>
            <ac:cxnSpMk id="13" creationId="{5CAE6FD0-A2C1-B033-6111-CC1B77394C57}"/>
          </ac:cxnSpMkLst>
        </pc:cxnChg>
      </pc:sldChg>
      <pc:sldChg chg="addSp delSp modSp new mod">
        <pc:chgData name="Aismena Arlauskaite (2528358)" userId="50f0f0cb-0b40-4f62-b066-279d111184ba" providerId="ADAL" clId="{C00E7954-25F2-4CC9-AD5C-9A72694C27FB}" dt="2026-07-07T01:14:57.088" v="8086" actId="20577"/>
        <pc:sldMkLst>
          <pc:docMk/>
          <pc:sldMk cId="2921941115" sldId="261"/>
        </pc:sldMkLst>
        <pc:spChg chg="mod">
          <ac:chgData name="Aismena Arlauskaite (2528358)" userId="50f0f0cb-0b40-4f62-b066-279d111184ba" providerId="ADAL" clId="{C00E7954-25F2-4CC9-AD5C-9A72694C27FB}" dt="2026-07-07T00:23:23.398" v="5510" actId="13926"/>
          <ac:spMkLst>
            <pc:docMk/>
            <pc:sldMk cId="2921941115" sldId="261"/>
            <ac:spMk id="2" creationId="{915CFC60-9C11-35D9-F966-17475DEE4A2E}"/>
          </ac:spMkLst>
        </pc:spChg>
        <pc:spChg chg="del">
          <ac:chgData name="Aismena Arlauskaite (2528358)" userId="50f0f0cb-0b40-4f62-b066-279d111184ba" providerId="ADAL" clId="{C00E7954-25F2-4CC9-AD5C-9A72694C27FB}" dt="2026-07-06T22:28:09.444" v="2492" actId="478"/>
          <ac:spMkLst>
            <pc:docMk/>
            <pc:sldMk cId="2921941115" sldId="261"/>
            <ac:spMk id="3" creationId="{5FB44E1F-D6E3-EBA2-F557-FE398F71B600}"/>
          </ac:spMkLst>
        </pc:spChg>
        <pc:spChg chg="add mod">
          <ac:chgData name="Aismena Arlauskaite (2528358)" userId="50f0f0cb-0b40-4f62-b066-279d111184ba" providerId="ADAL" clId="{C00E7954-25F2-4CC9-AD5C-9A72694C27FB}" dt="2026-07-07T00:43:47.349" v="6656" actId="20577"/>
          <ac:spMkLst>
            <pc:docMk/>
            <pc:sldMk cId="2921941115" sldId="261"/>
            <ac:spMk id="4" creationId="{3729F853-294B-CD1C-0FAC-A7D7D9CA1811}"/>
          </ac:spMkLst>
        </pc:spChg>
        <pc:spChg chg="add del mod">
          <ac:chgData name="Aismena Arlauskaite (2528358)" userId="50f0f0cb-0b40-4f62-b066-279d111184ba" providerId="ADAL" clId="{C00E7954-25F2-4CC9-AD5C-9A72694C27FB}" dt="2026-07-06T22:32:31.267" v="2792" actId="478"/>
          <ac:spMkLst>
            <pc:docMk/>
            <pc:sldMk cId="2921941115" sldId="261"/>
            <ac:spMk id="8" creationId="{EA359116-AA0D-FAE0-9090-52630EDEB7B1}"/>
          </ac:spMkLst>
        </pc:spChg>
        <pc:spChg chg="add mod">
          <ac:chgData name="Aismena Arlauskaite (2528358)" userId="50f0f0cb-0b40-4f62-b066-279d111184ba" providerId="ADAL" clId="{C00E7954-25F2-4CC9-AD5C-9A72694C27FB}" dt="2026-07-06T22:33:49.698" v="2836" actId="1076"/>
          <ac:spMkLst>
            <pc:docMk/>
            <pc:sldMk cId="2921941115" sldId="261"/>
            <ac:spMk id="9" creationId="{AA17492A-E216-A70D-8B5B-278283E4D768}"/>
          </ac:spMkLst>
        </pc:spChg>
        <pc:spChg chg="add mod">
          <ac:chgData name="Aismena Arlauskaite (2528358)" userId="50f0f0cb-0b40-4f62-b066-279d111184ba" providerId="ADAL" clId="{C00E7954-25F2-4CC9-AD5C-9A72694C27FB}" dt="2026-07-07T01:14:57.088" v="8086" actId="20577"/>
          <ac:spMkLst>
            <pc:docMk/>
            <pc:sldMk cId="2921941115" sldId="261"/>
            <ac:spMk id="10" creationId="{72F8D8B3-85D3-8822-BA7F-84CE02F35900}"/>
          </ac:spMkLst>
        </pc:spChg>
        <pc:spChg chg="add del">
          <ac:chgData name="Aismena Arlauskaite (2528358)" userId="50f0f0cb-0b40-4f62-b066-279d111184ba" providerId="ADAL" clId="{C00E7954-25F2-4CC9-AD5C-9A72694C27FB}" dt="2026-07-06T22:37:13.747" v="3099" actId="478"/>
          <ac:spMkLst>
            <pc:docMk/>
            <pc:sldMk cId="2921941115" sldId="261"/>
            <ac:spMk id="11" creationId="{D7E7A67A-A11B-A129-1754-30A658C551C9}"/>
          </ac:spMkLst>
        </pc:spChg>
        <pc:spChg chg="add del mod">
          <ac:chgData name="Aismena Arlauskaite (2528358)" userId="50f0f0cb-0b40-4f62-b066-279d111184ba" providerId="ADAL" clId="{C00E7954-25F2-4CC9-AD5C-9A72694C27FB}" dt="2026-07-06T22:38:46.635" v="3114" actId="478"/>
          <ac:spMkLst>
            <pc:docMk/>
            <pc:sldMk cId="2921941115" sldId="261"/>
            <ac:spMk id="15" creationId="{14248161-5DE2-726B-9322-5C17BAE466DB}"/>
          </ac:spMkLst>
        </pc:spChg>
        <pc:spChg chg="add mod">
          <ac:chgData name="Aismena Arlauskaite (2528358)" userId="50f0f0cb-0b40-4f62-b066-279d111184ba" providerId="ADAL" clId="{C00E7954-25F2-4CC9-AD5C-9A72694C27FB}" dt="2026-07-06T22:40:03.968" v="3138" actId="1076"/>
          <ac:spMkLst>
            <pc:docMk/>
            <pc:sldMk cId="2921941115" sldId="261"/>
            <ac:spMk id="16" creationId="{30343A61-4BCF-6811-EFFF-32EE085D2EEE}"/>
          </ac:spMkLst>
        </pc:spChg>
        <pc:spChg chg="add mod">
          <ac:chgData name="Aismena Arlauskaite (2528358)" userId="50f0f0cb-0b40-4f62-b066-279d111184ba" providerId="ADAL" clId="{C00E7954-25F2-4CC9-AD5C-9A72694C27FB}" dt="2026-07-07T00:47:39.540" v="6796" actId="1076"/>
          <ac:spMkLst>
            <pc:docMk/>
            <pc:sldMk cId="2921941115" sldId="261"/>
            <ac:spMk id="17" creationId="{87D40885-A423-2970-C4AD-C1F9BF5B0C73}"/>
          </ac:spMkLst>
        </pc:spChg>
        <pc:spChg chg="add mod">
          <ac:chgData name="Aismena Arlauskaite (2528358)" userId="50f0f0cb-0b40-4f62-b066-279d111184ba" providerId="ADAL" clId="{C00E7954-25F2-4CC9-AD5C-9A72694C27FB}" dt="2026-07-07T00:47:44.605" v="6797" actId="1076"/>
          <ac:spMkLst>
            <pc:docMk/>
            <pc:sldMk cId="2921941115" sldId="261"/>
            <ac:spMk id="18" creationId="{5D891C9C-784B-FE91-20D6-48F757CB466D}"/>
          </ac:spMkLst>
        </pc:spChg>
        <pc:spChg chg="add del">
          <ac:chgData name="Aismena Arlauskaite (2528358)" userId="50f0f0cb-0b40-4f62-b066-279d111184ba" providerId="ADAL" clId="{C00E7954-25F2-4CC9-AD5C-9A72694C27FB}" dt="2026-07-06T22:51:00.508" v="3409" actId="478"/>
          <ac:spMkLst>
            <pc:docMk/>
            <pc:sldMk cId="2921941115" sldId="261"/>
            <ac:spMk id="19" creationId="{B18DF009-6598-37DA-D8DB-65296B2AC67F}"/>
          </ac:spMkLst>
        </pc:spChg>
        <pc:picChg chg="add mod modCrop">
          <ac:chgData name="Aismena Arlauskaite (2528358)" userId="50f0f0cb-0b40-4f62-b066-279d111184ba" providerId="ADAL" clId="{C00E7954-25F2-4CC9-AD5C-9A72694C27FB}" dt="2026-07-06T23:04:44.304" v="3569" actId="1076"/>
          <ac:picMkLst>
            <pc:docMk/>
            <pc:sldMk cId="2921941115" sldId="261"/>
            <ac:picMk id="20" creationId="{9ADC8FFB-6079-CE4B-AB8E-A568F2C47F52}"/>
          </ac:picMkLst>
        </pc:picChg>
        <pc:picChg chg="add mod modCrop">
          <ac:chgData name="Aismena Arlauskaite (2528358)" userId="50f0f0cb-0b40-4f62-b066-279d111184ba" providerId="ADAL" clId="{C00E7954-25F2-4CC9-AD5C-9A72694C27FB}" dt="2026-07-06T22:59:39.344" v="3484" actId="14100"/>
          <ac:picMkLst>
            <pc:docMk/>
            <pc:sldMk cId="2921941115" sldId="261"/>
            <ac:picMk id="21" creationId="{F8A3EEF1-77C0-FACD-036B-D89901611240}"/>
          </ac:picMkLst>
        </pc:picChg>
        <pc:cxnChg chg="add mod">
          <ac:chgData name="Aismena Arlauskaite (2528358)" userId="50f0f0cb-0b40-4f62-b066-279d111184ba" providerId="ADAL" clId="{C00E7954-25F2-4CC9-AD5C-9A72694C27FB}" dt="2026-07-06T22:32:10.822" v="2786" actId="14100"/>
          <ac:cxnSpMkLst>
            <pc:docMk/>
            <pc:sldMk cId="2921941115" sldId="261"/>
            <ac:cxnSpMk id="5" creationId="{91DCFC88-D5FB-C638-96CF-1E52A8C9E08B}"/>
          </ac:cxnSpMkLst>
        </pc:cxnChg>
        <pc:cxnChg chg="add mod">
          <ac:chgData name="Aismena Arlauskaite (2528358)" userId="50f0f0cb-0b40-4f62-b066-279d111184ba" providerId="ADAL" clId="{C00E7954-25F2-4CC9-AD5C-9A72694C27FB}" dt="2026-07-06T22:37:31.929" v="3104" actId="1076"/>
          <ac:cxnSpMkLst>
            <pc:docMk/>
            <pc:sldMk cId="2921941115" sldId="261"/>
            <ac:cxnSpMk id="12" creationId="{A6A5D8A0-93B9-5572-15EA-55E25BA986C2}"/>
          </ac:cxnSpMkLst>
        </pc:cxnChg>
      </pc:sldChg>
      <pc:sldChg chg="addSp delSp modSp new mod">
        <pc:chgData name="Aismena Arlauskaite (2528358)" userId="50f0f0cb-0b40-4f62-b066-279d111184ba" providerId="ADAL" clId="{C00E7954-25F2-4CC9-AD5C-9A72694C27FB}" dt="2026-07-07T03:05:04.124" v="9880" actId="20577"/>
        <pc:sldMkLst>
          <pc:docMk/>
          <pc:sldMk cId="2584988233" sldId="262"/>
        </pc:sldMkLst>
        <pc:spChg chg="mod">
          <ac:chgData name="Aismena Arlauskaite (2528358)" userId="50f0f0cb-0b40-4f62-b066-279d111184ba" providerId="ADAL" clId="{C00E7954-25F2-4CC9-AD5C-9A72694C27FB}" dt="2026-07-07T00:27:34.003" v="5584" actId="1076"/>
          <ac:spMkLst>
            <pc:docMk/>
            <pc:sldMk cId="2584988233" sldId="262"/>
            <ac:spMk id="2" creationId="{62F3C3D7-CCB3-2402-43C1-FE4DA65CAAC5}"/>
          </ac:spMkLst>
        </pc:spChg>
        <pc:spChg chg="del">
          <ac:chgData name="Aismena Arlauskaite (2528358)" userId="50f0f0cb-0b40-4f62-b066-279d111184ba" providerId="ADAL" clId="{C00E7954-25F2-4CC9-AD5C-9A72694C27FB}" dt="2026-07-06T23:28:06.849" v="3643" actId="478"/>
          <ac:spMkLst>
            <pc:docMk/>
            <pc:sldMk cId="2584988233" sldId="262"/>
            <ac:spMk id="3" creationId="{E55C5C7B-7908-74AD-2B8A-96D79DEF52B2}"/>
          </ac:spMkLst>
        </pc:spChg>
        <pc:spChg chg="add mod">
          <ac:chgData name="Aismena Arlauskaite (2528358)" userId="50f0f0cb-0b40-4f62-b066-279d111184ba" providerId="ADAL" clId="{C00E7954-25F2-4CC9-AD5C-9A72694C27FB}" dt="2026-07-06T23:52:45.688" v="4469" actId="1076"/>
          <ac:spMkLst>
            <pc:docMk/>
            <pc:sldMk cId="2584988233" sldId="262"/>
            <ac:spMk id="3" creationId="{EA135F62-3DDD-4C96-B90B-040E6CD6EFF8}"/>
          </ac:spMkLst>
        </pc:spChg>
        <pc:spChg chg="add mod">
          <ac:chgData name="Aismena Arlauskaite (2528358)" userId="50f0f0cb-0b40-4f62-b066-279d111184ba" providerId="ADAL" clId="{C00E7954-25F2-4CC9-AD5C-9A72694C27FB}" dt="2026-07-07T00:56:03.724" v="6934" actId="1076"/>
          <ac:spMkLst>
            <pc:docMk/>
            <pc:sldMk cId="2584988233" sldId="262"/>
            <ac:spMk id="4" creationId="{BD05B2A0-4E12-4B80-3C07-983460E9D5FF}"/>
          </ac:spMkLst>
        </pc:spChg>
        <pc:spChg chg="add mod">
          <ac:chgData name="Aismena Arlauskaite (2528358)" userId="50f0f0cb-0b40-4f62-b066-279d111184ba" providerId="ADAL" clId="{C00E7954-25F2-4CC9-AD5C-9A72694C27FB}" dt="2026-07-06T23:32:03.358" v="3871" actId="1076"/>
          <ac:spMkLst>
            <pc:docMk/>
            <pc:sldMk cId="2584988233" sldId="262"/>
            <ac:spMk id="9" creationId="{088229DF-2432-2216-7C3E-806C20F33D68}"/>
          </ac:spMkLst>
        </pc:spChg>
        <pc:spChg chg="add mod">
          <ac:chgData name="Aismena Arlauskaite (2528358)" userId="50f0f0cb-0b40-4f62-b066-279d111184ba" providerId="ADAL" clId="{C00E7954-25F2-4CC9-AD5C-9A72694C27FB}" dt="2026-07-07T03:05:04.124" v="9880" actId="20577"/>
          <ac:spMkLst>
            <pc:docMk/>
            <pc:sldMk cId="2584988233" sldId="262"/>
            <ac:spMk id="14" creationId="{14F4324E-21A4-84C5-1454-5A42D299C71B}"/>
          </ac:spMkLst>
        </pc:spChg>
        <pc:spChg chg="add del mod">
          <ac:chgData name="Aismena Arlauskaite (2528358)" userId="50f0f0cb-0b40-4f62-b066-279d111184ba" providerId="ADAL" clId="{C00E7954-25F2-4CC9-AD5C-9A72694C27FB}" dt="2026-07-06T23:36:21.216" v="4107" actId="478"/>
          <ac:spMkLst>
            <pc:docMk/>
            <pc:sldMk cId="2584988233" sldId="262"/>
            <ac:spMk id="17" creationId="{7AC272C5-AEF2-1657-FB58-41A277080B66}"/>
          </ac:spMkLst>
        </pc:spChg>
        <pc:spChg chg="add mod">
          <ac:chgData name="Aismena Arlauskaite (2528358)" userId="50f0f0cb-0b40-4f62-b066-279d111184ba" providerId="ADAL" clId="{C00E7954-25F2-4CC9-AD5C-9A72694C27FB}" dt="2026-07-07T00:01:52.498" v="4817" actId="1076"/>
          <ac:spMkLst>
            <pc:docMk/>
            <pc:sldMk cId="2584988233" sldId="262"/>
            <ac:spMk id="18" creationId="{83C397F2-C108-71C6-46A1-FE326F5DC3BF}"/>
          </ac:spMkLst>
        </pc:spChg>
        <pc:spChg chg="add mod">
          <ac:chgData name="Aismena Arlauskaite (2528358)" userId="50f0f0cb-0b40-4f62-b066-279d111184ba" providerId="ADAL" clId="{C00E7954-25F2-4CC9-AD5C-9A72694C27FB}" dt="2026-07-07T00:57:02.590" v="7040" actId="20577"/>
          <ac:spMkLst>
            <pc:docMk/>
            <pc:sldMk cId="2584988233" sldId="262"/>
            <ac:spMk id="19" creationId="{6824B883-4DDC-CD65-E163-6410DD55CAFE}"/>
          </ac:spMkLst>
        </pc:spChg>
        <pc:spChg chg="add mod">
          <ac:chgData name="Aismena Arlauskaite (2528358)" userId="50f0f0cb-0b40-4f62-b066-279d111184ba" providerId="ADAL" clId="{C00E7954-25F2-4CC9-AD5C-9A72694C27FB}" dt="2026-07-07T00:11:38.014" v="5399" actId="1076"/>
          <ac:spMkLst>
            <pc:docMk/>
            <pc:sldMk cId="2584988233" sldId="262"/>
            <ac:spMk id="20" creationId="{B40B38B6-87AA-CB52-A99E-0BCA4C56901B}"/>
          </ac:spMkLst>
        </pc:spChg>
        <pc:picChg chg="add mod modCrop">
          <ac:chgData name="Aismena Arlauskaite (2528358)" userId="50f0f0cb-0b40-4f62-b066-279d111184ba" providerId="ADAL" clId="{C00E7954-25F2-4CC9-AD5C-9A72694C27FB}" dt="2026-07-06T23:46:42.951" v="4382" actId="1076"/>
          <ac:picMkLst>
            <pc:docMk/>
            <pc:sldMk cId="2584988233" sldId="262"/>
            <ac:picMk id="21" creationId="{C2FF22DD-2491-A46E-BF78-BAAC1E497649}"/>
          </ac:picMkLst>
        </pc:picChg>
        <pc:picChg chg="add mod modCrop">
          <ac:chgData name="Aismena Arlauskaite (2528358)" userId="50f0f0cb-0b40-4f62-b066-279d111184ba" providerId="ADAL" clId="{C00E7954-25F2-4CC9-AD5C-9A72694C27FB}" dt="2026-07-06T23:46:48.283" v="4384" actId="1076"/>
          <ac:picMkLst>
            <pc:docMk/>
            <pc:sldMk cId="2584988233" sldId="262"/>
            <ac:picMk id="22" creationId="{C6EFC53B-DFF0-B8D3-A805-10208DFE4A83}"/>
          </ac:picMkLst>
        </pc:picChg>
        <pc:cxnChg chg="add mod">
          <ac:chgData name="Aismena Arlauskaite (2528358)" userId="50f0f0cb-0b40-4f62-b066-279d111184ba" providerId="ADAL" clId="{C00E7954-25F2-4CC9-AD5C-9A72694C27FB}" dt="2026-07-07T00:01:41.503" v="4815" actId="14100"/>
          <ac:cxnSpMkLst>
            <pc:docMk/>
            <pc:sldMk cId="2584988233" sldId="262"/>
            <ac:cxnSpMk id="5" creationId="{E8009EC9-1413-F8B2-DF61-4A5514C79ACC}"/>
          </ac:cxnSpMkLst>
        </pc:cxnChg>
        <pc:cxnChg chg="add mod">
          <ac:chgData name="Aismena Arlauskaite (2528358)" userId="50f0f0cb-0b40-4f62-b066-279d111184ba" providerId="ADAL" clId="{C00E7954-25F2-4CC9-AD5C-9A72694C27FB}" dt="2026-07-07T00:01:49.035" v="4816" actId="1076"/>
          <ac:cxnSpMkLst>
            <pc:docMk/>
            <pc:sldMk cId="2584988233" sldId="262"/>
            <ac:cxnSpMk id="10" creationId="{EC3787D0-6658-586B-E50A-E0C714A7A603}"/>
          </ac:cxnSpMkLst>
        </pc:cxnChg>
      </pc:sldChg>
      <pc:sldChg chg="addSp delSp modSp new mod">
        <pc:chgData name="Aismena Arlauskaite (2528358)" userId="50f0f0cb-0b40-4f62-b066-279d111184ba" providerId="ADAL" clId="{C00E7954-25F2-4CC9-AD5C-9A72694C27FB}" dt="2026-07-07T01:03:52.834" v="7401" actId="20577"/>
        <pc:sldMkLst>
          <pc:docMk/>
          <pc:sldMk cId="2629056546" sldId="263"/>
        </pc:sldMkLst>
        <pc:spChg chg="mod">
          <ac:chgData name="Aismena Arlauskaite (2528358)" userId="50f0f0cb-0b40-4f62-b066-279d111184ba" providerId="ADAL" clId="{C00E7954-25F2-4CC9-AD5C-9A72694C27FB}" dt="2026-07-07T00:24:30.589" v="5518" actId="13926"/>
          <ac:spMkLst>
            <pc:docMk/>
            <pc:sldMk cId="2629056546" sldId="263"/>
            <ac:spMk id="2" creationId="{6B4335C6-B1D4-8237-E11C-9087A2490219}"/>
          </ac:spMkLst>
        </pc:spChg>
        <pc:spChg chg="del mod">
          <ac:chgData name="Aismena Arlauskaite (2528358)" userId="50f0f0cb-0b40-4f62-b066-279d111184ba" providerId="ADAL" clId="{C00E7954-25F2-4CC9-AD5C-9A72694C27FB}" dt="2026-07-06T23:57:10.204" v="4530" actId="478"/>
          <ac:spMkLst>
            <pc:docMk/>
            <pc:sldMk cId="2629056546" sldId="263"/>
            <ac:spMk id="3" creationId="{B5E2CBE4-652F-CA45-38EF-9D529D11928B}"/>
          </ac:spMkLst>
        </pc:spChg>
        <pc:spChg chg="add mod">
          <ac:chgData name="Aismena Arlauskaite (2528358)" userId="50f0f0cb-0b40-4f62-b066-279d111184ba" providerId="ADAL" clId="{C00E7954-25F2-4CC9-AD5C-9A72694C27FB}" dt="2026-07-07T01:01:20.320" v="7157" actId="20577"/>
          <ac:spMkLst>
            <pc:docMk/>
            <pc:sldMk cId="2629056546" sldId="263"/>
            <ac:spMk id="4" creationId="{AA74FD31-757A-F1FA-8D1E-89179F06B293}"/>
          </ac:spMkLst>
        </pc:spChg>
        <pc:spChg chg="add mod">
          <ac:chgData name="Aismena Arlauskaite (2528358)" userId="50f0f0cb-0b40-4f62-b066-279d111184ba" providerId="ADAL" clId="{C00E7954-25F2-4CC9-AD5C-9A72694C27FB}" dt="2026-07-07T00:07:57.015" v="5205" actId="1076"/>
          <ac:spMkLst>
            <pc:docMk/>
            <pc:sldMk cId="2629056546" sldId="263"/>
            <ac:spMk id="5" creationId="{FE4E7B43-F867-4B5C-BC6D-25AB9540BB3A}"/>
          </ac:spMkLst>
        </pc:spChg>
        <pc:spChg chg="add mod">
          <ac:chgData name="Aismena Arlauskaite (2528358)" userId="50f0f0cb-0b40-4f62-b066-279d111184ba" providerId="ADAL" clId="{C00E7954-25F2-4CC9-AD5C-9A72694C27FB}" dt="2026-07-07T00:15:57.681" v="5448" actId="1076"/>
          <ac:spMkLst>
            <pc:docMk/>
            <pc:sldMk cId="2629056546" sldId="263"/>
            <ac:spMk id="8" creationId="{6A006622-55A4-BD94-A7F7-14C6D9C808C5}"/>
          </ac:spMkLst>
        </pc:spChg>
        <pc:spChg chg="add mod">
          <ac:chgData name="Aismena Arlauskaite (2528358)" userId="50f0f0cb-0b40-4f62-b066-279d111184ba" providerId="ADAL" clId="{C00E7954-25F2-4CC9-AD5C-9A72694C27FB}" dt="2026-07-07T00:04:18.893" v="4880" actId="1076"/>
          <ac:spMkLst>
            <pc:docMk/>
            <pc:sldMk cId="2629056546" sldId="263"/>
            <ac:spMk id="10" creationId="{0910A287-1CF3-935A-6D88-61A3A30A51E7}"/>
          </ac:spMkLst>
        </pc:spChg>
        <pc:spChg chg="add mod">
          <ac:chgData name="Aismena Arlauskaite (2528358)" userId="50f0f0cb-0b40-4f62-b066-279d111184ba" providerId="ADAL" clId="{C00E7954-25F2-4CC9-AD5C-9A72694C27FB}" dt="2026-07-07T01:02:40.395" v="7299" actId="20577"/>
          <ac:spMkLst>
            <pc:docMk/>
            <pc:sldMk cId="2629056546" sldId="263"/>
            <ac:spMk id="11" creationId="{7E1E07FB-E1CF-595E-0FA1-0322863BC517}"/>
          </ac:spMkLst>
        </pc:spChg>
        <pc:spChg chg="add mod">
          <ac:chgData name="Aismena Arlauskaite (2528358)" userId="50f0f0cb-0b40-4f62-b066-279d111184ba" providerId="ADAL" clId="{C00E7954-25F2-4CC9-AD5C-9A72694C27FB}" dt="2026-07-07T00:08:27.342" v="5210" actId="1076"/>
          <ac:spMkLst>
            <pc:docMk/>
            <pc:sldMk cId="2629056546" sldId="263"/>
            <ac:spMk id="18" creationId="{5CEF74FE-259B-B7F5-4230-F9E74BC0E041}"/>
          </ac:spMkLst>
        </pc:spChg>
        <pc:spChg chg="add mod">
          <ac:chgData name="Aismena Arlauskaite (2528358)" userId="50f0f0cb-0b40-4f62-b066-279d111184ba" providerId="ADAL" clId="{C00E7954-25F2-4CC9-AD5C-9A72694C27FB}" dt="2026-07-07T01:03:52.834" v="7401" actId="20577"/>
          <ac:spMkLst>
            <pc:docMk/>
            <pc:sldMk cId="2629056546" sldId="263"/>
            <ac:spMk id="19" creationId="{D16D3AB8-4E03-F6AE-4A86-F9A8EDE164FB}"/>
          </ac:spMkLst>
        </pc:spChg>
        <pc:spChg chg="add mod">
          <ac:chgData name="Aismena Arlauskaite (2528358)" userId="50f0f0cb-0b40-4f62-b066-279d111184ba" providerId="ADAL" clId="{C00E7954-25F2-4CC9-AD5C-9A72694C27FB}" dt="2026-07-07T00:11:46.180" v="5400" actId="1076"/>
          <ac:spMkLst>
            <pc:docMk/>
            <pc:sldMk cId="2629056546" sldId="263"/>
            <ac:spMk id="20" creationId="{8737212E-A1A3-CAE3-F001-F78E5C229286}"/>
          </ac:spMkLst>
        </pc:spChg>
        <pc:picChg chg="add mod modCrop">
          <ac:chgData name="Aismena Arlauskaite (2528358)" userId="50f0f0cb-0b40-4f62-b066-279d111184ba" providerId="ADAL" clId="{C00E7954-25F2-4CC9-AD5C-9A72694C27FB}" dt="2026-07-07T00:14:51.596" v="5418" actId="1076"/>
          <ac:picMkLst>
            <pc:docMk/>
            <pc:sldMk cId="2629056546" sldId="263"/>
            <ac:picMk id="3" creationId="{AF46D521-66F8-0236-562E-590AB33930F7}"/>
          </ac:picMkLst>
        </pc:picChg>
        <pc:picChg chg="add mod modCrop">
          <ac:chgData name="Aismena Arlauskaite (2528358)" userId="50f0f0cb-0b40-4f62-b066-279d111184ba" providerId="ADAL" clId="{C00E7954-25F2-4CC9-AD5C-9A72694C27FB}" dt="2026-07-07T00:15:08.983" v="5422" actId="1076"/>
          <ac:picMkLst>
            <pc:docMk/>
            <pc:sldMk cId="2629056546" sldId="263"/>
            <ac:picMk id="7" creationId="{2BC641D9-BA41-8761-2AE3-F20BFC0D3CE2}"/>
          </ac:picMkLst>
        </pc:picChg>
        <pc:cxnChg chg="add mod">
          <ac:chgData name="Aismena Arlauskaite (2528358)" userId="50f0f0cb-0b40-4f62-b066-279d111184ba" providerId="ADAL" clId="{C00E7954-25F2-4CC9-AD5C-9A72694C27FB}" dt="2026-07-07T00:03:10.796" v="4827" actId="14100"/>
          <ac:cxnSpMkLst>
            <pc:docMk/>
            <pc:sldMk cId="2629056546" sldId="263"/>
            <ac:cxnSpMk id="6" creationId="{34F549D3-62AA-9AEB-8FDF-DC77A8B7776B}"/>
          </ac:cxnSpMkLst>
        </pc:cxnChg>
        <pc:cxnChg chg="add mod">
          <ac:chgData name="Aismena Arlauskaite (2528358)" userId="50f0f0cb-0b40-4f62-b066-279d111184ba" providerId="ADAL" clId="{C00E7954-25F2-4CC9-AD5C-9A72694C27FB}" dt="2026-07-07T00:07:21.430" v="5183" actId="1076"/>
          <ac:cxnSpMkLst>
            <pc:docMk/>
            <pc:sldMk cId="2629056546" sldId="263"/>
            <ac:cxnSpMk id="12" creationId="{760866A8-09A3-0268-C3BF-6170440DB5A0}"/>
          </ac:cxnSpMkLst>
        </pc:cxnChg>
      </pc:sldChg>
      <pc:sldChg chg="addSp delSp modSp new mod">
        <pc:chgData name="Aismena Arlauskaite (2528358)" userId="50f0f0cb-0b40-4f62-b066-279d111184ba" providerId="ADAL" clId="{C00E7954-25F2-4CC9-AD5C-9A72694C27FB}" dt="2026-07-07T03:00:33.528" v="9872" actId="1076"/>
        <pc:sldMkLst>
          <pc:docMk/>
          <pc:sldMk cId="2054904206" sldId="264"/>
        </pc:sldMkLst>
        <pc:spChg chg="mod">
          <ac:chgData name="Aismena Arlauskaite (2528358)" userId="50f0f0cb-0b40-4f62-b066-279d111184ba" providerId="ADAL" clId="{C00E7954-25F2-4CC9-AD5C-9A72694C27FB}" dt="2026-07-07T00:27:27.554" v="5583" actId="1076"/>
          <ac:spMkLst>
            <pc:docMk/>
            <pc:sldMk cId="2054904206" sldId="264"/>
            <ac:spMk id="2" creationId="{B70493D3-1ACC-4CE3-91B6-D1DF4F1922F8}"/>
          </ac:spMkLst>
        </pc:spChg>
        <pc:spChg chg="del">
          <ac:chgData name="Aismena Arlauskaite (2528358)" userId="50f0f0cb-0b40-4f62-b066-279d111184ba" providerId="ADAL" clId="{C00E7954-25F2-4CC9-AD5C-9A72694C27FB}" dt="2026-07-07T00:27:47.618" v="5585" actId="478"/>
          <ac:spMkLst>
            <pc:docMk/>
            <pc:sldMk cId="2054904206" sldId="264"/>
            <ac:spMk id="3" creationId="{ADDAAE18-C468-00C5-C479-1AF0A83AE3FD}"/>
          </ac:spMkLst>
        </pc:spChg>
        <pc:spChg chg="add mod">
          <ac:chgData name="Aismena Arlauskaite (2528358)" userId="50f0f0cb-0b40-4f62-b066-279d111184ba" providerId="ADAL" clId="{C00E7954-25F2-4CC9-AD5C-9A72694C27FB}" dt="2026-07-07T03:00:33.528" v="9872" actId="1076"/>
          <ac:spMkLst>
            <pc:docMk/>
            <pc:sldMk cId="2054904206" sldId="264"/>
            <ac:spMk id="4" creationId="{57D343F8-E0D7-21C1-D6C7-CD5B9F7D919D}"/>
          </ac:spMkLst>
        </pc:spChg>
        <pc:spChg chg="add mod">
          <ac:chgData name="Aismena Arlauskaite (2528358)" userId="50f0f0cb-0b40-4f62-b066-279d111184ba" providerId="ADAL" clId="{C00E7954-25F2-4CC9-AD5C-9A72694C27FB}" dt="2026-07-07T00:31:16.353" v="5854" actId="1076"/>
          <ac:spMkLst>
            <pc:docMk/>
            <pc:sldMk cId="2054904206" sldId="264"/>
            <ac:spMk id="8" creationId="{E7C9ACD9-D4D5-6CCE-0174-C79D595B6D35}"/>
          </ac:spMkLst>
        </pc:spChg>
        <pc:spChg chg="add mod">
          <ac:chgData name="Aismena Arlauskaite (2528358)" userId="50f0f0cb-0b40-4f62-b066-279d111184ba" providerId="ADAL" clId="{C00E7954-25F2-4CC9-AD5C-9A72694C27FB}" dt="2026-07-07T01:07:15.920" v="7727" actId="1076"/>
          <ac:spMkLst>
            <pc:docMk/>
            <pc:sldMk cId="2054904206" sldId="264"/>
            <ac:spMk id="9" creationId="{CF2CCBF4-ABC3-AC8C-75EF-0B653909D208}"/>
          </ac:spMkLst>
        </pc:spChg>
        <pc:spChg chg="add">
          <ac:chgData name="Aismena Arlauskaite (2528358)" userId="50f0f0cb-0b40-4f62-b066-279d111184ba" providerId="ADAL" clId="{C00E7954-25F2-4CC9-AD5C-9A72694C27FB}" dt="2026-07-07T01:08:05.786" v="7740" actId="139"/>
          <ac:spMkLst>
            <pc:docMk/>
            <pc:sldMk cId="2054904206" sldId="264"/>
            <ac:spMk id="18" creationId="{552E9362-499C-C409-E50E-39F948387639}"/>
          </ac:spMkLst>
        </pc:spChg>
        <pc:spChg chg="add mod">
          <ac:chgData name="Aismena Arlauskaite (2528358)" userId="50f0f0cb-0b40-4f62-b066-279d111184ba" providerId="ADAL" clId="{C00E7954-25F2-4CC9-AD5C-9A72694C27FB}" dt="2026-07-07T01:08:42.295" v="7767" actId="1076"/>
          <ac:spMkLst>
            <pc:docMk/>
            <pc:sldMk cId="2054904206" sldId="264"/>
            <ac:spMk id="19" creationId="{A17EA77E-816E-6DDB-44AC-31C9C62D01F1}"/>
          </ac:spMkLst>
        </pc:spChg>
        <pc:spChg chg="add mod">
          <ac:chgData name="Aismena Arlauskaite (2528358)" userId="50f0f0cb-0b40-4f62-b066-279d111184ba" providerId="ADAL" clId="{C00E7954-25F2-4CC9-AD5C-9A72694C27FB}" dt="2026-07-07T01:09:43.640" v="7933" actId="1076"/>
          <ac:spMkLst>
            <pc:docMk/>
            <pc:sldMk cId="2054904206" sldId="264"/>
            <ac:spMk id="20" creationId="{2BC4B17F-50C0-0677-D4D6-DE6384249CCA}"/>
          </ac:spMkLst>
        </pc:spChg>
        <pc:spChg chg="add mod">
          <ac:chgData name="Aismena Arlauskaite (2528358)" userId="50f0f0cb-0b40-4f62-b066-279d111184ba" providerId="ADAL" clId="{C00E7954-25F2-4CC9-AD5C-9A72694C27FB}" dt="2026-07-07T01:10:21.355" v="7953" actId="1076"/>
          <ac:spMkLst>
            <pc:docMk/>
            <pc:sldMk cId="2054904206" sldId="264"/>
            <ac:spMk id="21" creationId="{C2302525-CF6E-F186-E6A9-C855B67C020D}"/>
          </ac:spMkLst>
        </pc:spChg>
        <pc:spChg chg="add mod">
          <ac:chgData name="Aismena Arlauskaite (2528358)" userId="50f0f0cb-0b40-4f62-b066-279d111184ba" providerId="ADAL" clId="{C00E7954-25F2-4CC9-AD5C-9A72694C27FB}" dt="2026-07-07T01:12:51.724" v="7981" actId="1076"/>
          <ac:spMkLst>
            <pc:docMk/>
            <pc:sldMk cId="2054904206" sldId="264"/>
            <ac:spMk id="24" creationId="{74D806E5-7AD2-9F0C-2A04-0B8F297F6B9F}"/>
          </ac:spMkLst>
        </pc:spChg>
        <pc:picChg chg="add mod">
          <ac:chgData name="Aismena Arlauskaite (2528358)" userId="50f0f0cb-0b40-4f62-b066-279d111184ba" providerId="ADAL" clId="{C00E7954-25F2-4CC9-AD5C-9A72694C27FB}" dt="2026-07-07T01:12:20.730" v="7962" actId="1076"/>
          <ac:picMkLst>
            <pc:docMk/>
            <pc:sldMk cId="2054904206" sldId="264"/>
            <ac:picMk id="22" creationId="{D9EE63DF-1CAA-1858-0627-9DE2D9D3FD13}"/>
          </ac:picMkLst>
        </pc:picChg>
        <pc:picChg chg="add mod">
          <ac:chgData name="Aismena Arlauskaite (2528358)" userId="50f0f0cb-0b40-4f62-b066-279d111184ba" providerId="ADAL" clId="{C00E7954-25F2-4CC9-AD5C-9A72694C27FB}" dt="2026-07-07T01:13:15.706" v="7989" actId="1076"/>
          <ac:picMkLst>
            <pc:docMk/>
            <pc:sldMk cId="2054904206" sldId="264"/>
            <ac:picMk id="23" creationId="{F01DFFB4-5812-D1B2-47B5-68155BC02B0E}"/>
          </ac:picMkLst>
        </pc:picChg>
        <pc:cxnChg chg="add mod">
          <ac:chgData name="Aismena Arlauskaite (2528358)" userId="50f0f0cb-0b40-4f62-b066-279d111184ba" providerId="ADAL" clId="{C00E7954-25F2-4CC9-AD5C-9A72694C27FB}" dt="2026-07-07T00:30:35.107" v="5816" actId="14100"/>
          <ac:cxnSpMkLst>
            <pc:docMk/>
            <pc:sldMk cId="2054904206" sldId="264"/>
            <ac:cxnSpMk id="5" creationId="{2120B124-5457-85A7-E3EA-6B64893107AA}"/>
          </ac:cxnSpMkLst>
        </pc:cxnChg>
        <pc:cxnChg chg="add mod">
          <ac:chgData name="Aismena Arlauskaite (2528358)" userId="50f0f0cb-0b40-4f62-b066-279d111184ba" providerId="ADAL" clId="{C00E7954-25F2-4CC9-AD5C-9A72694C27FB}" dt="2026-07-07T01:07:53.519" v="7739" actId="14100"/>
          <ac:cxnSpMkLst>
            <pc:docMk/>
            <pc:sldMk cId="2054904206" sldId="264"/>
            <ac:cxnSpMk id="10" creationId="{00EFC88C-B675-D72B-B144-889D5C685E8C}"/>
          </ac:cxnSpMkLst>
        </pc:cxnChg>
      </pc:sldChg>
      <pc:sldChg chg="addSp delSp modSp new mod">
        <pc:chgData name="Aismena Arlauskaite (2528358)" userId="50f0f0cb-0b40-4f62-b066-279d111184ba" providerId="ADAL" clId="{C00E7954-25F2-4CC9-AD5C-9A72694C27FB}" dt="2026-07-07T01:50:42.395" v="9040" actId="1076"/>
        <pc:sldMkLst>
          <pc:docMk/>
          <pc:sldMk cId="814181114" sldId="265"/>
        </pc:sldMkLst>
        <pc:spChg chg="mod">
          <ac:chgData name="Aismena Arlauskaite (2528358)" userId="50f0f0cb-0b40-4f62-b066-279d111184ba" providerId="ADAL" clId="{C00E7954-25F2-4CC9-AD5C-9A72694C27FB}" dt="2026-07-07T01:29:10.518" v="8348" actId="1076"/>
          <ac:spMkLst>
            <pc:docMk/>
            <pc:sldMk cId="814181114" sldId="265"/>
            <ac:spMk id="2" creationId="{6E306048-32C6-D590-D14B-7929562A2E26}"/>
          </ac:spMkLst>
        </pc:spChg>
        <pc:spChg chg="del">
          <ac:chgData name="Aismena Arlauskaite (2528358)" userId="50f0f0cb-0b40-4f62-b066-279d111184ba" providerId="ADAL" clId="{C00E7954-25F2-4CC9-AD5C-9A72694C27FB}" dt="2026-07-07T01:29:15.175" v="8349" actId="478"/>
          <ac:spMkLst>
            <pc:docMk/>
            <pc:sldMk cId="814181114" sldId="265"/>
            <ac:spMk id="3" creationId="{6713F469-48BE-BEC4-FE44-74DFA4BA239D}"/>
          </ac:spMkLst>
        </pc:spChg>
        <pc:spChg chg="add mod">
          <ac:chgData name="Aismena Arlauskaite (2528358)" userId="50f0f0cb-0b40-4f62-b066-279d111184ba" providerId="ADAL" clId="{C00E7954-25F2-4CC9-AD5C-9A72694C27FB}" dt="2026-07-07T01:38:50.261" v="8726" actId="20577"/>
          <ac:spMkLst>
            <pc:docMk/>
            <pc:sldMk cId="814181114" sldId="265"/>
            <ac:spMk id="4" creationId="{70B608C4-92A7-9CA0-6A7C-705F2D13DEB1}"/>
          </ac:spMkLst>
        </pc:spChg>
        <pc:spChg chg="add mod">
          <ac:chgData name="Aismena Arlauskaite (2528358)" userId="50f0f0cb-0b40-4f62-b066-279d111184ba" providerId="ADAL" clId="{C00E7954-25F2-4CC9-AD5C-9A72694C27FB}" dt="2026-07-07T01:34:50.575" v="8599" actId="1076"/>
          <ac:spMkLst>
            <pc:docMk/>
            <pc:sldMk cId="814181114" sldId="265"/>
            <ac:spMk id="6" creationId="{A5EB6607-6F2B-1FD4-2CE3-FCB70C540FF5}"/>
          </ac:spMkLst>
        </pc:spChg>
        <pc:spChg chg="add mod">
          <ac:chgData name="Aismena Arlauskaite (2528358)" userId="50f0f0cb-0b40-4f62-b066-279d111184ba" providerId="ADAL" clId="{C00E7954-25F2-4CC9-AD5C-9A72694C27FB}" dt="2026-07-07T01:37:21.616" v="8710" actId="1076"/>
          <ac:spMkLst>
            <pc:docMk/>
            <pc:sldMk cId="814181114" sldId="265"/>
            <ac:spMk id="8" creationId="{A4D9C11B-62C2-7AE3-ED42-5AB722FDCD83}"/>
          </ac:spMkLst>
        </pc:spChg>
        <pc:spChg chg="add mod">
          <ac:chgData name="Aismena Arlauskaite (2528358)" userId="50f0f0cb-0b40-4f62-b066-279d111184ba" providerId="ADAL" clId="{C00E7954-25F2-4CC9-AD5C-9A72694C27FB}" dt="2026-07-07T01:50:42.395" v="9040" actId="1076"/>
          <ac:spMkLst>
            <pc:docMk/>
            <pc:sldMk cId="814181114" sldId="265"/>
            <ac:spMk id="11" creationId="{149DC67C-52C7-7ECA-19E8-7D209A3605C6}"/>
          </ac:spMkLst>
        </pc:spChg>
        <pc:picChg chg="add mod">
          <ac:chgData name="Aismena Arlauskaite (2528358)" userId="50f0f0cb-0b40-4f62-b066-279d111184ba" providerId="ADAL" clId="{C00E7954-25F2-4CC9-AD5C-9A72694C27FB}" dt="2026-07-07T01:31:12.659" v="8457" actId="1076"/>
          <ac:picMkLst>
            <pc:docMk/>
            <pc:sldMk cId="814181114" sldId="265"/>
            <ac:picMk id="5" creationId="{738759DC-3B49-60F9-B8EF-8FFD739D03BA}"/>
          </ac:picMkLst>
        </pc:picChg>
        <pc:picChg chg="add mod">
          <ac:chgData name="Aismena Arlauskaite (2528358)" userId="50f0f0cb-0b40-4f62-b066-279d111184ba" providerId="ADAL" clId="{C00E7954-25F2-4CC9-AD5C-9A72694C27FB}" dt="2026-07-07T01:34:41.377" v="8598" actId="1076"/>
          <ac:picMkLst>
            <pc:docMk/>
            <pc:sldMk cId="814181114" sldId="265"/>
            <ac:picMk id="7" creationId="{3D038B1A-4E82-43CA-9512-7D2334957346}"/>
          </ac:picMkLst>
        </pc:picChg>
        <pc:picChg chg="add del">
          <ac:chgData name="Aismena Arlauskaite (2528358)" userId="50f0f0cb-0b40-4f62-b066-279d111184ba" providerId="ADAL" clId="{C00E7954-25F2-4CC9-AD5C-9A72694C27FB}" dt="2026-07-07T01:36:35.954" v="8700" actId="478"/>
          <ac:picMkLst>
            <pc:docMk/>
            <pc:sldMk cId="814181114" sldId="265"/>
            <ac:picMk id="9" creationId="{D46F58D5-4256-E65E-49A4-6FCA6C67FC90}"/>
          </ac:picMkLst>
        </pc:picChg>
        <pc:picChg chg="add mod">
          <ac:chgData name="Aismena Arlauskaite (2528358)" userId="50f0f0cb-0b40-4f62-b066-279d111184ba" providerId="ADAL" clId="{C00E7954-25F2-4CC9-AD5C-9A72694C27FB}" dt="2026-07-07T01:37:07.099" v="8709" actId="1076"/>
          <ac:picMkLst>
            <pc:docMk/>
            <pc:sldMk cId="814181114" sldId="265"/>
            <ac:picMk id="10" creationId="{14B45662-B2CC-5C8E-053C-412AA5F91C61}"/>
          </ac:picMkLst>
        </pc:picChg>
      </pc:sldChg>
      <pc:sldChg chg="addSp delSp modSp new mod ord">
        <pc:chgData name="Aismena Arlauskaite (2528358)" userId="50f0f0cb-0b40-4f62-b066-279d111184ba" providerId="ADAL" clId="{C00E7954-25F2-4CC9-AD5C-9A72694C27FB}" dt="2026-07-07T01:49:43.146" v="9012" actId="1076"/>
        <pc:sldMkLst>
          <pc:docMk/>
          <pc:sldMk cId="3621874107" sldId="266"/>
        </pc:sldMkLst>
        <pc:spChg chg="mod">
          <ac:chgData name="Aismena Arlauskaite (2528358)" userId="50f0f0cb-0b40-4f62-b066-279d111184ba" providerId="ADAL" clId="{C00E7954-25F2-4CC9-AD5C-9A72694C27FB}" dt="2026-07-07T01:42:15.491" v="8747" actId="1076"/>
          <ac:spMkLst>
            <pc:docMk/>
            <pc:sldMk cId="3621874107" sldId="266"/>
            <ac:spMk id="2" creationId="{FFB3510F-AF7C-BC75-80EE-374DD3C09159}"/>
          </ac:spMkLst>
        </pc:spChg>
        <pc:spChg chg="del">
          <ac:chgData name="Aismena Arlauskaite (2528358)" userId="50f0f0cb-0b40-4f62-b066-279d111184ba" providerId="ADAL" clId="{C00E7954-25F2-4CC9-AD5C-9A72694C27FB}" dt="2026-07-07T01:42:30.724" v="8749" actId="478"/>
          <ac:spMkLst>
            <pc:docMk/>
            <pc:sldMk cId="3621874107" sldId="266"/>
            <ac:spMk id="3" creationId="{294A4219-0434-A860-8951-D03418162C6D}"/>
          </ac:spMkLst>
        </pc:spChg>
        <pc:spChg chg="add mod">
          <ac:chgData name="Aismena Arlauskaite (2528358)" userId="50f0f0cb-0b40-4f62-b066-279d111184ba" providerId="ADAL" clId="{C00E7954-25F2-4CC9-AD5C-9A72694C27FB}" dt="2026-07-07T01:46:42.238" v="8980" actId="1076"/>
          <ac:spMkLst>
            <pc:docMk/>
            <pc:sldMk cId="3621874107" sldId="266"/>
            <ac:spMk id="4" creationId="{7C9333F1-CA5D-F65C-3CE2-A1EB99124214}"/>
          </ac:spMkLst>
        </pc:spChg>
        <pc:picChg chg="add mod">
          <ac:chgData name="Aismena Arlauskaite (2528358)" userId="50f0f0cb-0b40-4f62-b066-279d111184ba" providerId="ADAL" clId="{C00E7954-25F2-4CC9-AD5C-9A72694C27FB}" dt="2026-07-07T01:46:38.021" v="8979" actId="1076"/>
          <ac:picMkLst>
            <pc:docMk/>
            <pc:sldMk cId="3621874107" sldId="266"/>
            <ac:picMk id="5" creationId="{E58EB5C1-69D0-A67F-5BC7-E3B1F070E440}"/>
          </ac:picMkLst>
        </pc:picChg>
        <pc:picChg chg="add mod">
          <ac:chgData name="Aismena Arlauskaite (2528358)" userId="50f0f0cb-0b40-4f62-b066-279d111184ba" providerId="ADAL" clId="{C00E7954-25F2-4CC9-AD5C-9A72694C27FB}" dt="2026-07-07T01:49:43.146" v="9012" actId="1076"/>
          <ac:picMkLst>
            <pc:docMk/>
            <pc:sldMk cId="3621874107" sldId="266"/>
            <ac:picMk id="6" creationId="{04F4C0F4-E179-CBB6-78CB-677EC4DE7BA8}"/>
          </ac:picMkLst>
        </pc:picChg>
        <pc:picChg chg="add mod modCrop">
          <ac:chgData name="Aismena Arlauskaite (2528358)" userId="50f0f0cb-0b40-4f62-b066-279d111184ba" providerId="ADAL" clId="{C00E7954-25F2-4CC9-AD5C-9A72694C27FB}" dt="2026-07-07T01:48:44.557" v="9002" actId="688"/>
          <ac:picMkLst>
            <pc:docMk/>
            <pc:sldMk cId="3621874107" sldId="266"/>
            <ac:picMk id="7" creationId="{62917A4F-410D-07F8-D4A4-BC98CA18ACCD}"/>
          </ac:picMkLst>
        </pc:picChg>
      </pc:sldChg>
      <pc:sldChg chg="modSp new mod">
        <pc:chgData name="Aismena Arlauskaite (2528358)" userId="50f0f0cb-0b40-4f62-b066-279d111184ba" providerId="ADAL" clId="{C00E7954-25F2-4CC9-AD5C-9A72694C27FB}" dt="2026-07-07T03:06:02.122" v="9905" actId="20577"/>
        <pc:sldMkLst>
          <pc:docMk/>
          <pc:sldMk cId="975843660" sldId="267"/>
        </pc:sldMkLst>
        <pc:spChg chg="mod">
          <ac:chgData name="Aismena Arlauskaite (2528358)" userId="50f0f0cb-0b40-4f62-b066-279d111184ba" providerId="ADAL" clId="{C00E7954-25F2-4CC9-AD5C-9A72694C27FB}" dt="2026-07-07T01:53:07.818" v="9069" actId="1076"/>
          <ac:spMkLst>
            <pc:docMk/>
            <pc:sldMk cId="975843660" sldId="267"/>
            <ac:spMk id="2" creationId="{3A77C593-E5BA-E8EF-DE22-25E18560AEDE}"/>
          </ac:spMkLst>
        </pc:spChg>
        <pc:spChg chg="mod">
          <ac:chgData name="Aismena Arlauskaite (2528358)" userId="50f0f0cb-0b40-4f62-b066-279d111184ba" providerId="ADAL" clId="{C00E7954-25F2-4CC9-AD5C-9A72694C27FB}" dt="2026-07-07T03:06:02.122" v="9905" actId="20577"/>
          <ac:spMkLst>
            <pc:docMk/>
            <pc:sldMk cId="975843660" sldId="267"/>
            <ac:spMk id="3" creationId="{687B4DC6-7DDC-F465-D6CB-D3B1F101FA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23C10-2835-1860-145B-46EDBB19A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E0BB2-FA06-9A75-24D0-E1AF54DBCE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E1C12-BB5A-F023-0DC1-5E6618584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7C187-5415-F52C-501C-BB7A9CF33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D3958B-FC91-5490-C1C9-3671D090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84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89D2-9F8E-C7FE-FC0A-C4D8EE535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B9590-B665-4611-DB00-105EFED63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60AB9-44F9-0797-C54B-A900AFA97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A1F9-0046-AF63-C57E-5D915BB2E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5A46F-6BCA-34E3-0C3E-BF3C31612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10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B01AD-7E4F-0962-3909-89B19FCF1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663A4-CC0E-226A-0F36-0509EC2BD1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B29E2-0626-3C6C-8466-4C141F18F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3EBDB-CC79-FB48-DFF1-4C7255448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71EC8-7229-B8AE-1AC5-21E7A88C9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75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77470-37C4-052F-9A23-1F1D24775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E24D0-4C0C-E506-868B-4E4E448838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18F30-FB60-DEFA-CE29-EF2E524865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D00AEA-652D-3226-907C-FC983DE77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4004D3-C8D9-B82D-B7A8-0C1FC7014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B5EDBB-50E2-6209-AA73-FC47A27D8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20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BE5BE-E9DF-7026-E8C9-B3163A360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B40DEE-98BD-80F4-68C3-40B22542B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BDC23E-C96A-B61F-377B-C7305B74B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05F992-E660-EF75-AA45-FEB90109DC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5A60FC-1FF2-3635-ED09-0A694390A5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04D518-4105-A976-6BFB-FFA53B0B0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9D774-CD39-B7F9-4894-18DB8E32B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79B3A3-8E11-CC51-4203-88380EFB8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760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33D5-564A-7D4D-8AB2-55C5C9012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C2B90-9A8E-D3D8-2D32-5AAE32E9E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414F61-10B5-2057-7908-B96A608E1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21892-4F1F-BB34-33BB-7BAF5DD9D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16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6EB319-59CC-18A2-916F-2706F0515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67AA1A-2684-DB05-2913-E32D92E53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40C5D-8DED-EC7A-15F4-12EEED2BB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81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EAEAB-D8D9-DBDB-1AEF-9D964847C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36ACA-0855-C525-578A-0AFB01A6D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D789F8-0374-6CB6-9088-AFFCBDBB7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D0484-FE91-C9EB-25E2-8EFD8F4B1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02146-2E95-E204-EF8B-4AB3C7DFF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FFD11-03CB-BDB5-97FF-A1976B53A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874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9C4BE-0E1A-0848-1CDC-D9E797CC7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67798-859F-F1F8-09F9-37A599AC2B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1837C9-0BF7-A1DE-7605-754F5E505A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07478A-8A58-FB62-37E4-48EE8F602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26AE9-7F33-7E73-DD5A-D034734CC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C3FC29-A0D8-8809-9737-16387D06C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589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4011-E625-B2D6-53A6-73F7C0555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FAEC41-9A16-7F2C-BDEC-C2E0451229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F9A15-9945-AF52-A840-91C8D4E5F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82359-6452-56BE-7C0C-BA498886B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6277E-9BD5-7F4C-06AA-3C57DDB92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851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02FAF8-4D95-DF26-E773-8E1335A6AC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6FAE7B-A6C3-13EC-E824-0F3026553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B531D-EAF7-8DCA-7666-057A33A22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947F7-D62F-7051-8320-E96B179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B3FB4-E4EA-A0AA-6B65-954453FA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088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B9535-BB90-8FA1-0AE1-8359DBE1C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599A3-DF6F-D2B8-DB0F-4227D9016B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085F0-F870-10B6-2FD1-04C9805E73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E659C9-33BC-6944-84D3-184B3C28D725}" type="datetimeFigureOut">
              <a:rPr lang="en-US" smtClean="0"/>
              <a:t>7/7/26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00C14-7FB0-E02B-F546-8307910DCE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AE9A-CFD0-3F2F-99BA-E579D1373C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694CD5-4175-C240-AFFC-D355AEACCF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16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522F15-46B3-B60D-C43A-F94C730BDC20}"/>
              </a:ext>
            </a:extLst>
          </p:cNvPr>
          <p:cNvSpPr txBox="1"/>
          <p:nvPr/>
        </p:nvSpPr>
        <p:spPr>
          <a:xfrm>
            <a:off x="456194" y="720253"/>
            <a:ext cx="1132588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b="1" dirty="0"/>
              <a:t>Student Names: </a:t>
            </a:r>
            <a:r>
              <a:rPr lang="en-GB" sz="2200" dirty="0"/>
              <a:t>Aismena Arlauskaite, Awais Qarni, Branislav Karchnak, Daniel Beniamin bustean</a:t>
            </a:r>
          </a:p>
          <a:p>
            <a:pPr algn="l"/>
            <a:endParaRPr lang="en-GB" sz="2200" b="1" dirty="0"/>
          </a:p>
          <a:p>
            <a:pPr algn="l"/>
            <a:r>
              <a:rPr lang="en-GB" sz="2200" b="1" dirty="0"/>
              <a:t>Student ID: </a:t>
            </a:r>
          </a:p>
          <a:p>
            <a:pPr algn="l"/>
            <a:r>
              <a:rPr lang="en-GB" sz="2200" dirty="0"/>
              <a:t>2528358 –  </a:t>
            </a:r>
            <a:r>
              <a:rPr lang="en-GB" sz="2200" b="1" dirty="0"/>
              <a:t>Aismena</a:t>
            </a:r>
          </a:p>
          <a:p>
            <a:pPr algn="l"/>
            <a:r>
              <a:rPr lang="en-GB" sz="2200" dirty="0"/>
              <a:t>2521419 – </a:t>
            </a:r>
            <a:r>
              <a:rPr lang="en-GB" sz="2200" b="1" dirty="0"/>
              <a:t>Awais</a:t>
            </a:r>
          </a:p>
          <a:p>
            <a:pPr algn="l"/>
            <a:r>
              <a:rPr lang="en-GB" sz="2200" dirty="0"/>
              <a:t>2523648 – </a:t>
            </a:r>
            <a:r>
              <a:rPr lang="en-GB" sz="2200" b="1" dirty="0"/>
              <a:t>Branislav</a:t>
            </a:r>
          </a:p>
          <a:p>
            <a:pPr algn="l"/>
            <a:r>
              <a:rPr lang="en-GB" sz="2200" dirty="0"/>
              <a:t>2530857 – </a:t>
            </a:r>
            <a:r>
              <a:rPr lang="en-GB" sz="2200" b="1" dirty="0"/>
              <a:t>Daniel</a:t>
            </a:r>
          </a:p>
          <a:p>
            <a:pPr algn="l"/>
            <a:endParaRPr lang="en-GB" sz="2200" dirty="0"/>
          </a:p>
          <a:p>
            <a:pPr algn="l"/>
            <a:r>
              <a:rPr lang="en-GB" sz="2200" b="1" dirty="0"/>
              <a:t>Lecture’s Name: </a:t>
            </a:r>
            <a:r>
              <a:rPr lang="en-GB" sz="2200" dirty="0"/>
              <a:t>Bentil Oduro</a:t>
            </a:r>
          </a:p>
          <a:p>
            <a:pPr algn="l"/>
            <a:endParaRPr lang="en-GB" sz="2200" b="1" dirty="0"/>
          </a:p>
          <a:p>
            <a:pPr algn="l"/>
            <a:r>
              <a:rPr lang="en-GB" sz="2200" b="1" dirty="0"/>
              <a:t>Module code: </a:t>
            </a:r>
            <a:r>
              <a:rPr lang="en-GB" sz="2200" dirty="0"/>
              <a:t>LCLM4003</a:t>
            </a:r>
          </a:p>
          <a:p>
            <a:pPr algn="l"/>
            <a:endParaRPr lang="en-GB" sz="2200" b="1" dirty="0"/>
          </a:p>
          <a:p>
            <a:pPr algn="l"/>
            <a:r>
              <a:rPr lang="en-GB" sz="2200" b="1" dirty="0"/>
              <a:t>Module Name: </a:t>
            </a:r>
            <a:r>
              <a:rPr lang="en-GB" sz="2200" dirty="0"/>
              <a:t>Effective Teamworking and Communication </a:t>
            </a:r>
            <a:endParaRPr lang="en-GB" sz="2200" b="1" dirty="0"/>
          </a:p>
          <a:p>
            <a:pPr algn="l"/>
            <a:endParaRPr lang="en-GB" sz="2200" b="1" dirty="0"/>
          </a:p>
          <a:p>
            <a:pPr algn="l"/>
            <a:r>
              <a:rPr lang="en-GB" sz="2200" b="1" dirty="0"/>
              <a:t>Component 2: </a:t>
            </a:r>
            <a:r>
              <a:rPr lang="en-GB" sz="2200" dirty="0"/>
              <a:t>Group presentation – Flight Foods Ltd.</a:t>
            </a:r>
            <a:endParaRPr lang="en-US" sz="22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6489BB-8944-B847-BE2D-F2150B67ED5C}"/>
              </a:ext>
            </a:extLst>
          </p:cNvPr>
          <p:cNvSpPr txBox="1"/>
          <p:nvPr/>
        </p:nvSpPr>
        <p:spPr>
          <a:xfrm>
            <a:off x="4203322" y="12367"/>
            <a:ext cx="48501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1" u="sng" dirty="0">
                <a:latin typeface="+mj-lt"/>
              </a:rPr>
              <a:t>Food Flights Ltd</a:t>
            </a:r>
            <a:endParaRPr lang="en-US" sz="4000" b="1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5651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D2B41-BB49-3415-FCC3-A8BE90AC4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398" y="9768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/>
              <a:t>Overview of Flight foods</a:t>
            </a:r>
            <a:endParaRPr lang="en-US" sz="4000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1D811-F3B1-8E22-5CCD-616F574EE81C}"/>
              </a:ext>
            </a:extLst>
          </p:cNvPr>
          <p:cNvSpPr txBox="1"/>
          <p:nvPr/>
        </p:nvSpPr>
        <p:spPr>
          <a:xfrm>
            <a:off x="448398" y="1223707"/>
            <a:ext cx="1156864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Medium sized company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Looking to increase its market share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Flight Foods Ltd makes ready meals for airlines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Airlines have complained about food quality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A consultant investigated communication problems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This presentation explains the communication barriers and possible solutions</a:t>
            </a:r>
            <a:endParaRPr lang="en-US" sz="2200" dirty="0"/>
          </a:p>
        </p:txBody>
      </p:sp>
      <p:pic>
        <p:nvPicPr>
          <p:cNvPr id="3" name="Picture 2" descr="Food processing | Oregon Department of Agriculture | Flickr">
            <a:extLst>
              <a:ext uri="{FF2B5EF4-FFF2-40B4-BE49-F238E27FC236}">
                <a16:creationId xmlns:a16="http://schemas.microsoft.com/office/drawing/2014/main" id="{830B8DFC-07E1-0D36-6C46-1A9243BA6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318" b="3775"/>
          <a:stretch>
            <a:fillRect/>
          </a:stretch>
        </p:blipFill>
        <p:spPr>
          <a:xfrm>
            <a:off x="0" y="4594324"/>
            <a:ext cx="3568495" cy="2263676"/>
          </a:xfrm>
          <a:prstGeom prst="rtTriangle">
            <a:avLst/>
          </a:prstGeom>
        </p:spPr>
      </p:pic>
      <p:pic>
        <p:nvPicPr>
          <p:cNvPr id="4" name="Picture 3" descr="Airline Food - Korean Air - Ang Sarap">
            <a:extLst>
              <a:ext uri="{FF2B5EF4-FFF2-40B4-BE49-F238E27FC236}">
                <a16:creationId xmlns:a16="http://schemas.microsoft.com/office/drawing/2014/main" id="{A5652CED-F136-D27F-35E7-9C2AE6F9C3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70704">
            <a:off x="8740210" y="-294009"/>
            <a:ext cx="5500624" cy="3667083"/>
          </a:xfrm>
          <a:prstGeom prst="chord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DB3B7E-5AB6-067D-A227-363A5D83283E}"/>
              </a:ext>
            </a:extLst>
          </p:cNvPr>
          <p:cNvSpPr txBox="1"/>
          <p:nvPr/>
        </p:nvSpPr>
        <p:spPr>
          <a:xfrm>
            <a:off x="11544003" y="6581001"/>
            <a:ext cx="6440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solidFill>
                  <a:schemeClr val="bg1">
                    <a:lumMod val="50000"/>
                  </a:schemeClr>
                </a:solidFill>
              </a:rPr>
              <a:t>Daniel</a:t>
            </a:r>
            <a:endParaRPr lang="en-US" sz="1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214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C2E04-A6C4-EF13-F353-00B178B08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2" y="1"/>
            <a:ext cx="5775853" cy="894472"/>
          </a:xfrm>
        </p:spPr>
        <p:txBody>
          <a:bodyPr>
            <a:normAutofit/>
          </a:bodyPr>
          <a:lstStyle/>
          <a:p>
            <a:r>
              <a:rPr lang="en-GB" sz="3400" b="1" u="sng" dirty="0">
                <a:highlight>
                  <a:srgbClr val="00FFFF"/>
                </a:highlight>
              </a:rPr>
              <a:t>Barrier 1: Environmental Noise </a:t>
            </a:r>
            <a:endParaRPr lang="en-US" sz="3400" b="1" u="sng" dirty="0">
              <a:highlight>
                <a:srgbClr val="00FFFF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67EB5-9D04-F9F0-8413-753E3395355D}"/>
              </a:ext>
            </a:extLst>
          </p:cNvPr>
          <p:cNvSpPr txBox="1"/>
          <p:nvPr/>
        </p:nvSpPr>
        <p:spPr>
          <a:xfrm>
            <a:off x="222060" y="894579"/>
            <a:ext cx="53860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Loud machinery makes communication difficult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Workers may not hear instructions clearly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Misunderstandings can lead to mistakes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DED0BC0-4A10-0E22-31EB-5C3C7D1C955F}"/>
              </a:ext>
            </a:extLst>
          </p:cNvPr>
          <p:cNvCxnSpPr>
            <a:cxnSpLocks/>
          </p:cNvCxnSpPr>
          <p:nvPr/>
        </p:nvCxnSpPr>
        <p:spPr>
          <a:xfrm>
            <a:off x="6096000" y="394140"/>
            <a:ext cx="0" cy="280876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6A12C9E-8982-CF40-5238-40926C8F7D4F}"/>
              </a:ext>
            </a:extLst>
          </p:cNvPr>
          <p:cNvSpPr txBox="1"/>
          <p:nvPr/>
        </p:nvSpPr>
        <p:spPr>
          <a:xfrm>
            <a:off x="6366081" y="894578"/>
            <a:ext cx="54411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Noise can interrupt communication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Messages may not reach the receiver properly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In Flights Foods, loud machinery stops workers from hearing Gary’s instructions clearly </a:t>
            </a:r>
            <a:endParaRPr lang="en-US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04DD8A-4036-F198-2265-A8D261479E43}"/>
              </a:ext>
            </a:extLst>
          </p:cNvPr>
          <p:cNvSpPr txBox="1"/>
          <p:nvPr/>
        </p:nvSpPr>
        <p:spPr>
          <a:xfrm>
            <a:off x="6366095" y="208762"/>
            <a:ext cx="410246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Shannon and Weaver Model </a:t>
            </a:r>
            <a:endParaRPr lang="en-US" sz="2500" b="1" u="sng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C101CB-FF3A-12C7-BACB-BAEB51D53B35}"/>
              </a:ext>
            </a:extLst>
          </p:cNvPr>
          <p:cNvSpPr txBox="1"/>
          <p:nvPr/>
        </p:nvSpPr>
        <p:spPr>
          <a:xfrm>
            <a:off x="222060" y="3655098"/>
            <a:ext cx="1828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Solution</a:t>
            </a:r>
            <a:r>
              <a:rPr lang="en-GB" dirty="0">
                <a:latin typeface="+mj-lt"/>
              </a:rPr>
              <a:t> </a:t>
            </a:r>
            <a:endParaRPr lang="en-US" dirty="0">
              <a:latin typeface="+mj-lt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CAE6FD0-A2C1-B033-6111-CC1B77394C57}"/>
              </a:ext>
            </a:extLst>
          </p:cNvPr>
          <p:cNvCxnSpPr>
            <a:cxnSpLocks/>
          </p:cNvCxnSpPr>
          <p:nvPr/>
        </p:nvCxnSpPr>
        <p:spPr>
          <a:xfrm>
            <a:off x="846864" y="3558264"/>
            <a:ext cx="10059406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8D10B0F-E056-B879-35CF-2348C3EDD0E7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993F34-7BF0-9FC9-FC17-3F52530D025F}"/>
              </a:ext>
            </a:extLst>
          </p:cNvPr>
          <p:cNvSpPr txBox="1"/>
          <p:nvPr/>
        </p:nvSpPr>
        <p:spPr>
          <a:xfrm>
            <a:off x="60226" y="4191051"/>
            <a:ext cx="528572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Give instructions away from noisy machines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Use clear signs and visual instructions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Ask workers to repeat key instructions to make sure they understand </a:t>
            </a:r>
            <a:endParaRPr lang="en-US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8FC1864-FF69-297D-F708-4FB969E601CC}"/>
              </a:ext>
            </a:extLst>
          </p:cNvPr>
          <p:cNvSpPr txBox="1"/>
          <p:nvPr/>
        </p:nvSpPr>
        <p:spPr>
          <a:xfrm>
            <a:off x="4475682" y="6464572"/>
            <a:ext cx="3240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(Shannon and Weaver, 1949)</a:t>
            </a:r>
            <a:endParaRPr lang="en-US" b="1" dirty="0"/>
          </a:p>
        </p:txBody>
      </p:sp>
      <p:pic>
        <p:nvPicPr>
          <p:cNvPr id="25" name="Picture 24" descr="무료 이미지 : 귀마개, noise canceling, 헤드폰, 악기, 안전, 구성, 소음, 작업복, 노랑, 소리, 침묵, 건강 ...">
            <a:extLst>
              <a:ext uri="{FF2B5EF4-FFF2-40B4-BE49-F238E27FC236}">
                <a16:creationId xmlns:a16="http://schemas.microsoft.com/office/drawing/2014/main" id="{13A7D3AE-14A7-5B65-AABA-953FA3563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412" y="4185011"/>
            <a:ext cx="1792781" cy="1194556"/>
          </a:xfrm>
          <a:prstGeom prst="ellipse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B1C4389-34F4-4E0D-2AE6-62879D4E1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1876" y="3955247"/>
            <a:ext cx="3654775" cy="2160424"/>
          </a:xfrm>
          <a:prstGeom prst="flowChartAlternateProcess">
            <a:avLst/>
          </a:prstGeom>
        </p:spPr>
      </p:pic>
    </p:spTree>
    <p:extLst>
      <p:ext uri="{BB962C8B-B14F-4D97-AF65-F5344CB8AC3E}">
        <p14:creationId xmlns:p14="http://schemas.microsoft.com/office/powerpoint/2010/main" val="721386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CFC60-9C11-35D9-F966-17475DEE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18" y="-125743"/>
            <a:ext cx="5260315" cy="1106535"/>
          </a:xfrm>
        </p:spPr>
        <p:txBody>
          <a:bodyPr>
            <a:normAutofit/>
          </a:bodyPr>
          <a:lstStyle/>
          <a:p>
            <a:r>
              <a:rPr lang="en-GB" sz="3400" b="1" u="sng" dirty="0">
                <a:highlight>
                  <a:srgbClr val="FFFF00"/>
                </a:highlight>
              </a:rPr>
              <a:t>Barrier 2: Language Barrier </a:t>
            </a:r>
            <a:endParaRPr lang="en-US" sz="3400" b="1" u="sng" dirty="0">
              <a:highlight>
                <a:srgbClr val="FF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29F853-294B-CD1C-0FAC-A7D7D9CA1811}"/>
              </a:ext>
            </a:extLst>
          </p:cNvPr>
          <p:cNvSpPr txBox="1"/>
          <p:nvPr/>
        </p:nvSpPr>
        <p:spPr>
          <a:xfrm>
            <a:off x="96318" y="689718"/>
            <a:ext cx="53754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Workers speak different languages with limited English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Gary struggles to explain food hygiene instructions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Important details can be lost leading to errors and rework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1DCFC88-D5FB-C638-96CF-1E52A8C9E08B}"/>
              </a:ext>
            </a:extLst>
          </p:cNvPr>
          <p:cNvCxnSpPr>
            <a:cxnSpLocks/>
          </p:cNvCxnSpPr>
          <p:nvPr/>
        </p:nvCxnSpPr>
        <p:spPr>
          <a:xfrm>
            <a:off x="5617172" y="258901"/>
            <a:ext cx="0" cy="317009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A17492A-E216-A70D-8B5B-278283E4D768}"/>
              </a:ext>
            </a:extLst>
          </p:cNvPr>
          <p:cNvSpPr txBox="1"/>
          <p:nvPr/>
        </p:nvSpPr>
        <p:spPr>
          <a:xfrm>
            <a:off x="6096000" y="188997"/>
            <a:ext cx="238709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Schramn Model</a:t>
            </a:r>
            <a:endParaRPr lang="en-US" sz="2500" b="1" u="sng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F8D8B3-85D3-8822-BA7F-84CE02F35900}"/>
              </a:ext>
            </a:extLst>
          </p:cNvPr>
          <p:cNvSpPr txBox="1"/>
          <p:nvPr/>
        </p:nvSpPr>
        <p:spPr>
          <a:xfrm>
            <a:off x="5762529" y="689719"/>
            <a:ext cx="571775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Communication relies with shared understanding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Different languages can cause confusion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Workers may not fully understand Gary’s food hygiene instructions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6A5D8A0-93B9-5572-15EA-55E25BA986C2}"/>
              </a:ext>
            </a:extLst>
          </p:cNvPr>
          <p:cNvCxnSpPr>
            <a:cxnSpLocks/>
          </p:cNvCxnSpPr>
          <p:nvPr/>
        </p:nvCxnSpPr>
        <p:spPr>
          <a:xfrm flipV="1">
            <a:off x="855049" y="3734074"/>
            <a:ext cx="10134851" cy="2162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30343A61-4BCF-6811-EFFF-32EE085D2EEE}"/>
              </a:ext>
            </a:extLst>
          </p:cNvPr>
          <p:cNvSpPr txBox="1"/>
          <p:nvPr/>
        </p:nvSpPr>
        <p:spPr>
          <a:xfrm>
            <a:off x="192135" y="3859817"/>
            <a:ext cx="1828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Solution</a:t>
            </a:r>
            <a:endParaRPr lang="en-US" sz="2500" b="1" u="sng" dirty="0">
              <a:latin typeface="+mj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D40885-A423-2970-C4AD-C1F9BF5B0C73}"/>
              </a:ext>
            </a:extLst>
          </p:cNvPr>
          <p:cNvSpPr txBox="1"/>
          <p:nvPr/>
        </p:nvSpPr>
        <p:spPr>
          <a:xfrm>
            <a:off x="96318" y="4226586"/>
            <a:ext cx="557039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Provide training in workers preferred languages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Use translators or bilingual supervisors to support communication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Use simple language with visual instructions  </a:t>
            </a:r>
            <a:endParaRPr lang="en-US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891C9C-784B-FE91-20D6-48F757CB466D}"/>
              </a:ext>
            </a:extLst>
          </p:cNvPr>
          <p:cNvSpPr txBox="1"/>
          <p:nvPr/>
        </p:nvSpPr>
        <p:spPr>
          <a:xfrm>
            <a:off x="4894025" y="6406738"/>
            <a:ext cx="205689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dirty="0"/>
              <a:t>(Schramn, 1954)</a:t>
            </a:r>
            <a:endParaRPr lang="en-US" sz="1900" b="1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ADC8FFB-6079-CE4B-AB8E-A568F2C47F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847" t="-9148" r="-8242" b="-10940"/>
          <a:stretch>
            <a:fillRect/>
          </a:stretch>
        </p:blipFill>
        <p:spPr>
          <a:xfrm>
            <a:off x="7825264" y="3658937"/>
            <a:ext cx="3919092" cy="3105762"/>
          </a:xfrm>
          <a:prstGeom prst="ellipse">
            <a:avLst/>
          </a:prstGeom>
        </p:spPr>
      </p:pic>
      <p:pic>
        <p:nvPicPr>
          <p:cNvPr id="21" name="Picture 20" descr="Food hygiene ratings for Herefordshire businesses in June | Hereford Times">
            <a:extLst>
              <a:ext uri="{FF2B5EF4-FFF2-40B4-BE49-F238E27FC236}">
                <a16:creationId xmlns:a16="http://schemas.microsoft.com/office/drawing/2014/main" id="{F8A3EEF1-77C0-FACD-036B-D89901611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" t="1770" r="-34578" b="-31421"/>
          <a:stretch>
            <a:fillRect/>
          </a:stretch>
        </p:blipFill>
        <p:spPr>
          <a:xfrm>
            <a:off x="6031554" y="4378105"/>
            <a:ext cx="2451544" cy="1606384"/>
          </a:xfrm>
          <a:prstGeom prst="flowChartAlternateProcess">
            <a:avLst/>
          </a:prstGeom>
        </p:spPr>
      </p:pic>
    </p:spTree>
    <p:extLst>
      <p:ext uri="{BB962C8B-B14F-4D97-AF65-F5344CB8AC3E}">
        <p14:creationId xmlns:p14="http://schemas.microsoft.com/office/powerpoint/2010/main" val="2921941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3C3D7-CCB3-2402-43C1-FE4DA65CA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29" y="-247234"/>
            <a:ext cx="7593705" cy="1243077"/>
          </a:xfrm>
        </p:spPr>
        <p:txBody>
          <a:bodyPr>
            <a:normAutofit/>
          </a:bodyPr>
          <a:lstStyle/>
          <a:p>
            <a:r>
              <a:rPr lang="en-GB" sz="3100" b="1" u="sng" dirty="0">
                <a:highlight>
                  <a:srgbClr val="00FF00"/>
                </a:highlight>
              </a:rPr>
              <a:t>Barrier 3: Age/Generational Barrier </a:t>
            </a:r>
            <a:endParaRPr lang="en-US" sz="3100" b="1" u="sng" dirty="0">
              <a:highlight>
                <a:srgbClr val="00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5B2A0-4E12-4B80-3C07-983460E9D5FF}"/>
              </a:ext>
            </a:extLst>
          </p:cNvPr>
          <p:cNvSpPr txBox="1"/>
          <p:nvPr/>
        </p:nvSpPr>
        <p:spPr>
          <a:xfrm>
            <a:off x="316245" y="777677"/>
            <a:ext cx="56752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Workers are from different age groups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Age can affect how messages are received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Different generations may respond to the same instructions in different ways</a:t>
            </a:r>
            <a:endParaRPr lang="en-US" sz="2000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8009EC9-1413-F8B2-DF61-4A5514C79ACC}"/>
              </a:ext>
            </a:extLst>
          </p:cNvPr>
          <p:cNvCxnSpPr>
            <a:cxnSpLocks/>
          </p:cNvCxnSpPr>
          <p:nvPr/>
        </p:nvCxnSpPr>
        <p:spPr>
          <a:xfrm>
            <a:off x="6706729" y="334531"/>
            <a:ext cx="0" cy="305796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88229DF-2432-2216-7C3E-806C20F33D68}"/>
              </a:ext>
            </a:extLst>
          </p:cNvPr>
          <p:cNvSpPr txBox="1"/>
          <p:nvPr/>
        </p:nvSpPr>
        <p:spPr>
          <a:xfrm>
            <a:off x="7013670" y="129495"/>
            <a:ext cx="2115242" cy="494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Berlo Model </a:t>
            </a:r>
            <a:endParaRPr lang="en-US" sz="2500" b="1" u="sng" dirty="0">
              <a:latin typeface="+mj-lt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C3787D0-6658-586B-E50A-E0C714A7A603}"/>
              </a:ext>
            </a:extLst>
          </p:cNvPr>
          <p:cNvCxnSpPr>
            <a:cxnSpLocks/>
          </p:cNvCxnSpPr>
          <p:nvPr/>
        </p:nvCxnSpPr>
        <p:spPr>
          <a:xfrm>
            <a:off x="773823" y="3529594"/>
            <a:ext cx="10424059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4F4324E-21A4-84C5-1454-5A42D299C71B}"/>
              </a:ext>
            </a:extLst>
          </p:cNvPr>
          <p:cNvSpPr txBox="1"/>
          <p:nvPr/>
        </p:nvSpPr>
        <p:spPr>
          <a:xfrm>
            <a:off x="6807452" y="624148"/>
            <a:ext cx="53845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Age and experience shape the way people communicate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Different generations may have different expectations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Gary should use communication that is suitable for all employees </a:t>
            </a:r>
            <a:endParaRPr lang="en-US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C397F2-C108-71C6-46A1-FE326F5DC3BF}"/>
              </a:ext>
            </a:extLst>
          </p:cNvPr>
          <p:cNvSpPr txBox="1"/>
          <p:nvPr/>
        </p:nvSpPr>
        <p:spPr>
          <a:xfrm>
            <a:off x="316245" y="3577591"/>
            <a:ext cx="1828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Solutions </a:t>
            </a:r>
            <a:endParaRPr lang="en-US" sz="2500" b="1" u="sng" dirty="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24B883-4DDC-CD65-E163-6410DD55CAFE}"/>
              </a:ext>
            </a:extLst>
          </p:cNvPr>
          <p:cNvSpPr txBox="1"/>
          <p:nvPr/>
        </p:nvSpPr>
        <p:spPr>
          <a:xfrm>
            <a:off x="316245" y="4102641"/>
            <a:ext cx="59629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Encourage experience and new workers to work together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Provide training for all staff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Use clear and simple communication with everyone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40B38B6-87AA-CB52-A99E-0BCA4C56901B}"/>
              </a:ext>
            </a:extLst>
          </p:cNvPr>
          <p:cNvSpPr txBox="1"/>
          <p:nvPr/>
        </p:nvSpPr>
        <p:spPr>
          <a:xfrm>
            <a:off x="4855548" y="6361338"/>
            <a:ext cx="18511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(Berlo, 1960)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2FF22DD-2491-A46E-BF78-BAAC1E4976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692"/>
          <a:stretch>
            <a:fillRect/>
          </a:stretch>
        </p:blipFill>
        <p:spPr>
          <a:xfrm>
            <a:off x="5985853" y="3842735"/>
            <a:ext cx="2055631" cy="2345667"/>
          </a:xfrm>
          <a:prstGeom prst="flowChartAlternateProcess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6EFC53B-DFF0-B8D3-A805-10208DFE4A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" t="-3108" r="-296" b="3108"/>
          <a:stretch>
            <a:fillRect/>
          </a:stretch>
        </p:blipFill>
        <p:spPr>
          <a:xfrm>
            <a:off x="8289073" y="3842735"/>
            <a:ext cx="3208568" cy="1688720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135F62-3DDD-4C96-B90B-040E6CD6EFF8}"/>
              </a:ext>
            </a:extLst>
          </p:cNvPr>
          <p:cNvSpPr txBox="1"/>
          <p:nvPr/>
        </p:nvSpPr>
        <p:spPr>
          <a:xfrm>
            <a:off x="11648532" y="6581119"/>
            <a:ext cx="1828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dirty="0">
                <a:solidFill>
                  <a:schemeClr val="bg1">
                    <a:lumMod val="50000"/>
                  </a:schemeClr>
                </a:solidFill>
              </a:rPr>
              <a:t>Awais</a:t>
            </a:r>
            <a:endParaRPr lang="en-US" sz="1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988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35C6-B1D4-8237-E11C-9087A2490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041" y="-288737"/>
            <a:ext cx="10515600" cy="1325563"/>
          </a:xfrm>
        </p:spPr>
        <p:txBody>
          <a:bodyPr>
            <a:normAutofit/>
          </a:bodyPr>
          <a:lstStyle/>
          <a:p>
            <a:r>
              <a:rPr lang="en-GB" sz="3400" b="1" u="sng" dirty="0" err="1">
                <a:highlight>
                  <a:srgbClr val="00FFFF"/>
                </a:highlight>
              </a:rPr>
              <a:t>Barrrier</a:t>
            </a:r>
            <a:r>
              <a:rPr lang="en-GB" sz="3400" b="1" u="sng" dirty="0">
                <a:highlight>
                  <a:srgbClr val="00FFFF"/>
                </a:highlight>
              </a:rPr>
              <a:t> 4: Cultural Barrier </a:t>
            </a:r>
            <a:endParaRPr lang="en-US" sz="3400" b="1" u="sng" dirty="0">
              <a:highlight>
                <a:srgbClr val="00FFFF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74FD31-757A-F1FA-8D1E-89179F06B293}"/>
              </a:ext>
            </a:extLst>
          </p:cNvPr>
          <p:cNvSpPr txBox="1"/>
          <p:nvPr/>
        </p:nvSpPr>
        <p:spPr>
          <a:xfrm>
            <a:off x="134041" y="1036826"/>
            <a:ext cx="63291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Employers come from a variety of cultures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Different beliefs can can influence 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This may affect how workplace instructions are understood   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E7B43-F867-4B5C-BC6D-25AB9540BB3A}"/>
              </a:ext>
            </a:extLst>
          </p:cNvPr>
          <p:cNvSpPr txBox="1"/>
          <p:nvPr/>
        </p:nvSpPr>
        <p:spPr>
          <a:xfrm>
            <a:off x="5165253" y="23737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4F549D3-62AA-9AEB-8FDF-DC77A8B7776B}"/>
              </a:ext>
            </a:extLst>
          </p:cNvPr>
          <p:cNvCxnSpPr>
            <a:cxnSpLocks/>
          </p:cNvCxnSpPr>
          <p:nvPr/>
        </p:nvCxnSpPr>
        <p:spPr>
          <a:xfrm>
            <a:off x="6568037" y="272861"/>
            <a:ext cx="0" cy="315613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910A287-1CF3-935A-6D88-61A3A30A51E7}"/>
              </a:ext>
            </a:extLst>
          </p:cNvPr>
          <p:cNvSpPr txBox="1"/>
          <p:nvPr/>
        </p:nvSpPr>
        <p:spPr>
          <a:xfrm>
            <a:off x="6862777" y="135517"/>
            <a:ext cx="258048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/>
              <a:t>Berlo Model </a:t>
            </a:r>
            <a:endParaRPr lang="en-US" sz="2500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1E07FB-E1CF-595E-0FA1-0322863BC517}"/>
              </a:ext>
            </a:extLst>
          </p:cNvPr>
          <p:cNvSpPr txBox="1"/>
          <p:nvPr/>
        </p:nvSpPr>
        <p:spPr>
          <a:xfrm>
            <a:off x="6736777" y="646770"/>
            <a:ext cx="5277920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Culture influences how people communicate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Culture can influence how messages are understood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Gary should consider cultural differences when communicating with staff </a:t>
            </a:r>
            <a:endParaRPr lang="en-US" sz="1900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60866A8-09A3-0268-C3BF-6170440DB5A0}"/>
              </a:ext>
            </a:extLst>
          </p:cNvPr>
          <p:cNvCxnSpPr>
            <a:cxnSpLocks/>
          </p:cNvCxnSpPr>
          <p:nvPr/>
        </p:nvCxnSpPr>
        <p:spPr>
          <a:xfrm>
            <a:off x="691584" y="3708132"/>
            <a:ext cx="10424059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CEF74FE-259B-B7F5-4230-F9E74BC0E041}"/>
              </a:ext>
            </a:extLst>
          </p:cNvPr>
          <p:cNvSpPr txBox="1"/>
          <p:nvPr/>
        </p:nvSpPr>
        <p:spPr>
          <a:xfrm>
            <a:off x="207853" y="3770630"/>
            <a:ext cx="1828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Solution</a:t>
            </a:r>
            <a:r>
              <a:rPr lang="en-GB" sz="2500" dirty="0">
                <a:latin typeface="+mj-lt"/>
              </a:rPr>
              <a:t> </a:t>
            </a:r>
            <a:endParaRPr lang="en-US" sz="2500" dirty="0">
              <a:latin typeface="+mj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6D3AB8-4E03-F6AE-4A86-F9A8EDE164FB}"/>
              </a:ext>
            </a:extLst>
          </p:cNvPr>
          <p:cNvSpPr txBox="1"/>
          <p:nvPr/>
        </p:nvSpPr>
        <p:spPr>
          <a:xfrm>
            <a:off x="207853" y="4310181"/>
            <a:ext cx="52779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Provide cultural awareness training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Create an inclusive and respectful workplace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Use simple language that everyone can understand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37212E-A1A3-CAE3-F001-F78E5C229286}"/>
              </a:ext>
            </a:extLst>
          </p:cNvPr>
          <p:cNvSpPr txBox="1"/>
          <p:nvPr/>
        </p:nvSpPr>
        <p:spPr>
          <a:xfrm>
            <a:off x="4989213" y="6343390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(Berlo, 1960)</a:t>
            </a:r>
            <a:endParaRPr lang="en-US" sz="2000" b="1" dirty="0"/>
          </a:p>
        </p:txBody>
      </p:sp>
      <p:pic>
        <p:nvPicPr>
          <p:cNvPr id="3" name="Picture 2" descr="Closeup of diverse friends standing together | Free stock photo - 1530">
            <a:extLst>
              <a:ext uri="{FF2B5EF4-FFF2-40B4-BE49-F238E27FC236}">
                <a16:creationId xmlns:a16="http://schemas.microsoft.com/office/drawing/2014/main" id="{AF46D521-66F8-0236-562E-590AB33930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972" b="1972"/>
          <a:stretch>
            <a:fillRect/>
          </a:stretch>
        </p:blipFill>
        <p:spPr>
          <a:xfrm>
            <a:off x="6463168" y="4093480"/>
            <a:ext cx="2405020" cy="2117750"/>
          </a:xfrm>
          <a:prstGeom prst="ellipse">
            <a:avLst/>
          </a:prstGeom>
        </p:spPr>
      </p:pic>
      <p:pic>
        <p:nvPicPr>
          <p:cNvPr id="7" name="Picture 6" descr="Multicultural Kids Clip Art by LdyDitto | Teachers Pay Teachers">
            <a:extLst>
              <a:ext uri="{FF2B5EF4-FFF2-40B4-BE49-F238E27FC236}">
                <a16:creationId xmlns:a16="http://schemas.microsoft.com/office/drawing/2014/main" id="{2BC641D9-BA41-8761-2AE3-F20BFC0D3C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" t="-239" r="-1955" b="-1"/>
          <a:stretch>
            <a:fillRect/>
          </a:stretch>
        </p:blipFill>
        <p:spPr>
          <a:xfrm>
            <a:off x="9062702" y="3819622"/>
            <a:ext cx="2450157" cy="2723823"/>
          </a:xfrm>
          <a:prstGeom prst="hear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006622-55A4-BD94-A7F7-14C6D9C808C5}"/>
              </a:ext>
            </a:extLst>
          </p:cNvPr>
          <p:cNvSpPr txBox="1"/>
          <p:nvPr/>
        </p:nvSpPr>
        <p:spPr>
          <a:xfrm>
            <a:off x="11402085" y="6531823"/>
            <a:ext cx="1828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dirty="0">
                <a:solidFill>
                  <a:schemeClr val="bg1">
                    <a:lumMod val="50000"/>
                  </a:schemeClr>
                </a:solidFill>
              </a:rPr>
              <a:t>Branislav</a:t>
            </a:r>
            <a:endParaRPr lang="en-US" sz="1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056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93D3-1ACC-4CE3-91B6-D1DF4F192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19" y="-251014"/>
            <a:ext cx="10515600" cy="1325563"/>
          </a:xfrm>
        </p:spPr>
        <p:txBody>
          <a:bodyPr>
            <a:normAutofit/>
          </a:bodyPr>
          <a:lstStyle/>
          <a:p>
            <a:r>
              <a:rPr lang="en-GB" sz="3400" b="1" u="sng" dirty="0">
                <a:highlight>
                  <a:srgbClr val="FFFF00"/>
                </a:highlight>
              </a:rPr>
              <a:t>Barrier 5: Emotional Barrier </a:t>
            </a:r>
            <a:endParaRPr lang="en-US" sz="3400" b="1" u="sng" dirty="0">
              <a:highlight>
                <a:srgbClr val="FF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343F8-E0D7-21C1-D6C7-CD5B9F7D919D}"/>
              </a:ext>
            </a:extLst>
          </p:cNvPr>
          <p:cNvSpPr txBox="1"/>
          <p:nvPr/>
        </p:nvSpPr>
        <p:spPr>
          <a:xfrm>
            <a:off x="10820" y="803686"/>
            <a:ext cx="60268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Stress can reduce concentration in the workplace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Worried or frustrated workers may not listen carefully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High work place stress can increase food safety risks because workers are less likely to concentrate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This can increase the chance of errors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120B124-5457-85A7-E3EA-6B64893107AA}"/>
              </a:ext>
            </a:extLst>
          </p:cNvPr>
          <p:cNvCxnSpPr>
            <a:cxnSpLocks/>
          </p:cNvCxnSpPr>
          <p:nvPr/>
        </p:nvCxnSpPr>
        <p:spPr>
          <a:xfrm>
            <a:off x="6096000" y="131479"/>
            <a:ext cx="0" cy="310010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7C9ACD9-D4D5-6CCE-0174-C79D595B6D35}"/>
              </a:ext>
            </a:extLst>
          </p:cNvPr>
          <p:cNvSpPr txBox="1"/>
          <p:nvPr/>
        </p:nvSpPr>
        <p:spPr>
          <a:xfrm>
            <a:off x="6391243" y="173240"/>
            <a:ext cx="18288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Berlo Model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2CCBF4-ABC3-AC8C-75EF-0B653909D208}"/>
              </a:ext>
            </a:extLst>
          </p:cNvPr>
          <p:cNvSpPr txBox="1"/>
          <p:nvPr/>
        </p:nvSpPr>
        <p:spPr>
          <a:xfrm>
            <a:off x="6348494" y="650294"/>
            <a:ext cx="55485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Emotions can influence how messages are sent and received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Stress may change the way people react to information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Gary should communicate calmly to reduce any misunderstandings </a:t>
            </a:r>
            <a:endParaRPr lang="en-US" sz="20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0EFC88C-B675-D72B-B144-889D5C685E8C}"/>
              </a:ext>
            </a:extLst>
          </p:cNvPr>
          <p:cNvCxnSpPr>
            <a:cxnSpLocks/>
          </p:cNvCxnSpPr>
          <p:nvPr/>
        </p:nvCxnSpPr>
        <p:spPr>
          <a:xfrm>
            <a:off x="704158" y="3533115"/>
            <a:ext cx="10336040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52E9362-499C-C409-E50E-39F948387639}"/>
              </a:ext>
            </a:extLst>
          </p:cNvPr>
          <p:cNvSpPr txBox="1"/>
          <p:nvPr/>
        </p:nvSpPr>
        <p:spPr>
          <a:xfrm>
            <a:off x="5146392" y="239263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17EA77E-816E-6DDB-44AC-31C9C62D01F1}"/>
              </a:ext>
            </a:extLst>
          </p:cNvPr>
          <p:cNvSpPr txBox="1"/>
          <p:nvPr/>
        </p:nvSpPr>
        <p:spPr>
          <a:xfrm>
            <a:off x="96319" y="3638746"/>
            <a:ext cx="1744301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u="sng" dirty="0">
                <a:latin typeface="+mj-lt"/>
              </a:rPr>
              <a:t>Solutions</a:t>
            </a:r>
            <a:r>
              <a:rPr lang="en-GB" sz="2500" dirty="0">
                <a:latin typeface="+mj-lt"/>
              </a:rPr>
              <a:t> </a:t>
            </a:r>
            <a:endParaRPr lang="en-US" sz="2500" dirty="0"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BC4B17F-50C0-0677-D4D6-DE6384249CCA}"/>
              </a:ext>
            </a:extLst>
          </p:cNvPr>
          <p:cNvSpPr txBox="1"/>
          <p:nvPr/>
        </p:nvSpPr>
        <p:spPr>
          <a:xfrm>
            <a:off x="96319" y="4115800"/>
            <a:ext cx="58938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Create a supportive working environment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Give employers time to ask questions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Communicate calmly and clearly during busy periods</a:t>
            </a:r>
            <a:endParaRPr lang="en-US" sz="2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2302525-CF6E-F186-E6A9-C855B67C020D}"/>
              </a:ext>
            </a:extLst>
          </p:cNvPr>
          <p:cNvSpPr txBox="1"/>
          <p:nvPr/>
        </p:nvSpPr>
        <p:spPr>
          <a:xfrm>
            <a:off x="4832035" y="6331791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(Berlo, 1960)</a:t>
            </a:r>
            <a:endParaRPr lang="en-US" sz="2000" b="1" dirty="0"/>
          </a:p>
        </p:txBody>
      </p:sp>
      <p:pic>
        <p:nvPicPr>
          <p:cNvPr id="22" name="Picture 21" descr="Progressive Charlestown: Not having job flexibility or security can ...">
            <a:extLst>
              <a:ext uri="{FF2B5EF4-FFF2-40B4-BE49-F238E27FC236}">
                <a16:creationId xmlns:a16="http://schemas.microsoft.com/office/drawing/2014/main" id="{D9EE63DF-1CAA-1858-0627-9DE2D9D3F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954221"/>
            <a:ext cx="3174056" cy="2121650"/>
          </a:xfrm>
          <a:prstGeom prst="roundRect">
            <a:avLst/>
          </a:prstGeom>
        </p:spPr>
      </p:pic>
      <p:pic>
        <p:nvPicPr>
          <p:cNvPr id="23" name="Picture 22" descr="First-Line Supervisors of Office &amp; Administrative Support Workers at My ...">
            <a:extLst>
              <a:ext uri="{FF2B5EF4-FFF2-40B4-BE49-F238E27FC236}">
                <a16:creationId xmlns:a16="http://schemas.microsoft.com/office/drawing/2014/main" id="{F01DFFB4-5812-D1B2-47B5-68155BC02B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964" y="3954221"/>
            <a:ext cx="2498044" cy="1405150"/>
          </a:xfrm>
          <a:prstGeom prst="ellipse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4D806E5-7AD2-9F0C-2A04-0B8F297F6B9F}"/>
              </a:ext>
            </a:extLst>
          </p:cNvPr>
          <p:cNvSpPr txBox="1"/>
          <p:nvPr/>
        </p:nvSpPr>
        <p:spPr>
          <a:xfrm>
            <a:off x="11483819" y="6603878"/>
            <a:ext cx="1828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dirty="0">
                <a:solidFill>
                  <a:schemeClr val="bg1">
                    <a:lumMod val="50000"/>
                  </a:schemeClr>
                </a:solidFill>
              </a:rPr>
              <a:t>Daniel </a:t>
            </a:r>
            <a:endParaRPr lang="en-US" sz="1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904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06048-32C6-D590-D14B-7929562A2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4159" y="-162994"/>
            <a:ext cx="4983681" cy="1118637"/>
          </a:xfrm>
        </p:spPr>
        <p:txBody>
          <a:bodyPr>
            <a:normAutofit/>
          </a:bodyPr>
          <a:lstStyle/>
          <a:p>
            <a:r>
              <a:rPr lang="en-GB" sz="4500" b="1" u="sng" dirty="0"/>
              <a:t>Recommendations</a:t>
            </a:r>
            <a:endParaRPr lang="en-US" sz="45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B608C4-92A7-9CA0-6A7C-705F2D13DEB1}"/>
              </a:ext>
            </a:extLst>
          </p:cNvPr>
          <p:cNvSpPr txBox="1"/>
          <p:nvPr/>
        </p:nvSpPr>
        <p:spPr>
          <a:xfrm>
            <a:off x="1788880" y="955643"/>
            <a:ext cx="55794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Improve staff training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Provide regular communication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5" name="Graphic 4" descr="SVG &gt; education studying computer icon - Free SVG Image &amp; Icon. | SVG Silh">
            <a:extLst>
              <a:ext uri="{FF2B5EF4-FFF2-40B4-BE49-F238E27FC236}">
                <a16:creationId xmlns:a16="http://schemas.microsoft.com/office/drawing/2014/main" id="{738759DC-3B49-60F9-B8EF-8FFD739D03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24104" y="791196"/>
            <a:ext cx="1364776" cy="1364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EB6607-6F2B-1FD4-2CE3-FCB70C540FF5}"/>
              </a:ext>
            </a:extLst>
          </p:cNvPr>
          <p:cNvSpPr txBox="1"/>
          <p:nvPr/>
        </p:nvSpPr>
        <p:spPr>
          <a:xfrm>
            <a:off x="1788880" y="2859109"/>
            <a:ext cx="67111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 </a:t>
            </a:r>
            <a:r>
              <a:rPr lang="en-GB" sz="2400" b="1" dirty="0"/>
              <a:t>Strengthen communication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Use clear procedures and visual instructions </a:t>
            </a:r>
            <a:endParaRPr lang="en-US" dirty="0"/>
          </a:p>
        </p:txBody>
      </p:sp>
      <p:pic>
        <p:nvPicPr>
          <p:cNvPr id="7" name="Picture 6" descr="A²C • Atividades de Apoio Curricular:::...">
            <a:extLst>
              <a:ext uri="{FF2B5EF4-FFF2-40B4-BE49-F238E27FC236}">
                <a16:creationId xmlns:a16="http://schemas.microsoft.com/office/drawing/2014/main" id="{3D038B1A-4E82-43CA-9512-7D23349573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04" y="2592220"/>
            <a:ext cx="1364776" cy="13647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D9C11B-62C2-7AE3-ED42-5AB722FDCD83}"/>
              </a:ext>
            </a:extLst>
          </p:cNvPr>
          <p:cNvSpPr txBox="1"/>
          <p:nvPr/>
        </p:nvSpPr>
        <p:spPr>
          <a:xfrm>
            <a:off x="1874384" y="4531560"/>
            <a:ext cx="79813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Promote teamwork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Encourage collaboration and open communication </a:t>
            </a:r>
            <a:endParaRPr lang="en-US" sz="2400" dirty="0"/>
          </a:p>
        </p:txBody>
      </p:sp>
      <p:pic>
        <p:nvPicPr>
          <p:cNvPr id="10" name="Picture 9" descr="SVG &gt; teamwork business team - Free SVG Image &amp; Icon. | SVG Silh">
            <a:extLst>
              <a:ext uri="{FF2B5EF4-FFF2-40B4-BE49-F238E27FC236}">
                <a16:creationId xmlns:a16="http://schemas.microsoft.com/office/drawing/2014/main" id="{14B45662-B2CC-5C8E-053C-412AA5F91C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9359" y="4393243"/>
            <a:ext cx="2731702" cy="1364776"/>
          </a:xfrm>
          <a:prstGeom prst="ellipse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9DC67C-52C7-7ECA-19E8-7D209A3605C6}"/>
              </a:ext>
            </a:extLst>
          </p:cNvPr>
          <p:cNvSpPr txBox="1"/>
          <p:nvPr/>
        </p:nvSpPr>
        <p:spPr>
          <a:xfrm>
            <a:off x="11411012" y="6503513"/>
            <a:ext cx="13356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000" dirty="0">
                <a:solidFill>
                  <a:schemeClr val="bg1">
                    <a:lumMod val="50000"/>
                  </a:schemeClr>
                </a:solidFill>
              </a:rPr>
              <a:t>Branislav</a:t>
            </a:r>
            <a:endParaRPr lang="en-US" sz="1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181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3510F-AF7C-BC75-80EE-374DD3C09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0874" y="-301310"/>
            <a:ext cx="3185562" cy="1231805"/>
          </a:xfrm>
        </p:spPr>
        <p:txBody>
          <a:bodyPr/>
          <a:lstStyle/>
          <a:p>
            <a:r>
              <a:rPr lang="en-GB" sz="4700" b="1" u="sng" dirty="0"/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9333F1-CA5D-F65C-3CE2-A1EB99124214}"/>
              </a:ext>
            </a:extLst>
          </p:cNvPr>
          <p:cNvSpPr txBox="1"/>
          <p:nvPr/>
        </p:nvSpPr>
        <p:spPr>
          <a:xfrm>
            <a:off x="1945721" y="930495"/>
            <a:ext cx="617044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500" dirty="0"/>
              <a:t>Communication is essential in  the workplace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500" dirty="0"/>
              <a:t>Understanding barriers helps reduce mistakes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5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500" dirty="0"/>
              <a:t>Clear communication creates a safer and more productive team </a:t>
            </a:r>
            <a:endParaRPr lang="en-US" sz="2500" dirty="0"/>
          </a:p>
        </p:txBody>
      </p:sp>
      <p:pic>
        <p:nvPicPr>
          <p:cNvPr id="5" name="Picture 4" descr="FLO Fundamentals – FLO Facilitation Guide">
            <a:extLst>
              <a:ext uri="{FF2B5EF4-FFF2-40B4-BE49-F238E27FC236}">
                <a16:creationId xmlns:a16="http://schemas.microsoft.com/office/drawing/2014/main" id="{E58EB5C1-69D0-A67F-5BC7-E3B1F070E4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854" y="1056237"/>
            <a:ext cx="1240607" cy="741881"/>
          </a:xfrm>
          <a:prstGeom prst="rect">
            <a:avLst/>
          </a:prstGeom>
        </p:spPr>
      </p:pic>
      <p:pic>
        <p:nvPicPr>
          <p:cNvPr id="6" name="Picture 5" descr="Vinkje Maatstreepjes Check · Gratis vectorafbeelding op Pixabay">
            <a:extLst>
              <a:ext uri="{FF2B5EF4-FFF2-40B4-BE49-F238E27FC236}">
                <a16:creationId xmlns:a16="http://schemas.microsoft.com/office/drawing/2014/main" id="{04F4C0F4-E179-CBB6-78CB-677EC4DE7B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02" y="4694965"/>
            <a:ext cx="1279759" cy="1256770"/>
          </a:xfrm>
          <a:prstGeom prst="rect">
            <a:avLst/>
          </a:prstGeom>
        </p:spPr>
      </p:pic>
      <p:pic>
        <p:nvPicPr>
          <p:cNvPr id="7" name="Picture 6" descr="Working as a Part of a Team – Working in the Food Service Industry">
            <a:extLst>
              <a:ext uri="{FF2B5EF4-FFF2-40B4-BE49-F238E27FC236}">
                <a16:creationId xmlns:a16="http://schemas.microsoft.com/office/drawing/2014/main" id="{62917A4F-410D-07F8-D4A4-BC98CA18AC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758" b="4025"/>
          <a:stretch>
            <a:fillRect/>
          </a:stretch>
        </p:blipFill>
        <p:spPr>
          <a:xfrm>
            <a:off x="217671" y="2722771"/>
            <a:ext cx="1624790" cy="104754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1874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7C593-E5BA-E8EF-DE22-25E18560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546" y="0"/>
            <a:ext cx="10515600" cy="1325563"/>
          </a:xfrm>
        </p:spPr>
        <p:txBody>
          <a:bodyPr/>
          <a:lstStyle/>
          <a:p>
            <a:r>
              <a:rPr lang="en-GB" b="1" u="sng" dirty="0"/>
              <a:t>Reference list 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B4DC6-7DDC-F465-D6CB-D3B1F101F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506" y="1108892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Berlo, D.K. (1960) </a:t>
            </a:r>
            <a:r>
              <a:rPr lang="en-GB" sz="2400" i="1" dirty="0"/>
              <a:t>The Process of Communication: An Introduction to Theory and Practice.</a:t>
            </a:r>
            <a:r>
              <a:rPr lang="en-GB" sz="2400" dirty="0"/>
              <a:t> New York: Holt, Rinehart and Winston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Schramn, W. (1954) </a:t>
            </a:r>
            <a:r>
              <a:rPr lang="en-GB" sz="2400" i="1" dirty="0"/>
              <a:t>The Process and Effects of Mass Communication.</a:t>
            </a:r>
            <a:r>
              <a:rPr lang="en-GB" sz="2400" dirty="0"/>
              <a:t> Urbana: University of Illinois Press </a:t>
            </a:r>
          </a:p>
          <a:p>
            <a:endParaRPr lang="en-GB" sz="2400" dirty="0"/>
          </a:p>
          <a:p>
            <a:r>
              <a:rPr lang="en-GB" sz="2400" dirty="0"/>
              <a:t>Shannon, C.E. and Weaver, W. (1949) </a:t>
            </a:r>
            <a:r>
              <a:rPr lang="en-GB" sz="2400" i="1" dirty="0"/>
              <a:t>The Mathematical Theory of Communication. </a:t>
            </a:r>
            <a:r>
              <a:rPr lang="en-GB" sz="2400" dirty="0"/>
              <a:t>Urbana: University of Illinois Press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Image sources: Google Images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843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Overview of Flight foods</vt:lpstr>
      <vt:lpstr>Barrier 1: Environmental Noise </vt:lpstr>
      <vt:lpstr>Barrier 2: Language Barrier </vt:lpstr>
      <vt:lpstr>Barrier 3: Age/Generational Barrier </vt:lpstr>
      <vt:lpstr>Barrrier 4: Cultural Barrier </vt:lpstr>
      <vt:lpstr>Barrier 5: Emotional Barrier </vt:lpstr>
      <vt:lpstr>Recommendations</vt:lpstr>
      <vt:lpstr>Conclusion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Aismena Arlauskaite (2528358)</dc:creator>
  <cp:lastModifiedBy>Aismena Arlauskaite (2528358)</cp:lastModifiedBy>
  <cp:revision>13</cp:revision>
  <dcterms:created xsi:type="dcterms:W3CDTF">2026-07-04T10:28:52Z</dcterms:created>
  <dcterms:modified xsi:type="dcterms:W3CDTF">2026-07-07T03:14:07Z</dcterms:modified>
</cp:coreProperties>
</file>