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sldIdLst>
    <p:sldId id="256" r:id="rId5"/>
    <p:sldId id="257" r:id="rId6"/>
    <p:sldId id="258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C8735BA-446E-4E3C-AEFD-2298CC04C234}" v="65" dt="2026-07-19T14:13:04.8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antha Louise Westwood (2436467)" userId="cdeb0e3f-0bef-4b23-9963-482cc3f9a28f" providerId="ADAL" clId="{4C0FB800-65AF-40EA-90A3-BF056DE420C9}"/>
    <pc:docChg chg="undo redo custSel modSld">
      <pc:chgData name="Samantha Louise Westwood (2436467)" userId="cdeb0e3f-0bef-4b23-9963-482cc3f9a28f" providerId="ADAL" clId="{4C0FB800-65AF-40EA-90A3-BF056DE420C9}" dt="2026-07-19T14:13:04.827" v="153"/>
      <pc:docMkLst>
        <pc:docMk/>
      </pc:docMkLst>
      <pc:sldChg chg="addSp delSp modSp mod modTransition setBg addAnim delAnim modAnim">
        <pc:chgData name="Samantha Louise Westwood (2436467)" userId="cdeb0e3f-0bef-4b23-9963-482cc3f9a28f" providerId="ADAL" clId="{4C0FB800-65AF-40EA-90A3-BF056DE420C9}" dt="2026-07-19T13:49:53.862" v="136"/>
        <pc:sldMkLst>
          <pc:docMk/>
          <pc:sldMk cId="4226657995" sldId="256"/>
        </pc:sldMkLst>
        <pc:spChg chg="mod">
          <ac:chgData name="Samantha Louise Westwood (2436467)" userId="cdeb0e3f-0bef-4b23-9963-482cc3f9a28f" providerId="ADAL" clId="{4C0FB800-65AF-40EA-90A3-BF056DE420C9}" dt="2026-07-19T11:00:11.353" v="86" actId="27636"/>
          <ac:spMkLst>
            <pc:docMk/>
            <pc:sldMk cId="4226657995" sldId="256"/>
            <ac:spMk id="3" creationId="{0D978B26-A3CD-854F-5AC9-2563084F0254}"/>
          </ac:spMkLst>
        </pc:spChg>
        <pc:spChg chg="add">
          <ac:chgData name="Samantha Louise Westwood (2436467)" userId="cdeb0e3f-0bef-4b23-9963-482cc3f9a28f" providerId="ADAL" clId="{4C0FB800-65AF-40EA-90A3-BF056DE420C9}" dt="2026-07-19T10:59:51.599" v="80" actId="26606"/>
          <ac:spMkLst>
            <pc:docMk/>
            <pc:sldMk cId="4226657995" sldId="256"/>
            <ac:spMk id="8" creationId="{73A25D70-4A55-4F72-B9C5-A69CDBF4DB42}"/>
          </ac:spMkLst>
        </pc:spChg>
        <pc:spChg chg="add">
          <ac:chgData name="Samantha Louise Westwood (2436467)" userId="cdeb0e3f-0bef-4b23-9963-482cc3f9a28f" providerId="ADAL" clId="{4C0FB800-65AF-40EA-90A3-BF056DE420C9}" dt="2026-07-19T10:59:51.599" v="80" actId="26606"/>
          <ac:spMkLst>
            <pc:docMk/>
            <pc:sldMk cId="4226657995" sldId="256"/>
            <ac:spMk id="10" creationId="{54957100-6D8B-4161-9F2F-C0A949EC84C4}"/>
          </ac:spMkLst>
        </pc:spChg>
        <pc:spChg chg="add">
          <ac:chgData name="Samantha Louise Westwood (2436467)" userId="cdeb0e3f-0bef-4b23-9963-482cc3f9a28f" providerId="ADAL" clId="{4C0FB800-65AF-40EA-90A3-BF056DE420C9}" dt="2026-07-19T10:59:51.599" v="80" actId="26606"/>
          <ac:spMkLst>
            <pc:docMk/>
            <pc:sldMk cId="4226657995" sldId="256"/>
            <ac:spMk id="12" creationId="{0BD8B065-EE51-4AE2-A94C-86249998FD7B}"/>
          </ac:spMkLst>
        </pc:spChg>
        <pc:grpChg chg="add">
          <ac:chgData name="Samantha Louise Westwood (2436467)" userId="cdeb0e3f-0bef-4b23-9963-482cc3f9a28f" providerId="ADAL" clId="{4C0FB800-65AF-40EA-90A3-BF056DE420C9}" dt="2026-07-19T10:59:51.599" v="80" actId="26606"/>
          <ac:grpSpMkLst>
            <pc:docMk/>
            <pc:sldMk cId="4226657995" sldId="256"/>
            <ac:grpSpMk id="14" creationId="{18999293-B054-4B57-A26F-D04C2BB11338}"/>
          </ac:grpSpMkLst>
        </pc:grpChg>
        <pc:grpChg chg="add">
          <ac:chgData name="Samantha Louise Westwood (2436467)" userId="cdeb0e3f-0bef-4b23-9963-482cc3f9a28f" providerId="ADAL" clId="{4C0FB800-65AF-40EA-90A3-BF056DE420C9}" dt="2026-07-19T10:59:51.599" v="80" actId="26606"/>
          <ac:grpSpMkLst>
            <pc:docMk/>
            <pc:sldMk cId="4226657995" sldId="256"/>
            <ac:grpSpMk id="20" creationId="{761945C4-D997-42F3-B59A-984CF0066715}"/>
          </ac:grpSpMkLst>
        </pc:grpChg>
        <pc:picChg chg="add del mod">
          <ac:chgData name="Samantha Louise Westwood (2436467)" userId="cdeb0e3f-0bef-4b23-9963-482cc3f9a28f" providerId="ADAL" clId="{4C0FB800-65AF-40EA-90A3-BF056DE420C9}" dt="2026-07-19T11:24:39.733" v="117"/>
          <ac:picMkLst>
            <pc:docMk/>
            <pc:sldMk cId="4226657995" sldId="256"/>
            <ac:picMk id="9" creationId="{36E83333-C8BA-EC49-E36F-ECABD8C4F6E1}"/>
          </ac:picMkLst>
        </pc:picChg>
        <pc:picChg chg="add del mod">
          <ac:chgData name="Samantha Louise Westwood (2436467)" userId="cdeb0e3f-0bef-4b23-9963-482cc3f9a28f" providerId="ADAL" clId="{4C0FB800-65AF-40EA-90A3-BF056DE420C9}" dt="2026-07-19T13:00:58.934" v="130"/>
          <ac:picMkLst>
            <pc:docMk/>
            <pc:sldMk cId="4226657995" sldId="256"/>
            <ac:picMk id="9" creationId="{9E7D2F43-F8BA-1E31-56C2-43BEA5A8508C}"/>
          </ac:picMkLst>
        </pc:picChg>
        <pc:picChg chg="add del mod ord">
          <ac:chgData name="Samantha Louise Westwood (2436467)" userId="cdeb0e3f-0bef-4b23-9963-482cc3f9a28f" providerId="ADAL" clId="{4C0FB800-65AF-40EA-90A3-BF056DE420C9}" dt="2026-07-19T11:24:46.767" v="118"/>
          <ac:picMkLst>
            <pc:docMk/>
            <pc:sldMk cId="4226657995" sldId="256"/>
            <ac:picMk id="19" creationId="{70183658-2B1C-4B01-E170-A5765693C79D}"/>
          </ac:picMkLst>
        </pc:picChg>
        <pc:picChg chg="del">
          <ac:chgData name="Samantha Louise Westwood (2436467)" userId="cdeb0e3f-0bef-4b23-9963-482cc3f9a28f" providerId="ADAL" clId="{4C0FB800-65AF-40EA-90A3-BF056DE420C9}" dt="2026-07-19T12:55:47.860" v="127" actId="478"/>
          <ac:picMkLst>
            <pc:docMk/>
            <pc:sldMk cId="4226657995" sldId="256"/>
            <ac:picMk id="25" creationId="{00CA9D90-DAD5-1E8C-40FF-0F583EA84C31}"/>
          </ac:picMkLst>
        </pc:picChg>
        <pc:picChg chg="add del mod ord">
          <ac:chgData name="Samantha Louise Westwood (2436467)" userId="cdeb0e3f-0bef-4b23-9963-482cc3f9a28f" providerId="ADAL" clId="{4C0FB800-65AF-40EA-90A3-BF056DE420C9}" dt="2026-07-19T13:01:08.074" v="131"/>
          <ac:picMkLst>
            <pc:docMk/>
            <pc:sldMk cId="4226657995" sldId="256"/>
            <ac:picMk id="28" creationId="{2F47D14B-6BEF-0200-0C28-C546EB023BFF}"/>
          </ac:picMkLst>
        </pc:picChg>
        <pc:picChg chg="add del mod">
          <ac:chgData name="Samantha Louise Westwood (2436467)" userId="cdeb0e3f-0bef-4b23-9963-482cc3f9a28f" providerId="ADAL" clId="{4C0FB800-65AF-40EA-90A3-BF056DE420C9}" dt="2026-07-19T13:17:17.240" v="132"/>
          <ac:picMkLst>
            <pc:docMk/>
            <pc:sldMk cId="4226657995" sldId="256"/>
            <ac:picMk id="29" creationId="{6ECCD7D1-555F-17EF-BCB9-298D133E003F}"/>
          </ac:picMkLst>
        </pc:picChg>
        <pc:picChg chg="add del mod">
          <ac:chgData name="Samantha Louise Westwood (2436467)" userId="cdeb0e3f-0bef-4b23-9963-482cc3f9a28f" providerId="ADAL" clId="{4C0FB800-65AF-40EA-90A3-BF056DE420C9}" dt="2026-07-19T13:48:50.464" v="135"/>
          <ac:picMkLst>
            <pc:docMk/>
            <pc:sldMk cId="4226657995" sldId="256"/>
            <ac:picMk id="39" creationId="{47DE435B-5EB7-D88F-C2AF-700CB4411B2F}"/>
          </ac:picMkLst>
        </pc:picChg>
        <pc:picChg chg="add del mod ord">
          <ac:chgData name="Samantha Louise Westwood (2436467)" userId="cdeb0e3f-0bef-4b23-9963-482cc3f9a28f" providerId="ADAL" clId="{4C0FB800-65AF-40EA-90A3-BF056DE420C9}" dt="2026-07-19T13:49:53.862" v="136"/>
          <ac:picMkLst>
            <pc:docMk/>
            <pc:sldMk cId="4226657995" sldId="256"/>
            <ac:picMk id="42" creationId="{C1DE9361-6A3D-BC0B-76FF-3A9941790FC3}"/>
          </ac:picMkLst>
        </pc:picChg>
        <pc:picChg chg="add mod">
          <ac:chgData name="Samantha Louise Westwood (2436467)" userId="cdeb0e3f-0bef-4b23-9963-482cc3f9a28f" providerId="ADAL" clId="{4C0FB800-65AF-40EA-90A3-BF056DE420C9}" dt="2026-07-19T13:49:53.862" v="136"/>
          <ac:picMkLst>
            <pc:docMk/>
            <pc:sldMk cId="4226657995" sldId="256"/>
            <ac:picMk id="43" creationId="{797E3213-9088-7C86-520C-D9DE80F4D677}"/>
          </ac:picMkLst>
        </pc:picChg>
        <pc:picChg chg="add del mod">
          <ac:chgData name="Samantha Louise Westwood (2436467)" userId="cdeb0e3f-0bef-4b23-9963-482cc3f9a28f" providerId="ADAL" clId="{4C0FB800-65AF-40EA-90A3-BF056DE420C9}" dt="2026-07-19T12:23:31.830" v="122"/>
          <ac:picMkLst>
            <pc:docMk/>
            <pc:sldMk cId="4226657995" sldId="256"/>
            <ac:picMk id="66" creationId="{0F8FD502-A2D7-7B4E-FB27-2F33EE1232DC}"/>
          </ac:picMkLst>
        </pc:picChg>
        <pc:picChg chg="del">
          <ac:chgData name="Samantha Louise Westwood (2436467)" userId="cdeb0e3f-0bef-4b23-9963-482cc3f9a28f" providerId="ADAL" clId="{4C0FB800-65AF-40EA-90A3-BF056DE420C9}" dt="2026-07-19T12:55:44.708" v="126" actId="478"/>
          <ac:picMkLst>
            <pc:docMk/>
            <pc:sldMk cId="4226657995" sldId="256"/>
            <ac:picMk id="70" creationId="{B3A2ECBB-C2EB-18BB-2E72-1F60986A3A02}"/>
          </ac:picMkLst>
        </pc:picChg>
        <pc:picChg chg="add del mod">
          <ac:chgData name="Samantha Louise Westwood (2436467)" userId="cdeb0e3f-0bef-4b23-9963-482cc3f9a28f" providerId="ADAL" clId="{4C0FB800-65AF-40EA-90A3-BF056DE420C9}" dt="2026-07-19T12:51:01.710" v="125"/>
          <ac:picMkLst>
            <pc:docMk/>
            <pc:sldMk cId="4226657995" sldId="256"/>
            <ac:picMk id="86" creationId="{AA6266FF-D9D4-6049-F8CB-016256B7D4BE}"/>
          </ac:picMkLst>
        </pc:picChg>
      </pc:sldChg>
      <pc:sldChg chg="addSp delSp modSp modTransition modAnim">
        <pc:chgData name="Samantha Louise Westwood (2436467)" userId="cdeb0e3f-0bef-4b23-9963-482cc3f9a28f" providerId="ADAL" clId="{4C0FB800-65AF-40EA-90A3-BF056DE420C9}" dt="2026-07-19T13:53:16.217" v="137"/>
        <pc:sldMkLst>
          <pc:docMk/>
          <pc:sldMk cId="3636979491" sldId="257"/>
        </pc:sldMkLst>
        <pc:picChg chg="add del mod">
          <ac:chgData name="Samantha Louise Westwood (2436467)" userId="cdeb0e3f-0bef-4b23-9963-482cc3f9a28f" providerId="ADAL" clId="{4C0FB800-65AF-40EA-90A3-BF056DE420C9}" dt="2026-07-19T12:23:31.830" v="122"/>
          <ac:picMkLst>
            <pc:docMk/>
            <pc:sldMk cId="3636979491" sldId="257"/>
            <ac:picMk id="27" creationId="{2DC929D8-F31D-A15A-497D-971EB34D2E73}"/>
          </ac:picMkLst>
        </pc:picChg>
        <pc:picChg chg="add mod">
          <ac:chgData name="Samantha Louise Westwood (2436467)" userId="cdeb0e3f-0bef-4b23-9963-482cc3f9a28f" providerId="ADAL" clId="{4C0FB800-65AF-40EA-90A3-BF056DE420C9}" dt="2026-07-19T13:53:16.217" v="137"/>
          <ac:picMkLst>
            <pc:docMk/>
            <pc:sldMk cId="3636979491" sldId="257"/>
            <ac:picMk id="39" creationId="{A1749604-B778-34E3-5CAD-5AB68C699151}"/>
          </ac:picMkLst>
        </pc:picChg>
      </pc:sldChg>
      <pc:sldChg chg="addSp modSp mod modTransition">
        <pc:chgData name="Samantha Louise Westwood (2436467)" userId="cdeb0e3f-0bef-4b23-9963-482cc3f9a28f" providerId="ADAL" clId="{4C0FB800-65AF-40EA-90A3-BF056DE420C9}" dt="2026-07-19T13:54:34.175" v="138"/>
        <pc:sldMkLst>
          <pc:docMk/>
          <pc:sldMk cId="1420895458" sldId="258"/>
        </pc:sldMkLst>
        <pc:spChg chg="mod">
          <ac:chgData name="Samantha Louise Westwood (2436467)" userId="cdeb0e3f-0bef-4b23-9963-482cc3f9a28f" providerId="ADAL" clId="{4C0FB800-65AF-40EA-90A3-BF056DE420C9}" dt="2026-07-19T10:40:29.372" v="59" actId="20577"/>
          <ac:spMkLst>
            <pc:docMk/>
            <pc:sldMk cId="1420895458" sldId="258"/>
            <ac:spMk id="3" creationId="{49522985-0334-661E-5BF5-4D851DD3CCD9}"/>
          </ac:spMkLst>
        </pc:spChg>
        <pc:picChg chg="add mod">
          <ac:chgData name="Samantha Louise Westwood (2436467)" userId="cdeb0e3f-0bef-4b23-9963-482cc3f9a28f" providerId="ADAL" clId="{4C0FB800-65AF-40EA-90A3-BF056DE420C9}" dt="2026-07-19T13:54:34.175" v="138"/>
          <ac:picMkLst>
            <pc:docMk/>
            <pc:sldMk cId="1420895458" sldId="258"/>
            <ac:picMk id="26" creationId="{6FD02F0B-2BEC-860D-97CD-6A0C3459BF90}"/>
          </ac:picMkLst>
        </pc:picChg>
      </pc:sldChg>
      <pc:sldChg chg="addSp modSp mod modTransition">
        <pc:chgData name="Samantha Louise Westwood (2436467)" userId="cdeb0e3f-0bef-4b23-9963-482cc3f9a28f" providerId="ADAL" clId="{4C0FB800-65AF-40EA-90A3-BF056DE420C9}" dt="2026-07-19T13:55:56.883" v="139"/>
        <pc:sldMkLst>
          <pc:docMk/>
          <pc:sldMk cId="3305636296" sldId="261"/>
        </pc:sldMkLst>
        <pc:spChg chg="mod">
          <ac:chgData name="Samantha Louise Westwood (2436467)" userId="cdeb0e3f-0bef-4b23-9963-482cc3f9a28f" providerId="ADAL" clId="{4C0FB800-65AF-40EA-90A3-BF056DE420C9}" dt="2026-07-19T10:59:04.761" v="79" actId="20577"/>
          <ac:spMkLst>
            <pc:docMk/>
            <pc:sldMk cId="3305636296" sldId="261"/>
            <ac:spMk id="3" creationId="{A22CDBFC-AF64-5122-BCB0-6BE7208A2270}"/>
          </ac:spMkLst>
        </pc:spChg>
        <pc:picChg chg="add mod">
          <ac:chgData name="Samantha Louise Westwood (2436467)" userId="cdeb0e3f-0bef-4b23-9963-482cc3f9a28f" providerId="ADAL" clId="{4C0FB800-65AF-40EA-90A3-BF056DE420C9}" dt="2026-07-19T13:55:56.883" v="139"/>
          <ac:picMkLst>
            <pc:docMk/>
            <pc:sldMk cId="3305636296" sldId="261"/>
            <ac:picMk id="12" creationId="{C6F2FB8F-74BB-3F9F-1600-349AE56B0B52}"/>
          </ac:picMkLst>
        </pc:picChg>
      </pc:sldChg>
      <pc:sldChg chg="addSp modSp modTransition">
        <pc:chgData name="Samantha Louise Westwood (2436467)" userId="cdeb0e3f-0bef-4b23-9963-482cc3f9a28f" providerId="ADAL" clId="{4C0FB800-65AF-40EA-90A3-BF056DE420C9}" dt="2026-07-19T13:57:11.984" v="140"/>
        <pc:sldMkLst>
          <pc:docMk/>
          <pc:sldMk cId="3889961472" sldId="262"/>
        </pc:sldMkLst>
        <pc:picChg chg="add mod">
          <ac:chgData name="Samantha Louise Westwood (2436467)" userId="cdeb0e3f-0bef-4b23-9963-482cc3f9a28f" providerId="ADAL" clId="{4C0FB800-65AF-40EA-90A3-BF056DE420C9}" dt="2026-07-19T13:57:11.984" v="140"/>
          <ac:picMkLst>
            <pc:docMk/>
            <pc:sldMk cId="3889961472" sldId="262"/>
            <ac:picMk id="9" creationId="{7078FDCD-EC51-44B0-9FA1-E16ECCA5BE97}"/>
          </ac:picMkLst>
        </pc:picChg>
      </pc:sldChg>
      <pc:sldChg chg="addSp modSp modTransition">
        <pc:chgData name="Samantha Louise Westwood (2436467)" userId="cdeb0e3f-0bef-4b23-9963-482cc3f9a28f" providerId="ADAL" clId="{4C0FB800-65AF-40EA-90A3-BF056DE420C9}" dt="2026-07-19T13:58:46.843" v="141"/>
        <pc:sldMkLst>
          <pc:docMk/>
          <pc:sldMk cId="953566262" sldId="263"/>
        </pc:sldMkLst>
        <pc:picChg chg="add mod">
          <ac:chgData name="Samantha Louise Westwood (2436467)" userId="cdeb0e3f-0bef-4b23-9963-482cc3f9a28f" providerId="ADAL" clId="{4C0FB800-65AF-40EA-90A3-BF056DE420C9}" dt="2026-07-19T13:58:46.843" v="141"/>
          <ac:picMkLst>
            <pc:docMk/>
            <pc:sldMk cId="953566262" sldId="263"/>
            <ac:picMk id="8" creationId="{B78CD9B4-9046-1197-32D9-3E08FCFA53D1}"/>
          </ac:picMkLst>
        </pc:picChg>
      </pc:sldChg>
      <pc:sldChg chg="addSp modSp modTransition">
        <pc:chgData name="Samantha Louise Westwood (2436467)" userId="cdeb0e3f-0bef-4b23-9963-482cc3f9a28f" providerId="ADAL" clId="{4C0FB800-65AF-40EA-90A3-BF056DE420C9}" dt="2026-07-19T14:00:10.177" v="142"/>
        <pc:sldMkLst>
          <pc:docMk/>
          <pc:sldMk cId="3296257209" sldId="264"/>
        </pc:sldMkLst>
        <pc:picChg chg="add mod">
          <ac:chgData name="Samantha Louise Westwood (2436467)" userId="cdeb0e3f-0bef-4b23-9963-482cc3f9a28f" providerId="ADAL" clId="{4C0FB800-65AF-40EA-90A3-BF056DE420C9}" dt="2026-07-19T14:00:10.177" v="142"/>
          <ac:picMkLst>
            <pc:docMk/>
            <pc:sldMk cId="3296257209" sldId="264"/>
            <ac:picMk id="8" creationId="{7C057AEB-2FE6-A397-E9F5-326516796B83}"/>
          </ac:picMkLst>
        </pc:picChg>
      </pc:sldChg>
      <pc:sldChg chg="addSp modSp modTransition">
        <pc:chgData name="Samantha Louise Westwood (2436467)" userId="cdeb0e3f-0bef-4b23-9963-482cc3f9a28f" providerId="ADAL" clId="{4C0FB800-65AF-40EA-90A3-BF056DE420C9}" dt="2026-07-19T14:02:16.229" v="143"/>
        <pc:sldMkLst>
          <pc:docMk/>
          <pc:sldMk cId="1312725155" sldId="265"/>
        </pc:sldMkLst>
        <pc:picChg chg="add mod">
          <ac:chgData name="Samantha Louise Westwood (2436467)" userId="cdeb0e3f-0bef-4b23-9963-482cc3f9a28f" providerId="ADAL" clId="{4C0FB800-65AF-40EA-90A3-BF056DE420C9}" dt="2026-07-19T14:02:16.229" v="143"/>
          <ac:picMkLst>
            <pc:docMk/>
            <pc:sldMk cId="1312725155" sldId="265"/>
            <ac:picMk id="6" creationId="{04068B4A-EDCE-3278-52B4-11876C1793A0}"/>
          </ac:picMkLst>
        </pc:picChg>
      </pc:sldChg>
      <pc:sldChg chg="addSp delSp modSp mod modTransition modAnim">
        <pc:chgData name="Samantha Louise Westwood (2436467)" userId="cdeb0e3f-0bef-4b23-9963-482cc3f9a28f" providerId="ADAL" clId="{4C0FB800-65AF-40EA-90A3-BF056DE420C9}" dt="2026-07-19T14:04:48.308" v="147"/>
        <pc:sldMkLst>
          <pc:docMk/>
          <pc:sldMk cId="2791926099" sldId="266"/>
        </pc:sldMkLst>
        <pc:picChg chg="add del mod">
          <ac:chgData name="Samantha Louise Westwood (2436467)" userId="cdeb0e3f-0bef-4b23-9963-482cc3f9a28f" providerId="ADAL" clId="{4C0FB800-65AF-40EA-90A3-BF056DE420C9}" dt="2026-07-19T14:03:43.254" v="146"/>
          <ac:picMkLst>
            <pc:docMk/>
            <pc:sldMk cId="2791926099" sldId="266"/>
            <ac:picMk id="8" creationId="{E37813F2-9A8F-6D8C-A6E4-8FCBE9BB7E8C}"/>
          </ac:picMkLst>
        </pc:picChg>
        <pc:picChg chg="add del mod ord">
          <ac:chgData name="Samantha Louise Westwood (2436467)" userId="cdeb0e3f-0bef-4b23-9963-482cc3f9a28f" providerId="ADAL" clId="{4C0FB800-65AF-40EA-90A3-BF056DE420C9}" dt="2026-07-19T14:04:48.308" v="147"/>
          <ac:picMkLst>
            <pc:docMk/>
            <pc:sldMk cId="2791926099" sldId="266"/>
            <ac:picMk id="11" creationId="{502B2465-1764-DC88-FACC-23054ED14E76}"/>
          </ac:picMkLst>
        </pc:picChg>
        <pc:picChg chg="add mod">
          <ac:chgData name="Samantha Louise Westwood (2436467)" userId="cdeb0e3f-0bef-4b23-9963-482cc3f9a28f" providerId="ADAL" clId="{4C0FB800-65AF-40EA-90A3-BF056DE420C9}" dt="2026-07-19T14:04:48.308" v="147"/>
          <ac:picMkLst>
            <pc:docMk/>
            <pc:sldMk cId="2791926099" sldId="266"/>
            <ac:picMk id="12" creationId="{48CFF0CB-B56F-3595-EE3A-D2633CB12D53}"/>
          </ac:picMkLst>
        </pc:picChg>
      </pc:sldChg>
      <pc:sldChg chg="addSp modSp modTransition">
        <pc:chgData name="Samantha Louise Westwood (2436467)" userId="cdeb0e3f-0bef-4b23-9963-482cc3f9a28f" providerId="ADAL" clId="{4C0FB800-65AF-40EA-90A3-BF056DE420C9}" dt="2026-07-19T14:06:06.934" v="148"/>
        <pc:sldMkLst>
          <pc:docMk/>
          <pc:sldMk cId="2603178257" sldId="267"/>
        </pc:sldMkLst>
        <pc:picChg chg="add mod">
          <ac:chgData name="Samantha Louise Westwood (2436467)" userId="cdeb0e3f-0bef-4b23-9963-482cc3f9a28f" providerId="ADAL" clId="{4C0FB800-65AF-40EA-90A3-BF056DE420C9}" dt="2026-07-19T14:06:06.934" v="148"/>
          <ac:picMkLst>
            <pc:docMk/>
            <pc:sldMk cId="2603178257" sldId="267"/>
            <ac:picMk id="8" creationId="{8C311905-A96F-1CD2-D73A-F674C758647A}"/>
          </ac:picMkLst>
        </pc:picChg>
      </pc:sldChg>
      <pc:sldChg chg="addSp modSp modTransition">
        <pc:chgData name="Samantha Louise Westwood (2436467)" userId="cdeb0e3f-0bef-4b23-9963-482cc3f9a28f" providerId="ADAL" clId="{4C0FB800-65AF-40EA-90A3-BF056DE420C9}" dt="2026-07-19T14:07:50.171" v="149"/>
        <pc:sldMkLst>
          <pc:docMk/>
          <pc:sldMk cId="1276155060" sldId="268"/>
        </pc:sldMkLst>
        <pc:picChg chg="add mod">
          <ac:chgData name="Samantha Louise Westwood (2436467)" userId="cdeb0e3f-0bef-4b23-9963-482cc3f9a28f" providerId="ADAL" clId="{4C0FB800-65AF-40EA-90A3-BF056DE420C9}" dt="2026-07-19T14:07:50.171" v="149"/>
          <ac:picMkLst>
            <pc:docMk/>
            <pc:sldMk cId="1276155060" sldId="268"/>
            <ac:picMk id="9" creationId="{A3966F7C-8DDB-70EA-AEA4-DF46A12C6F27}"/>
          </ac:picMkLst>
        </pc:picChg>
      </pc:sldChg>
      <pc:sldChg chg="addSp modSp mod modTransition">
        <pc:chgData name="Samantha Louise Westwood (2436467)" userId="cdeb0e3f-0bef-4b23-9963-482cc3f9a28f" providerId="ADAL" clId="{4C0FB800-65AF-40EA-90A3-BF056DE420C9}" dt="2026-07-19T14:09:49.186" v="150"/>
        <pc:sldMkLst>
          <pc:docMk/>
          <pc:sldMk cId="2345310422" sldId="269"/>
        </pc:sldMkLst>
        <pc:graphicFrameChg chg="modGraphic">
          <ac:chgData name="Samantha Louise Westwood (2436467)" userId="cdeb0e3f-0bef-4b23-9963-482cc3f9a28f" providerId="ADAL" clId="{4C0FB800-65AF-40EA-90A3-BF056DE420C9}" dt="2026-07-19T10:29:17.225" v="25" actId="20577"/>
          <ac:graphicFrameMkLst>
            <pc:docMk/>
            <pc:sldMk cId="2345310422" sldId="269"/>
            <ac:graphicFrameMk id="5" creationId="{B24CF50C-FBAF-942F-4305-0437D4504165}"/>
          </ac:graphicFrameMkLst>
        </pc:graphicFrameChg>
        <pc:picChg chg="add mod">
          <ac:chgData name="Samantha Louise Westwood (2436467)" userId="cdeb0e3f-0bef-4b23-9963-482cc3f9a28f" providerId="ADAL" clId="{4C0FB800-65AF-40EA-90A3-BF056DE420C9}" dt="2026-07-19T14:09:49.186" v="150"/>
          <ac:picMkLst>
            <pc:docMk/>
            <pc:sldMk cId="2345310422" sldId="269"/>
            <ac:picMk id="8" creationId="{0D100DDB-F921-CF0E-DBAE-53CA75075B11}"/>
          </ac:picMkLst>
        </pc:picChg>
      </pc:sldChg>
      <pc:sldChg chg="addSp modSp modTransition">
        <pc:chgData name="Samantha Louise Westwood (2436467)" userId="cdeb0e3f-0bef-4b23-9963-482cc3f9a28f" providerId="ADAL" clId="{4C0FB800-65AF-40EA-90A3-BF056DE420C9}" dt="2026-07-19T14:11:14.024" v="151"/>
        <pc:sldMkLst>
          <pc:docMk/>
          <pc:sldMk cId="2887706257" sldId="270"/>
        </pc:sldMkLst>
        <pc:picChg chg="add mod">
          <ac:chgData name="Samantha Louise Westwood (2436467)" userId="cdeb0e3f-0bef-4b23-9963-482cc3f9a28f" providerId="ADAL" clId="{4C0FB800-65AF-40EA-90A3-BF056DE420C9}" dt="2026-07-19T14:11:14.024" v="151"/>
          <ac:picMkLst>
            <pc:docMk/>
            <pc:sldMk cId="2887706257" sldId="270"/>
            <ac:picMk id="8" creationId="{6353C646-7D40-211F-9C66-CC97506A8AAE}"/>
          </ac:picMkLst>
        </pc:picChg>
      </pc:sldChg>
      <pc:sldChg chg="addSp modSp modTransition">
        <pc:chgData name="Samantha Louise Westwood (2436467)" userId="cdeb0e3f-0bef-4b23-9963-482cc3f9a28f" providerId="ADAL" clId="{4C0FB800-65AF-40EA-90A3-BF056DE420C9}" dt="2026-07-19T14:12:31.476" v="152"/>
        <pc:sldMkLst>
          <pc:docMk/>
          <pc:sldMk cId="2095861408" sldId="271"/>
        </pc:sldMkLst>
        <pc:picChg chg="add mod">
          <ac:chgData name="Samantha Louise Westwood (2436467)" userId="cdeb0e3f-0bef-4b23-9963-482cc3f9a28f" providerId="ADAL" clId="{4C0FB800-65AF-40EA-90A3-BF056DE420C9}" dt="2026-07-19T14:12:31.476" v="152"/>
          <ac:picMkLst>
            <pc:docMk/>
            <pc:sldMk cId="2095861408" sldId="271"/>
            <ac:picMk id="7" creationId="{F898FEB8-942C-9F58-994F-9339DB97236E}"/>
          </ac:picMkLst>
        </pc:picChg>
      </pc:sldChg>
      <pc:sldChg chg="addSp modSp mod modTransition setBg">
        <pc:chgData name="Samantha Louise Westwood (2436467)" userId="cdeb0e3f-0bef-4b23-9963-482cc3f9a28f" providerId="ADAL" clId="{4C0FB800-65AF-40EA-90A3-BF056DE420C9}" dt="2026-07-19T14:13:04.827" v="153"/>
        <pc:sldMkLst>
          <pc:docMk/>
          <pc:sldMk cId="2262191931" sldId="272"/>
        </pc:sldMkLst>
        <pc:spChg chg="mod">
          <ac:chgData name="Samantha Louise Westwood (2436467)" userId="cdeb0e3f-0bef-4b23-9963-482cc3f9a28f" providerId="ADAL" clId="{4C0FB800-65AF-40EA-90A3-BF056DE420C9}" dt="2026-07-19T11:01:19.479" v="87" actId="26606"/>
          <ac:spMkLst>
            <pc:docMk/>
            <pc:sldMk cId="2262191931" sldId="272"/>
            <ac:spMk id="2" creationId="{C64FE4C1-12B9-2944-5AE4-3854258D0D5D}"/>
          </ac:spMkLst>
        </pc:spChg>
        <pc:spChg chg="mod">
          <ac:chgData name="Samantha Louise Westwood (2436467)" userId="cdeb0e3f-0bef-4b23-9963-482cc3f9a28f" providerId="ADAL" clId="{4C0FB800-65AF-40EA-90A3-BF056DE420C9}" dt="2026-07-19T11:02:59.065" v="114" actId="27636"/>
          <ac:spMkLst>
            <pc:docMk/>
            <pc:sldMk cId="2262191931" sldId="272"/>
            <ac:spMk id="3" creationId="{42A5E9A0-538C-C810-F548-EF3B2BE40CA0}"/>
          </ac:spMkLst>
        </pc:spChg>
        <pc:spChg chg="add">
          <ac:chgData name="Samantha Louise Westwood (2436467)" userId="cdeb0e3f-0bef-4b23-9963-482cc3f9a28f" providerId="ADAL" clId="{4C0FB800-65AF-40EA-90A3-BF056DE420C9}" dt="2026-07-19T11:01:19.479" v="87" actId="26606"/>
          <ac:spMkLst>
            <pc:docMk/>
            <pc:sldMk cId="2262191931" sldId="272"/>
            <ac:spMk id="8" creationId="{82A677B0-65BD-4208-9BFF-F1F833F949C9}"/>
          </ac:spMkLst>
        </pc:spChg>
        <pc:grpChg chg="add">
          <ac:chgData name="Samantha Louise Westwood (2436467)" userId="cdeb0e3f-0bef-4b23-9963-482cc3f9a28f" providerId="ADAL" clId="{4C0FB800-65AF-40EA-90A3-BF056DE420C9}" dt="2026-07-19T11:01:19.479" v="87" actId="26606"/>
          <ac:grpSpMkLst>
            <pc:docMk/>
            <pc:sldMk cId="2262191931" sldId="272"/>
            <ac:grpSpMk id="10" creationId="{F33346D4-6BAD-460B-A26A-37F9A82C72F2}"/>
          </ac:grpSpMkLst>
        </pc:grpChg>
        <pc:picChg chg="add mod">
          <ac:chgData name="Samantha Louise Westwood (2436467)" userId="cdeb0e3f-0bef-4b23-9963-482cc3f9a28f" providerId="ADAL" clId="{4C0FB800-65AF-40EA-90A3-BF056DE420C9}" dt="2026-07-19T14:13:04.827" v="153"/>
          <ac:picMkLst>
            <pc:docMk/>
            <pc:sldMk cId="2262191931" sldId="272"/>
            <ac:picMk id="7" creationId="{06E95C9C-E717-D8BE-A747-FACF9ABE9390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21C9E0-10E2-4233-B30D-3C622F59B92F}" type="doc">
      <dgm:prSet loTypeId="urn:microsoft.com/office/officeart/2008/layout/LinedList" loCatId="list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398DF652-0014-43B2-9AC4-F4E857BAD0F6}">
      <dgm:prSet/>
      <dgm:spPr/>
      <dgm:t>
        <a:bodyPr/>
        <a:lstStyle/>
        <a:p>
          <a:r>
            <a:rPr lang="en-GB" b="1"/>
            <a:t>Recommended Daily Management</a:t>
          </a:r>
          <a:endParaRPr lang="en-US"/>
        </a:p>
      </dgm:t>
    </dgm:pt>
    <dgm:pt modelId="{A1FD8CB0-69B8-4230-8DEA-C20A02992BBB}" type="parTrans" cxnId="{296BFD27-E69C-42C7-8678-21068DE9CFB1}">
      <dgm:prSet/>
      <dgm:spPr/>
      <dgm:t>
        <a:bodyPr/>
        <a:lstStyle/>
        <a:p>
          <a:endParaRPr lang="en-US"/>
        </a:p>
      </dgm:t>
    </dgm:pt>
    <dgm:pt modelId="{479E363B-6C6F-42A1-82C9-04EF23BDBF0B}" type="sibTrans" cxnId="{296BFD27-E69C-42C7-8678-21068DE9CFB1}">
      <dgm:prSet/>
      <dgm:spPr/>
      <dgm:t>
        <a:bodyPr/>
        <a:lstStyle/>
        <a:p>
          <a:endParaRPr lang="en-US"/>
        </a:p>
      </dgm:t>
    </dgm:pt>
    <dgm:pt modelId="{67A29D1C-B088-4968-9B41-ACF63EE51F23}">
      <dgm:prSet/>
      <dgm:spPr/>
      <dgm:t>
        <a:bodyPr/>
        <a:lstStyle/>
        <a:p>
          <a:r>
            <a:rPr lang="en-GB" b="1"/>
            <a:t>Morning</a:t>
          </a:r>
          <a:endParaRPr lang="en-US"/>
        </a:p>
      </dgm:t>
    </dgm:pt>
    <dgm:pt modelId="{5078E1BF-8EC6-4576-B7A4-5E17CC4ACC45}" type="parTrans" cxnId="{57F93554-31B7-4C8A-8361-EF86FE02EBBE}">
      <dgm:prSet/>
      <dgm:spPr/>
      <dgm:t>
        <a:bodyPr/>
        <a:lstStyle/>
        <a:p>
          <a:endParaRPr lang="en-US"/>
        </a:p>
      </dgm:t>
    </dgm:pt>
    <dgm:pt modelId="{A123A61A-963E-4074-ADB0-A2A00853792D}" type="sibTrans" cxnId="{57F93554-31B7-4C8A-8361-EF86FE02EBBE}">
      <dgm:prSet/>
      <dgm:spPr/>
      <dgm:t>
        <a:bodyPr/>
        <a:lstStyle/>
        <a:p>
          <a:endParaRPr lang="en-US"/>
        </a:p>
      </dgm:t>
    </dgm:pt>
    <dgm:pt modelId="{CB1FBDFC-0E85-41C5-9BA8-B6B431D35625}">
      <dgm:prSet/>
      <dgm:spPr/>
      <dgm:t>
        <a:bodyPr/>
        <a:lstStyle/>
        <a:p>
          <a:r>
            <a:rPr lang="en-GB"/>
            <a:t>Use prescribed inhalers </a:t>
          </a:r>
          <a:endParaRPr lang="en-US"/>
        </a:p>
      </dgm:t>
    </dgm:pt>
    <dgm:pt modelId="{65AF0000-CDBE-4F18-8F0B-59B9935B4342}" type="parTrans" cxnId="{A37E125B-024A-4C05-AB55-0FE29FBD57FD}">
      <dgm:prSet/>
      <dgm:spPr/>
      <dgm:t>
        <a:bodyPr/>
        <a:lstStyle/>
        <a:p>
          <a:endParaRPr lang="en-US"/>
        </a:p>
      </dgm:t>
    </dgm:pt>
    <dgm:pt modelId="{04BEF477-6F6D-4DE1-84E8-16129453AE94}" type="sibTrans" cxnId="{A37E125B-024A-4C05-AB55-0FE29FBD57FD}">
      <dgm:prSet/>
      <dgm:spPr/>
      <dgm:t>
        <a:bodyPr/>
        <a:lstStyle/>
        <a:p>
          <a:endParaRPr lang="en-US"/>
        </a:p>
      </dgm:t>
    </dgm:pt>
    <dgm:pt modelId="{D8ED67F2-8D40-43DD-BE35-E49ACAB694AB}">
      <dgm:prSet/>
      <dgm:spPr/>
      <dgm:t>
        <a:bodyPr/>
        <a:lstStyle/>
        <a:p>
          <a:r>
            <a:rPr lang="en-GB"/>
            <a:t>Check breathing symptoms </a:t>
          </a:r>
          <a:endParaRPr lang="en-US"/>
        </a:p>
      </dgm:t>
    </dgm:pt>
    <dgm:pt modelId="{BF634D5F-C3E6-4FC6-8483-6E9E5C6FFE95}" type="parTrans" cxnId="{241002C8-C2C0-479F-8B36-7437293C18D0}">
      <dgm:prSet/>
      <dgm:spPr/>
      <dgm:t>
        <a:bodyPr/>
        <a:lstStyle/>
        <a:p>
          <a:endParaRPr lang="en-US"/>
        </a:p>
      </dgm:t>
    </dgm:pt>
    <dgm:pt modelId="{E9E5D195-592D-49C8-A678-322B0EC28CA8}" type="sibTrans" cxnId="{241002C8-C2C0-479F-8B36-7437293C18D0}">
      <dgm:prSet/>
      <dgm:spPr/>
      <dgm:t>
        <a:bodyPr/>
        <a:lstStyle/>
        <a:p>
          <a:endParaRPr lang="en-US"/>
        </a:p>
      </dgm:t>
    </dgm:pt>
    <dgm:pt modelId="{22A82954-0C72-411A-8090-C43B11FB14B9}">
      <dgm:prSet/>
      <dgm:spPr/>
      <dgm:t>
        <a:bodyPr/>
        <a:lstStyle/>
        <a:p>
          <a:r>
            <a:rPr lang="en-GB"/>
            <a:t>Eat a healthy breakfast </a:t>
          </a:r>
          <a:endParaRPr lang="en-US"/>
        </a:p>
      </dgm:t>
    </dgm:pt>
    <dgm:pt modelId="{7A421556-E9F0-42B6-83FA-8F4194505222}" type="parTrans" cxnId="{F26B434C-220A-4DB8-9AF1-32B79A511A31}">
      <dgm:prSet/>
      <dgm:spPr/>
      <dgm:t>
        <a:bodyPr/>
        <a:lstStyle/>
        <a:p>
          <a:endParaRPr lang="en-US"/>
        </a:p>
      </dgm:t>
    </dgm:pt>
    <dgm:pt modelId="{359AA957-8E9C-4176-B2DC-EB8C1D230BAA}" type="sibTrans" cxnId="{F26B434C-220A-4DB8-9AF1-32B79A511A31}">
      <dgm:prSet/>
      <dgm:spPr/>
      <dgm:t>
        <a:bodyPr/>
        <a:lstStyle/>
        <a:p>
          <a:endParaRPr lang="en-US"/>
        </a:p>
      </dgm:t>
    </dgm:pt>
    <dgm:pt modelId="{AE3504C2-B692-4C87-A63D-C4560E317660}">
      <dgm:prSet/>
      <dgm:spPr/>
      <dgm:t>
        <a:bodyPr/>
        <a:lstStyle/>
        <a:p>
          <a:r>
            <a:rPr lang="en-GB" b="1"/>
            <a:t>Afternoon</a:t>
          </a:r>
          <a:endParaRPr lang="en-US"/>
        </a:p>
      </dgm:t>
    </dgm:pt>
    <dgm:pt modelId="{6FDA4A46-DF52-4046-B697-FB7F9BC57DA8}" type="parTrans" cxnId="{2D033523-CE4C-4BD6-8DD1-D0A018C81A1F}">
      <dgm:prSet/>
      <dgm:spPr/>
      <dgm:t>
        <a:bodyPr/>
        <a:lstStyle/>
        <a:p>
          <a:endParaRPr lang="en-US"/>
        </a:p>
      </dgm:t>
    </dgm:pt>
    <dgm:pt modelId="{5A828DE8-A3FB-4683-A16A-42FE5B15C10A}" type="sibTrans" cxnId="{2D033523-CE4C-4BD6-8DD1-D0A018C81A1F}">
      <dgm:prSet/>
      <dgm:spPr/>
      <dgm:t>
        <a:bodyPr/>
        <a:lstStyle/>
        <a:p>
          <a:endParaRPr lang="en-US"/>
        </a:p>
      </dgm:t>
    </dgm:pt>
    <dgm:pt modelId="{5E122721-A4FA-45DA-979D-48920F3FD9D3}">
      <dgm:prSet/>
      <dgm:spPr/>
      <dgm:t>
        <a:bodyPr/>
        <a:lstStyle/>
        <a:p>
          <a:r>
            <a:rPr lang="en-GB"/>
            <a:t>Gentle walking or pulmonary rehabilitation exercises </a:t>
          </a:r>
          <a:endParaRPr lang="en-US"/>
        </a:p>
      </dgm:t>
    </dgm:pt>
    <dgm:pt modelId="{D83650C6-F43A-4F27-840B-26B1D8DF68C8}" type="parTrans" cxnId="{C24F3667-B191-436D-8A99-F28A07F5D0EB}">
      <dgm:prSet/>
      <dgm:spPr/>
      <dgm:t>
        <a:bodyPr/>
        <a:lstStyle/>
        <a:p>
          <a:endParaRPr lang="en-US"/>
        </a:p>
      </dgm:t>
    </dgm:pt>
    <dgm:pt modelId="{F88FB6A0-3323-4DF2-9335-86E6E52413B1}" type="sibTrans" cxnId="{C24F3667-B191-436D-8A99-F28A07F5D0EB}">
      <dgm:prSet/>
      <dgm:spPr/>
      <dgm:t>
        <a:bodyPr/>
        <a:lstStyle/>
        <a:p>
          <a:endParaRPr lang="en-US"/>
        </a:p>
      </dgm:t>
    </dgm:pt>
    <dgm:pt modelId="{EE4185F2-FEFC-44A7-A326-F63786E65DB6}">
      <dgm:prSet/>
      <dgm:spPr/>
      <dgm:t>
        <a:bodyPr/>
        <a:lstStyle/>
        <a:p>
          <a:r>
            <a:rPr lang="en-GB"/>
            <a:t>Drink plenty of fluids </a:t>
          </a:r>
          <a:endParaRPr lang="en-US"/>
        </a:p>
      </dgm:t>
    </dgm:pt>
    <dgm:pt modelId="{AAE9D141-270D-4FBD-AFD4-33451905AA10}" type="parTrans" cxnId="{873AD829-16FD-44CB-B23A-2BCE7ED78F4D}">
      <dgm:prSet/>
      <dgm:spPr/>
      <dgm:t>
        <a:bodyPr/>
        <a:lstStyle/>
        <a:p>
          <a:endParaRPr lang="en-US"/>
        </a:p>
      </dgm:t>
    </dgm:pt>
    <dgm:pt modelId="{22E3D633-8466-4666-BBCC-438F601BD878}" type="sibTrans" cxnId="{873AD829-16FD-44CB-B23A-2BCE7ED78F4D}">
      <dgm:prSet/>
      <dgm:spPr/>
      <dgm:t>
        <a:bodyPr/>
        <a:lstStyle/>
        <a:p>
          <a:endParaRPr lang="en-US"/>
        </a:p>
      </dgm:t>
    </dgm:pt>
    <dgm:pt modelId="{0E731183-0DDF-46B7-A07A-3A600C4E14C4}">
      <dgm:prSet/>
      <dgm:spPr/>
      <dgm:t>
        <a:bodyPr/>
        <a:lstStyle/>
        <a:p>
          <a:r>
            <a:rPr lang="en-GB" b="1"/>
            <a:t>Evening</a:t>
          </a:r>
          <a:endParaRPr lang="en-US"/>
        </a:p>
      </dgm:t>
    </dgm:pt>
    <dgm:pt modelId="{3EF5CD71-99E4-4EEA-B897-E4EA00711FA1}" type="parTrans" cxnId="{5B6F58DC-CE1F-4BCD-BC88-CA85A82DD3F1}">
      <dgm:prSet/>
      <dgm:spPr/>
      <dgm:t>
        <a:bodyPr/>
        <a:lstStyle/>
        <a:p>
          <a:endParaRPr lang="en-US"/>
        </a:p>
      </dgm:t>
    </dgm:pt>
    <dgm:pt modelId="{D11F7209-5F92-4E3B-8A7C-D944E80598AD}" type="sibTrans" cxnId="{5B6F58DC-CE1F-4BCD-BC88-CA85A82DD3F1}">
      <dgm:prSet/>
      <dgm:spPr/>
      <dgm:t>
        <a:bodyPr/>
        <a:lstStyle/>
        <a:p>
          <a:endParaRPr lang="en-US"/>
        </a:p>
      </dgm:t>
    </dgm:pt>
    <dgm:pt modelId="{E3038666-1354-433E-97B7-A310C430080C}">
      <dgm:prSet/>
      <dgm:spPr/>
      <dgm:t>
        <a:bodyPr/>
        <a:lstStyle/>
        <a:p>
          <a:r>
            <a:rPr lang="en-GB"/>
            <a:t>Balanced evening meal </a:t>
          </a:r>
          <a:endParaRPr lang="en-US"/>
        </a:p>
      </dgm:t>
    </dgm:pt>
    <dgm:pt modelId="{28A8C869-F091-4D96-B0C7-B130799E059B}" type="parTrans" cxnId="{ED7B4713-3555-4410-8717-0B66ADB57414}">
      <dgm:prSet/>
      <dgm:spPr/>
      <dgm:t>
        <a:bodyPr/>
        <a:lstStyle/>
        <a:p>
          <a:endParaRPr lang="en-US"/>
        </a:p>
      </dgm:t>
    </dgm:pt>
    <dgm:pt modelId="{5918AC5A-A1E1-4BA8-B630-CD483C93CB53}" type="sibTrans" cxnId="{ED7B4713-3555-4410-8717-0B66ADB57414}">
      <dgm:prSet/>
      <dgm:spPr/>
      <dgm:t>
        <a:bodyPr/>
        <a:lstStyle/>
        <a:p>
          <a:endParaRPr lang="en-US"/>
        </a:p>
      </dgm:t>
    </dgm:pt>
    <dgm:pt modelId="{37E4E4BE-9105-4DB0-809C-D558A4BC7FEB}">
      <dgm:prSet/>
      <dgm:spPr/>
      <dgm:t>
        <a:bodyPr/>
        <a:lstStyle/>
        <a:p>
          <a:r>
            <a:rPr lang="en-GB"/>
            <a:t>Breathing exercises </a:t>
          </a:r>
          <a:endParaRPr lang="en-US"/>
        </a:p>
      </dgm:t>
    </dgm:pt>
    <dgm:pt modelId="{E5656AA5-47FB-4116-B818-3FAB98976431}" type="parTrans" cxnId="{D9A97356-C0A3-4849-A2DD-6D3FC1BB04E2}">
      <dgm:prSet/>
      <dgm:spPr/>
      <dgm:t>
        <a:bodyPr/>
        <a:lstStyle/>
        <a:p>
          <a:endParaRPr lang="en-US"/>
        </a:p>
      </dgm:t>
    </dgm:pt>
    <dgm:pt modelId="{8B1D862C-8A7C-4BE1-BD51-E58354DD6382}" type="sibTrans" cxnId="{D9A97356-C0A3-4849-A2DD-6D3FC1BB04E2}">
      <dgm:prSet/>
      <dgm:spPr/>
      <dgm:t>
        <a:bodyPr/>
        <a:lstStyle/>
        <a:p>
          <a:endParaRPr lang="en-US"/>
        </a:p>
      </dgm:t>
    </dgm:pt>
    <dgm:pt modelId="{95A1BBC7-9D13-41F2-B64D-88F80BADDFE7}">
      <dgm:prSet/>
      <dgm:spPr/>
      <dgm:t>
        <a:bodyPr/>
        <a:lstStyle/>
        <a:p>
          <a:r>
            <a:rPr lang="en-GB"/>
            <a:t>Monitor symptoms before bed </a:t>
          </a:r>
          <a:endParaRPr lang="en-US"/>
        </a:p>
      </dgm:t>
    </dgm:pt>
    <dgm:pt modelId="{C80F13F3-DAB7-47C2-8EE4-03EAB8C0B4FB}" type="parTrans" cxnId="{DFD44F69-2F76-46DE-A606-74FFBA46644D}">
      <dgm:prSet/>
      <dgm:spPr/>
      <dgm:t>
        <a:bodyPr/>
        <a:lstStyle/>
        <a:p>
          <a:endParaRPr lang="en-US"/>
        </a:p>
      </dgm:t>
    </dgm:pt>
    <dgm:pt modelId="{E6D7B38F-91EB-4376-825B-C4A42DAF74FF}" type="sibTrans" cxnId="{DFD44F69-2F76-46DE-A606-74FFBA46644D}">
      <dgm:prSet/>
      <dgm:spPr/>
      <dgm:t>
        <a:bodyPr/>
        <a:lstStyle/>
        <a:p>
          <a:endParaRPr lang="en-US"/>
        </a:p>
      </dgm:t>
    </dgm:pt>
    <dgm:pt modelId="{3BEED5CC-23A5-410F-A6DF-FA6E5B1DE920}">
      <dgm:prSet/>
      <dgm:spPr/>
      <dgm:t>
        <a:bodyPr/>
        <a:lstStyle/>
        <a:p>
          <a:r>
            <a:rPr lang="en-GB"/>
            <a:t>(NHS, 2025)</a:t>
          </a:r>
          <a:endParaRPr lang="en-US"/>
        </a:p>
      </dgm:t>
    </dgm:pt>
    <dgm:pt modelId="{2CF34366-3651-4F35-BA26-D77861B2D7C6}" type="parTrans" cxnId="{B5D7097C-116B-4474-AFF2-CBFE616A3377}">
      <dgm:prSet/>
      <dgm:spPr/>
      <dgm:t>
        <a:bodyPr/>
        <a:lstStyle/>
        <a:p>
          <a:endParaRPr lang="en-US"/>
        </a:p>
      </dgm:t>
    </dgm:pt>
    <dgm:pt modelId="{D6096686-1777-4573-8FE3-469EA0C9B6BB}" type="sibTrans" cxnId="{B5D7097C-116B-4474-AFF2-CBFE616A3377}">
      <dgm:prSet/>
      <dgm:spPr/>
      <dgm:t>
        <a:bodyPr/>
        <a:lstStyle/>
        <a:p>
          <a:endParaRPr lang="en-US"/>
        </a:p>
      </dgm:t>
    </dgm:pt>
    <dgm:pt modelId="{04F12AA6-C56C-4FD4-8F11-A497A2EE50BD}" type="pres">
      <dgm:prSet presAssocID="{B821C9E0-10E2-4233-B30D-3C622F59B92F}" presName="vert0" presStyleCnt="0">
        <dgm:presLayoutVars>
          <dgm:dir/>
          <dgm:animOne val="branch"/>
          <dgm:animLvl val="lvl"/>
        </dgm:presLayoutVars>
      </dgm:prSet>
      <dgm:spPr/>
    </dgm:pt>
    <dgm:pt modelId="{90592228-5695-4830-85FB-13535985933C}" type="pres">
      <dgm:prSet presAssocID="{398DF652-0014-43B2-9AC4-F4E857BAD0F6}" presName="thickLine" presStyleLbl="alignNode1" presStyleIdx="0" presStyleCnt="13"/>
      <dgm:spPr/>
    </dgm:pt>
    <dgm:pt modelId="{E59DCDF5-5420-46E1-A68C-7C965E7767ED}" type="pres">
      <dgm:prSet presAssocID="{398DF652-0014-43B2-9AC4-F4E857BAD0F6}" presName="horz1" presStyleCnt="0"/>
      <dgm:spPr/>
    </dgm:pt>
    <dgm:pt modelId="{CFCADC42-ADF1-4237-8625-A5293B8D4DA5}" type="pres">
      <dgm:prSet presAssocID="{398DF652-0014-43B2-9AC4-F4E857BAD0F6}" presName="tx1" presStyleLbl="revTx" presStyleIdx="0" presStyleCnt="13"/>
      <dgm:spPr/>
    </dgm:pt>
    <dgm:pt modelId="{4D6FFBAB-C0AB-4024-8200-DB47F975D017}" type="pres">
      <dgm:prSet presAssocID="{398DF652-0014-43B2-9AC4-F4E857BAD0F6}" presName="vert1" presStyleCnt="0"/>
      <dgm:spPr/>
    </dgm:pt>
    <dgm:pt modelId="{FCDBF088-403A-47D0-A11A-507CAE8B2D11}" type="pres">
      <dgm:prSet presAssocID="{67A29D1C-B088-4968-9B41-ACF63EE51F23}" presName="thickLine" presStyleLbl="alignNode1" presStyleIdx="1" presStyleCnt="13"/>
      <dgm:spPr/>
    </dgm:pt>
    <dgm:pt modelId="{3B0BEDCF-06AF-40C8-A1B1-5870720DCD3F}" type="pres">
      <dgm:prSet presAssocID="{67A29D1C-B088-4968-9B41-ACF63EE51F23}" presName="horz1" presStyleCnt="0"/>
      <dgm:spPr/>
    </dgm:pt>
    <dgm:pt modelId="{05459D93-9FDE-4AEE-BB0B-CE2D5E9353F2}" type="pres">
      <dgm:prSet presAssocID="{67A29D1C-B088-4968-9B41-ACF63EE51F23}" presName="tx1" presStyleLbl="revTx" presStyleIdx="1" presStyleCnt="13"/>
      <dgm:spPr/>
    </dgm:pt>
    <dgm:pt modelId="{D82801D9-8793-4501-8776-069E9C8B7CD9}" type="pres">
      <dgm:prSet presAssocID="{67A29D1C-B088-4968-9B41-ACF63EE51F23}" presName="vert1" presStyleCnt="0"/>
      <dgm:spPr/>
    </dgm:pt>
    <dgm:pt modelId="{6AA966F6-24E3-404A-9744-572AFE57CF20}" type="pres">
      <dgm:prSet presAssocID="{CB1FBDFC-0E85-41C5-9BA8-B6B431D35625}" presName="thickLine" presStyleLbl="alignNode1" presStyleIdx="2" presStyleCnt="13"/>
      <dgm:spPr/>
    </dgm:pt>
    <dgm:pt modelId="{B4302880-6FCC-49A4-A196-37BDE567C0B7}" type="pres">
      <dgm:prSet presAssocID="{CB1FBDFC-0E85-41C5-9BA8-B6B431D35625}" presName="horz1" presStyleCnt="0"/>
      <dgm:spPr/>
    </dgm:pt>
    <dgm:pt modelId="{F9867A1F-70A7-476E-9EFB-C291754F3F4B}" type="pres">
      <dgm:prSet presAssocID="{CB1FBDFC-0E85-41C5-9BA8-B6B431D35625}" presName="tx1" presStyleLbl="revTx" presStyleIdx="2" presStyleCnt="13"/>
      <dgm:spPr/>
    </dgm:pt>
    <dgm:pt modelId="{0CBC730A-B450-40CF-B837-7AF53F7E151B}" type="pres">
      <dgm:prSet presAssocID="{CB1FBDFC-0E85-41C5-9BA8-B6B431D35625}" presName="vert1" presStyleCnt="0"/>
      <dgm:spPr/>
    </dgm:pt>
    <dgm:pt modelId="{9D6A73C9-8ED0-49AA-BCCF-E1FB08AF55A7}" type="pres">
      <dgm:prSet presAssocID="{D8ED67F2-8D40-43DD-BE35-E49ACAB694AB}" presName="thickLine" presStyleLbl="alignNode1" presStyleIdx="3" presStyleCnt="13"/>
      <dgm:spPr/>
    </dgm:pt>
    <dgm:pt modelId="{5B4AA261-E765-4836-A75C-3645CC6BE3A4}" type="pres">
      <dgm:prSet presAssocID="{D8ED67F2-8D40-43DD-BE35-E49ACAB694AB}" presName="horz1" presStyleCnt="0"/>
      <dgm:spPr/>
    </dgm:pt>
    <dgm:pt modelId="{C7E6633D-ECB3-424F-918C-FCEBE74251AC}" type="pres">
      <dgm:prSet presAssocID="{D8ED67F2-8D40-43DD-BE35-E49ACAB694AB}" presName="tx1" presStyleLbl="revTx" presStyleIdx="3" presStyleCnt="13"/>
      <dgm:spPr/>
    </dgm:pt>
    <dgm:pt modelId="{40180764-A761-4F50-A3D2-4C51AF6EFA8A}" type="pres">
      <dgm:prSet presAssocID="{D8ED67F2-8D40-43DD-BE35-E49ACAB694AB}" presName="vert1" presStyleCnt="0"/>
      <dgm:spPr/>
    </dgm:pt>
    <dgm:pt modelId="{F3A3732F-5815-4B29-B950-79ADE3A48997}" type="pres">
      <dgm:prSet presAssocID="{22A82954-0C72-411A-8090-C43B11FB14B9}" presName="thickLine" presStyleLbl="alignNode1" presStyleIdx="4" presStyleCnt="13"/>
      <dgm:spPr/>
    </dgm:pt>
    <dgm:pt modelId="{E7904D37-D1C0-4DA7-8DBE-72514F5F9A71}" type="pres">
      <dgm:prSet presAssocID="{22A82954-0C72-411A-8090-C43B11FB14B9}" presName="horz1" presStyleCnt="0"/>
      <dgm:spPr/>
    </dgm:pt>
    <dgm:pt modelId="{66B2FFC1-FB4B-4185-92A3-EC76FBC332D3}" type="pres">
      <dgm:prSet presAssocID="{22A82954-0C72-411A-8090-C43B11FB14B9}" presName="tx1" presStyleLbl="revTx" presStyleIdx="4" presStyleCnt="13"/>
      <dgm:spPr/>
    </dgm:pt>
    <dgm:pt modelId="{3ECE5538-15CB-45B8-9EE7-4F86D686F58F}" type="pres">
      <dgm:prSet presAssocID="{22A82954-0C72-411A-8090-C43B11FB14B9}" presName="vert1" presStyleCnt="0"/>
      <dgm:spPr/>
    </dgm:pt>
    <dgm:pt modelId="{6FBA41AF-9AFE-4809-A2CD-33A6C42FFD94}" type="pres">
      <dgm:prSet presAssocID="{AE3504C2-B692-4C87-A63D-C4560E317660}" presName="thickLine" presStyleLbl="alignNode1" presStyleIdx="5" presStyleCnt="13"/>
      <dgm:spPr/>
    </dgm:pt>
    <dgm:pt modelId="{D246F760-6757-42F8-9BC9-0E1CEDCB0632}" type="pres">
      <dgm:prSet presAssocID="{AE3504C2-B692-4C87-A63D-C4560E317660}" presName="horz1" presStyleCnt="0"/>
      <dgm:spPr/>
    </dgm:pt>
    <dgm:pt modelId="{9895B96F-7671-4236-AA6D-6D9DF55A865B}" type="pres">
      <dgm:prSet presAssocID="{AE3504C2-B692-4C87-A63D-C4560E317660}" presName="tx1" presStyleLbl="revTx" presStyleIdx="5" presStyleCnt="13"/>
      <dgm:spPr/>
    </dgm:pt>
    <dgm:pt modelId="{85B5E983-6253-4A59-91AA-48E7DD1A7C92}" type="pres">
      <dgm:prSet presAssocID="{AE3504C2-B692-4C87-A63D-C4560E317660}" presName="vert1" presStyleCnt="0"/>
      <dgm:spPr/>
    </dgm:pt>
    <dgm:pt modelId="{70B4CAAB-927A-47DF-A63D-8271215E6A08}" type="pres">
      <dgm:prSet presAssocID="{5E122721-A4FA-45DA-979D-48920F3FD9D3}" presName="thickLine" presStyleLbl="alignNode1" presStyleIdx="6" presStyleCnt="13"/>
      <dgm:spPr/>
    </dgm:pt>
    <dgm:pt modelId="{46061F2E-E455-4D9A-8DF4-69C1FCEBECF3}" type="pres">
      <dgm:prSet presAssocID="{5E122721-A4FA-45DA-979D-48920F3FD9D3}" presName="horz1" presStyleCnt="0"/>
      <dgm:spPr/>
    </dgm:pt>
    <dgm:pt modelId="{04D91FA0-CA18-47F0-B27B-E1B358FD776E}" type="pres">
      <dgm:prSet presAssocID="{5E122721-A4FA-45DA-979D-48920F3FD9D3}" presName="tx1" presStyleLbl="revTx" presStyleIdx="6" presStyleCnt="13"/>
      <dgm:spPr/>
    </dgm:pt>
    <dgm:pt modelId="{4673C2AE-FE5C-4395-B01F-AD97541B87FA}" type="pres">
      <dgm:prSet presAssocID="{5E122721-A4FA-45DA-979D-48920F3FD9D3}" presName="vert1" presStyleCnt="0"/>
      <dgm:spPr/>
    </dgm:pt>
    <dgm:pt modelId="{7E6E9EC3-635B-4A40-B6C4-8E6D0380BAC0}" type="pres">
      <dgm:prSet presAssocID="{EE4185F2-FEFC-44A7-A326-F63786E65DB6}" presName="thickLine" presStyleLbl="alignNode1" presStyleIdx="7" presStyleCnt="13"/>
      <dgm:spPr/>
    </dgm:pt>
    <dgm:pt modelId="{B792AC9E-01D7-4635-A90E-CCF9B717FDB4}" type="pres">
      <dgm:prSet presAssocID="{EE4185F2-FEFC-44A7-A326-F63786E65DB6}" presName="horz1" presStyleCnt="0"/>
      <dgm:spPr/>
    </dgm:pt>
    <dgm:pt modelId="{0636F8F5-0BB2-41F5-8384-B636FA983A94}" type="pres">
      <dgm:prSet presAssocID="{EE4185F2-FEFC-44A7-A326-F63786E65DB6}" presName="tx1" presStyleLbl="revTx" presStyleIdx="7" presStyleCnt="13"/>
      <dgm:spPr/>
    </dgm:pt>
    <dgm:pt modelId="{008AA7B0-D809-43FF-BCA9-7E0273450AFA}" type="pres">
      <dgm:prSet presAssocID="{EE4185F2-FEFC-44A7-A326-F63786E65DB6}" presName="vert1" presStyleCnt="0"/>
      <dgm:spPr/>
    </dgm:pt>
    <dgm:pt modelId="{A96248E6-65F0-4579-A54E-AFB4C87F2E87}" type="pres">
      <dgm:prSet presAssocID="{0E731183-0DDF-46B7-A07A-3A600C4E14C4}" presName="thickLine" presStyleLbl="alignNode1" presStyleIdx="8" presStyleCnt="13"/>
      <dgm:spPr/>
    </dgm:pt>
    <dgm:pt modelId="{5C89D2E5-15B9-4C85-902B-1A9D4EA18902}" type="pres">
      <dgm:prSet presAssocID="{0E731183-0DDF-46B7-A07A-3A600C4E14C4}" presName="horz1" presStyleCnt="0"/>
      <dgm:spPr/>
    </dgm:pt>
    <dgm:pt modelId="{02067032-5EF0-4B75-9B61-888252C4EBC0}" type="pres">
      <dgm:prSet presAssocID="{0E731183-0DDF-46B7-A07A-3A600C4E14C4}" presName="tx1" presStyleLbl="revTx" presStyleIdx="8" presStyleCnt="13"/>
      <dgm:spPr/>
    </dgm:pt>
    <dgm:pt modelId="{04E415C9-1C57-4BE8-8E80-4FAB514EB8EC}" type="pres">
      <dgm:prSet presAssocID="{0E731183-0DDF-46B7-A07A-3A600C4E14C4}" presName="vert1" presStyleCnt="0"/>
      <dgm:spPr/>
    </dgm:pt>
    <dgm:pt modelId="{B9A205EB-5F2F-4BC3-9939-4C1DF726B09A}" type="pres">
      <dgm:prSet presAssocID="{E3038666-1354-433E-97B7-A310C430080C}" presName="thickLine" presStyleLbl="alignNode1" presStyleIdx="9" presStyleCnt="13"/>
      <dgm:spPr/>
    </dgm:pt>
    <dgm:pt modelId="{AA5FF798-C838-4CB8-9A1F-7E838CC70163}" type="pres">
      <dgm:prSet presAssocID="{E3038666-1354-433E-97B7-A310C430080C}" presName="horz1" presStyleCnt="0"/>
      <dgm:spPr/>
    </dgm:pt>
    <dgm:pt modelId="{4D6C42D5-5924-426E-8BB0-CAA40D80F076}" type="pres">
      <dgm:prSet presAssocID="{E3038666-1354-433E-97B7-A310C430080C}" presName="tx1" presStyleLbl="revTx" presStyleIdx="9" presStyleCnt="13"/>
      <dgm:spPr/>
    </dgm:pt>
    <dgm:pt modelId="{18A5517D-55AA-408B-9C6B-AC3712F013B0}" type="pres">
      <dgm:prSet presAssocID="{E3038666-1354-433E-97B7-A310C430080C}" presName="vert1" presStyleCnt="0"/>
      <dgm:spPr/>
    </dgm:pt>
    <dgm:pt modelId="{BC4618B8-BC7B-4587-8C0C-10FB4A419630}" type="pres">
      <dgm:prSet presAssocID="{37E4E4BE-9105-4DB0-809C-D558A4BC7FEB}" presName="thickLine" presStyleLbl="alignNode1" presStyleIdx="10" presStyleCnt="13"/>
      <dgm:spPr/>
    </dgm:pt>
    <dgm:pt modelId="{CFB87BB1-BF0B-4F4B-AAA2-4F242E84A18C}" type="pres">
      <dgm:prSet presAssocID="{37E4E4BE-9105-4DB0-809C-D558A4BC7FEB}" presName="horz1" presStyleCnt="0"/>
      <dgm:spPr/>
    </dgm:pt>
    <dgm:pt modelId="{C8E0B7D3-DD16-49E0-A0CD-8F8D71468A9A}" type="pres">
      <dgm:prSet presAssocID="{37E4E4BE-9105-4DB0-809C-D558A4BC7FEB}" presName="tx1" presStyleLbl="revTx" presStyleIdx="10" presStyleCnt="13"/>
      <dgm:spPr/>
    </dgm:pt>
    <dgm:pt modelId="{AED2D9B6-3B71-4100-B577-2CFC18C77285}" type="pres">
      <dgm:prSet presAssocID="{37E4E4BE-9105-4DB0-809C-D558A4BC7FEB}" presName="vert1" presStyleCnt="0"/>
      <dgm:spPr/>
    </dgm:pt>
    <dgm:pt modelId="{906213CF-4412-4F56-8A7C-1C22175081B0}" type="pres">
      <dgm:prSet presAssocID="{95A1BBC7-9D13-41F2-B64D-88F80BADDFE7}" presName="thickLine" presStyleLbl="alignNode1" presStyleIdx="11" presStyleCnt="13"/>
      <dgm:spPr/>
    </dgm:pt>
    <dgm:pt modelId="{84945897-C635-4AFD-94D4-8DBD65FDCF1D}" type="pres">
      <dgm:prSet presAssocID="{95A1BBC7-9D13-41F2-B64D-88F80BADDFE7}" presName="horz1" presStyleCnt="0"/>
      <dgm:spPr/>
    </dgm:pt>
    <dgm:pt modelId="{B53685EA-5675-4DE3-80F2-6D75A9AAC686}" type="pres">
      <dgm:prSet presAssocID="{95A1BBC7-9D13-41F2-B64D-88F80BADDFE7}" presName="tx1" presStyleLbl="revTx" presStyleIdx="11" presStyleCnt="13"/>
      <dgm:spPr/>
    </dgm:pt>
    <dgm:pt modelId="{FAA94373-0DAD-4D80-B95C-C7ADA640B20A}" type="pres">
      <dgm:prSet presAssocID="{95A1BBC7-9D13-41F2-B64D-88F80BADDFE7}" presName="vert1" presStyleCnt="0"/>
      <dgm:spPr/>
    </dgm:pt>
    <dgm:pt modelId="{5C18FE79-BF34-4706-BF1F-028959356BFA}" type="pres">
      <dgm:prSet presAssocID="{3BEED5CC-23A5-410F-A6DF-FA6E5B1DE920}" presName="thickLine" presStyleLbl="alignNode1" presStyleIdx="12" presStyleCnt="13"/>
      <dgm:spPr/>
    </dgm:pt>
    <dgm:pt modelId="{2FAD6057-B7CA-487F-B235-269A75334379}" type="pres">
      <dgm:prSet presAssocID="{3BEED5CC-23A5-410F-A6DF-FA6E5B1DE920}" presName="horz1" presStyleCnt="0"/>
      <dgm:spPr/>
    </dgm:pt>
    <dgm:pt modelId="{EF862CC1-C5A7-4816-80CC-EE29BA590B1E}" type="pres">
      <dgm:prSet presAssocID="{3BEED5CC-23A5-410F-A6DF-FA6E5B1DE920}" presName="tx1" presStyleLbl="revTx" presStyleIdx="12" presStyleCnt="13"/>
      <dgm:spPr/>
    </dgm:pt>
    <dgm:pt modelId="{3C0381A5-5380-48AE-9716-3E3A390B9D9A}" type="pres">
      <dgm:prSet presAssocID="{3BEED5CC-23A5-410F-A6DF-FA6E5B1DE920}" presName="vert1" presStyleCnt="0"/>
      <dgm:spPr/>
    </dgm:pt>
  </dgm:ptLst>
  <dgm:cxnLst>
    <dgm:cxn modelId="{5BAD880E-329A-4564-B55C-B8CA26210FF7}" type="presOf" srcId="{D8ED67F2-8D40-43DD-BE35-E49ACAB694AB}" destId="{C7E6633D-ECB3-424F-918C-FCEBE74251AC}" srcOrd="0" destOrd="0" presId="urn:microsoft.com/office/officeart/2008/layout/LinedList"/>
    <dgm:cxn modelId="{04B6020F-1E5E-4C03-A4F4-5B016F422A0B}" type="presOf" srcId="{0E731183-0DDF-46B7-A07A-3A600C4E14C4}" destId="{02067032-5EF0-4B75-9B61-888252C4EBC0}" srcOrd="0" destOrd="0" presId="urn:microsoft.com/office/officeart/2008/layout/LinedList"/>
    <dgm:cxn modelId="{FB65850F-71B0-420D-9CDF-EDDB25DA0A73}" type="presOf" srcId="{95A1BBC7-9D13-41F2-B64D-88F80BADDFE7}" destId="{B53685EA-5675-4DE3-80F2-6D75A9AAC686}" srcOrd="0" destOrd="0" presId="urn:microsoft.com/office/officeart/2008/layout/LinedList"/>
    <dgm:cxn modelId="{ED7B4713-3555-4410-8717-0B66ADB57414}" srcId="{B821C9E0-10E2-4233-B30D-3C622F59B92F}" destId="{E3038666-1354-433E-97B7-A310C430080C}" srcOrd="9" destOrd="0" parTransId="{28A8C869-F091-4D96-B0C7-B130799E059B}" sibTransId="{5918AC5A-A1E1-4BA8-B630-CD483C93CB53}"/>
    <dgm:cxn modelId="{2D033523-CE4C-4BD6-8DD1-D0A018C81A1F}" srcId="{B821C9E0-10E2-4233-B30D-3C622F59B92F}" destId="{AE3504C2-B692-4C87-A63D-C4560E317660}" srcOrd="5" destOrd="0" parTransId="{6FDA4A46-DF52-4046-B697-FB7F9BC57DA8}" sibTransId="{5A828DE8-A3FB-4683-A16A-42FE5B15C10A}"/>
    <dgm:cxn modelId="{296BFD27-E69C-42C7-8678-21068DE9CFB1}" srcId="{B821C9E0-10E2-4233-B30D-3C622F59B92F}" destId="{398DF652-0014-43B2-9AC4-F4E857BAD0F6}" srcOrd="0" destOrd="0" parTransId="{A1FD8CB0-69B8-4230-8DEA-C20A02992BBB}" sibTransId="{479E363B-6C6F-42A1-82C9-04EF23BDBF0B}"/>
    <dgm:cxn modelId="{873AD829-16FD-44CB-B23A-2BCE7ED78F4D}" srcId="{B821C9E0-10E2-4233-B30D-3C622F59B92F}" destId="{EE4185F2-FEFC-44A7-A326-F63786E65DB6}" srcOrd="7" destOrd="0" parTransId="{AAE9D141-270D-4FBD-AFD4-33451905AA10}" sibTransId="{22E3D633-8466-4666-BBCC-438F601BD878}"/>
    <dgm:cxn modelId="{6CF4102A-50DB-4552-841C-6B3D74F4671E}" type="presOf" srcId="{67A29D1C-B088-4968-9B41-ACF63EE51F23}" destId="{05459D93-9FDE-4AEE-BB0B-CE2D5E9353F2}" srcOrd="0" destOrd="0" presId="urn:microsoft.com/office/officeart/2008/layout/LinedList"/>
    <dgm:cxn modelId="{A37E125B-024A-4C05-AB55-0FE29FBD57FD}" srcId="{B821C9E0-10E2-4233-B30D-3C622F59B92F}" destId="{CB1FBDFC-0E85-41C5-9BA8-B6B431D35625}" srcOrd="2" destOrd="0" parTransId="{65AF0000-CDBE-4F18-8F0B-59B9935B4342}" sibTransId="{04BEF477-6F6D-4DE1-84E8-16129453AE94}"/>
    <dgm:cxn modelId="{C24F3667-B191-436D-8A99-F28A07F5D0EB}" srcId="{B821C9E0-10E2-4233-B30D-3C622F59B92F}" destId="{5E122721-A4FA-45DA-979D-48920F3FD9D3}" srcOrd="6" destOrd="0" parTransId="{D83650C6-F43A-4F27-840B-26B1D8DF68C8}" sibTransId="{F88FB6A0-3323-4DF2-9335-86E6E52413B1}"/>
    <dgm:cxn modelId="{DFD44F69-2F76-46DE-A606-74FFBA46644D}" srcId="{B821C9E0-10E2-4233-B30D-3C622F59B92F}" destId="{95A1BBC7-9D13-41F2-B64D-88F80BADDFE7}" srcOrd="11" destOrd="0" parTransId="{C80F13F3-DAB7-47C2-8EE4-03EAB8C0B4FB}" sibTransId="{E6D7B38F-91EB-4376-825B-C4A42DAF74FF}"/>
    <dgm:cxn modelId="{F26B434C-220A-4DB8-9AF1-32B79A511A31}" srcId="{B821C9E0-10E2-4233-B30D-3C622F59B92F}" destId="{22A82954-0C72-411A-8090-C43B11FB14B9}" srcOrd="4" destOrd="0" parTransId="{7A421556-E9F0-42B6-83FA-8F4194505222}" sibTransId="{359AA957-8E9C-4176-B2DC-EB8C1D230BAA}"/>
    <dgm:cxn modelId="{2018B952-3A55-4F98-A881-DAF768B85F85}" type="presOf" srcId="{37E4E4BE-9105-4DB0-809C-D558A4BC7FEB}" destId="{C8E0B7D3-DD16-49E0-A0CD-8F8D71468A9A}" srcOrd="0" destOrd="0" presId="urn:microsoft.com/office/officeart/2008/layout/LinedList"/>
    <dgm:cxn modelId="{57F93554-31B7-4C8A-8361-EF86FE02EBBE}" srcId="{B821C9E0-10E2-4233-B30D-3C622F59B92F}" destId="{67A29D1C-B088-4968-9B41-ACF63EE51F23}" srcOrd="1" destOrd="0" parTransId="{5078E1BF-8EC6-4576-B7A4-5E17CC4ACC45}" sibTransId="{A123A61A-963E-4074-ADB0-A2A00853792D}"/>
    <dgm:cxn modelId="{D9A97356-C0A3-4849-A2DD-6D3FC1BB04E2}" srcId="{B821C9E0-10E2-4233-B30D-3C622F59B92F}" destId="{37E4E4BE-9105-4DB0-809C-D558A4BC7FEB}" srcOrd="10" destOrd="0" parTransId="{E5656AA5-47FB-4116-B818-3FAB98976431}" sibTransId="{8B1D862C-8A7C-4BE1-BD51-E58354DD6382}"/>
    <dgm:cxn modelId="{B5D7097C-116B-4474-AFF2-CBFE616A3377}" srcId="{B821C9E0-10E2-4233-B30D-3C622F59B92F}" destId="{3BEED5CC-23A5-410F-A6DF-FA6E5B1DE920}" srcOrd="12" destOrd="0" parTransId="{2CF34366-3651-4F35-BA26-D77861B2D7C6}" sibTransId="{D6096686-1777-4573-8FE3-469EA0C9B6BB}"/>
    <dgm:cxn modelId="{4A071983-7525-4DA8-9B73-DB50A5AB5508}" type="presOf" srcId="{22A82954-0C72-411A-8090-C43B11FB14B9}" destId="{66B2FFC1-FB4B-4185-92A3-EC76FBC332D3}" srcOrd="0" destOrd="0" presId="urn:microsoft.com/office/officeart/2008/layout/LinedList"/>
    <dgm:cxn modelId="{62F81484-905B-4E68-8B7F-4127E089D53A}" type="presOf" srcId="{5E122721-A4FA-45DA-979D-48920F3FD9D3}" destId="{04D91FA0-CA18-47F0-B27B-E1B358FD776E}" srcOrd="0" destOrd="0" presId="urn:microsoft.com/office/officeart/2008/layout/LinedList"/>
    <dgm:cxn modelId="{14D4BC9A-9361-40AD-A7CD-7DC96C26D7C9}" type="presOf" srcId="{B821C9E0-10E2-4233-B30D-3C622F59B92F}" destId="{04F12AA6-C56C-4FD4-8F11-A497A2EE50BD}" srcOrd="0" destOrd="0" presId="urn:microsoft.com/office/officeart/2008/layout/LinedList"/>
    <dgm:cxn modelId="{D57003AB-DFB4-454B-BF3D-E0A91425C492}" type="presOf" srcId="{398DF652-0014-43B2-9AC4-F4E857BAD0F6}" destId="{CFCADC42-ADF1-4237-8625-A5293B8D4DA5}" srcOrd="0" destOrd="0" presId="urn:microsoft.com/office/officeart/2008/layout/LinedList"/>
    <dgm:cxn modelId="{06715FAE-29FE-44C4-906F-772EFE2CA6A8}" type="presOf" srcId="{AE3504C2-B692-4C87-A63D-C4560E317660}" destId="{9895B96F-7671-4236-AA6D-6D9DF55A865B}" srcOrd="0" destOrd="0" presId="urn:microsoft.com/office/officeart/2008/layout/LinedList"/>
    <dgm:cxn modelId="{BB52F4B7-D267-4F23-9721-8AEC1F871A94}" type="presOf" srcId="{3BEED5CC-23A5-410F-A6DF-FA6E5B1DE920}" destId="{EF862CC1-C5A7-4816-80CC-EE29BA590B1E}" srcOrd="0" destOrd="0" presId="urn:microsoft.com/office/officeart/2008/layout/LinedList"/>
    <dgm:cxn modelId="{241002C8-C2C0-479F-8B36-7437293C18D0}" srcId="{B821C9E0-10E2-4233-B30D-3C622F59B92F}" destId="{D8ED67F2-8D40-43DD-BE35-E49ACAB694AB}" srcOrd="3" destOrd="0" parTransId="{BF634D5F-C3E6-4FC6-8483-6E9E5C6FFE95}" sibTransId="{E9E5D195-592D-49C8-A678-322B0EC28CA8}"/>
    <dgm:cxn modelId="{F359E4DB-FC02-46A8-B261-01EB7B254929}" type="presOf" srcId="{EE4185F2-FEFC-44A7-A326-F63786E65DB6}" destId="{0636F8F5-0BB2-41F5-8384-B636FA983A94}" srcOrd="0" destOrd="0" presId="urn:microsoft.com/office/officeart/2008/layout/LinedList"/>
    <dgm:cxn modelId="{5B6F58DC-CE1F-4BCD-BC88-CA85A82DD3F1}" srcId="{B821C9E0-10E2-4233-B30D-3C622F59B92F}" destId="{0E731183-0DDF-46B7-A07A-3A600C4E14C4}" srcOrd="8" destOrd="0" parTransId="{3EF5CD71-99E4-4EEA-B897-E4EA00711FA1}" sibTransId="{D11F7209-5F92-4E3B-8A7C-D944E80598AD}"/>
    <dgm:cxn modelId="{13081DEE-AD5E-42BE-91D1-5F6E848CA3D5}" type="presOf" srcId="{E3038666-1354-433E-97B7-A310C430080C}" destId="{4D6C42D5-5924-426E-8BB0-CAA40D80F076}" srcOrd="0" destOrd="0" presId="urn:microsoft.com/office/officeart/2008/layout/LinedList"/>
    <dgm:cxn modelId="{97685AFA-9DFC-4AA2-8883-F29758ABDF67}" type="presOf" srcId="{CB1FBDFC-0E85-41C5-9BA8-B6B431D35625}" destId="{F9867A1F-70A7-476E-9EFB-C291754F3F4B}" srcOrd="0" destOrd="0" presId="urn:microsoft.com/office/officeart/2008/layout/LinedList"/>
    <dgm:cxn modelId="{AF8F99CF-F68C-4CAE-874C-2B89752FE4D9}" type="presParOf" srcId="{04F12AA6-C56C-4FD4-8F11-A497A2EE50BD}" destId="{90592228-5695-4830-85FB-13535985933C}" srcOrd="0" destOrd="0" presId="urn:microsoft.com/office/officeart/2008/layout/LinedList"/>
    <dgm:cxn modelId="{5E446116-C052-4488-818E-B242B29C2575}" type="presParOf" srcId="{04F12AA6-C56C-4FD4-8F11-A497A2EE50BD}" destId="{E59DCDF5-5420-46E1-A68C-7C965E7767ED}" srcOrd="1" destOrd="0" presId="urn:microsoft.com/office/officeart/2008/layout/LinedList"/>
    <dgm:cxn modelId="{2BC15CF6-E050-4650-94E4-226E5A717F3F}" type="presParOf" srcId="{E59DCDF5-5420-46E1-A68C-7C965E7767ED}" destId="{CFCADC42-ADF1-4237-8625-A5293B8D4DA5}" srcOrd="0" destOrd="0" presId="urn:microsoft.com/office/officeart/2008/layout/LinedList"/>
    <dgm:cxn modelId="{FC444E37-192B-472A-BD60-BA117AA3DDBB}" type="presParOf" srcId="{E59DCDF5-5420-46E1-A68C-7C965E7767ED}" destId="{4D6FFBAB-C0AB-4024-8200-DB47F975D017}" srcOrd="1" destOrd="0" presId="urn:microsoft.com/office/officeart/2008/layout/LinedList"/>
    <dgm:cxn modelId="{ED667BD1-25DA-41D9-A8FB-7B41FE717BB4}" type="presParOf" srcId="{04F12AA6-C56C-4FD4-8F11-A497A2EE50BD}" destId="{FCDBF088-403A-47D0-A11A-507CAE8B2D11}" srcOrd="2" destOrd="0" presId="urn:microsoft.com/office/officeart/2008/layout/LinedList"/>
    <dgm:cxn modelId="{8191A026-6CCD-42BB-A9CC-424AF5C54449}" type="presParOf" srcId="{04F12AA6-C56C-4FD4-8F11-A497A2EE50BD}" destId="{3B0BEDCF-06AF-40C8-A1B1-5870720DCD3F}" srcOrd="3" destOrd="0" presId="urn:microsoft.com/office/officeart/2008/layout/LinedList"/>
    <dgm:cxn modelId="{0C5121A8-7E81-46D5-B745-F695979D0A04}" type="presParOf" srcId="{3B0BEDCF-06AF-40C8-A1B1-5870720DCD3F}" destId="{05459D93-9FDE-4AEE-BB0B-CE2D5E9353F2}" srcOrd="0" destOrd="0" presId="urn:microsoft.com/office/officeart/2008/layout/LinedList"/>
    <dgm:cxn modelId="{F006938C-CAAE-491A-8673-07CA4C4C1AC0}" type="presParOf" srcId="{3B0BEDCF-06AF-40C8-A1B1-5870720DCD3F}" destId="{D82801D9-8793-4501-8776-069E9C8B7CD9}" srcOrd="1" destOrd="0" presId="urn:microsoft.com/office/officeart/2008/layout/LinedList"/>
    <dgm:cxn modelId="{261F67B0-A201-4753-AADB-372327FDFC49}" type="presParOf" srcId="{04F12AA6-C56C-4FD4-8F11-A497A2EE50BD}" destId="{6AA966F6-24E3-404A-9744-572AFE57CF20}" srcOrd="4" destOrd="0" presId="urn:microsoft.com/office/officeart/2008/layout/LinedList"/>
    <dgm:cxn modelId="{A5A06173-9768-4293-B048-3C59733F3237}" type="presParOf" srcId="{04F12AA6-C56C-4FD4-8F11-A497A2EE50BD}" destId="{B4302880-6FCC-49A4-A196-37BDE567C0B7}" srcOrd="5" destOrd="0" presId="urn:microsoft.com/office/officeart/2008/layout/LinedList"/>
    <dgm:cxn modelId="{C9EDA91E-70BA-470B-B87A-001394949ED1}" type="presParOf" srcId="{B4302880-6FCC-49A4-A196-37BDE567C0B7}" destId="{F9867A1F-70A7-476E-9EFB-C291754F3F4B}" srcOrd="0" destOrd="0" presId="urn:microsoft.com/office/officeart/2008/layout/LinedList"/>
    <dgm:cxn modelId="{96F69A61-5796-4F47-A775-D4FDEB8D0264}" type="presParOf" srcId="{B4302880-6FCC-49A4-A196-37BDE567C0B7}" destId="{0CBC730A-B450-40CF-B837-7AF53F7E151B}" srcOrd="1" destOrd="0" presId="urn:microsoft.com/office/officeart/2008/layout/LinedList"/>
    <dgm:cxn modelId="{EF467C2A-3A60-45AB-AF91-3F0E52CCBC7C}" type="presParOf" srcId="{04F12AA6-C56C-4FD4-8F11-A497A2EE50BD}" destId="{9D6A73C9-8ED0-49AA-BCCF-E1FB08AF55A7}" srcOrd="6" destOrd="0" presId="urn:microsoft.com/office/officeart/2008/layout/LinedList"/>
    <dgm:cxn modelId="{54BB88A0-B91E-40C6-86AD-C44C4F681DAF}" type="presParOf" srcId="{04F12AA6-C56C-4FD4-8F11-A497A2EE50BD}" destId="{5B4AA261-E765-4836-A75C-3645CC6BE3A4}" srcOrd="7" destOrd="0" presId="urn:microsoft.com/office/officeart/2008/layout/LinedList"/>
    <dgm:cxn modelId="{1818C9D1-ED4F-4C4A-B7EE-ACA816572931}" type="presParOf" srcId="{5B4AA261-E765-4836-A75C-3645CC6BE3A4}" destId="{C7E6633D-ECB3-424F-918C-FCEBE74251AC}" srcOrd="0" destOrd="0" presId="urn:microsoft.com/office/officeart/2008/layout/LinedList"/>
    <dgm:cxn modelId="{B1A3B317-A9FB-4D33-AF5A-4B7819B8DE69}" type="presParOf" srcId="{5B4AA261-E765-4836-A75C-3645CC6BE3A4}" destId="{40180764-A761-4F50-A3D2-4C51AF6EFA8A}" srcOrd="1" destOrd="0" presId="urn:microsoft.com/office/officeart/2008/layout/LinedList"/>
    <dgm:cxn modelId="{8A70D26E-4384-4358-BDB0-00EFB7C32593}" type="presParOf" srcId="{04F12AA6-C56C-4FD4-8F11-A497A2EE50BD}" destId="{F3A3732F-5815-4B29-B950-79ADE3A48997}" srcOrd="8" destOrd="0" presId="urn:microsoft.com/office/officeart/2008/layout/LinedList"/>
    <dgm:cxn modelId="{8063FF88-E756-4F0F-BE5E-810EAD7A97B0}" type="presParOf" srcId="{04F12AA6-C56C-4FD4-8F11-A497A2EE50BD}" destId="{E7904D37-D1C0-4DA7-8DBE-72514F5F9A71}" srcOrd="9" destOrd="0" presId="urn:microsoft.com/office/officeart/2008/layout/LinedList"/>
    <dgm:cxn modelId="{18241559-4BDA-4B2C-9342-2F3C0FC95FA3}" type="presParOf" srcId="{E7904D37-D1C0-4DA7-8DBE-72514F5F9A71}" destId="{66B2FFC1-FB4B-4185-92A3-EC76FBC332D3}" srcOrd="0" destOrd="0" presId="urn:microsoft.com/office/officeart/2008/layout/LinedList"/>
    <dgm:cxn modelId="{877DCCB3-DC66-4A6E-B483-EDA8B93733B9}" type="presParOf" srcId="{E7904D37-D1C0-4DA7-8DBE-72514F5F9A71}" destId="{3ECE5538-15CB-45B8-9EE7-4F86D686F58F}" srcOrd="1" destOrd="0" presId="urn:microsoft.com/office/officeart/2008/layout/LinedList"/>
    <dgm:cxn modelId="{4903A0BD-42A7-43D6-9DAD-5A743340FD4F}" type="presParOf" srcId="{04F12AA6-C56C-4FD4-8F11-A497A2EE50BD}" destId="{6FBA41AF-9AFE-4809-A2CD-33A6C42FFD94}" srcOrd="10" destOrd="0" presId="urn:microsoft.com/office/officeart/2008/layout/LinedList"/>
    <dgm:cxn modelId="{58A4D4E8-7150-485A-9DAE-25D8C5FCBCA1}" type="presParOf" srcId="{04F12AA6-C56C-4FD4-8F11-A497A2EE50BD}" destId="{D246F760-6757-42F8-9BC9-0E1CEDCB0632}" srcOrd="11" destOrd="0" presId="urn:microsoft.com/office/officeart/2008/layout/LinedList"/>
    <dgm:cxn modelId="{732F18B8-5CEC-4A7F-96F3-1A540A670F48}" type="presParOf" srcId="{D246F760-6757-42F8-9BC9-0E1CEDCB0632}" destId="{9895B96F-7671-4236-AA6D-6D9DF55A865B}" srcOrd="0" destOrd="0" presId="urn:microsoft.com/office/officeart/2008/layout/LinedList"/>
    <dgm:cxn modelId="{DB2D9286-DB8C-41F3-BAD8-C3FA19B747EE}" type="presParOf" srcId="{D246F760-6757-42F8-9BC9-0E1CEDCB0632}" destId="{85B5E983-6253-4A59-91AA-48E7DD1A7C92}" srcOrd="1" destOrd="0" presId="urn:microsoft.com/office/officeart/2008/layout/LinedList"/>
    <dgm:cxn modelId="{52D405C8-3FFA-4B78-8AC6-44C59F06BBE2}" type="presParOf" srcId="{04F12AA6-C56C-4FD4-8F11-A497A2EE50BD}" destId="{70B4CAAB-927A-47DF-A63D-8271215E6A08}" srcOrd="12" destOrd="0" presId="urn:microsoft.com/office/officeart/2008/layout/LinedList"/>
    <dgm:cxn modelId="{8CAE8AEB-CF9B-41D6-936A-FE81261BF3EA}" type="presParOf" srcId="{04F12AA6-C56C-4FD4-8F11-A497A2EE50BD}" destId="{46061F2E-E455-4D9A-8DF4-69C1FCEBECF3}" srcOrd="13" destOrd="0" presId="urn:microsoft.com/office/officeart/2008/layout/LinedList"/>
    <dgm:cxn modelId="{B267BFCE-E902-4154-A13C-2B30CB209866}" type="presParOf" srcId="{46061F2E-E455-4D9A-8DF4-69C1FCEBECF3}" destId="{04D91FA0-CA18-47F0-B27B-E1B358FD776E}" srcOrd="0" destOrd="0" presId="urn:microsoft.com/office/officeart/2008/layout/LinedList"/>
    <dgm:cxn modelId="{63D40100-22C9-4348-B925-D80DDCF65681}" type="presParOf" srcId="{46061F2E-E455-4D9A-8DF4-69C1FCEBECF3}" destId="{4673C2AE-FE5C-4395-B01F-AD97541B87FA}" srcOrd="1" destOrd="0" presId="urn:microsoft.com/office/officeart/2008/layout/LinedList"/>
    <dgm:cxn modelId="{E5576B4D-486F-43DF-9BC5-388A5D12ACF0}" type="presParOf" srcId="{04F12AA6-C56C-4FD4-8F11-A497A2EE50BD}" destId="{7E6E9EC3-635B-4A40-B6C4-8E6D0380BAC0}" srcOrd="14" destOrd="0" presId="urn:microsoft.com/office/officeart/2008/layout/LinedList"/>
    <dgm:cxn modelId="{9A17D35A-E20E-4BB7-B368-B35F08AE3945}" type="presParOf" srcId="{04F12AA6-C56C-4FD4-8F11-A497A2EE50BD}" destId="{B792AC9E-01D7-4635-A90E-CCF9B717FDB4}" srcOrd="15" destOrd="0" presId="urn:microsoft.com/office/officeart/2008/layout/LinedList"/>
    <dgm:cxn modelId="{F648A260-75CF-48BA-A4FC-63E6A1BB5FE1}" type="presParOf" srcId="{B792AC9E-01D7-4635-A90E-CCF9B717FDB4}" destId="{0636F8F5-0BB2-41F5-8384-B636FA983A94}" srcOrd="0" destOrd="0" presId="urn:microsoft.com/office/officeart/2008/layout/LinedList"/>
    <dgm:cxn modelId="{16D1FCD3-5D44-4E60-A300-DC8472B69C88}" type="presParOf" srcId="{B792AC9E-01D7-4635-A90E-CCF9B717FDB4}" destId="{008AA7B0-D809-43FF-BCA9-7E0273450AFA}" srcOrd="1" destOrd="0" presId="urn:microsoft.com/office/officeart/2008/layout/LinedList"/>
    <dgm:cxn modelId="{F934521C-DBBD-4150-9351-2275CA3EDF20}" type="presParOf" srcId="{04F12AA6-C56C-4FD4-8F11-A497A2EE50BD}" destId="{A96248E6-65F0-4579-A54E-AFB4C87F2E87}" srcOrd="16" destOrd="0" presId="urn:microsoft.com/office/officeart/2008/layout/LinedList"/>
    <dgm:cxn modelId="{2C796C56-4BEE-4834-A476-7D624AD54A6F}" type="presParOf" srcId="{04F12AA6-C56C-4FD4-8F11-A497A2EE50BD}" destId="{5C89D2E5-15B9-4C85-902B-1A9D4EA18902}" srcOrd="17" destOrd="0" presId="urn:microsoft.com/office/officeart/2008/layout/LinedList"/>
    <dgm:cxn modelId="{D229617C-D8F4-4CB0-BE1E-870F57B802BB}" type="presParOf" srcId="{5C89D2E5-15B9-4C85-902B-1A9D4EA18902}" destId="{02067032-5EF0-4B75-9B61-888252C4EBC0}" srcOrd="0" destOrd="0" presId="urn:microsoft.com/office/officeart/2008/layout/LinedList"/>
    <dgm:cxn modelId="{E9CD2658-FFFC-46E4-A692-BA4AE9B25802}" type="presParOf" srcId="{5C89D2E5-15B9-4C85-902B-1A9D4EA18902}" destId="{04E415C9-1C57-4BE8-8E80-4FAB514EB8EC}" srcOrd="1" destOrd="0" presId="urn:microsoft.com/office/officeart/2008/layout/LinedList"/>
    <dgm:cxn modelId="{85FE29A5-04F1-4210-A70C-7004FC9A1A67}" type="presParOf" srcId="{04F12AA6-C56C-4FD4-8F11-A497A2EE50BD}" destId="{B9A205EB-5F2F-4BC3-9939-4C1DF726B09A}" srcOrd="18" destOrd="0" presId="urn:microsoft.com/office/officeart/2008/layout/LinedList"/>
    <dgm:cxn modelId="{0254B09E-D2EC-4849-86F2-887F17524980}" type="presParOf" srcId="{04F12AA6-C56C-4FD4-8F11-A497A2EE50BD}" destId="{AA5FF798-C838-4CB8-9A1F-7E838CC70163}" srcOrd="19" destOrd="0" presId="urn:microsoft.com/office/officeart/2008/layout/LinedList"/>
    <dgm:cxn modelId="{0E9EB56E-8FBC-43FC-8EBF-273E8E2DA127}" type="presParOf" srcId="{AA5FF798-C838-4CB8-9A1F-7E838CC70163}" destId="{4D6C42D5-5924-426E-8BB0-CAA40D80F076}" srcOrd="0" destOrd="0" presId="urn:microsoft.com/office/officeart/2008/layout/LinedList"/>
    <dgm:cxn modelId="{08D88EEC-F32A-4F1C-BB75-43FA2D71ED4C}" type="presParOf" srcId="{AA5FF798-C838-4CB8-9A1F-7E838CC70163}" destId="{18A5517D-55AA-408B-9C6B-AC3712F013B0}" srcOrd="1" destOrd="0" presId="urn:microsoft.com/office/officeart/2008/layout/LinedList"/>
    <dgm:cxn modelId="{E0D1543D-6420-49FF-A5D3-9E7D425B2F06}" type="presParOf" srcId="{04F12AA6-C56C-4FD4-8F11-A497A2EE50BD}" destId="{BC4618B8-BC7B-4587-8C0C-10FB4A419630}" srcOrd="20" destOrd="0" presId="urn:microsoft.com/office/officeart/2008/layout/LinedList"/>
    <dgm:cxn modelId="{2DD7F583-B596-41D4-A719-F142F2DB677E}" type="presParOf" srcId="{04F12AA6-C56C-4FD4-8F11-A497A2EE50BD}" destId="{CFB87BB1-BF0B-4F4B-AAA2-4F242E84A18C}" srcOrd="21" destOrd="0" presId="urn:microsoft.com/office/officeart/2008/layout/LinedList"/>
    <dgm:cxn modelId="{F7D25425-56B6-40BC-B000-1E55E7BAB346}" type="presParOf" srcId="{CFB87BB1-BF0B-4F4B-AAA2-4F242E84A18C}" destId="{C8E0B7D3-DD16-49E0-A0CD-8F8D71468A9A}" srcOrd="0" destOrd="0" presId="urn:microsoft.com/office/officeart/2008/layout/LinedList"/>
    <dgm:cxn modelId="{374357E2-5238-463D-866E-C3C720347917}" type="presParOf" srcId="{CFB87BB1-BF0B-4F4B-AAA2-4F242E84A18C}" destId="{AED2D9B6-3B71-4100-B577-2CFC18C77285}" srcOrd="1" destOrd="0" presId="urn:microsoft.com/office/officeart/2008/layout/LinedList"/>
    <dgm:cxn modelId="{11A6214C-5590-4E47-A686-6C9493D77A38}" type="presParOf" srcId="{04F12AA6-C56C-4FD4-8F11-A497A2EE50BD}" destId="{906213CF-4412-4F56-8A7C-1C22175081B0}" srcOrd="22" destOrd="0" presId="urn:microsoft.com/office/officeart/2008/layout/LinedList"/>
    <dgm:cxn modelId="{A48877C6-F4D1-4162-A8D1-CF402B8EF279}" type="presParOf" srcId="{04F12AA6-C56C-4FD4-8F11-A497A2EE50BD}" destId="{84945897-C635-4AFD-94D4-8DBD65FDCF1D}" srcOrd="23" destOrd="0" presId="urn:microsoft.com/office/officeart/2008/layout/LinedList"/>
    <dgm:cxn modelId="{ABE79987-80C4-4798-B818-08FE111858B1}" type="presParOf" srcId="{84945897-C635-4AFD-94D4-8DBD65FDCF1D}" destId="{B53685EA-5675-4DE3-80F2-6D75A9AAC686}" srcOrd="0" destOrd="0" presId="urn:microsoft.com/office/officeart/2008/layout/LinedList"/>
    <dgm:cxn modelId="{DB5DB540-E169-4087-BA73-DE74DF878C55}" type="presParOf" srcId="{84945897-C635-4AFD-94D4-8DBD65FDCF1D}" destId="{FAA94373-0DAD-4D80-B95C-C7ADA640B20A}" srcOrd="1" destOrd="0" presId="urn:microsoft.com/office/officeart/2008/layout/LinedList"/>
    <dgm:cxn modelId="{78181579-45D7-4CF6-9C61-5B3F2BED51CC}" type="presParOf" srcId="{04F12AA6-C56C-4FD4-8F11-A497A2EE50BD}" destId="{5C18FE79-BF34-4706-BF1F-028959356BFA}" srcOrd="24" destOrd="0" presId="urn:microsoft.com/office/officeart/2008/layout/LinedList"/>
    <dgm:cxn modelId="{9144F085-E9B1-442D-A151-C401CB5938B5}" type="presParOf" srcId="{04F12AA6-C56C-4FD4-8F11-A497A2EE50BD}" destId="{2FAD6057-B7CA-487F-B235-269A75334379}" srcOrd="25" destOrd="0" presId="urn:microsoft.com/office/officeart/2008/layout/LinedList"/>
    <dgm:cxn modelId="{49CE8898-2EE0-4CC4-9F07-3A18619CB58C}" type="presParOf" srcId="{2FAD6057-B7CA-487F-B235-269A75334379}" destId="{EF862CC1-C5A7-4816-80CC-EE29BA590B1E}" srcOrd="0" destOrd="0" presId="urn:microsoft.com/office/officeart/2008/layout/LinedList"/>
    <dgm:cxn modelId="{DA53A454-3CE5-4414-B51C-F81E7A52B741}" type="presParOf" srcId="{2FAD6057-B7CA-487F-B235-269A75334379}" destId="{3C0381A5-5380-48AE-9716-3E3A390B9D9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723B426-57DF-4E84-A804-F1046FFD148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9EFC979-3EEB-49A1-9F4C-C6BFC44D5C74}">
      <dgm:prSet/>
      <dgm:spPr/>
      <dgm:t>
        <a:bodyPr/>
        <a:lstStyle/>
        <a:p>
          <a:r>
            <a:rPr lang="en-GB" b="1"/>
            <a:t>Providing Safe and Ethical Care</a:t>
          </a:r>
          <a:endParaRPr lang="en-US"/>
        </a:p>
      </dgm:t>
    </dgm:pt>
    <dgm:pt modelId="{446B7911-09DB-4889-88C4-75C385B99886}" type="parTrans" cxnId="{7686999D-C2FD-450C-BC42-D2F9A5A48D58}">
      <dgm:prSet/>
      <dgm:spPr/>
      <dgm:t>
        <a:bodyPr/>
        <a:lstStyle/>
        <a:p>
          <a:endParaRPr lang="en-US"/>
        </a:p>
      </dgm:t>
    </dgm:pt>
    <dgm:pt modelId="{1566A173-2FB3-46F0-BB7C-31B793B7B643}" type="sibTrans" cxnId="{7686999D-C2FD-450C-BC42-D2F9A5A48D58}">
      <dgm:prSet/>
      <dgm:spPr/>
      <dgm:t>
        <a:bodyPr/>
        <a:lstStyle/>
        <a:p>
          <a:endParaRPr lang="en-US"/>
        </a:p>
      </dgm:t>
    </dgm:pt>
    <dgm:pt modelId="{64672A38-07EF-4FA4-95C4-4B1366C5D6C1}">
      <dgm:prSet/>
      <dgm:spPr/>
      <dgm:t>
        <a:bodyPr/>
        <a:lstStyle/>
        <a:p>
          <a:r>
            <a:rPr lang="en-GB"/>
            <a:t>Obtain informed consent before treatment. </a:t>
          </a:r>
          <a:endParaRPr lang="en-US"/>
        </a:p>
      </dgm:t>
    </dgm:pt>
    <dgm:pt modelId="{EFF4E143-4541-48C1-A27C-E99508BCAF8F}" type="parTrans" cxnId="{24248480-DF8F-4ABA-B284-F2D65349BB7D}">
      <dgm:prSet/>
      <dgm:spPr/>
      <dgm:t>
        <a:bodyPr/>
        <a:lstStyle/>
        <a:p>
          <a:endParaRPr lang="en-US"/>
        </a:p>
      </dgm:t>
    </dgm:pt>
    <dgm:pt modelId="{DCD17F1B-B3A9-4694-8855-80E455679718}" type="sibTrans" cxnId="{24248480-DF8F-4ABA-B284-F2D65349BB7D}">
      <dgm:prSet/>
      <dgm:spPr/>
      <dgm:t>
        <a:bodyPr/>
        <a:lstStyle/>
        <a:p>
          <a:endParaRPr lang="en-US"/>
        </a:p>
      </dgm:t>
    </dgm:pt>
    <dgm:pt modelId="{7FFEFCF1-EFB8-4FE0-AD8E-B9869FC90343}">
      <dgm:prSet/>
      <dgm:spPr/>
      <dgm:t>
        <a:bodyPr/>
        <a:lstStyle/>
        <a:p>
          <a:r>
            <a:rPr lang="en-GB"/>
            <a:t>Maintain confidentiality and data protection. </a:t>
          </a:r>
          <a:endParaRPr lang="en-US"/>
        </a:p>
      </dgm:t>
    </dgm:pt>
    <dgm:pt modelId="{3CE64A19-063C-416B-9E65-BA1FF286831F}" type="parTrans" cxnId="{69C73CF0-DEFC-4169-A464-333F7633FE21}">
      <dgm:prSet/>
      <dgm:spPr/>
      <dgm:t>
        <a:bodyPr/>
        <a:lstStyle/>
        <a:p>
          <a:endParaRPr lang="en-US"/>
        </a:p>
      </dgm:t>
    </dgm:pt>
    <dgm:pt modelId="{21620F50-EEB2-4DF5-B61C-63969D52CEE8}" type="sibTrans" cxnId="{69C73CF0-DEFC-4169-A464-333F7633FE21}">
      <dgm:prSet/>
      <dgm:spPr/>
      <dgm:t>
        <a:bodyPr/>
        <a:lstStyle/>
        <a:p>
          <a:endParaRPr lang="en-US"/>
        </a:p>
      </dgm:t>
    </dgm:pt>
    <dgm:pt modelId="{B4731B34-6B95-4447-9E39-1BC9C321D4E6}">
      <dgm:prSet/>
      <dgm:spPr/>
      <dgm:t>
        <a:bodyPr/>
        <a:lstStyle/>
        <a:p>
          <a:r>
            <a:rPr lang="en-GB"/>
            <a:t>Respect dignity, equality and cultural beliefs. </a:t>
          </a:r>
          <a:endParaRPr lang="en-US"/>
        </a:p>
      </dgm:t>
    </dgm:pt>
    <dgm:pt modelId="{1F1F2282-9088-4451-8ABD-D357278C2161}" type="parTrans" cxnId="{7EF940DE-96CF-45AA-9207-4FFE45876BD7}">
      <dgm:prSet/>
      <dgm:spPr/>
      <dgm:t>
        <a:bodyPr/>
        <a:lstStyle/>
        <a:p>
          <a:endParaRPr lang="en-US"/>
        </a:p>
      </dgm:t>
    </dgm:pt>
    <dgm:pt modelId="{1E7F8A08-F82C-4641-9D23-2AB6439CF0F0}" type="sibTrans" cxnId="{7EF940DE-96CF-45AA-9207-4FFE45876BD7}">
      <dgm:prSet/>
      <dgm:spPr/>
      <dgm:t>
        <a:bodyPr/>
        <a:lstStyle/>
        <a:p>
          <a:endParaRPr lang="en-US"/>
        </a:p>
      </dgm:t>
    </dgm:pt>
    <dgm:pt modelId="{5D977FDD-CA55-4294-92DD-2E2DD142D422}">
      <dgm:prSet/>
      <dgm:spPr/>
      <dgm:t>
        <a:bodyPr/>
        <a:lstStyle/>
        <a:p>
          <a:r>
            <a:rPr lang="en-GB"/>
            <a:t>Promote independence where possible. </a:t>
          </a:r>
          <a:endParaRPr lang="en-US"/>
        </a:p>
      </dgm:t>
    </dgm:pt>
    <dgm:pt modelId="{52BFF772-F370-4887-81E2-3542CC724129}" type="parTrans" cxnId="{759C8132-B6FA-458E-80F5-9877CAD738B2}">
      <dgm:prSet/>
      <dgm:spPr/>
      <dgm:t>
        <a:bodyPr/>
        <a:lstStyle/>
        <a:p>
          <a:endParaRPr lang="en-US"/>
        </a:p>
      </dgm:t>
    </dgm:pt>
    <dgm:pt modelId="{226CA6C2-3537-427A-A0F7-24D120002B4B}" type="sibTrans" cxnId="{759C8132-B6FA-458E-80F5-9877CAD738B2}">
      <dgm:prSet/>
      <dgm:spPr/>
      <dgm:t>
        <a:bodyPr/>
        <a:lstStyle/>
        <a:p>
          <a:endParaRPr lang="en-US"/>
        </a:p>
      </dgm:t>
    </dgm:pt>
    <dgm:pt modelId="{5B52C890-F3AE-4722-A766-1055A6069D3F}">
      <dgm:prSet/>
      <dgm:spPr/>
      <dgm:t>
        <a:bodyPr/>
        <a:lstStyle/>
        <a:p>
          <a:r>
            <a:rPr lang="en-GB"/>
            <a:t>Follow professional codes of practice. </a:t>
          </a:r>
          <a:endParaRPr lang="en-US"/>
        </a:p>
      </dgm:t>
    </dgm:pt>
    <dgm:pt modelId="{83872C47-4FB1-40C6-B85A-7E6033888CDF}" type="parTrans" cxnId="{47F628B0-EADD-45F9-BBF0-61FF6B4EF190}">
      <dgm:prSet/>
      <dgm:spPr/>
      <dgm:t>
        <a:bodyPr/>
        <a:lstStyle/>
        <a:p>
          <a:endParaRPr lang="en-US"/>
        </a:p>
      </dgm:t>
    </dgm:pt>
    <dgm:pt modelId="{5A3B8FF4-752A-4728-A127-917FAFC843CA}" type="sibTrans" cxnId="{47F628B0-EADD-45F9-BBF0-61FF6B4EF190}">
      <dgm:prSet/>
      <dgm:spPr/>
      <dgm:t>
        <a:bodyPr/>
        <a:lstStyle/>
        <a:p>
          <a:endParaRPr lang="en-US"/>
        </a:p>
      </dgm:t>
    </dgm:pt>
    <dgm:pt modelId="{CF896D39-5F09-4BDC-A5CF-4647BCF6A8FA}">
      <dgm:prSet/>
      <dgm:spPr/>
      <dgm:t>
        <a:bodyPr/>
        <a:lstStyle/>
        <a:p>
          <a:r>
            <a:rPr lang="en-GB"/>
            <a:t>(NMC, 2018; NHS England 2024).</a:t>
          </a:r>
          <a:endParaRPr lang="en-US"/>
        </a:p>
      </dgm:t>
    </dgm:pt>
    <dgm:pt modelId="{0BD7A085-1233-4EF5-82D2-9215AF626856}" type="parTrans" cxnId="{1480435B-1E23-4FD4-A78A-02E7721D2F7F}">
      <dgm:prSet/>
      <dgm:spPr/>
      <dgm:t>
        <a:bodyPr/>
        <a:lstStyle/>
        <a:p>
          <a:endParaRPr lang="en-US"/>
        </a:p>
      </dgm:t>
    </dgm:pt>
    <dgm:pt modelId="{BC5D8263-11F1-4F81-BA15-4BF80DE87066}" type="sibTrans" cxnId="{1480435B-1E23-4FD4-A78A-02E7721D2F7F}">
      <dgm:prSet/>
      <dgm:spPr/>
      <dgm:t>
        <a:bodyPr/>
        <a:lstStyle/>
        <a:p>
          <a:endParaRPr lang="en-US"/>
        </a:p>
      </dgm:t>
    </dgm:pt>
    <dgm:pt modelId="{E742A523-AA19-4CCE-B0DC-4562806A7D95}" type="pres">
      <dgm:prSet presAssocID="{5723B426-57DF-4E84-A804-F1046FFD148E}" presName="vert0" presStyleCnt="0">
        <dgm:presLayoutVars>
          <dgm:dir/>
          <dgm:animOne val="branch"/>
          <dgm:animLvl val="lvl"/>
        </dgm:presLayoutVars>
      </dgm:prSet>
      <dgm:spPr/>
    </dgm:pt>
    <dgm:pt modelId="{5438547C-AD9C-464C-9F4B-AAE83E6031BF}" type="pres">
      <dgm:prSet presAssocID="{F9EFC979-3EEB-49A1-9F4C-C6BFC44D5C74}" presName="thickLine" presStyleLbl="alignNode1" presStyleIdx="0" presStyleCnt="7"/>
      <dgm:spPr/>
    </dgm:pt>
    <dgm:pt modelId="{48708DBE-C6C0-4063-A976-96C86056F521}" type="pres">
      <dgm:prSet presAssocID="{F9EFC979-3EEB-49A1-9F4C-C6BFC44D5C74}" presName="horz1" presStyleCnt="0"/>
      <dgm:spPr/>
    </dgm:pt>
    <dgm:pt modelId="{9F156831-5244-479A-932F-46B0134BE888}" type="pres">
      <dgm:prSet presAssocID="{F9EFC979-3EEB-49A1-9F4C-C6BFC44D5C74}" presName="tx1" presStyleLbl="revTx" presStyleIdx="0" presStyleCnt="7"/>
      <dgm:spPr/>
    </dgm:pt>
    <dgm:pt modelId="{7AB0139E-D24D-43C9-BE8A-A443E2C2E749}" type="pres">
      <dgm:prSet presAssocID="{F9EFC979-3EEB-49A1-9F4C-C6BFC44D5C74}" presName="vert1" presStyleCnt="0"/>
      <dgm:spPr/>
    </dgm:pt>
    <dgm:pt modelId="{ECABEC35-990E-4D2E-8951-D8E3F27BD37A}" type="pres">
      <dgm:prSet presAssocID="{64672A38-07EF-4FA4-95C4-4B1366C5D6C1}" presName="thickLine" presStyleLbl="alignNode1" presStyleIdx="1" presStyleCnt="7"/>
      <dgm:spPr/>
    </dgm:pt>
    <dgm:pt modelId="{F7B2565E-86CD-4807-8B28-D7AC3F66FC34}" type="pres">
      <dgm:prSet presAssocID="{64672A38-07EF-4FA4-95C4-4B1366C5D6C1}" presName="horz1" presStyleCnt="0"/>
      <dgm:spPr/>
    </dgm:pt>
    <dgm:pt modelId="{13DB8BE0-27EE-4255-82EC-121506A00DC9}" type="pres">
      <dgm:prSet presAssocID="{64672A38-07EF-4FA4-95C4-4B1366C5D6C1}" presName="tx1" presStyleLbl="revTx" presStyleIdx="1" presStyleCnt="7"/>
      <dgm:spPr/>
    </dgm:pt>
    <dgm:pt modelId="{DBDB68C5-F9A9-4E31-937F-33B26782ABCB}" type="pres">
      <dgm:prSet presAssocID="{64672A38-07EF-4FA4-95C4-4B1366C5D6C1}" presName="vert1" presStyleCnt="0"/>
      <dgm:spPr/>
    </dgm:pt>
    <dgm:pt modelId="{8F09E97A-999C-4D3B-8F2B-26D36E6B89D5}" type="pres">
      <dgm:prSet presAssocID="{7FFEFCF1-EFB8-4FE0-AD8E-B9869FC90343}" presName="thickLine" presStyleLbl="alignNode1" presStyleIdx="2" presStyleCnt="7"/>
      <dgm:spPr/>
    </dgm:pt>
    <dgm:pt modelId="{FC71EAB5-0DEA-434B-A44D-F17FE689970F}" type="pres">
      <dgm:prSet presAssocID="{7FFEFCF1-EFB8-4FE0-AD8E-B9869FC90343}" presName="horz1" presStyleCnt="0"/>
      <dgm:spPr/>
    </dgm:pt>
    <dgm:pt modelId="{55C68BB5-7CBF-479E-B0CE-14D57F2B37E3}" type="pres">
      <dgm:prSet presAssocID="{7FFEFCF1-EFB8-4FE0-AD8E-B9869FC90343}" presName="tx1" presStyleLbl="revTx" presStyleIdx="2" presStyleCnt="7"/>
      <dgm:spPr/>
    </dgm:pt>
    <dgm:pt modelId="{6B0D9634-4E3E-4D78-8C2D-59FD750B3EE0}" type="pres">
      <dgm:prSet presAssocID="{7FFEFCF1-EFB8-4FE0-AD8E-B9869FC90343}" presName="vert1" presStyleCnt="0"/>
      <dgm:spPr/>
    </dgm:pt>
    <dgm:pt modelId="{D729B80B-CF16-4095-BA4D-3D61E5A59F00}" type="pres">
      <dgm:prSet presAssocID="{B4731B34-6B95-4447-9E39-1BC9C321D4E6}" presName="thickLine" presStyleLbl="alignNode1" presStyleIdx="3" presStyleCnt="7"/>
      <dgm:spPr/>
    </dgm:pt>
    <dgm:pt modelId="{7FC42E53-71C1-48F3-A23A-6349D0F5BB4B}" type="pres">
      <dgm:prSet presAssocID="{B4731B34-6B95-4447-9E39-1BC9C321D4E6}" presName="horz1" presStyleCnt="0"/>
      <dgm:spPr/>
    </dgm:pt>
    <dgm:pt modelId="{3A4DBB91-56F9-4D2D-B6EF-E4E308EB106A}" type="pres">
      <dgm:prSet presAssocID="{B4731B34-6B95-4447-9E39-1BC9C321D4E6}" presName="tx1" presStyleLbl="revTx" presStyleIdx="3" presStyleCnt="7"/>
      <dgm:spPr/>
    </dgm:pt>
    <dgm:pt modelId="{C27BEBB9-C240-466C-A6B6-37C11BA8908D}" type="pres">
      <dgm:prSet presAssocID="{B4731B34-6B95-4447-9E39-1BC9C321D4E6}" presName="vert1" presStyleCnt="0"/>
      <dgm:spPr/>
    </dgm:pt>
    <dgm:pt modelId="{74F5FD37-8C21-483D-88FD-971698221E22}" type="pres">
      <dgm:prSet presAssocID="{5D977FDD-CA55-4294-92DD-2E2DD142D422}" presName="thickLine" presStyleLbl="alignNode1" presStyleIdx="4" presStyleCnt="7"/>
      <dgm:spPr/>
    </dgm:pt>
    <dgm:pt modelId="{B1FAF4EF-78C4-438D-BD91-63310CDA54F9}" type="pres">
      <dgm:prSet presAssocID="{5D977FDD-CA55-4294-92DD-2E2DD142D422}" presName="horz1" presStyleCnt="0"/>
      <dgm:spPr/>
    </dgm:pt>
    <dgm:pt modelId="{33B343C7-607D-44D3-95E7-2D06E071034E}" type="pres">
      <dgm:prSet presAssocID="{5D977FDD-CA55-4294-92DD-2E2DD142D422}" presName="tx1" presStyleLbl="revTx" presStyleIdx="4" presStyleCnt="7"/>
      <dgm:spPr/>
    </dgm:pt>
    <dgm:pt modelId="{F3EA7212-9EAA-4651-B9B9-FE5326F1B6BC}" type="pres">
      <dgm:prSet presAssocID="{5D977FDD-CA55-4294-92DD-2E2DD142D422}" presName="vert1" presStyleCnt="0"/>
      <dgm:spPr/>
    </dgm:pt>
    <dgm:pt modelId="{FCE1F0B1-E81C-40EE-8ACC-600F7603780B}" type="pres">
      <dgm:prSet presAssocID="{5B52C890-F3AE-4722-A766-1055A6069D3F}" presName="thickLine" presStyleLbl="alignNode1" presStyleIdx="5" presStyleCnt="7"/>
      <dgm:spPr/>
    </dgm:pt>
    <dgm:pt modelId="{3A2FC5B4-CAAB-4A83-A0C7-268B99F44763}" type="pres">
      <dgm:prSet presAssocID="{5B52C890-F3AE-4722-A766-1055A6069D3F}" presName="horz1" presStyleCnt="0"/>
      <dgm:spPr/>
    </dgm:pt>
    <dgm:pt modelId="{015A37A1-DFEC-41EB-BCC6-8771B94C31C8}" type="pres">
      <dgm:prSet presAssocID="{5B52C890-F3AE-4722-A766-1055A6069D3F}" presName="tx1" presStyleLbl="revTx" presStyleIdx="5" presStyleCnt="7"/>
      <dgm:spPr/>
    </dgm:pt>
    <dgm:pt modelId="{36FBF32C-39C8-4311-9ACD-923B44D2AA70}" type="pres">
      <dgm:prSet presAssocID="{5B52C890-F3AE-4722-A766-1055A6069D3F}" presName="vert1" presStyleCnt="0"/>
      <dgm:spPr/>
    </dgm:pt>
    <dgm:pt modelId="{4ED09EC6-94CE-439A-AD3E-C9A58B2F2320}" type="pres">
      <dgm:prSet presAssocID="{CF896D39-5F09-4BDC-A5CF-4647BCF6A8FA}" presName="thickLine" presStyleLbl="alignNode1" presStyleIdx="6" presStyleCnt="7"/>
      <dgm:spPr/>
    </dgm:pt>
    <dgm:pt modelId="{D1818968-AEAA-4D9A-BF6C-A0CA3D70A311}" type="pres">
      <dgm:prSet presAssocID="{CF896D39-5F09-4BDC-A5CF-4647BCF6A8FA}" presName="horz1" presStyleCnt="0"/>
      <dgm:spPr/>
    </dgm:pt>
    <dgm:pt modelId="{CDC50B37-59F4-43E7-A69F-1ED1F70D18E6}" type="pres">
      <dgm:prSet presAssocID="{CF896D39-5F09-4BDC-A5CF-4647BCF6A8FA}" presName="tx1" presStyleLbl="revTx" presStyleIdx="6" presStyleCnt="7"/>
      <dgm:spPr/>
    </dgm:pt>
    <dgm:pt modelId="{8E731EE3-D1C0-41DA-8749-34E0FB76CA53}" type="pres">
      <dgm:prSet presAssocID="{CF896D39-5F09-4BDC-A5CF-4647BCF6A8FA}" presName="vert1" presStyleCnt="0"/>
      <dgm:spPr/>
    </dgm:pt>
  </dgm:ptLst>
  <dgm:cxnLst>
    <dgm:cxn modelId="{ACE4331B-8BBA-4CB3-A655-20C7FC84D855}" type="presOf" srcId="{5D977FDD-CA55-4294-92DD-2E2DD142D422}" destId="{33B343C7-607D-44D3-95E7-2D06E071034E}" srcOrd="0" destOrd="0" presId="urn:microsoft.com/office/officeart/2008/layout/LinedList"/>
    <dgm:cxn modelId="{759C8132-B6FA-458E-80F5-9877CAD738B2}" srcId="{5723B426-57DF-4E84-A804-F1046FFD148E}" destId="{5D977FDD-CA55-4294-92DD-2E2DD142D422}" srcOrd="4" destOrd="0" parTransId="{52BFF772-F370-4887-81E2-3542CC724129}" sibTransId="{226CA6C2-3537-427A-A0F7-24D120002B4B}"/>
    <dgm:cxn modelId="{1480435B-1E23-4FD4-A78A-02E7721D2F7F}" srcId="{5723B426-57DF-4E84-A804-F1046FFD148E}" destId="{CF896D39-5F09-4BDC-A5CF-4647BCF6A8FA}" srcOrd="6" destOrd="0" parTransId="{0BD7A085-1233-4EF5-82D2-9215AF626856}" sibTransId="{BC5D8263-11F1-4F81-BA15-4BF80DE87066}"/>
    <dgm:cxn modelId="{D1C13043-B05F-4FE0-8BE2-9E5293820457}" type="presOf" srcId="{5723B426-57DF-4E84-A804-F1046FFD148E}" destId="{E742A523-AA19-4CCE-B0DC-4562806A7D95}" srcOrd="0" destOrd="0" presId="urn:microsoft.com/office/officeart/2008/layout/LinedList"/>
    <dgm:cxn modelId="{CD4B374A-7E6F-4A2C-9AC4-EE7C3E018CDC}" type="presOf" srcId="{CF896D39-5F09-4BDC-A5CF-4647BCF6A8FA}" destId="{CDC50B37-59F4-43E7-A69F-1ED1F70D18E6}" srcOrd="0" destOrd="0" presId="urn:microsoft.com/office/officeart/2008/layout/LinedList"/>
    <dgm:cxn modelId="{24248480-DF8F-4ABA-B284-F2D65349BB7D}" srcId="{5723B426-57DF-4E84-A804-F1046FFD148E}" destId="{64672A38-07EF-4FA4-95C4-4B1366C5D6C1}" srcOrd="1" destOrd="0" parTransId="{EFF4E143-4541-48C1-A27C-E99508BCAF8F}" sibTransId="{DCD17F1B-B3A9-4694-8855-80E455679718}"/>
    <dgm:cxn modelId="{387C8692-9CB2-4DE0-AD41-FED7E2914DBE}" type="presOf" srcId="{7FFEFCF1-EFB8-4FE0-AD8E-B9869FC90343}" destId="{55C68BB5-7CBF-479E-B0CE-14D57F2B37E3}" srcOrd="0" destOrd="0" presId="urn:microsoft.com/office/officeart/2008/layout/LinedList"/>
    <dgm:cxn modelId="{7686999D-C2FD-450C-BC42-D2F9A5A48D58}" srcId="{5723B426-57DF-4E84-A804-F1046FFD148E}" destId="{F9EFC979-3EEB-49A1-9F4C-C6BFC44D5C74}" srcOrd="0" destOrd="0" parTransId="{446B7911-09DB-4889-88C4-75C385B99886}" sibTransId="{1566A173-2FB3-46F0-BB7C-31B793B7B643}"/>
    <dgm:cxn modelId="{0F4F4AA4-92ED-4B0F-969C-7665FB82D50F}" type="presOf" srcId="{B4731B34-6B95-4447-9E39-1BC9C321D4E6}" destId="{3A4DBB91-56F9-4D2D-B6EF-E4E308EB106A}" srcOrd="0" destOrd="0" presId="urn:microsoft.com/office/officeart/2008/layout/LinedList"/>
    <dgm:cxn modelId="{47F628B0-EADD-45F9-BBF0-61FF6B4EF190}" srcId="{5723B426-57DF-4E84-A804-F1046FFD148E}" destId="{5B52C890-F3AE-4722-A766-1055A6069D3F}" srcOrd="5" destOrd="0" parTransId="{83872C47-4FB1-40C6-B85A-7E6033888CDF}" sibTransId="{5A3B8FF4-752A-4728-A127-917FAFC843CA}"/>
    <dgm:cxn modelId="{15FB7BBC-1833-426E-8A77-410CA8F8FA52}" type="presOf" srcId="{64672A38-07EF-4FA4-95C4-4B1366C5D6C1}" destId="{13DB8BE0-27EE-4255-82EC-121506A00DC9}" srcOrd="0" destOrd="0" presId="urn:microsoft.com/office/officeart/2008/layout/LinedList"/>
    <dgm:cxn modelId="{D7DFD2C9-2F2B-4583-B795-48402024482D}" type="presOf" srcId="{F9EFC979-3EEB-49A1-9F4C-C6BFC44D5C74}" destId="{9F156831-5244-479A-932F-46B0134BE888}" srcOrd="0" destOrd="0" presId="urn:microsoft.com/office/officeart/2008/layout/LinedList"/>
    <dgm:cxn modelId="{7EF940DE-96CF-45AA-9207-4FFE45876BD7}" srcId="{5723B426-57DF-4E84-A804-F1046FFD148E}" destId="{B4731B34-6B95-4447-9E39-1BC9C321D4E6}" srcOrd="3" destOrd="0" parTransId="{1F1F2282-9088-4451-8ABD-D357278C2161}" sibTransId="{1E7F8A08-F82C-4641-9D23-2AB6439CF0F0}"/>
    <dgm:cxn modelId="{69C73CF0-DEFC-4169-A464-333F7633FE21}" srcId="{5723B426-57DF-4E84-A804-F1046FFD148E}" destId="{7FFEFCF1-EFB8-4FE0-AD8E-B9869FC90343}" srcOrd="2" destOrd="0" parTransId="{3CE64A19-063C-416B-9E65-BA1FF286831F}" sibTransId="{21620F50-EEB2-4DF5-B61C-63969D52CEE8}"/>
    <dgm:cxn modelId="{E5D0DEF5-56F0-49FE-AB5D-A689A48A8D37}" type="presOf" srcId="{5B52C890-F3AE-4722-A766-1055A6069D3F}" destId="{015A37A1-DFEC-41EB-BCC6-8771B94C31C8}" srcOrd="0" destOrd="0" presId="urn:microsoft.com/office/officeart/2008/layout/LinedList"/>
    <dgm:cxn modelId="{34CCB366-85B3-48B9-8CB2-153360006CED}" type="presParOf" srcId="{E742A523-AA19-4CCE-B0DC-4562806A7D95}" destId="{5438547C-AD9C-464C-9F4B-AAE83E6031BF}" srcOrd="0" destOrd="0" presId="urn:microsoft.com/office/officeart/2008/layout/LinedList"/>
    <dgm:cxn modelId="{460161F0-B91E-433C-80F2-CD5127ECB96C}" type="presParOf" srcId="{E742A523-AA19-4CCE-B0DC-4562806A7D95}" destId="{48708DBE-C6C0-4063-A976-96C86056F521}" srcOrd="1" destOrd="0" presId="urn:microsoft.com/office/officeart/2008/layout/LinedList"/>
    <dgm:cxn modelId="{B9E07E9B-81FC-4E64-8EF5-527A2C9DE8A1}" type="presParOf" srcId="{48708DBE-C6C0-4063-A976-96C86056F521}" destId="{9F156831-5244-479A-932F-46B0134BE888}" srcOrd="0" destOrd="0" presId="urn:microsoft.com/office/officeart/2008/layout/LinedList"/>
    <dgm:cxn modelId="{97F206E5-95AB-4F0D-B621-3DE6DD6F4184}" type="presParOf" srcId="{48708DBE-C6C0-4063-A976-96C86056F521}" destId="{7AB0139E-D24D-43C9-BE8A-A443E2C2E749}" srcOrd="1" destOrd="0" presId="urn:microsoft.com/office/officeart/2008/layout/LinedList"/>
    <dgm:cxn modelId="{3049F18F-2C05-4939-A667-2E40F75B1B8B}" type="presParOf" srcId="{E742A523-AA19-4CCE-B0DC-4562806A7D95}" destId="{ECABEC35-990E-4D2E-8951-D8E3F27BD37A}" srcOrd="2" destOrd="0" presId="urn:microsoft.com/office/officeart/2008/layout/LinedList"/>
    <dgm:cxn modelId="{9172E34B-851A-4A05-A2B1-57F0A4086E84}" type="presParOf" srcId="{E742A523-AA19-4CCE-B0DC-4562806A7D95}" destId="{F7B2565E-86CD-4807-8B28-D7AC3F66FC34}" srcOrd="3" destOrd="0" presId="urn:microsoft.com/office/officeart/2008/layout/LinedList"/>
    <dgm:cxn modelId="{5C382530-D535-48FE-9480-A6F1D6FAC274}" type="presParOf" srcId="{F7B2565E-86CD-4807-8B28-D7AC3F66FC34}" destId="{13DB8BE0-27EE-4255-82EC-121506A00DC9}" srcOrd="0" destOrd="0" presId="urn:microsoft.com/office/officeart/2008/layout/LinedList"/>
    <dgm:cxn modelId="{D72BE6C0-1531-4585-8CBE-053F9512531A}" type="presParOf" srcId="{F7B2565E-86CD-4807-8B28-D7AC3F66FC34}" destId="{DBDB68C5-F9A9-4E31-937F-33B26782ABCB}" srcOrd="1" destOrd="0" presId="urn:microsoft.com/office/officeart/2008/layout/LinedList"/>
    <dgm:cxn modelId="{FC757393-4FB3-4540-B9E8-AC1D6BC00451}" type="presParOf" srcId="{E742A523-AA19-4CCE-B0DC-4562806A7D95}" destId="{8F09E97A-999C-4D3B-8F2B-26D36E6B89D5}" srcOrd="4" destOrd="0" presId="urn:microsoft.com/office/officeart/2008/layout/LinedList"/>
    <dgm:cxn modelId="{2D678857-851F-4E0D-805B-E557CC9B9CED}" type="presParOf" srcId="{E742A523-AA19-4CCE-B0DC-4562806A7D95}" destId="{FC71EAB5-0DEA-434B-A44D-F17FE689970F}" srcOrd="5" destOrd="0" presId="urn:microsoft.com/office/officeart/2008/layout/LinedList"/>
    <dgm:cxn modelId="{A9B7411D-0146-48A1-8351-EA06738A4024}" type="presParOf" srcId="{FC71EAB5-0DEA-434B-A44D-F17FE689970F}" destId="{55C68BB5-7CBF-479E-B0CE-14D57F2B37E3}" srcOrd="0" destOrd="0" presId="urn:microsoft.com/office/officeart/2008/layout/LinedList"/>
    <dgm:cxn modelId="{486C5CCA-95CD-4DB3-9CBA-28EA5F60DDD6}" type="presParOf" srcId="{FC71EAB5-0DEA-434B-A44D-F17FE689970F}" destId="{6B0D9634-4E3E-4D78-8C2D-59FD750B3EE0}" srcOrd="1" destOrd="0" presId="urn:microsoft.com/office/officeart/2008/layout/LinedList"/>
    <dgm:cxn modelId="{F94C5068-9D82-44CC-84B3-8D4AA001AD8C}" type="presParOf" srcId="{E742A523-AA19-4CCE-B0DC-4562806A7D95}" destId="{D729B80B-CF16-4095-BA4D-3D61E5A59F00}" srcOrd="6" destOrd="0" presId="urn:microsoft.com/office/officeart/2008/layout/LinedList"/>
    <dgm:cxn modelId="{28786FC3-D2C6-4D80-9362-74F1AFF09977}" type="presParOf" srcId="{E742A523-AA19-4CCE-B0DC-4562806A7D95}" destId="{7FC42E53-71C1-48F3-A23A-6349D0F5BB4B}" srcOrd="7" destOrd="0" presId="urn:microsoft.com/office/officeart/2008/layout/LinedList"/>
    <dgm:cxn modelId="{326F7B12-AA45-4710-8403-54AB5159668F}" type="presParOf" srcId="{7FC42E53-71C1-48F3-A23A-6349D0F5BB4B}" destId="{3A4DBB91-56F9-4D2D-B6EF-E4E308EB106A}" srcOrd="0" destOrd="0" presId="urn:microsoft.com/office/officeart/2008/layout/LinedList"/>
    <dgm:cxn modelId="{177713E0-37FD-4822-BC91-02813253E168}" type="presParOf" srcId="{7FC42E53-71C1-48F3-A23A-6349D0F5BB4B}" destId="{C27BEBB9-C240-466C-A6B6-37C11BA8908D}" srcOrd="1" destOrd="0" presId="urn:microsoft.com/office/officeart/2008/layout/LinedList"/>
    <dgm:cxn modelId="{99537542-AB5E-4E68-99C4-41860CA5502A}" type="presParOf" srcId="{E742A523-AA19-4CCE-B0DC-4562806A7D95}" destId="{74F5FD37-8C21-483D-88FD-971698221E22}" srcOrd="8" destOrd="0" presId="urn:microsoft.com/office/officeart/2008/layout/LinedList"/>
    <dgm:cxn modelId="{7D48097B-25F7-42AD-A7BB-10D302CE5134}" type="presParOf" srcId="{E742A523-AA19-4CCE-B0DC-4562806A7D95}" destId="{B1FAF4EF-78C4-438D-BD91-63310CDA54F9}" srcOrd="9" destOrd="0" presId="urn:microsoft.com/office/officeart/2008/layout/LinedList"/>
    <dgm:cxn modelId="{569B5D14-FDDD-4901-93A6-1822297330DD}" type="presParOf" srcId="{B1FAF4EF-78C4-438D-BD91-63310CDA54F9}" destId="{33B343C7-607D-44D3-95E7-2D06E071034E}" srcOrd="0" destOrd="0" presId="urn:microsoft.com/office/officeart/2008/layout/LinedList"/>
    <dgm:cxn modelId="{39A1286F-91C2-48CF-BD69-EB8DF05AFB16}" type="presParOf" srcId="{B1FAF4EF-78C4-438D-BD91-63310CDA54F9}" destId="{F3EA7212-9EAA-4651-B9B9-FE5326F1B6BC}" srcOrd="1" destOrd="0" presId="urn:microsoft.com/office/officeart/2008/layout/LinedList"/>
    <dgm:cxn modelId="{354C247B-7AED-4EC0-873D-37172EA60AB4}" type="presParOf" srcId="{E742A523-AA19-4CCE-B0DC-4562806A7D95}" destId="{FCE1F0B1-E81C-40EE-8ACC-600F7603780B}" srcOrd="10" destOrd="0" presId="urn:microsoft.com/office/officeart/2008/layout/LinedList"/>
    <dgm:cxn modelId="{14FA6195-0C2F-4AE4-837B-23A5A2B7E267}" type="presParOf" srcId="{E742A523-AA19-4CCE-B0DC-4562806A7D95}" destId="{3A2FC5B4-CAAB-4A83-A0C7-268B99F44763}" srcOrd="11" destOrd="0" presId="urn:microsoft.com/office/officeart/2008/layout/LinedList"/>
    <dgm:cxn modelId="{A8B4D7D8-5253-411F-B4C2-2F62C2BC8570}" type="presParOf" srcId="{3A2FC5B4-CAAB-4A83-A0C7-268B99F44763}" destId="{015A37A1-DFEC-41EB-BCC6-8771B94C31C8}" srcOrd="0" destOrd="0" presId="urn:microsoft.com/office/officeart/2008/layout/LinedList"/>
    <dgm:cxn modelId="{E140EEF6-B8E7-4652-B1CD-7C8178A6D88F}" type="presParOf" srcId="{3A2FC5B4-CAAB-4A83-A0C7-268B99F44763}" destId="{36FBF32C-39C8-4311-9ACD-923B44D2AA70}" srcOrd="1" destOrd="0" presId="urn:microsoft.com/office/officeart/2008/layout/LinedList"/>
    <dgm:cxn modelId="{997078E6-311E-4ADA-BB78-7426DB4B44DA}" type="presParOf" srcId="{E742A523-AA19-4CCE-B0DC-4562806A7D95}" destId="{4ED09EC6-94CE-439A-AD3E-C9A58B2F2320}" srcOrd="12" destOrd="0" presId="urn:microsoft.com/office/officeart/2008/layout/LinedList"/>
    <dgm:cxn modelId="{70D41D7A-6081-43F9-BECC-B87291F197BB}" type="presParOf" srcId="{E742A523-AA19-4CCE-B0DC-4562806A7D95}" destId="{D1818968-AEAA-4D9A-BF6C-A0CA3D70A311}" srcOrd="13" destOrd="0" presId="urn:microsoft.com/office/officeart/2008/layout/LinedList"/>
    <dgm:cxn modelId="{5B40737B-80CC-45BF-A14D-8EF1D5E3EAD6}" type="presParOf" srcId="{D1818968-AEAA-4D9A-BF6C-A0CA3D70A311}" destId="{CDC50B37-59F4-43E7-A69F-1ED1F70D18E6}" srcOrd="0" destOrd="0" presId="urn:microsoft.com/office/officeart/2008/layout/LinedList"/>
    <dgm:cxn modelId="{AF5417C8-58CE-431F-B9F8-9E31B0B71A3F}" type="presParOf" srcId="{D1818968-AEAA-4D9A-BF6C-A0CA3D70A311}" destId="{8E731EE3-D1C0-41DA-8749-34E0FB76CA5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592228-5695-4830-85FB-13535985933C}">
      <dsp:nvSpPr>
        <dsp:cNvPr id="0" name=""/>
        <dsp:cNvSpPr/>
      </dsp:nvSpPr>
      <dsp:spPr>
        <a:xfrm>
          <a:off x="0" y="592"/>
          <a:ext cx="526930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FCADC42-ADF1-4237-8625-A5293B8D4DA5}">
      <dsp:nvSpPr>
        <dsp:cNvPr id="0" name=""/>
        <dsp:cNvSpPr/>
      </dsp:nvSpPr>
      <dsp:spPr>
        <a:xfrm>
          <a:off x="0" y="592"/>
          <a:ext cx="5269301" cy="373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Recommended Daily Management</a:t>
          </a:r>
          <a:endParaRPr lang="en-US" sz="1700" kern="1200"/>
        </a:p>
      </dsp:txBody>
      <dsp:txXfrm>
        <a:off x="0" y="592"/>
        <a:ext cx="5269301" cy="373320"/>
      </dsp:txXfrm>
    </dsp:sp>
    <dsp:sp modelId="{FCDBF088-403A-47D0-A11A-507CAE8B2D11}">
      <dsp:nvSpPr>
        <dsp:cNvPr id="0" name=""/>
        <dsp:cNvSpPr/>
      </dsp:nvSpPr>
      <dsp:spPr>
        <a:xfrm>
          <a:off x="0" y="373912"/>
          <a:ext cx="526930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5459D93-9FDE-4AEE-BB0B-CE2D5E9353F2}">
      <dsp:nvSpPr>
        <dsp:cNvPr id="0" name=""/>
        <dsp:cNvSpPr/>
      </dsp:nvSpPr>
      <dsp:spPr>
        <a:xfrm>
          <a:off x="0" y="373912"/>
          <a:ext cx="5269301" cy="373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Morning</a:t>
          </a:r>
          <a:endParaRPr lang="en-US" sz="1700" kern="1200"/>
        </a:p>
      </dsp:txBody>
      <dsp:txXfrm>
        <a:off x="0" y="373912"/>
        <a:ext cx="5269301" cy="373320"/>
      </dsp:txXfrm>
    </dsp:sp>
    <dsp:sp modelId="{6AA966F6-24E3-404A-9744-572AFE57CF20}">
      <dsp:nvSpPr>
        <dsp:cNvPr id="0" name=""/>
        <dsp:cNvSpPr/>
      </dsp:nvSpPr>
      <dsp:spPr>
        <a:xfrm>
          <a:off x="0" y="747233"/>
          <a:ext cx="526930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9867A1F-70A7-476E-9EFB-C291754F3F4B}">
      <dsp:nvSpPr>
        <dsp:cNvPr id="0" name=""/>
        <dsp:cNvSpPr/>
      </dsp:nvSpPr>
      <dsp:spPr>
        <a:xfrm>
          <a:off x="0" y="747233"/>
          <a:ext cx="5269301" cy="373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Use prescribed inhalers </a:t>
          </a:r>
          <a:endParaRPr lang="en-US" sz="1700" kern="1200"/>
        </a:p>
      </dsp:txBody>
      <dsp:txXfrm>
        <a:off x="0" y="747233"/>
        <a:ext cx="5269301" cy="373320"/>
      </dsp:txXfrm>
    </dsp:sp>
    <dsp:sp modelId="{9D6A73C9-8ED0-49AA-BCCF-E1FB08AF55A7}">
      <dsp:nvSpPr>
        <dsp:cNvPr id="0" name=""/>
        <dsp:cNvSpPr/>
      </dsp:nvSpPr>
      <dsp:spPr>
        <a:xfrm>
          <a:off x="0" y="1120553"/>
          <a:ext cx="526930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7E6633D-ECB3-424F-918C-FCEBE74251AC}">
      <dsp:nvSpPr>
        <dsp:cNvPr id="0" name=""/>
        <dsp:cNvSpPr/>
      </dsp:nvSpPr>
      <dsp:spPr>
        <a:xfrm>
          <a:off x="0" y="1120553"/>
          <a:ext cx="5269301" cy="373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Check breathing symptoms </a:t>
          </a:r>
          <a:endParaRPr lang="en-US" sz="1700" kern="1200"/>
        </a:p>
      </dsp:txBody>
      <dsp:txXfrm>
        <a:off x="0" y="1120553"/>
        <a:ext cx="5269301" cy="373320"/>
      </dsp:txXfrm>
    </dsp:sp>
    <dsp:sp modelId="{F3A3732F-5815-4B29-B950-79ADE3A48997}">
      <dsp:nvSpPr>
        <dsp:cNvPr id="0" name=""/>
        <dsp:cNvSpPr/>
      </dsp:nvSpPr>
      <dsp:spPr>
        <a:xfrm>
          <a:off x="0" y="1493873"/>
          <a:ext cx="526930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6B2FFC1-FB4B-4185-92A3-EC76FBC332D3}">
      <dsp:nvSpPr>
        <dsp:cNvPr id="0" name=""/>
        <dsp:cNvSpPr/>
      </dsp:nvSpPr>
      <dsp:spPr>
        <a:xfrm>
          <a:off x="0" y="1493873"/>
          <a:ext cx="5269301" cy="373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Eat a healthy breakfast </a:t>
          </a:r>
          <a:endParaRPr lang="en-US" sz="1700" kern="1200"/>
        </a:p>
      </dsp:txBody>
      <dsp:txXfrm>
        <a:off x="0" y="1493873"/>
        <a:ext cx="5269301" cy="373320"/>
      </dsp:txXfrm>
    </dsp:sp>
    <dsp:sp modelId="{6FBA41AF-9AFE-4809-A2CD-33A6C42FFD94}">
      <dsp:nvSpPr>
        <dsp:cNvPr id="0" name=""/>
        <dsp:cNvSpPr/>
      </dsp:nvSpPr>
      <dsp:spPr>
        <a:xfrm>
          <a:off x="0" y="1867193"/>
          <a:ext cx="526930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895B96F-7671-4236-AA6D-6D9DF55A865B}">
      <dsp:nvSpPr>
        <dsp:cNvPr id="0" name=""/>
        <dsp:cNvSpPr/>
      </dsp:nvSpPr>
      <dsp:spPr>
        <a:xfrm>
          <a:off x="0" y="1867193"/>
          <a:ext cx="5269301" cy="373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Afternoon</a:t>
          </a:r>
          <a:endParaRPr lang="en-US" sz="1700" kern="1200"/>
        </a:p>
      </dsp:txBody>
      <dsp:txXfrm>
        <a:off x="0" y="1867193"/>
        <a:ext cx="5269301" cy="373320"/>
      </dsp:txXfrm>
    </dsp:sp>
    <dsp:sp modelId="{70B4CAAB-927A-47DF-A63D-8271215E6A08}">
      <dsp:nvSpPr>
        <dsp:cNvPr id="0" name=""/>
        <dsp:cNvSpPr/>
      </dsp:nvSpPr>
      <dsp:spPr>
        <a:xfrm>
          <a:off x="0" y="2240513"/>
          <a:ext cx="526930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4D91FA0-CA18-47F0-B27B-E1B358FD776E}">
      <dsp:nvSpPr>
        <dsp:cNvPr id="0" name=""/>
        <dsp:cNvSpPr/>
      </dsp:nvSpPr>
      <dsp:spPr>
        <a:xfrm>
          <a:off x="0" y="2240513"/>
          <a:ext cx="5269301" cy="373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Gentle walking or pulmonary rehabilitation exercises </a:t>
          </a:r>
          <a:endParaRPr lang="en-US" sz="1700" kern="1200"/>
        </a:p>
      </dsp:txBody>
      <dsp:txXfrm>
        <a:off x="0" y="2240513"/>
        <a:ext cx="5269301" cy="373320"/>
      </dsp:txXfrm>
    </dsp:sp>
    <dsp:sp modelId="{7E6E9EC3-635B-4A40-B6C4-8E6D0380BAC0}">
      <dsp:nvSpPr>
        <dsp:cNvPr id="0" name=""/>
        <dsp:cNvSpPr/>
      </dsp:nvSpPr>
      <dsp:spPr>
        <a:xfrm>
          <a:off x="0" y="2613834"/>
          <a:ext cx="526930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636F8F5-0BB2-41F5-8384-B636FA983A94}">
      <dsp:nvSpPr>
        <dsp:cNvPr id="0" name=""/>
        <dsp:cNvSpPr/>
      </dsp:nvSpPr>
      <dsp:spPr>
        <a:xfrm>
          <a:off x="0" y="2613834"/>
          <a:ext cx="5269301" cy="373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Drink plenty of fluids </a:t>
          </a:r>
          <a:endParaRPr lang="en-US" sz="1700" kern="1200"/>
        </a:p>
      </dsp:txBody>
      <dsp:txXfrm>
        <a:off x="0" y="2613834"/>
        <a:ext cx="5269301" cy="373320"/>
      </dsp:txXfrm>
    </dsp:sp>
    <dsp:sp modelId="{A96248E6-65F0-4579-A54E-AFB4C87F2E87}">
      <dsp:nvSpPr>
        <dsp:cNvPr id="0" name=""/>
        <dsp:cNvSpPr/>
      </dsp:nvSpPr>
      <dsp:spPr>
        <a:xfrm>
          <a:off x="0" y="2987154"/>
          <a:ext cx="526930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2067032-5EF0-4B75-9B61-888252C4EBC0}">
      <dsp:nvSpPr>
        <dsp:cNvPr id="0" name=""/>
        <dsp:cNvSpPr/>
      </dsp:nvSpPr>
      <dsp:spPr>
        <a:xfrm>
          <a:off x="0" y="2987154"/>
          <a:ext cx="5269301" cy="373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Evening</a:t>
          </a:r>
          <a:endParaRPr lang="en-US" sz="1700" kern="1200"/>
        </a:p>
      </dsp:txBody>
      <dsp:txXfrm>
        <a:off x="0" y="2987154"/>
        <a:ext cx="5269301" cy="373320"/>
      </dsp:txXfrm>
    </dsp:sp>
    <dsp:sp modelId="{B9A205EB-5F2F-4BC3-9939-4C1DF726B09A}">
      <dsp:nvSpPr>
        <dsp:cNvPr id="0" name=""/>
        <dsp:cNvSpPr/>
      </dsp:nvSpPr>
      <dsp:spPr>
        <a:xfrm>
          <a:off x="0" y="3360474"/>
          <a:ext cx="526930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D6C42D5-5924-426E-8BB0-CAA40D80F076}">
      <dsp:nvSpPr>
        <dsp:cNvPr id="0" name=""/>
        <dsp:cNvSpPr/>
      </dsp:nvSpPr>
      <dsp:spPr>
        <a:xfrm>
          <a:off x="0" y="3360474"/>
          <a:ext cx="5269301" cy="373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Balanced evening meal </a:t>
          </a:r>
          <a:endParaRPr lang="en-US" sz="1700" kern="1200"/>
        </a:p>
      </dsp:txBody>
      <dsp:txXfrm>
        <a:off x="0" y="3360474"/>
        <a:ext cx="5269301" cy="373320"/>
      </dsp:txXfrm>
    </dsp:sp>
    <dsp:sp modelId="{BC4618B8-BC7B-4587-8C0C-10FB4A419630}">
      <dsp:nvSpPr>
        <dsp:cNvPr id="0" name=""/>
        <dsp:cNvSpPr/>
      </dsp:nvSpPr>
      <dsp:spPr>
        <a:xfrm>
          <a:off x="0" y="3733794"/>
          <a:ext cx="526930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8E0B7D3-DD16-49E0-A0CD-8F8D71468A9A}">
      <dsp:nvSpPr>
        <dsp:cNvPr id="0" name=""/>
        <dsp:cNvSpPr/>
      </dsp:nvSpPr>
      <dsp:spPr>
        <a:xfrm>
          <a:off x="0" y="3733794"/>
          <a:ext cx="5269301" cy="373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Breathing exercises </a:t>
          </a:r>
          <a:endParaRPr lang="en-US" sz="1700" kern="1200"/>
        </a:p>
      </dsp:txBody>
      <dsp:txXfrm>
        <a:off x="0" y="3733794"/>
        <a:ext cx="5269301" cy="373320"/>
      </dsp:txXfrm>
    </dsp:sp>
    <dsp:sp modelId="{906213CF-4412-4F56-8A7C-1C22175081B0}">
      <dsp:nvSpPr>
        <dsp:cNvPr id="0" name=""/>
        <dsp:cNvSpPr/>
      </dsp:nvSpPr>
      <dsp:spPr>
        <a:xfrm>
          <a:off x="0" y="4107114"/>
          <a:ext cx="526930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53685EA-5675-4DE3-80F2-6D75A9AAC686}">
      <dsp:nvSpPr>
        <dsp:cNvPr id="0" name=""/>
        <dsp:cNvSpPr/>
      </dsp:nvSpPr>
      <dsp:spPr>
        <a:xfrm>
          <a:off x="0" y="4107114"/>
          <a:ext cx="5269301" cy="373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Monitor symptoms before bed </a:t>
          </a:r>
          <a:endParaRPr lang="en-US" sz="1700" kern="1200"/>
        </a:p>
      </dsp:txBody>
      <dsp:txXfrm>
        <a:off x="0" y="4107114"/>
        <a:ext cx="5269301" cy="373320"/>
      </dsp:txXfrm>
    </dsp:sp>
    <dsp:sp modelId="{5C18FE79-BF34-4706-BF1F-028959356BFA}">
      <dsp:nvSpPr>
        <dsp:cNvPr id="0" name=""/>
        <dsp:cNvSpPr/>
      </dsp:nvSpPr>
      <dsp:spPr>
        <a:xfrm>
          <a:off x="0" y="4480435"/>
          <a:ext cx="526930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F862CC1-C5A7-4816-80CC-EE29BA590B1E}">
      <dsp:nvSpPr>
        <dsp:cNvPr id="0" name=""/>
        <dsp:cNvSpPr/>
      </dsp:nvSpPr>
      <dsp:spPr>
        <a:xfrm>
          <a:off x="0" y="4480435"/>
          <a:ext cx="5269301" cy="373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(NHS, 2025)</a:t>
          </a:r>
          <a:endParaRPr lang="en-US" sz="1700" kern="1200"/>
        </a:p>
      </dsp:txBody>
      <dsp:txXfrm>
        <a:off x="0" y="4480435"/>
        <a:ext cx="5269301" cy="3733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38547C-AD9C-464C-9F4B-AAE83E6031BF}">
      <dsp:nvSpPr>
        <dsp:cNvPr id="0" name=""/>
        <dsp:cNvSpPr/>
      </dsp:nvSpPr>
      <dsp:spPr>
        <a:xfrm>
          <a:off x="0" y="440"/>
          <a:ext cx="50871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156831-5244-479A-932F-46B0134BE888}">
      <dsp:nvSpPr>
        <dsp:cNvPr id="0" name=""/>
        <dsp:cNvSpPr/>
      </dsp:nvSpPr>
      <dsp:spPr>
        <a:xfrm>
          <a:off x="0" y="440"/>
          <a:ext cx="5087172" cy="5155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Providing Safe and Ethical Care</a:t>
          </a:r>
          <a:endParaRPr lang="en-US" sz="2000" kern="1200"/>
        </a:p>
      </dsp:txBody>
      <dsp:txXfrm>
        <a:off x="0" y="440"/>
        <a:ext cx="5087172" cy="515504"/>
      </dsp:txXfrm>
    </dsp:sp>
    <dsp:sp modelId="{ECABEC35-990E-4D2E-8951-D8E3F27BD37A}">
      <dsp:nvSpPr>
        <dsp:cNvPr id="0" name=""/>
        <dsp:cNvSpPr/>
      </dsp:nvSpPr>
      <dsp:spPr>
        <a:xfrm>
          <a:off x="0" y="515945"/>
          <a:ext cx="50871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DB8BE0-27EE-4255-82EC-121506A00DC9}">
      <dsp:nvSpPr>
        <dsp:cNvPr id="0" name=""/>
        <dsp:cNvSpPr/>
      </dsp:nvSpPr>
      <dsp:spPr>
        <a:xfrm>
          <a:off x="0" y="515945"/>
          <a:ext cx="5087172" cy="5155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Obtain informed consent before treatment. </a:t>
          </a:r>
          <a:endParaRPr lang="en-US" sz="2000" kern="1200"/>
        </a:p>
      </dsp:txBody>
      <dsp:txXfrm>
        <a:off x="0" y="515945"/>
        <a:ext cx="5087172" cy="515504"/>
      </dsp:txXfrm>
    </dsp:sp>
    <dsp:sp modelId="{8F09E97A-999C-4D3B-8F2B-26D36E6B89D5}">
      <dsp:nvSpPr>
        <dsp:cNvPr id="0" name=""/>
        <dsp:cNvSpPr/>
      </dsp:nvSpPr>
      <dsp:spPr>
        <a:xfrm>
          <a:off x="0" y="1031450"/>
          <a:ext cx="50871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C68BB5-7CBF-479E-B0CE-14D57F2B37E3}">
      <dsp:nvSpPr>
        <dsp:cNvPr id="0" name=""/>
        <dsp:cNvSpPr/>
      </dsp:nvSpPr>
      <dsp:spPr>
        <a:xfrm>
          <a:off x="0" y="1031450"/>
          <a:ext cx="5087172" cy="5155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Maintain confidentiality and data protection. </a:t>
          </a:r>
          <a:endParaRPr lang="en-US" sz="2000" kern="1200"/>
        </a:p>
      </dsp:txBody>
      <dsp:txXfrm>
        <a:off x="0" y="1031450"/>
        <a:ext cx="5087172" cy="515504"/>
      </dsp:txXfrm>
    </dsp:sp>
    <dsp:sp modelId="{D729B80B-CF16-4095-BA4D-3D61E5A59F00}">
      <dsp:nvSpPr>
        <dsp:cNvPr id="0" name=""/>
        <dsp:cNvSpPr/>
      </dsp:nvSpPr>
      <dsp:spPr>
        <a:xfrm>
          <a:off x="0" y="1546955"/>
          <a:ext cx="50871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4DBB91-56F9-4D2D-B6EF-E4E308EB106A}">
      <dsp:nvSpPr>
        <dsp:cNvPr id="0" name=""/>
        <dsp:cNvSpPr/>
      </dsp:nvSpPr>
      <dsp:spPr>
        <a:xfrm>
          <a:off x="0" y="1546955"/>
          <a:ext cx="5087172" cy="5155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Respect dignity, equality and cultural beliefs. </a:t>
          </a:r>
          <a:endParaRPr lang="en-US" sz="2000" kern="1200"/>
        </a:p>
      </dsp:txBody>
      <dsp:txXfrm>
        <a:off x="0" y="1546955"/>
        <a:ext cx="5087172" cy="515504"/>
      </dsp:txXfrm>
    </dsp:sp>
    <dsp:sp modelId="{74F5FD37-8C21-483D-88FD-971698221E22}">
      <dsp:nvSpPr>
        <dsp:cNvPr id="0" name=""/>
        <dsp:cNvSpPr/>
      </dsp:nvSpPr>
      <dsp:spPr>
        <a:xfrm>
          <a:off x="0" y="2062460"/>
          <a:ext cx="50871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B343C7-607D-44D3-95E7-2D06E071034E}">
      <dsp:nvSpPr>
        <dsp:cNvPr id="0" name=""/>
        <dsp:cNvSpPr/>
      </dsp:nvSpPr>
      <dsp:spPr>
        <a:xfrm>
          <a:off x="0" y="2062460"/>
          <a:ext cx="5087172" cy="5155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Promote independence where possible. </a:t>
          </a:r>
          <a:endParaRPr lang="en-US" sz="2000" kern="1200"/>
        </a:p>
      </dsp:txBody>
      <dsp:txXfrm>
        <a:off x="0" y="2062460"/>
        <a:ext cx="5087172" cy="515504"/>
      </dsp:txXfrm>
    </dsp:sp>
    <dsp:sp modelId="{FCE1F0B1-E81C-40EE-8ACC-600F7603780B}">
      <dsp:nvSpPr>
        <dsp:cNvPr id="0" name=""/>
        <dsp:cNvSpPr/>
      </dsp:nvSpPr>
      <dsp:spPr>
        <a:xfrm>
          <a:off x="0" y="2577965"/>
          <a:ext cx="50871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5A37A1-DFEC-41EB-BCC6-8771B94C31C8}">
      <dsp:nvSpPr>
        <dsp:cNvPr id="0" name=""/>
        <dsp:cNvSpPr/>
      </dsp:nvSpPr>
      <dsp:spPr>
        <a:xfrm>
          <a:off x="0" y="2577965"/>
          <a:ext cx="5087172" cy="5155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Follow professional codes of practice. </a:t>
          </a:r>
          <a:endParaRPr lang="en-US" sz="2000" kern="1200"/>
        </a:p>
      </dsp:txBody>
      <dsp:txXfrm>
        <a:off x="0" y="2577965"/>
        <a:ext cx="5087172" cy="515504"/>
      </dsp:txXfrm>
    </dsp:sp>
    <dsp:sp modelId="{4ED09EC6-94CE-439A-AD3E-C9A58B2F2320}">
      <dsp:nvSpPr>
        <dsp:cNvPr id="0" name=""/>
        <dsp:cNvSpPr/>
      </dsp:nvSpPr>
      <dsp:spPr>
        <a:xfrm>
          <a:off x="0" y="3093470"/>
          <a:ext cx="50871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C50B37-59F4-43E7-A69F-1ED1F70D18E6}">
      <dsp:nvSpPr>
        <dsp:cNvPr id="0" name=""/>
        <dsp:cNvSpPr/>
      </dsp:nvSpPr>
      <dsp:spPr>
        <a:xfrm>
          <a:off x="0" y="3093470"/>
          <a:ext cx="5087172" cy="5155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(NMC, 2018; NHS England 2024).</a:t>
          </a:r>
          <a:endParaRPr lang="en-US" sz="2000" kern="1200"/>
        </a:p>
      </dsp:txBody>
      <dsp:txXfrm>
        <a:off x="0" y="3093470"/>
        <a:ext cx="5087172" cy="5155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B6DECC-D6EC-4923-99F2-2787ACDE22DC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691DD8-2079-4349-9759-C6A50E214F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744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691DD8-2079-4349-9759-C6A50E214F9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9408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691DD8-2079-4349-9759-C6A50E214F9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6739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A6984-F8D6-DB2E-644C-F9E528D701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22437B-1C17-4EBF-6644-E49D5C4B7E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2FDB8C-4D48-7F3B-FC1C-DB3FE6F59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396F6-AFBE-413C-8A01-58FA740C1F1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D4FCBA-6E6F-60BC-842B-E62DDAC16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E10FD8-D8E5-469E-B04B-4E0E837009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AF661-E86C-4213-B97C-AC9388EE6F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144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C2435-3E20-F7EE-071B-5C3104E2C8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5D308A-6114-9CB9-5FCA-842C8D052A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004609-E829-70D0-0F4D-1F22F8E4DD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396F6-AFBE-413C-8A01-58FA740C1F1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066070-0388-7403-C3B9-891C0CA289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4B9625-FA85-3333-8266-2195D1DA76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AF661-E86C-4213-B97C-AC9388EE6F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350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76AD1-4E41-F441-79F4-B2D073157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3A3F96-1B55-F5F1-9E9F-EB59B25BBC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D06520-AE8C-A476-60F0-8E7A87D6C5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396F6-AFBE-413C-8A01-58FA740C1F1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5E505D-EE17-7833-F1FF-3BBFC8683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0A4237-30EC-A870-7F73-5AD00F123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AF661-E86C-4213-B97C-AC9388EE6F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244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116B9-F70A-5432-36A9-53E7E0B117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7B483-3FCD-CA64-A516-A1347C1D88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AA902E-1B09-A560-D8C7-F9FF19F15F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6343D5-A6CF-3025-18F4-0FDEFA369F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396F6-AFBE-413C-8A01-58FA740C1F1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86ECD8-4D44-E043-5EFE-2F46476B7E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A21E58-0A7E-41CF-30EA-0E038B1D4D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AF661-E86C-4213-B97C-AC9388EE6F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665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DB53C-C4F5-4DD5-2990-92D5066A9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6C18BA-15DB-4FF9-2846-EA614E8BFC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B46891-050C-9309-81A6-ECF9037889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34C52F-0B3F-7490-1B56-A50745F598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2FE268-1AFC-C696-BF8C-AF86AFB4E5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114F3E9-1037-BD8A-E5A0-27D8B4C6BB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396F6-AFBE-413C-8A01-58FA740C1F1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DFB710C-9C42-E76E-4D21-CE8CA9DD0C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2B18D1-AFC7-7E8B-03CA-28DCF812D2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AF661-E86C-4213-B97C-AC9388EE6F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7845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462CA-4BA8-01EA-8A2B-3550CA260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B00611-8965-3DCD-E1A0-4329EC5E3F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396F6-AFBE-413C-8A01-58FA740C1F1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C666C6-178A-6956-930D-34C932563C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70CE16-0850-3725-A072-D9DD4B8D7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AF661-E86C-4213-B97C-AC9388EE6F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6138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943D583-4D0F-92D9-D8B6-5EE47CB1F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396F6-AFBE-413C-8A01-58FA740C1F1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832C6D-9486-F8EB-330A-2FF4933504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F55D1D-1B0C-CAF8-82DA-0C8654AD0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AF661-E86C-4213-B97C-AC9388EE6F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588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6AE6A-6C28-FCDA-2038-B6912C92A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46E99D-58DC-2CE1-5757-F26F023CC1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871061-BE5A-08CB-B738-BAF539FA20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0AF7C7-0757-7E4A-4FB8-B3A13286DB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396F6-AFBE-413C-8A01-58FA740C1F1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A761F7-437B-109E-B7CF-0F8DCF50A7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87384-5C74-4FED-C5A5-FFC1FBCB45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AF661-E86C-4213-B97C-AC9388EE6F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181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2B78D-8F29-2838-B915-DF3123A31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625F81-E189-3055-9872-CF79DB09238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16073D-E4B6-7A97-070B-7CF43912C7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B10F1E-C2A8-DFC3-CFDE-C85C89632C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396F6-AFBE-413C-8A01-58FA740C1F1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CB9E4D-EB44-A4B1-BE91-2004A1A49F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F4CCF2-B060-8DC1-2EB4-D87E9387F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AF661-E86C-4213-B97C-AC9388EE6F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060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65A56-736B-7219-D7E0-876DF01E7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DFCAC1-B769-4E26-C1FC-2B852E03B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C99DA5-9B2B-784E-C558-D79BAEDEA7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396F6-AFBE-413C-8A01-58FA740C1F1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F66047-E1F0-D89D-C0F2-A70D64F565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5CD2BA-2DEE-B494-D82B-4D266B8B4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AF661-E86C-4213-B97C-AC9388EE6F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736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3893CD-ED59-ED98-7612-20965DDF3F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E7C25B-3F79-467D-2C51-E8BF0F3B74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340695-9664-3138-EBC6-FF05D8E3A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396F6-AFBE-413C-8A01-58FA740C1F1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B3A3FF-FF40-4E62-0BE2-1BA78B246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0CD85D-292B-1BE0-C6BE-6DC893642F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AF661-E86C-4213-B97C-AC9388EE6F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279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D1A430-D5DA-B79A-C742-DF2A47F71B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6DBF34-72B9-881E-4F87-CBCDB50516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DF7E18-F462-047F-DF9E-2C40B3EB8C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E9396F6-AFBE-413C-8A01-58FA740C1F1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EA1EF4-7138-C459-0E2C-AB5D069917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D558F6-BDFF-6499-F3EF-5B9B3EAF95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DEAF661-E86C-4213-B97C-AC9388EE6F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6455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2" Type="http://schemas.microsoft.com/office/2007/relationships/media" Target="../media/media1.m4a"/><Relationship Id="rId1" Type="http://schemas.openxmlformats.org/officeDocument/2006/relationships/tags" Target="../tags/tag1.xml"/><Relationship Id="rId6" Type="http://schemas.openxmlformats.org/officeDocument/2006/relationships/image" Target="../media/image1.pn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microsoft.com/office/2007/relationships/media" Target="../media/media3.m4a"/><Relationship Id="rId7" Type="http://schemas.openxmlformats.org/officeDocument/2006/relationships/image" Target="../media/image3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sv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3.m4a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nd/3.0/" TargetMode="External"/><Relationship Id="rId3" Type="http://schemas.microsoft.com/office/2007/relationships/media" Target="../media/media5.m4a"/><Relationship Id="rId7" Type="http://schemas.openxmlformats.org/officeDocument/2006/relationships/hyperlink" Target="https://pressbooks.bccampus.ca/advancedanatomy1sted/chapter/organs-and-special-regions/" TargetMode="Externa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4.jpeg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1.png"/><Relationship Id="rId4" Type="http://schemas.openxmlformats.org/officeDocument/2006/relationships/audio" Target="../media/media5.m4a"/><Relationship Id="rId9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nd/3.0/" TargetMode="External"/><Relationship Id="rId3" Type="http://schemas.microsoft.com/office/2007/relationships/media" Target="../media/media7.m4a"/><Relationship Id="rId7" Type="http://schemas.openxmlformats.org/officeDocument/2006/relationships/hyperlink" Target="https://www.flickr.com/photos/knowablemag/52636339981" TargetMode="Externa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5.jpeg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1.png"/><Relationship Id="rId4" Type="http://schemas.openxmlformats.org/officeDocument/2006/relationships/audio" Target="../media/media7.m4a"/><Relationship Id="rId9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sa/3.0/" TargetMode="External"/><Relationship Id="rId3" Type="http://schemas.microsoft.com/office/2007/relationships/media" Target="../media/media9.m4a"/><Relationship Id="rId7" Type="http://schemas.openxmlformats.org/officeDocument/2006/relationships/hyperlink" Target="https://canadiem.org/approach-asthma-ed/" TargetMode="Externa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6.jpeg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1.png"/><Relationship Id="rId4" Type="http://schemas.openxmlformats.org/officeDocument/2006/relationships/audio" Target="../media/media9.m4a"/><Relationship Id="rId9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11.m4a"/><Relationship Id="rId7" Type="http://schemas.openxmlformats.org/officeDocument/2006/relationships/hyperlink" Target="https://www.nursingtimes.net/respiratory/ability-to-use-copd-inhalers-correctly-impacts-treatment-benefit-13-07-2026/" TargetMode="Externa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7.jpe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1.m4a"/><Relationship Id="rId9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13.m4a"/><Relationship Id="rId7" Type="http://schemas.openxmlformats.org/officeDocument/2006/relationships/hyperlink" Target="https://spanish.stackexchange.com/questions/18428/pack-of-cigarettes-and-carton-of-cigarettes-in-spanish" TargetMode="Externa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8.jpe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3.m4a"/><Relationship Id="rId9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15.m4a"/><Relationship Id="rId7" Type="http://schemas.openxmlformats.org/officeDocument/2006/relationships/hyperlink" Target="https://www.oncologynurseadvisor.com/features/improving-patient-experience-rise-framework/" TargetMode="Externa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9.jpe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5.m4a"/><Relationship Id="rId9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13" Type="http://schemas.openxmlformats.org/officeDocument/2006/relationships/image" Target="../media/image1.png"/><Relationship Id="rId3" Type="http://schemas.microsoft.com/office/2007/relationships/media" Target="../media/media17.m4a"/><Relationship Id="rId7" Type="http://schemas.openxmlformats.org/officeDocument/2006/relationships/diagramData" Target="../diagrams/data1.xml"/><Relationship Id="rId12" Type="http://schemas.openxmlformats.org/officeDocument/2006/relationships/image" Target="../media/image3.pn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10.jpeg"/><Relationship Id="rId11" Type="http://schemas.microsoft.com/office/2007/relationships/diagramDrawing" Target="../diagrams/drawing1.xml"/><Relationship Id="rId5" Type="http://schemas.openxmlformats.org/officeDocument/2006/relationships/slideLayout" Target="../slideLayouts/slideLayout2.xml"/><Relationship Id="rId10" Type="http://schemas.openxmlformats.org/officeDocument/2006/relationships/diagramColors" Target="../diagrams/colors1.xml"/><Relationship Id="rId4" Type="http://schemas.openxmlformats.org/officeDocument/2006/relationships/audio" Target="../media/media17.m4a"/><Relationship Id="rId9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microsoft.com/office/2007/relationships/media" Target="../media/media19.m4a"/><Relationship Id="rId7" Type="http://schemas.openxmlformats.org/officeDocument/2006/relationships/image" Target="../media/image3.png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11.sv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9.m4a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d/3.0/" TargetMode="External"/><Relationship Id="rId3" Type="http://schemas.microsoft.com/office/2007/relationships/media" Target="../media/media21.m4a"/><Relationship Id="rId7" Type="http://schemas.openxmlformats.org/officeDocument/2006/relationships/hyperlink" Target="https://blogs.imperial.ac.uk/imperial-medicine/2017/12/06/copd_carol_singing/" TargetMode="Externa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12.jpeg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1.png"/><Relationship Id="rId4" Type="http://schemas.openxmlformats.org/officeDocument/2006/relationships/audio" Target="../media/media21.m4a"/><Relationship Id="rId9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image" Target="../media/image1.png"/><Relationship Id="rId3" Type="http://schemas.microsoft.com/office/2007/relationships/media" Target="../media/media23.m4a"/><Relationship Id="rId7" Type="http://schemas.openxmlformats.org/officeDocument/2006/relationships/diagramData" Target="../diagrams/data2.xml"/><Relationship Id="rId12" Type="http://schemas.openxmlformats.org/officeDocument/2006/relationships/image" Target="../media/image3.png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image" Target="../media/image13.jpeg"/><Relationship Id="rId11" Type="http://schemas.microsoft.com/office/2007/relationships/diagramDrawing" Target="../diagrams/drawing2.xml"/><Relationship Id="rId5" Type="http://schemas.openxmlformats.org/officeDocument/2006/relationships/slideLayout" Target="../slideLayouts/slideLayout2.xml"/><Relationship Id="rId10" Type="http://schemas.openxmlformats.org/officeDocument/2006/relationships/diagramColors" Target="../diagrams/colors2.xml"/><Relationship Id="rId4" Type="http://schemas.openxmlformats.org/officeDocument/2006/relationships/audio" Target="../media/media23.m4a"/><Relationship Id="rId9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25.m4a"/><Relationship Id="rId7" Type="http://schemas.openxmlformats.org/officeDocument/2006/relationships/hyperlink" Target="https://pixabay.com/illustrations/search/no%20smoking/" TargetMode="Externa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image" Target="../media/image14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5.m4a"/><Relationship Id="rId9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media" Target="../media/media27.m4a"/><Relationship Id="rId7" Type="http://schemas.openxmlformats.org/officeDocument/2006/relationships/image" Target="../media/image1.png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7.m4a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goldcopd.org/" TargetMode="External"/><Relationship Id="rId13" Type="http://schemas.openxmlformats.org/officeDocument/2006/relationships/hyperlink" Target="https://www.mheducation.co.uk/higher-education/feature/seeley-vanputte/anatomy-and-physiology?utm_source=chatgpt.com" TargetMode="External"/><Relationship Id="rId18" Type="http://schemas.openxmlformats.org/officeDocument/2006/relationships/image" Target="../media/image1.png"/><Relationship Id="rId3" Type="http://schemas.microsoft.com/office/2007/relationships/media" Target="../media/media29.m4a"/><Relationship Id="rId7" Type="http://schemas.openxmlformats.org/officeDocument/2006/relationships/hyperlink" Target="https://www.asthmaandlung.org.uk/conditions/copd-chronic-obstructive-pulmonary-disease/what-chronic-obstructive-pulmonary-disease?utm_source=chatgpt.com" TargetMode="External"/><Relationship Id="rId12" Type="http://schemas.openxmlformats.org/officeDocument/2006/relationships/hyperlink" Target="https://nmc.org.uk/globalassets/sitedocuments/nmc-publications/nmc-code.pdf?utm_source=chatgpt.com" TargetMode="External"/><Relationship Id="rId17" Type="http://schemas.openxmlformats.org/officeDocument/2006/relationships/image" Target="../media/image3.png"/><Relationship Id="rId2" Type="http://schemas.openxmlformats.org/officeDocument/2006/relationships/audio" Target="../media/media28.m4a"/><Relationship Id="rId16" Type="http://schemas.openxmlformats.org/officeDocument/2006/relationships/hyperlink" Target="https://www.who.int/health-topics/chronic-respiratory-diseases" TargetMode="External"/><Relationship Id="rId1" Type="http://schemas.microsoft.com/office/2007/relationships/media" Target="../media/media28.m4a"/><Relationship Id="rId6" Type="http://schemas.openxmlformats.org/officeDocument/2006/relationships/notesSlide" Target="../notesSlides/notesSlide2.xml"/><Relationship Id="rId11" Type="http://schemas.openxmlformats.org/officeDocument/2006/relationships/hyperlink" Target="https://www.england.nhs.uk/personalisedcare/" TargetMode="External"/><Relationship Id="rId5" Type="http://schemas.openxmlformats.org/officeDocument/2006/relationships/slideLayout" Target="../slideLayouts/slideLayout2.xml"/><Relationship Id="rId15" Type="http://schemas.openxmlformats.org/officeDocument/2006/relationships/hyperlink" Target="https://pubmed.ncbi.nlm.nih.gov/37410687/" TargetMode="External"/><Relationship Id="rId10" Type="http://schemas.openxmlformats.org/officeDocument/2006/relationships/hyperlink" Target="https://www.nhs.uk/conditions/chronic-obstructive-pulmonary-disease-copd/" TargetMode="External"/><Relationship Id="rId4" Type="http://schemas.openxmlformats.org/officeDocument/2006/relationships/audio" Target="../media/media29.m4a"/><Relationship Id="rId9" Type="http://schemas.openxmlformats.org/officeDocument/2006/relationships/hyperlink" Target="https://www.nice.org.uk/guidance/ng115" TargetMode="External"/><Relationship Id="rId14" Type="http://schemas.openxmlformats.org/officeDocument/2006/relationships/hyperlink" Target="https://shop.elsevier.com/books/ross-and-wilson-anatomy-and-physiology-in-health-and-illness/waugh/978-0-323-83460-5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3A25D70-4A55-4F72-B9C5-A69CDBF4D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4957100-6D8B-4161-9F2F-C0A949EC8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BD8B065-EE51-4AE2-A94C-86249998FD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978B26-A3CD-854F-5AC9-2563084F02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71161" y="834014"/>
            <a:ext cx="5449982" cy="4048588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sz="3200" b="1" dirty="0">
                <a:solidFill>
                  <a:schemeClr val="tx2"/>
                </a:solidFill>
              </a:rPr>
              <a:t>Care Plan for a patient with Chronic Obstructive Pulmonary Disease (COPD)</a:t>
            </a:r>
          </a:p>
          <a:p>
            <a:pPr>
              <a:buNone/>
            </a:pPr>
            <a:r>
              <a:rPr lang="en-GB" sz="3200" b="1" dirty="0">
                <a:solidFill>
                  <a:schemeClr val="tx2"/>
                </a:solidFill>
              </a:rPr>
              <a:t>Student Name: </a:t>
            </a:r>
            <a:r>
              <a:rPr lang="en-GB" sz="3200" dirty="0">
                <a:solidFill>
                  <a:schemeClr val="tx2"/>
                </a:solidFill>
              </a:rPr>
              <a:t>Samantha Westwood</a:t>
            </a:r>
            <a:br>
              <a:rPr lang="en-GB" sz="3200" dirty="0">
                <a:solidFill>
                  <a:schemeClr val="tx2"/>
                </a:solidFill>
              </a:rPr>
            </a:br>
            <a:r>
              <a:rPr lang="en-GB" sz="3200" b="1" dirty="0">
                <a:solidFill>
                  <a:schemeClr val="tx2"/>
                </a:solidFill>
              </a:rPr>
              <a:t>Student Number: </a:t>
            </a:r>
            <a:r>
              <a:rPr lang="en-GB" sz="3200" dirty="0">
                <a:solidFill>
                  <a:schemeClr val="tx2"/>
                </a:solidFill>
              </a:rPr>
              <a:t>2436467</a:t>
            </a:r>
            <a:br>
              <a:rPr lang="en-GB" sz="3200" dirty="0">
                <a:solidFill>
                  <a:schemeClr val="tx2"/>
                </a:solidFill>
              </a:rPr>
            </a:br>
            <a:r>
              <a:rPr lang="en-GB" sz="3200" b="1" dirty="0">
                <a:solidFill>
                  <a:schemeClr val="tx2"/>
                </a:solidFill>
              </a:rPr>
              <a:t>Module Code: </a:t>
            </a:r>
            <a:r>
              <a:rPr lang="en-GB" sz="3200" dirty="0">
                <a:solidFill>
                  <a:schemeClr val="tx2"/>
                </a:solidFill>
              </a:rPr>
              <a:t> BMHP5023</a:t>
            </a:r>
            <a:br>
              <a:rPr lang="en-GB" sz="3200" dirty="0">
                <a:solidFill>
                  <a:schemeClr val="tx2"/>
                </a:solidFill>
              </a:rPr>
            </a:br>
            <a:r>
              <a:rPr lang="en-GB" sz="3200" b="1" dirty="0">
                <a:solidFill>
                  <a:schemeClr val="tx2"/>
                </a:solidFill>
              </a:rPr>
              <a:t>Module: </a:t>
            </a:r>
            <a:r>
              <a:rPr lang="en-GB" sz="3200" dirty="0">
                <a:solidFill>
                  <a:schemeClr val="tx2"/>
                </a:solidFill>
              </a:rPr>
              <a:t>Introduction to Physiology</a:t>
            </a:r>
            <a:br>
              <a:rPr lang="en-GB" sz="3200" dirty="0">
                <a:solidFill>
                  <a:schemeClr val="tx2"/>
                </a:solidFill>
              </a:rPr>
            </a:br>
            <a:r>
              <a:rPr lang="en-GB" sz="3200" b="1" dirty="0">
                <a:solidFill>
                  <a:schemeClr val="tx2"/>
                </a:solidFill>
              </a:rPr>
              <a:t>Lecturer: </a:t>
            </a:r>
            <a:r>
              <a:rPr lang="en-GB" sz="3200" dirty="0">
                <a:solidFill>
                  <a:schemeClr val="tx2"/>
                </a:solidFill>
              </a:rPr>
              <a:t>Rizwan Nadim</a:t>
            </a:r>
            <a:br>
              <a:rPr lang="en-GB" sz="3200" dirty="0">
                <a:solidFill>
                  <a:schemeClr val="tx2"/>
                </a:solidFill>
              </a:rPr>
            </a:br>
            <a:r>
              <a:rPr lang="en-GB" sz="3200" b="1" dirty="0">
                <a:solidFill>
                  <a:schemeClr val="tx2"/>
                </a:solidFill>
              </a:rPr>
              <a:t>Submission Date: </a:t>
            </a:r>
            <a:r>
              <a:rPr lang="en-GB" sz="3200" dirty="0">
                <a:solidFill>
                  <a:schemeClr val="tx2"/>
                </a:solidFill>
              </a:rPr>
              <a:t>19</a:t>
            </a:r>
            <a:r>
              <a:rPr lang="en-GB" sz="3200" baseline="30000" dirty="0">
                <a:solidFill>
                  <a:schemeClr val="tx2"/>
                </a:solidFill>
              </a:rPr>
              <a:t>th</a:t>
            </a:r>
            <a:r>
              <a:rPr lang="en-GB" sz="3200" dirty="0">
                <a:solidFill>
                  <a:schemeClr val="tx2"/>
                </a:solidFill>
              </a:rPr>
              <a:t> July 2026</a:t>
            </a:r>
          </a:p>
          <a:p>
            <a:endParaRPr lang="en-GB" sz="6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8999293-B054-4B57-A26F-D04C2BB11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43336"/>
            <a:ext cx="5163047" cy="2657478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E505D8A-F41A-450D-A648-E77DF6B8D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2BD6DCE-6A81-4F34-9958-67B578EA16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C462BE8-CD72-48CF-8A7B-C716D2B99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1C2CDB70-40F1-4D00-8F17-A532E732EB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761945C4-D997-42F3-B59A-984CF0066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651FE4A-9487-43BE-A388-134535743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44B0EF3-9992-4B95-8A43-6206B3FC3F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41B1C1F-C2FE-4C47-9D74-ADB9B53F4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048177B-A49E-4E24-9007-07A0EDD6A2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3" name="Audio 42">
            <a:hlinkClick r:id="" action="ppaction://media"/>
            <a:extLst>
              <a:ext uri="{FF2B5EF4-FFF2-40B4-BE49-F238E27FC236}">
                <a16:creationId xmlns:a16="http://schemas.microsoft.com/office/drawing/2014/main" id="{797E3213-9088-7C86-520C-D9DE80F4D67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26657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109"/>
    </mc:Choice>
    <mc:Fallback>
      <p:transition spd="slow" advTm="591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Lungs">
            <a:extLst>
              <a:ext uri="{FF2B5EF4-FFF2-40B4-BE49-F238E27FC236}">
                <a16:creationId xmlns:a16="http://schemas.microsoft.com/office/drawing/2014/main" id="{F94EA270-A938-746B-5C26-EDDAA7C73A2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73B180-0B9D-16A0-CFD0-0E20F9504B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812" y="1501344"/>
            <a:ext cx="7522029" cy="5011427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b="1"/>
              <a:t>Chronic Obstructive Pulmonary Disease (COPD)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A long-term progressive respiratory disease.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Includes chronic bronchitis and emphysema.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Causes narrowing of the airways and reduced airflow.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Common symptoms include breathlessness, persistent cough and mucus production.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Smoking is the leading cause in the UK.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This presentation will explain the respiratory system, the effects of COPD and present an evidence-based care plan. </a:t>
            </a:r>
          </a:p>
          <a:p>
            <a:pPr>
              <a:buNone/>
            </a:pPr>
            <a:r>
              <a:rPr lang="en-GB"/>
              <a:t>(NHS, 2025; NICE, 2025)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0CC77A-391F-19E4-4B3E-7F31717D9481}"/>
              </a:ext>
            </a:extLst>
          </p:cNvPr>
          <p:cNvSpPr txBox="1"/>
          <p:nvPr/>
        </p:nvSpPr>
        <p:spPr>
          <a:xfrm>
            <a:off x="838200" y="420546"/>
            <a:ext cx="7788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/>
              <a:t>Introduction</a:t>
            </a:r>
            <a:r>
              <a:rPr lang="en-GB" sz="2400" b="1"/>
              <a:t>.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9CABD04-56C5-008A-1E4A-B854BAD37B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  <p:pic>
        <p:nvPicPr>
          <p:cNvPr id="39" name="Audio 38">
            <a:hlinkClick r:id="" action="ppaction://media"/>
            <a:extLst>
              <a:ext uri="{FF2B5EF4-FFF2-40B4-BE49-F238E27FC236}">
                <a16:creationId xmlns:a16="http://schemas.microsoft.com/office/drawing/2014/main" id="{A1749604-B778-34E3-5CAD-5AB68C69915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369794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229"/>
    </mc:Choice>
    <mc:Fallback>
      <p:transition spd="slow" advTm="622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952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806" objId="5"/>
        <p14:stopEvt time="62229" objId="5"/>
      </p14:showEvtLst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431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522985-0334-661E-5BF5-4D851DD3CC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1130" y="1687286"/>
            <a:ext cx="5709721" cy="5018314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en-GB" sz="2400" b="1"/>
              <a:t>Main Structures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/>
              <a:t>Nose</a:t>
            </a:r>
            <a:r>
              <a:rPr lang="en-GB" sz="2400"/>
              <a:t> – filters, warms and humidifies air.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/>
              <a:t>Trachea</a:t>
            </a:r>
            <a:r>
              <a:rPr lang="en-GB" sz="2400"/>
              <a:t> – carries air towards the lungs.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/>
              <a:t>Bronchi and bronchioles</a:t>
            </a:r>
            <a:r>
              <a:rPr lang="en-GB" sz="2400"/>
              <a:t> – distribute air throughout the lungs.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/>
              <a:t>Alveoli</a:t>
            </a:r>
            <a:r>
              <a:rPr lang="en-GB" sz="2400"/>
              <a:t> – tiny air sacs where gas exchange occurs.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/>
              <a:t>Diaphragm</a:t>
            </a:r>
            <a:r>
              <a:rPr lang="en-GB" sz="2400"/>
              <a:t> – main muscle responsible for breathing. </a:t>
            </a:r>
          </a:p>
          <a:p>
            <a:pPr>
              <a:buNone/>
            </a:pPr>
            <a:r>
              <a:rPr lang="en-GB" sz="1600"/>
              <a:t>(Waugh, A. and Grant, A. 2022)</a:t>
            </a:r>
            <a:endParaRPr lang="en-GB" sz="2400"/>
          </a:p>
          <a:p>
            <a:pPr marL="0" indent="0">
              <a:buNone/>
            </a:pPr>
            <a:endParaRPr lang="en-GB" sz="2000">
              <a:solidFill>
                <a:schemeClr val="tx2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6F6641-7DEC-65E1-51E5-C67AA30893A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24351" y="1208315"/>
            <a:ext cx="5985163" cy="41148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3D6CA2B-F268-9854-14AF-75CA664AA3B5}"/>
              </a:ext>
            </a:extLst>
          </p:cNvPr>
          <p:cNvSpPr txBox="1"/>
          <p:nvPr/>
        </p:nvSpPr>
        <p:spPr>
          <a:xfrm>
            <a:off x="1349785" y="5443639"/>
            <a:ext cx="434108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7" tooltip="https://pressbooks.bccampus.ca/advancedanatomy1sted/chapter/organs-and-special-region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8" tooltip="https://creativecommons.org/licenses/by-nc-nd/3.0/"/>
              </a:rPr>
              <a:t>CC BY-NC-ND</a:t>
            </a:r>
            <a:endParaRPr lang="en-GB" sz="9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C672C5E-FE9A-D278-6769-AC5CF845C08F}"/>
              </a:ext>
            </a:extLst>
          </p:cNvPr>
          <p:cNvSpPr txBox="1"/>
          <p:nvPr/>
        </p:nvSpPr>
        <p:spPr>
          <a:xfrm>
            <a:off x="2520217" y="228600"/>
            <a:ext cx="8519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/>
              <a:t>Anatomy of the Respiratory System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9AAA65B-7357-2C1B-309E-CEE0CEE40D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6FD02F0B-2BEC-860D-97CD-6A0C3459BF9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208954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506"/>
    </mc:Choice>
    <mc:Fallback>
      <p:transition spd="slow" advTm="635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7308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628" objId="2"/>
        <p14:stopEvt time="63506" objId="2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0DDB3-0F7B-3FE4-E8EE-CFC48F12C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GB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Normal Respiratory Physiology</a:t>
            </a:r>
            <a:br>
              <a:rPr kumimoji="0" lang="en-GB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CDBFC-AF64-5122-BCB0-6BE7208A22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1700" b="1"/>
              <a:t>Gas Exchange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/>
              <a:t>Air enters the lungs during inhalation.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/>
              <a:t>Oxygen reaches the alveoli.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/>
              <a:t>Oxygen diffuses into surrounding capillaries.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/>
              <a:t>Carbon dioxide moves into the alveoli to be exhaled.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/>
              <a:t>The diaphragm and intercostal muscles control breathing.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/>
              <a:t>Efficient gas exchange supplies oxygen for cellular respiration. </a:t>
            </a:r>
          </a:p>
          <a:p>
            <a:pPr marL="0" indent="0">
              <a:buNone/>
            </a:pPr>
            <a:r>
              <a:rPr kumimoji="0" lang="en-GB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(Wheeldon, A. 2023)</a:t>
            </a:r>
            <a:endParaRPr lang="en-GB" sz="17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F87120-2177-EF23-271E-71678C06DE4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844184" y="2184914"/>
            <a:ext cx="4538870" cy="3755915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D631AE-7707-08F0-82B5-08A7025DEBDA}"/>
              </a:ext>
            </a:extLst>
          </p:cNvPr>
          <p:cNvSpPr txBox="1"/>
          <p:nvPr/>
        </p:nvSpPr>
        <p:spPr>
          <a:xfrm>
            <a:off x="8773045" y="5740774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www.flickr.com/photos/knowablemag/5263633998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9B60287-BE19-0DF1-7BAF-805F3EF734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C6F2FB8F-74BB-3F9F-1600-349AE56B0B5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056362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900"/>
    </mc:Choice>
    <mc:Fallback>
      <p:transition spd="slow" advTm="679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7246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489" objId="4"/>
        <p14:stopEvt time="67900" objId="4"/>
      </p14:showEvtLst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D1942232-83D0-49E2-AF9B-1F97E3C1E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9E70D72-6E23-4015-A4A6-85C120C1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502BC4-7960-D636-24D7-FE61CDCA2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9971" y="426683"/>
            <a:ext cx="9829800" cy="1325880"/>
          </a:xfrm>
        </p:spPr>
        <p:txBody>
          <a:bodyPr anchor="b">
            <a:normAutofit/>
          </a:bodyPr>
          <a:lstStyle/>
          <a:p>
            <a:pPr algn="ctr"/>
            <a:r>
              <a:rPr lang="en-US" sz="3600">
                <a:solidFill>
                  <a:schemeClr val="tx2"/>
                </a:solidFill>
              </a:rPr>
              <a:t>How COPD Affects the Respiratory System</a:t>
            </a:r>
            <a:br>
              <a:rPr lang="en-US" sz="3600">
                <a:solidFill>
                  <a:schemeClr val="tx2"/>
                </a:solidFill>
              </a:rPr>
            </a:br>
            <a:endParaRPr lang="en-GB" sz="3600">
              <a:solidFill>
                <a:schemeClr val="tx2"/>
              </a:solidFill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C28A977F-B603-4D81-B0FC-C8DE048A7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8"/>
            <a:chOff x="-305" y="-1"/>
            <a:chExt cx="3832880" cy="2876136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183CE8C-E039-4B2F-A36E-5FD5CD5D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EB77281-FAB4-40D0-B3F3-264EC4AB20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815E59F3-75FC-494F-8737-5F00A4964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3ADDCFA-B066-4D79-AB71-062E66E58F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66F80C73-1085-70F8-2AA1-5860E19FCB6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92554" y="2522847"/>
            <a:ext cx="5503446" cy="306930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09251-2271-C549-16FC-1C2266F1EE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4871" y="2347240"/>
            <a:ext cx="5029200" cy="4529486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sz="1800" b="1">
                <a:solidFill>
                  <a:schemeClr val="tx2"/>
                </a:solidFill>
              </a:rPr>
              <a:t>Impact of COPD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solidFill>
                  <a:schemeClr val="tx2"/>
                </a:solidFill>
              </a:rPr>
              <a:t>Airways become inflamed and narrowed.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solidFill>
                  <a:schemeClr val="tx2"/>
                </a:solidFill>
              </a:rPr>
              <a:t>Excess mucus blocks airflow.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solidFill>
                  <a:schemeClr val="tx2"/>
                </a:solidFill>
              </a:rPr>
              <a:t>Alveolar walls are damaged, reducing gas exchange.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solidFill>
                  <a:schemeClr val="tx2"/>
                </a:solidFill>
              </a:rPr>
              <a:t>Air becomes trapped inside the lungs.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solidFill>
                  <a:schemeClr val="tx2"/>
                </a:solidFill>
              </a:rPr>
              <a:t>Less oxygen reaches body tissues.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solidFill>
                  <a:schemeClr val="tx2"/>
                </a:solidFill>
              </a:rPr>
              <a:t>Symptoms include breathlessness, fatigue and frequent chest infections. </a:t>
            </a:r>
          </a:p>
          <a:p>
            <a:pPr>
              <a:buNone/>
            </a:pPr>
            <a:r>
              <a:rPr lang="en-GB" sz="1800">
                <a:solidFill>
                  <a:schemeClr val="tx2"/>
                </a:solidFill>
              </a:rPr>
              <a:t>(GOLD, 2025; NICE, 2025)</a:t>
            </a:r>
          </a:p>
          <a:p>
            <a:pPr marL="0" indent="0">
              <a:buNone/>
            </a:pPr>
            <a:endParaRPr lang="en-GB" sz="1500">
              <a:solidFill>
                <a:schemeClr val="tx2"/>
              </a:solidFill>
            </a:endParaRP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C78D9229-E61D-4FEE-8321-2F8B64A8C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6037" y="4852038"/>
            <a:ext cx="2151670" cy="1860256"/>
            <a:chOff x="-305" y="-4155"/>
            <a:chExt cx="2514948" cy="2174333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1FDD3CCB-26A3-4D79-AEB6-7A60CF980D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9AC4470-5113-4709-B29F-CDB937F254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3E0D146C-9DAB-421E-AE88-5F854BF3F7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12EB32A5-4408-4F6C-84B2-F9A908237A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C963F73D-C570-2FCC-5376-55ABEF2B6BFF}"/>
              </a:ext>
            </a:extLst>
          </p:cNvPr>
          <p:cNvSpPr txBox="1"/>
          <p:nvPr/>
        </p:nvSpPr>
        <p:spPr>
          <a:xfrm>
            <a:off x="2958076" y="5392095"/>
            <a:ext cx="2875931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canadiem.org/approach-asthma-ed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DE76D34-D91F-318D-6DD6-E69FE4908D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7078FDCD-EC51-44B0-9FA1-E16ECCA5BE9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89961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312"/>
    </mc:Choice>
    <mc:Fallback>
      <p:transition spd="slow" advTm="603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63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757" objId="4"/>
        <p14:stopEvt time="60312" objId="4"/>
      </p14:showEvt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5C34E20-8593-B55F-EF45-5475B7E9F4D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2032" r="50781" b="-2"/>
          <a:stretch>
            <a:fillRect/>
          </a:stretch>
        </p:blipFill>
        <p:spPr>
          <a:xfrm>
            <a:off x="3306519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5154C3F-36ED-2D49-18D0-F1EE98A8A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2" y="485775"/>
            <a:ext cx="2825506" cy="5719762"/>
          </a:xfrm>
        </p:spPr>
        <p:txBody>
          <a:bodyPr>
            <a:normAutofit/>
          </a:bodyPr>
          <a:lstStyle/>
          <a:p>
            <a:r>
              <a:rPr lang="en-GB" sz="3600"/>
              <a:t>Patient Case Study</a:t>
            </a:r>
            <a:br>
              <a:rPr lang="en-GB" sz="3600"/>
            </a:b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D41E4-FB22-2F3E-F7BC-FDE9C47C3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6925" y="485774"/>
            <a:ext cx="3292475" cy="5719763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sz="1800" b="1"/>
              <a:t>Patient Profile</a:t>
            </a:r>
          </a:p>
          <a:p>
            <a:pPr>
              <a:buNone/>
            </a:pPr>
            <a:r>
              <a:rPr lang="en-GB" sz="1800"/>
              <a:t>Name: John Davies Age: 68 years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/>
              <a:t>Lives alone in Wolverhampton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/>
              <a:t>Retired construction worker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/>
              <a:t>Diagnosed with moderate COPD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/>
              <a:t>Smokes 15 cigarettes per day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/>
              <a:t>BMI: 31 kg/m² (obese)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/>
              <a:t>Experiences breathlessness when walking short distances </a:t>
            </a:r>
          </a:p>
          <a:p>
            <a:pPr>
              <a:buNone/>
            </a:pPr>
            <a:r>
              <a:rPr lang="en-GB" sz="1800"/>
              <a:t>(NHS, 2025)</a:t>
            </a:r>
          </a:p>
          <a:p>
            <a:pPr marL="0" indent="0">
              <a:buNone/>
            </a:pPr>
            <a:endParaRPr lang="en-GB" sz="180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6AFF2AF-13A2-69DC-F73C-921E5285F0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B78CD9B4-9046-1197-32D9-3E08FCFA53D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535662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902"/>
    </mc:Choice>
    <mc:Fallback>
      <p:transition spd="slow" advTm="739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20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334" objId="4"/>
        <p14:stopEvt time="62365" objId="4"/>
      </p14:showEvt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412FF9-41E2-020E-DC34-DA315E43BB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Lifestyle Risk Factors</a:t>
            </a:r>
            <a:br>
              <a:rPr lang="en-GB" sz="3600">
                <a:solidFill>
                  <a:schemeClr val="tx2"/>
                </a:solidFill>
              </a:rPr>
            </a:b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10684-47AF-E467-EA91-EDB3CDC0A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en-GB" sz="1800" b="1">
                <a:solidFill>
                  <a:schemeClr val="tx2"/>
                </a:solidFill>
              </a:rPr>
              <a:t>Factors Affecting John's COPD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solidFill>
                  <a:schemeClr val="tx2"/>
                </a:solidFill>
              </a:rPr>
              <a:t>Long-term cigarette smoking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solidFill>
                  <a:schemeClr val="tx2"/>
                </a:solidFill>
              </a:rPr>
              <a:t>Previous exposure to construction dust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solidFill>
                  <a:schemeClr val="tx2"/>
                </a:solidFill>
              </a:rPr>
              <a:t>Obesity (BMI 31 kg/m²)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solidFill>
                  <a:schemeClr val="tx2"/>
                </a:solidFill>
              </a:rPr>
              <a:t>Low levels of physical activity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solidFill>
                  <a:schemeClr val="tx2"/>
                </a:solidFill>
              </a:rPr>
              <a:t>Lives alone with limited social support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solidFill>
                  <a:schemeClr val="tx2"/>
                </a:solidFill>
              </a:rPr>
              <a:t>History of recurrent chest infections </a:t>
            </a:r>
          </a:p>
          <a:p>
            <a:pPr>
              <a:buNone/>
            </a:pPr>
            <a:r>
              <a:rPr lang="en-GB" sz="1800">
                <a:solidFill>
                  <a:schemeClr val="tx2"/>
                </a:solidFill>
              </a:rPr>
              <a:t>(NICE, 2025; NHS, 2025)</a:t>
            </a: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40CA6905-2EB9-78E1-A569-61B478221E0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708392" y="2337435"/>
            <a:ext cx="4142232" cy="3106674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989DFF9-C157-621E-6DEE-6C4B6CB7D8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7C057AEB-2FE6-A397-E9F5-326516796B8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962572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165"/>
    </mc:Choice>
    <mc:Fallback>
      <p:transition spd="slow" advTm="67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068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440" objId="4"/>
        <p14:stopEvt time="61156" objId="4"/>
      </p14:showEvtLst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0C4043-605B-2F85-CDDA-397E2782A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Person-Centred Care Plan</a:t>
            </a:r>
            <a:br>
              <a:rPr lang="en-US" sz="2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6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2DEB4E-DF13-A21B-AA57-F00EC9015576}"/>
              </a:ext>
            </a:extLst>
          </p:cNvPr>
          <p:cNvSpPr txBox="1"/>
          <p:nvPr/>
        </p:nvSpPr>
        <p:spPr>
          <a:xfrm>
            <a:off x="4884930" y="421737"/>
            <a:ext cx="3438906" cy="49475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1"/>
              <a:t>Goals of Care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270EAE81-A5B7-ECAE-3740-3839B044FB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3509359"/>
              </p:ext>
            </p:extLst>
          </p:nvPr>
        </p:nvGraphicFramePr>
        <p:xfrm>
          <a:off x="4901184" y="916493"/>
          <a:ext cx="6922009" cy="5125602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438169">
                  <a:extLst>
                    <a:ext uri="{9D8B030D-6E8A-4147-A177-3AD203B41FA5}">
                      <a16:colId xmlns:a16="http://schemas.microsoft.com/office/drawing/2014/main" val="3748865696"/>
                    </a:ext>
                  </a:extLst>
                </a:gridCol>
                <a:gridCol w="4483840">
                  <a:extLst>
                    <a:ext uri="{9D8B030D-6E8A-4147-A177-3AD203B41FA5}">
                      <a16:colId xmlns:a16="http://schemas.microsoft.com/office/drawing/2014/main" val="1253416028"/>
                    </a:ext>
                  </a:extLst>
                </a:gridCol>
              </a:tblGrid>
              <a:tr h="66066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Problem</a:t>
                      </a:r>
                      <a:endParaRPr lang="en-GB" sz="19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272252" marR="163351" marT="163351" marB="163351" anchor="ctr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Care Intervention</a:t>
                      </a:r>
                      <a:endParaRPr lang="en-GB" sz="19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272252" marR="163351" marT="163351" marB="163351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8548293"/>
                  </a:ext>
                </a:extLst>
              </a:tr>
              <a:tr h="9510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Breathlessness</a:t>
                      </a:r>
                    </a:p>
                  </a:txBody>
                  <a:tcPr marL="272252" marR="163351" marT="163351" marB="163351" anchor="ctr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Correct inhaler use and breathing exercises</a:t>
                      </a:r>
                    </a:p>
                  </a:txBody>
                  <a:tcPr marL="272252" marR="163351" marT="163351" marB="163351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5507387"/>
                  </a:ext>
                </a:extLst>
              </a:tr>
              <a:tr h="9510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Smoking</a:t>
                      </a:r>
                    </a:p>
                  </a:txBody>
                  <a:tcPr marL="272252" marR="163351" marT="163351" marB="163351" anchor="ctr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Referral to NHS Stop Smoking Service</a:t>
                      </a:r>
                    </a:p>
                  </a:txBody>
                  <a:tcPr marL="272252" marR="163351" marT="163351" marB="163351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8151078"/>
                  </a:ext>
                </a:extLst>
              </a:tr>
              <a:tr h="66066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Reduced mobility</a:t>
                      </a:r>
                    </a:p>
                  </a:txBody>
                  <a:tcPr marL="272252" marR="163351" marT="163351" marB="163351" anchor="ctr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Pulmonary rehabilitation programme</a:t>
                      </a:r>
                    </a:p>
                  </a:txBody>
                  <a:tcPr marL="272252" marR="163351" marT="163351" marB="163351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87579079"/>
                  </a:ext>
                </a:extLst>
              </a:tr>
              <a:tr h="9510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Poor nutrition</a:t>
                      </a:r>
                    </a:p>
                  </a:txBody>
                  <a:tcPr marL="272252" marR="163351" marT="163351" marB="163351" anchor="ctr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Healthy eating advice and weight management</a:t>
                      </a:r>
                    </a:p>
                  </a:txBody>
                  <a:tcPr marL="272252" marR="163351" marT="163351" marB="163351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21442992"/>
                  </a:ext>
                </a:extLst>
              </a:tr>
              <a:tr h="9510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Risk of infection</a:t>
                      </a:r>
                    </a:p>
                  </a:txBody>
                  <a:tcPr marL="272252" marR="163351" marT="163351" marB="163351" anchor="ctr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Annual influenza and pneumococcal vaccinations</a:t>
                      </a:r>
                    </a:p>
                  </a:txBody>
                  <a:tcPr marL="272252" marR="163351" marT="163351" marB="163351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98714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BF97B1D1-64B8-5FD2-8D05-42F73F151715}"/>
              </a:ext>
            </a:extLst>
          </p:cNvPr>
          <p:cNvSpPr txBox="1"/>
          <p:nvPr/>
        </p:nvSpPr>
        <p:spPr>
          <a:xfrm>
            <a:off x="5110843" y="6167519"/>
            <a:ext cx="5959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(NICE, 2025).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F834153-00A4-A1BC-2AC1-E71F5AD5695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36594" y="3028406"/>
            <a:ext cx="4103481" cy="2735654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BCB6595-A997-AC1E-64BD-53EA6F6AAA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4068B4A-EDCE-3278-52B4-11876C1793A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12725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733"/>
    </mc:Choice>
    <mc:Fallback>
      <p:transition spd="slow" advTm="647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5717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335" objId="3"/>
        <p14:stopEvt time="57550" objId="3"/>
      </p14:showEvtLst>
    </p:ext>
  </p:extLs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1EA7FA8-6652-4CC5-90F4-3D48CAC0C2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1A5E37-E360-C224-9542-37DE760755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Daily Care Routine</a:t>
            </a:r>
            <a:br>
              <a:rPr lang="en-GB"/>
            </a:br>
            <a:endParaRPr lang="en-GB"/>
          </a:p>
        </p:txBody>
      </p:sp>
      <p:pic>
        <p:nvPicPr>
          <p:cNvPr id="6" name="Picture 5" descr="Water bottle with towel and yoga mat">
            <a:extLst>
              <a:ext uri="{FF2B5EF4-FFF2-40B4-BE49-F238E27FC236}">
                <a16:creationId xmlns:a16="http://schemas.microsoft.com/office/drawing/2014/main" id="{82F92296-325E-63DA-DE7B-868B243963B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50" r="1" b="1"/>
          <a:stretch>
            <a:fillRect/>
          </a:stretch>
        </p:blipFill>
        <p:spPr>
          <a:xfrm>
            <a:off x="6573962" y="2013626"/>
            <a:ext cx="4488714" cy="3576825"/>
          </a:xfrm>
          <a:custGeom>
            <a:avLst/>
            <a:gdLst/>
            <a:ahLst/>
            <a:cxnLst/>
            <a:rect l="l" t="t" r="r" b="b"/>
            <a:pathLst>
              <a:path w="4488714" h="3576825">
                <a:moveTo>
                  <a:pt x="713492" y="15"/>
                </a:moveTo>
                <a:cubicBezTo>
                  <a:pt x="723739" y="278"/>
                  <a:pt x="734339" y="3967"/>
                  <a:pt x="743942" y="5139"/>
                </a:cubicBezTo>
                <a:cubicBezTo>
                  <a:pt x="955929" y="31374"/>
                  <a:pt x="1167914" y="59717"/>
                  <a:pt x="1380134" y="84780"/>
                </a:cubicBezTo>
                <a:cubicBezTo>
                  <a:pt x="1578535" y="108204"/>
                  <a:pt x="1778340" y="113591"/>
                  <a:pt x="1977677" y="125771"/>
                </a:cubicBezTo>
                <a:cubicBezTo>
                  <a:pt x="2218942" y="140529"/>
                  <a:pt x="2459740" y="161377"/>
                  <a:pt x="2699600" y="194169"/>
                </a:cubicBezTo>
                <a:cubicBezTo>
                  <a:pt x="2866144" y="217126"/>
                  <a:pt x="3034328" y="233053"/>
                  <a:pt x="3203214" y="214783"/>
                </a:cubicBezTo>
                <a:cubicBezTo>
                  <a:pt x="3211646" y="213845"/>
                  <a:pt x="3221250" y="210801"/>
                  <a:pt x="3228277" y="213845"/>
                </a:cubicBezTo>
                <a:cubicBezTo>
                  <a:pt x="3310262" y="248045"/>
                  <a:pt x="3399740" y="223449"/>
                  <a:pt x="3484768" y="244999"/>
                </a:cubicBezTo>
                <a:cubicBezTo>
                  <a:pt x="3462984" y="328154"/>
                  <a:pt x="3369523" y="321361"/>
                  <a:pt x="3316820" y="378984"/>
                </a:cubicBezTo>
                <a:cubicBezTo>
                  <a:pt x="3402785" y="401939"/>
                  <a:pt x="3480084" y="425129"/>
                  <a:pt x="3558554" y="442462"/>
                </a:cubicBezTo>
                <a:cubicBezTo>
                  <a:pt x="3641709" y="460733"/>
                  <a:pt x="3712214" y="510158"/>
                  <a:pt x="3793494" y="532176"/>
                </a:cubicBezTo>
                <a:cubicBezTo>
                  <a:pt x="3810829" y="536861"/>
                  <a:pt x="3831676" y="553257"/>
                  <a:pt x="3837766" y="569186"/>
                </a:cubicBezTo>
                <a:cubicBezTo>
                  <a:pt x="3857442" y="620719"/>
                  <a:pt x="4250260" y="765244"/>
                  <a:pt x="4203881" y="811154"/>
                </a:cubicBezTo>
                <a:cubicBezTo>
                  <a:pt x="4184673" y="830128"/>
                  <a:pt x="4159844" y="843714"/>
                  <a:pt x="4133843" y="862453"/>
                </a:cubicBezTo>
                <a:cubicBezTo>
                  <a:pt x="4172962" y="897823"/>
                  <a:pt x="4216998" y="913283"/>
                  <a:pt x="4263846" y="923823"/>
                </a:cubicBezTo>
                <a:cubicBezTo>
                  <a:pt x="4277901" y="927103"/>
                  <a:pt x="4291721" y="933661"/>
                  <a:pt x="4293126" y="949590"/>
                </a:cubicBezTo>
                <a:cubicBezTo>
                  <a:pt x="4294531" y="966220"/>
                  <a:pt x="4280242" y="972778"/>
                  <a:pt x="4268297" y="980509"/>
                </a:cubicBezTo>
                <a:cubicBezTo>
                  <a:pt x="4251666" y="991283"/>
                  <a:pt x="4235503" y="1000654"/>
                  <a:pt x="4214422" y="1002059"/>
                </a:cubicBezTo>
                <a:cubicBezTo>
                  <a:pt x="4179754" y="1004167"/>
                  <a:pt x="4163124" y="1034149"/>
                  <a:pt x="4142980" y="1056636"/>
                </a:cubicBezTo>
                <a:cubicBezTo>
                  <a:pt x="4131736" y="1069286"/>
                  <a:pt x="4126114" y="1094817"/>
                  <a:pt x="4145790" y="1099268"/>
                </a:cubicBezTo>
                <a:cubicBezTo>
                  <a:pt x="4193106" y="1110043"/>
                  <a:pt x="4189358" y="1141197"/>
                  <a:pt x="4188188" y="1176567"/>
                </a:cubicBezTo>
                <a:cubicBezTo>
                  <a:pt x="4186548" y="1220370"/>
                  <a:pt x="4158673" y="1240514"/>
                  <a:pt x="4124474" y="1257380"/>
                </a:cubicBezTo>
                <a:cubicBezTo>
                  <a:pt x="4112762" y="1263235"/>
                  <a:pt x="4096132" y="1263000"/>
                  <a:pt x="4091680" y="1281271"/>
                </a:cubicBezTo>
                <a:cubicBezTo>
                  <a:pt x="4110888" y="1298606"/>
                  <a:pt x="4134312" y="1284551"/>
                  <a:pt x="4154926" y="1289469"/>
                </a:cubicBezTo>
                <a:cubicBezTo>
                  <a:pt x="4172025" y="1293452"/>
                  <a:pt x="4200368" y="1291344"/>
                  <a:pt x="4176944" y="1323200"/>
                </a:cubicBezTo>
                <a:cubicBezTo>
                  <a:pt x="4170150" y="1332335"/>
                  <a:pt x="4178114" y="1339363"/>
                  <a:pt x="4186782" y="1340066"/>
                </a:cubicBezTo>
                <a:cubicBezTo>
                  <a:pt x="4256117" y="1347327"/>
                  <a:pt x="4224260" y="1411743"/>
                  <a:pt x="4246513" y="1445708"/>
                </a:cubicBezTo>
                <a:cubicBezTo>
                  <a:pt x="4252602" y="1455076"/>
                  <a:pt x="4246044" y="1471239"/>
                  <a:pt x="4236440" y="1475221"/>
                </a:cubicBezTo>
                <a:cubicBezTo>
                  <a:pt x="4175069" y="1501456"/>
                  <a:pt x="4166637" y="1563998"/>
                  <a:pt x="4136888" y="1617873"/>
                </a:cubicBezTo>
                <a:cubicBezTo>
                  <a:pt x="4169214" y="1639188"/>
                  <a:pt x="4207863" y="1643873"/>
                  <a:pt x="4242764" y="1657693"/>
                </a:cubicBezTo>
                <a:cubicBezTo>
                  <a:pt x="4279072" y="1672216"/>
                  <a:pt x="4279072" y="1682991"/>
                  <a:pt x="4249089" y="1725153"/>
                </a:cubicBezTo>
                <a:cubicBezTo>
                  <a:pt x="4327090" y="1734290"/>
                  <a:pt x="4327090" y="1734290"/>
                  <a:pt x="4302964" y="1800579"/>
                </a:cubicBezTo>
                <a:cubicBezTo>
                  <a:pt x="4368318" y="1806669"/>
                  <a:pt x="4411417" y="1838057"/>
                  <a:pt x="4421488" y="1906689"/>
                </a:cubicBezTo>
                <a:cubicBezTo>
                  <a:pt x="4426408" y="1939951"/>
                  <a:pt x="4455922" y="1955644"/>
                  <a:pt x="4488714" y="1977897"/>
                </a:cubicBezTo>
                <a:cubicBezTo>
                  <a:pt x="4447958" y="1999448"/>
                  <a:pt x="4420318" y="2044421"/>
                  <a:pt x="4372767" y="1996870"/>
                </a:cubicBezTo>
                <a:cubicBezTo>
                  <a:pt x="4355434" y="1979537"/>
                  <a:pt x="4357072" y="2001555"/>
                  <a:pt x="4354731" y="2007880"/>
                </a:cubicBezTo>
                <a:cubicBezTo>
                  <a:pt x="4349110" y="2023339"/>
                  <a:pt x="4360820" y="2033646"/>
                  <a:pt x="4368551" y="2045357"/>
                </a:cubicBezTo>
                <a:cubicBezTo>
                  <a:pt x="4376046" y="2057070"/>
                  <a:pt x="4384948" y="2069484"/>
                  <a:pt x="4387056" y="2082603"/>
                </a:cubicBezTo>
                <a:cubicBezTo>
                  <a:pt x="4388460" y="2091738"/>
                  <a:pt x="4381668" y="2105088"/>
                  <a:pt x="4374173" y="2111882"/>
                </a:cubicBezTo>
                <a:cubicBezTo>
                  <a:pt x="4334820" y="2147720"/>
                  <a:pt x="4358244" y="2228299"/>
                  <a:pt x="4283756" y="2238606"/>
                </a:cubicBezTo>
                <a:cubicBezTo>
                  <a:pt x="4250260" y="2243289"/>
                  <a:pt x="4234098" y="2272804"/>
                  <a:pt x="4209503" y="2288966"/>
                </a:cubicBezTo>
                <a:cubicBezTo>
                  <a:pt x="4124006" y="2345418"/>
                  <a:pt x="4066851" y="2418032"/>
                  <a:pt x="4040383" y="2517817"/>
                </a:cubicBezTo>
                <a:cubicBezTo>
                  <a:pt x="4033122" y="2545457"/>
                  <a:pt x="4005246" y="2567711"/>
                  <a:pt x="3987210" y="2592071"/>
                </a:cubicBezTo>
                <a:cubicBezTo>
                  <a:pt x="3995878" y="2609873"/>
                  <a:pt x="4043193" y="2571458"/>
                  <a:pt x="4026563" y="2618305"/>
                </a:cubicBezTo>
                <a:cubicBezTo>
                  <a:pt x="4013914" y="2653442"/>
                  <a:pt x="3981588" y="2675226"/>
                  <a:pt x="3951137" y="2696074"/>
                </a:cubicBezTo>
                <a:cubicBezTo>
                  <a:pt x="3916470" y="2719731"/>
                  <a:pt x="3878055" y="2738704"/>
                  <a:pt x="3862360" y="2782506"/>
                </a:cubicBezTo>
                <a:cubicBezTo>
                  <a:pt x="3859081" y="2791877"/>
                  <a:pt x="3848540" y="2801714"/>
                  <a:pt x="3839172" y="2805463"/>
                </a:cubicBezTo>
                <a:cubicBezTo>
                  <a:pt x="3350549" y="3576343"/>
                  <a:pt x="2147734" y="3581495"/>
                  <a:pt x="2009066" y="3576107"/>
                </a:cubicBezTo>
                <a:cubicBezTo>
                  <a:pt x="1841116" y="3569315"/>
                  <a:pt x="1682302" y="3521764"/>
                  <a:pt x="1526534" y="3462502"/>
                </a:cubicBezTo>
                <a:cubicBezTo>
                  <a:pt x="1460712" y="3437439"/>
                  <a:pt x="1399577" y="3401835"/>
                  <a:pt x="1335628" y="3374195"/>
                </a:cubicBezTo>
                <a:cubicBezTo>
                  <a:pt x="1247321" y="3336013"/>
                  <a:pt x="1179158" y="3263165"/>
                  <a:pt x="1091084" y="3232479"/>
                </a:cubicBezTo>
                <a:cubicBezTo>
                  <a:pt x="1000434" y="3200857"/>
                  <a:pt x="922901" y="3143000"/>
                  <a:pt x="829673" y="3118405"/>
                </a:cubicBezTo>
                <a:cubicBezTo>
                  <a:pt x="780484" y="3105288"/>
                  <a:pt x="732933" y="3081631"/>
                  <a:pt x="740662" y="3013935"/>
                </a:cubicBezTo>
                <a:cubicBezTo>
                  <a:pt x="742771" y="2994727"/>
                  <a:pt x="729888" y="2979034"/>
                  <a:pt x="709509" y="2984656"/>
                </a:cubicBezTo>
                <a:cubicBezTo>
                  <a:pt x="670626" y="2995196"/>
                  <a:pt x="653058" y="2967321"/>
                  <a:pt x="631507" y="2946474"/>
                </a:cubicBezTo>
                <a:cubicBezTo>
                  <a:pt x="593093" y="2909465"/>
                  <a:pt x="556552" y="2870113"/>
                  <a:pt x="495415" y="2864022"/>
                </a:cubicBezTo>
                <a:cubicBezTo>
                  <a:pt x="507126" y="2834976"/>
                  <a:pt x="527037" y="2839193"/>
                  <a:pt x="545308" y="2845283"/>
                </a:cubicBezTo>
                <a:cubicBezTo>
                  <a:pt x="593327" y="2861212"/>
                  <a:pt x="640877" y="2879248"/>
                  <a:pt x="688896" y="2895176"/>
                </a:cubicBezTo>
                <a:cubicBezTo>
                  <a:pt x="720284" y="2905483"/>
                  <a:pt x="751438" y="2920006"/>
                  <a:pt x="793367" y="2908527"/>
                </a:cubicBezTo>
                <a:cubicBezTo>
                  <a:pt x="757294" y="2849968"/>
                  <a:pt x="695923" y="2839427"/>
                  <a:pt x="646265" y="2821391"/>
                </a:cubicBezTo>
                <a:cubicBezTo>
                  <a:pt x="584192" y="2798670"/>
                  <a:pt x="547651" y="2755803"/>
                  <a:pt x="503847" y="2708019"/>
                </a:cubicBezTo>
                <a:cubicBezTo>
                  <a:pt x="549524" y="2696541"/>
                  <a:pt x="577867" y="2731678"/>
                  <a:pt x="613705" y="2729803"/>
                </a:cubicBezTo>
                <a:cubicBezTo>
                  <a:pt x="615580" y="2723714"/>
                  <a:pt x="618859" y="2714813"/>
                  <a:pt x="618390" y="2714577"/>
                </a:cubicBezTo>
                <a:cubicBezTo>
                  <a:pt x="559831" y="2688343"/>
                  <a:pt x="532425" y="2639153"/>
                  <a:pt x="523289" y="2579656"/>
                </a:cubicBezTo>
                <a:cubicBezTo>
                  <a:pt x="518605" y="2548972"/>
                  <a:pt x="497289" y="2539368"/>
                  <a:pt x="476207" y="2525313"/>
                </a:cubicBezTo>
                <a:cubicBezTo>
                  <a:pt x="402656" y="2475421"/>
                  <a:pt x="324889" y="2430213"/>
                  <a:pt x="264455" y="2361581"/>
                </a:cubicBezTo>
                <a:cubicBezTo>
                  <a:pt x="334259" y="2370716"/>
                  <a:pt x="390242" y="2415455"/>
                  <a:pt x="465433" y="2434663"/>
                </a:cubicBezTo>
                <a:cubicBezTo>
                  <a:pt x="405702" y="2359238"/>
                  <a:pt x="328402" y="2321058"/>
                  <a:pt x="257897" y="2275380"/>
                </a:cubicBezTo>
                <a:cubicBezTo>
                  <a:pt x="225806" y="2254533"/>
                  <a:pt x="196059" y="2227830"/>
                  <a:pt x="157174" y="2216586"/>
                </a:cubicBezTo>
                <a:cubicBezTo>
                  <a:pt x="143354" y="2212604"/>
                  <a:pt x="120633" y="2204172"/>
                  <a:pt x="131643" y="2181919"/>
                </a:cubicBezTo>
                <a:cubicBezTo>
                  <a:pt x="141011" y="2163415"/>
                  <a:pt x="159516" y="2169035"/>
                  <a:pt x="176382" y="2174423"/>
                </a:cubicBezTo>
                <a:cubicBezTo>
                  <a:pt x="216905" y="2187776"/>
                  <a:pt x="258834" y="2188009"/>
                  <a:pt x="313646" y="2187776"/>
                </a:cubicBezTo>
                <a:cubicBezTo>
                  <a:pt x="267735" y="2126639"/>
                  <a:pt x="183643" y="2144910"/>
                  <a:pt x="144292" y="2080728"/>
                </a:cubicBezTo>
                <a:cubicBezTo>
                  <a:pt x="193481" y="2069484"/>
                  <a:pt x="231428" y="2092674"/>
                  <a:pt x="271249" y="2097124"/>
                </a:cubicBezTo>
                <a:cubicBezTo>
                  <a:pt x="307321" y="2101106"/>
                  <a:pt x="316222" y="2090332"/>
                  <a:pt x="307790" y="2054961"/>
                </a:cubicBezTo>
                <a:cubicBezTo>
                  <a:pt x="294673" y="1999915"/>
                  <a:pt x="314349" y="1971806"/>
                  <a:pt x="366818" y="1986798"/>
                </a:cubicBezTo>
                <a:cubicBezTo>
                  <a:pt x="415539" y="2000852"/>
                  <a:pt x="420692" y="1980240"/>
                  <a:pt x="407575" y="1948852"/>
                </a:cubicBezTo>
                <a:cubicBezTo>
                  <a:pt x="388836" y="1903176"/>
                  <a:pt x="410151" y="1867805"/>
                  <a:pt x="424674" y="1829390"/>
                </a:cubicBezTo>
                <a:cubicBezTo>
                  <a:pt x="446928" y="1770831"/>
                  <a:pt x="437558" y="1742253"/>
                  <a:pt x="389539" y="1698685"/>
                </a:cubicBezTo>
                <a:cubicBezTo>
                  <a:pt x="362602" y="1674323"/>
                  <a:pt x="333557" y="1653711"/>
                  <a:pt x="294438" y="1632630"/>
                </a:cubicBezTo>
                <a:cubicBezTo>
                  <a:pt x="384620" y="1621152"/>
                  <a:pt x="289988" y="1582503"/>
                  <a:pt x="321844" y="1558376"/>
                </a:cubicBezTo>
                <a:cubicBezTo>
                  <a:pt x="385557" y="1548538"/>
                  <a:pt x="437558" y="1625368"/>
                  <a:pt x="524227" y="1603350"/>
                </a:cubicBezTo>
                <a:cubicBezTo>
                  <a:pt x="417179" y="1536825"/>
                  <a:pt x="298889" y="1515041"/>
                  <a:pt x="221356" y="1426500"/>
                </a:cubicBezTo>
                <a:cubicBezTo>
                  <a:pt x="239158" y="1406355"/>
                  <a:pt x="256960" y="1425094"/>
                  <a:pt x="272186" y="1417599"/>
                </a:cubicBezTo>
                <a:cubicBezTo>
                  <a:pt x="271717" y="1412914"/>
                  <a:pt x="272889" y="1405886"/>
                  <a:pt x="270077" y="1403779"/>
                </a:cubicBezTo>
                <a:cubicBezTo>
                  <a:pt x="212221" y="1355525"/>
                  <a:pt x="211283" y="1354355"/>
                  <a:pt x="273356" y="1318749"/>
                </a:cubicBezTo>
                <a:cubicBezTo>
                  <a:pt x="295141" y="1306335"/>
                  <a:pt x="293267" y="1295325"/>
                  <a:pt x="281790" y="1279632"/>
                </a:cubicBezTo>
                <a:cubicBezTo>
                  <a:pt x="273590" y="1268622"/>
                  <a:pt x="263753" y="1258784"/>
                  <a:pt x="268438" y="1234657"/>
                </a:cubicBezTo>
                <a:cubicBezTo>
                  <a:pt x="302402" y="1265578"/>
                  <a:pt x="466603" y="1255505"/>
                  <a:pt x="495649" y="1252226"/>
                </a:cubicBezTo>
                <a:cubicBezTo>
                  <a:pt x="528208" y="1248713"/>
                  <a:pt x="560299" y="1233721"/>
                  <a:pt x="594497" y="1241919"/>
                </a:cubicBezTo>
                <a:cubicBezTo>
                  <a:pt x="621903" y="1248479"/>
                  <a:pt x="748860" y="1311957"/>
                  <a:pt x="766898" y="1239109"/>
                </a:cubicBezTo>
                <a:cubicBezTo>
                  <a:pt x="767835" y="1235595"/>
                  <a:pt x="819132" y="1243794"/>
                  <a:pt x="846773" y="1247776"/>
                </a:cubicBezTo>
                <a:cubicBezTo>
                  <a:pt x="871134" y="1251055"/>
                  <a:pt x="898540" y="1265578"/>
                  <a:pt x="914936" y="1236532"/>
                </a:cubicBezTo>
                <a:cubicBezTo>
                  <a:pt x="924540" y="1219433"/>
                  <a:pt x="884954" y="1186405"/>
                  <a:pt x="849584" y="1183594"/>
                </a:cubicBezTo>
                <a:cubicBezTo>
                  <a:pt x="818898" y="1181017"/>
                  <a:pt x="786807" y="1177269"/>
                  <a:pt x="757528" y="1184296"/>
                </a:cubicBezTo>
                <a:cubicBezTo>
                  <a:pt x="721456" y="1192730"/>
                  <a:pt x="702014" y="1179144"/>
                  <a:pt x="691941" y="1149864"/>
                </a:cubicBezTo>
                <a:cubicBezTo>
                  <a:pt x="680698" y="1117539"/>
                  <a:pt x="659147" y="1102547"/>
                  <a:pt x="629400" y="1087555"/>
                </a:cubicBezTo>
                <a:cubicBezTo>
                  <a:pt x="557253" y="1051250"/>
                  <a:pt x="487920" y="1009321"/>
                  <a:pt x="408747" y="988239"/>
                </a:cubicBezTo>
                <a:cubicBezTo>
                  <a:pt x="393052" y="984022"/>
                  <a:pt x="375719" y="978400"/>
                  <a:pt x="368458" y="950527"/>
                </a:cubicBezTo>
                <a:cubicBezTo>
                  <a:pt x="582786" y="992220"/>
                  <a:pt x="778141" y="1100908"/>
                  <a:pt x="999262" y="1094583"/>
                </a:cubicBezTo>
                <a:cubicBezTo>
                  <a:pt x="938829" y="1060149"/>
                  <a:pt x="868792" y="1058276"/>
                  <a:pt x="804376" y="1034149"/>
                </a:cubicBezTo>
                <a:cubicBezTo>
                  <a:pt x="850053" y="1016113"/>
                  <a:pt x="892918" y="1034852"/>
                  <a:pt x="936252" y="1045159"/>
                </a:cubicBezTo>
                <a:cubicBezTo>
                  <a:pt x="972559" y="1053591"/>
                  <a:pt x="1005353" y="1054997"/>
                  <a:pt x="1009335" y="1004636"/>
                </a:cubicBezTo>
                <a:cubicBezTo>
                  <a:pt x="1007929" y="1001356"/>
                  <a:pt x="1008163" y="997141"/>
                  <a:pt x="1008398" y="993158"/>
                </a:cubicBezTo>
                <a:cubicBezTo>
                  <a:pt x="996216" y="972311"/>
                  <a:pt x="977244" y="961536"/>
                  <a:pt x="954757" y="955445"/>
                </a:cubicBezTo>
                <a:cubicBezTo>
                  <a:pt x="941171" y="951697"/>
                  <a:pt x="923135" y="946075"/>
                  <a:pt x="923368" y="931085"/>
                </a:cubicBezTo>
                <a:cubicBezTo>
                  <a:pt x="924071" y="875570"/>
                  <a:pt x="880738" y="859407"/>
                  <a:pt x="837403" y="843245"/>
                </a:cubicBezTo>
                <a:cubicBezTo>
                  <a:pt x="861530" y="815605"/>
                  <a:pt x="880503" y="835983"/>
                  <a:pt x="898774" y="833876"/>
                </a:cubicBezTo>
                <a:cubicBezTo>
                  <a:pt x="910720" y="832470"/>
                  <a:pt x="921495" y="829894"/>
                  <a:pt x="921495" y="815605"/>
                </a:cubicBezTo>
                <a:cubicBezTo>
                  <a:pt x="921729" y="803658"/>
                  <a:pt x="916107" y="790072"/>
                  <a:pt x="904396" y="789839"/>
                </a:cubicBezTo>
                <a:cubicBezTo>
                  <a:pt x="831079" y="787730"/>
                  <a:pt x="790556" y="710900"/>
                  <a:pt x="714428" y="710666"/>
                </a:cubicBezTo>
                <a:cubicBezTo>
                  <a:pt x="668986" y="710666"/>
                  <a:pt x="738086" y="667332"/>
                  <a:pt x="699672" y="649295"/>
                </a:cubicBezTo>
                <a:cubicBezTo>
                  <a:pt x="691238" y="645313"/>
                  <a:pt x="721690" y="639224"/>
                  <a:pt x="735276" y="640160"/>
                </a:cubicBezTo>
                <a:cubicBezTo>
                  <a:pt x="748627" y="641097"/>
                  <a:pt x="760573" y="652574"/>
                  <a:pt x="776736" y="644376"/>
                </a:cubicBezTo>
                <a:cubicBezTo>
                  <a:pt x="785637" y="615097"/>
                  <a:pt x="762682" y="604322"/>
                  <a:pt x="743708" y="596123"/>
                </a:cubicBezTo>
                <a:cubicBezTo>
                  <a:pt x="699905" y="577150"/>
                  <a:pt x="657274" y="554195"/>
                  <a:pt x="609255" y="547401"/>
                </a:cubicBezTo>
                <a:cubicBezTo>
                  <a:pt x="592156" y="545059"/>
                  <a:pt x="633850" y="513671"/>
                  <a:pt x="642048" y="502662"/>
                </a:cubicBezTo>
                <a:cubicBezTo>
                  <a:pt x="448801" y="386949"/>
                  <a:pt x="216437" y="392804"/>
                  <a:pt x="0" y="299342"/>
                </a:cubicBezTo>
                <a:cubicBezTo>
                  <a:pt x="47785" y="281073"/>
                  <a:pt x="82921" y="294424"/>
                  <a:pt x="115480" y="297235"/>
                </a:cubicBezTo>
                <a:cubicBezTo>
                  <a:pt x="196760" y="304261"/>
                  <a:pt x="277105" y="318784"/>
                  <a:pt x="358151" y="327451"/>
                </a:cubicBezTo>
                <a:cubicBezTo>
                  <a:pt x="397971" y="331667"/>
                  <a:pt x="434981" y="347596"/>
                  <a:pt x="479486" y="322299"/>
                </a:cubicBezTo>
                <a:cubicBezTo>
                  <a:pt x="509235" y="305433"/>
                  <a:pt x="556786" y="323703"/>
                  <a:pt x="593327" y="338695"/>
                </a:cubicBezTo>
                <a:cubicBezTo>
                  <a:pt x="623543" y="351109"/>
                  <a:pt x="652355" y="354388"/>
                  <a:pt x="692410" y="338695"/>
                </a:cubicBezTo>
                <a:cubicBezTo>
                  <a:pt x="656103" y="329091"/>
                  <a:pt x="628228" y="320659"/>
                  <a:pt x="599651" y="314802"/>
                </a:cubicBezTo>
                <a:cubicBezTo>
                  <a:pt x="576930" y="310118"/>
                  <a:pt x="631040" y="291144"/>
                  <a:pt x="658679" y="293487"/>
                </a:cubicBezTo>
                <a:cubicBezTo>
                  <a:pt x="697329" y="296766"/>
                  <a:pt x="675545" y="284586"/>
                  <a:pt x="668986" y="267720"/>
                </a:cubicBezTo>
                <a:cubicBezTo>
                  <a:pt x="661959" y="249684"/>
                  <a:pt x="682806" y="244063"/>
                  <a:pt x="695923" y="247810"/>
                </a:cubicBezTo>
                <a:cubicBezTo>
                  <a:pt x="746284" y="262568"/>
                  <a:pt x="796411" y="236567"/>
                  <a:pt x="848413" y="257649"/>
                </a:cubicBezTo>
                <a:cubicBezTo>
                  <a:pt x="835295" y="205647"/>
                  <a:pt x="806952" y="182926"/>
                  <a:pt x="747690" y="175664"/>
                </a:cubicBezTo>
                <a:cubicBezTo>
                  <a:pt x="725437" y="172854"/>
                  <a:pt x="702248" y="177070"/>
                  <a:pt x="683040" y="162078"/>
                </a:cubicBezTo>
                <a:cubicBezTo>
                  <a:pt x="672030" y="153413"/>
                  <a:pt x="659616" y="143106"/>
                  <a:pt x="668283" y="127177"/>
                </a:cubicBezTo>
                <a:cubicBezTo>
                  <a:pt x="674373" y="115933"/>
                  <a:pt x="687491" y="115933"/>
                  <a:pt x="698266" y="119682"/>
                </a:cubicBezTo>
                <a:cubicBezTo>
                  <a:pt x="746519" y="136313"/>
                  <a:pt x="796880" y="142403"/>
                  <a:pt x="847241" y="148494"/>
                </a:cubicBezTo>
                <a:cubicBezTo>
                  <a:pt x="854972" y="149430"/>
                  <a:pt x="863637" y="152476"/>
                  <a:pt x="872305" y="137015"/>
                </a:cubicBezTo>
                <a:cubicBezTo>
                  <a:pt x="778141" y="111951"/>
                  <a:pt x="688662" y="76347"/>
                  <a:pt x="591921" y="62527"/>
                </a:cubicBezTo>
                <a:cubicBezTo>
                  <a:pt x="593327" y="55969"/>
                  <a:pt x="594732" y="49410"/>
                  <a:pt x="596138" y="42852"/>
                </a:cubicBezTo>
                <a:cubicBezTo>
                  <a:pt x="671796" y="52220"/>
                  <a:pt x="747456" y="61590"/>
                  <a:pt x="843025" y="73303"/>
                </a:cubicBezTo>
                <a:cubicBezTo>
                  <a:pt x="784231" y="36058"/>
                  <a:pt x="728717" y="48473"/>
                  <a:pt x="685149" y="15446"/>
                </a:cubicBezTo>
                <a:cubicBezTo>
                  <a:pt x="693347" y="2914"/>
                  <a:pt x="703244" y="-249"/>
                  <a:pt x="713492" y="15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7B5FB6-F5F9-02F5-898F-B2E0BCD516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8101039"/>
              </p:ext>
            </p:extLst>
          </p:nvPr>
        </p:nvGraphicFramePr>
        <p:xfrm>
          <a:off x="838201" y="1322615"/>
          <a:ext cx="5269301" cy="4854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E71FBC8-6557-F440-879B-D5EFFCB1FA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48CFF0CB-B56F-3595-EE3A-D2633CB12D5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91926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692"/>
    </mc:Choice>
    <mc:Fallback>
      <p:transition spd="slow" advTm="606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237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91" objId="3"/>
        <p14:stopEvt time="60692" objId="3"/>
      </p14:showEvtLst>
    </p:ext>
  </p:extLs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0BC826-8C15-FB96-CC49-9BF00D0C83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Monitoring COPD</a:t>
            </a:r>
            <a:br>
              <a:rPr lang="en-GB" sz="3600">
                <a:solidFill>
                  <a:schemeClr val="tx2"/>
                </a:solidFill>
              </a:rPr>
            </a:b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815E3-7C58-AD16-47B4-0EBFDD6A47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sz="1800" b="1">
                <a:solidFill>
                  <a:schemeClr val="tx2"/>
                </a:solidFill>
              </a:rPr>
              <a:t>Regular Monitoring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solidFill>
                  <a:schemeClr val="tx2"/>
                </a:solidFill>
              </a:rPr>
              <a:t>Oxygen saturation (SpO₂)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solidFill>
                  <a:schemeClr val="tx2"/>
                </a:solidFill>
              </a:rPr>
              <a:t>Spirometry to assess lung function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solidFill>
                  <a:schemeClr val="tx2"/>
                </a:solidFill>
              </a:rPr>
              <a:t>Respiratory rate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solidFill>
                  <a:schemeClr val="tx2"/>
                </a:solidFill>
              </a:rPr>
              <a:t>Blood pressure and weight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solidFill>
                  <a:schemeClr val="tx2"/>
                </a:solidFill>
              </a:rPr>
              <a:t>Review inhaler technique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solidFill>
                  <a:schemeClr val="tx2"/>
                </a:solidFill>
              </a:rPr>
              <a:t>Monitor frequency of COPD exacerbations </a:t>
            </a:r>
          </a:p>
          <a:p>
            <a:pPr>
              <a:buNone/>
            </a:pPr>
            <a:r>
              <a:rPr lang="en-GB" sz="1800">
                <a:solidFill>
                  <a:schemeClr val="tx2"/>
                </a:solidFill>
              </a:rPr>
              <a:t>(NICE, 2025; GOLD, 2025)</a:t>
            </a: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8DB33459-8DB3-4782-09F4-5151B9DEFA1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7D1DE96-24B4-F23B-4B5F-02618C51D9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8C311905-A96F-1CD2-D73A-F674C758647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031782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063"/>
    </mc:Choice>
    <mc:Fallback>
      <p:transition spd="slow" advTm="610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197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465" objId="4"/>
        <p14:stopEvt time="61063" objId="4"/>
      </p14:showEvtLst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0CB344-F143-67FC-DD8F-CD506FADC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3000"/>
              <a:t>Communication and Multi-Disciplinary Working</a:t>
            </a:r>
            <a:br>
              <a:rPr lang="en-GB" sz="3000"/>
            </a:br>
            <a:endParaRPr lang="en-GB" sz="3000"/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151D76-79D1-6885-D111-FB47EE289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1900" b="1"/>
              <a:t>Supporting John Through Effective Communication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/>
              <a:t>Use clear, simple language and avoid medical jargon.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/>
              <a:t>Involve John in all decisions about his care.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/>
              <a:t>Encourage self-management and goal setting.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/>
              <a:t>Work collaboratively with the multidisciplinary team (MDT). </a:t>
            </a:r>
          </a:p>
          <a:p>
            <a:pPr marL="0" indent="0">
              <a:buNone/>
            </a:pPr>
            <a:endParaRPr lang="en-GB" sz="19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0A2838-6CFC-D1EC-371B-0AE36ADCB7C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7005" r="27075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EAD80FD-7B8D-D5FE-3344-F0F1D84B30B5}"/>
              </a:ext>
            </a:extLst>
          </p:cNvPr>
          <p:cNvSpPr txBox="1"/>
          <p:nvPr/>
        </p:nvSpPr>
        <p:spPr>
          <a:xfrm>
            <a:off x="9739085" y="6657945"/>
            <a:ext cx="245291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blogs.imperial.ac.uk/imperial-medicine/2017/12/06/copd_carol_singin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66774D1-03D1-F45B-FC88-97916A1B7F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A3966F7C-8DDB-70EA-AEA4-DF46A12C6F2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76155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215"/>
    </mc:Choice>
    <mc:Fallback>
      <p:transition spd="slow" advTm="862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7867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614" objId="4"/>
        <p14:stopEvt time="79399" objId="4"/>
      </p14:showEvtLst>
    </p:ext>
  </p:extLs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35A262-7106-4571-BE09-CFA60A9DB0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A6F043C-2A2A-4ECE-99FC-9670FAF95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133600" y="685800"/>
            <a:ext cx="10058400" cy="548640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DD7223-0743-04EF-F012-F40B1CB11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685800"/>
            <a:ext cx="5087172" cy="1692835"/>
          </a:xfrm>
        </p:spPr>
        <p:txBody>
          <a:bodyPr anchor="t">
            <a:normAutofit/>
          </a:bodyPr>
          <a:lstStyle/>
          <a:p>
            <a:r>
              <a:rPr lang="en-GB" sz="3900"/>
              <a:t>Ethical Considerations</a:t>
            </a:r>
            <a:br>
              <a:rPr lang="en-GB" sz="3900"/>
            </a:br>
            <a:endParaRPr lang="en-GB" sz="39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46FE5A8-8C9A-4D97-A7C4-214929653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764" y="685797"/>
            <a:ext cx="118872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3D9C93E-1A4F-144C-01CD-E95DC9E3B01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2511" r="21239"/>
          <a:stretch>
            <a:fillRect/>
          </a:stretch>
        </p:blipFill>
        <p:spPr>
          <a:xfrm>
            <a:off x="6860989" y="1048447"/>
            <a:ext cx="4805082" cy="480508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6297F2B-78AD-4022-83A4-78FC55E11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73128" y="6172201"/>
            <a:ext cx="118872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24CF50C-FBAF-942F-4305-0437D45041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862006"/>
              </p:ext>
            </p:extLst>
          </p:nvPr>
        </p:nvGraphicFramePr>
        <p:xfrm>
          <a:off x="1463040" y="2562784"/>
          <a:ext cx="5087172" cy="3609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85002CC-69FB-7293-FCFC-899E99BA9A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D100DDB-F921-CF0E-DBAE-53CA75075B1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45310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445"/>
    </mc:Choice>
    <mc:Fallback>
      <p:transition spd="slow" advTm="714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253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564" objId="3"/>
        <p14:stopEvt time="63113" objId="3"/>
      </p14:showEvtLst>
    </p:ext>
  </p:extLs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8E176B-7A99-DFB4-BE46-44209E881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442" y="685800"/>
            <a:ext cx="4353116" cy="1474666"/>
          </a:xfrm>
        </p:spPr>
        <p:txBody>
          <a:bodyPr anchor="b">
            <a:normAutofit/>
          </a:bodyPr>
          <a:lstStyle/>
          <a:p>
            <a:pPr algn="ctr"/>
            <a:r>
              <a:rPr lang="en-GB" sz="3200">
                <a:solidFill>
                  <a:srgbClr val="595959"/>
                </a:solidFill>
              </a:rPr>
              <a:t>Evidence-Based Recommendations</a:t>
            </a:r>
            <a:br>
              <a:rPr lang="en-GB" sz="3200">
                <a:solidFill>
                  <a:srgbClr val="595959"/>
                </a:solidFill>
              </a:rPr>
            </a:br>
            <a:endParaRPr lang="en-GB" sz="3200">
              <a:solidFill>
                <a:srgbClr val="595959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61CE2-6E8D-AC63-EAE3-AAE5169DBF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1442" y="2447337"/>
            <a:ext cx="4353116" cy="3770434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en-GB" sz="1600" b="1">
                <a:solidFill>
                  <a:srgbClr val="595959"/>
                </a:solidFill>
              </a:rPr>
              <a:t>Recommendations to Improve Health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595959"/>
                </a:solidFill>
              </a:rPr>
              <a:t>Stop smoking using NHS Stop Smoking Services.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595959"/>
                </a:solidFill>
              </a:rPr>
              <a:t>Attend pulmonary rehabilitation.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595959"/>
                </a:solidFill>
              </a:rPr>
              <a:t>Maintain a balanced diet and healthy weight.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595959"/>
                </a:solidFill>
              </a:rPr>
              <a:t>Complete at least 150 minutes of physical activity each week, where appropriate.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595959"/>
                </a:solidFill>
              </a:rPr>
              <a:t>Receive annual influenza and pneumococcal vaccinations.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595959"/>
                </a:solidFill>
              </a:rPr>
              <a:t>Attend regular COPD reviews and medication checks. </a:t>
            </a:r>
          </a:p>
          <a:p>
            <a:pPr>
              <a:buNone/>
            </a:pPr>
            <a:r>
              <a:rPr lang="en-GB" sz="1600">
                <a:solidFill>
                  <a:srgbClr val="595959"/>
                </a:solidFill>
              </a:rPr>
              <a:t>(NICE, 2025; NHS, 2025)</a:t>
            </a:r>
          </a:p>
          <a:p>
            <a:pPr marL="0" indent="0">
              <a:buNone/>
            </a:pPr>
            <a:endParaRPr lang="en-GB" sz="1600">
              <a:solidFill>
                <a:srgbClr val="595959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2F1F58-A7B4-9F30-0B49-9508358002A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781801" y="1053257"/>
            <a:ext cx="4797056" cy="4797056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B6F8B14-D6DF-9C47-3A27-AC09428ADF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6353C646-7D40-211F-9C66-CC97506A8AAE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877062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250"/>
    </mc:Choice>
    <mc:Fallback>
      <p:transition spd="slow" advTm="702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7158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680" objId="4"/>
        <p14:stopEvt time="70250" objId="4"/>
      </p14:showEvtLst>
    </p:ext>
  </p:extLs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07DC33-284F-3771-D22D-3EFB9C805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Conclusion</a:t>
            </a:r>
            <a:br>
              <a:rPr lang="en-GB" sz="4000"/>
            </a:b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73E4E-2D00-922A-D708-3113396260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1500" b="1">
                <a:solidFill>
                  <a:schemeClr val="tx1">
                    <a:alpha val="55000"/>
                  </a:schemeClr>
                </a:solidFill>
              </a:rPr>
              <a:t>Key Points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500">
                <a:solidFill>
                  <a:schemeClr val="tx1">
                    <a:alpha val="55000"/>
                  </a:schemeClr>
                </a:solidFill>
              </a:rPr>
              <a:t>COPD is a progressive respiratory disease affecting normal lung function.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500">
                <a:solidFill>
                  <a:schemeClr val="tx1">
                    <a:alpha val="55000"/>
                  </a:schemeClr>
                </a:solidFill>
              </a:rPr>
              <a:t>Damage to the airways and alveoli reduces gas exchange.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500">
                <a:solidFill>
                  <a:schemeClr val="tx1">
                    <a:alpha val="55000"/>
                  </a:schemeClr>
                </a:solidFill>
              </a:rPr>
              <a:t>Lifestyle factors, particularly smoking, significantly increase risk.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500">
                <a:solidFill>
                  <a:schemeClr val="tx1">
                    <a:alpha val="55000"/>
                  </a:schemeClr>
                </a:solidFill>
              </a:rPr>
              <a:t>Person-centred care improves health outcomes and quality of life.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500">
                <a:solidFill>
                  <a:schemeClr val="tx1">
                    <a:alpha val="55000"/>
                  </a:schemeClr>
                </a:solidFill>
              </a:rPr>
              <a:t>Evidence-based interventions can reduce symptoms and prevent complications. </a:t>
            </a:r>
          </a:p>
          <a:p>
            <a:pPr>
              <a:buNone/>
            </a:pPr>
            <a:r>
              <a:rPr lang="en-GB" sz="1500">
                <a:solidFill>
                  <a:schemeClr val="tx1">
                    <a:alpha val="55000"/>
                  </a:schemeClr>
                </a:solidFill>
              </a:rPr>
              <a:t>(NICE, 2025)</a:t>
            </a:r>
          </a:p>
          <a:p>
            <a:pPr marL="0" indent="0">
              <a:buNone/>
            </a:pPr>
            <a:endParaRPr lang="en-GB" sz="1500">
              <a:solidFill>
                <a:schemeClr val="tx1">
                  <a:alpha val="55000"/>
                </a:schemeClr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8F0A31E-FE13-F491-91EE-84935D4F34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898FEB8-942C-9F58-994F-9339DB97236E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958614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977"/>
    </mc:Choice>
    <mc:Fallback>
      <p:transition spd="slow" advTm="649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23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343" objId="4"/>
        <p14:stopEvt time="62688" objId="4"/>
      </p14:showEvtLst>
    </p:ext>
  </p:extLs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A677B0-65BD-4208-9BFF-F1F833F949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33346D4-6BAD-460B-A26A-37F9A82C72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6D87C3F5-A745-49F5-8396-AD3A99BAA7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8C9647A0-7CAA-47E4-A290-68ADC1B12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64FE4C1-12B9-2944-5AE4-3854258D0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200" y="1001484"/>
            <a:ext cx="2951163" cy="4861832"/>
          </a:xfrm>
        </p:spPr>
        <p:txBody>
          <a:bodyPr anchor="t">
            <a:normAutofit/>
          </a:bodyPr>
          <a:lstStyle/>
          <a:p>
            <a:r>
              <a:rPr lang="en-GB" sz="2200"/>
              <a:t>Reference List </a:t>
            </a:r>
            <a:br>
              <a:rPr lang="en-GB" sz="2200"/>
            </a:br>
            <a:endParaRPr lang="en-GB" sz="2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5E9A0-538C-C810-F548-EF3B2BE40C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2465" y="108155"/>
            <a:ext cx="7981335" cy="6567948"/>
          </a:xfrm>
        </p:spPr>
        <p:txBody>
          <a:bodyPr anchor="t">
            <a:normAutofit lnSpcReduction="10000"/>
          </a:bodyPr>
          <a:lstStyle/>
          <a:p>
            <a:pPr>
              <a:buNone/>
            </a:pP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British Lung Foundation (now Asthma + Lung UK) (2025) </a:t>
            </a:r>
            <a:r>
              <a:rPr lang="en-GB" sz="1400" i="1">
                <a:solidFill>
                  <a:schemeClr val="tx1">
                    <a:alpha val="60000"/>
                  </a:schemeClr>
                </a:solidFill>
              </a:rPr>
              <a:t>What is chronic obstructive pulmonary disease (COPD)?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 Available at: 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  <a:hlinkClick r:id="rId7"/>
              </a:rPr>
              <a:t>https://www.asthmaandlung.org.uk/conditions/copd-chronic-obstructive-pulmonary-disease/what-chronic-obstructive-pulmonary-disease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 (Accessed: 11 July 2026).</a:t>
            </a:r>
          </a:p>
          <a:p>
            <a:pPr>
              <a:buNone/>
            </a:pP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Global Initiative for Chronic Obstructive Lung Disease (2025) </a:t>
            </a:r>
            <a:r>
              <a:rPr lang="en-GB" sz="1400" i="1">
                <a:solidFill>
                  <a:schemeClr val="tx1">
                    <a:alpha val="60000"/>
                  </a:schemeClr>
                </a:solidFill>
              </a:rPr>
              <a:t>Global Strategy for the Diagnosis, Management and Prevention of COPD.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 Available at: 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  <a:hlinkClick r:id="rId8"/>
              </a:rPr>
              <a:t>https://goldcopd.org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 (Accessed: 18 July 2026).</a:t>
            </a:r>
          </a:p>
          <a:p>
            <a:pPr>
              <a:buNone/>
            </a:pP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National Institute for Health and Care Excellence (2025) </a:t>
            </a:r>
            <a:r>
              <a:rPr lang="en-GB" sz="1400" i="1">
                <a:solidFill>
                  <a:schemeClr val="tx1">
                    <a:alpha val="60000"/>
                  </a:schemeClr>
                </a:solidFill>
              </a:rPr>
              <a:t>Chronic Obstructive Pulmonary Disease in Over 16s: Diagnosis and Management (NG115).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 Available at: 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  <a:hlinkClick r:id="rId9"/>
              </a:rPr>
              <a:t>https://www.nice.org.uk/guidance/ng115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 (Accessed: 11 July 2026).</a:t>
            </a:r>
          </a:p>
          <a:p>
            <a:pPr>
              <a:buNone/>
            </a:pP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NHS (2025) </a:t>
            </a:r>
            <a:r>
              <a:rPr lang="en-GB" sz="1400" i="1">
                <a:solidFill>
                  <a:schemeClr val="tx1">
                    <a:alpha val="60000"/>
                  </a:schemeClr>
                </a:solidFill>
              </a:rPr>
              <a:t>Chronic Obstructive Pulmonary Disease (COPD).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 Available at: 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  <a:hlinkClick r:id="rId10"/>
              </a:rPr>
              <a:t>https://www.nhs.uk/conditions/chronic-obstructive-pulmonary-disease-copd/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 (Accessed: 11 July 2026).</a:t>
            </a:r>
          </a:p>
          <a:p>
            <a:pPr>
              <a:buNone/>
            </a:pP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NHS England (2024) </a:t>
            </a:r>
            <a:r>
              <a:rPr lang="en-GB" sz="1400" i="1">
                <a:solidFill>
                  <a:schemeClr val="tx1">
                    <a:alpha val="60000"/>
                  </a:schemeClr>
                </a:solidFill>
              </a:rPr>
              <a:t>Universal personalised care.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 Available at: 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  <a:hlinkClick r:id="rId11"/>
              </a:rPr>
              <a:t>https://www.england.nhs.uk/personalisedcare/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 (Accessed: 11 July 2026).</a:t>
            </a:r>
          </a:p>
          <a:p>
            <a:pPr>
              <a:buNone/>
            </a:pP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Nursing and Midwifery Council (2018) </a:t>
            </a:r>
            <a:r>
              <a:rPr lang="en-GB" sz="1400" i="1">
                <a:solidFill>
                  <a:schemeClr val="tx1">
                    <a:alpha val="60000"/>
                  </a:schemeClr>
                </a:solidFill>
              </a:rPr>
              <a:t>The Code: Professional standards of practice and behaviour for nurses, midwives and nursing associates.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 Available at: 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  <a:hlinkClick r:id="rId12"/>
              </a:rPr>
              <a:t>https://www.nmc.org.uk/globalassets/sitedocuments/nmc-publications/nmc-code.pdf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 (Accessed: 11 July 2026). </a:t>
            </a:r>
          </a:p>
          <a:p>
            <a:pPr>
              <a:buNone/>
            </a:pP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Seeley, R.R., Stephens, T.D. and Tate, P. (2022) </a:t>
            </a:r>
            <a:r>
              <a:rPr lang="en-GB" sz="1400" i="1">
                <a:solidFill>
                  <a:schemeClr val="tx1">
                    <a:alpha val="60000"/>
                  </a:schemeClr>
                </a:solidFill>
              </a:rPr>
              <a:t>Anatomy and Physiology.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 12th </a:t>
            </a:r>
            <a:r>
              <a:rPr lang="en-GB" sz="1400" err="1">
                <a:solidFill>
                  <a:schemeClr val="tx1">
                    <a:alpha val="60000"/>
                  </a:schemeClr>
                </a:solidFill>
              </a:rPr>
              <a:t>edn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. New York: McGraw Hill. Available at: 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  <a:hlinkClick r:id="rId13"/>
              </a:rPr>
              <a:t>McGraw Hill – Seeley's Anatomy &amp; Physiology (12th Edition)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 (Accessed: 11 July 2026). </a:t>
            </a:r>
          </a:p>
          <a:p>
            <a:pPr>
              <a:buNone/>
            </a:pP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Waugh, A. and Grant, A. (2022) </a:t>
            </a:r>
            <a:r>
              <a:rPr lang="en-GB" sz="1400" i="1">
                <a:solidFill>
                  <a:schemeClr val="tx1">
                    <a:alpha val="60000"/>
                  </a:schemeClr>
                </a:solidFill>
              </a:rPr>
              <a:t>Ross &amp; Wilson Anatomy and Physiology in Health and Illness.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 14th </a:t>
            </a:r>
            <a:r>
              <a:rPr lang="en-GB" sz="1400" err="1">
                <a:solidFill>
                  <a:schemeClr val="tx1">
                    <a:alpha val="60000"/>
                  </a:schemeClr>
                </a:solidFill>
              </a:rPr>
              <a:t>edn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. Edinburgh: Elsevier. Available at: 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  <a:hlinkClick r:id="rId14"/>
              </a:rPr>
              <a:t>Elsevier Shop – Ross &amp; Wilson Anatomy and Physiology in Health and Illness (14th Edition)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 (Accessed: 11 July 2026). </a:t>
            </a:r>
          </a:p>
          <a:p>
            <a:pPr>
              <a:buNone/>
            </a:pP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Wheeldon, A. (2023) ‘The respiratory system and associated disorders’, </a:t>
            </a:r>
            <a:r>
              <a:rPr lang="en-GB" sz="1400" i="1">
                <a:solidFill>
                  <a:schemeClr val="tx1">
                    <a:alpha val="60000"/>
                  </a:schemeClr>
                </a:solidFill>
              </a:rPr>
              <a:t>British Journal of Nursing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, 32(13), pp. 613–619. Available at: 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  <a:hlinkClick r:id="rId15"/>
              </a:rPr>
              <a:t>https://pubmed.ncbi.nlm.nih.gov/37410687/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 (Accessed: 11 July 2026). </a:t>
            </a:r>
          </a:p>
          <a:p>
            <a:pPr>
              <a:buNone/>
            </a:pP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World Health Organization (2024) </a:t>
            </a:r>
            <a:r>
              <a:rPr lang="en-GB" sz="1400" i="1">
                <a:solidFill>
                  <a:schemeClr val="tx1">
                    <a:alpha val="60000"/>
                  </a:schemeClr>
                </a:solidFill>
              </a:rPr>
              <a:t>Chronic Respiratory Diseases.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 Available at: 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  <a:hlinkClick r:id="rId16"/>
              </a:rPr>
              <a:t>https://www.who.int/health-topics/chronic-respiratory-diseases</a:t>
            </a:r>
            <a:r>
              <a:rPr lang="en-GB" sz="1400">
                <a:solidFill>
                  <a:schemeClr val="tx1">
                    <a:alpha val="60000"/>
                  </a:schemeClr>
                </a:solidFill>
              </a:rPr>
              <a:t> (Accessed: 11 July 2026).</a:t>
            </a:r>
          </a:p>
          <a:p>
            <a:pPr marL="0" indent="0">
              <a:buNone/>
            </a:pPr>
            <a:endParaRPr lang="en-GB" sz="1000">
              <a:solidFill>
                <a:schemeClr val="tx1">
                  <a:alpha val="60000"/>
                </a:schemeClr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865B7F9-6DFB-FA87-56C6-BEF381ED83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6E95C9C-E717-D8BE-A747-FACF9ABE939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8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62191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196"/>
    </mc:Choice>
    <mc:Fallback>
      <p:transition spd="slow" advTm="201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89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376" objId="4"/>
        <p14:stopEvt time="19306" objId="4"/>
      </p14:showEvtLst>
    </p:ext>
  </p:extLs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2.8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7adcbd794114af3836b251ef08265d10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275d90cdf51ddda695654db04be2c389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A08BFD9-7A22-4E14-A8B3-7D376E00CC11}">
  <ds:schemaRefs>
    <ds:schemaRef ds:uri="http://purl.org/dc/elements/1.1/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f799553d-1ac0-48da-9ae3-fe400ced9c3b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9F11BF2-D4E2-4F90-A1AE-4E4503B99DA5}">
  <ds:schemaRefs>
    <ds:schemaRef ds:uri="f799553d-1ac0-48da-9ae3-fe400ced9c3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41EE319D-99D2-4D5B-95F5-4F22D848C2A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1241</Words>
  <Application>Microsoft Office PowerPoint</Application>
  <PresentationFormat>Widescreen</PresentationFormat>
  <Paragraphs>142</Paragraphs>
  <Slides>15</Slides>
  <Notes>2</Notes>
  <HiddenSlides>0</HiddenSlides>
  <MMClips>29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Helvetica Neue Medium</vt:lpstr>
      <vt:lpstr>Office Theme</vt:lpstr>
      <vt:lpstr>PowerPoint Presentation</vt:lpstr>
      <vt:lpstr>PowerPoint Presentation</vt:lpstr>
      <vt:lpstr>PowerPoint Presentation</vt:lpstr>
      <vt:lpstr>Normal Respiratory Physiology </vt:lpstr>
      <vt:lpstr>How COPD Affects the Respiratory System </vt:lpstr>
      <vt:lpstr>Patient Case Study </vt:lpstr>
      <vt:lpstr>Lifestyle Risk Factors </vt:lpstr>
      <vt:lpstr>Person-Centred Care Plan </vt:lpstr>
      <vt:lpstr>Daily Care Routine </vt:lpstr>
      <vt:lpstr>Monitoring COPD </vt:lpstr>
      <vt:lpstr>Communication and Multi-Disciplinary Working </vt:lpstr>
      <vt:lpstr>Ethical Considerations </vt:lpstr>
      <vt:lpstr>Evidence-Based Recommendations </vt:lpstr>
      <vt:lpstr>Conclusion </vt:lpstr>
      <vt:lpstr>Reference List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Samantha Louise Westwood (2436467)</dc:creator>
  <cp:lastModifiedBy>Samantha Louise Westwood (2436467)</cp:lastModifiedBy>
  <cp:revision>1</cp:revision>
  <dcterms:created xsi:type="dcterms:W3CDTF">2026-07-18T14:31:15Z</dcterms:created>
  <dcterms:modified xsi:type="dcterms:W3CDTF">2026-07-19T14:13:15Z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