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08D8B2C-0BAF-DA4F-90FE-DBE7812D2333}" v="66" dt="2024-03-01T14:16:58.80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–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93296810-A885-4BE3-A3E7-6D5BEEA58F35}" styleName="Medium Style 2 –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Medium Style 2 –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301" autoAdjust="0"/>
    <p:restoredTop sz="94660"/>
  </p:normalViewPr>
  <p:slideViewPr>
    <p:cSldViewPr snapToGrid="0">
      <p:cViewPr varScale="1">
        <p:scale>
          <a:sx n="57" d="100"/>
          <a:sy n="57" d="100"/>
        </p:scale>
        <p:origin x="176" y="1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lie Davies (2303876)" userId="c7e63dab-f346-402c-8df9-4c354caf9f26" providerId="ADAL" clId="{F08D8B2C-0BAF-DA4F-90FE-DBE7812D2333}"/>
    <pc:docChg chg="undo custSel addSld modSld">
      <pc:chgData name="Ellie Davies (2303876)" userId="c7e63dab-f346-402c-8df9-4c354caf9f26" providerId="ADAL" clId="{F08D8B2C-0BAF-DA4F-90FE-DBE7812D2333}" dt="2024-03-01T14:16:58.804" v="6844" actId="20577"/>
      <pc:docMkLst>
        <pc:docMk/>
      </pc:docMkLst>
      <pc:sldChg chg="addSp modSp mod setBg">
        <pc:chgData name="Ellie Davies (2303876)" userId="c7e63dab-f346-402c-8df9-4c354caf9f26" providerId="ADAL" clId="{F08D8B2C-0BAF-DA4F-90FE-DBE7812D2333}" dt="2024-02-29T19:53:18.179" v="6664" actId="26606"/>
        <pc:sldMkLst>
          <pc:docMk/>
          <pc:sldMk cId="109857222" sldId="256"/>
        </pc:sldMkLst>
        <pc:spChg chg="mod">
          <ac:chgData name="Ellie Davies (2303876)" userId="c7e63dab-f346-402c-8df9-4c354caf9f26" providerId="ADAL" clId="{F08D8B2C-0BAF-DA4F-90FE-DBE7812D2333}" dt="2024-02-29T19:53:18.179" v="6664" actId="2660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Ellie Davies (2303876)" userId="c7e63dab-f346-402c-8df9-4c354caf9f26" providerId="ADAL" clId="{F08D8B2C-0BAF-DA4F-90FE-DBE7812D2333}" dt="2024-02-29T19:53:18.179" v="6664" actId="26606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Ellie Davies (2303876)" userId="c7e63dab-f346-402c-8df9-4c354caf9f26" providerId="ADAL" clId="{F08D8B2C-0BAF-DA4F-90FE-DBE7812D2333}" dt="2024-02-29T19:53:18.179" v="6664" actId="26606"/>
          <ac:spMkLst>
            <pc:docMk/>
            <pc:sldMk cId="109857222" sldId="256"/>
            <ac:spMk id="8" creationId="{FFD48BC7-DC40-47DE-87EE-9F4B6ECB9ABB}"/>
          </ac:spMkLst>
        </pc:spChg>
        <pc:spChg chg="add">
          <ac:chgData name="Ellie Davies (2303876)" userId="c7e63dab-f346-402c-8df9-4c354caf9f26" providerId="ADAL" clId="{F08D8B2C-0BAF-DA4F-90FE-DBE7812D2333}" dt="2024-02-29T19:53:18.179" v="6664" actId="26606"/>
          <ac:spMkLst>
            <pc:docMk/>
            <pc:sldMk cId="109857222" sldId="256"/>
            <ac:spMk id="10" creationId="{E502BBC7-2C76-46F3-BC24-5985BC13DB88}"/>
          </ac:spMkLst>
        </pc:spChg>
        <pc:spChg chg="add">
          <ac:chgData name="Ellie Davies (2303876)" userId="c7e63dab-f346-402c-8df9-4c354caf9f26" providerId="ADAL" clId="{F08D8B2C-0BAF-DA4F-90FE-DBE7812D2333}" dt="2024-02-29T19:53:18.179" v="6664" actId="26606"/>
          <ac:spMkLst>
            <pc:docMk/>
            <pc:sldMk cId="109857222" sldId="256"/>
            <ac:spMk id="12" creationId="{C7F28D52-2A5F-4D23-81AE-7CB8B591C7AF}"/>
          </ac:spMkLst>
        </pc:spChg>
        <pc:spChg chg="add">
          <ac:chgData name="Ellie Davies (2303876)" userId="c7e63dab-f346-402c-8df9-4c354caf9f26" providerId="ADAL" clId="{F08D8B2C-0BAF-DA4F-90FE-DBE7812D2333}" dt="2024-02-29T19:53:18.179" v="6664" actId="26606"/>
          <ac:spMkLst>
            <pc:docMk/>
            <pc:sldMk cId="109857222" sldId="256"/>
            <ac:spMk id="14" creationId="{3629484E-3792-4B3D-89AD-7C8A1ED0E0D4}"/>
          </ac:spMkLst>
        </pc:spChg>
      </pc:sldChg>
      <pc:sldChg chg="addSp delSp modSp mod setBg">
        <pc:chgData name="Ellie Davies (2303876)" userId="c7e63dab-f346-402c-8df9-4c354caf9f26" providerId="ADAL" clId="{F08D8B2C-0BAF-DA4F-90FE-DBE7812D2333}" dt="2024-02-29T19:54:08.548" v="6674" actId="1076"/>
        <pc:sldMkLst>
          <pc:docMk/>
          <pc:sldMk cId="728712496" sldId="257"/>
        </pc:sldMkLst>
        <pc:spChg chg="mod">
          <ac:chgData name="Ellie Davies (2303876)" userId="c7e63dab-f346-402c-8df9-4c354caf9f26" providerId="ADAL" clId="{F08D8B2C-0BAF-DA4F-90FE-DBE7812D2333}" dt="2024-02-28T13:37:21.667" v="6331" actId="26606"/>
          <ac:spMkLst>
            <pc:docMk/>
            <pc:sldMk cId="728712496" sldId="257"/>
            <ac:spMk id="2" creationId="{F2BCF4D4-5E7A-5FD7-6EB7-50B5E7F710A2}"/>
          </ac:spMkLst>
        </pc:spChg>
        <pc:spChg chg="mod ord">
          <ac:chgData name="Ellie Davies (2303876)" userId="c7e63dab-f346-402c-8df9-4c354caf9f26" providerId="ADAL" clId="{F08D8B2C-0BAF-DA4F-90FE-DBE7812D2333}" dt="2024-02-28T13:37:21.667" v="6331" actId="26606"/>
          <ac:spMkLst>
            <pc:docMk/>
            <pc:sldMk cId="728712496" sldId="257"/>
            <ac:spMk id="3" creationId="{1D8F9E9B-E3A8-6678-080C-552F9D5B45A0}"/>
          </ac:spMkLst>
        </pc:spChg>
        <pc:spChg chg="add del mod">
          <ac:chgData name="Ellie Davies (2303876)" userId="c7e63dab-f346-402c-8df9-4c354caf9f26" providerId="ADAL" clId="{F08D8B2C-0BAF-DA4F-90FE-DBE7812D2333}" dt="2024-02-29T19:54:06.678" v="6672"/>
          <ac:spMkLst>
            <pc:docMk/>
            <pc:sldMk cId="728712496" sldId="257"/>
            <ac:spMk id="4" creationId="{4F8EC9AA-844D-CE64-A4BE-6BCBE034DD33}"/>
          </ac:spMkLst>
        </pc:spChg>
        <pc:spChg chg="add mod">
          <ac:chgData name="Ellie Davies (2303876)" userId="c7e63dab-f346-402c-8df9-4c354caf9f26" providerId="ADAL" clId="{F08D8B2C-0BAF-DA4F-90FE-DBE7812D2333}" dt="2024-02-29T19:54:08.548" v="6674" actId="1076"/>
          <ac:spMkLst>
            <pc:docMk/>
            <pc:sldMk cId="728712496" sldId="257"/>
            <ac:spMk id="6" creationId="{F01B52EA-675D-0752-B99A-28AEEA375857}"/>
          </ac:spMkLst>
        </pc:spChg>
        <pc:spChg chg="add del mod">
          <ac:chgData name="Ellie Davies (2303876)" userId="c7e63dab-f346-402c-8df9-4c354caf9f26" providerId="ADAL" clId="{F08D8B2C-0BAF-DA4F-90FE-DBE7812D2333}" dt="2024-02-28T13:33:07.170" v="6325" actId="478"/>
          <ac:spMkLst>
            <pc:docMk/>
            <pc:sldMk cId="728712496" sldId="257"/>
            <ac:spMk id="8" creationId="{449EFA87-B1FE-D990-34DA-601C07D76480}"/>
          </ac:spMkLst>
        </pc:spChg>
        <pc:spChg chg="add del">
          <ac:chgData name="Ellie Davies (2303876)" userId="c7e63dab-f346-402c-8df9-4c354caf9f26" providerId="ADAL" clId="{F08D8B2C-0BAF-DA4F-90FE-DBE7812D2333}" dt="2024-02-28T13:33:12.648" v="6327" actId="478"/>
          <ac:spMkLst>
            <pc:docMk/>
            <pc:sldMk cId="728712496" sldId="257"/>
            <ac:spMk id="10" creationId="{0B94C863-CF5A-E798-172A-1A680C0389D9}"/>
          </ac:spMkLst>
        </pc:spChg>
        <pc:spChg chg="add">
          <ac:chgData name="Ellie Davies (2303876)" userId="c7e63dab-f346-402c-8df9-4c354caf9f26" providerId="ADAL" clId="{F08D8B2C-0BAF-DA4F-90FE-DBE7812D2333}" dt="2024-02-28T13:37:21.667" v="6331" actId="26606"/>
          <ac:spMkLst>
            <pc:docMk/>
            <pc:sldMk cId="728712496" sldId="257"/>
            <ac:spMk id="11" creationId="{2C61293E-6EBE-43EF-A52C-9BEBFD7679D4}"/>
          </ac:spMkLst>
        </pc:spChg>
        <pc:spChg chg="add">
          <ac:chgData name="Ellie Davies (2303876)" userId="c7e63dab-f346-402c-8df9-4c354caf9f26" providerId="ADAL" clId="{F08D8B2C-0BAF-DA4F-90FE-DBE7812D2333}" dt="2024-02-28T13:37:21.667" v="6331" actId="26606"/>
          <ac:spMkLst>
            <pc:docMk/>
            <pc:sldMk cId="728712496" sldId="257"/>
            <ac:spMk id="13" creationId="{21540236-BFD5-4A9D-8840-4703E7F76825}"/>
          </ac:spMkLst>
        </pc:spChg>
        <pc:picChg chg="add mod">
          <ac:chgData name="Ellie Davies (2303876)" userId="c7e63dab-f346-402c-8df9-4c354caf9f26" providerId="ADAL" clId="{F08D8B2C-0BAF-DA4F-90FE-DBE7812D2333}" dt="2024-02-29T19:54:07.546" v="6673" actId="1076"/>
          <ac:picMkLst>
            <pc:docMk/>
            <pc:sldMk cId="728712496" sldId="257"/>
            <ac:picMk id="5" creationId="{8542DA22-FB07-D111-1D64-8CCD377DA331}"/>
          </ac:picMkLst>
        </pc:picChg>
      </pc:sldChg>
      <pc:sldChg chg="addSp delSp modSp new mod">
        <pc:chgData name="Ellie Davies (2303876)" userId="c7e63dab-f346-402c-8df9-4c354caf9f26" providerId="ADAL" clId="{F08D8B2C-0BAF-DA4F-90FE-DBE7812D2333}" dt="2024-02-28T14:00:48.605" v="6608" actId="1076"/>
        <pc:sldMkLst>
          <pc:docMk/>
          <pc:sldMk cId="4119900892" sldId="258"/>
        </pc:sldMkLst>
        <pc:spChg chg="mod">
          <ac:chgData name="Ellie Davies (2303876)" userId="c7e63dab-f346-402c-8df9-4c354caf9f26" providerId="ADAL" clId="{F08D8B2C-0BAF-DA4F-90FE-DBE7812D2333}" dt="2024-02-28T11:34:34.632" v="1516" actId="14100"/>
          <ac:spMkLst>
            <pc:docMk/>
            <pc:sldMk cId="4119900892" sldId="258"/>
            <ac:spMk id="2" creationId="{FE433B21-EEF6-13DD-5F0B-07E77FBF1E16}"/>
          </ac:spMkLst>
        </pc:spChg>
        <pc:spChg chg="del">
          <ac:chgData name="Ellie Davies (2303876)" userId="c7e63dab-f346-402c-8df9-4c354caf9f26" providerId="ADAL" clId="{F08D8B2C-0BAF-DA4F-90FE-DBE7812D2333}" dt="2024-02-28T11:26:36.093" v="574" actId="3680"/>
          <ac:spMkLst>
            <pc:docMk/>
            <pc:sldMk cId="4119900892" sldId="258"/>
            <ac:spMk id="3" creationId="{5A296431-A42A-C2CA-2294-4EF8819EE564}"/>
          </ac:spMkLst>
        </pc:spChg>
        <pc:spChg chg="add mod">
          <ac:chgData name="Ellie Davies (2303876)" userId="c7e63dab-f346-402c-8df9-4c354caf9f26" providerId="ADAL" clId="{F08D8B2C-0BAF-DA4F-90FE-DBE7812D2333}" dt="2024-02-28T14:00:48.605" v="6608" actId="1076"/>
          <ac:spMkLst>
            <pc:docMk/>
            <pc:sldMk cId="4119900892" sldId="258"/>
            <ac:spMk id="5" creationId="{DB10DAE5-F4F1-CB16-4527-B5584755860E}"/>
          </ac:spMkLst>
        </pc:spChg>
        <pc:spChg chg="add del mod">
          <ac:chgData name="Ellie Davies (2303876)" userId="c7e63dab-f346-402c-8df9-4c354caf9f26" providerId="ADAL" clId="{F08D8B2C-0BAF-DA4F-90FE-DBE7812D2333}" dt="2024-02-28T13:39:13.682" v="6343" actId="478"/>
          <ac:spMkLst>
            <pc:docMk/>
            <pc:sldMk cId="4119900892" sldId="258"/>
            <ac:spMk id="8" creationId="{F9392A12-8B8A-9C7F-5237-7C4788AAD4ED}"/>
          </ac:spMkLst>
        </pc:spChg>
        <pc:graphicFrameChg chg="add mod ord modGraphic">
          <ac:chgData name="Ellie Davies (2303876)" userId="c7e63dab-f346-402c-8df9-4c354caf9f26" providerId="ADAL" clId="{F08D8B2C-0BAF-DA4F-90FE-DBE7812D2333}" dt="2024-02-28T14:00:42.637" v="6607" actId="113"/>
          <ac:graphicFrameMkLst>
            <pc:docMk/>
            <pc:sldMk cId="4119900892" sldId="258"/>
            <ac:graphicFrameMk id="4" creationId="{AEFE76F3-1F1C-492A-19A9-D7CAD781CAA5}"/>
          </ac:graphicFrameMkLst>
        </pc:graphicFrameChg>
        <pc:picChg chg="add del mod">
          <ac:chgData name="Ellie Davies (2303876)" userId="c7e63dab-f346-402c-8df9-4c354caf9f26" providerId="ADAL" clId="{F08D8B2C-0BAF-DA4F-90FE-DBE7812D2333}" dt="2024-02-28T13:39:14.768" v="6344" actId="478"/>
          <ac:picMkLst>
            <pc:docMk/>
            <pc:sldMk cId="4119900892" sldId="258"/>
            <ac:picMk id="7" creationId="{B9983E09-F2FA-5BFB-ACDA-23922C3460AC}"/>
          </ac:picMkLst>
        </pc:picChg>
      </pc:sldChg>
      <pc:sldChg chg="addSp delSp modSp new mod">
        <pc:chgData name="Ellie Davies (2303876)" userId="c7e63dab-f346-402c-8df9-4c354caf9f26" providerId="ADAL" clId="{F08D8B2C-0BAF-DA4F-90FE-DBE7812D2333}" dt="2024-02-28T14:08:17.873" v="6612" actId="12100"/>
        <pc:sldMkLst>
          <pc:docMk/>
          <pc:sldMk cId="1821890059" sldId="259"/>
        </pc:sldMkLst>
        <pc:spChg chg="mod">
          <ac:chgData name="Ellie Davies (2303876)" userId="c7e63dab-f346-402c-8df9-4c354caf9f26" providerId="ADAL" clId="{F08D8B2C-0BAF-DA4F-90FE-DBE7812D2333}" dt="2024-02-28T13:41:14.023" v="6358" actId="1076"/>
          <ac:spMkLst>
            <pc:docMk/>
            <pc:sldMk cId="1821890059" sldId="259"/>
            <ac:spMk id="2" creationId="{6686E0D1-3EAB-067E-81CA-9727EF7FF2D0}"/>
          </ac:spMkLst>
        </pc:spChg>
        <pc:spChg chg="del mod">
          <ac:chgData name="Ellie Davies (2303876)" userId="c7e63dab-f346-402c-8df9-4c354caf9f26" providerId="ADAL" clId="{F08D8B2C-0BAF-DA4F-90FE-DBE7812D2333}" dt="2024-02-28T13:40:11.559" v="6350" actId="26606"/>
          <ac:spMkLst>
            <pc:docMk/>
            <pc:sldMk cId="1821890059" sldId="259"/>
            <ac:spMk id="3" creationId="{54FDED69-E03E-8702-67A8-BCE2C132B9F0}"/>
          </ac:spMkLst>
        </pc:spChg>
        <pc:graphicFrameChg chg="add mod modGraphic">
          <ac:chgData name="Ellie Davies (2303876)" userId="c7e63dab-f346-402c-8df9-4c354caf9f26" providerId="ADAL" clId="{F08D8B2C-0BAF-DA4F-90FE-DBE7812D2333}" dt="2024-02-28T14:08:17.873" v="6612" actId="12100"/>
          <ac:graphicFrameMkLst>
            <pc:docMk/>
            <pc:sldMk cId="1821890059" sldId="259"/>
            <ac:graphicFrameMk id="5" creationId="{AB95C99F-A5F0-3B0B-8DD0-5835AB93B189}"/>
          </ac:graphicFrameMkLst>
        </pc:graphicFrameChg>
      </pc:sldChg>
      <pc:sldChg chg="addSp delSp modSp new mod setBg">
        <pc:chgData name="Ellie Davies (2303876)" userId="c7e63dab-f346-402c-8df9-4c354caf9f26" providerId="ADAL" clId="{F08D8B2C-0BAF-DA4F-90FE-DBE7812D2333}" dt="2024-03-01T14:14:37.068" v="6773" actId="404"/>
        <pc:sldMkLst>
          <pc:docMk/>
          <pc:sldMk cId="3893706910" sldId="260"/>
        </pc:sldMkLst>
        <pc:spChg chg="mod">
          <ac:chgData name="Ellie Davies (2303876)" userId="c7e63dab-f346-402c-8df9-4c354caf9f26" providerId="ADAL" clId="{F08D8B2C-0BAF-DA4F-90FE-DBE7812D2333}" dt="2024-02-28T13:42:08.755" v="6362" actId="26606"/>
          <ac:spMkLst>
            <pc:docMk/>
            <pc:sldMk cId="3893706910" sldId="260"/>
            <ac:spMk id="2" creationId="{EC516F22-2C39-893A-89C7-0850ACD33DF9}"/>
          </ac:spMkLst>
        </pc:spChg>
        <pc:spChg chg="mod">
          <ac:chgData name="Ellie Davies (2303876)" userId="c7e63dab-f346-402c-8df9-4c354caf9f26" providerId="ADAL" clId="{F08D8B2C-0BAF-DA4F-90FE-DBE7812D2333}" dt="2024-03-01T14:14:37.068" v="6773" actId="404"/>
          <ac:spMkLst>
            <pc:docMk/>
            <pc:sldMk cId="3893706910" sldId="260"/>
            <ac:spMk id="3" creationId="{9D7929FA-F68D-04FC-D3DA-F797FF9E7B82}"/>
          </ac:spMkLst>
        </pc:spChg>
        <pc:spChg chg="add mod">
          <ac:chgData name="Ellie Davies (2303876)" userId="c7e63dab-f346-402c-8df9-4c354caf9f26" providerId="ADAL" clId="{F08D8B2C-0BAF-DA4F-90FE-DBE7812D2333}" dt="2024-02-28T14:10:02.067" v="6613" actId="1038"/>
          <ac:spMkLst>
            <pc:docMk/>
            <pc:sldMk cId="3893706910" sldId="260"/>
            <ac:spMk id="5" creationId="{476C6CDA-2CA8-1D96-21AE-05C31DB6C14E}"/>
          </ac:spMkLst>
        </pc:spChg>
        <pc:spChg chg="add del">
          <ac:chgData name="Ellie Davies (2303876)" userId="c7e63dab-f346-402c-8df9-4c354caf9f26" providerId="ADAL" clId="{F08D8B2C-0BAF-DA4F-90FE-DBE7812D2333}" dt="2024-02-28T13:38:59.558" v="6341" actId="26606"/>
          <ac:spMkLst>
            <pc:docMk/>
            <pc:sldMk cId="3893706910" sldId="260"/>
            <ac:spMk id="9" creationId="{70DFC902-7D23-471A-B557-B6B6917D7A0D}"/>
          </ac:spMkLst>
        </pc:spChg>
        <pc:spChg chg="add del">
          <ac:chgData name="Ellie Davies (2303876)" userId="c7e63dab-f346-402c-8df9-4c354caf9f26" providerId="ADAL" clId="{F08D8B2C-0BAF-DA4F-90FE-DBE7812D2333}" dt="2024-02-28T13:38:59.558" v="6341" actId="26606"/>
          <ac:spMkLst>
            <pc:docMk/>
            <pc:sldMk cId="3893706910" sldId="260"/>
            <ac:spMk id="11" creationId="{A55D5633-D557-4DCA-982C-FF36EB7A1C00}"/>
          </ac:spMkLst>
        </pc:spChg>
        <pc:spChg chg="add">
          <ac:chgData name="Ellie Davies (2303876)" userId="c7e63dab-f346-402c-8df9-4c354caf9f26" providerId="ADAL" clId="{F08D8B2C-0BAF-DA4F-90FE-DBE7812D2333}" dt="2024-02-28T13:42:08.755" v="6362" actId="26606"/>
          <ac:spMkLst>
            <pc:docMk/>
            <pc:sldMk cId="3893706910" sldId="260"/>
            <ac:spMk id="12" creationId="{743AA782-23D1-4521-8CAD-47662984AA08}"/>
          </ac:spMkLst>
        </pc:spChg>
        <pc:spChg chg="add del">
          <ac:chgData name="Ellie Davies (2303876)" userId="c7e63dab-f346-402c-8df9-4c354caf9f26" providerId="ADAL" clId="{F08D8B2C-0BAF-DA4F-90FE-DBE7812D2333}" dt="2024-02-28T13:38:59.558" v="6341" actId="26606"/>
          <ac:spMkLst>
            <pc:docMk/>
            <pc:sldMk cId="3893706910" sldId="260"/>
            <ac:spMk id="13" creationId="{450D3AD2-FA80-415F-A9CE-54D884561CD7}"/>
          </ac:spMkLst>
        </pc:spChg>
        <pc:spChg chg="add">
          <ac:chgData name="Ellie Davies (2303876)" userId="c7e63dab-f346-402c-8df9-4c354caf9f26" providerId="ADAL" clId="{F08D8B2C-0BAF-DA4F-90FE-DBE7812D2333}" dt="2024-02-28T13:42:08.755" v="6362" actId="26606"/>
          <ac:spMkLst>
            <pc:docMk/>
            <pc:sldMk cId="3893706910" sldId="260"/>
            <ac:spMk id="14" creationId="{71877DBC-BB60-40F0-AC93-2ACDBAAE60CE}"/>
          </ac:spMkLst>
        </pc:spChg>
        <pc:picChg chg="add mod">
          <ac:chgData name="Ellie Davies (2303876)" userId="c7e63dab-f346-402c-8df9-4c354caf9f26" providerId="ADAL" clId="{F08D8B2C-0BAF-DA4F-90FE-DBE7812D2333}" dt="2024-02-28T13:42:20.407" v="6366" actId="1076"/>
          <ac:picMkLst>
            <pc:docMk/>
            <pc:sldMk cId="3893706910" sldId="260"/>
            <ac:picMk id="4" creationId="{535BD319-5F2C-D249-8E20-657949E64DA6}"/>
          </ac:picMkLst>
        </pc:picChg>
        <pc:picChg chg="add del">
          <ac:chgData name="Ellie Davies (2303876)" userId="c7e63dab-f346-402c-8df9-4c354caf9f26" providerId="ADAL" clId="{F08D8B2C-0BAF-DA4F-90FE-DBE7812D2333}" dt="2024-02-28T13:42:13.019" v="6363" actId="478"/>
          <ac:picMkLst>
            <pc:docMk/>
            <pc:sldMk cId="3893706910" sldId="260"/>
            <ac:picMk id="7" creationId="{D53B7DD5-272E-7274-9CBB-0907AA85FB37}"/>
          </ac:picMkLst>
        </pc:picChg>
      </pc:sldChg>
      <pc:sldChg chg="addSp delSp modSp new mod">
        <pc:chgData name="Ellie Davies (2303876)" userId="c7e63dab-f346-402c-8df9-4c354caf9f26" providerId="ADAL" clId="{F08D8B2C-0BAF-DA4F-90FE-DBE7812D2333}" dt="2024-03-01T14:16:58.804" v="6844" actId="20577"/>
        <pc:sldMkLst>
          <pc:docMk/>
          <pc:sldMk cId="2016266480" sldId="261"/>
        </pc:sldMkLst>
        <pc:spChg chg="mod">
          <ac:chgData name="Ellie Davies (2303876)" userId="c7e63dab-f346-402c-8df9-4c354caf9f26" providerId="ADAL" clId="{F08D8B2C-0BAF-DA4F-90FE-DBE7812D2333}" dt="2024-02-28T11:55:29.252" v="3597" actId="1076"/>
          <ac:spMkLst>
            <pc:docMk/>
            <pc:sldMk cId="2016266480" sldId="261"/>
            <ac:spMk id="2" creationId="{A5A2C48D-E793-9AFB-C042-58AD96418A95}"/>
          </ac:spMkLst>
        </pc:spChg>
        <pc:spChg chg="del mod">
          <ac:chgData name="Ellie Davies (2303876)" userId="c7e63dab-f346-402c-8df9-4c354caf9f26" providerId="ADAL" clId="{F08D8B2C-0BAF-DA4F-90FE-DBE7812D2333}" dt="2024-02-28T13:43:14.496" v="6375" actId="26606"/>
          <ac:spMkLst>
            <pc:docMk/>
            <pc:sldMk cId="2016266480" sldId="261"/>
            <ac:spMk id="3" creationId="{FAB853FA-1D72-E18A-B206-FB656E3E5C5B}"/>
          </ac:spMkLst>
        </pc:spChg>
        <pc:spChg chg="add del mod">
          <ac:chgData name="Ellie Davies (2303876)" userId="c7e63dab-f346-402c-8df9-4c354caf9f26" providerId="ADAL" clId="{F08D8B2C-0BAF-DA4F-90FE-DBE7812D2333}" dt="2024-02-28T13:43:42.060" v="6380" actId="478"/>
          <ac:spMkLst>
            <pc:docMk/>
            <pc:sldMk cId="2016266480" sldId="261"/>
            <ac:spMk id="6" creationId="{561E74EC-BF12-2EE2-1F57-EB067DC94A8B}"/>
          </ac:spMkLst>
        </pc:spChg>
        <pc:graphicFrameChg chg="add mod modGraphic">
          <ac:chgData name="Ellie Davies (2303876)" userId="c7e63dab-f346-402c-8df9-4c354caf9f26" providerId="ADAL" clId="{F08D8B2C-0BAF-DA4F-90FE-DBE7812D2333}" dt="2024-03-01T14:16:58.804" v="6844" actId="20577"/>
          <ac:graphicFrameMkLst>
            <pc:docMk/>
            <pc:sldMk cId="2016266480" sldId="261"/>
            <ac:graphicFrameMk id="8" creationId="{D5C3D79A-F94C-5EA4-AC40-7C11D9CAD688}"/>
          </ac:graphicFrameMkLst>
        </pc:graphicFrameChg>
        <pc:picChg chg="add del mod">
          <ac:chgData name="Ellie Davies (2303876)" userId="c7e63dab-f346-402c-8df9-4c354caf9f26" providerId="ADAL" clId="{F08D8B2C-0BAF-DA4F-90FE-DBE7812D2333}" dt="2024-02-28T13:43:39.826" v="6379" actId="478"/>
          <ac:picMkLst>
            <pc:docMk/>
            <pc:sldMk cId="2016266480" sldId="261"/>
            <ac:picMk id="5" creationId="{300473BE-75D5-F051-DD43-3C0CAD5DF5FB}"/>
          </ac:picMkLst>
        </pc:picChg>
      </pc:sldChg>
      <pc:sldChg chg="addSp delSp modSp new mod setBg modAnim">
        <pc:chgData name="Ellie Davies (2303876)" userId="c7e63dab-f346-402c-8df9-4c354caf9f26" providerId="ADAL" clId="{F08D8B2C-0BAF-DA4F-90FE-DBE7812D2333}" dt="2024-03-01T14:16:07.144" v="6832" actId="5793"/>
        <pc:sldMkLst>
          <pc:docMk/>
          <pc:sldMk cId="3463953477" sldId="262"/>
        </pc:sldMkLst>
        <pc:spChg chg="mod">
          <ac:chgData name="Ellie Davies (2303876)" userId="c7e63dab-f346-402c-8df9-4c354caf9f26" providerId="ADAL" clId="{F08D8B2C-0BAF-DA4F-90FE-DBE7812D2333}" dt="2024-02-29T19:54:51.159" v="6707" actId="26606"/>
          <ac:spMkLst>
            <pc:docMk/>
            <pc:sldMk cId="3463953477" sldId="262"/>
            <ac:spMk id="2" creationId="{DF05A9AB-A500-CE12-D6DC-F44DF3E07D9E}"/>
          </ac:spMkLst>
        </pc:spChg>
        <pc:spChg chg="mod">
          <ac:chgData name="Ellie Davies (2303876)" userId="c7e63dab-f346-402c-8df9-4c354caf9f26" providerId="ADAL" clId="{F08D8B2C-0BAF-DA4F-90FE-DBE7812D2333}" dt="2024-03-01T14:16:07.144" v="6832" actId="5793"/>
          <ac:spMkLst>
            <pc:docMk/>
            <pc:sldMk cId="3463953477" sldId="262"/>
            <ac:spMk id="3" creationId="{75F8ED56-95EF-88C8-A025-4F961CE0E82F}"/>
          </ac:spMkLst>
        </pc:spChg>
        <pc:spChg chg="add del">
          <ac:chgData name="Ellie Davies (2303876)" userId="c7e63dab-f346-402c-8df9-4c354caf9f26" providerId="ADAL" clId="{F08D8B2C-0BAF-DA4F-90FE-DBE7812D2333}" dt="2024-02-28T13:48:59.472" v="6444" actId="478"/>
          <ac:spMkLst>
            <pc:docMk/>
            <pc:sldMk cId="3463953477" sldId="262"/>
            <ac:spMk id="5" creationId="{376BCE59-0AD2-AB20-1086-B95AEE4E9186}"/>
          </ac:spMkLst>
        </pc:spChg>
        <pc:spChg chg="add del">
          <ac:chgData name="Ellie Davies (2303876)" userId="c7e63dab-f346-402c-8df9-4c354caf9f26" providerId="ADAL" clId="{F08D8B2C-0BAF-DA4F-90FE-DBE7812D2333}" dt="2024-02-28T13:52:52.689" v="6517" actId="26606"/>
          <ac:spMkLst>
            <pc:docMk/>
            <pc:sldMk cId="3463953477" sldId="262"/>
            <ac:spMk id="9" creationId="{D009D6D5-DAC2-4A8B-A17A-E206B9012D09}"/>
          </ac:spMkLst>
        </pc:spChg>
        <pc:spChg chg="add del">
          <ac:chgData name="Ellie Davies (2303876)" userId="c7e63dab-f346-402c-8df9-4c354caf9f26" providerId="ADAL" clId="{F08D8B2C-0BAF-DA4F-90FE-DBE7812D2333}" dt="2024-02-28T13:52:58.412" v="6520" actId="478"/>
          <ac:spMkLst>
            <pc:docMk/>
            <pc:sldMk cId="3463953477" sldId="262"/>
            <ac:spMk id="10" creationId="{D759F36C-F6C7-36C0-FD0A-F82284DE84A2}"/>
          </ac:spMkLst>
        </pc:spChg>
        <pc:spChg chg="add del">
          <ac:chgData name="Ellie Davies (2303876)" userId="c7e63dab-f346-402c-8df9-4c354caf9f26" providerId="ADAL" clId="{F08D8B2C-0BAF-DA4F-90FE-DBE7812D2333}" dt="2024-02-28T13:53:20.098" v="6524" actId="26606"/>
          <ac:spMkLst>
            <pc:docMk/>
            <pc:sldMk cId="3463953477" sldId="262"/>
            <ac:spMk id="16" creationId="{E02239D2-A05D-4A1C-9F06-FBA7FC730E1B}"/>
          </ac:spMkLst>
        </pc:spChg>
        <pc:spChg chg="add del">
          <ac:chgData name="Ellie Davies (2303876)" userId="c7e63dab-f346-402c-8df9-4c354caf9f26" providerId="ADAL" clId="{F08D8B2C-0BAF-DA4F-90FE-DBE7812D2333}" dt="2024-02-28T13:54:24.468" v="6545" actId="26606"/>
          <ac:spMkLst>
            <pc:docMk/>
            <pc:sldMk cId="3463953477" sldId="262"/>
            <ac:spMk id="21" creationId="{04812C46-200A-4DEB-A05E-3ED6C68C2387}"/>
          </ac:spMkLst>
        </pc:spChg>
        <pc:spChg chg="add del">
          <ac:chgData name="Ellie Davies (2303876)" userId="c7e63dab-f346-402c-8df9-4c354caf9f26" providerId="ADAL" clId="{F08D8B2C-0BAF-DA4F-90FE-DBE7812D2333}" dt="2024-02-28T13:54:24.468" v="6545" actId="26606"/>
          <ac:spMkLst>
            <pc:docMk/>
            <pc:sldMk cId="3463953477" sldId="262"/>
            <ac:spMk id="23" creationId="{D1EA859B-E555-4109-94F3-6700E046E008}"/>
          </ac:spMkLst>
        </pc:spChg>
        <pc:spChg chg="add del">
          <ac:chgData name="Ellie Davies (2303876)" userId="c7e63dab-f346-402c-8df9-4c354caf9f26" providerId="ADAL" clId="{F08D8B2C-0BAF-DA4F-90FE-DBE7812D2333}" dt="2024-02-29T19:54:51.159" v="6707" actId="26606"/>
          <ac:spMkLst>
            <pc:docMk/>
            <pc:sldMk cId="3463953477" sldId="262"/>
            <ac:spMk id="28" creationId="{100EDD19-6802-4EC3-95CE-CFFAB042CFD6}"/>
          </ac:spMkLst>
        </pc:spChg>
        <pc:spChg chg="add del">
          <ac:chgData name="Ellie Davies (2303876)" userId="c7e63dab-f346-402c-8df9-4c354caf9f26" providerId="ADAL" clId="{F08D8B2C-0BAF-DA4F-90FE-DBE7812D2333}" dt="2024-02-29T19:54:51.159" v="6707" actId="26606"/>
          <ac:spMkLst>
            <pc:docMk/>
            <pc:sldMk cId="3463953477" sldId="262"/>
            <ac:spMk id="30" creationId="{DB17E863-922E-4C26-BD64-E8FD41D28661}"/>
          </ac:spMkLst>
        </pc:spChg>
        <pc:spChg chg="add">
          <ac:chgData name="Ellie Davies (2303876)" userId="c7e63dab-f346-402c-8df9-4c354caf9f26" providerId="ADAL" clId="{F08D8B2C-0BAF-DA4F-90FE-DBE7812D2333}" dt="2024-02-29T19:54:51.159" v="6707" actId="26606"/>
          <ac:spMkLst>
            <pc:docMk/>
            <pc:sldMk cId="3463953477" sldId="262"/>
            <ac:spMk id="35" creationId="{AC17DE74-01C9-4859-B65A-85CF999E8580}"/>
          </ac:spMkLst>
        </pc:spChg>
        <pc:spChg chg="add">
          <ac:chgData name="Ellie Davies (2303876)" userId="c7e63dab-f346-402c-8df9-4c354caf9f26" providerId="ADAL" clId="{F08D8B2C-0BAF-DA4F-90FE-DBE7812D2333}" dt="2024-02-29T19:54:51.159" v="6707" actId="26606"/>
          <ac:spMkLst>
            <pc:docMk/>
            <pc:sldMk cId="3463953477" sldId="262"/>
            <ac:spMk id="37" creationId="{068C0432-0E90-4CC1-8CD3-D44A90DF07EF}"/>
          </ac:spMkLst>
        </pc:spChg>
        <pc:picChg chg="add del">
          <ac:chgData name="Ellie Davies (2303876)" userId="c7e63dab-f346-402c-8df9-4c354caf9f26" providerId="ADAL" clId="{F08D8B2C-0BAF-DA4F-90FE-DBE7812D2333}" dt="2024-02-28T13:50:59.711" v="6475" actId="478"/>
          <ac:picMkLst>
            <pc:docMk/>
            <pc:sldMk cId="3463953477" sldId="262"/>
            <ac:picMk id="6" creationId="{74B98F4E-0D84-451B-1F41-C3C60BE0DC45}"/>
          </ac:picMkLst>
        </pc:picChg>
        <pc:picChg chg="add del mod">
          <ac:chgData name="Ellie Davies (2303876)" userId="c7e63dab-f346-402c-8df9-4c354caf9f26" providerId="ADAL" clId="{F08D8B2C-0BAF-DA4F-90FE-DBE7812D2333}" dt="2024-02-28T13:49:47.141" v="6450" actId="478"/>
          <ac:picMkLst>
            <pc:docMk/>
            <pc:sldMk cId="3463953477" sldId="262"/>
            <ac:picMk id="7" creationId="{CCB9AED7-939E-26FA-D198-C288D7662686}"/>
          </ac:picMkLst>
        </pc:picChg>
        <pc:picChg chg="add del mod ord">
          <ac:chgData name="Ellie Davies (2303876)" userId="c7e63dab-f346-402c-8df9-4c354caf9f26" providerId="ADAL" clId="{F08D8B2C-0BAF-DA4F-90FE-DBE7812D2333}" dt="2024-02-28T13:54:15.954" v="6544" actId="478"/>
          <ac:picMkLst>
            <pc:docMk/>
            <pc:sldMk cId="3463953477" sldId="262"/>
            <ac:picMk id="12" creationId="{CB11AB9D-47C8-90F7-61EF-DD40368ADD59}"/>
          </ac:picMkLst>
        </pc:picChg>
        <pc:picChg chg="add del">
          <ac:chgData name="Ellie Davies (2303876)" userId="c7e63dab-f346-402c-8df9-4c354caf9f26" providerId="ADAL" clId="{F08D8B2C-0BAF-DA4F-90FE-DBE7812D2333}" dt="2024-02-28T13:52:55.959" v="6518" actId="478"/>
          <ac:picMkLst>
            <pc:docMk/>
            <pc:sldMk cId="3463953477" sldId="262"/>
            <ac:picMk id="13" creationId="{DC56D2FF-9F4F-1BDB-C393-D33EC6FFEA3C}"/>
          </ac:picMkLst>
        </pc:picChg>
      </pc:sldChg>
      <pc:sldChg chg="addSp delSp modSp new mod setBg">
        <pc:chgData name="Ellie Davies (2303876)" userId="c7e63dab-f346-402c-8df9-4c354caf9f26" providerId="ADAL" clId="{F08D8B2C-0BAF-DA4F-90FE-DBE7812D2333}" dt="2024-02-29T20:24:32.545" v="6769" actId="20577"/>
        <pc:sldMkLst>
          <pc:docMk/>
          <pc:sldMk cId="1221168950" sldId="263"/>
        </pc:sldMkLst>
        <pc:spChg chg="mod">
          <ac:chgData name="Ellie Davies (2303876)" userId="c7e63dab-f346-402c-8df9-4c354caf9f26" providerId="ADAL" clId="{F08D8B2C-0BAF-DA4F-90FE-DBE7812D2333}" dt="2024-02-29T20:24:08.215" v="6741" actId="26606"/>
          <ac:spMkLst>
            <pc:docMk/>
            <pc:sldMk cId="1221168950" sldId="263"/>
            <ac:spMk id="2" creationId="{A55A2090-B428-2D9F-A11B-549F815361BD}"/>
          </ac:spMkLst>
        </pc:spChg>
        <pc:spChg chg="del mod">
          <ac:chgData name="Ellie Davies (2303876)" userId="c7e63dab-f346-402c-8df9-4c354caf9f26" providerId="ADAL" clId="{F08D8B2C-0BAF-DA4F-90FE-DBE7812D2333}" dt="2024-02-28T13:55:22.088" v="6559" actId="26606"/>
          <ac:spMkLst>
            <pc:docMk/>
            <pc:sldMk cId="1221168950" sldId="263"/>
            <ac:spMk id="3" creationId="{891C2804-21E2-CE75-3B17-C0915D7217FE}"/>
          </ac:spMkLst>
        </pc:spChg>
        <pc:spChg chg="add del mod">
          <ac:chgData name="Ellie Davies (2303876)" userId="c7e63dab-f346-402c-8df9-4c354caf9f26" providerId="ADAL" clId="{F08D8B2C-0BAF-DA4F-90FE-DBE7812D2333}" dt="2024-02-29T20:23:03.357" v="6733" actId="26606"/>
          <ac:spMkLst>
            <pc:docMk/>
            <pc:sldMk cId="1221168950" sldId="263"/>
            <ac:spMk id="4" creationId="{1F195EF5-BE3E-CA4E-DA5B-703D3618D1D1}"/>
          </ac:spMkLst>
        </pc:spChg>
        <pc:spChg chg="add del">
          <ac:chgData name="Ellie Davies (2303876)" userId="c7e63dab-f346-402c-8df9-4c354caf9f26" providerId="ADAL" clId="{F08D8B2C-0BAF-DA4F-90FE-DBE7812D2333}" dt="2024-02-29T20:24:08.215" v="6741" actId="26606"/>
          <ac:spMkLst>
            <pc:docMk/>
            <pc:sldMk cId="1221168950" sldId="263"/>
            <ac:spMk id="9" creationId="{CBB2B1F0-0DD6-4744-9A46-7A344FB48E40}"/>
          </ac:spMkLst>
        </pc:spChg>
        <pc:spChg chg="add del">
          <ac:chgData name="Ellie Davies (2303876)" userId="c7e63dab-f346-402c-8df9-4c354caf9f26" providerId="ADAL" clId="{F08D8B2C-0BAF-DA4F-90FE-DBE7812D2333}" dt="2024-02-29T20:22:49.694" v="6730" actId="26606"/>
          <ac:spMkLst>
            <pc:docMk/>
            <pc:sldMk cId="1221168950" sldId="263"/>
            <ac:spMk id="10" creationId="{79BB35BC-D5C2-4C8B-A22A-A71E6191913B}"/>
          </ac:spMkLst>
        </pc:spChg>
        <pc:spChg chg="add del">
          <ac:chgData name="Ellie Davies (2303876)" userId="c7e63dab-f346-402c-8df9-4c354caf9f26" providerId="ADAL" clId="{F08D8B2C-0BAF-DA4F-90FE-DBE7812D2333}" dt="2024-02-29T20:24:08.215" v="6741" actId="26606"/>
          <ac:spMkLst>
            <pc:docMk/>
            <pc:sldMk cId="1221168950" sldId="263"/>
            <ac:spMk id="11" creationId="{52D502E5-F6B4-4D58-B4AE-FC466FF15EE8}"/>
          </ac:spMkLst>
        </pc:spChg>
        <pc:spChg chg="add del">
          <ac:chgData name="Ellie Davies (2303876)" userId="c7e63dab-f346-402c-8df9-4c354caf9f26" providerId="ADAL" clId="{F08D8B2C-0BAF-DA4F-90FE-DBE7812D2333}" dt="2024-02-29T20:24:08.215" v="6741" actId="26606"/>
          <ac:spMkLst>
            <pc:docMk/>
            <pc:sldMk cId="1221168950" sldId="263"/>
            <ac:spMk id="13" creationId="{9DECDBF4-02B6-4BB4-B65B-B8107AD6A9E8}"/>
          </ac:spMkLst>
        </pc:spChg>
        <pc:spChg chg="add mod">
          <ac:chgData name="Ellie Davies (2303876)" userId="c7e63dab-f346-402c-8df9-4c354caf9f26" providerId="ADAL" clId="{F08D8B2C-0BAF-DA4F-90FE-DBE7812D2333}" dt="2024-02-29T20:24:32.545" v="6769" actId="20577"/>
          <ac:spMkLst>
            <pc:docMk/>
            <pc:sldMk cId="1221168950" sldId="263"/>
            <ac:spMk id="14" creationId="{1F195EF5-BE3E-CA4E-DA5B-703D3618D1D1}"/>
          </ac:spMkLst>
        </pc:spChg>
        <pc:spChg chg="add">
          <ac:chgData name="Ellie Davies (2303876)" userId="c7e63dab-f346-402c-8df9-4c354caf9f26" providerId="ADAL" clId="{F08D8B2C-0BAF-DA4F-90FE-DBE7812D2333}" dt="2024-02-29T20:24:08.215" v="6741" actId="26606"/>
          <ac:spMkLst>
            <pc:docMk/>
            <pc:sldMk cId="1221168950" sldId="263"/>
            <ac:spMk id="19" creationId="{C2554CA6-288E-4202-BC52-2E5A8F0C0AED}"/>
          </ac:spMkLst>
        </pc:spChg>
        <pc:spChg chg="add">
          <ac:chgData name="Ellie Davies (2303876)" userId="c7e63dab-f346-402c-8df9-4c354caf9f26" providerId="ADAL" clId="{F08D8B2C-0BAF-DA4F-90FE-DBE7812D2333}" dt="2024-02-29T20:24:08.215" v="6741" actId="26606"/>
          <ac:spMkLst>
            <pc:docMk/>
            <pc:sldMk cId="1221168950" sldId="263"/>
            <ac:spMk id="21" creationId="{B10BB131-AC8E-4A8E-A5D1-36260F720C3B}"/>
          </ac:spMkLst>
        </pc:spChg>
        <pc:spChg chg="add">
          <ac:chgData name="Ellie Davies (2303876)" userId="c7e63dab-f346-402c-8df9-4c354caf9f26" providerId="ADAL" clId="{F08D8B2C-0BAF-DA4F-90FE-DBE7812D2333}" dt="2024-02-29T20:24:08.215" v="6741" actId="26606"/>
          <ac:spMkLst>
            <pc:docMk/>
            <pc:sldMk cId="1221168950" sldId="263"/>
            <ac:spMk id="23" creationId="{5B7778FC-632E-4DCA-A7CB-0D7731CCF970}"/>
          </ac:spMkLst>
        </pc:spChg>
        <pc:spChg chg="add">
          <ac:chgData name="Ellie Davies (2303876)" userId="c7e63dab-f346-402c-8df9-4c354caf9f26" providerId="ADAL" clId="{F08D8B2C-0BAF-DA4F-90FE-DBE7812D2333}" dt="2024-02-29T20:24:08.215" v="6741" actId="26606"/>
          <ac:spMkLst>
            <pc:docMk/>
            <pc:sldMk cId="1221168950" sldId="263"/>
            <ac:spMk id="25" creationId="{FA23A907-97FB-4A8F-880A-DD77401C4296}"/>
          </ac:spMkLst>
        </pc:spChg>
        <pc:graphicFrameChg chg="add del mod">
          <ac:chgData name="Ellie Davies (2303876)" userId="c7e63dab-f346-402c-8df9-4c354caf9f26" providerId="ADAL" clId="{F08D8B2C-0BAF-DA4F-90FE-DBE7812D2333}" dt="2024-02-29T20:22:34.703" v="6727" actId="478"/>
          <ac:graphicFrameMkLst>
            <pc:docMk/>
            <pc:sldMk cId="1221168950" sldId="263"/>
            <ac:graphicFrameMk id="5" creationId="{62380C68-2704-E261-27CD-501D9EC0DA8A}"/>
          </ac:graphicFrameMkLst>
        </pc:graphicFrameChg>
        <pc:graphicFrameChg chg="add del">
          <ac:chgData name="Ellie Davies (2303876)" userId="c7e63dab-f346-402c-8df9-4c354caf9f26" providerId="ADAL" clId="{F08D8B2C-0BAF-DA4F-90FE-DBE7812D2333}" dt="2024-02-29T20:23:03.349" v="6732" actId="26606"/>
          <ac:graphicFrameMkLst>
            <pc:docMk/>
            <pc:sldMk cId="1221168950" sldId="263"/>
            <ac:graphicFrameMk id="12" creationId="{31BDFD01-FB47-CA1B-37E0-B639C3AD7A9A}"/>
          </ac:graphicFrameMkLst>
        </pc:graphicFrameChg>
        <pc:picChg chg="add del">
          <ac:chgData name="Ellie Davies (2303876)" userId="c7e63dab-f346-402c-8df9-4c354caf9f26" providerId="ADAL" clId="{F08D8B2C-0BAF-DA4F-90FE-DBE7812D2333}" dt="2024-02-29T20:22:49.694" v="6730" actId="26606"/>
          <ac:picMkLst>
            <pc:docMk/>
            <pc:sldMk cId="1221168950" sldId="263"/>
            <ac:picMk id="6" creationId="{5536F7D6-4F26-F0B2-CB7A-4F173D1F7643}"/>
          </ac:picMkLst>
        </pc:picChg>
      </pc:sldChg>
      <pc:sldChg chg="addSp delSp modSp new mod setBg">
        <pc:chgData name="Ellie Davies (2303876)" userId="c7e63dab-f346-402c-8df9-4c354caf9f26" providerId="ADAL" clId="{F08D8B2C-0BAF-DA4F-90FE-DBE7812D2333}" dt="2024-02-29T19:55:46.912" v="6726" actId="14100"/>
        <pc:sldMkLst>
          <pc:docMk/>
          <pc:sldMk cId="1943726738" sldId="264"/>
        </pc:sldMkLst>
        <pc:spChg chg="mod">
          <ac:chgData name="Ellie Davies (2303876)" userId="c7e63dab-f346-402c-8df9-4c354caf9f26" providerId="ADAL" clId="{F08D8B2C-0BAF-DA4F-90FE-DBE7812D2333}" dt="2024-02-29T19:55:39.903" v="6725" actId="26606"/>
          <ac:spMkLst>
            <pc:docMk/>
            <pc:sldMk cId="1943726738" sldId="264"/>
            <ac:spMk id="2" creationId="{7629850F-C44E-CC7E-1958-C402BB855697}"/>
          </ac:spMkLst>
        </pc:spChg>
        <pc:spChg chg="del">
          <ac:chgData name="Ellie Davies (2303876)" userId="c7e63dab-f346-402c-8df9-4c354caf9f26" providerId="ADAL" clId="{F08D8B2C-0BAF-DA4F-90FE-DBE7812D2333}" dt="2024-02-28T13:44:09.634" v="6392"/>
          <ac:spMkLst>
            <pc:docMk/>
            <pc:sldMk cId="1943726738" sldId="264"/>
            <ac:spMk id="3" creationId="{9B2B563E-5C81-F77E-1462-B6A4F5943F83}"/>
          </ac:spMkLst>
        </pc:spChg>
        <pc:spChg chg="add mod">
          <ac:chgData name="Ellie Davies (2303876)" userId="c7e63dab-f346-402c-8df9-4c354caf9f26" providerId="ADAL" clId="{F08D8B2C-0BAF-DA4F-90FE-DBE7812D2333}" dt="2024-02-29T19:55:46.912" v="6726" actId="14100"/>
          <ac:spMkLst>
            <pc:docMk/>
            <pc:sldMk cId="1943726738" sldId="264"/>
            <ac:spMk id="4" creationId="{B2D5199F-AC64-E744-6821-041337FA34C0}"/>
          </ac:spMkLst>
        </pc:spChg>
        <pc:spChg chg="add">
          <ac:chgData name="Ellie Davies (2303876)" userId="c7e63dab-f346-402c-8df9-4c354caf9f26" providerId="ADAL" clId="{F08D8B2C-0BAF-DA4F-90FE-DBE7812D2333}" dt="2024-02-29T19:55:39.903" v="6725" actId="26606"/>
          <ac:spMkLst>
            <pc:docMk/>
            <pc:sldMk cId="1943726738" sldId="264"/>
            <ac:spMk id="9" creationId="{907EF6B7-1338-4443-8C46-6A318D952DFD}"/>
          </ac:spMkLst>
        </pc:spChg>
        <pc:spChg chg="add">
          <ac:chgData name="Ellie Davies (2303876)" userId="c7e63dab-f346-402c-8df9-4c354caf9f26" providerId="ADAL" clId="{F08D8B2C-0BAF-DA4F-90FE-DBE7812D2333}" dt="2024-02-29T19:55:39.903" v="6725" actId="26606"/>
          <ac:spMkLst>
            <pc:docMk/>
            <pc:sldMk cId="1943726738" sldId="264"/>
            <ac:spMk id="11" creationId="{DAAE4CDD-124C-4DCF-9584-B6033B545DD5}"/>
          </ac:spMkLst>
        </pc:spChg>
        <pc:spChg chg="add">
          <ac:chgData name="Ellie Davies (2303876)" userId="c7e63dab-f346-402c-8df9-4c354caf9f26" providerId="ADAL" clId="{F08D8B2C-0BAF-DA4F-90FE-DBE7812D2333}" dt="2024-02-29T19:55:39.903" v="6725" actId="26606"/>
          <ac:spMkLst>
            <pc:docMk/>
            <pc:sldMk cId="1943726738" sldId="264"/>
            <ac:spMk id="13" creationId="{081E4A58-353D-44AE-B2FC-2A74E2E400F7}"/>
          </ac:spMkLst>
        </pc:spChg>
      </pc:sldChg>
    </pc:docChg>
  </pc:docChgLst>
  <pc:docChgLst>
    <pc:chgData name="Ellie Davies (2303876)" userId="c7e63dab-f346-402c-8df9-4c354caf9f26" providerId="ADAL" clId="{7140F468-CDC8-A14A-AD71-2911EFEE2C3B}"/>
    <pc:docChg chg="undo custSel modSld">
      <pc:chgData name="Ellie Davies (2303876)" userId="c7e63dab-f346-402c-8df9-4c354caf9f26" providerId="ADAL" clId="{7140F468-CDC8-A14A-AD71-2911EFEE2C3B}" dt="2024-02-20T15:23:36.109" v="16" actId="20577"/>
      <pc:docMkLst>
        <pc:docMk/>
      </pc:docMkLst>
      <pc:sldChg chg="modSp">
        <pc:chgData name="Ellie Davies (2303876)" userId="c7e63dab-f346-402c-8df9-4c354caf9f26" providerId="ADAL" clId="{7140F468-CDC8-A14A-AD71-2911EFEE2C3B}" dt="2024-02-20T15:23:36.109" v="16" actId="20577"/>
        <pc:sldMkLst>
          <pc:docMk/>
          <pc:sldMk cId="728712496" sldId="257"/>
        </pc:sldMkLst>
        <pc:spChg chg="mod">
          <ac:chgData name="Ellie Davies (2303876)" userId="c7e63dab-f346-402c-8df9-4c354caf9f26" providerId="ADAL" clId="{7140F468-CDC8-A14A-AD71-2911EFEE2C3B}" dt="2024-02-20T15:23:36.109" v="16" actId="20577"/>
          <ac:spMkLst>
            <pc:docMk/>
            <pc:sldMk cId="728712496" sldId="257"/>
            <ac:spMk id="3" creationId="{1D8F9E9B-E3A8-6678-080C-552F9D5B45A0}"/>
          </ac:spMkLst>
        </pc:spChg>
      </pc:sldChg>
    </pc:docChg>
  </pc:docChgLst>
  <pc:docChgLst>
    <pc:chgData name="Ellie Davies (2303876)" userId="S::2303876@student.uwtsd.ac.uk::c7e63dab-f346-402c-8df9-4c354caf9f26" providerId="AD" clId="Web-{711B7E69-F1F2-4F8D-8ADA-6931D4923647}"/>
    <pc:docChg chg="addSld modSld addMainMaster delMainMaster">
      <pc:chgData name="Ellie Davies (2303876)" userId="S::2303876@student.uwtsd.ac.uk::c7e63dab-f346-402c-8df9-4c354caf9f26" providerId="AD" clId="Web-{711B7E69-F1F2-4F8D-8ADA-6931D4923647}" dt="2024-02-20T11:22:52.584" v="28"/>
      <pc:docMkLst>
        <pc:docMk/>
      </pc:docMkLst>
      <pc:sldChg chg="addSp delSp modSp mod setBg modClrScheme chgLayout">
        <pc:chgData name="Ellie Davies (2303876)" userId="S::2303876@student.uwtsd.ac.uk::c7e63dab-f346-402c-8df9-4c354caf9f26" providerId="AD" clId="Web-{711B7E69-F1F2-4F8D-8ADA-6931D4923647}" dt="2024-02-20T11:15:30.088" v="27" actId="20577"/>
        <pc:sldMkLst>
          <pc:docMk/>
          <pc:sldMk cId="109857222" sldId="256"/>
        </pc:sldMkLst>
        <pc:spChg chg="mod">
          <ac:chgData name="Ellie Davies (2303876)" userId="S::2303876@student.uwtsd.ac.uk::c7e63dab-f346-402c-8df9-4c354caf9f26" providerId="AD" clId="Web-{711B7E69-F1F2-4F8D-8ADA-6931D4923647}" dt="2024-02-20T11:15:24.431" v="24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Ellie Davies (2303876)" userId="S::2303876@student.uwtsd.ac.uk::c7e63dab-f346-402c-8df9-4c354caf9f26" providerId="AD" clId="Web-{711B7E69-F1F2-4F8D-8ADA-6931D4923647}" dt="2024-02-20T11:15:30.088" v="27" actId="2057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Ellie Davies (2303876)" userId="S::2303876@student.uwtsd.ac.uk::c7e63dab-f346-402c-8df9-4c354caf9f26" providerId="AD" clId="Web-{711B7E69-F1F2-4F8D-8ADA-6931D4923647}" dt="2024-02-20T11:14:10.992" v="9"/>
          <ac:spMkLst>
            <pc:docMk/>
            <pc:sldMk cId="109857222" sldId="256"/>
            <ac:spMk id="9" creationId="{FA6B3B35-324C-0E4F-9288-7DF50CE9FE4A}"/>
          </ac:spMkLst>
        </pc:spChg>
        <pc:picChg chg="add del">
          <ac:chgData name="Ellie Davies (2303876)" userId="S::2303876@student.uwtsd.ac.uk::c7e63dab-f346-402c-8df9-4c354caf9f26" providerId="AD" clId="Web-{711B7E69-F1F2-4F8D-8ADA-6931D4923647}" dt="2024-02-20T11:14:10.992" v="9"/>
          <ac:picMkLst>
            <pc:docMk/>
            <pc:sldMk cId="109857222" sldId="256"/>
            <ac:picMk id="4" creationId="{D912BA97-6346-815B-4479-7E562701DF3B}"/>
          </ac:picMkLst>
        </pc:picChg>
      </pc:sldChg>
      <pc:sldChg chg="new">
        <pc:chgData name="Ellie Davies (2303876)" userId="S::2303876@student.uwtsd.ac.uk::c7e63dab-f346-402c-8df9-4c354caf9f26" providerId="AD" clId="Web-{711B7E69-F1F2-4F8D-8ADA-6931D4923647}" dt="2024-02-20T11:22:52.584" v="28"/>
        <pc:sldMkLst>
          <pc:docMk/>
          <pc:sldMk cId="728712496" sldId="257"/>
        </pc:sldMkLst>
      </pc:sldChg>
      <pc:sldMasterChg chg="add del addSldLayout delSldLayout">
        <pc:chgData name="Ellie Davies (2303876)" userId="S::2303876@student.uwtsd.ac.uk::c7e63dab-f346-402c-8df9-4c354caf9f26" providerId="AD" clId="Web-{711B7E69-F1F2-4F8D-8ADA-6931D4923647}" dt="2024-02-20T11:14:10.992" v="9"/>
        <pc:sldMasterMkLst>
          <pc:docMk/>
          <pc:sldMasterMk cId="2460954070" sldId="2147483660"/>
        </pc:sldMasterMkLst>
        <pc:sldLayoutChg chg="add del">
          <pc:chgData name="Ellie Davies (2303876)" userId="S::2303876@student.uwtsd.ac.uk::c7e63dab-f346-402c-8df9-4c354caf9f26" providerId="AD" clId="Web-{711B7E69-F1F2-4F8D-8ADA-6931D4923647}" dt="2024-02-20T11:14:10.992" v="9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Ellie Davies (2303876)" userId="S::2303876@student.uwtsd.ac.uk::c7e63dab-f346-402c-8df9-4c354caf9f26" providerId="AD" clId="Web-{711B7E69-F1F2-4F8D-8ADA-6931D4923647}" dt="2024-02-20T11:14:10.992" v="9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Ellie Davies (2303876)" userId="S::2303876@student.uwtsd.ac.uk::c7e63dab-f346-402c-8df9-4c354caf9f26" providerId="AD" clId="Web-{711B7E69-F1F2-4F8D-8ADA-6931D4923647}" dt="2024-02-20T11:14:10.992" v="9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Ellie Davies (2303876)" userId="S::2303876@student.uwtsd.ac.uk::c7e63dab-f346-402c-8df9-4c354caf9f26" providerId="AD" clId="Web-{711B7E69-F1F2-4F8D-8ADA-6931D4923647}" dt="2024-02-20T11:14:10.992" v="9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Ellie Davies (2303876)" userId="S::2303876@student.uwtsd.ac.uk::c7e63dab-f346-402c-8df9-4c354caf9f26" providerId="AD" clId="Web-{711B7E69-F1F2-4F8D-8ADA-6931D4923647}" dt="2024-02-20T11:14:10.992" v="9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Ellie Davies (2303876)" userId="S::2303876@student.uwtsd.ac.uk::c7e63dab-f346-402c-8df9-4c354caf9f26" providerId="AD" clId="Web-{711B7E69-F1F2-4F8D-8ADA-6931D4923647}" dt="2024-02-20T11:14:10.992" v="9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Ellie Davies (2303876)" userId="S::2303876@student.uwtsd.ac.uk::c7e63dab-f346-402c-8df9-4c354caf9f26" providerId="AD" clId="Web-{711B7E69-F1F2-4F8D-8ADA-6931D4923647}" dt="2024-02-20T11:14:10.992" v="9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Ellie Davies (2303876)" userId="S::2303876@student.uwtsd.ac.uk::c7e63dab-f346-402c-8df9-4c354caf9f26" providerId="AD" clId="Web-{711B7E69-F1F2-4F8D-8ADA-6931D4923647}" dt="2024-02-20T11:14:10.992" v="9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Ellie Davies (2303876)" userId="S::2303876@student.uwtsd.ac.uk::c7e63dab-f346-402c-8df9-4c354caf9f26" providerId="AD" clId="Web-{711B7E69-F1F2-4F8D-8ADA-6931D4923647}" dt="2024-02-20T11:14:10.992" v="9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Ellie Davies (2303876)" userId="S::2303876@student.uwtsd.ac.uk::c7e63dab-f346-402c-8df9-4c354caf9f26" providerId="AD" clId="Web-{711B7E69-F1F2-4F8D-8ADA-6931D4923647}" dt="2024-02-20T11:14:10.992" v="9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Ellie Davies (2303876)" userId="S::2303876@student.uwtsd.ac.uk::c7e63dab-f346-402c-8df9-4c354caf9f26" providerId="AD" clId="Web-{711B7E69-F1F2-4F8D-8ADA-6931D4923647}" dt="2024-02-20T11:14:10.992" v="9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Ellie Davies (2303876)" userId="S::2303876@student.uwtsd.ac.uk::c7e63dab-f346-402c-8df9-4c354caf9f26" providerId="AD" clId="Web-{711B7E69-F1F2-4F8D-8ADA-6931D4923647}" dt="2024-02-20T11:14:10.992" v="9"/>
        <pc:sldMasterMkLst>
          <pc:docMk/>
          <pc:sldMasterMk cId="3275397733" sldId="2147483698"/>
        </pc:sldMasterMkLst>
        <pc:sldLayoutChg chg="add del">
          <pc:chgData name="Ellie Davies (2303876)" userId="S::2303876@student.uwtsd.ac.uk::c7e63dab-f346-402c-8df9-4c354caf9f26" providerId="AD" clId="Web-{711B7E69-F1F2-4F8D-8ADA-6931D4923647}" dt="2024-02-20T11:14:10.992" v="9"/>
          <pc:sldLayoutMkLst>
            <pc:docMk/>
            <pc:sldMasterMk cId="3275397733" sldId="2147483698"/>
            <pc:sldLayoutMk cId="4022559036" sldId="2147483687"/>
          </pc:sldLayoutMkLst>
        </pc:sldLayoutChg>
        <pc:sldLayoutChg chg="add del">
          <pc:chgData name="Ellie Davies (2303876)" userId="S::2303876@student.uwtsd.ac.uk::c7e63dab-f346-402c-8df9-4c354caf9f26" providerId="AD" clId="Web-{711B7E69-F1F2-4F8D-8ADA-6931D4923647}" dt="2024-02-20T11:14:10.992" v="9"/>
          <pc:sldLayoutMkLst>
            <pc:docMk/>
            <pc:sldMasterMk cId="3275397733" sldId="2147483698"/>
            <pc:sldLayoutMk cId="1635939367" sldId="2147483688"/>
          </pc:sldLayoutMkLst>
        </pc:sldLayoutChg>
        <pc:sldLayoutChg chg="add del">
          <pc:chgData name="Ellie Davies (2303876)" userId="S::2303876@student.uwtsd.ac.uk::c7e63dab-f346-402c-8df9-4c354caf9f26" providerId="AD" clId="Web-{711B7E69-F1F2-4F8D-8ADA-6931D4923647}" dt="2024-02-20T11:14:10.992" v="9"/>
          <pc:sldLayoutMkLst>
            <pc:docMk/>
            <pc:sldMasterMk cId="3275397733" sldId="2147483698"/>
            <pc:sldLayoutMk cId="3879078296" sldId="2147483689"/>
          </pc:sldLayoutMkLst>
        </pc:sldLayoutChg>
        <pc:sldLayoutChg chg="add del">
          <pc:chgData name="Ellie Davies (2303876)" userId="S::2303876@student.uwtsd.ac.uk::c7e63dab-f346-402c-8df9-4c354caf9f26" providerId="AD" clId="Web-{711B7E69-F1F2-4F8D-8ADA-6931D4923647}" dt="2024-02-20T11:14:10.992" v="9"/>
          <pc:sldLayoutMkLst>
            <pc:docMk/>
            <pc:sldMasterMk cId="3275397733" sldId="2147483698"/>
            <pc:sldLayoutMk cId="2887262065" sldId="2147483690"/>
          </pc:sldLayoutMkLst>
        </pc:sldLayoutChg>
        <pc:sldLayoutChg chg="add del">
          <pc:chgData name="Ellie Davies (2303876)" userId="S::2303876@student.uwtsd.ac.uk::c7e63dab-f346-402c-8df9-4c354caf9f26" providerId="AD" clId="Web-{711B7E69-F1F2-4F8D-8ADA-6931D4923647}" dt="2024-02-20T11:14:10.992" v="9"/>
          <pc:sldLayoutMkLst>
            <pc:docMk/>
            <pc:sldMasterMk cId="3275397733" sldId="2147483698"/>
            <pc:sldLayoutMk cId="3254869632" sldId="2147483691"/>
          </pc:sldLayoutMkLst>
        </pc:sldLayoutChg>
        <pc:sldLayoutChg chg="add del">
          <pc:chgData name="Ellie Davies (2303876)" userId="S::2303876@student.uwtsd.ac.uk::c7e63dab-f346-402c-8df9-4c354caf9f26" providerId="AD" clId="Web-{711B7E69-F1F2-4F8D-8ADA-6931D4923647}" dt="2024-02-20T11:14:10.992" v="9"/>
          <pc:sldLayoutMkLst>
            <pc:docMk/>
            <pc:sldMasterMk cId="3275397733" sldId="2147483698"/>
            <pc:sldLayoutMk cId="2441449307" sldId="2147483692"/>
          </pc:sldLayoutMkLst>
        </pc:sldLayoutChg>
        <pc:sldLayoutChg chg="add del">
          <pc:chgData name="Ellie Davies (2303876)" userId="S::2303876@student.uwtsd.ac.uk::c7e63dab-f346-402c-8df9-4c354caf9f26" providerId="AD" clId="Web-{711B7E69-F1F2-4F8D-8ADA-6931D4923647}" dt="2024-02-20T11:14:10.992" v="9"/>
          <pc:sldLayoutMkLst>
            <pc:docMk/>
            <pc:sldMasterMk cId="3275397733" sldId="2147483698"/>
            <pc:sldLayoutMk cId="3227216569" sldId="2147483693"/>
          </pc:sldLayoutMkLst>
        </pc:sldLayoutChg>
        <pc:sldLayoutChg chg="add del">
          <pc:chgData name="Ellie Davies (2303876)" userId="S::2303876@student.uwtsd.ac.uk::c7e63dab-f346-402c-8df9-4c354caf9f26" providerId="AD" clId="Web-{711B7E69-F1F2-4F8D-8ADA-6931D4923647}" dt="2024-02-20T11:14:10.992" v="9"/>
          <pc:sldLayoutMkLst>
            <pc:docMk/>
            <pc:sldMasterMk cId="3275397733" sldId="2147483698"/>
            <pc:sldLayoutMk cId="1876898299" sldId="2147483694"/>
          </pc:sldLayoutMkLst>
        </pc:sldLayoutChg>
        <pc:sldLayoutChg chg="add del">
          <pc:chgData name="Ellie Davies (2303876)" userId="S::2303876@student.uwtsd.ac.uk::c7e63dab-f346-402c-8df9-4c354caf9f26" providerId="AD" clId="Web-{711B7E69-F1F2-4F8D-8ADA-6931D4923647}" dt="2024-02-20T11:14:10.992" v="9"/>
          <pc:sldLayoutMkLst>
            <pc:docMk/>
            <pc:sldMasterMk cId="3275397733" sldId="2147483698"/>
            <pc:sldLayoutMk cId="3172829838" sldId="2147483695"/>
          </pc:sldLayoutMkLst>
        </pc:sldLayoutChg>
        <pc:sldLayoutChg chg="add del">
          <pc:chgData name="Ellie Davies (2303876)" userId="S::2303876@student.uwtsd.ac.uk::c7e63dab-f346-402c-8df9-4c354caf9f26" providerId="AD" clId="Web-{711B7E69-F1F2-4F8D-8ADA-6931D4923647}" dt="2024-02-20T11:14:10.992" v="9"/>
          <pc:sldLayoutMkLst>
            <pc:docMk/>
            <pc:sldMasterMk cId="3275397733" sldId="2147483698"/>
            <pc:sldLayoutMk cId="131371483" sldId="2147483696"/>
          </pc:sldLayoutMkLst>
        </pc:sldLayoutChg>
        <pc:sldLayoutChg chg="add del">
          <pc:chgData name="Ellie Davies (2303876)" userId="S::2303876@student.uwtsd.ac.uk::c7e63dab-f346-402c-8df9-4c354caf9f26" providerId="AD" clId="Web-{711B7E69-F1F2-4F8D-8ADA-6931D4923647}" dt="2024-02-20T11:14:10.992" v="9"/>
          <pc:sldLayoutMkLst>
            <pc:docMk/>
            <pc:sldMasterMk cId="3275397733" sldId="2147483698"/>
            <pc:sldLayoutMk cId="1928688992" sldId="2147483697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1">
  <dgm:title val=""/>
  <dgm:desc val=""/>
  <dgm:catLst>
    <dgm:cat type="accent5" pri="11100"/>
  </dgm:catLst>
  <dgm:styleLbl name="node0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5">
        <a:alpha val="4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B526517-3F12-485E-BFA2-716812AA26E9}" type="doc">
      <dgm:prSet loTypeId="urn:microsoft.com/office/officeart/2005/8/layout/process1" loCatId="process" qsTypeId="urn:microsoft.com/office/officeart/2005/8/quickstyle/simple1" qsCatId="simple" csTypeId="urn:microsoft.com/office/officeart/2005/8/colors/accent5_1" csCatId="accent5" phldr="1"/>
      <dgm:spPr/>
      <dgm:t>
        <a:bodyPr/>
        <a:lstStyle/>
        <a:p>
          <a:endParaRPr lang="en-US"/>
        </a:p>
      </dgm:t>
    </dgm:pt>
    <dgm:pt modelId="{F3FA1357-7084-4CC6-820B-3012650F837E}">
      <dgm:prSet custT="1"/>
      <dgm:spPr/>
      <dgm:t>
        <a:bodyPr/>
        <a:lstStyle/>
        <a:p>
          <a:r>
            <a:rPr lang="en-US" sz="2200" b="1" dirty="0"/>
            <a:t>1. Sensorimotor stage (birth- 2 years)</a:t>
          </a:r>
          <a:endParaRPr lang="en-US" sz="2200" dirty="0"/>
        </a:p>
      </dgm:t>
    </dgm:pt>
    <dgm:pt modelId="{9556F691-30D2-4B87-B1AE-9BECAA780957}" type="parTrans" cxnId="{C7DDE3D4-3B83-4473-B3BA-A7DF6EAF8366}">
      <dgm:prSet/>
      <dgm:spPr/>
      <dgm:t>
        <a:bodyPr/>
        <a:lstStyle/>
        <a:p>
          <a:endParaRPr lang="en-US"/>
        </a:p>
      </dgm:t>
    </dgm:pt>
    <dgm:pt modelId="{D1438E8A-3DC0-4C17-BEAB-64FA36427E5D}" type="sibTrans" cxnId="{C7DDE3D4-3B83-4473-B3BA-A7DF6EAF8366}">
      <dgm:prSet/>
      <dgm:spPr/>
      <dgm:t>
        <a:bodyPr/>
        <a:lstStyle/>
        <a:p>
          <a:endParaRPr lang="en-US"/>
        </a:p>
      </dgm:t>
    </dgm:pt>
    <dgm:pt modelId="{2116A4FC-B587-497A-A236-9E087BF2D4CE}">
      <dgm:prSet custT="1"/>
      <dgm:spPr/>
      <dgm:t>
        <a:bodyPr/>
        <a:lstStyle/>
        <a:p>
          <a:r>
            <a:rPr lang="en-US" sz="1700" dirty="0"/>
            <a:t>Children rely on their senses and motor actions (Halfpenny and Pettersen, 2014). The Curriculum for Wales puts a focus on children in the early years developing their skills across all Areas of Learning and Development (Welsh Government, 2020). </a:t>
          </a:r>
        </a:p>
      </dgm:t>
    </dgm:pt>
    <dgm:pt modelId="{10FAA0DC-93E3-42F6-BC23-E55C63C6176D}" type="parTrans" cxnId="{F212BC57-1883-4F27-BA7F-73206848761F}">
      <dgm:prSet/>
      <dgm:spPr/>
      <dgm:t>
        <a:bodyPr/>
        <a:lstStyle/>
        <a:p>
          <a:endParaRPr lang="en-US"/>
        </a:p>
      </dgm:t>
    </dgm:pt>
    <dgm:pt modelId="{4D95074A-2446-45BA-A3C7-CAE67CCE7DA7}" type="sibTrans" cxnId="{F212BC57-1883-4F27-BA7F-73206848761F}">
      <dgm:prSet/>
      <dgm:spPr/>
      <dgm:t>
        <a:bodyPr/>
        <a:lstStyle/>
        <a:p>
          <a:endParaRPr lang="en-US"/>
        </a:p>
      </dgm:t>
    </dgm:pt>
    <dgm:pt modelId="{1A2FDDB8-212E-4E50-8693-6CC58EAC7BA2}">
      <dgm:prSet/>
      <dgm:spPr/>
      <dgm:t>
        <a:bodyPr/>
        <a:lstStyle/>
        <a:p>
          <a:r>
            <a:rPr lang="en-US" dirty="0"/>
            <a:t>2. </a:t>
          </a:r>
          <a:r>
            <a:rPr lang="en-US" b="1" dirty="0"/>
            <a:t>Preoperational stage (2- 7 years)</a:t>
          </a:r>
          <a:endParaRPr lang="en-US" dirty="0"/>
        </a:p>
      </dgm:t>
    </dgm:pt>
    <dgm:pt modelId="{1ECBEEA0-2ED3-4094-A122-D7AFE93270F0}" type="parTrans" cxnId="{F707ABBB-BBD4-49CA-B81C-ADC589E6E8D0}">
      <dgm:prSet/>
      <dgm:spPr/>
      <dgm:t>
        <a:bodyPr/>
        <a:lstStyle/>
        <a:p>
          <a:endParaRPr lang="en-US"/>
        </a:p>
      </dgm:t>
    </dgm:pt>
    <dgm:pt modelId="{B3418455-2BB6-48DC-9485-DAA798DD8483}" type="sibTrans" cxnId="{F707ABBB-BBD4-49CA-B81C-ADC589E6E8D0}">
      <dgm:prSet/>
      <dgm:spPr/>
      <dgm:t>
        <a:bodyPr/>
        <a:lstStyle/>
        <a:p>
          <a:endParaRPr lang="en-US"/>
        </a:p>
      </dgm:t>
    </dgm:pt>
    <dgm:pt modelId="{611BC845-C681-4EB6-813B-599C8BA96362}">
      <dgm:prSet/>
      <dgm:spPr/>
      <dgm:t>
        <a:bodyPr/>
        <a:lstStyle/>
        <a:p>
          <a:r>
            <a:rPr lang="en-US" dirty="0"/>
            <a:t>Children develop imaginative thinking (Keenan, Evans and Crowley, 2016). This corresponds with progression steps 1 and 2 in the curriculum (Welsh Government, 2020). </a:t>
          </a:r>
        </a:p>
      </dgm:t>
    </dgm:pt>
    <dgm:pt modelId="{A2EEFEF1-A255-4A4E-A53D-8ED1D2E2A6F5}" type="parTrans" cxnId="{1F7B8097-8C60-468F-ADE2-7C3EAF093A69}">
      <dgm:prSet/>
      <dgm:spPr/>
      <dgm:t>
        <a:bodyPr/>
        <a:lstStyle/>
        <a:p>
          <a:endParaRPr lang="en-US"/>
        </a:p>
      </dgm:t>
    </dgm:pt>
    <dgm:pt modelId="{B77D05C8-D189-47D4-9CF8-944044EECFB8}" type="sibTrans" cxnId="{1F7B8097-8C60-468F-ADE2-7C3EAF093A69}">
      <dgm:prSet/>
      <dgm:spPr/>
      <dgm:t>
        <a:bodyPr/>
        <a:lstStyle/>
        <a:p>
          <a:endParaRPr lang="en-US"/>
        </a:p>
      </dgm:t>
    </dgm:pt>
    <dgm:pt modelId="{0D6C138D-C684-4DC3-BD3A-B54814836862}">
      <dgm:prSet/>
      <dgm:spPr/>
      <dgm:t>
        <a:bodyPr/>
        <a:lstStyle/>
        <a:p>
          <a:r>
            <a:rPr lang="en-US" dirty="0"/>
            <a:t>3. </a:t>
          </a:r>
          <a:r>
            <a:rPr lang="en-US" b="1" dirty="0"/>
            <a:t>Concrete operational stage (7- 11 years)</a:t>
          </a:r>
          <a:endParaRPr lang="en-US" dirty="0"/>
        </a:p>
      </dgm:t>
    </dgm:pt>
    <dgm:pt modelId="{389956CB-C315-43F8-9557-27E932CFA136}" type="parTrans" cxnId="{51CAA1CA-F38D-4C19-A868-28FC996F9F92}">
      <dgm:prSet/>
      <dgm:spPr/>
      <dgm:t>
        <a:bodyPr/>
        <a:lstStyle/>
        <a:p>
          <a:endParaRPr lang="en-US"/>
        </a:p>
      </dgm:t>
    </dgm:pt>
    <dgm:pt modelId="{FE6E60DF-09FE-478A-8D46-C59342A61E26}" type="sibTrans" cxnId="{51CAA1CA-F38D-4C19-A868-28FC996F9F92}">
      <dgm:prSet/>
      <dgm:spPr/>
      <dgm:t>
        <a:bodyPr/>
        <a:lstStyle/>
        <a:p>
          <a:endParaRPr lang="en-US"/>
        </a:p>
      </dgm:t>
    </dgm:pt>
    <dgm:pt modelId="{63366861-E6D7-4213-98FC-07A1A46F15F2}">
      <dgm:prSet/>
      <dgm:spPr/>
      <dgm:t>
        <a:bodyPr/>
        <a:lstStyle/>
        <a:p>
          <a:r>
            <a:rPr lang="en-US" dirty="0"/>
            <a:t>4. </a:t>
          </a:r>
          <a:r>
            <a:rPr lang="en-US" b="1" dirty="0"/>
            <a:t>Formal operational stage (11+ years)</a:t>
          </a:r>
          <a:endParaRPr lang="en-US" dirty="0"/>
        </a:p>
      </dgm:t>
    </dgm:pt>
    <dgm:pt modelId="{22465422-FEC6-4F0E-A75A-E1FB9C2011A0}" type="parTrans" cxnId="{0F81EB9F-1F30-4270-8CBE-30DA7CCF900B}">
      <dgm:prSet/>
      <dgm:spPr/>
      <dgm:t>
        <a:bodyPr/>
        <a:lstStyle/>
        <a:p>
          <a:endParaRPr lang="en-US"/>
        </a:p>
      </dgm:t>
    </dgm:pt>
    <dgm:pt modelId="{CD98CCDF-7830-4E20-88C1-50442EB5793B}" type="sibTrans" cxnId="{0F81EB9F-1F30-4270-8CBE-30DA7CCF900B}">
      <dgm:prSet/>
      <dgm:spPr/>
      <dgm:t>
        <a:bodyPr/>
        <a:lstStyle/>
        <a:p>
          <a:endParaRPr lang="en-US"/>
        </a:p>
      </dgm:t>
    </dgm:pt>
    <dgm:pt modelId="{AABE48BB-BEFA-406B-9BDC-ABCD390F67E0}">
      <dgm:prSet/>
      <dgm:spPr/>
      <dgm:t>
        <a:bodyPr/>
        <a:lstStyle/>
        <a:p>
          <a:r>
            <a:rPr lang="en-US" dirty="0"/>
            <a:t>This stage is the end of cognitive development where children think more systematically (Crowley, 2017). This stage extends beyond the progression steps. </a:t>
          </a:r>
        </a:p>
      </dgm:t>
    </dgm:pt>
    <dgm:pt modelId="{215ABB45-8BAC-4D2C-9C62-34B49808475F}" type="parTrans" cxnId="{192FC703-88FD-4989-9DAB-1CC175112FC1}">
      <dgm:prSet/>
      <dgm:spPr/>
      <dgm:t>
        <a:bodyPr/>
        <a:lstStyle/>
        <a:p>
          <a:endParaRPr lang="en-US"/>
        </a:p>
      </dgm:t>
    </dgm:pt>
    <dgm:pt modelId="{BA6C3F61-A4C2-4078-9890-B832E46B4A3D}" type="sibTrans" cxnId="{192FC703-88FD-4989-9DAB-1CC175112FC1}">
      <dgm:prSet/>
      <dgm:spPr/>
      <dgm:t>
        <a:bodyPr/>
        <a:lstStyle/>
        <a:p>
          <a:endParaRPr lang="en-US"/>
        </a:p>
      </dgm:t>
    </dgm:pt>
    <dgm:pt modelId="{9EF51567-4011-488C-9969-90065C889AF3}">
      <dgm:prSet/>
      <dgm:spPr/>
      <dgm:t>
        <a:bodyPr/>
        <a:lstStyle/>
        <a:p>
          <a:r>
            <a:rPr lang="en-US" dirty="0"/>
            <a:t>Children begin to use mental operations (Crowley, 2017). This is progression step 3 in the curriculum (Welsh Government, 2020). </a:t>
          </a:r>
        </a:p>
      </dgm:t>
    </dgm:pt>
    <dgm:pt modelId="{449914F8-2214-407D-9681-C194EF91D4B0}" type="sibTrans" cxnId="{B5DB1647-76DE-43EC-97AE-EADE3E5568C7}">
      <dgm:prSet/>
      <dgm:spPr/>
      <dgm:t>
        <a:bodyPr/>
        <a:lstStyle/>
        <a:p>
          <a:endParaRPr lang="en-US"/>
        </a:p>
      </dgm:t>
    </dgm:pt>
    <dgm:pt modelId="{5379AB15-86BE-4995-8331-2C29DFBE5C7F}" type="parTrans" cxnId="{B5DB1647-76DE-43EC-97AE-EADE3E5568C7}">
      <dgm:prSet/>
      <dgm:spPr/>
      <dgm:t>
        <a:bodyPr/>
        <a:lstStyle/>
        <a:p>
          <a:endParaRPr lang="en-US"/>
        </a:p>
      </dgm:t>
    </dgm:pt>
    <dgm:pt modelId="{7829D84D-7A41-B446-A1C2-4BB7B0C394E2}" type="pres">
      <dgm:prSet presAssocID="{FB526517-3F12-485E-BFA2-716812AA26E9}" presName="Name0" presStyleCnt="0">
        <dgm:presLayoutVars>
          <dgm:dir/>
          <dgm:resizeHandles val="exact"/>
        </dgm:presLayoutVars>
      </dgm:prSet>
      <dgm:spPr/>
    </dgm:pt>
    <dgm:pt modelId="{8F56CBD7-FCD5-2E40-AE9C-2004A528E969}" type="pres">
      <dgm:prSet presAssocID="{F3FA1357-7084-4CC6-820B-3012650F837E}" presName="node" presStyleLbl="node1" presStyleIdx="0" presStyleCnt="4" custScaleY="104398">
        <dgm:presLayoutVars>
          <dgm:bulletEnabled val="1"/>
        </dgm:presLayoutVars>
      </dgm:prSet>
      <dgm:spPr/>
    </dgm:pt>
    <dgm:pt modelId="{81D761F9-4F85-D747-991A-F9A5713CC574}" type="pres">
      <dgm:prSet presAssocID="{D1438E8A-3DC0-4C17-BEAB-64FA36427E5D}" presName="sibTrans" presStyleLbl="sibTrans2D1" presStyleIdx="0" presStyleCnt="3"/>
      <dgm:spPr/>
    </dgm:pt>
    <dgm:pt modelId="{CD43F509-F6F0-2B48-AE4A-6F1E93160E27}" type="pres">
      <dgm:prSet presAssocID="{D1438E8A-3DC0-4C17-BEAB-64FA36427E5D}" presName="connectorText" presStyleLbl="sibTrans2D1" presStyleIdx="0" presStyleCnt="3"/>
      <dgm:spPr/>
    </dgm:pt>
    <dgm:pt modelId="{B5DAB9CD-DADD-D241-9597-7AAD26D7F0AE}" type="pres">
      <dgm:prSet presAssocID="{1A2FDDB8-212E-4E50-8693-6CC58EAC7BA2}" presName="node" presStyleLbl="node1" presStyleIdx="1" presStyleCnt="4">
        <dgm:presLayoutVars>
          <dgm:bulletEnabled val="1"/>
        </dgm:presLayoutVars>
      </dgm:prSet>
      <dgm:spPr/>
    </dgm:pt>
    <dgm:pt modelId="{4233A12E-99E8-AB4C-891E-82C1C3F2EF7D}" type="pres">
      <dgm:prSet presAssocID="{B3418455-2BB6-48DC-9485-DAA798DD8483}" presName="sibTrans" presStyleLbl="sibTrans2D1" presStyleIdx="1" presStyleCnt="3"/>
      <dgm:spPr/>
    </dgm:pt>
    <dgm:pt modelId="{F78F4B63-FE5C-4E44-BECF-422968B8184A}" type="pres">
      <dgm:prSet presAssocID="{B3418455-2BB6-48DC-9485-DAA798DD8483}" presName="connectorText" presStyleLbl="sibTrans2D1" presStyleIdx="1" presStyleCnt="3"/>
      <dgm:spPr/>
    </dgm:pt>
    <dgm:pt modelId="{1DE25DB1-76D9-1E4C-B693-23FC3C2F93FF}" type="pres">
      <dgm:prSet presAssocID="{0D6C138D-C684-4DC3-BD3A-B54814836862}" presName="node" presStyleLbl="node1" presStyleIdx="2" presStyleCnt="4">
        <dgm:presLayoutVars>
          <dgm:bulletEnabled val="1"/>
        </dgm:presLayoutVars>
      </dgm:prSet>
      <dgm:spPr/>
    </dgm:pt>
    <dgm:pt modelId="{3EFDD6A3-A4AB-3844-8AA3-6AD4A0DBBE61}" type="pres">
      <dgm:prSet presAssocID="{FE6E60DF-09FE-478A-8D46-C59342A61E26}" presName="sibTrans" presStyleLbl="sibTrans2D1" presStyleIdx="2" presStyleCnt="3"/>
      <dgm:spPr/>
    </dgm:pt>
    <dgm:pt modelId="{C08901AE-A2C9-EC4B-B55E-8D24C1200276}" type="pres">
      <dgm:prSet presAssocID="{FE6E60DF-09FE-478A-8D46-C59342A61E26}" presName="connectorText" presStyleLbl="sibTrans2D1" presStyleIdx="2" presStyleCnt="3"/>
      <dgm:spPr/>
    </dgm:pt>
    <dgm:pt modelId="{5C23E19E-D553-9241-BD01-2DB62C5078A5}" type="pres">
      <dgm:prSet presAssocID="{63366861-E6D7-4213-98FC-07A1A46F15F2}" presName="node" presStyleLbl="node1" presStyleIdx="3" presStyleCnt="4">
        <dgm:presLayoutVars>
          <dgm:bulletEnabled val="1"/>
        </dgm:presLayoutVars>
      </dgm:prSet>
      <dgm:spPr/>
    </dgm:pt>
  </dgm:ptLst>
  <dgm:cxnLst>
    <dgm:cxn modelId="{192FC703-88FD-4989-9DAB-1CC175112FC1}" srcId="{63366861-E6D7-4213-98FC-07A1A46F15F2}" destId="{AABE48BB-BEFA-406B-9BDC-ABCD390F67E0}" srcOrd="0" destOrd="0" parTransId="{215ABB45-8BAC-4D2C-9C62-34B49808475F}" sibTransId="{BA6C3F61-A4C2-4078-9890-B832E46B4A3D}"/>
    <dgm:cxn modelId="{85831E05-4219-A241-B3AC-B270C8EA9B10}" type="presOf" srcId="{0D6C138D-C684-4DC3-BD3A-B54814836862}" destId="{1DE25DB1-76D9-1E4C-B693-23FC3C2F93FF}" srcOrd="0" destOrd="0" presId="urn:microsoft.com/office/officeart/2005/8/layout/process1"/>
    <dgm:cxn modelId="{3C074011-0A76-D64E-AE7A-881703AC02BC}" type="presOf" srcId="{AABE48BB-BEFA-406B-9BDC-ABCD390F67E0}" destId="{5C23E19E-D553-9241-BD01-2DB62C5078A5}" srcOrd="0" destOrd="1" presId="urn:microsoft.com/office/officeart/2005/8/layout/process1"/>
    <dgm:cxn modelId="{A5D7B51A-B903-C743-9D91-FE7AAA6AC8DD}" type="presOf" srcId="{1A2FDDB8-212E-4E50-8693-6CC58EAC7BA2}" destId="{B5DAB9CD-DADD-D241-9597-7AAD26D7F0AE}" srcOrd="0" destOrd="0" presId="urn:microsoft.com/office/officeart/2005/8/layout/process1"/>
    <dgm:cxn modelId="{ADCC631F-238A-9D44-AE03-344FD263DC44}" type="presOf" srcId="{FE6E60DF-09FE-478A-8D46-C59342A61E26}" destId="{C08901AE-A2C9-EC4B-B55E-8D24C1200276}" srcOrd="1" destOrd="0" presId="urn:microsoft.com/office/officeart/2005/8/layout/process1"/>
    <dgm:cxn modelId="{2E13E82A-081B-E643-B617-131DA2AAF02A}" type="presOf" srcId="{611BC845-C681-4EB6-813B-599C8BA96362}" destId="{B5DAB9CD-DADD-D241-9597-7AAD26D7F0AE}" srcOrd="0" destOrd="1" presId="urn:microsoft.com/office/officeart/2005/8/layout/process1"/>
    <dgm:cxn modelId="{1E4A4E35-F4B4-F74E-94EC-DC5DA1FE69FE}" type="presOf" srcId="{9EF51567-4011-488C-9969-90065C889AF3}" destId="{1DE25DB1-76D9-1E4C-B693-23FC3C2F93FF}" srcOrd="0" destOrd="1" presId="urn:microsoft.com/office/officeart/2005/8/layout/process1"/>
    <dgm:cxn modelId="{29B5B143-8691-E040-894F-C8A8C1A37A70}" type="presOf" srcId="{F3FA1357-7084-4CC6-820B-3012650F837E}" destId="{8F56CBD7-FCD5-2E40-AE9C-2004A528E969}" srcOrd="0" destOrd="0" presId="urn:microsoft.com/office/officeart/2005/8/layout/process1"/>
    <dgm:cxn modelId="{B5DB1647-76DE-43EC-97AE-EADE3E5568C7}" srcId="{0D6C138D-C684-4DC3-BD3A-B54814836862}" destId="{9EF51567-4011-488C-9969-90065C889AF3}" srcOrd="0" destOrd="0" parTransId="{5379AB15-86BE-4995-8331-2C29DFBE5C7F}" sibTransId="{449914F8-2214-407D-9681-C194EF91D4B0}"/>
    <dgm:cxn modelId="{F212BC57-1883-4F27-BA7F-73206848761F}" srcId="{F3FA1357-7084-4CC6-820B-3012650F837E}" destId="{2116A4FC-B587-497A-A236-9E087BF2D4CE}" srcOrd="0" destOrd="0" parTransId="{10FAA0DC-93E3-42F6-BC23-E55C63C6176D}" sibTransId="{4D95074A-2446-45BA-A3C7-CAE67CCE7DA7}"/>
    <dgm:cxn modelId="{C3B3745D-451E-1C4B-8496-5B319658B923}" type="presOf" srcId="{B3418455-2BB6-48DC-9485-DAA798DD8483}" destId="{F78F4B63-FE5C-4E44-BECF-422968B8184A}" srcOrd="1" destOrd="0" presId="urn:microsoft.com/office/officeart/2005/8/layout/process1"/>
    <dgm:cxn modelId="{A133587B-1553-1B48-B0C1-C889C4890280}" type="presOf" srcId="{B3418455-2BB6-48DC-9485-DAA798DD8483}" destId="{4233A12E-99E8-AB4C-891E-82C1C3F2EF7D}" srcOrd="0" destOrd="0" presId="urn:microsoft.com/office/officeart/2005/8/layout/process1"/>
    <dgm:cxn modelId="{14B4668F-8FC0-624B-81F7-163670CC6F77}" type="presOf" srcId="{FB526517-3F12-485E-BFA2-716812AA26E9}" destId="{7829D84D-7A41-B446-A1C2-4BB7B0C394E2}" srcOrd="0" destOrd="0" presId="urn:microsoft.com/office/officeart/2005/8/layout/process1"/>
    <dgm:cxn modelId="{1F7B8097-8C60-468F-ADE2-7C3EAF093A69}" srcId="{1A2FDDB8-212E-4E50-8693-6CC58EAC7BA2}" destId="{611BC845-C681-4EB6-813B-599C8BA96362}" srcOrd="0" destOrd="0" parTransId="{A2EEFEF1-A255-4A4E-A53D-8ED1D2E2A6F5}" sibTransId="{B77D05C8-D189-47D4-9CF8-944044EECFB8}"/>
    <dgm:cxn modelId="{0F81EB9F-1F30-4270-8CBE-30DA7CCF900B}" srcId="{FB526517-3F12-485E-BFA2-716812AA26E9}" destId="{63366861-E6D7-4213-98FC-07A1A46F15F2}" srcOrd="3" destOrd="0" parTransId="{22465422-FEC6-4F0E-A75A-E1FB9C2011A0}" sibTransId="{CD98CCDF-7830-4E20-88C1-50442EB5793B}"/>
    <dgm:cxn modelId="{8635BFA1-C95F-7543-94CB-A7985C4E6818}" type="presOf" srcId="{2116A4FC-B587-497A-A236-9E087BF2D4CE}" destId="{8F56CBD7-FCD5-2E40-AE9C-2004A528E969}" srcOrd="0" destOrd="1" presId="urn:microsoft.com/office/officeart/2005/8/layout/process1"/>
    <dgm:cxn modelId="{F707ABBB-BBD4-49CA-B81C-ADC589E6E8D0}" srcId="{FB526517-3F12-485E-BFA2-716812AA26E9}" destId="{1A2FDDB8-212E-4E50-8693-6CC58EAC7BA2}" srcOrd="1" destOrd="0" parTransId="{1ECBEEA0-2ED3-4094-A122-D7AFE93270F0}" sibTransId="{B3418455-2BB6-48DC-9485-DAA798DD8483}"/>
    <dgm:cxn modelId="{81CDBBBE-4F38-C647-805C-0539402DCB1C}" type="presOf" srcId="{63366861-E6D7-4213-98FC-07A1A46F15F2}" destId="{5C23E19E-D553-9241-BD01-2DB62C5078A5}" srcOrd="0" destOrd="0" presId="urn:microsoft.com/office/officeart/2005/8/layout/process1"/>
    <dgm:cxn modelId="{EFC56AC9-DEFA-B143-B774-2F3BBB98F32F}" type="presOf" srcId="{D1438E8A-3DC0-4C17-BEAB-64FA36427E5D}" destId="{81D761F9-4F85-D747-991A-F9A5713CC574}" srcOrd="0" destOrd="0" presId="urn:microsoft.com/office/officeart/2005/8/layout/process1"/>
    <dgm:cxn modelId="{51CAA1CA-F38D-4C19-A868-28FC996F9F92}" srcId="{FB526517-3F12-485E-BFA2-716812AA26E9}" destId="{0D6C138D-C684-4DC3-BD3A-B54814836862}" srcOrd="2" destOrd="0" parTransId="{389956CB-C315-43F8-9557-27E932CFA136}" sibTransId="{FE6E60DF-09FE-478A-8D46-C59342A61E26}"/>
    <dgm:cxn modelId="{C7DDE3D4-3B83-4473-B3BA-A7DF6EAF8366}" srcId="{FB526517-3F12-485E-BFA2-716812AA26E9}" destId="{F3FA1357-7084-4CC6-820B-3012650F837E}" srcOrd="0" destOrd="0" parTransId="{9556F691-30D2-4B87-B1AE-9BECAA780957}" sibTransId="{D1438E8A-3DC0-4C17-BEAB-64FA36427E5D}"/>
    <dgm:cxn modelId="{68DD7BE4-8E6C-7847-93D8-2E8DD26B31D7}" type="presOf" srcId="{FE6E60DF-09FE-478A-8D46-C59342A61E26}" destId="{3EFDD6A3-A4AB-3844-8AA3-6AD4A0DBBE61}" srcOrd="0" destOrd="0" presId="urn:microsoft.com/office/officeart/2005/8/layout/process1"/>
    <dgm:cxn modelId="{EA5C96FF-D4A4-E247-B164-22D00A2CB203}" type="presOf" srcId="{D1438E8A-3DC0-4C17-BEAB-64FA36427E5D}" destId="{CD43F509-F6F0-2B48-AE4A-6F1E93160E27}" srcOrd="1" destOrd="0" presId="urn:microsoft.com/office/officeart/2005/8/layout/process1"/>
    <dgm:cxn modelId="{14C0B11E-A3AB-7042-A30F-8534112AD04B}" type="presParOf" srcId="{7829D84D-7A41-B446-A1C2-4BB7B0C394E2}" destId="{8F56CBD7-FCD5-2E40-AE9C-2004A528E969}" srcOrd="0" destOrd="0" presId="urn:microsoft.com/office/officeart/2005/8/layout/process1"/>
    <dgm:cxn modelId="{3C79DA1F-8496-A142-AEE1-30805D354317}" type="presParOf" srcId="{7829D84D-7A41-B446-A1C2-4BB7B0C394E2}" destId="{81D761F9-4F85-D747-991A-F9A5713CC574}" srcOrd="1" destOrd="0" presId="urn:microsoft.com/office/officeart/2005/8/layout/process1"/>
    <dgm:cxn modelId="{1846F7A8-6F8B-7348-9E6B-7BC40005FEEE}" type="presParOf" srcId="{81D761F9-4F85-D747-991A-F9A5713CC574}" destId="{CD43F509-F6F0-2B48-AE4A-6F1E93160E27}" srcOrd="0" destOrd="0" presId="urn:microsoft.com/office/officeart/2005/8/layout/process1"/>
    <dgm:cxn modelId="{E5E5C72A-7D91-DD48-B714-2FBC4B8004C0}" type="presParOf" srcId="{7829D84D-7A41-B446-A1C2-4BB7B0C394E2}" destId="{B5DAB9CD-DADD-D241-9597-7AAD26D7F0AE}" srcOrd="2" destOrd="0" presId="urn:microsoft.com/office/officeart/2005/8/layout/process1"/>
    <dgm:cxn modelId="{4865BA70-97AA-4A49-9C38-EB52B20C8CB9}" type="presParOf" srcId="{7829D84D-7A41-B446-A1C2-4BB7B0C394E2}" destId="{4233A12E-99E8-AB4C-891E-82C1C3F2EF7D}" srcOrd="3" destOrd="0" presId="urn:microsoft.com/office/officeart/2005/8/layout/process1"/>
    <dgm:cxn modelId="{F9E590A0-FE29-7D4A-80F4-C539A65F3854}" type="presParOf" srcId="{4233A12E-99E8-AB4C-891E-82C1C3F2EF7D}" destId="{F78F4B63-FE5C-4E44-BECF-422968B8184A}" srcOrd="0" destOrd="0" presId="urn:microsoft.com/office/officeart/2005/8/layout/process1"/>
    <dgm:cxn modelId="{EF68438E-9034-6842-96CA-1A19C0F37308}" type="presParOf" srcId="{7829D84D-7A41-B446-A1C2-4BB7B0C394E2}" destId="{1DE25DB1-76D9-1E4C-B693-23FC3C2F93FF}" srcOrd="4" destOrd="0" presId="urn:microsoft.com/office/officeart/2005/8/layout/process1"/>
    <dgm:cxn modelId="{F891246B-0647-6448-A421-8E6881878B87}" type="presParOf" srcId="{7829D84D-7A41-B446-A1C2-4BB7B0C394E2}" destId="{3EFDD6A3-A4AB-3844-8AA3-6AD4A0DBBE61}" srcOrd="5" destOrd="0" presId="urn:microsoft.com/office/officeart/2005/8/layout/process1"/>
    <dgm:cxn modelId="{AB6EA76C-3155-DB46-9017-7EB8B3EB6719}" type="presParOf" srcId="{3EFDD6A3-A4AB-3844-8AA3-6AD4A0DBBE61}" destId="{C08901AE-A2C9-EC4B-B55E-8D24C1200276}" srcOrd="0" destOrd="0" presId="urn:microsoft.com/office/officeart/2005/8/layout/process1"/>
    <dgm:cxn modelId="{11430394-5F5C-634C-A3CE-E35AA5EF4849}" type="presParOf" srcId="{7829D84D-7A41-B446-A1C2-4BB7B0C394E2}" destId="{5C23E19E-D553-9241-BD01-2DB62C5078A5}" srcOrd="6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A7FB232-CD5C-4BD3-B1B4-B16D2C42863A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5DBE98B-3202-4ADA-9386-8689AF91B9C9}">
      <dgm:prSet/>
      <dgm:spPr/>
      <dgm:t>
        <a:bodyPr/>
        <a:lstStyle/>
        <a:p>
          <a:r>
            <a:rPr lang="en-US" b="1" dirty="0"/>
            <a:t>1. Sensorimotor stage (0- 2 years)</a:t>
          </a:r>
          <a:endParaRPr lang="en-US" dirty="0"/>
        </a:p>
      </dgm:t>
    </dgm:pt>
    <dgm:pt modelId="{7E17D36E-418F-4846-822D-B7EA34299A52}" type="parTrans" cxnId="{83CA6939-0599-43A2-A809-66DC0FAE6C2F}">
      <dgm:prSet/>
      <dgm:spPr/>
      <dgm:t>
        <a:bodyPr/>
        <a:lstStyle/>
        <a:p>
          <a:endParaRPr lang="en-US"/>
        </a:p>
      </dgm:t>
    </dgm:pt>
    <dgm:pt modelId="{48B1B04F-38FA-440C-B04A-2BD1E95CD1D2}" type="sibTrans" cxnId="{83CA6939-0599-43A2-A809-66DC0FAE6C2F}">
      <dgm:prSet/>
      <dgm:spPr/>
      <dgm:t>
        <a:bodyPr/>
        <a:lstStyle/>
        <a:p>
          <a:endParaRPr lang="en-US"/>
        </a:p>
      </dgm:t>
    </dgm:pt>
    <dgm:pt modelId="{84949F56-0042-48E8-9596-D9BBACC5C295}">
      <dgm:prSet custT="1"/>
      <dgm:spPr/>
      <dgm:t>
        <a:bodyPr/>
        <a:lstStyle/>
        <a:p>
          <a:r>
            <a:rPr lang="en-US" sz="1800" dirty="0"/>
            <a:t>Children explore the world through sensory experiences and motor actions (Halfpenny and Pettersen, 2014). </a:t>
          </a:r>
        </a:p>
      </dgm:t>
    </dgm:pt>
    <dgm:pt modelId="{9F48CFF9-68DE-4A34-8FB8-3257050D2EB5}" type="parTrans" cxnId="{C8AB2C8A-6D2A-4A5F-82BD-ACAAFAA27230}">
      <dgm:prSet/>
      <dgm:spPr/>
      <dgm:t>
        <a:bodyPr/>
        <a:lstStyle/>
        <a:p>
          <a:endParaRPr lang="en-US"/>
        </a:p>
      </dgm:t>
    </dgm:pt>
    <dgm:pt modelId="{C5F1B628-B91A-438B-855B-ABE8C33F2086}" type="sibTrans" cxnId="{C8AB2C8A-6D2A-4A5F-82BD-ACAAFAA27230}">
      <dgm:prSet/>
      <dgm:spPr/>
      <dgm:t>
        <a:bodyPr/>
        <a:lstStyle/>
        <a:p>
          <a:endParaRPr lang="en-US"/>
        </a:p>
      </dgm:t>
    </dgm:pt>
    <dgm:pt modelId="{5DA3DC3F-5167-4748-A207-BAC7A0DDB185}">
      <dgm:prSet custT="1"/>
      <dgm:spPr/>
      <dgm:t>
        <a:bodyPr/>
        <a:lstStyle/>
        <a:p>
          <a:pPr>
            <a:buNone/>
          </a:pPr>
          <a:r>
            <a:rPr lang="en-US" sz="1800" dirty="0"/>
            <a:t>Classroom application:</a:t>
          </a:r>
        </a:p>
      </dgm:t>
    </dgm:pt>
    <dgm:pt modelId="{132946ED-C16D-4E26-AB05-C5A9B6D7B28E}" type="parTrans" cxnId="{4B2575BF-8512-42CB-BC0B-F5FC70C291A3}">
      <dgm:prSet/>
      <dgm:spPr/>
      <dgm:t>
        <a:bodyPr/>
        <a:lstStyle/>
        <a:p>
          <a:endParaRPr lang="en-US"/>
        </a:p>
      </dgm:t>
    </dgm:pt>
    <dgm:pt modelId="{4D35D460-2C3C-4348-ADBC-EC5D231AAEAD}" type="sibTrans" cxnId="{4B2575BF-8512-42CB-BC0B-F5FC70C291A3}">
      <dgm:prSet/>
      <dgm:spPr/>
      <dgm:t>
        <a:bodyPr/>
        <a:lstStyle/>
        <a:p>
          <a:endParaRPr lang="en-US"/>
        </a:p>
      </dgm:t>
    </dgm:pt>
    <dgm:pt modelId="{081B3018-6D9A-4BE2-98E5-223E90D22641}">
      <dgm:prSet custT="1"/>
      <dgm:spPr/>
      <dgm:t>
        <a:bodyPr/>
        <a:lstStyle/>
        <a:p>
          <a:pPr>
            <a:buFont typeface="Wingdings" pitchFamily="2" charset="2"/>
            <a:buChar char="Ø"/>
          </a:pPr>
          <a:r>
            <a:rPr lang="en-US" sz="1800" dirty="0"/>
            <a:t> Provide sensory activities, such as sand (Pelly, 2020). </a:t>
          </a:r>
        </a:p>
      </dgm:t>
    </dgm:pt>
    <dgm:pt modelId="{E5CFA6A1-CCD5-40C1-ADAA-868BA2842FE8}" type="parTrans" cxnId="{5E56BBD7-DE9E-4861-A9D3-08DDC239A0E0}">
      <dgm:prSet/>
      <dgm:spPr/>
      <dgm:t>
        <a:bodyPr/>
        <a:lstStyle/>
        <a:p>
          <a:endParaRPr lang="en-US"/>
        </a:p>
      </dgm:t>
    </dgm:pt>
    <dgm:pt modelId="{F4100B60-D5AB-4811-ACA4-4ED7CD7A4923}" type="sibTrans" cxnId="{5E56BBD7-DE9E-4861-A9D3-08DDC239A0E0}">
      <dgm:prSet/>
      <dgm:spPr/>
      <dgm:t>
        <a:bodyPr/>
        <a:lstStyle/>
        <a:p>
          <a:endParaRPr lang="en-US"/>
        </a:p>
      </dgm:t>
    </dgm:pt>
    <dgm:pt modelId="{CBC9FC0A-A4CC-4BF1-9AE2-D412B84C5BBC}">
      <dgm:prSet/>
      <dgm:spPr/>
      <dgm:t>
        <a:bodyPr/>
        <a:lstStyle/>
        <a:p>
          <a:r>
            <a:rPr lang="en-US" b="1" dirty="0"/>
            <a:t>2. Preoperational stage (2- 7 years)</a:t>
          </a:r>
        </a:p>
      </dgm:t>
    </dgm:pt>
    <dgm:pt modelId="{6624D0E9-ECC3-4FE2-888C-9B82A884C1AE}" type="parTrans" cxnId="{1A946C50-8497-458D-A61B-5CD43B5A62FF}">
      <dgm:prSet/>
      <dgm:spPr/>
      <dgm:t>
        <a:bodyPr/>
        <a:lstStyle/>
        <a:p>
          <a:endParaRPr lang="en-US"/>
        </a:p>
      </dgm:t>
    </dgm:pt>
    <dgm:pt modelId="{DB24BFA9-EFE1-47F2-9C0C-365CAE8037B6}" type="sibTrans" cxnId="{1A946C50-8497-458D-A61B-5CD43B5A62FF}">
      <dgm:prSet/>
      <dgm:spPr/>
      <dgm:t>
        <a:bodyPr/>
        <a:lstStyle/>
        <a:p>
          <a:endParaRPr lang="en-US"/>
        </a:p>
      </dgm:t>
    </dgm:pt>
    <dgm:pt modelId="{5C2CFD03-7E6C-43F2-8FD1-0400558774F3}">
      <dgm:prSet custT="1"/>
      <dgm:spPr/>
      <dgm:t>
        <a:bodyPr/>
        <a:lstStyle/>
        <a:p>
          <a:r>
            <a:rPr lang="en-US" sz="1800" dirty="0"/>
            <a:t>Children are egocentric (Crowley, 2017). </a:t>
          </a:r>
        </a:p>
      </dgm:t>
    </dgm:pt>
    <dgm:pt modelId="{2300A813-56F6-408C-B2D7-7ED1DCA085EB}" type="parTrans" cxnId="{60B844F3-84D8-49BB-A634-B0384E183E11}">
      <dgm:prSet/>
      <dgm:spPr/>
      <dgm:t>
        <a:bodyPr/>
        <a:lstStyle/>
        <a:p>
          <a:endParaRPr lang="en-US"/>
        </a:p>
      </dgm:t>
    </dgm:pt>
    <dgm:pt modelId="{CC18DB4E-153E-4690-A0D4-232437003383}" type="sibTrans" cxnId="{60B844F3-84D8-49BB-A634-B0384E183E11}">
      <dgm:prSet/>
      <dgm:spPr/>
      <dgm:t>
        <a:bodyPr/>
        <a:lstStyle/>
        <a:p>
          <a:endParaRPr lang="en-US"/>
        </a:p>
      </dgm:t>
    </dgm:pt>
    <dgm:pt modelId="{95E2B266-5EFE-420B-A865-43B58E7A721B}">
      <dgm:prSet custT="1"/>
      <dgm:spPr/>
      <dgm:t>
        <a:bodyPr/>
        <a:lstStyle/>
        <a:p>
          <a:pPr>
            <a:buNone/>
          </a:pPr>
          <a:r>
            <a:rPr lang="en-US" sz="1800" dirty="0"/>
            <a:t>Classroom application:</a:t>
          </a:r>
        </a:p>
      </dgm:t>
    </dgm:pt>
    <dgm:pt modelId="{6049B5B8-576F-4A12-ABC2-DD3FBC481E9B}" type="parTrans" cxnId="{1D65428C-D1BD-4B63-984E-CF48DBCC6D50}">
      <dgm:prSet/>
      <dgm:spPr/>
      <dgm:t>
        <a:bodyPr/>
        <a:lstStyle/>
        <a:p>
          <a:endParaRPr lang="en-US"/>
        </a:p>
      </dgm:t>
    </dgm:pt>
    <dgm:pt modelId="{4CF01683-3D62-4BDF-A2AE-B435AF0DE829}" type="sibTrans" cxnId="{1D65428C-D1BD-4B63-984E-CF48DBCC6D50}">
      <dgm:prSet/>
      <dgm:spPr/>
      <dgm:t>
        <a:bodyPr/>
        <a:lstStyle/>
        <a:p>
          <a:endParaRPr lang="en-US"/>
        </a:p>
      </dgm:t>
    </dgm:pt>
    <dgm:pt modelId="{8DBE9513-9A33-49E3-8362-ADE1F719D937}">
      <dgm:prSet custT="1"/>
      <dgm:spPr/>
      <dgm:t>
        <a:bodyPr/>
        <a:lstStyle/>
        <a:p>
          <a:pPr>
            <a:buFont typeface="Wingdings" pitchFamily="2" charset="2"/>
            <a:buChar char="Ø"/>
          </a:pPr>
          <a:r>
            <a:rPr lang="en-US" sz="1800" dirty="0"/>
            <a:t> When teaching, use real items (McLendon, 2011). </a:t>
          </a:r>
        </a:p>
      </dgm:t>
    </dgm:pt>
    <dgm:pt modelId="{9466D8DE-6297-4746-AEAE-A1A1AD17C16E}" type="parTrans" cxnId="{FED070B4-8ED5-49EA-B182-F5C4C7850E9C}">
      <dgm:prSet/>
      <dgm:spPr/>
      <dgm:t>
        <a:bodyPr/>
        <a:lstStyle/>
        <a:p>
          <a:endParaRPr lang="en-US"/>
        </a:p>
      </dgm:t>
    </dgm:pt>
    <dgm:pt modelId="{A6B4FE22-D1C5-45D6-9CFA-55F8E11F3B96}" type="sibTrans" cxnId="{FED070B4-8ED5-49EA-B182-F5C4C7850E9C}">
      <dgm:prSet/>
      <dgm:spPr/>
      <dgm:t>
        <a:bodyPr/>
        <a:lstStyle/>
        <a:p>
          <a:endParaRPr lang="en-US"/>
        </a:p>
      </dgm:t>
    </dgm:pt>
    <dgm:pt modelId="{BBB5D138-872D-486B-9204-D8313752BE85}">
      <dgm:prSet/>
      <dgm:spPr/>
      <dgm:t>
        <a:bodyPr/>
        <a:lstStyle/>
        <a:p>
          <a:r>
            <a:rPr lang="en-US" b="1" dirty="0"/>
            <a:t>3. Concrete operational stage (7- 11 years)</a:t>
          </a:r>
        </a:p>
      </dgm:t>
    </dgm:pt>
    <dgm:pt modelId="{CF793653-6539-4F87-9CD7-275A76FEC349}" type="parTrans" cxnId="{6975AD9F-92D2-43DE-8602-4B1868E57EC0}">
      <dgm:prSet/>
      <dgm:spPr/>
      <dgm:t>
        <a:bodyPr/>
        <a:lstStyle/>
        <a:p>
          <a:endParaRPr lang="en-US"/>
        </a:p>
      </dgm:t>
    </dgm:pt>
    <dgm:pt modelId="{176DF649-1F8B-47DD-8814-7375B9F9D6CA}" type="sibTrans" cxnId="{6975AD9F-92D2-43DE-8602-4B1868E57EC0}">
      <dgm:prSet/>
      <dgm:spPr/>
      <dgm:t>
        <a:bodyPr/>
        <a:lstStyle/>
        <a:p>
          <a:endParaRPr lang="en-US"/>
        </a:p>
      </dgm:t>
    </dgm:pt>
    <dgm:pt modelId="{CCC3F6C5-CCB2-4F91-B445-ADED6F8E4021}">
      <dgm:prSet custT="1"/>
      <dgm:spPr/>
      <dgm:t>
        <a:bodyPr/>
        <a:lstStyle/>
        <a:p>
          <a:r>
            <a:rPr lang="en-US" sz="1800" dirty="0"/>
            <a:t>Children display logical thinking (Crowley, 2017)</a:t>
          </a:r>
        </a:p>
      </dgm:t>
    </dgm:pt>
    <dgm:pt modelId="{D2A889D6-6244-4B39-AD6B-764622027D86}" type="parTrans" cxnId="{0FF5E826-1CCF-4971-9D06-39C802F6622E}">
      <dgm:prSet/>
      <dgm:spPr/>
      <dgm:t>
        <a:bodyPr/>
        <a:lstStyle/>
        <a:p>
          <a:endParaRPr lang="en-US"/>
        </a:p>
      </dgm:t>
    </dgm:pt>
    <dgm:pt modelId="{BF8CD835-0291-4942-A245-37CF3443AC4A}" type="sibTrans" cxnId="{0FF5E826-1CCF-4971-9D06-39C802F6622E}">
      <dgm:prSet/>
      <dgm:spPr/>
      <dgm:t>
        <a:bodyPr/>
        <a:lstStyle/>
        <a:p>
          <a:endParaRPr lang="en-US"/>
        </a:p>
      </dgm:t>
    </dgm:pt>
    <dgm:pt modelId="{5454B267-F8A1-4D95-8AE7-07710879B1AF}">
      <dgm:prSet custT="1"/>
      <dgm:spPr/>
      <dgm:t>
        <a:bodyPr/>
        <a:lstStyle/>
        <a:p>
          <a:pPr>
            <a:buNone/>
          </a:pPr>
          <a:r>
            <a:rPr lang="en-US" sz="1800" dirty="0"/>
            <a:t>Classroom application:</a:t>
          </a:r>
        </a:p>
      </dgm:t>
    </dgm:pt>
    <dgm:pt modelId="{11E20651-9A31-483E-BB9E-4A640BE64823}" type="parTrans" cxnId="{17EDC4DA-B1E3-474F-A12A-90D3F8CD54A1}">
      <dgm:prSet/>
      <dgm:spPr/>
      <dgm:t>
        <a:bodyPr/>
        <a:lstStyle/>
        <a:p>
          <a:endParaRPr lang="en-US"/>
        </a:p>
      </dgm:t>
    </dgm:pt>
    <dgm:pt modelId="{BE841AB3-0FA0-40B1-972A-B85DB4209617}" type="sibTrans" cxnId="{17EDC4DA-B1E3-474F-A12A-90D3F8CD54A1}">
      <dgm:prSet/>
      <dgm:spPr/>
      <dgm:t>
        <a:bodyPr/>
        <a:lstStyle/>
        <a:p>
          <a:endParaRPr lang="en-US"/>
        </a:p>
      </dgm:t>
    </dgm:pt>
    <dgm:pt modelId="{A1664C16-6699-45BC-BD11-BA6C3250D968}">
      <dgm:prSet custT="1"/>
      <dgm:spPr/>
      <dgm:t>
        <a:bodyPr/>
        <a:lstStyle/>
        <a:p>
          <a:pPr>
            <a:buFont typeface="Wingdings" pitchFamily="2" charset="2"/>
            <a:buChar char="Ø"/>
          </a:pPr>
          <a:r>
            <a:rPr lang="en-US" sz="1800" dirty="0"/>
            <a:t> Give children problem solving activities (Cherry, 2023). </a:t>
          </a:r>
        </a:p>
      </dgm:t>
    </dgm:pt>
    <dgm:pt modelId="{592B1FC8-BDCA-43F2-BCD6-933378B7E28B}" type="parTrans" cxnId="{A1C60245-ACCB-4B35-B8F4-6A1CFA15A5F0}">
      <dgm:prSet/>
      <dgm:spPr/>
      <dgm:t>
        <a:bodyPr/>
        <a:lstStyle/>
        <a:p>
          <a:endParaRPr lang="en-US"/>
        </a:p>
      </dgm:t>
    </dgm:pt>
    <dgm:pt modelId="{BC4AE88F-75AD-421C-AE2C-0C3F3001013E}" type="sibTrans" cxnId="{A1C60245-ACCB-4B35-B8F4-6A1CFA15A5F0}">
      <dgm:prSet/>
      <dgm:spPr/>
      <dgm:t>
        <a:bodyPr/>
        <a:lstStyle/>
        <a:p>
          <a:endParaRPr lang="en-US"/>
        </a:p>
      </dgm:t>
    </dgm:pt>
    <dgm:pt modelId="{3BD2710A-9974-455A-AC12-DDC76AAEB027}">
      <dgm:prSet/>
      <dgm:spPr/>
      <dgm:t>
        <a:bodyPr/>
        <a:lstStyle/>
        <a:p>
          <a:r>
            <a:rPr lang="en-US" b="1" dirty="0"/>
            <a:t>4. Formal operational stage (11+ years)</a:t>
          </a:r>
        </a:p>
      </dgm:t>
    </dgm:pt>
    <dgm:pt modelId="{1A0CC265-5157-4D41-94EA-9D64ECFDB0FB}" type="parTrans" cxnId="{57E45FFF-4FD0-4C43-879E-DFD71BDD4EDF}">
      <dgm:prSet/>
      <dgm:spPr/>
      <dgm:t>
        <a:bodyPr/>
        <a:lstStyle/>
        <a:p>
          <a:endParaRPr lang="en-US"/>
        </a:p>
      </dgm:t>
    </dgm:pt>
    <dgm:pt modelId="{18E13D76-A571-41AD-9134-EB7F10B3A8D1}" type="sibTrans" cxnId="{57E45FFF-4FD0-4C43-879E-DFD71BDD4EDF}">
      <dgm:prSet/>
      <dgm:spPr/>
      <dgm:t>
        <a:bodyPr/>
        <a:lstStyle/>
        <a:p>
          <a:endParaRPr lang="en-US"/>
        </a:p>
      </dgm:t>
    </dgm:pt>
    <dgm:pt modelId="{D4D68A3E-F912-4CB0-B90D-AC344618FEA8}">
      <dgm:prSet custT="1"/>
      <dgm:spPr/>
      <dgm:t>
        <a:bodyPr/>
        <a:lstStyle/>
        <a:p>
          <a:r>
            <a:rPr lang="en-US" sz="1800" dirty="0"/>
            <a:t>Children’s thinking becomes more systematic (Crowley, 2017). </a:t>
          </a:r>
        </a:p>
      </dgm:t>
    </dgm:pt>
    <dgm:pt modelId="{C9F1DAFC-5ADA-4EE2-B8A2-75E6DF3C5F94}" type="parTrans" cxnId="{F4F00E03-A4DF-42A1-8073-3BE35A1C7624}">
      <dgm:prSet/>
      <dgm:spPr/>
      <dgm:t>
        <a:bodyPr/>
        <a:lstStyle/>
        <a:p>
          <a:endParaRPr lang="en-US"/>
        </a:p>
      </dgm:t>
    </dgm:pt>
    <dgm:pt modelId="{FF1135F7-DEBC-48BA-9FDA-2C5FF0E45A74}" type="sibTrans" cxnId="{F4F00E03-A4DF-42A1-8073-3BE35A1C7624}">
      <dgm:prSet/>
      <dgm:spPr/>
      <dgm:t>
        <a:bodyPr/>
        <a:lstStyle/>
        <a:p>
          <a:endParaRPr lang="en-US"/>
        </a:p>
      </dgm:t>
    </dgm:pt>
    <dgm:pt modelId="{F8582ADC-1BA3-4967-A288-9FEEDEC0C3A6}">
      <dgm:prSet custT="1"/>
      <dgm:spPr/>
      <dgm:t>
        <a:bodyPr/>
        <a:lstStyle/>
        <a:p>
          <a:pPr>
            <a:buNone/>
          </a:pPr>
          <a:r>
            <a:rPr lang="en-US" sz="1800" dirty="0"/>
            <a:t>Classroom application:</a:t>
          </a:r>
        </a:p>
      </dgm:t>
    </dgm:pt>
    <dgm:pt modelId="{BC1D7511-0307-4C9A-AF6F-544686D1555B}" type="parTrans" cxnId="{E4D82539-2982-492A-A093-A5C384F5127D}">
      <dgm:prSet/>
      <dgm:spPr/>
      <dgm:t>
        <a:bodyPr/>
        <a:lstStyle/>
        <a:p>
          <a:endParaRPr lang="en-US"/>
        </a:p>
      </dgm:t>
    </dgm:pt>
    <dgm:pt modelId="{959352AA-49EF-4819-A1AC-C07FE33CE8C8}" type="sibTrans" cxnId="{E4D82539-2982-492A-A093-A5C384F5127D}">
      <dgm:prSet/>
      <dgm:spPr/>
      <dgm:t>
        <a:bodyPr/>
        <a:lstStyle/>
        <a:p>
          <a:endParaRPr lang="en-US"/>
        </a:p>
      </dgm:t>
    </dgm:pt>
    <dgm:pt modelId="{44D0FE76-F87F-4807-9FC8-E8E5A2FE634C}">
      <dgm:prSet custT="1"/>
      <dgm:spPr/>
      <dgm:t>
        <a:bodyPr/>
        <a:lstStyle/>
        <a:p>
          <a:pPr>
            <a:buFont typeface="Wingdings" pitchFamily="2" charset="2"/>
            <a:buChar char="Ø"/>
          </a:pPr>
          <a:r>
            <a:rPr lang="en-US" sz="1800" dirty="0"/>
            <a:t> Encourage critical thinking, for example, look at a situation and discuss any dilemmas (Marcin, 2018). </a:t>
          </a:r>
        </a:p>
      </dgm:t>
    </dgm:pt>
    <dgm:pt modelId="{0C4AC82E-3229-4ECC-AC39-ADDCCE7A6963}" type="parTrans" cxnId="{7A57275A-5E00-4A50-9073-236D8F9A566F}">
      <dgm:prSet/>
      <dgm:spPr/>
      <dgm:t>
        <a:bodyPr/>
        <a:lstStyle/>
        <a:p>
          <a:endParaRPr lang="en-US"/>
        </a:p>
      </dgm:t>
    </dgm:pt>
    <dgm:pt modelId="{945878C5-99EF-4ADB-8331-80A5ACCC5FA1}" type="sibTrans" cxnId="{7A57275A-5E00-4A50-9073-236D8F9A566F}">
      <dgm:prSet/>
      <dgm:spPr/>
      <dgm:t>
        <a:bodyPr/>
        <a:lstStyle/>
        <a:p>
          <a:endParaRPr lang="en-US"/>
        </a:p>
      </dgm:t>
    </dgm:pt>
    <dgm:pt modelId="{F9201732-74CE-E242-AD22-969ADF05181E}" type="pres">
      <dgm:prSet presAssocID="{6A7FB232-CD5C-4BD3-B1B4-B16D2C42863A}" presName="Name0" presStyleCnt="0">
        <dgm:presLayoutVars>
          <dgm:dir/>
          <dgm:animLvl val="lvl"/>
          <dgm:resizeHandles val="exact"/>
        </dgm:presLayoutVars>
      </dgm:prSet>
      <dgm:spPr/>
    </dgm:pt>
    <dgm:pt modelId="{FFE9FFF5-52D2-9B47-86E4-41883EF81451}" type="pres">
      <dgm:prSet presAssocID="{A5DBE98B-3202-4ADA-9386-8689AF91B9C9}" presName="linNode" presStyleCnt="0"/>
      <dgm:spPr/>
    </dgm:pt>
    <dgm:pt modelId="{0BE46D04-E118-A84F-A8BF-7D898AB5EAA4}" type="pres">
      <dgm:prSet presAssocID="{A5DBE98B-3202-4ADA-9386-8689AF91B9C9}" presName="parentText" presStyleLbl="node1" presStyleIdx="0" presStyleCnt="4">
        <dgm:presLayoutVars>
          <dgm:chMax val="1"/>
          <dgm:bulletEnabled val="1"/>
        </dgm:presLayoutVars>
      </dgm:prSet>
      <dgm:spPr/>
    </dgm:pt>
    <dgm:pt modelId="{A0F2B6E9-D797-D145-8F8E-FB9D6170EE01}" type="pres">
      <dgm:prSet presAssocID="{A5DBE98B-3202-4ADA-9386-8689AF91B9C9}" presName="descendantText" presStyleLbl="alignAccFollowNode1" presStyleIdx="0" presStyleCnt="4">
        <dgm:presLayoutVars>
          <dgm:bulletEnabled val="1"/>
        </dgm:presLayoutVars>
      </dgm:prSet>
      <dgm:spPr/>
    </dgm:pt>
    <dgm:pt modelId="{F260975C-C034-EA40-B890-26873095300C}" type="pres">
      <dgm:prSet presAssocID="{48B1B04F-38FA-440C-B04A-2BD1E95CD1D2}" presName="sp" presStyleCnt="0"/>
      <dgm:spPr/>
    </dgm:pt>
    <dgm:pt modelId="{C984381F-BC12-B54A-95A0-E1CEE33BE538}" type="pres">
      <dgm:prSet presAssocID="{CBC9FC0A-A4CC-4BF1-9AE2-D412B84C5BBC}" presName="linNode" presStyleCnt="0"/>
      <dgm:spPr/>
    </dgm:pt>
    <dgm:pt modelId="{18655420-BC91-4E4B-8175-2EF474D392C0}" type="pres">
      <dgm:prSet presAssocID="{CBC9FC0A-A4CC-4BF1-9AE2-D412B84C5BBC}" presName="parentText" presStyleLbl="node1" presStyleIdx="1" presStyleCnt="4">
        <dgm:presLayoutVars>
          <dgm:chMax val="1"/>
          <dgm:bulletEnabled val="1"/>
        </dgm:presLayoutVars>
      </dgm:prSet>
      <dgm:spPr/>
    </dgm:pt>
    <dgm:pt modelId="{B4186E12-6486-0142-9FC8-0E51B8F71A2B}" type="pres">
      <dgm:prSet presAssocID="{CBC9FC0A-A4CC-4BF1-9AE2-D412B84C5BBC}" presName="descendantText" presStyleLbl="alignAccFollowNode1" presStyleIdx="1" presStyleCnt="4">
        <dgm:presLayoutVars>
          <dgm:bulletEnabled val="1"/>
        </dgm:presLayoutVars>
      </dgm:prSet>
      <dgm:spPr/>
    </dgm:pt>
    <dgm:pt modelId="{128F8F1B-B8FF-4140-A28B-D309B3B2CA09}" type="pres">
      <dgm:prSet presAssocID="{DB24BFA9-EFE1-47F2-9C0C-365CAE8037B6}" presName="sp" presStyleCnt="0"/>
      <dgm:spPr/>
    </dgm:pt>
    <dgm:pt modelId="{DCF73550-8F28-6E45-8768-FBD061D531F0}" type="pres">
      <dgm:prSet presAssocID="{BBB5D138-872D-486B-9204-D8313752BE85}" presName="linNode" presStyleCnt="0"/>
      <dgm:spPr/>
    </dgm:pt>
    <dgm:pt modelId="{5274CE43-8DA4-FE47-ADF7-A860C84CBBA6}" type="pres">
      <dgm:prSet presAssocID="{BBB5D138-872D-486B-9204-D8313752BE85}" presName="parentText" presStyleLbl="node1" presStyleIdx="2" presStyleCnt="4">
        <dgm:presLayoutVars>
          <dgm:chMax val="1"/>
          <dgm:bulletEnabled val="1"/>
        </dgm:presLayoutVars>
      </dgm:prSet>
      <dgm:spPr/>
    </dgm:pt>
    <dgm:pt modelId="{BB6B5FFC-BCCF-9F43-99E6-645575521397}" type="pres">
      <dgm:prSet presAssocID="{BBB5D138-872D-486B-9204-D8313752BE85}" presName="descendantText" presStyleLbl="alignAccFollowNode1" presStyleIdx="2" presStyleCnt="4">
        <dgm:presLayoutVars>
          <dgm:bulletEnabled val="1"/>
        </dgm:presLayoutVars>
      </dgm:prSet>
      <dgm:spPr/>
    </dgm:pt>
    <dgm:pt modelId="{FF74442E-A9EB-444C-A69E-B256DE5B9B1E}" type="pres">
      <dgm:prSet presAssocID="{176DF649-1F8B-47DD-8814-7375B9F9D6CA}" presName="sp" presStyleCnt="0"/>
      <dgm:spPr/>
    </dgm:pt>
    <dgm:pt modelId="{D1C3A498-2505-B344-B0C1-23D6F765D241}" type="pres">
      <dgm:prSet presAssocID="{3BD2710A-9974-455A-AC12-DDC76AAEB027}" presName="linNode" presStyleCnt="0"/>
      <dgm:spPr/>
    </dgm:pt>
    <dgm:pt modelId="{3BBF77EB-768D-E64C-AB44-1959A32BDDAA}" type="pres">
      <dgm:prSet presAssocID="{3BD2710A-9974-455A-AC12-DDC76AAEB027}" presName="parentText" presStyleLbl="node1" presStyleIdx="3" presStyleCnt="4">
        <dgm:presLayoutVars>
          <dgm:chMax val="1"/>
          <dgm:bulletEnabled val="1"/>
        </dgm:presLayoutVars>
      </dgm:prSet>
      <dgm:spPr/>
    </dgm:pt>
    <dgm:pt modelId="{D9A7EA98-D868-4E41-B061-7BD68BE6DC2E}" type="pres">
      <dgm:prSet presAssocID="{3BD2710A-9974-455A-AC12-DDC76AAEB027}" presName="descendantText" presStyleLbl="alignAccFollowNode1" presStyleIdx="3" presStyleCnt="4">
        <dgm:presLayoutVars>
          <dgm:bulletEnabled val="1"/>
        </dgm:presLayoutVars>
      </dgm:prSet>
      <dgm:spPr/>
    </dgm:pt>
  </dgm:ptLst>
  <dgm:cxnLst>
    <dgm:cxn modelId="{F4F00E03-A4DF-42A1-8073-3BE35A1C7624}" srcId="{3BD2710A-9974-455A-AC12-DDC76AAEB027}" destId="{D4D68A3E-F912-4CB0-B90D-AC344618FEA8}" srcOrd="0" destOrd="0" parTransId="{C9F1DAFC-5ADA-4EE2-B8A2-75E6DF3C5F94}" sibTransId="{FF1135F7-DEBC-48BA-9FDA-2C5FF0E45A74}"/>
    <dgm:cxn modelId="{0FF5E826-1CCF-4971-9D06-39C802F6622E}" srcId="{BBB5D138-872D-486B-9204-D8313752BE85}" destId="{CCC3F6C5-CCB2-4F91-B445-ADED6F8E4021}" srcOrd="0" destOrd="0" parTransId="{D2A889D6-6244-4B39-AD6B-764622027D86}" sibTransId="{BF8CD835-0291-4942-A245-37CF3443AC4A}"/>
    <dgm:cxn modelId="{D1325431-FEC0-D449-A480-7F9B2450A57E}" type="presOf" srcId="{8DBE9513-9A33-49E3-8362-ADE1F719D937}" destId="{B4186E12-6486-0142-9FC8-0E51B8F71A2B}" srcOrd="0" destOrd="2" presId="urn:microsoft.com/office/officeart/2005/8/layout/vList5"/>
    <dgm:cxn modelId="{E4D82539-2982-492A-A093-A5C384F5127D}" srcId="{3BD2710A-9974-455A-AC12-DDC76AAEB027}" destId="{F8582ADC-1BA3-4967-A288-9FEEDEC0C3A6}" srcOrd="1" destOrd="0" parTransId="{BC1D7511-0307-4C9A-AF6F-544686D1555B}" sibTransId="{959352AA-49EF-4819-A1AC-C07FE33CE8C8}"/>
    <dgm:cxn modelId="{83CA6939-0599-43A2-A809-66DC0FAE6C2F}" srcId="{6A7FB232-CD5C-4BD3-B1B4-B16D2C42863A}" destId="{A5DBE98B-3202-4ADA-9386-8689AF91B9C9}" srcOrd="0" destOrd="0" parTransId="{7E17D36E-418F-4846-822D-B7EA34299A52}" sibTransId="{48B1B04F-38FA-440C-B04A-2BD1E95CD1D2}"/>
    <dgm:cxn modelId="{A1C60245-ACCB-4B35-B8F4-6A1CFA15A5F0}" srcId="{BBB5D138-872D-486B-9204-D8313752BE85}" destId="{A1664C16-6699-45BC-BD11-BA6C3250D968}" srcOrd="2" destOrd="0" parTransId="{592B1FC8-BDCA-43F2-BCD6-933378B7E28B}" sibTransId="{BC4AE88F-75AD-421C-AE2C-0C3F3001013E}"/>
    <dgm:cxn modelId="{98EC0849-82A6-8347-B80D-25AE1780D812}" type="presOf" srcId="{081B3018-6D9A-4BE2-98E5-223E90D22641}" destId="{A0F2B6E9-D797-D145-8F8E-FB9D6170EE01}" srcOrd="0" destOrd="2" presId="urn:microsoft.com/office/officeart/2005/8/layout/vList5"/>
    <dgm:cxn modelId="{1A946C50-8497-458D-A61B-5CD43B5A62FF}" srcId="{6A7FB232-CD5C-4BD3-B1B4-B16D2C42863A}" destId="{CBC9FC0A-A4CC-4BF1-9AE2-D412B84C5BBC}" srcOrd="1" destOrd="0" parTransId="{6624D0E9-ECC3-4FE2-888C-9B82A884C1AE}" sibTransId="{DB24BFA9-EFE1-47F2-9C0C-365CAE8037B6}"/>
    <dgm:cxn modelId="{FEB6B152-8D20-6047-871F-774D1E56D28C}" type="presOf" srcId="{44D0FE76-F87F-4807-9FC8-E8E5A2FE634C}" destId="{D9A7EA98-D868-4E41-B061-7BD68BE6DC2E}" srcOrd="0" destOrd="2" presId="urn:microsoft.com/office/officeart/2005/8/layout/vList5"/>
    <dgm:cxn modelId="{1138C457-A417-2347-99F9-26BCF1953A2D}" type="presOf" srcId="{6A7FB232-CD5C-4BD3-B1B4-B16D2C42863A}" destId="{F9201732-74CE-E242-AD22-969ADF05181E}" srcOrd="0" destOrd="0" presId="urn:microsoft.com/office/officeart/2005/8/layout/vList5"/>
    <dgm:cxn modelId="{B4812158-8E20-904F-A704-93A01EFDE71A}" type="presOf" srcId="{F8582ADC-1BA3-4967-A288-9FEEDEC0C3A6}" destId="{D9A7EA98-D868-4E41-B061-7BD68BE6DC2E}" srcOrd="0" destOrd="1" presId="urn:microsoft.com/office/officeart/2005/8/layout/vList5"/>
    <dgm:cxn modelId="{7A57275A-5E00-4A50-9073-236D8F9A566F}" srcId="{3BD2710A-9974-455A-AC12-DDC76AAEB027}" destId="{44D0FE76-F87F-4807-9FC8-E8E5A2FE634C}" srcOrd="2" destOrd="0" parTransId="{0C4AC82E-3229-4ECC-AC39-ADDCCE7A6963}" sibTransId="{945878C5-99EF-4ADB-8331-80A5ACCC5FA1}"/>
    <dgm:cxn modelId="{218AF062-3E36-214F-8725-11EE31B9CE7B}" type="presOf" srcId="{A1664C16-6699-45BC-BD11-BA6C3250D968}" destId="{BB6B5FFC-BCCF-9F43-99E6-645575521397}" srcOrd="0" destOrd="2" presId="urn:microsoft.com/office/officeart/2005/8/layout/vList5"/>
    <dgm:cxn modelId="{C19BC368-B579-0D4F-B4EE-20BAC550BA02}" type="presOf" srcId="{95E2B266-5EFE-420B-A865-43B58E7A721B}" destId="{B4186E12-6486-0142-9FC8-0E51B8F71A2B}" srcOrd="0" destOrd="1" presId="urn:microsoft.com/office/officeart/2005/8/layout/vList5"/>
    <dgm:cxn modelId="{F98E416C-D29E-CD42-9209-420738AE93DC}" type="presOf" srcId="{5C2CFD03-7E6C-43F2-8FD1-0400558774F3}" destId="{B4186E12-6486-0142-9FC8-0E51B8F71A2B}" srcOrd="0" destOrd="0" presId="urn:microsoft.com/office/officeart/2005/8/layout/vList5"/>
    <dgm:cxn modelId="{C8AB2C8A-6D2A-4A5F-82BD-ACAAFAA27230}" srcId="{A5DBE98B-3202-4ADA-9386-8689AF91B9C9}" destId="{84949F56-0042-48E8-9596-D9BBACC5C295}" srcOrd="0" destOrd="0" parTransId="{9F48CFF9-68DE-4A34-8FB8-3257050D2EB5}" sibTransId="{C5F1B628-B91A-438B-855B-ABE8C33F2086}"/>
    <dgm:cxn modelId="{1D65428C-D1BD-4B63-984E-CF48DBCC6D50}" srcId="{CBC9FC0A-A4CC-4BF1-9AE2-D412B84C5BBC}" destId="{95E2B266-5EFE-420B-A865-43B58E7A721B}" srcOrd="1" destOrd="0" parTransId="{6049B5B8-576F-4A12-ABC2-DD3FBC481E9B}" sibTransId="{4CF01683-3D62-4BDF-A2AE-B435AF0DE829}"/>
    <dgm:cxn modelId="{FDB71894-AC57-8347-93DF-56AA4E40D65A}" type="presOf" srcId="{CBC9FC0A-A4CC-4BF1-9AE2-D412B84C5BBC}" destId="{18655420-BC91-4E4B-8175-2EF474D392C0}" srcOrd="0" destOrd="0" presId="urn:microsoft.com/office/officeart/2005/8/layout/vList5"/>
    <dgm:cxn modelId="{E18B3B99-3759-B04C-BC8C-BA4E6B4D0E50}" type="presOf" srcId="{D4D68A3E-F912-4CB0-B90D-AC344618FEA8}" destId="{D9A7EA98-D868-4E41-B061-7BD68BE6DC2E}" srcOrd="0" destOrd="0" presId="urn:microsoft.com/office/officeart/2005/8/layout/vList5"/>
    <dgm:cxn modelId="{042E429D-DD9A-E94F-B655-946ED7FCD9A2}" type="presOf" srcId="{5454B267-F8A1-4D95-8AE7-07710879B1AF}" destId="{BB6B5FFC-BCCF-9F43-99E6-645575521397}" srcOrd="0" destOrd="1" presId="urn:microsoft.com/office/officeart/2005/8/layout/vList5"/>
    <dgm:cxn modelId="{382B8E9E-0391-0448-AD2B-4C603AC57394}" type="presOf" srcId="{A5DBE98B-3202-4ADA-9386-8689AF91B9C9}" destId="{0BE46D04-E118-A84F-A8BF-7D898AB5EAA4}" srcOrd="0" destOrd="0" presId="urn:microsoft.com/office/officeart/2005/8/layout/vList5"/>
    <dgm:cxn modelId="{6975AD9F-92D2-43DE-8602-4B1868E57EC0}" srcId="{6A7FB232-CD5C-4BD3-B1B4-B16D2C42863A}" destId="{BBB5D138-872D-486B-9204-D8313752BE85}" srcOrd="2" destOrd="0" parTransId="{CF793653-6539-4F87-9CD7-275A76FEC349}" sibTransId="{176DF649-1F8B-47DD-8814-7375B9F9D6CA}"/>
    <dgm:cxn modelId="{735F95B1-8ACC-6A4A-8072-AA7D3A814DD2}" type="presOf" srcId="{BBB5D138-872D-486B-9204-D8313752BE85}" destId="{5274CE43-8DA4-FE47-ADF7-A860C84CBBA6}" srcOrd="0" destOrd="0" presId="urn:microsoft.com/office/officeart/2005/8/layout/vList5"/>
    <dgm:cxn modelId="{FED070B4-8ED5-49EA-B182-F5C4C7850E9C}" srcId="{CBC9FC0A-A4CC-4BF1-9AE2-D412B84C5BBC}" destId="{8DBE9513-9A33-49E3-8362-ADE1F719D937}" srcOrd="2" destOrd="0" parTransId="{9466D8DE-6297-4746-AEAE-A1A1AD17C16E}" sibTransId="{A6B4FE22-D1C5-45D6-9CFA-55F8E11F3B96}"/>
    <dgm:cxn modelId="{F3FC47BB-E1AB-244A-A5F8-59825C6D1E0E}" type="presOf" srcId="{5DA3DC3F-5167-4748-A207-BAC7A0DDB185}" destId="{A0F2B6E9-D797-D145-8F8E-FB9D6170EE01}" srcOrd="0" destOrd="1" presId="urn:microsoft.com/office/officeart/2005/8/layout/vList5"/>
    <dgm:cxn modelId="{4B2575BF-8512-42CB-BC0B-F5FC70C291A3}" srcId="{A5DBE98B-3202-4ADA-9386-8689AF91B9C9}" destId="{5DA3DC3F-5167-4748-A207-BAC7A0DDB185}" srcOrd="1" destOrd="0" parTransId="{132946ED-C16D-4E26-AB05-C5A9B6D7B28E}" sibTransId="{4D35D460-2C3C-4348-ADBC-EC5D231AAEAD}"/>
    <dgm:cxn modelId="{4F9DA3BF-8B09-C247-899D-BDD4C22BE217}" type="presOf" srcId="{3BD2710A-9974-455A-AC12-DDC76AAEB027}" destId="{3BBF77EB-768D-E64C-AB44-1959A32BDDAA}" srcOrd="0" destOrd="0" presId="urn:microsoft.com/office/officeart/2005/8/layout/vList5"/>
    <dgm:cxn modelId="{BF7E75C3-8C1E-4140-B723-2134EB5417A0}" type="presOf" srcId="{CCC3F6C5-CCB2-4F91-B445-ADED6F8E4021}" destId="{BB6B5FFC-BCCF-9F43-99E6-645575521397}" srcOrd="0" destOrd="0" presId="urn:microsoft.com/office/officeart/2005/8/layout/vList5"/>
    <dgm:cxn modelId="{5E56BBD7-DE9E-4861-A9D3-08DDC239A0E0}" srcId="{A5DBE98B-3202-4ADA-9386-8689AF91B9C9}" destId="{081B3018-6D9A-4BE2-98E5-223E90D22641}" srcOrd="2" destOrd="0" parTransId="{E5CFA6A1-CCD5-40C1-ADAA-868BA2842FE8}" sibTransId="{F4100B60-D5AB-4811-ACA4-4ED7CD7A4923}"/>
    <dgm:cxn modelId="{17EDC4DA-B1E3-474F-A12A-90D3F8CD54A1}" srcId="{BBB5D138-872D-486B-9204-D8313752BE85}" destId="{5454B267-F8A1-4D95-8AE7-07710879B1AF}" srcOrd="1" destOrd="0" parTransId="{11E20651-9A31-483E-BB9E-4A640BE64823}" sibTransId="{BE841AB3-0FA0-40B1-972A-B85DB4209617}"/>
    <dgm:cxn modelId="{60B844F3-84D8-49BB-A634-B0384E183E11}" srcId="{CBC9FC0A-A4CC-4BF1-9AE2-D412B84C5BBC}" destId="{5C2CFD03-7E6C-43F2-8FD1-0400558774F3}" srcOrd="0" destOrd="0" parTransId="{2300A813-56F6-408C-B2D7-7ED1DCA085EB}" sibTransId="{CC18DB4E-153E-4690-A0D4-232437003383}"/>
    <dgm:cxn modelId="{946CF0FA-766F-B149-86BF-F4B38033137B}" type="presOf" srcId="{84949F56-0042-48E8-9596-D9BBACC5C295}" destId="{A0F2B6E9-D797-D145-8F8E-FB9D6170EE01}" srcOrd="0" destOrd="0" presId="urn:microsoft.com/office/officeart/2005/8/layout/vList5"/>
    <dgm:cxn modelId="{57E45FFF-4FD0-4C43-879E-DFD71BDD4EDF}" srcId="{6A7FB232-CD5C-4BD3-B1B4-B16D2C42863A}" destId="{3BD2710A-9974-455A-AC12-DDC76AAEB027}" srcOrd="3" destOrd="0" parTransId="{1A0CC265-5157-4D41-94EA-9D64ECFDB0FB}" sibTransId="{18E13D76-A571-41AD-9134-EB7F10B3A8D1}"/>
    <dgm:cxn modelId="{9B5ED6B6-5DB4-0748-8516-F6F613CBA4CD}" type="presParOf" srcId="{F9201732-74CE-E242-AD22-969ADF05181E}" destId="{FFE9FFF5-52D2-9B47-86E4-41883EF81451}" srcOrd="0" destOrd="0" presId="urn:microsoft.com/office/officeart/2005/8/layout/vList5"/>
    <dgm:cxn modelId="{AB5634F5-1382-534F-B936-1EC8834D61E0}" type="presParOf" srcId="{FFE9FFF5-52D2-9B47-86E4-41883EF81451}" destId="{0BE46D04-E118-A84F-A8BF-7D898AB5EAA4}" srcOrd="0" destOrd="0" presId="urn:microsoft.com/office/officeart/2005/8/layout/vList5"/>
    <dgm:cxn modelId="{FF70BC4C-C450-624B-A4A3-875869DD277B}" type="presParOf" srcId="{FFE9FFF5-52D2-9B47-86E4-41883EF81451}" destId="{A0F2B6E9-D797-D145-8F8E-FB9D6170EE01}" srcOrd="1" destOrd="0" presId="urn:microsoft.com/office/officeart/2005/8/layout/vList5"/>
    <dgm:cxn modelId="{CF15A14F-F8D2-6345-8652-4EF5AFA5C9A3}" type="presParOf" srcId="{F9201732-74CE-E242-AD22-969ADF05181E}" destId="{F260975C-C034-EA40-B890-26873095300C}" srcOrd="1" destOrd="0" presId="urn:microsoft.com/office/officeart/2005/8/layout/vList5"/>
    <dgm:cxn modelId="{36E3B921-9F19-D243-A916-29071A884B35}" type="presParOf" srcId="{F9201732-74CE-E242-AD22-969ADF05181E}" destId="{C984381F-BC12-B54A-95A0-E1CEE33BE538}" srcOrd="2" destOrd="0" presId="urn:microsoft.com/office/officeart/2005/8/layout/vList5"/>
    <dgm:cxn modelId="{162D7156-280F-C643-9852-341BC9C1EA23}" type="presParOf" srcId="{C984381F-BC12-B54A-95A0-E1CEE33BE538}" destId="{18655420-BC91-4E4B-8175-2EF474D392C0}" srcOrd="0" destOrd="0" presId="urn:microsoft.com/office/officeart/2005/8/layout/vList5"/>
    <dgm:cxn modelId="{2C66B84C-CBF8-414E-B6CB-B54EE5CA3BF6}" type="presParOf" srcId="{C984381F-BC12-B54A-95A0-E1CEE33BE538}" destId="{B4186E12-6486-0142-9FC8-0E51B8F71A2B}" srcOrd="1" destOrd="0" presId="urn:microsoft.com/office/officeart/2005/8/layout/vList5"/>
    <dgm:cxn modelId="{323D402F-F798-0442-BCEE-6A94F6DDC402}" type="presParOf" srcId="{F9201732-74CE-E242-AD22-969ADF05181E}" destId="{128F8F1B-B8FF-4140-A28B-D309B3B2CA09}" srcOrd="3" destOrd="0" presId="urn:microsoft.com/office/officeart/2005/8/layout/vList5"/>
    <dgm:cxn modelId="{225DADC1-A97A-474A-B350-F092BAD43F03}" type="presParOf" srcId="{F9201732-74CE-E242-AD22-969ADF05181E}" destId="{DCF73550-8F28-6E45-8768-FBD061D531F0}" srcOrd="4" destOrd="0" presId="urn:microsoft.com/office/officeart/2005/8/layout/vList5"/>
    <dgm:cxn modelId="{15196D5B-62DF-B34B-B637-29A76F75FB3F}" type="presParOf" srcId="{DCF73550-8F28-6E45-8768-FBD061D531F0}" destId="{5274CE43-8DA4-FE47-ADF7-A860C84CBBA6}" srcOrd="0" destOrd="0" presId="urn:microsoft.com/office/officeart/2005/8/layout/vList5"/>
    <dgm:cxn modelId="{6CA3D144-A0EC-814E-81EC-C721DFD82669}" type="presParOf" srcId="{DCF73550-8F28-6E45-8768-FBD061D531F0}" destId="{BB6B5FFC-BCCF-9F43-99E6-645575521397}" srcOrd="1" destOrd="0" presId="urn:microsoft.com/office/officeart/2005/8/layout/vList5"/>
    <dgm:cxn modelId="{011EC6D7-F3AD-9E42-B55E-93652FAD86BA}" type="presParOf" srcId="{F9201732-74CE-E242-AD22-969ADF05181E}" destId="{FF74442E-A9EB-444C-A69E-B256DE5B9B1E}" srcOrd="5" destOrd="0" presId="urn:microsoft.com/office/officeart/2005/8/layout/vList5"/>
    <dgm:cxn modelId="{DEFEBD14-B4A7-C941-A885-CBBDC5D02EA9}" type="presParOf" srcId="{F9201732-74CE-E242-AD22-969ADF05181E}" destId="{D1C3A498-2505-B344-B0C1-23D6F765D241}" srcOrd="6" destOrd="0" presId="urn:microsoft.com/office/officeart/2005/8/layout/vList5"/>
    <dgm:cxn modelId="{6FC61971-4C09-2349-926E-645079F88717}" type="presParOf" srcId="{D1C3A498-2505-B344-B0C1-23D6F765D241}" destId="{3BBF77EB-768D-E64C-AB44-1959A32BDDAA}" srcOrd="0" destOrd="0" presId="urn:microsoft.com/office/officeart/2005/8/layout/vList5"/>
    <dgm:cxn modelId="{7D1DA56E-F7F3-B24E-83AF-1843D754570B}" type="presParOf" srcId="{D1C3A498-2505-B344-B0C1-23D6F765D241}" destId="{D9A7EA98-D868-4E41-B061-7BD68BE6DC2E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56CBD7-FCD5-2E40-AE9C-2004A528E969}">
      <dsp:nvSpPr>
        <dsp:cNvPr id="0" name=""/>
        <dsp:cNvSpPr/>
      </dsp:nvSpPr>
      <dsp:spPr>
        <a:xfrm>
          <a:off x="5357" y="507113"/>
          <a:ext cx="2342554" cy="4929372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 dirty="0"/>
            <a:t>1. Sensorimotor stage (birth- 2 years)</a:t>
          </a:r>
          <a:endParaRPr lang="en-US" sz="2200" kern="120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kern="1200" dirty="0"/>
            <a:t>Children rely on their senses and motor actions (Halfpenny and Pettersen, 2014). The Curriculum for Wales puts a focus on children in the early years developing their skills across all Areas of Learning and Development (Welsh Government, 2020). </a:t>
          </a:r>
        </a:p>
      </dsp:txBody>
      <dsp:txXfrm>
        <a:off x="73968" y="575724"/>
        <a:ext cx="2205332" cy="4792150"/>
      </dsp:txXfrm>
    </dsp:sp>
    <dsp:sp modelId="{81D761F9-4F85-D747-991A-F9A5713CC574}">
      <dsp:nvSpPr>
        <dsp:cNvPr id="0" name=""/>
        <dsp:cNvSpPr/>
      </dsp:nvSpPr>
      <dsp:spPr>
        <a:xfrm>
          <a:off x="2582167" y="2681323"/>
          <a:ext cx="496621" cy="580953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2582167" y="2797514"/>
        <a:ext cx="347635" cy="348571"/>
      </dsp:txXfrm>
    </dsp:sp>
    <dsp:sp modelId="{B5DAB9CD-DADD-D241-9597-7AAD26D7F0AE}">
      <dsp:nvSpPr>
        <dsp:cNvPr id="0" name=""/>
        <dsp:cNvSpPr/>
      </dsp:nvSpPr>
      <dsp:spPr>
        <a:xfrm>
          <a:off x="3284934" y="610944"/>
          <a:ext cx="2342554" cy="4721711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2. </a:t>
          </a:r>
          <a:r>
            <a:rPr lang="en-US" sz="2300" b="1" kern="1200" dirty="0"/>
            <a:t>Preoperational stage (2- 7 years)</a:t>
          </a:r>
          <a:endParaRPr lang="en-US" sz="23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/>
            <a:t>Children develop imaginative thinking (Keenan, Evans and Crowley, 2016). This corresponds with progression steps 1 and 2 in the curriculum (Welsh Government, 2020). </a:t>
          </a:r>
        </a:p>
      </dsp:txBody>
      <dsp:txXfrm>
        <a:off x="3353545" y="679555"/>
        <a:ext cx="2205332" cy="4584489"/>
      </dsp:txXfrm>
    </dsp:sp>
    <dsp:sp modelId="{4233A12E-99E8-AB4C-891E-82C1C3F2EF7D}">
      <dsp:nvSpPr>
        <dsp:cNvPr id="0" name=""/>
        <dsp:cNvSpPr/>
      </dsp:nvSpPr>
      <dsp:spPr>
        <a:xfrm>
          <a:off x="5861744" y="2681323"/>
          <a:ext cx="496621" cy="580953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5861744" y="2797514"/>
        <a:ext cx="347635" cy="348571"/>
      </dsp:txXfrm>
    </dsp:sp>
    <dsp:sp modelId="{1DE25DB1-76D9-1E4C-B693-23FC3C2F93FF}">
      <dsp:nvSpPr>
        <dsp:cNvPr id="0" name=""/>
        <dsp:cNvSpPr/>
      </dsp:nvSpPr>
      <dsp:spPr>
        <a:xfrm>
          <a:off x="6564510" y="610944"/>
          <a:ext cx="2342554" cy="4721711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3. </a:t>
          </a:r>
          <a:r>
            <a:rPr lang="en-US" sz="2300" b="1" kern="1200" dirty="0"/>
            <a:t>Concrete operational stage (7- 11 years)</a:t>
          </a:r>
          <a:endParaRPr lang="en-US" sz="23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/>
            <a:t>Children begin to use mental operations (Crowley, 2017). This is progression step 3 in the curriculum (Welsh Government, 2020). </a:t>
          </a:r>
        </a:p>
      </dsp:txBody>
      <dsp:txXfrm>
        <a:off x="6633121" y="679555"/>
        <a:ext cx="2205332" cy="4584489"/>
      </dsp:txXfrm>
    </dsp:sp>
    <dsp:sp modelId="{3EFDD6A3-A4AB-3844-8AA3-6AD4A0DBBE61}">
      <dsp:nvSpPr>
        <dsp:cNvPr id="0" name=""/>
        <dsp:cNvSpPr/>
      </dsp:nvSpPr>
      <dsp:spPr>
        <a:xfrm>
          <a:off x="9141321" y="2681323"/>
          <a:ext cx="496621" cy="580953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9141321" y="2797514"/>
        <a:ext cx="347635" cy="348571"/>
      </dsp:txXfrm>
    </dsp:sp>
    <dsp:sp modelId="{5C23E19E-D553-9241-BD01-2DB62C5078A5}">
      <dsp:nvSpPr>
        <dsp:cNvPr id="0" name=""/>
        <dsp:cNvSpPr/>
      </dsp:nvSpPr>
      <dsp:spPr>
        <a:xfrm>
          <a:off x="9844087" y="610944"/>
          <a:ext cx="2342554" cy="4721711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4. </a:t>
          </a:r>
          <a:r>
            <a:rPr lang="en-US" sz="2300" b="1" kern="1200" dirty="0"/>
            <a:t>Formal operational stage (11+ years)</a:t>
          </a:r>
          <a:endParaRPr lang="en-US" sz="23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/>
            <a:t>This stage is the end of cognitive development where children think more systematically (Crowley, 2017). This stage extends beyond the progression steps. </a:t>
          </a:r>
        </a:p>
      </dsp:txBody>
      <dsp:txXfrm>
        <a:off x="9912698" y="679555"/>
        <a:ext cx="2205332" cy="458448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F2B6E9-D797-D145-8F8E-FB9D6170EE01}">
      <dsp:nvSpPr>
        <dsp:cNvPr id="0" name=""/>
        <dsp:cNvSpPr/>
      </dsp:nvSpPr>
      <dsp:spPr>
        <a:xfrm rot="5400000">
          <a:off x="7740490" y="-3210993"/>
          <a:ext cx="1100139" cy="780288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/>
            <a:t>Children explore the world through sensory experiences and motor actions (Halfpenny and Pettersen, 2014). 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1800" kern="1200" dirty="0"/>
            <a:t>Classroom application: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Wingdings" pitchFamily="2" charset="2"/>
            <a:buChar char="Ø"/>
          </a:pPr>
          <a:r>
            <a:rPr lang="en-US" sz="1800" kern="1200" dirty="0"/>
            <a:t> Provide sensory activities, such as sand (Pelly, 2020). </a:t>
          </a:r>
        </a:p>
      </dsp:txBody>
      <dsp:txXfrm rot="-5400000">
        <a:off x="4389120" y="194081"/>
        <a:ext cx="7749176" cy="992731"/>
      </dsp:txXfrm>
    </dsp:sp>
    <dsp:sp modelId="{0BE46D04-E118-A84F-A8BF-7D898AB5EAA4}">
      <dsp:nvSpPr>
        <dsp:cNvPr id="0" name=""/>
        <dsp:cNvSpPr/>
      </dsp:nvSpPr>
      <dsp:spPr>
        <a:xfrm>
          <a:off x="0" y="2859"/>
          <a:ext cx="4389120" cy="137517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1" kern="1200" dirty="0"/>
            <a:t>1. Sensorimotor stage (0- 2 years)</a:t>
          </a:r>
          <a:endParaRPr lang="en-US" sz="3200" kern="1200" dirty="0"/>
        </a:p>
      </dsp:txBody>
      <dsp:txXfrm>
        <a:off x="67130" y="69989"/>
        <a:ext cx="4254860" cy="1240914"/>
      </dsp:txXfrm>
    </dsp:sp>
    <dsp:sp modelId="{B4186E12-6486-0142-9FC8-0E51B8F71A2B}">
      <dsp:nvSpPr>
        <dsp:cNvPr id="0" name=""/>
        <dsp:cNvSpPr/>
      </dsp:nvSpPr>
      <dsp:spPr>
        <a:xfrm rot="5400000">
          <a:off x="7740490" y="-1767059"/>
          <a:ext cx="1100139" cy="780288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/>
            <a:t>Children are egocentric (Crowley, 2017). 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1800" kern="1200" dirty="0"/>
            <a:t>Classroom application: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Wingdings" pitchFamily="2" charset="2"/>
            <a:buChar char="Ø"/>
          </a:pPr>
          <a:r>
            <a:rPr lang="en-US" sz="1800" kern="1200" dirty="0"/>
            <a:t> When teaching, use real items (McLendon, 2011). </a:t>
          </a:r>
        </a:p>
      </dsp:txBody>
      <dsp:txXfrm rot="-5400000">
        <a:off x="4389120" y="1638015"/>
        <a:ext cx="7749176" cy="992731"/>
      </dsp:txXfrm>
    </dsp:sp>
    <dsp:sp modelId="{18655420-BC91-4E4B-8175-2EF474D392C0}">
      <dsp:nvSpPr>
        <dsp:cNvPr id="0" name=""/>
        <dsp:cNvSpPr/>
      </dsp:nvSpPr>
      <dsp:spPr>
        <a:xfrm>
          <a:off x="0" y="1446792"/>
          <a:ext cx="4389120" cy="137517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1" kern="1200" dirty="0"/>
            <a:t>2. Preoperational stage (2- 7 years)</a:t>
          </a:r>
        </a:p>
      </dsp:txBody>
      <dsp:txXfrm>
        <a:off x="67130" y="1513922"/>
        <a:ext cx="4254860" cy="1240914"/>
      </dsp:txXfrm>
    </dsp:sp>
    <dsp:sp modelId="{BB6B5FFC-BCCF-9F43-99E6-645575521397}">
      <dsp:nvSpPr>
        <dsp:cNvPr id="0" name=""/>
        <dsp:cNvSpPr/>
      </dsp:nvSpPr>
      <dsp:spPr>
        <a:xfrm rot="5400000">
          <a:off x="7740490" y="-323126"/>
          <a:ext cx="1100139" cy="780288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/>
            <a:t>Children display logical thinking (Crowley, 2017)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1800" kern="1200" dirty="0"/>
            <a:t>Classroom application: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Wingdings" pitchFamily="2" charset="2"/>
            <a:buChar char="Ø"/>
          </a:pPr>
          <a:r>
            <a:rPr lang="en-US" sz="1800" kern="1200" dirty="0"/>
            <a:t> Give children problem solving activities (Cherry, 2023). </a:t>
          </a:r>
        </a:p>
      </dsp:txBody>
      <dsp:txXfrm rot="-5400000">
        <a:off x="4389120" y="3081948"/>
        <a:ext cx="7749176" cy="992731"/>
      </dsp:txXfrm>
    </dsp:sp>
    <dsp:sp modelId="{5274CE43-8DA4-FE47-ADF7-A860C84CBBA6}">
      <dsp:nvSpPr>
        <dsp:cNvPr id="0" name=""/>
        <dsp:cNvSpPr/>
      </dsp:nvSpPr>
      <dsp:spPr>
        <a:xfrm>
          <a:off x="0" y="2890726"/>
          <a:ext cx="4389120" cy="137517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1" kern="1200" dirty="0"/>
            <a:t>3. Concrete operational stage (7- 11 years)</a:t>
          </a:r>
        </a:p>
      </dsp:txBody>
      <dsp:txXfrm>
        <a:off x="67130" y="2957856"/>
        <a:ext cx="4254860" cy="1240914"/>
      </dsp:txXfrm>
    </dsp:sp>
    <dsp:sp modelId="{D9A7EA98-D868-4E41-B061-7BD68BE6DC2E}">
      <dsp:nvSpPr>
        <dsp:cNvPr id="0" name=""/>
        <dsp:cNvSpPr/>
      </dsp:nvSpPr>
      <dsp:spPr>
        <a:xfrm rot="5400000">
          <a:off x="7740490" y="1120807"/>
          <a:ext cx="1100139" cy="7802880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 dirty="0"/>
            <a:t>Children’s thinking becomes more systematic (Crowley, 2017). 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1800" kern="1200" dirty="0"/>
            <a:t>Classroom application: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Wingdings" pitchFamily="2" charset="2"/>
            <a:buChar char="Ø"/>
          </a:pPr>
          <a:r>
            <a:rPr lang="en-US" sz="1800" kern="1200" dirty="0"/>
            <a:t> Encourage critical thinking, for example, look at a situation and discuss any dilemmas (Marcin, 2018). </a:t>
          </a:r>
        </a:p>
      </dsp:txBody>
      <dsp:txXfrm rot="-5400000">
        <a:off x="4389120" y="4525881"/>
        <a:ext cx="7749176" cy="992731"/>
      </dsp:txXfrm>
    </dsp:sp>
    <dsp:sp modelId="{3BBF77EB-768D-E64C-AB44-1959A32BDDAA}">
      <dsp:nvSpPr>
        <dsp:cNvPr id="0" name=""/>
        <dsp:cNvSpPr/>
      </dsp:nvSpPr>
      <dsp:spPr>
        <a:xfrm>
          <a:off x="0" y="4334659"/>
          <a:ext cx="4389120" cy="137517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1" kern="1200" dirty="0"/>
            <a:t>4. Formal operational stage (11+ years)</a:t>
          </a:r>
        </a:p>
      </dsp:txBody>
      <dsp:txXfrm>
        <a:off x="67130" y="4401789"/>
        <a:ext cx="4254860" cy="124091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3/1/24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3/1/24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3/1/24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3/1/24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3/1/24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FD48BC7-DC40-47DE-87EE-9F4B6ECB9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E502BBC7-2C76-46F3-BC24-5985BC13D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4425" y="0"/>
            <a:ext cx="9963150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139700" sx="102000" sy="102000" algn="ctr" rotWithShape="0">
              <a:schemeClr val="bg1">
                <a:lumMod val="85000"/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C7F28D52-2A5F-4D23-81AE-7CB8B591C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664" y="0"/>
            <a:ext cx="9948672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3" y="1999615"/>
            <a:ext cx="9144000" cy="2764028"/>
          </a:xfrm>
        </p:spPr>
        <p:txBody>
          <a:bodyPr anchor="ctr">
            <a:normAutofit/>
          </a:bodyPr>
          <a:lstStyle/>
          <a:p>
            <a:r>
              <a:rPr lang="en-US" sz="7200">
                <a:ea typeface="Calibri Light"/>
                <a:cs typeface="Calibri Light"/>
              </a:rPr>
              <a:t>Jean Piaget Learning Theory and Practice</a:t>
            </a:r>
            <a:endParaRPr lang="en-US" sz="72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66912" y="5645150"/>
            <a:ext cx="8258176" cy="63182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>
                <a:ea typeface="Calibri"/>
                <a:cs typeface="Calibri"/>
              </a:rPr>
              <a:t>Ellie Davies (2303876)</a:t>
            </a:r>
            <a:endParaRPr lang="en-US" sz="280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629484E-3792-4B3D-89AD-7C8A1ED0E0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0" y="5524786"/>
            <a:ext cx="4754880" cy="274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BCF4D4-5E7A-5FD7-6EB7-50B5E7F710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US" sz="5400"/>
              <a:t>Introduction</a:t>
            </a:r>
          </a:p>
        </p:txBody>
      </p:sp>
      <p:pic>
        <p:nvPicPr>
          <p:cNvPr id="5" name="Picture 4" descr="A person wearing glasses and a suit&#10;&#10;Description automatically generated">
            <a:extLst>
              <a:ext uri="{FF2B5EF4-FFF2-40B4-BE49-F238E27FC236}">
                <a16:creationId xmlns:a16="http://schemas.microsoft.com/office/drawing/2014/main" id="{8542DA22-FB07-D111-1D64-8CCD377DA33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64" r="5388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3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8F9E9B-E3A8-6678-080C-552F9D5B45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/>
          </a:bodyPr>
          <a:lstStyle/>
          <a:p>
            <a:r>
              <a:rPr lang="en-US" sz="2000"/>
              <a:t>Piaget had one of the largest impacts on the research behind child development (Keenan, Evans and Crowley, 2016). </a:t>
            </a:r>
          </a:p>
          <a:p>
            <a:r>
              <a:rPr lang="en-US" sz="2000"/>
              <a:t>Piaget is a cognitive constructivist (Macblain, 2014). </a:t>
            </a:r>
          </a:p>
          <a:p>
            <a:r>
              <a:rPr lang="en-US" sz="2000"/>
              <a:t>Children are not just passive recipients of knowledge, they are ‘active learners’ participating in ‘self discovery’ (Keenan, Evans and Crowley, 2016). </a:t>
            </a:r>
          </a:p>
          <a:p>
            <a:r>
              <a:rPr lang="en-US" sz="2000"/>
              <a:t>Children learn through continuous interaction with their environment (Halfpenny and Pettersen, 2014).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01B52EA-675D-0752-B99A-28AEEA375857}"/>
              </a:ext>
            </a:extLst>
          </p:cNvPr>
          <p:cNvSpPr txBox="1"/>
          <p:nvPr/>
        </p:nvSpPr>
        <p:spPr>
          <a:xfrm>
            <a:off x="3940902" y="0"/>
            <a:ext cx="207296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(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Encyclopædia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Britannica, 2024)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87124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433B21-EEF6-13DD-5F0B-07E77FBF1E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144698"/>
          </a:xfrm>
        </p:spPr>
        <p:txBody>
          <a:bodyPr/>
          <a:lstStyle/>
          <a:p>
            <a:r>
              <a:rPr lang="en-US" dirty="0"/>
              <a:t>Piaget’s Stages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EFE76F3-1F1C-492A-19A9-D7CAD781CAA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59479514"/>
              </p:ext>
            </p:extLst>
          </p:nvPr>
        </p:nvGraphicFramePr>
        <p:xfrm>
          <a:off x="110836" y="1831409"/>
          <a:ext cx="11970328" cy="4705004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2143266">
                  <a:extLst>
                    <a:ext uri="{9D8B030D-6E8A-4147-A177-3AD203B41FA5}">
                      <a16:colId xmlns:a16="http://schemas.microsoft.com/office/drawing/2014/main" val="4136760719"/>
                    </a:ext>
                  </a:extLst>
                </a:gridCol>
                <a:gridCol w="1594884">
                  <a:extLst>
                    <a:ext uri="{9D8B030D-6E8A-4147-A177-3AD203B41FA5}">
                      <a16:colId xmlns:a16="http://schemas.microsoft.com/office/drawing/2014/main" val="1503246075"/>
                    </a:ext>
                  </a:extLst>
                </a:gridCol>
                <a:gridCol w="5239596">
                  <a:extLst>
                    <a:ext uri="{9D8B030D-6E8A-4147-A177-3AD203B41FA5}">
                      <a16:colId xmlns:a16="http://schemas.microsoft.com/office/drawing/2014/main" val="1726954223"/>
                    </a:ext>
                  </a:extLst>
                </a:gridCol>
                <a:gridCol w="2992582">
                  <a:extLst>
                    <a:ext uri="{9D8B030D-6E8A-4147-A177-3AD203B41FA5}">
                      <a16:colId xmlns:a16="http://schemas.microsoft.com/office/drawing/2014/main" val="587137052"/>
                    </a:ext>
                  </a:extLst>
                </a:gridCol>
              </a:tblGrid>
              <a:tr h="498764">
                <a:tc>
                  <a:txBody>
                    <a:bodyPr/>
                    <a:lstStyle/>
                    <a:p>
                      <a:r>
                        <a:rPr lang="en-US" b="0" dirty="0"/>
                        <a:t>Stage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0" dirty="0"/>
                        <a:t>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0" dirty="0"/>
                        <a:t>Description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0" dirty="0"/>
                        <a:t>Developmental Phenomena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9931301"/>
                  </a:ext>
                </a:extLst>
              </a:tr>
              <a:tr h="537145">
                <a:tc>
                  <a:txBody>
                    <a:bodyPr/>
                    <a:lstStyle/>
                    <a:p>
                      <a:r>
                        <a:rPr lang="en-US" dirty="0"/>
                        <a:t>Sensorimotor Stage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Birth – 2 years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Children learn through senses (</a:t>
                      </a:r>
                      <a:r>
                        <a:rPr lang="en-US" dirty="0" err="1"/>
                        <a:t>Macblain</a:t>
                      </a:r>
                      <a:r>
                        <a:rPr lang="en-US" dirty="0"/>
                        <a:t>, 2014).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Children are not capable of thinking, they take part in </a:t>
                      </a:r>
                      <a:r>
                        <a:rPr lang="en-US" dirty="0" err="1"/>
                        <a:t>reflextive</a:t>
                      </a:r>
                      <a:r>
                        <a:rPr lang="en-US" dirty="0"/>
                        <a:t> activities instead (</a:t>
                      </a:r>
                      <a:r>
                        <a:rPr lang="en-US" dirty="0" err="1"/>
                        <a:t>Macblain</a:t>
                      </a:r>
                      <a:r>
                        <a:rPr lang="en-US" dirty="0"/>
                        <a:t>, 2014).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Object Permanence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Stranger Anxiety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24341661"/>
                  </a:ext>
                </a:extLst>
              </a:tr>
              <a:tr h="537145">
                <a:tc>
                  <a:txBody>
                    <a:bodyPr/>
                    <a:lstStyle/>
                    <a:p>
                      <a:r>
                        <a:rPr lang="en-US" dirty="0"/>
                        <a:t>Preoperational Stage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2 – 7 years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Children use words and symbols to represent things (</a:t>
                      </a:r>
                      <a:r>
                        <a:rPr lang="en-US" dirty="0" err="1"/>
                        <a:t>Macblain</a:t>
                      </a:r>
                      <a:r>
                        <a:rPr lang="en-US" dirty="0"/>
                        <a:t>, 2014).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 err="1"/>
                        <a:t>Chidlren</a:t>
                      </a:r>
                      <a:r>
                        <a:rPr lang="en-US" dirty="0"/>
                        <a:t> do noy understand conservation (Crowley, 2016).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Imaginative and symbolic play.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Egocentric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Language development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93540048"/>
                  </a:ext>
                </a:extLst>
              </a:tr>
              <a:tr h="537145">
                <a:tc>
                  <a:txBody>
                    <a:bodyPr/>
                    <a:lstStyle/>
                    <a:p>
                      <a:r>
                        <a:rPr lang="en-US" dirty="0"/>
                        <a:t>Concrete Operational Stage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7 – 11 years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Children’s thinking is logical and organized (Crowley, 2017).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Conservation.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Mathematical Transformations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5540338"/>
                  </a:ext>
                </a:extLst>
              </a:tr>
              <a:tr h="537145">
                <a:tc>
                  <a:txBody>
                    <a:bodyPr/>
                    <a:lstStyle/>
                    <a:p>
                      <a:r>
                        <a:rPr lang="en-US" dirty="0"/>
                        <a:t>Formal Operational Stage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11+ years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Children are at the highest level of thinking (</a:t>
                      </a:r>
                      <a:r>
                        <a:rPr lang="en-US" dirty="0" err="1"/>
                        <a:t>Macblain</a:t>
                      </a:r>
                      <a:r>
                        <a:rPr lang="en-US" dirty="0"/>
                        <a:t>, 2014).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Thinking is systematic and abstract (Crowley, 2017).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Hypothetico-deductive Reasoning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Propositional Thinking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3321301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B10DAE5-F4F1-CB16-4527-B5584755860E}"/>
              </a:ext>
            </a:extLst>
          </p:cNvPr>
          <p:cNvSpPr txBox="1"/>
          <p:nvPr/>
        </p:nvSpPr>
        <p:spPr>
          <a:xfrm>
            <a:off x="110836" y="1278991"/>
            <a:ext cx="106096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/>
              <a:t>Piaget had the belief that cognitive development occurs in stages (</a:t>
            </a:r>
            <a:r>
              <a:rPr lang="en-US" sz="2400" dirty="0" err="1"/>
              <a:t>Macblain</a:t>
            </a:r>
            <a:r>
              <a:rPr lang="en-US" sz="2400" dirty="0"/>
              <a:t>, 2014). </a:t>
            </a:r>
          </a:p>
        </p:txBody>
      </p:sp>
    </p:spTree>
    <p:extLst>
      <p:ext uri="{BB962C8B-B14F-4D97-AF65-F5344CB8AC3E}">
        <p14:creationId xmlns:p14="http://schemas.microsoft.com/office/powerpoint/2010/main" val="41199008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86E0D1-3EAB-067E-81CA-9727EF7FF2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6651" y="276446"/>
            <a:ext cx="8718697" cy="1041991"/>
          </a:xfrm>
        </p:spPr>
        <p:txBody>
          <a:bodyPr>
            <a:noAutofit/>
          </a:bodyPr>
          <a:lstStyle/>
          <a:p>
            <a:r>
              <a:rPr lang="en-US" dirty="0"/>
              <a:t>How does Piaget’s theory support the development of skills and knowledge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B95C99F-A5F0-3B0B-8DD0-5835AB93B18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51886715"/>
              </p:ext>
            </p:extLst>
          </p:nvPr>
        </p:nvGraphicFramePr>
        <p:xfrm>
          <a:off x="0" y="1281861"/>
          <a:ext cx="12192000" cy="5943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218900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516F22-2C39-893A-89C7-0850ACD33D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US" sz="5000"/>
              <a:t>Criticisms of Piaget’s Theory</a:t>
            </a:r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7929FA-F68D-04FC-D3DA-F797FF9E7B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5" y="2660904"/>
            <a:ext cx="6383683" cy="4620696"/>
          </a:xfrm>
        </p:spPr>
        <p:txBody>
          <a:bodyPr anchor="t">
            <a:normAutofit/>
          </a:bodyPr>
          <a:lstStyle/>
          <a:p>
            <a:r>
              <a:rPr lang="en-US" sz="2400" dirty="0"/>
              <a:t>Piaget only used verbal interview methods (Keenan, Evans and Crowley, 2016). </a:t>
            </a:r>
          </a:p>
          <a:p>
            <a:r>
              <a:rPr lang="en-US" sz="2400" dirty="0"/>
              <a:t>The phrasing of the questions seemed to catch children out (</a:t>
            </a:r>
            <a:r>
              <a:rPr lang="en-US" sz="2400" dirty="0" err="1"/>
              <a:t>Macblain</a:t>
            </a:r>
            <a:r>
              <a:rPr lang="en-US" sz="2400" dirty="0"/>
              <a:t>, 2014). </a:t>
            </a:r>
          </a:p>
          <a:p>
            <a:r>
              <a:rPr lang="en-US" sz="2400" dirty="0"/>
              <a:t>Development is not stage like, it is more continuous than stated by Piaget (Keenan, Evans and Crowley, 2016). </a:t>
            </a:r>
          </a:p>
          <a:p>
            <a:r>
              <a:rPr lang="en-US" sz="2400" dirty="0"/>
              <a:t>Sample sizes too small and language too difficult for children (</a:t>
            </a:r>
            <a:r>
              <a:rPr lang="en-US" sz="2400" dirty="0" err="1"/>
              <a:t>Macblain</a:t>
            </a:r>
            <a:r>
              <a:rPr lang="en-US" sz="2400" dirty="0"/>
              <a:t>, 2014). </a:t>
            </a:r>
          </a:p>
          <a:p>
            <a:endParaRPr lang="en-US" sz="1500" dirty="0"/>
          </a:p>
        </p:txBody>
      </p:sp>
      <p:pic>
        <p:nvPicPr>
          <p:cNvPr id="4" name="Picture 3" descr="A cartoon of a person and a child holding glasses of water&#10;&#10;Description automatically generated">
            <a:extLst>
              <a:ext uri="{FF2B5EF4-FFF2-40B4-BE49-F238E27FC236}">
                <a16:creationId xmlns:a16="http://schemas.microsoft.com/office/drawing/2014/main" id="{535BD319-5F2C-D249-8E20-657949E64DA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14618" y="1823283"/>
            <a:ext cx="4896304" cy="321143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76C6CDA-2CA8-1D96-21AE-05C31DB6C14E}"/>
              </a:ext>
            </a:extLst>
          </p:cNvPr>
          <p:cNvSpPr txBox="1"/>
          <p:nvPr/>
        </p:nvSpPr>
        <p:spPr>
          <a:xfrm>
            <a:off x="10138621" y="1368958"/>
            <a:ext cx="17664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(</a:t>
            </a:r>
            <a:r>
              <a:rPr lang="en-GB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Seong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, 2023)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37069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A2C48D-E793-9AFB-C042-58AD96418A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8255"/>
            <a:ext cx="10515600" cy="1325563"/>
          </a:xfrm>
        </p:spPr>
        <p:txBody>
          <a:bodyPr/>
          <a:lstStyle/>
          <a:p>
            <a:r>
              <a:rPr lang="en-US" dirty="0"/>
              <a:t>How is Piaget applied to the classroom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D5C3D79A-F94C-5EA4-AC40-7C11D9CAD68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37896580"/>
              </p:ext>
            </p:extLst>
          </p:nvPr>
        </p:nvGraphicFramePr>
        <p:xfrm>
          <a:off x="0" y="1127051"/>
          <a:ext cx="12192000" cy="57126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162664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AC17DE74-01C9-4859-B65A-85CF999E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068C0432-0E90-4CC1-8CD3-D44A90DF0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347414"/>
          </a:xfrm>
          <a:custGeom>
            <a:avLst/>
            <a:gdLst>
              <a:gd name="connsiteX0" fmla="*/ 0 w 12192000"/>
              <a:gd name="connsiteY0" fmla="*/ 0 h 2347414"/>
              <a:gd name="connsiteX1" fmla="*/ 12192000 w 12192000"/>
              <a:gd name="connsiteY1" fmla="*/ 0 h 2347414"/>
              <a:gd name="connsiteX2" fmla="*/ 12192000 w 12192000"/>
              <a:gd name="connsiteY2" fmla="*/ 1736458 h 2347414"/>
              <a:gd name="connsiteX3" fmla="*/ 11967601 w 12192000"/>
              <a:gd name="connsiteY3" fmla="*/ 1784034 h 2347414"/>
              <a:gd name="connsiteX4" fmla="*/ 10829000 w 12192000"/>
              <a:gd name="connsiteY4" fmla="*/ 1983294 h 2347414"/>
              <a:gd name="connsiteX5" fmla="*/ 10743779 w 12192000"/>
              <a:gd name="connsiteY5" fmla="*/ 1996027 h 2347414"/>
              <a:gd name="connsiteX6" fmla="*/ 10829254 w 12192000"/>
              <a:gd name="connsiteY6" fmla="*/ 1987751 h 2347414"/>
              <a:gd name="connsiteX7" fmla="*/ 10847162 w 12192000"/>
              <a:gd name="connsiteY7" fmla="*/ 1988388 h 2347414"/>
              <a:gd name="connsiteX8" fmla="*/ 11575155 w 12192000"/>
              <a:gd name="connsiteY8" fmla="*/ 1921415 h 2347414"/>
              <a:gd name="connsiteX9" fmla="*/ 12192000 w 12192000"/>
              <a:gd name="connsiteY9" fmla="*/ 1851213 h 2347414"/>
              <a:gd name="connsiteX10" fmla="*/ 12192000 w 12192000"/>
              <a:gd name="connsiteY10" fmla="*/ 1907356 h 2347414"/>
              <a:gd name="connsiteX11" fmla="*/ 12035532 w 12192000"/>
              <a:gd name="connsiteY11" fmla="*/ 1927033 h 2347414"/>
              <a:gd name="connsiteX12" fmla="*/ 11576932 w 12192000"/>
              <a:gd name="connsiteY12" fmla="*/ 1976291 h 2347414"/>
              <a:gd name="connsiteX13" fmla="*/ 10627316 w 12192000"/>
              <a:gd name="connsiteY13" fmla="*/ 2061470 h 2347414"/>
              <a:gd name="connsiteX14" fmla="*/ 9804196 w 12192000"/>
              <a:gd name="connsiteY14" fmla="*/ 2123478 h 2347414"/>
              <a:gd name="connsiteX15" fmla="*/ 9243851 w 12192000"/>
              <a:gd name="connsiteY15" fmla="*/ 2180008 h 2347414"/>
              <a:gd name="connsiteX16" fmla="*/ 8731259 w 12192000"/>
              <a:gd name="connsiteY16" fmla="*/ 2225081 h 2347414"/>
              <a:gd name="connsiteX17" fmla="*/ 8065752 w 12192000"/>
              <a:gd name="connsiteY17" fmla="*/ 2271681 h 2347414"/>
              <a:gd name="connsiteX18" fmla="*/ 7658065 w 12192000"/>
              <a:gd name="connsiteY18" fmla="*/ 2292562 h 2347414"/>
              <a:gd name="connsiteX19" fmla="*/ 6531024 w 12192000"/>
              <a:gd name="connsiteY19" fmla="*/ 2324138 h 2347414"/>
              <a:gd name="connsiteX20" fmla="*/ 6178331 w 12192000"/>
              <a:gd name="connsiteY20" fmla="*/ 2345655 h 2347414"/>
              <a:gd name="connsiteX21" fmla="*/ 5977282 w 12192000"/>
              <a:gd name="connsiteY21" fmla="*/ 2344127 h 2347414"/>
              <a:gd name="connsiteX22" fmla="*/ 5367658 w 12192000"/>
              <a:gd name="connsiteY22" fmla="*/ 2329230 h 2347414"/>
              <a:gd name="connsiteX23" fmla="*/ 4387306 w 12192000"/>
              <a:gd name="connsiteY23" fmla="*/ 2288614 h 2347414"/>
              <a:gd name="connsiteX24" fmla="*/ 4180287 w 12192000"/>
              <a:gd name="connsiteY24" fmla="*/ 2280211 h 2347414"/>
              <a:gd name="connsiteX25" fmla="*/ 3842199 w 12192000"/>
              <a:gd name="connsiteY25" fmla="*/ 2257039 h 2347414"/>
              <a:gd name="connsiteX26" fmla="*/ 3730309 w 12192000"/>
              <a:gd name="connsiteY26" fmla="*/ 2251182 h 2347414"/>
              <a:gd name="connsiteX27" fmla="*/ 3425496 w 12192000"/>
              <a:gd name="connsiteY27" fmla="*/ 2231320 h 2347414"/>
              <a:gd name="connsiteX28" fmla="*/ 3076106 w 12192000"/>
              <a:gd name="connsiteY28" fmla="*/ 2201781 h 2347414"/>
              <a:gd name="connsiteX29" fmla="*/ 2819682 w 12192000"/>
              <a:gd name="connsiteY29" fmla="*/ 2182427 h 2347414"/>
              <a:gd name="connsiteX30" fmla="*/ 2525539 w 12192000"/>
              <a:gd name="connsiteY30" fmla="*/ 2152888 h 2347414"/>
              <a:gd name="connsiteX31" fmla="*/ 2311915 w 12192000"/>
              <a:gd name="connsiteY31" fmla="*/ 2133536 h 2347414"/>
              <a:gd name="connsiteX32" fmla="*/ 2054223 w 12192000"/>
              <a:gd name="connsiteY32" fmla="*/ 2104760 h 2347414"/>
              <a:gd name="connsiteX33" fmla="*/ 1865367 w 12192000"/>
              <a:gd name="connsiteY33" fmla="*/ 2084770 h 2347414"/>
              <a:gd name="connsiteX34" fmla="*/ 1629263 w 12192000"/>
              <a:gd name="connsiteY34" fmla="*/ 2055996 h 2347414"/>
              <a:gd name="connsiteX35" fmla="*/ 1458823 w 12192000"/>
              <a:gd name="connsiteY35" fmla="*/ 2035751 h 2347414"/>
              <a:gd name="connsiteX36" fmla="*/ 1241390 w 12192000"/>
              <a:gd name="connsiteY36" fmla="*/ 2007103 h 2347414"/>
              <a:gd name="connsiteX37" fmla="*/ 1047453 w 12192000"/>
              <a:gd name="connsiteY37" fmla="*/ 1980748 h 2347414"/>
              <a:gd name="connsiteX38" fmla="*/ 814907 w 12192000"/>
              <a:gd name="connsiteY38" fmla="*/ 1949045 h 2347414"/>
              <a:gd name="connsiteX39" fmla="*/ 592649 w 12192000"/>
              <a:gd name="connsiteY39" fmla="*/ 1913776 h 2347414"/>
              <a:gd name="connsiteX40" fmla="*/ 343591 w 12192000"/>
              <a:gd name="connsiteY40" fmla="*/ 1872650 h 2347414"/>
              <a:gd name="connsiteX41" fmla="*/ 35731 w 12192000"/>
              <a:gd name="connsiteY41" fmla="*/ 1821722 h 2347414"/>
              <a:gd name="connsiteX42" fmla="*/ 0 w 12192000"/>
              <a:gd name="connsiteY42" fmla="*/ 1814848 h 2347414"/>
              <a:gd name="connsiteX43" fmla="*/ 0 w 12192000"/>
              <a:gd name="connsiteY43" fmla="*/ 1758489 h 2347414"/>
              <a:gd name="connsiteX44" fmla="*/ 274248 w 12192000"/>
              <a:gd name="connsiteY44" fmla="*/ 1808735 h 2347414"/>
              <a:gd name="connsiteX45" fmla="*/ 498157 w 12192000"/>
              <a:gd name="connsiteY45" fmla="*/ 1846167 h 2347414"/>
              <a:gd name="connsiteX46" fmla="*/ 722828 w 12192000"/>
              <a:gd name="connsiteY46" fmla="*/ 1878635 h 2347414"/>
              <a:gd name="connsiteX47" fmla="*/ 949913 w 12192000"/>
              <a:gd name="connsiteY47" fmla="*/ 1912375 h 2347414"/>
              <a:gd name="connsiteX48" fmla="*/ 1195414 w 12192000"/>
              <a:gd name="connsiteY48" fmla="*/ 1947516 h 2347414"/>
              <a:gd name="connsiteX49" fmla="*/ 1342867 w 12192000"/>
              <a:gd name="connsiteY49" fmla="*/ 1968397 h 2347414"/>
              <a:gd name="connsiteX50" fmla="*/ 1518007 w 12192000"/>
              <a:gd name="connsiteY50" fmla="*/ 1988006 h 2347414"/>
              <a:gd name="connsiteX51" fmla="*/ 1701403 w 12192000"/>
              <a:gd name="connsiteY51" fmla="*/ 2010669 h 2347414"/>
              <a:gd name="connsiteX52" fmla="*/ 1879210 w 12192000"/>
              <a:gd name="connsiteY52" fmla="*/ 2031167 h 2347414"/>
              <a:gd name="connsiteX53" fmla="*/ 2068702 w 12192000"/>
              <a:gd name="connsiteY53" fmla="*/ 2052940 h 2347414"/>
              <a:gd name="connsiteX54" fmla="*/ 2212090 w 12192000"/>
              <a:gd name="connsiteY54" fmla="*/ 2067583 h 2347414"/>
              <a:gd name="connsiteX55" fmla="*/ 2416949 w 12192000"/>
              <a:gd name="connsiteY55" fmla="*/ 2089609 h 2347414"/>
              <a:gd name="connsiteX56" fmla="*/ 2582055 w 12192000"/>
              <a:gd name="connsiteY56" fmla="*/ 2105397 h 2347414"/>
              <a:gd name="connsiteX57" fmla="*/ 2802282 w 12192000"/>
              <a:gd name="connsiteY57" fmla="*/ 2126405 h 2347414"/>
              <a:gd name="connsiteX58" fmla="*/ 2984916 w 12192000"/>
              <a:gd name="connsiteY58" fmla="*/ 2141684 h 2347414"/>
              <a:gd name="connsiteX59" fmla="*/ 3241847 w 12192000"/>
              <a:gd name="connsiteY59" fmla="*/ 2164094 h 2347414"/>
              <a:gd name="connsiteX60" fmla="*/ 3439848 w 12192000"/>
              <a:gd name="connsiteY60" fmla="*/ 2176826 h 2347414"/>
              <a:gd name="connsiteX61" fmla="*/ 3658678 w 12192000"/>
              <a:gd name="connsiteY61" fmla="*/ 2194523 h 2347414"/>
              <a:gd name="connsiteX62" fmla="*/ 3881317 w 12192000"/>
              <a:gd name="connsiteY62" fmla="*/ 2206491 h 2347414"/>
              <a:gd name="connsiteX63" fmla="*/ 4148916 w 12192000"/>
              <a:gd name="connsiteY63" fmla="*/ 2225081 h 2347414"/>
              <a:gd name="connsiteX64" fmla="*/ 4468337 w 12192000"/>
              <a:gd name="connsiteY64" fmla="*/ 2237813 h 2347414"/>
              <a:gd name="connsiteX65" fmla="*/ 4605375 w 12192000"/>
              <a:gd name="connsiteY65" fmla="*/ 2240232 h 2347414"/>
              <a:gd name="connsiteX66" fmla="*/ 4527647 w 12192000"/>
              <a:gd name="connsiteY66" fmla="*/ 2236412 h 2347414"/>
              <a:gd name="connsiteX67" fmla="*/ 4175589 w 12192000"/>
              <a:gd name="connsiteY67" fmla="*/ 2212985 h 2347414"/>
              <a:gd name="connsiteX68" fmla="*/ 3988255 w 12192000"/>
              <a:gd name="connsiteY68" fmla="*/ 2200253 h 2347414"/>
              <a:gd name="connsiteX69" fmla="*/ 3686492 w 12192000"/>
              <a:gd name="connsiteY69" fmla="*/ 2176062 h 2347414"/>
              <a:gd name="connsiteX70" fmla="*/ 3517320 w 12192000"/>
              <a:gd name="connsiteY70" fmla="*/ 2163330 h 2347414"/>
              <a:gd name="connsiteX71" fmla="*/ 3258357 w 12192000"/>
              <a:gd name="connsiteY71" fmla="*/ 2139519 h 2347414"/>
              <a:gd name="connsiteX72" fmla="*/ 3101506 w 12192000"/>
              <a:gd name="connsiteY72" fmla="*/ 2126787 h 2347414"/>
              <a:gd name="connsiteX73" fmla="*/ 2809395 w 12192000"/>
              <a:gd name="connsiteY73" fmla="*/ 2097502 h 2347414"/>
              <a:gd name="connsiteX74" fmla="*/ 2598566 w 12192000"/>
              <a:gd name="connsiteY74" fmla="*/ 2078532 h 2347414"/>
              <a:gd name="connsiteX75" fmla="*/ 2337444 w 12192000"/>
              <a:gd name="connsiteY75" fmla="*/ 2048611 h 2347414"/>
              <a:gd name="connsiteX76" fmla="*/ 2091054 w 12192000"/>
              <a:gd name="connsiteY76" fmla="*/ 2023146 h 2347414"/>
              <a:gd name="connsiteX77" fmla="*/ 1755761 w 12192000"/>
              <a:gd name="connsiteY77" fmla="*/ 1981384 h 2347414"/>
              <a:gd name="connsiteX78" fmla="*/ 1441169 w 12192000"/>
              <a:gd name="connsiteY78" fmla="*/ 1943824 h 2347414"/>
              <a:gd name="connsiteX79" fmla="*/ 1017607 w 12192000"/>
              <a:gd name="connsiteY79" fmla="*/ 1883345 h 2347414"/>
              <a:gd name="connsiteX80" fmla="*/ 594427 w 12192000"/>
              <a:gd name="connsiteY80" fmla="*/ 1821849 h 2347414"/>
              <a:gd name="connsiteX81" fmla="*/ 200711 w 12192000"/>
              <a:gd name="connsiteY81" fmla="*/ 1755132 h 2347414"/>
              <a:gd name="connsiteX82" fmla="*/ 0 w 12192000"/>
              <a:gd name="connsiteY82" fmla="*/ 1718743 h 23474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12192000" h="2347414">
                <a:moveTo>
                  <a:pt x="0" y="0"/>
                </a:moveTo>
                <a:lnTo>
                  <a:pt x="12192000" y="0"/>
                </a:lnTo>
                <a:lnTo>
                  <a:pt x="12192000" y="1736458"/>
                </a:lnTo>
                <a:lnTo>
                  <a:pt x="11967601" y="1784034"/>
                </a:lnTo>
                <a:cubicBezTo>
                  <a:pt x="11589888" y="1859409"/>
                  <a:pt x="11209762" y="1923961"/>
                  <a:pt x="10829000" y="1983294"/>
                </a:cubicBezTo>
                <a:lnTo>
                  <a:pt x="10743779" y="1996027"/>
                </a:lnTo>
                <a:cubicBezTo>
                  <a:pt x="10772495" y="1996778"/>
                  <a:pt x="10801211" y="1993989"/>
                  <a:pt x="10829254" y="1987751"/>
                </a:cubicBezTo>
                <a:cubicBezTo>
                  <a:pt x="10835198" y="1988337"/>
                  <a:pt x="10841180" y="1988553"/>
                  <a:pt x="10847162" y="1988388"/>
                </a:cubicBezTo>
                <a:cubicBezTo>
                  <a:pt x="11090123" y="1968907"/>
                  <a:pt x="11332703" y="1945734"/>
                  <a:pt x="11575155" y="1921415"/>
                </a:cubicBezTo>
                <a:lnTo>
                  <a:pt x="12192000" y="1851213"/>
                </a:lnTo>
                <a:lnTo>
                  <a:pt x="12192000" y="1907356"/>
                </a:lnTo>
                <a:lnTo>
                  <a:pt x="12035532" y="1927033"/>
                </a:lnTo>
                <a:cubicBezTo>
                  <a:pt x="11882793" y="1944747"/>
                  <a:pt x="11729910" y="1961077"/>
                  <a:pt x="11576932" y="1976291"/>
                </a:cubicBezTo>
                <a:cubicBezTo>
                  <a:pt x="11260690" y="2008122"/>
                  <a:pt x="10944193" y="2037279"/>
                  <a:pt x="10627316" y="2061470"/>
                </a:cubicBezTo>
                <a:cubicBezTo>
                  <a:pt x="10352985" y="2082351"/>
                  <a:pt x="10078401" y="2100431"/>
                  <a:pt x="9804196" y="2123478"/>
                </a:cubicBezTo>
                <a:cubicBezTo>
                  <a:pt x="9617118" y="2139137"/>
                  <a:pt x="9430675" y="2161674"/>
                  <a:pt x="9243851" y="2180008"/>
                </a:cubicBezTo>
                <a:cubicBezTo>
                  <a:pt x="9073157" y="2196433"/>
                  <a:pt x="8902207" y="2211966"/>
                  <a:pt x="8731259" y="2225081"/>
                </a:cubicBezTo>
                <a:cubicBezTo>
                  <a:pt x="8509507" y="2242054"/>
                  <a:pt x="8287667" y="2257586"/>
                  <a:pt x="8065752" y="2271681"/>
                </a:cubicBezTo>
                <a:cubicBezTo>
                  <a:pt x="7929984" y="2280466"/>
                  <a:pt x="7793961" y="2285814"/>
                  <a:pt x="7658065" y="2292562"/>
                </a:cubicBezTo>
                <a:cubicBezTo>
                  <a:pt x="7282640" y="2311661"/>
                  <a:pt x="6906704" y="2314208"/>
                  <a:pt x="6531024" y="2324138"/>
                </a:cubicBezTo>
                <a:cubicBezTo>
                  <a:pt x="6413417" y="2327322"/>
                  <a:pt x="6295937" y="2338399"/>
                  <a:pt x="6178331" y="2345655"/>
                </a:cubicBezTo>
                <a:cubicBezTo>
                  <a:pt x="6111271" y="2349730"/>
                  <a:pt x="6044342" y="2345655"/>
                  <a:pt x="5977282" y="2344127"/>
                </a:cubicBezTo>
                <a:cubicBezTo>
                  <a:pt x="5774073" y="2338908"/>
                  <a:pt x="5570866" y="2334960"/>
                  <a:pt x="5367658" y="2329230"/>
                </a:cubicBezTo>
                <a:cubicBezTo>
                  <a:pt x="5040746" y="2319809"/>
                  <a:pt x="4713963" y="2306274"/>
                  <a:pt x="4387306" y="2288614"/>
                </a:cubicBezTo>
                <a:cubicBezTo>
                  <a:pt x="4318342" y="2284796"/>
                  <a:pt x="4249253" y="2284286"/>
                  <a:pt x="4180287" y="2280211"/>
                </a:cubicBezTo>
                <a:cubicBezTo>
                  <a:pt x="4067634" y="2273463"/>
                  <a:pt x="3954980" y="2265060"/>
                  <a:pt x="3842199" y="2257039"/>
                </a:cubicBezTo>
                <a:cubicBezTo>
                  <a:pt x="3804988" y="2254492"/>
                  <a:pt x="3767648" y="2254620"/>
                  <a:pt x="3730309" y="2251182"/>
                </a:cubicBezTo>
                <a:cubicBezTo>
                  <a:pt x="3628704" y="2242142"/>
                  <a:pt x="3527101" y="2238449"/>
                  <a:pt x="3425496" y="2231320"/>
                </a:cubicBezTo>
                <a:cubicBezTo>
                  <a:pt x="3308906" y="2222534"/>
                  <a:pt x="3192569" y="2211330"/>
                  <a:pt x="3076106" y="2201781"/>
                </a:cubicBezTo>
                <a:cubicBezTo>
                  <a:pt x="2990757" y="2194905"/>
                  <a:pt x="2905157" y="2190067"/>
                  <a:pt x="2819682" y="2182427"/>
                </a:cubicBezTo>
                <a:cubicBezTo>
                  <a:pt x="2721507" y="2173515"/>
                  <a:pt x="2623586" y="2162311"/>
                  <a:pt x="2525539" y="2152888"/>
                </a:cubicBezTo>
                <a:cubicBezTo>
                  <a:pt x="2454289" y="2145886"/>
                  <a:pt x="2383038" y="2140920"/>
                  <a:pt x="2311915" y="2133536"/>
                </a:cubicBezTo>
                <a:cubicBezTo>
                  <a:pt x="2225933" y="2124749"/>
                  <a:pt x="2140204" y="2114182"/>
                  <a:pt x="2054223" y="2104760"/>
                </a:cubicBezTo>
                <a:cubicBezTo>
                  <a:pt x="1990719" y="2097758"/>
                  <a:pt x="1928233" y="2092028"/>
                  <a:pt x="1865367" y="2084770"/>
                </a:cubicBezTo>
                <a:cubicBezTo>
                  <a:pt x="1786622" y="2075603"/>
                  <a:pt x="1708006" y="2065545"/>
                  <a:pt x="1629263" y="2055996"/>
                </a:cubicBezTo>
                <a:cubicBezTo>
                  <a:pt x="1572492" y="2049120"/>
                  <a:pt x="1515595" y="2043264"/>
                  <a:pt x="1458823" y="2035751"/>
                </a:cubicBezTo>
                <a:cubicBezTo>
                  <a:pt x="1386303" y="2026585"/>
                  <a:pt x="1313784" y="2016780"/>
                  <a:pt x="1241390" y="2007103"/>
                </a:cubicBezTo>
                <a:lnTo>
                  <a:pt x="1047453" y="1980748"/>
                </a:lnTo>
                <a:cubicBezTo>
                  <a:pt x="969980" y="1970180"/>
                  <a:pt x="892254" y="1960377"/>
                  <a:pt x="814907" y="1949045"/>
                </a:cubicBezTo>
                <a:cubicBezTo>
                  <a:pt x="740609" y="1938094"/>
                  <a:pt x="666692" y="1925744"/>
                  <a:pt x="592649" y="1913776"/>
                </a:cubicBezTo>
                <a:cubicBezTo>
                  <a:pt x="509587" y="1900280"/>
                  <a:pt x="426653" y="1886274"/>
                  <a:pt x="343591" y="1872650"/>
                </a:cubicBezTo>
                <a:cubicBezTo>
                  <a:pt x="240972" y="1855716"/>
                  <a:pt x="138225" y="1839673"/>
                  <a:pt x="35731" y="1821722"/>
                </a:cubicBezTo>
                <a:lnTo>
                  <a:pt x="0" y="1814848"/>
                </a:lnTo>
                <a:lnTo>
                  <a:pt x="0" y="1758489"/>
                </a:lnTo>
                <a:lnTo>
                  <a:pt x="274248" y="1808735"/>
                </a:lnTo>
                <a:cubicBezTo>
                  <a:pt x="348926" y="1821467"/>
                  <a:pt x="423604" y="1832798"/>
                  <a:pt x="498157" y="1846167"/>
                </a:cubicBezTo>
                <a:cubicBezTo>
                  <a:pt x="572708" y="1859536"/>
                  <a:pt x="647896" y="1867813"/>
                  <a:pt x="722828" y="1878635"/>
                </a:cubicBezTo>
                <a:cubicBezTo>
                  <a:pt x="797762" y="1889457"/>
                  <a:pt x="874219" y="1901426"/>
                  <a:pt x="949913" y="1912375"/>
                </a:cubicBezTo>
                <a:cubicBezTo>
                  <a:pt x="1031704" y="1924343"/>
                  <a:pt x="1113496" y="1935802"/>
                  <a:pt x="1195414" y="1947516"/>
                </a:cubicBezTo>
                <a:cubicBezTo>
                  <a:pt x="1244566" y="1954519"/>
                  <a:pt x="1293589" y="1962285"/>
                  <a:pt x="1342867" y="1968397"/>
                </a:cubicBezTo>
                <a:cubicBezTo>
                  <a:pt x="1401162" y="1975656"/>
                  <a:pt x="1459712" y="1981130"/>
                  <a:pt x="1518007" y="1988006"/>
                </a:cubicBezTo>
                <a:cubicBezTo>
                  <a:pt x="1579224" y="1995263"/>
                  <a:pt x="1640186" y="2003411"/>
                  <a:pt x="1701403" y="2010669"/>
                </a:cubicBezTo>
                <a:cubicBezTo>
                  <a:pt x="1762618" y="2017926"/>
                  <a:pt x="1820279" y="2024292"/>
                  <a:pt x="1879210" y="2031167"/>
                </a:cubicBezTo>
                <a:cubicBezTo>
                  <a:pt x="1942712" y="2038425"/>
                  <a:pt x="2006214" y="2046064"/>
                  <a:pt x="2068702" y="2052940"/>
                </a:cubicBezTo>
                <a:cubicBezTo>
                  <a:pt x="2116455" y="2058160"/>
                  <a:pt x="2164335" y="2062362"/>
                  <a:pt x="2212090" y="2067583"/>
                </a:cubicBezTo>
                <a:cubicBezTo>
                  <a:pt x="2280419" y="2074967"/>
                  <a:pt x="2348493" y="2085152"/>
                  <a:pt x="2416949" y="2089609"/>
                </a:cubicBezTo>
                <a:cubicBezTo>
                  <a:pt x="2472070" y="2093302"/>
                  <a:pt x="2526936" y="2099540"/>
                  <a:pt x="2582055" y="2105397"/>
                </a:cubicBezTo>
                <a:cubicBezTo>
                  <a:pt x="2655337" y="2113291"/>
                  <a:pt x="2729001" y="2119785"/>
                  <a:pt x="2802282" y="2126405"/>
                </a:cubicBezTo>
                <a:cubicBezTo>
                  <a:pt x="2862991" y="2131753"/>
                  <a:pt x="2924207" y="2136337"/>
                  <a:pt x="2984916" y="2141684"/>
                </a:cubicBezTo>
                <a:cubicBezTo>
                  <a:pt x="3070516" y="2149324"/>
                  <a:pt x="3156373" y="2152888"/>
                  <a:pt x="3241847" y="2164094"/>
                </a:cubicBezTo>
                <a:cubicBezTo>
                  <a:pt x="3307255" y="2172624"/>
                  <a:pt x="3374060" y="2169822"/>
                  <a:pt x="3439848" y="2176826"/>
                </a:cubicBezTo>
                <a:cubicBezTo>
                  <a:pt x="3512622" y="2184592"/>
                  <a:pt x="3585777" y="2186247"/>
                  <a:pt x="3658678" y="2194523"/>
                </a:cubicBezTo>
                <a:cubicBezTo>
                  <a:pt x="3731578" y="2202800"/>
                  <a:pt x="3807019" y="2201781"/>
                  <a:pt x="3881317" y="2206491"/>
                </a:cubicBezTo>
                <a:cubicBezTo>
                  <a:pt x="3970222" y="2212094"/>
                  <a:pt x="4059124" y="2223552"/>
                  <a:pt x="4148916" y="2225081"/>
                </a:cubicBezTo>
                <a:cubicBezTo>
                  <a:pt x="4255600" y="2226736"/>
                  <a:pt x="4361779" y="2236539"/>
                  <a:pt x="4468337" y="2237813"/>
                </a:cubicBezTo>
                <a:cubicBezTo>
                  <a:pt x="4511390" y="2238577"/>
                  <a:pt x="4554190" y="2246852"/>
                  <a:pt x="4605375" y="2240232"/>
                </a:cubicBezTo>
                <a:cubicBezTo>
                  <a:pt x="4574131" y="2238704"/>
                  <a:pt x="4550762" y="2237940"/>
                  <a:pt x="4527647" y="2236412"/>
                </a:cubicBezTo>
                <a:cubicBezTo>
                  <a:pt x="4410293" y="2228773"/>
                  <a:pt x="4292942" y="2220751"/>
                  <a:pt x="4175589" y="2212985"/>
                </a:cubicBezTo>
                <a:cubicBezTo>
                  <a:pt x="4113101" y="2208783"/>
                  <a:pt x="4050615" y="2205219"/>
                  <a:pt x="3988255" y="2200253"/>
                </a:cubicBezTo>
                <a:cubicBezTo>
                  <a:pt x="3887668" y="2192487"/>
                  <a:pt x="3787079" y="2184082"/>
                  <a:pt x="3686492" y="2176062"/>
                </a:cubicBezTo>
                <a:cubicBezTo>
                  <a:pt x="3630102" y="2171605"/>
                  <a:pt x="3573711" y="2168040"/>
                  <a:pt x="3517320" y="2163330"/>
                </a:cubicBezTo>
                <a:cubicBezTo>
                  <a:pt x="3430958" y="2155689"/>
                  <a:pt x="3344721" y="2147159"/>
                  <a:pt x="3258357" y="2139519"/>
                </a:cubicBezTo>
                <a:cubicBezTo>
                  <a:pt x="3206031" y="2134809"/>
                  <a:pt x="3153705" y="2131371"/>
                  <a:pt x="3101506" y="2126787"/>
                </a:cubicBezTo>
                <a:cubicBezTo>
                  <a:pt x="3004220" y="2117365"/>
                  <a:pt x="2907061" y="2106798"/>
                  <a:pt x="2809395" y="2097502"/>
                </a:cubicBezTo>
                <a:cubicBezTo>
                  <a:pt x="2739161" y="2090628"/>
                  <a:pt x="2668673" y="2085916"/>
                  <a:pt x="2598566" y="2078532"/>
                </a:cubicBezTo>
                <a:cubicBezTo>
                  <a:pt x="2511441" y="2069365"/>
                  <a:pt x="2424569" y="2058160"/>
                  <a:pt x="2337444" y="2048611"/>
                </a:cubicBezTo>
                <a:cubicBezTo>
                  <a:pt x="2255399" y="2039699"/>
                  <a:pt x="2173099" y="2032950"/>
                  <a:pt x="2091054" y="2023146"/>
                </a:cubicBezTo>
                <a:cubicBezTo>
                  <a:pt x="1979162" y="2010414"/>
                  <a:pt x="1867524" y="1995008"/>
                  <a:pt x="1755761" y="1981384"/>
                </a:cubicBezTo>
                <a:cubicBezTo>
                  <a:pt x="1650982" y="1968652"/>
                  <a:pt x="1545821" y="1957830"/>
                  <a:pt x="1441169" y="1943824"/>
                </a:cubicBezTo>
                <a:cubicBezTo>
                  <a:pt x="1299813" y="1924980"/>
                  <a:pt x="1158837" y="1903718"/>
                  <a:pt x="1017607" y="1883345"/>
                </a:cubicBezTo>
                <a:cubicBezTo>
                  <a:pt x="876378" y="1862974"/>
                  <a:pt x="735402" y="1844003"/>
                  <a:pt x="594427" y="1821849"/>
                </a:cubicBezTo>
                <a:cubicBezTo>
                  <a:pt x="462850" y="1801222"/>
                  <a:pt x="331526" y="1778304"/>
                  <a:pt x="200711" y="1755132"/>
                </a:cubicBezTo>
                <a:lnTo>
                  <a:pt x="0" y="1718743"/>
                </a:lnTo>
                <a:close/>
              </a:path>
            </a:pathLst>
          </a:custGeom>
          <a:solidFill>
            <a:schemeClr val="accent2"/>
          </a:solidFill>
          <a:ln w="8199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05A9AB-A500-CE12-D6DC-F44DF3E07D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01221"/>
            <a:ext cx="10515600" cy="1348065"/>
          </a:xfrm>
        </p:spPr>
        <p:txBody>
          <a:bodyPr>
            <a:normAutofit/>
          </a:bodyPr>
          <a:lstStyle/>
          <a:p>
            <a:r>
              <a:rPr lang="en-US" sz="5000">
                <a:solidFill>
                  <a:srgbClr val="FFFFFF"/>
                </a:solidFill>
              </a:rPr>
              <a:t>How learning is assessed and planned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F8ED56-95EF-88C8-A025-4F961CE0E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347414"/>
            <a:ext cx="12188952" cy="451058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sz="1900" dirty="0"/>
              <a:t>Planning and assessing are vital in the classroom</a:t>
            </a:r>
          </a:p>
          <a:p>
            <a:pPr marL="0" indent="0">
              <a:buNone/>
            </a:pPr>
            <a:r>
              <a:rPr lang="en-US" sz="1900" b="1" dirty="0"/>
              <a:t>1. </a:t>
            </a:r>
            <a:r>
              <a:rPr lang="en-US" sz="1900" b="1" dirty="0" err="1"/>
              <a:t>Esytn</a:t>
            </a:r>
            <a:r>
              <a:rPr lang="en-US" sz="1900" b="1" dirty="0"/>
              <a:t> Report</a:t>
            </a:r>
          </a:p>
          <a:p>
            <a:pPr marL="0" indent="0">
              <a:buNone/>
            </a:pPr>
            <a:r>
              <a:rPr lang="en-US" sz="1900" dirty="0"/>
              <a:t>A recent </a:t>
            </a:r>
            <a:r>
              <a:rPr lang="en-US" sz="1900" dirty="0" err="1"/>
              <a:t>Estyn</a:t>
            </a:r>
            <a:r>
              <a:rPr lang="en-US" sz="1900" dirty="0"/>
              <a:t> report discusses the importance of planning and assessing in improving teaching (</a:t>
            </a:r>
            <a:r>
              <a:rPr lang="en-US" sz="1900" dirty="0" err="1"/>
              <a:t>Estyn</a:t>
            </a:r>
            <a:r>
              <a:rPr lang="en-US" sz="1900" dirty="0"/>
              <a:t>, 2022). </a:t>
            </a:r>
          </a:p>
          <a:p>
            <a:pPr marL="0" indent="0">
              <a:buNone/>
            </a:pPr>
            <a:r>
              <a:rPr lang="en-US" sz="1900" b="1" dirty="0"/>
              <a:t>2. Planning for assessment:</a:t>
            </a:r>
          </a:p>
          <a:p>
            <a:r>
              <a:rPr lang="en-US" sz="1900" dirty="0"/>
              <a:t>Assessments in schools must align with the Curriculum for Wales (</a:t>
            </a:r>
            <a:r>
              <a:rPr lang="en-US" sz="1900" dirty="0" err="1"/>
              <a:t>Estyn</a:t>
            </a:r>
            <a:r>
              <a:rPr lang="en-US" sz="1900" dirty="0"/>
              <a:t>, 2022). </a:t>
            </a:r>
          </a:p>
          <a:p>
            <a:r>
              <a:rPr lang="en-US" sz="1900" dirty="0"/>
              <a:t>Assessment is essential to creating a good teacher (</a:t>
            </a:r>
            <a:r>
              <a:rPr lang="en-US" sz="1900" dirty="0" err="1"/>
              <a:t>Estyn</a:t>
            </a:r>
            <a:r>
              <a:rPr lang="en-US" sz="1900" dirty="0"/>
              <a:t>, 2022).  </a:t>
            </a:r>
          </a:p>
          <a:p>
            <a:pPr marL="0" indent="0">
              <a:buNone/>
            </a:pPr>
            <a:r>
              <a:rPr lang="en-US" sz="1900" i="1" dirty="0"/>
              <a:t>Example</a:t>
            </a:r>
            <a:r>
              <a:rPr lang="en-US" sz="1900" b="1" dirty="0"/>
              <a:t>: </a:t>
            </a:r>
            <a:r>
              <a:rPr lang="en-US" sz="1900" dirty="0"/>
              <a:t>teachers plan assessments that align with the curriculum and the children’s stage of development (</a:t>
            </a:r>
            <a:r>
              <a:rPr lang="en-US" sz="1900" dirty="0" err="1"/>
              <a:t>Estyn</a:t>
            </a:r>
            <a:r>
              <a:rPr lang="en-US" sz="1900" dirty="0"/>
              <a:t>, 2022). </a:t>
            </a:r>
          </a:p>
          <a:p>
            <a:pPr marL="0" indent="0">
              <a:buNone/>
            </a:pPr>
            <a:r>
              <a:rPr lang="en-US" sz="1900" b="1" dirty="0"/>
              <a:t>3. Developing a collaborative approach to assessment:</a:t>
            </a:r>
          </a:p>
          <a:p>
            <a:r>
              <a:rPr lang="en-US" sz="1900" dirty="0"/>
              <a:t>Schools must reinforce collaboration in assessments (</a:t>
            </a:r>
            <a:r>
              <a:rPr lang="en-US" sz="1900" dirty="0" err="1"/>
              <a:t>Estyn</a:t>
            </a:r>
            <a:r>
              <a:rPr lang="en-US" sz="1900" dirty="0"/>
              <a:t>, 2022). </a:t>
            </a:r>
          </a:p>
          <a:p>
            <a:r>
              <a:rPr lang="en-US" sz="1900" i="1" dirty="0"/>
              <a:t>Example: </a:t>
            </a:r>
            <a:r>
              <a:rPr lang="en-US" sz="1900" dirty="0"/>
              <a:t>children undergo peer assessments</a:t>
            </a:r>
          </a:p>
          <a:p>
            <a:pPr marL="0" indent="0">
              <a:buNone/>
            </a:pPr>
            <a:r>
              <a:rPr lang="en-US" sz="1900" b="1" dirty="0"/>
              <a:t>Piaget’s theory:</a:t>
            </a:r>
          </a:p>
          <a:p>
            <a:r>
              <a:rPr lang="en-US" sz="1900" dirty="0"/>
              <a:t>Piaget emphasized children construction their own knowledge through environmental interactions. Assessments allows for active participation (Halfpenny and Pettersen, 2014). </a:t>
            </a:r>
          </a:p>
          <a:p>
            <a:pPr marL="0" indent="0">
              <a:buNone/>
            </a:pPr>
            <a:endParaRPr lang="en-US" sz="700" b="1" dirty="0"/>
          </a:p>
        </p:txBody>
      </p:sp>
    </p:spTree>
    <p:extLst>
      <p:ext uri="{BB962C8B-B14F-4D97-AF65-F5344CB8AC3E}">
        <p14:creationId xmlns:p14="http://schemas.microsoft.com/office/powerpoint/2010/main" val="34639534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5A2090-B428-2D9F-A11B-549F815361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23" name="Arc 22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Content Placeholder 3">
            <a:extLst>
              <a:ext uri="{FF2B5EF4-FFF2-40B4-BE49-F238E27FC236}">
                <a16:creationId xmlns:a16="http://schemas.microsoft.com/office/drawing/2014/main" id="{1F195EF5-BE3E-CA4E-DA5B-703D3618D1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5070710"/>
          </a:xfrm>
        </p:spPr>
        <p:txBody>
          <a:bodyPr>
            <a:normAutofit lnSpcReduction="10000"/>
          </a:bodyPr>
          <a:lstStyle/>
          <a:p>
            <a:pPr marL="0" marR="0" indent="0" rtl="0" eaLnBrk="1" fontAlgn="auto" latinLnBrk="0" hangingPunct="1">
              <a:spcBef>
                <a:spcPts val="0"/>
              </a:spcBef>
              <a:spcAft>
                <a:spcPts val="0"/>
              </a:spcAft>
            </a:pPr>
            <a:r>
              <a:rPr lang="en-US" b="1" i="0" u="none" strike="noStrike" kern="1200" spc="0">
                <a:effectLst/>
                <a:latin typeface="Aptos" panose="020B0004020202020204" pitchFamily="34" charset="0"/>
              </a:rPr>
              <a:t> </a:t>
            </a:r>
            <a:r>
              <a:rPr lang="en-US" i="0" u="none" strike="noStrike" kern="1200" spc="0">
                <a:effectLst/>
                <a:latin typeface="Aptos" panose="020B0004020202020204" pitchFamily="34" charset="0"/>
              </a:rPr>
              <a:t>Cognitive </a:t>
            </a:r>
            <a:r>
              <a:rPr lang="en-US" i="0" u="none" strike="noStrike" kern="1200" spc="0" dirty="0">
                <a:effectLst/>
                <a:latin typeface="Aptos" panose="020B0004020202020204" pitchFamily="34" charset="0"/>
              </a:rPr>
              <a:t>constructivist</a:t>
            </a:r>
          </a:p>
          <a:p>
            <a:pPr marL="0" marR="0" indent="0" rtl="0" eaLnBrk="1" fontAlgn="auto" latinLnBrk="0" hangingPunct="1">
              <a:spcBef>
                <a:spcPts val="0"/>
              </a:spcBef>
              <a:spcAft>
                <a:spcPts val="0"/>
              </a:spcAft>
              <a:buNone/>
            </a:pPr>
            <a:endParaRPr lang="en-GB" i="0" u="none" strike="noStrike" dirty="0">
              <a:effectLst/>
              <a:latin typeface="Arial" panose="020B0604020202020204" pitchFamily="34" charset="0"/>
            </a:endParaRPr>
          </a:p>
          <a:p>
            <a:pPr marL="0" marR="0" indent="0" rtl="0" eaLnBrk="1" fontAlgn="auto" latinLnBrk="0" hangingPunct="1">
              <a:spcBef>
                <a:spcPts val="0"/>
              </a:spcBef>
              <a:spcAft>
                <a:spcPts val="0"/>
              </a:spcAft>
            </a:pPr>
            <a:r>
              <a:rPr lang="en-US" b="0" i="0" u="none" strike="noStrike" kern="1200" spc="0" dirty="0">
                <a:effectLst/>
                <a:latin typeface="Aptos" panose="020B0004020202020204" pitchFamily="34" charset="0"/>
              </a:rPr>
              <a:t> Encourages open-ended exploration, spontaneity, unstructured play </a:t>
            </a:r>
          </a:p>
          <a:p>
            <a:pPr marL="0" marR="0" indent="0" rtl="0" eaLnBrk="1" fontAlgn="auto" latinLnBrk="0" hangingPunct="1">
              <a:spcBef>
                <a:spcPts val="0"/>
              </a:spcBef>
              <a:spcAft>
                <a:spcPts val="0"/>
              </a:spcAft>
              <a:buNone/>
            </a:pPr>
            <a:endParaRPr lang="en-GB" b="0" i="0" u="none" strike="noStrike" dirty="0">
              <a:effectLst/>
              <a:latin typeface="Arial" panose="020B0604020202020204" pitchFamily="34" charset="0"/>
            </a:endParaRPr>
          </a:p>
          <a:p>
            <a:pPr marL="0" marR="0" indent="0" rtl="0" eaLnBrk="1" fontAlgn="auto" latinLnBrk="0" hangingPunct="1">
              <a:spcBef>
                <a:spcPts val="0"/>
              </a:spcBef>
              <a:spcAft>
                <a:spcPts val="0"/>
              </a:spcAft>
            </a:pPr>
            <a:r>
              <a:rPr lang="en-US" b="0" i="0" u="none" strike="noStrike" kern="1200" spc="0" dirty="0">
                <a:effectLst/>
                <a:latin typeface="Aptos" panose="020B0004020202020204" pitchFamily="34" charset="0"/>
              </a:rPr>
              <a:t> Emphasized the importance of cognitive development of the child.</a:t>
            </a:r>
          </a:p>
          <a:p>
            <a:pPr marL="0" marR="0" indent="0" rtl="0" eaLnBrk="1" fontAlgn="auto" latinLnBrk="0" hangingPunct="1">
              <a:spcBef>
                <a:spcPts val="0"/>
              </a:spcBef>
              <a:spcAft>
                <a:spcPts val="0"/>
              </a:spcAft>
              <a:buNone/>
            </a:pPr>
            <a:endParaRPr lang="en-GB" b="0" i="0" u="none" strike="noStrike" dirty="0">
              <a:effectLst/>
              <a:latin typeface="Aptos" panose="020B0004020202020204" pitchFamily="34" charset="0"/>
            </a:endParaRPr>
          </a:p>
          <a:p>
            <a:pPr fontAlgn="t">
              <a:spcBef>
                <a:spcPts val="0"/>
              </a:spcBef>
            </a:pPr>
            <a:r>
              <a:rPr lang="en-GB" b="0" i="0" u="none" strike="noStrike" kern="1200" spc="0" dirty="0">
                <a:effectLst/>
                <a:latin typeface="Aptos" panose="020B0004020202020204" pitchFamily="34" charset="0"/>
              </a:rPr>
              <a:t>Piaget identified distinct cognitive stages, highlighting the importance of age-appropriate learning experiences. </a:t>
            </a:r>
            <a:endParaRPr lang="en-GB" b="0" i="0" u="none" strike="noStrike" dirty="0">
              <a:effectLst/>
              <a:latin typeface="Aptos" panose="020B000402020202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11689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29850F-C44E-CC7E-1958-C402BB8556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Reference list</a:t>
            </a:r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D5199F-AC64-E744-6821-041337FA34C0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167272" y="591344"/>
            <a:ext cx="7186527" cy="5689140"/>
          </a:xfrm>
          <a:prstGeom prst="rect">
            <a:avLst/>
          </a:prstGeom>
        </p:spPr>
        <p:txBody>
          <a:bodyPr rtlCol="0" anchor="ctr">
            <a:normAutofit/>
          </a:bodyPr>
          <a:lstStyle/>
          <a:p>
            <a:r>
              <a:rPr lang="en-GB" sz="700" b="0" i="0" u="none" strike="noStrike">
                <a:effectLst/>
                <a:latin typeface="Arial" panose="020B0604020202020204" pitchFamily="34" charset="0"/>
              </a:rPr>
              <a:t>Cherry, K. (2023). </a:t>
            </a:r>
            <a:r>
              <a:rPr lang="en-GB" sz="700" b="0" i="1" u="none" strike="noStrike">
                <a:effectLst/>
                <a:latin typeface="Arial" panose="020B0604020202020204" pitchFamily="34" charset="0"/>
              </a:rPr>
              <a:t>Characteristics of Concrete Operational Stage in Cognitive Development</a:t>
            </a:r>
            <a:r>
              <a:rPr lang="en-GB" sz="700" b="0" i="0" u="none" strike="noStrike">
                <a:effectLst/>
                <a:latin typeface="Arial" panose="020B0604020202020204" pitchFamily="34" charset="0"/>
              </a:rPr>
              <a:t>. [online] </a:t>
            </a:r>
            <a:r>
              <a:rPr lang="en-GB" sz="700" b="0" i="0" u="none" strike="noStrike" err="1">
                <a:effectLst/>
                <a:latin typeface="Arial" panose="020B0604020202020204" pitchFamily="34" charset="0"/>
              </a:rPr>
              <a:t>Verywell</a:t>
            </a:r>
            <a:r>
              <a:rPr lang="en-GB" sz="700" b="0" i="0" u="none" strike="noStrike">
                <a:effectLst/>
                <a:latin typeface="Arial" panose="020B0604020202020204" pitchFamily="34" charset="0"/>
              </a:rPr>
              <a:t> Mind. Available at: https://</a:t>
            </a:r>
            <a:r>
              <a:rPr lang="en-GB" sz="700" b="0" i="0" u="none" strike="noStrike" err="1">
                <a:effectLst/>
                <a:latin typeface="Arial" panose="020B0604020202020204" pitchFamily="34" charset="0"/>
              </a:rPr>
              <a:t>www.verywellmind.com</a:t>
            </a:r>
            <a:r>
              <a:rPr lang="en-GB" sz="700" b="0" i="0" u="none" strike="noStrike">
                <a:effectLst/>
                <a:latin typeface="Arial" panose="020B0604020202020204" pitchFamily="34" charset="0"/>
              </a:rPr>
              <a:t>/concrete-operational-stage-of-cognitive-development-2795458#:~:text=3%20An%20example%20of%20this [Accessed 26 Feb. 2024].</a:t>
            </a:r>
          </a:p>
          <a:p>
            <a:r>
              <a:rPr lang="en-GB" sz="700" b="0" i="0" u="none" strike="noStrike">
                <a:effectLst/>
                <a:latin typeface="Arial" panose="020B0604020202020204" pitchFamily="34" charset="0"/>
              </a:rPr>
              <a:t>Crowley, K. (2017). </a:t>
            </a:r>
            <a:r>
              <a:rPr lang="en-GB" sz="700" b="0" i="1" u="none" strike="noStrike">
                <a:effectLst/>
                <a:latin typeface="Arial" panose="020B0604020202020204" pitchFamily="34" charset="0"/>
              </a:rPr>
              <a:t>Child Development - a Practical introduction.</a:t>
            </a:r>
            <a:r>
              <a:rPr lang="en-GB" sz="700" b="0" i="0" u="none" strike="noStrike">
                <a:effectLst/>
                <a:latin typeface="Arial" panose="020B0604020202020204" pitchFamily="34" charset="0"/>
              </a:rPr>
              <a:t> 2nd ed. London: Sage Publications Ltd.</a:t>
            </a:r>
          </a:p>
          <a:p>
            <a:r>
              <a:rPr lang="en-GB" sz="700" b="0" i="0" u="none" strike="noStrike" err="1">
                <a:effectLst/>
                <a:latin typeface="Arial" panose="020B0604020202020204" pitchFamily="34" charset="0"/>
              </a:rPr>
              <a:t>Encyclopædia</a:t>
            </a:r>
            <a:r>
              <a:rPr lang="en-GB" sz="700" b="0" i="0" u="none" strike="noStrike">
                <a:effectLst/>
                <a:latin typeface="Arial" panose="020B0604020202020204" pitchFamily="34" charset="0"/>
              </a:rPr>
              <a:t> Britannica (2024). </a:t>
            </a:r>
            <a:r>
              <a:rPr lang="en-GB" sz="700" b="0" i="1" u="none" strike="noStrike">
                <a:effectLst/>
                <a:latin typeface="Arial" panose="020B0604020202020204" pitchFamily="34" charset="0"/>
              </a:rPr>
              <a:t>Jean Piaget</a:t>
            </a:r>
            <a:r>
              <a:rPr lang="en-GB" sz="700" b="0" i="0" u="none" strike="noStrike">
                <a:effectLst/>
                <a:latin typeface="Arial" panose="020B0604020202020204" pitchFamily="34" charset="0"/>
              </a:rPr>
              <a:t>. Available at: https://</a:t>
            </a:r>
            <a:r>
              <a:rPr lang="en-GB" sz="700" b="0" i="0" u="none" strike="noStrike" err="1">
                <a:effectLst/>
                <a:latin typeface="Arial" panose="020B0604020202020204" pitchFamily="34" charset="0"/>
              </a:rPr>
              <a:t>www.britannica.com</a:t>
            </a:r>
            <a:r>
              <a:rPr lang="en-GB" sz="700" b="0" i="0" u="none" strike="noStrike">
                <a:effectLst/>
                <a:latin typeface="Arial" panose="020B0604020202020204" pitchFamily="34" charset="0"/>
              </a:rPr>
              <a:t>/biography/Jean-Piaget [Accessed 28 Feb. 2024].</a:t>
            </a:r>
          </a:p>
          <a:p>
            <a:r>
              <a:rPr lang="en-GB" sz="700" b="0" i="0" u="none" strike="noStrike">
                <a:effectLst/>
                <a:latin typeface="Arial" panose="020B0604020202020204" pitchFamily="34" charset="0"/>
              </a:rPr>
              <a:t>Estyn (2022). </a:t>
            </a:r>
            <a:r>
              <a:rPr lang="en-GB" sz="700" b="0" i="1" u="none" strike="noStrike">
                <a:effectLst/>
                <a:latin typeface="Arial" panose="020B0604020202020204" pitchFamily="34" charset="0"/>
              </a:rPr>
              <a:t>Effective approaches to assessment that improve teaching and learning</a:t>
            </a:r>
            <a:r>
              <a:rPr lang="en-GB" sz="700" b="0" i="0" u="none" strike="noStrike">
                <a:effectLst/>
                <a:latin typeface="Arial" panose="020B0604020202020204" pitchFamily="34" charset="0"/>
              </a:rPr>
              <a:t>. [online] Available at: https://</a:t>
            </a:r>
            <a:r>
              <a:rPr lang="en-GB" sz="700" b="0" i="0" u="none" strike="noStrike" err="1">
                <a:effectLst/>
                <a:latin typeface="Arial" panose="020B0604020202020204" pitchFamily="34" charset="0"/>
              </a:rPr>
              <a:t>www.estyn.gov.wales</a:t>
            </a:r>
            <a:r>
              <a:rPr lang="en-GB" sz="700" b="0" i="0" u="none" strike="noStrike">
                <a:effectLst/>
                <a:latin typeface="Arial" panose="020B0604020202020204" pitchFamily="34" charset="0"/>
              </a:rPr>
              <a:t>/system/files/2022-10/Effective%20approaches%20to%20assessment%20that%20improve%20teaching%20and%20learning.pdf [Accessed 26 Feb. 2024].</a:t>
            </a:r>
          </a:p>
          <a:p>
            <a:r>
              <a:rPr lang="en-GB" sz="700" b="0" i="0" u="none" strike="noStrike" err="1">
                <a:effectLst/>
                <a:latin typeface="Arial" panose="020B0604020202020204" pitchFamily="34" charset="0"/>
              </a:rPr>
              <a:t>Halpenny</a:t>
            </a:r>
            <a:r>
              <a:rPr lang="en-GB" sz="700" b="0" i="0" u="none" strike="noStrike">
                <a:effectLst/>
                <a:latin typeface="Arial" panose="020B0604020202020204" pitchFamily="34" charset="0"/>
              </a:rPr>
              <a:t>, A.M. and Pettersen, J. (2014). </a:t>
            </a:r>
            <a:r>
              <a:rPr lang="en-GB" sz="700" b="0" i="1" u="none" strike="noStrike">
                <a:effectLst/>
                <a:latin typeface="Arial" panose="020B0604020202020204" pitchFamily="34" charset="0"/>
              </a:rPr>
              <a:t>Introducing Piaget : a Guide for Practitioners and Students in Early Years Education</a:t>
            </a:r>
            <a:r>
              <a:rPr lang="en-GB" sz="700" b="0" i="0" u="none" strike="noStrike">
                <a:effectLst/>
                <a:latin typeface="Arial" panose="020B0604020202020204" pitchFamily="34" charset="0"/>
              </a:rPr>
              <a:t>. Oxon: Routledge.</a:t>
            </a:r>
          </a:p>
          <a:p>
            <a:r>
              <a:rPr lang="en-GB" sz="700" b="0" i="0" u="none" strike="noStrike">
                <a:effectLst/>
                <a:latin typeface="Arial" panose="020B0604020202020204" pitchFamily="34" charset="0"/>
              </a:rPr>
              <a:t>Keenan, T., Evans, S. and Crowley, K. (2016). </a:t>
            </a:r>
            <a:r>
              <a:rPr lang="en-GB" sz="700" b="0" i="1" u="none" strike="noStrike">
                <a:effectLst/>
                <a:latin typeface="Arial" panose="020B0604020202020204" pitchFamily="34" charset="0"/>
              </a:rPr>
              <a:t>Introduction To Child Development.</a:t>
            </a:r>
            <a:r>
              <a:rPr lang="en-GB" sz="700" b="0" i="0" u="none" strike="noStrike">
                <a:effectLst/>
                <a:latin typeface="Arial" panose="020B0604020202020204" pitchFamily="34" charset="0"/>
              </a:rPr>
              <a:t> 3rd ed. London: Sage Publications.</a:t>
            </a:r>
          </a:p>
          <a:p>
            <a:r>
              <a:rPr lang="en-GB" sz="700" b="0" i="0" u="none" strike="noStrike">
                <a:effectLst/>
                <a:latin typeface="Arial" panose="020B0604020202020204" pitchFamily="34" charset="0"/>
              </a:rPr>
              <a:t>Marcin, A. (2018). </a:t>
            </a:r>
            <a:r>
              <a:rPr lang="en-GB" sz="700" b="0" i="1" u="none" strike="noStrike">
                <a:effectLst/>
                <a:latin typeface="Arial" panose="020B0604020202020204" pitchFamily="34" charset="0"/>
              </a:rPr>
              <a:t>What Are Piaget’s Stages of Development and How Are They Used?</a:t>
            </a:r>
            <a:r>
              <a:rPr lang="en-GB" sz="700" b="0" i="0" u="none" strike="noStrike">
                <a:effectLst/>
                <a:latin typeface="Arial" panose="020B0604020202020204" pitchFamily="34" charset="0"/>
              </a:rPr>
              <a:t> [online] Healthline. Available at: https://</a:t>
            </a:r>
            <a:r>
              <a:rPr lang="en-GB" sz="700" b="0" i="0" u="none" strike="noStrike" err="1">
                <a:effectLst/>
                <a:latin typeface="Arial" panose="020B0604020202020204" pitchFamily="34" charset="0"/>
              </a:rPr>
              <a:t>www.healthline.com</a:t>
            </a:r>
            <a:r>
              <a:rPr lang="en-GB" sz="700" b="0" i="0" u="none" strike="noStrike">
                <a:effectLst/>
                <a:latin typeface="Arial" panose="020B0604020202020204" pitchFamily="34" charset="0"/>
              </a:rPr>
              <a:t>/health/</a:t>
            </a:r>
            <a:r>
              <a:rPr lang="en-GB" sz="700" b="0" i="0" u="none" strike="noStrike" err="1">
                <a:effectLst/>
                <a:latin typeface="Arial" panose="020B0604020202020204" pitchFamily="34" charset="0"/>
              </a:rPr>
              <a:t>piaget-stages-of-development#howto</a:t>
            </a:r>
            <a:r>
              <a:rPr lang="en-GB" sz="700" b="0" i="0" u="none" strike="noStrike">
                <a:effectLst/>
                <a:latin typeface="Arial" panose="020B0604020202020204" pitchFamily="34" charset="0"/>
              </a:rPr>
              <a:t> [Accessed 26 Feb. 2024].</a:t>
            </a:r>
          </a:p>
          <a:p>
            <a:r>
              <a:rPr lang="en-GB" sz="700" b="0" i="0" u="none" strike="noStrike">
                <a:effectLst/>
                <a:latin typeface="Arial" panose="020B0604020202020204" pitchFamily="34" charset="0"/>
              </a:rPr>
              <a:t>McLendon, K. (2011). </a:t>
            </a:r>
            <a:r>
              <a:rPr lang="en-GB" sz="700" b="0" i="1" u="none" strike="noStrike">
                <a:effectLst/>
                <a:latin typeface="Arial" panose="020B0604020202020204" pitchFamily="34" charset="0"/>
              </a:rPr>
              <a:t>Jean Piaget: Cognitive Development in the Classroom - </a:t>
            </a:r>
            <a:r>
              <a:rPr lang="en-GB" sz="700" b="0" i="1" u="none" strike="noStrike" err="1">
                <a:effectLst/>
                <a:latin typeface="Arial" panose="020B0604020202020204" pitchFamily="34" charset="0"/>
              </a:rPr>
              <a:t>Funderstanding</a:t>
            </a:r>
            <a:r>
              <a:rPr lang="en-GB" sz="700" b="0" i="1" u="none" strike="noStrike">
                <a:effectLst/>
                <a:latin typeface="Arial" panose="020B0604020202020204" pitchFamily="34" charset="0"/>
              </a:rPr>
              <a:t>: Education, Curriculum and Learning Resources</a:t>
            </a:r>
            <a:r>
              <a:rPr lang="en-GB" sz="700" b="0" i="0" u="none" strike="noStrike">
                <a:effectLst/>
                <a:latin typeface="Arial" panose="020B0604020202020204" pitchFamily="34" charset="0"/>
              </a:rPr>
              <a:t>. [online] Jean Piaget: Cognitive Development in the Classroom. Available at: https://</a:t>
            </a:r>
            <a:r>
              <a:rPr lang="en-GB" sz="700" b="0" i="0" u="none" strike="noStrike" err="1">
                <a:effectLst/>
                <a:latin typeface="Arial" panose="020B0604020202020204" pitchFamily="34" charset="0"/>
              </a:rPr>
              <a:t>funderstanding.com</a:t>
            </a:r>
            <a:r>
              <a:rPr lang="en-GB" sz="700" b="0" i="0" u="none" strike="noStrike">
                <a:effectLst/>
                <a:latin typeface="Arial" panose="020B0604020202020204" pitchFamily="34" charset="0"/>
              </a:rPr>
              <a:t>/educators/jean-</a:t>
            </a:r>
            <a:r>
              <a:rPr lang="en-GB" sz="700" b="0" i="0" u="none" strike="noStrike" err="1">
                <a:effectLst/>
                <a:latin typeface="Arial" panose="020B0604020202020204" pitchFamily="34" charset="0"/>
              </a:rPr>
              <a:t>piaget</a:t>
            </a:r>
            <a:r>
              <a:rPr lang="en-GB" sz="700" b="0" i="0" u="none" strike="noStrike">
                <a:effectLst/>
                <a:latin typeface="Arial" panose="020B0604020202020204" pitchFamily="34" charset="0"/>
              </a:rPr>
              <a:t>-cognitive-development-in-the-classroom/ [Accessed 23 Feb. 2024].</a:t>
            </a:r>
          </a:p>
          <a:p>
            <a:r>
              <a:rPr lang="en-GB" sz="700" b="0" i="0" u="none" strike="noStrike" err="1">
                <a:effectLst/>
                <a:latin typeface="Arial" panose="020B0604020202020204" pitchFamily="34" charset="0"/>
              </a:rPr>
              <a:t>Mcleod</a:t>
            </a:r>
            <a:r>
              <a:rPr lang="en-GB" sz="700" b="0" i="0" u="none" strike="noStrike">
                <a:effectLst/>
                <a:latin typeface="Arial" panose="020B0604020202020204" pitchFamily="34" charset="0"/>
              </a:rPr>
              <a:t>, S. (2023). </a:t>
            </a:r>
            <a:r>
              <a:rPr lang="en-GB" sz="700" b="0" i="1" u="none" strike="noStrike">
                <a:effectLst/>
                <a:latin typeface="Arial" panose="020B0604020202020204" pitchFamily="34" charset="0"/>
              </a:rPr>
              <a:t>Piaget’s Theory and Stages of Cognitive Development</a:t>
            </a:r>
            <a:r>
              <a:rPr lang="en-GB" sz="700" b="0" i="0" u="none" strike="noStrike">
                <a:effectLst/>
                <a:latin typeface="Arial" panose="020B0604020202020204" pitchFamily="34" charset="0"/>
              </a:rPr>
              <a:t>. [online] Simply Psychology. Available at: https://</a:t>
            </a:r>
            <a:r>
              <a:rPr lang="en-GB" sz="700" b="0" i="0" u="none" strike="noStrike" err="1">
                <a:effectLst/>
                <a:latin typeface="Arial" panose="020B0604020202020204" pitchFamily="34" charset="0"/>
              </a:rPr>
              <a:t>www.simplypsychology.org</a:t>
            </a:r>
            <a:r>
              <a:rPr lang="en-GB" sz="700" b="0" i="0" u="none" strike="noStrike">
                <a:effectLst/>
                <a:latin typeface="Arial" panose="020B0604020202020204" pitchFamily="34" charset="0"/>
              </a:rPr>
              <a:t>/</a:t>
            </a:r>
            <a:r>
              <a:rPr lang="en-GB" sz="700" b="0" i="0" u="none" strike="noStrike" err="1">
                <a:effectLst/>
                <a:latin typeface="Arial" panose="020B0604020202020204" pitchFamily="34" charset="0"/>
              </a:rPr>
              <a:t>piaget.html</a:t>
            </a:r>
            <a:r>
              <a:rPr lang="en-GB" sz="700" b="0" i="0" u="none" strike="noStrike">
                <a:effectLst/>
                <a:latin typeface="Arial" panose="020B0604020202020204" pitchFamily="34" charset="0"/>
              </a:rPr>
              <a:t> [Accessed 24 Feb. 2024].</a:t>
            </a:r>
          </a:p>
          <a:p>
            <a:r>
              <a:rPr lang="en-GB" sz="700" b="0" i="0" u="none" strike="noStrike">
                <a:effectLst/>
                <a:latin typeface="Arial" panose="020B0604020202020204" pitchFamily="34" charset="0"/>
              </a:rPr>
              <a:t>Mooney, L. (n.d.). </a:t>
            </a:r>
            <a:r>
              <a:rPr lang="en-GB" sz="700" b="0" i="1" u="none" strike="noStrike">
                <a:effectLst/>
                <a:latin typeface="Arial" panose="020B0604020202020204" pitchFamily="34" charset="0"/>
              </a:rPr>
              <a:t>Middle School Assembly-Line Activities | Synonym</a:t>
            </a:r>
            <a:r>
              <a:rPr lang="en-GB" sz="700" b="0" i="0" u="none" strike="noStrike">
                <a:effectLst/>
                <a:latin typeface="Arial" panose="020B0604020202020204" pitchFamily="34" charset="0"/>
              </a:rPr>
              <a:t>. [online] </a:t>
            </a:r>
            <a:r>
              <a:rPr lang="en-GB" sz="700" b="0" i="0" u="none" strike="noStrike" err="1">
                <a:effectLst/>
                <a:latin typeface="Arial" panose="020B0604020202020204" pitchFamily="34" charset="0"/>
              </a:rPr>
              <a:t>classroom.synonym.com</a:t>
            </a:r>
            <a:r>
              <a:rPr lang="en-GB" sz="700" b="0" i="0" u="none" strike="noStrike">
                <a:effectLst/>
                <a:latin typeface="Arial" panose="020B0604020202020204" pitchFamily="34" charset="0"/>
              </a:rPr>
              <a:t>. Available at: https://</a:t>
            </a:r>
            <a:r>
              <a:rPr lang="en-GB" sz="700" b="0" i="0" u="none" strike="noStrike" err="1">
                <a:effectLst/>
                <a:latin typeface="Arial" panose="020B0604020202020204" pitchFamily="34" charset="0"/>
              </a:rPr>
              <a:t>classroom.synonym.com</a:t>
            </a:r>
            <a:r>
              <a:rPr lang="en-GB" sz="700" b="0" i="0" u="none" strike="noStrike">
                <a:effectLst/>
                <a:latin typeface="Arial" panose="020B0604020202020204" pitchFamily="34" charset="0"/>
              </a:rPr>
              <a:t>/middle-school-assemblyline-activities-8008353.html [Accessed 25 Feb. 2024].</a:t>
            </a:r>
          </a:p>
          <a:p>
            <a:r>
              <a:rPr lang="en-GB" sz="700" b="0" i="0" u="none" strike="noStrike">
                <a:effectLst/>
                <a:latin typeface="Arial" panose="020B0604020202020204" pitchFamily="34" charset="0"/>
              </a:rPr>
              <a:t>OpenStax and Learning, L. (n.d.). </a:t>
            </a:r>
            <a:r>
              <a:rPr lang="en-GB" sz="700" b="0" i="1" u="none" strike="noStrike">
                <a:effectLst/>
                <a:latin typeface="Arial" panose="020B0604020202020204" pitchFamily="34" charset="0"/>
              </a:rPr>
              <a:t>Cognitive Development</a:t>
            </a:r>
            <a:r>
              <a:rPr lang="en-GB" sz="700" b="0" i="0" u="none" strike="noStrike">
                <a:effectLst/>
                <a:latin typeface="Arial" panose="020B0604020202020204" pitchFamily="34" charset="0"/>
              </a:rPr>
              <a:t>. [online] </a:t>
            </a:r>
            <a:r>
              <a:rPr lang="en-GB" sz="700" b="0" i="0" u="none" strike="noStrike" err="1">
                <a:effectLst/>
                <a:latin typeface="Arial" panose="020B0604020202020204" pitchFamily="34" charset="0"/>
              </a:rPr>
              <a:t>pressbooks.online.ucf.edu</a:t>
            </a:r>
            <a:r>
              <a:rPr lang="en-GB" sz="700" b="0" i="0" u="none" strike="noStrike">
                <a:effectLst/>
                <a:latin typeface="Arial" panose="020B0604020202020204" pitchFamily="34" charset="0"/>
              </a:rPr>
              <a:t>. Available at: https://</a:t>
            </a:r>
            <a:r>
              <a:rPr lang="en-GB" sz="700" b="0" i="0" u="none" strike="noStrike" err="1">
                <a:effectLst/>
                <a:latin typeface="Arial" panose="020B0604020202020204" pitchFamily="34" charset="0"/>
              </a:rPr>
              <a:t>pressbooks.online.ucf.edu</a:t>
            </a:r>
            <a:r>
              <a:rPr lang="en-GB" sz="700" b="0" i="0" u="none" strike="noStrike">
                <a:effectLst/>
                <a:latin typeface="Arial" panose="020B0604020202020204" pitchFamily="34" charset="0"/>
              </a:rPr>
              <a:t>/</a:t>
            </a:r>
            <a:r>
              <a:rPr lang="en-GB" sz="700" b="0" i="0" u="none" strike="noStrike" err="1">
                <a:effectLst/>
                <a:latin typeface="Arial" panose="020B0604020202020204" pitchFamily="34" charset="0"/>
              </a:rPr>
              <a:t>lumenpsychology</a:t>
            </a:r>
            <a:r>
              <a:rPr lang="en-GB" sz="700" b="0" i="0" u="none" strike="noStrike">
                <a:effectLst/>
                <a:latin typeface="Arial" panose="020B0604020202020204" pitchFamily="34" charset="0"/>
              </a:rPr>
              <a:t>/chapter/lifespan-theories-cognitive-development/#:~:text=In%20Piaget%27s%20view%2C%20around%20the [Accessed 27 Feb. 2024].</a:t>
            </a:r>
          </a:p>
          <a:p>
            <a:r>
              <a:rPr lang="en-GB" sz="700" b="0" i="0" u="none" strike="noStrike">
                <a:effectLst/>
                <a:latin typeface="Arial" panose="020B0604020202020204" pitchFamily="34" charset="0"/>
              </a:rPr>
              <a:t>Pelly, J. (2020). </a:t>
            </a:r>
            <a:r>
              <a:rPr lang="en-GB" sz="700" b="0" i="1" u="none" strike="noStrike">
                <a:effectLst/>
                <a:latin typeface="Arial" panose="020B0604020202020204" pitchFamily="34" charset="0"/>
              </a:rPr>
              <a:t>Sensory Play: 20 Great Activities for Your Toddler or </a:t>
            </a:r>
            <a:r>
              <a:rPr lang="en-GB" sz="700" b="0" i="1" u="none" strike="noStrike" err="1">
                <a:effectLst/>
                <a:latin typeface="Arial" panose="020B0604020202020204" pitchFamily="34" charset="0"/>
              </a:rPr>
              <a:t>Preschooler</a:t>
            </a:r>
            <a:r>
              <a:rPr lang="en-GB" sz="700" b="0" i="0" u="none" strike="noStrike">
                <a:effectLst/>
                <a:latin typeface="Arial" panose="020B0604020202020204" pitchFamily="34" charset="0"/>
              </a:rPr>
              <a:t>. [online] Healthline. Available at: https://</a:t>
            </a:r>
            <a:r>
              <a:rPr lang="en-GB" sz="700" b="0" i="0" u="none" strike="noStrike" err="1">
                <a:effectLst/>
                <a:latin typeface="Arial" panose="020B0604020202020204" pitchFamily="34" charset="0"/>
              </a:rPr>
              <a:t>www.healthline.com</a:t>
            </a:r>
            <a:r>
              <a:rPr lang="en-GB" sz="700" b="0" i="0" u="none" strike="noStrike">
                <a:effectLst/>
                <a:latin typeface="Arial" panose="020B0604020202020204" pitchFamily="34" charset="0"/>
              </a:rPr>
              <a:t>/health/</a:t>
            </a:r>
            <a:r>
              <a:rPr lang="en-GB" sz="700" b="0" i="0" u="none" strike="noStrike" err="1">
                <a:effectLst/>
                <a:latin typeface="Arial" panose="020B0604020202020204" pitchFamily="34" charset="0"/>
              </a:rPr>
              <a:t>childrens</a:t>
            </a:r>
            <a:r>
              <a:rPr lang="en-GB" sz="700" b="0" i="0" u="none" strike="noStrike">
                <a:effectLst/>
                <a:latin typeface="Arial" panose="020B0604020202020204" pitchFamily="34" charset="0"/>
              </a:rPr>
              <a:t>-health/</a:t>
            </a:r>
            <a:r>
              <a:rPr lang="en-GB" sz="700" b="0" i="0" u="none" strike="noStrike" err="1">
                <a:effectLst/>
                <a:latin typeface="Arial" panose="020B0604020202020204" pitchFamily="34" charset="0"/>
              </a:rPr>
              <a:t>sensory-play#takeaway</a:t>
            </a:r>
            <a:r>
              <a:rPr lang="en-GB" sz="700" b="0" i="0" u="none" strike="noStrike">
                <a:effectLst/>
                <a:latin typeface="Arial" panose="020B0604020202020204" pitchFamily="34" charset="0"/>
              </a:rPr>
              <a:t> [Accessed 26 Feb. 2024].</a:t>
            </a:r>
          </a:p>
          <a:p>
            <a:r>
              <a:rPr lang="en-GB" sz="700" b="0" i="0" u="none" strike="noStrike">
                <a:effectLst/>
                <a:latin typeface="Arial" panose="020B0604020202020204" pitchFamily="34" charset="0"/>
              </a:rPr>
              <a:t>Sample, I. (2019). </a:t>
            </a:r>
            <a:r>
              <a:rPr lang="en-GB" sz="700" b="0" i="1" u="none" strike="noStrike">
                <a:effectLst/>
                <a:latin typeface="Arial" panose="020B0604020202020204" pitchFamily="34" charset="0"/>
              </a:rPr>
              <a:t>Comparing Piaget and Vygotsky</a:t>
            </a:r>
            <a:r>
              <a:rPr lang="en-GB" sz="700" b="0" i="0" u="none" strike="noStrike">
                <a:effectLst/>
                <a:latin typeface="Arial" panose="020B0604020202020204" pitchFamily="34" charset="0"/>
              </a:rPr>
              <a:t>. [online] </a:t>
            </a:r>
            <a:r>
              <a:rPr lang="en-GB" sz="700" b="0" i="0" u="none" strike="noStrike" err="1">
                <a:effectLst/>
                <a:latin typeface="Arial" panose="020B0604020202020204" pitchFamily="34" charset="0"/>
              </a:rPr>
              <a:t>Uiowa.edu</a:t>
            </a:r>
            <a:r>
              <a:rPr lang="en-GB" sz="700" b="0" i="0" u="none" strike="noStrike">
                <a:effectLst/>
                <a:latin typeface="Arial" panose="020B0604020202020204" pitchFamily="34" charset="0"/>
              </a:rPr>
              <a:t>. Available at: https://www2.education.uiowa.edu/html/</a:t>
            </a:r>
            <a:r>
              <a:rPr lang="en-GB" sz="700" b="0" i="0" u="none" strike="noStrike" err="1">
                <a:effectLst/>
                <a:latin typeface="Arial" panose="020B0604020202020204" pitchFamily="34" charset="0"/>
              </a:rPr>
              <a:t>eportfolio</a:t>
            </a:r>
            <a:r>
              <a:rPr lang="en-GB" sz="700" b="0" i="0" u="none" strike="noStrike">
                <a:effectLst/>
                <a:latin typeface="Arial" panose="020B0604020202020204" pitchFamily="34" charset="0"/>
              </a:rPr>
              <a:t>/</a:t>
            </a:r>
            <a:r>
              <a:rPr lang="en-GB" sz="700" b="0" i="0" u="none" strike="noStrike" err="1">
                <a:effectLst/>
                <a:latin typeface="Arial" panose="020B0604020202020204" pitchFamily="34" charset="0"/>
              </a:rPr>
              <a:t>tep</a:t>
            </a:r>
            <a:r>
              <a:rPr lang="en-GB" sz="700" b="0" i="0" u="none" strike="noStrike">
                <a:effectLst/>
                <a:latin typeface="Arial" panose="020B0604020202020204" pitchFamily="34" charset="0"/>
              </a:rPr>
              <a:t>/07p075folder/</a:t>
            </a:r>
            <a:r>
              <a:rPr lang="en-GB" sz="700" b="0" i="0" u="none" strike="noStrike" err="1">
                <a:effectLst/>
                <a:latin typeface="Arial" panose="020B0604020202020204" pitchFamily="34" charset="0"/>
              </a:rPr>
              <a:t>Piaget_Vygotsky.htm</a:t>
            </a:r>
            <a:r>
              <a:rPr lang="en-GB" sz="700" b="0" i="0" u="none" strike="noStrike">
                <a:effectLst/>
                <a:latin typeface="Arial" panose="020B0604020202020204" pitchFamily="34" charset="0"/>
              </a:rPr>
              <a:t> [Accessed 25 Feb. 2024].</a:t>
            </a:r>
          </a:p>
          <a:p>
            <a:r>
              <a:rPr lang="en-GB" sz="700" b="0" i="0" u="none" strike="noStrike" err="1">
                <a:effectLst/>
                <a:latin typeface="Arial" panose="020B0604020202020204" pitchFamily="34" charset="0"/>
              </a:rPr>
              <a:t>Seong</a:t>
            </a:r>
            <a:r>
              <a:rPr lang="en-GB" sz="700" b="0" i="0" u="none" strike="noStrike">
                <a:effectLst/>
                <a:latin typeface="Arial" panose="020B0604020202020204" pitchFamily="34" charset="0"/>
              </a:rPr>
              <a:t> , J. (2023). </a:t>
            </a:r>
            <a:r>
              <a:rPr lang="en-GB" sz="700" b="0" i="1" u="none" strike="noStrike" err="1">
                <a:effectLst/>
                <a:latin typeface="Arial" panose="020B0604020202020204" pitchFamily="34" charset="0"/>
              </a:rPr>
              <a:t>Piagets</a:t>
            </a:r>
            <a:r>
              <a:rPr lang="en-GB" sz="700" b="0" i="1" u="none" strike="noStrike">
                <a:effectLst/>
                <a:latin typeface="Arial" panose="020B0604020202020204" pitchFamily="34" charset="0"/>
              </a:rPr>
              <a:t> Stages of Cognitive Development</a:t>
            </a:r>
            <a:r>
              <a:rPr lang="en-GB" sz="700" b="0" i="0" u="none" strike="noStrike">
                <a:effectLst/>
                <a:latin typeface="Arial" panose="020B0604020202020204" pitchFamily="34" charset="0"/>
              </a:rPr>
              <a:t>. </a:t>
            </a:r>
            <a:r>
              <a:rPr lang="en-GB" sz="700" b="0" i="1" u="none" strike="noStrike" err="1">
                <a:effectLst/>
                <a:latin typeface="Arial" panose="020B0604020202020204" pitchFamily="34" charset="0"/>
              </a:rPr>
              <a:t>Verywellmind</a:t>
            </a:r>
            <a:r>
              <a:rPr lang="en-GB" sz="700" b="0" i="0" u="none" strike="noStrike">
                <a:effectLst/>
                <a:latin typeface="Arial" panose="020B0604020202020204" pitchFamily="34" charset="0"/>
              </a:rPr>
              <a:t>. Available at: https://</a:t>
            </a:r>
            <a:r>
              <a:rPr lang="en-GB" sz="700" b="0" i="0" u="none" strike="noStrike" err="1">
                <a:effectLst/>
                <a:latin typeface="Arial" panose="020B0604020202020204" pitchFamily="34" charset="0"/>
              </a:rPr>
              <a:t>www.verywellmind.com</a:t>
            </a:r>
            <a:r>
              <a:rPr lang="en-GB" sz="700" b="0" i="0" u="none" strike="noStrike">
                <a:effectLst/>
                <a:latin typeface="Arial" panose="020B0604020202020204" pitchFamily="34" charset="0"/>
              </a:rPr>
              <a:t>/piagets-stages-of-cognitive-development-2795457 [Accessed 28 Feb. 2024].</a:t>
            </a:r>
          </a:p>
          <a:p>
            <a:r>
              <a:rPr lang="en-GB" sz="700" b="0" i="0" u="none" strike="noStrike">
                <a:effectLst/>
                <a:latin typeface="Arial" panose="020B0604020202020204" pitchFamily="34" charset="0"/>
              </a:rPr>
              <a:t>Welsh Government (2020). </a:t>
            </a:r>
            <a:r>
              <a:rPr lang="en-GB" sz="700" b="0" i="1" u="none" strike="noStrike">
                <a:effectLst/>
                <a:latin typeface="Arial" panose="020B0604020202020204" pitchFamily="34" charset="0"/>
              </a:rPr>
              <a:t>Curriculum for Wales - Hwb</a:t>
            </a:r>
            <a:r>
              <a:rPr lang="en-GB" sz="700" b="0" i="0" u="none" strike="noStrike">
                <a:effectLst/>
                <a:latin typeface="Arial" panose="020B0604020202020204" pitchFamily="34" charset="0"/>
              </a:rPr>
              <a:t>. [online] </a:t>
            </a:r>
            <a:r>
              <a:rPr lang="en-GB" sz="700" b="0" i="0" u="none" strike="noStrike" err="1">
                <a:effectLst/>
                <a:latin typeface="Arial" panose="020B0604020202020204" pitchFamily="34" charset="0"/>
              </a:rPr>
              <a:t>hwb.gov.wales</a:t>
            </a:r>
            <a:r>
              <a:rPr lang="en-GB" sz="700" b="0" i="0" u="none" strike="noStrike">
                <a:effectLst/>
                <a:latin typeface="Arial" panose="020B0604020202020204" pitchFamily="34" charset="0"/>
              </a:rPr>
              <a:t>. Available at: https://</a:t>
            </a:r>
            <a:r>
              <a:rPr lang="en-GB" sz="700" b="0" i="0" u="none" strike="noStrike" err="1">
                <a:effectLst/>
                <a:latin typeface="Arial" panose="020B0604020202020204" pitchFamily="34" charset="0"/>
              </a:rPr>
              <a:t>hwb.gov.wales</a:t>
            </a:r>
            <a:r>
              <a:rPr lang="en-GB" sz="700" b="0" i="0" u="none" strike="noStrike">
                <a:effectLst/>
                <a:latin typeface="Arial" panose="020B0604020202020204" pitchFamily="34" charset="0"/>
              </a:rPr>
              <a:t>/curriculum-for-</a:t>
            </a:r>
            <a:r>
              <a:rPr lang="en-GB" sz="700" b="0" i="0" u="none" strike="noStrike" err="1">
                <a:effectLst/>
                <a:latin typeface="Arial" panose="020B0604020202020204" pitchFamily="34" charset="0"/>
              </a:rPr>
              <a:t>wales</a:t>
            </a:r>
            <a:r>
              <a:rPr lang="en-GB" sz="700" b="0" i="0" u="none" strike="noStrike">
                <a:effectLst/>
                <a:latin typeface="Arial" panose="020B0604020202020204" pitchFamily="34" charset="0"/>
              </a:rPr>
              <a:t>/ [Accessed 26 Feb. 2024].</a:t>
            </a:r>
          </a:p>
          <a:p>
            <a:r>
              <a:rPr lang="en-GB" sz="700" b="0" i="0" u="none" strike="noStrike">
                <a:effectLst/>
                <a:latin typeface="Arial" panose="020B0604020202020204" pitchFamily="34" charset="0"/>
              </a:rPr>
              <a:t>Welsh Government (n.d.). </a:t>
            </a:r>
            <a:r>
              <a:rPr lang="en-GB" sz="700" b="0" i="1" u="none" strike="noStrike">
                <a:effectLst/>
                <a:latin typeface="Arial" panose="020B0604020202020204" pitchFamily="34" charset="0"/>
              </a:rPr>
              <a:t>Introduction to Curriculum for Wales Guidance</a:t>
            </a:r>
            <a:r>
              <a:rPr lang="en-GB" sz="700" b="0" i="0" u="none" strike="noStrike">
                <a:effectLst/>
                <a:latin typeface="Arial" panose="020B0604020202020204" pitchFamily="34" charset="0"/>
              </a:rPr>
              <a:t>. [online] </a:t>
            </a:r>
            <a:r>
              <a:rPr lang="en-GB" sz="700" b="0" i="0" u="none" strike="noStrike" err="1">
                <a:effectLst/>
                <a:latin typeface="Arial" panose="020B0604020202020204" pitchFamily="34" charset="0"/>
              </a:rPr>
              <a:t>hwb.gov.wales</a:t>
            </a:r>
            <a:r>
              <a:rPr lang="en-GB" sz="700" b="0" i="0" u="none" strike="noStrike">
                <a:effectLst/>
                <a:latin typeface="Arial" panose="020B0604020202020204" pitchFamily="34" charset="0"/>
              </a:rPr>
              <a:t>. Available at: https://</a:t>
            </a:r>
            <a:r>
              <a:rPr lang="en-GB" sz="700" b="0" i="0" u="none" strike="noStrike" err="1">
                <a:effectLst/>
                <a:latin typeface="Arial" panose="020B0604020202020204" pitchFamily="34" charset="0"/>
              </a:rPr>
              <a:t>hwb.gov.wales</a:t>
            </a:r>
            <a:r>
              <a:rPr lang="en-GB" sz="700" b="0" i="0" u="none" strike="noStrike">
                <a:effectLst/>
                <a:latin typeface="Arial" panose="020B0604020202020204" pitchFamily="34" charset="0"/>
              </a:rPr>
              <a:t>/curriculum-for-</a:t>
            </a:r>
            <a:r>
              <a:rPr lang="en-GB" sz="700" b="0" i="0" u="none" strike="noStrike" err="1">
                <a:effectLst/>
                <a:latin typeface="Arial" panose="020B0604020202020204" pitchFamily="34" charset="0"/>
              </a:rPr>
              <a:t>wales</a:t>
            </a:r>
            <a:r>
              <a:rPr lang="en-GB" sz="700" b="0" i="0" u="none" strike="noStrike">
                <a:effectLst/>
                <a:latin typeface="Arial" panose="020B0604020202020204" pitchFamily="34" charset="0"/>
              </a:rPr>
              <a:t>/introduction-to-curriculum-for-</a:t>
            </a:r>
            <a:r>
              <a:rPr lang="en-GB" sz="700" b="0" i="0" u="none" strike="noStrike" err="1">
                <a:effectLst/>
                <a:latin typeface="Arial" panose="020B0604020202020204" pitchFamily="34" charset="0"/>
              </a:rPr>
              <a:t>wales</a:t>
            </a:r>
            <a:r>
              <a:rPr lang="en-GB" sz="700" b="0" i="0" u="none" strike="noStrike">
                <a:effectLst/>
                <a:latin typeface="Arial" panose="020B0604020202020204" pitchFamily="34" charset="0"/>
              </a:rPr>
              <a:t>-guidance/ [Accessed 23 Feb. 2024].</a:t>
            </a:r>
          </a:p>
          <a:p>
            <a:r>
              <a:rPr lang="en-GB" sz="700" b="0" i="0" u="none" strike="noStrike">
                <a:effectLst/>
                <a:latin typeface="Arial" panose="020B0604020202020204" pitchFamily="34" charset="0"/>
              </a:rPr>
              <a:t>Welsh Government (2022). </a:t>
            </a:r>
            <a:r>
              <a:rPr lang="en-GB" sz="700" b="0" i="1" u="none" strike="noStrike">
                <a:effectLst/>
                <a:latin typeface="Arial" panose="020B0604020202020204" pitchFamily="34" charset="0"/>
              </a:rPr>
              <a:t>The New Curriculum for Wales an Easy Read Guide for Young People</a:t>
            </a:r>
            <a:r>
              <a:rPr lang="en-GB" sz="700" b="0" i="0" u="none" strike="noStrike">
                <a:effectLst/>
                <a:latin typeface="Arial" panose="020B0604020202020204" pitchFamily="34" charset="0"/>
              </a:rPr>
              <a:t>. [online] Available at: https://</a:t>
            </a:r>
            <a:r>
              <a:rPr lang="en-GB" sz="700" b="0" i="0" u="none" strike="noStrike" err="1">
                <a:effectLst/>
                <a:latin typeface="Arial" panose="020B0604020202020204" pitchFamily="34" charset="0"/>
              </a:rPr>
              <a:t>hwb.gov.wales</a:t>
            </a:r>
            <a:r>
              <a:rPr lang="en-GB" sz="700" b="0" i="0" u="none" strike="noStrike">
                <a:effectLst/>
                <a:latin typeface="Arial" panose="020B0604020202020204" pitchFamily="34" charset="0"/>
              </a:rPr>
              <a:t>/</a:t>
            </a:r>
            <a:r>
              <a:rPr lang="en-GB" sz="700" b="0" i="0" u="none" strike="noStrike" err="1">
                <a:effectLst/>
                <a:latin typeface="Arial" panose="020B0604020202020204" pitchFamily="34" charset="0"/>
              </a:rPr>
              <a:t>api</a:t>
            </a:r>
            <a:r>
              <a:rPr lang="en-GB" sz="700" b="0" i="0" u="none" strike="noStrike">
                <a:effectLst/>
                <a:latin typeface="Arial" panose="020B0604020202020204" pitchFamily="34" charset="0"/>
              </a:rPr>
              <a:t>/storage/e4dcdb2e-f87f-4f00-b110-488289cc02ca/220209-easy-read.pdf [Accessed 23 Feb. 2024].</a:t>
            </a:r>
          </a:p>
          <a:p>
            <a:endParaRPr lang="en-US" sz="700"/>
          </a:p>
        </p:txBody>
      </p:sp>
    </p:spTree>
    <p:extLst>
      <p:ext uri="{BB962C8B-B14F-4D97-AF65-F5344CB8AC3E}">
        <p14:creationId xmlns:p14="http://schemas.microsoft.com/office/powerpoint/2010/main" val="19437267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179</TotalTime>
  <Words>1592</Words>
  <Application>Microsoft Macintosh PowerPoint</Application>
  <PresentationFormat>Widescreen</PresentationFormat>
  <Paragraphs>109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Aptos</vt:lpstr>
      <vt:lpstr>Arial</vt:lpstr>
      <vt:lpstr>Calibri</vt:lpstr>
      <vt:lpstr>Calibri Light</vt:lpstr>
      <vt:lpstr>Wingdings</vt:lpstr>
      <vt:lpstr>office theme</vt:lpstr>
      <vt:lpstr>Jean Piaget Learning Theory and Practice</vt:lpstr>
      <vt:lpstr>Introduction</vt:lpstr>
      <vt:lpstr>Piaget’s Stages</vt:lpstr>
      <vt:lpstr>How does Piaget’s theory support the development of skills and knowledge</vt:lpstr>
      <vt:lpstr>Criticisms of Piaget’s Theory</vt:lpstr>
      <vt:lpstr>How is Piaget applied to the classroom</vt:lpstr>
      <vt:lpstr>How learning is assessed and planned</vt:lpstr>
      <vt:lpstr>Conclusion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Ellie Davies (2303876)</cp:lastModifiedBy>
  <cp:revision>13</cp:revision>
  <dcterms:created xsi:type="dcterms:W3CDTF">2024-02-20T11:13:25Z</dcterms:created>
  <dcterms:modified xsi:type="dcterms:W3CDTF">2024-03-01T14:17:04Z</dcterms:modified>
</cp:coreProperties>
</file>