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20" r:id="rId2"/>
    <p:sldMasterId id="2147483732" r:id="rId3"/>
  </p:sldMasterIdLst>
  <p:sldIdLst>
    <p:sldId id="267" r:id="rId4"/>
    <p:sldId id="266" r:id="rId5"/>
    <p:sldId id="277" r:id="rId6"/>
    <p:sldId id="269" r:id="rId7"/>
    <p:sldId id="278" r:id="rId8"/>
    <p:sldId id="27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7DC833-B32B-4CC5-B3A8-4FAB555B7B81}" v="2" dt="2023-01-17T11:51:44.4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0" autoAdjust="0"/>
    <p:restoredTop sz="94660"/>
  </p:normalViewPr>
  <p:slideViewPr>
    <p:cSldViewPr snapToGrid="0">
      <p:cViewPr varScale="1">
        <p:scale>
          <a:sx n="88" d="100"/>
          <a:sy n="88" d="100"/>
        </p:scale>
        <p:origin x="69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th Marshall" userId="0a98e7dd-30f8-4477-a3e0-e11100f91a96" providerId="ADAL" clId="{B17DC833-B32B-4CC5-B3A8-4FAB555B7B81}"/>
    <pc:docChg chg="custSel delSld modSld">
      <pc:chgData name="Judith Marshall" userId="0a98e7dd-30f8-4477-a3e0-e11100f91a96" providerId="ADAL" clId="{B17DC833-B32B-4CC5-B3A8-4FAB555B7B81}" dt="2023-01-17T11:53:10.357" v="61" actId="207"/>
      <pc:docMkLst>
        <pc:docMk/>
      </pc:docMkLst>
      <pc:sldChg chg="addSp delSp modSp mod">
        <pc:chgData name="Judith Marshall" userId="0a98e7dd-30f8-4477-a3e0-e11100f91a96" providerId="ADAL" clId="{B17DC833-B32B-4CC5-B3A8-4FAB555B7B81}" dt="2023-01-17T11:53:10.357" v="61" actId="207"/>
        <pc:sldMkLst>
          <pc:docMk/>
          <pc:sldMk cId="0" sldId="266"/>
        </pc:sldMkLst>
        <pc:spChg chg="add mod">
          <ac:chgData name="Judith Marshall" userId="0a98e7dd-30f8-4477-a3e0-e11100f91a96" providerId="ADAL" clId="{B17DC833-B32B-4CC5-B3A8-4FAB555B7B81}" dt="2023-01-17T11:52:03.789" v="51" actId="1076"/>
          <ac:spMkLst>
            <pc:docMk/>
            <pc:sldMk cId="0" sldId="266"/>
            <ac:spMk id="2" creationId="{143BA5DB-B530-2C40-1C36-CDDB0FE9481C}"/>
          </ac:spMkLst>
        </pc:spChg>
        <pc:spChg chg="mod">
          <ac:chgData name="Judith Marshall" userId="0a98e7dd-30f8-4477-a3e0-e11100f91a96" providerId="ADAL" clId="{B17DC833-B32B-4CC5-B3A8-4FAB555B7B81}" dt="2023-01-17T11:53:03.002" v="60" actId="207"/>
          <ac:spMkLst>
            <pc:docMk/>
            <pc:sldMk cId="0" sldId="266"/>
            <ac:spMk id="5" creationId="{DBF1D4A9-329B-454D-96D1-8AF5ECC870ED}"/>
          </ac:spMkLst>
        </pc:spChg>
        <pc:spChg chg="mod">
          <ac:chgData name="Judith Marshall" userId="0a98e7dd-30f8-4477-a3e0-e11100f91a96" providerId="ADAL" clId="{B17DC833-B32B-4CC5-B3A8-4FAB555B7B81}" dt="2023-01-17T11:53:10.357" v="61" actId="207"/>
          <ac:spMkLst>
            <pc:docMk/>
            <pc:sldMk cId="0" sldId="266"/>
            <ac:spMk id="6" creationId="{E6AA38A2-CCEB-437C-8B32-F8AD2E0B8265}"/>
          </ac:spMkLst>
        </pc:spChg>
        <pc:spChg chg="del">
          <ac:chgData name="Judith Marshall" userId="0a98e7dd-30f8-4477-a3e0-e11100f91a96" providerId="ADAL" clId="{B17DC833-B32B-4CC5-B3A8-4FAB555B7B81}" dt="2023-01-17T11:48:37.060" v="0" actId="21"/>
          <ac:spMkLst>
            <pc:docMk/>
            <pc:sldMk cId="0" sldId="266"/>
            <ac:spMk id="7" creationId="{687559FB-FA00-4619-A599-19D69465C97D}"/>
          </ac:spMkLst>
        </pc:spChg>
        <pc:spChg chg="del">
          <ac:chgData name="Judith Marshall" userId="0a98e7dd-30f8-4477-a3e0-e11100f91a96" providerId="ADAL" clId="{B17DC833-B32B-4CC5-B3A8-4FAB555B7B81}" dt="2023-01-17T11:48:39.792" v="1" actId="21"/>
          <ac:spMkLst>
            <pc:docMk/>
            <pc:sldMk cId="0" sldId="266"/>
            <ac:spMk id="8" creationId="{314E428E-75DB-4040-AD39-92BE556159CB}"/>
          </ac:spMkLst>
        </pc:spChg>
        <pc:picChg chg="del">
          <ac:chgData name="Judith Marshall" userId="0a98e7dd-30f8-4477-a3e0-e11100f91a96" providerId="ADAL" clId="{B17DC833-B32B-4CC5-B3A8-4FAB555B7B81}" dt="2023-01-17T11:51:38.933" v="33" actId="478"/>
          <ac:picMkLst>
            <pc:docMk/>
            <pc:sldMk cId="0" sldId="266"/>
            <ac:picMk id="14339" creationId="{7AD60308-496C-4FE7-98CD-87CB176BD64C}"/>
          </ac:picMkLst>
        </pc:picChg>
      </pc:sldChg>
      <pc:sldChg chg="modSp mod">
        <pc:chgData name="Judith Marshall" userId="0a98e7dd-30f8-4477-a3e0-e11100f91a96" providerId="ADAL" clId="{B17DC833-B32B-4CC5-B3A8-4FAB555B7B81}" dt="2023-01-17T11:49:13.630" v="31" actId="20577"/>
        <pc:sldMkLst>
          <pc:docMk/>
          <pc:sldMk cId="0" sldId="269"/>
        </pc:sldMkLst>
        <pc:spChg chg="mod">
          <ac:chgData name="Judith Marshall" userId="0a98e7dd-30f8-4477-a3e0-e11100f91a96" providerId="ADAL" clId="{B17DC833-B32B-4CC5-B3A8-4FAB555B7B81}" dt="2023-01-17T11:49:13.630" v="31" actId="20577"/>
          <ac:spMkLst>
            <pc:docMk/>
            <pc:sldMk cId="0" sldId="269"/>
            <ac:spMk id="21509" creationId="{F260B36D-9FD6-4884-8B89-0E6D0608E0DF}"/>
          </ac:spMkLst>
        </pc:spChg>
      </pc:sldChg>
      <pc:sldChg chg="del">
        <pc:chgData name="Judith Marshall" userId="0a98e7dd-30f8-4477-a3e0-e11100f91a96" providerId="ADAL" clId="{B17DC833-B32B-4CC5-B3A8-4FAB555B7B81}" dt="2023-01-17T11:49:34.338" v="32" actId="2696"/>
        <pc:sldMkLst>
          <pc:docMk/>
          <pc:sldMk cId="0" sldId="273"/>
        </pc:sldMkLst>
      </pc:sldChg>
      <pc:sldChg chg="del">
        <pc:chgData name="Judith Marshall" userId="0a98e7dd-30f8-4477-a3e0-e11100f91a96" providerId="ADAL" clId="{B17DC833-B32B-4CC5-B3A8-4FAB555B7B81}" dt="2023-01-17T11:49:34.338" v="32" actId="2696"/>
        <pc:sldMkLst>
          <pc:docMk/>
          <pc:sldMk cId="0" sldId="274"/>
        </pc:sldMkLst>
      </pc:sldChg>
      <pc:sldChg chg="modSp mod">
        <pc:chgData name="Judith Marshall" userId="0a98e7dd-30f8-4477-a3e0-e11100f91a96" providerId="ADAL" clId="{B17DC833-B32B-4CC5-B3A8-4FAB555B7B81}" dt="2023-01-17T11:49:01.276" v="27" actId="20577"/>
        <pc:sldMkLst>
          <pc:docMk/>
          <pc:sldMk cId="3620893927" sldId="277"/>
        </pc:sldMkLst>
        <pc:spChg chg="mod">
          <ac:chgData name="Judith Marshall" userId="0a98e7dd-30f8-4477-a3e0-e11100f91a96" providerId="ADAL" clId="{B17DC833-B32B-4CC5-B3A8-4FAB555B7B81}" dt="2023-01-17T11:49:01.276" v="27" actId="20577"/>
          <ac:spMkLst>
            <pc:docMk/>
            <pc:sldMk cId="3620893927" sldId="277"/>
            <ac:spMk id="3" creationId="{927DEB74-C704-4DAC-A07B-1997438D73A5}"/>
          </ac:spMkLst>
        </pc:spChg>
      </pc:sldChg>
      <pc:sldChg chg="del">
        <pc:chgData name="Judith Marshall" userId="0a98e7dd-30f8-4477-a3e0-e11100f91a96" providerId="ADAL" clId="{B17DC833-B32B-4CC5-B3A8-4FAB555B7B81}" dt="2023-01-17T11:49:34.338" v="32" actId="2696"/>
        <pc:sldMkLst>
          <pc:docMk/>
          <pc:sldMk cId="1602797154" sldId="279"/>
        </pc:sldMkLst>
      </pc:sldChg>
      <pc:sldChg chg="del">
        <pc:chgData name="Judith Marshall" userId="0a98e7dd-30f8-4477-a3e0-e11100f91a96" providerId="ADAL" clId="{B17DC833-B32B-4CC5-B3A8-4FAB555B7B81}" dt="2023-01-17T11:49:34.338" v="32" actId="2696"/>
        <pc:sldMkLst>
          <pc:docMk/>
          <pc:sldMk cId="198429258" sldId="28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7787BED-6D10-4458-A72E-80ECFBD479DB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04F4215-8588-414A-960B-F4C89CB0B0F5}"/>
              </a:ext>
            </a:extLst>
          </p:cNvPr>
          <p:cNvSpPr/>
          <p:nvPr/>
        </p:nvSpPr>
        <p:spPr>
          <a:xfrm>
            <a:off x="0" y="6334125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58424BB-A13F-4D01-B467-5AC38649972C}"/>
              </a:ext>
            </a:extLst>
          </p:cNvPr>
          <p:cNvCxnSpPr/>
          <p:nvPr/>
        </p:nvCxnSpPr>
        <p:spPr>
          <a:xfrm>
            <a:off x="1208088" y="4343400"/>
            <a:ext cx="9875837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/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C604AF2-7290-4C52-B1B9-172ED5749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69456-659D-48F5-B576-5B66EDF03821}" type="datetime1">
              <a:rPr lang="en-US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2E43459-C8D4-4591-B25B-D644FB281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3A678A5-3686-46BD-8689-A70130615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EF544-6CC1-45D3-A947-24E959A98A5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513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FF66AD-6202-4684-9711-79A6801BE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46105-535A-427B-8BD7-53F7D755B732}" type="datetime1">
              <a:rPr lang="en-US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7E0B8-455A-4582-90CD-CE89BDD67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6D5AD-3495-4712-90B1-86F421061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0A359-3D43-43E8-9E41-30D11803C81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769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CA810DC-873A-4900-A8B7-9CBD9B0A85A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E1F8535-4C85-4F05-A1F0-C37FA8EF40EF}"/>
              </a:ext>
            </a:extLst>
          </p:cNvPr>
          <p:cNvSpPr/>
          <p:nvPr/>
        </p:nvSpPr>
        <p:spPr>
          <a:xfrm>
            <a:off x="0" y="6334125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DBB2B88-4A2D-492A-8693-825F328DE2EC}"/>
              </a:ext>
            </a:extLst>
          </p:cNvPr>
          <p:cNvCxnSpPr/>
          <p:nvPr/>
        </p:nvCxnSpPr>
        <p:spPr>
          <a:xfrm>
            <a:off x="1208088" y="4343400"/>
            <a:ext cx="9875837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Ctr="0"/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D098114-77AC-4236-82D2-BAC95869D2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6471E-A81F-4410-BC30-0EF0ED95CC4C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53BF272-3D37-44C8-8BF4-010573619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2340F26-E6D8-49E6-8DD7-A5D43F809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1C9B0-6784-4FA6-9E12-350930EEB9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538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21F55E-6DF1-4176-859F-351BB6D7B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65D377-7211-42B7-BE67-0186B572030A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C7B14A-1029-4F91-97C6-B9DB0C9A6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061543-9A83-4D3C-9ECC-5D7038269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B04C7-C4CE-4902-8FC8-8A2960AD64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530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BA16B-C3B3-4A5D-BC08-A06F94776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ADCFA-53B1-4884-8C9B-26629606656C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8CD0E1-BDBA-4C44-AFDB-98C3E7656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D3718C-005B-402A-8C8B-466F2951A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A977B-104B-4B25-98E0-F9E819946A6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241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3A8618-4838-42A3-9D0D-B2BF22E90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31CA4-09F0-4B89-A425-192E06D47BC0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EA58F4-EC58-4EE5-A56F-2D87932AC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CA1119-C913-43EF-A7F9-47533AD27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3F4F02-C987-436A-A070-AD02A25071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309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2AE4F-1C25-412C-98AD-CCA0EF1C299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5AEAC47-2C02-49FA-8970-67DB46C462C9}"/>
              </a:ext>
            </a:extLst>
          </p:cNvPr>
          <p:cNvSpPr/>
          <p:nvPr/>
        </p:nvSpPr>
        <p:spPr>
          <a:xfrm>
            <a:off x="0" y="6334125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3A68FB89-2A03-4ED3-AB47-1C19D8C26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8E88C-2F8D-432E-8B44-1326449B4148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21299761-B36C-41EB-8385-164F4BE62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C3AB3B54-51A4-46F6-B1A4-1D7B49CF0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78202-7903-4447-9C3B-267E6AA4A6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119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EF9C9B0-782F-433B-A9B4-94A0A995B8EC}"/>
              </a:ext>
            </a:extLst>
          </p:cNvPr>
          <p:cNvSpPr/>
          <p:nvPr/>
        </p:nvSpPr>
        <p:spPr>
          <a:xfrm>
            <a:off x="0" y="0"/>
            <a:ext cx="40513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DF0D579-46E1-4CBD-B8F1-6FA635DAEB38}"/>
              </a:ext>
            </a:extLst>
          </p:cNvPr>
          <p:cNvSpPr/>
          <p:nvPr/>
        </p:nvSpPr>
        <p:spPr>
          <a:xfrm>
            <a:off x="4040188" y="0"/>
            <a:ext cx="635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/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B7B1A0A8-2DF9-40F7-A38C-149B7E9301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138" y="6459538"/>
            <a:ext cx="2619375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290B239F-CE47-4B20-B4C8-9A17ADB325C5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4D06E01A-8EFF-489D-9D61-076EF84A5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0600" y="6459538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817C6BC6-CABE-4469-AC24-A8DF85156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DD954E7-D14B-4C58-A6EC-EBB8615EF9F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294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225CC00-561C-4607-A443-EA40F8677E79}"/>
              </a:ext>
            </a:extLst>
          </p:cNvPr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0330C0F-92BD-400A-86DE-CA5296D4216B}"/>
              </a:ext>
            </a:extLst>
          </p:cNvPr>
          <p:cNvSpPr/>
          <p:nvPr/>
        </p:nvSpPr>
        <p:spPr>
          <a:xfrm>
            <a:off x="0" y="4914900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87C7CE2D-B543-442E-8508-3CACF2E43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DD182-CD0D-4500-B87A-A834B6AFC722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8D164ED9-E7A9-4BB4-AC63-80AE89095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33B0E65C-1209-489B-929D-7A58E29AE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0D973-3F1D-44FB-8162-EBDBBDE763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699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F1972-78A8-4501-9BE1-E3D76545D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FE43C7-609A-49D6-94FF-6306C4D65AF2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F3348-1BC9-4AD7-80DF-D23CE193F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FC04CF-9CA5-4A41-A0C8-35AB36203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11A64-4698-4B66-93DB-42D0F996CA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073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EABB347-C86E-49C7-8619-F831314D1D6E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8F5E75-8AB5-434F-B43C-B0D31A3D53A0}"/>
              </a:ext>
            </a:extLst>
          </p:cNvPr>
          <p:cNvSpPr/>
          <p:nvPr/>
        </p:nvSpPr>
        <p:spPr>
          <a:xfrm>
            <a:off x="0" y="6334125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DA501E2C-8F0D-4DCA-B766-738CA37B2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A255DE-22F2-44C9-A0E3-A1404297B45D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721DA0C-C070-42FE-B63E-A53E4BC18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D769C75-2429-4235-BD7C-E37183206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A7C3C-FB62-488C-AC96-C342D5AA5E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698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21453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370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14196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4222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574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9578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8686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121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059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1881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5673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5669456-659D-48F5-B576-5B66EDF03821}" type="datetime1">
              <a:rPr lang="en-US" smtClean="0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CEF544-6CC1-45D3-A947-24E959A98A5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909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946105-535A-427B-8BD7-53F7D755B732}" type="datetime1">
              <a:rPr lang="en-US" smtClean="0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60A359-3D43-43E8-9E41-30D11803C81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38980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36471E-A81F-4410-BC30-0EF0ED95CC4C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31C9B0-6784-4FA6-9E12-350930EEB9F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20935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65D377-7211-42B7-BE67-0186B572030A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9B04C7-C4CE-4902-8FC8-8A2960AD649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0279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1ADCFA-53B1-4884-8C9B-26629606656C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7A977B-104B-4B25-98E0-F9E819946A6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6300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2831CA4-09F0-4B89-A425-192E06D47BC0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3F4F02-C987-436A-A070-AD02A250714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79214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38E88C-2F8D-432E-8B44-1326449B4148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D78202-7903-4447-9C3B-267E6AA4A67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876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290B239F-CE47-4B20-B4C8-9A17ADB325C5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DD954E7-D14B-4C58-A6EC-EBB8615EF9F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924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FDD182-CD0D-4500-B87A-A834B6AFC722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340D973-3F1D-44FB-8162-EBDBBDE7635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2349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EFE43C7-609A-49D6-94FF-6306C4D65AF2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D11A64-4698-4B66-93DB-42D0F996CA3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9689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EA255DE-22F2-44C9-A0E3-A1404297B45D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3A7C3C-FB62-488C-AC96-C342D5AA5EE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6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43A346-EC75-4655-BB2E-5E108F3AFF6B}"/>
              </a:ext>
            </a:extLst>
          </p:cNvPr>
          <p:cNvSpPr/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0F02432-0E5B-43F7-A875-3B0AF6421FAD}"/>
              </a:ext>
            </a:extLst>
          </p:cNvPr>
          <p:cNvSpPr/>
          <p:nvPr/>
        </p:nvSpPr>
        <p:spPr>
          <a:xfrm>
            <a:off x="0" y="6334125"/>
            <a:ext cx="12192000" cy="666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EF5FFF-E228-4952-BE9A-7EF2DCA99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963" y="287338"/>
            <a:ext cx="10058400" cy="14493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9" name="Text Placeholder 2">
            <a:extLst>
              <a:ext uri="{FF2B5EF4-FFF2-40B4-BE49-F238E27FC236}">
                <a16:creationId xmlns:a16="http://schemas.microsoft.com/office/drawing/2014/main" id="{D324974E-9219-4BF9-8F53-88FDCF6BDA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096963" y="1846263"/>
            <a:ext cx="10058400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34A36-9363-4FF0-A122-CEEB5B669E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96963" y="6459538"/>
            <a:ext cx="24733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00CE0426-C21E-43DE-920D-7C4647C17EC4}" type="datetime1">
              <a:rPr lang="en-US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8F86A-369C-49FD-AAF0-8E18C3F43C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86175" y="6459538"/>
            <a:ext cx="48228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900" cap="all" baseline="0" dirty="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3026A7-D5B2-45A0-89AB-D1D0BE655A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1238" y="6459538"/>
            <a:ext cx="1311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5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50B1D9BD-697B-42F6-80AC-063D04889FD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402321F-AC4D-4F78-A481-6D0C9DBA7F58}"/>
              </a:ext>
            </a:extLst>
          </p:cNvPr>
          <p:cNvCxnSpPr/>
          <p:nvPr/>
        </p:nvCxnSpPr>
        <p:spPr>
          <a:xfrm>
            <a:off x="1193800" y="1738313"/>
            <a:ext cx="996632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8119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fontAlgn="base">
        <a:lnSpc>
          <a:spcPct val="85000"/>
        </a:lnSpc>
        <a:spcBef>
          <a:spcPct val="0"/>
        </a:spcBef>
        <a:spcAft>
          <a:spcPct val="0"/>
        </a:spcAft>
        <a:defRPr sz="4800" kern="1200" spc="-50">
          <a:solidFill>
            <a:srgbClr val="404040"/>
          </a:solidFill>
          <a:latin typeface="+mj-lt"/>
          <a:ea typeface="+mj-ea"/>
          <a:cs typeface="+mj-cs"/>
        </a:defRPr>
      </a:lvl1pPr>
      <a:lvl2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2pPr>
      <a:lvl3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3pPr>
      <a:lvl4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4pPr>
      <a:lvl5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9pPr>
    </p:titleStyle>
    <p:bodyStyle>
      <a:lvl1pPr marL="90488" indent="-90488" algn="l" rtl="0" fontAlgn="base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rgbClr val="404040"/>
          </a:solidFill>
          <a:latin typeface="+mn-lt"/>
          <a:ea typeface="+mn-ea"/>
          <a:cs typeface="+mn-cs"/>
        </a:defRPr>
      </a:lvl1pPr>
      <a:lvl2pPr marL="382588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kern="1200">
          <a:solidFill>
            <a:srgbClr val="404040"/>
          </a:solidFill>
          <a:latin typeface="+mn-lt"/>
          <a:ea typeface="+mn-ea"/>
          <a:cs typeface="+mn-cs"/>
        </a:defRPr>
      </a:lvl2pPr>
      <a:lvl3pPr marL="566738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749300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4pPr>
      <a:lvl5pPr marL="931863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0CE0426-C21E-43DE-920D-7C4647C17EC4}" type="datetime1">
              <a:rPr lang="en-US" smtClean="0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0B1D9BD-697B-42F6-80AC-063D04889FDC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7393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0CE0426-C21E-43DE-920D-7C4647C17EC4}" type="datetime1">
              <a:rPr lang="en-US" smtClean="0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0B1D9BD-697B-42F6-80AC-063D04889FDC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9644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99000"/>
                <a:satMod val="140000"/>
              </a:schemeClr>
            </a:gs>
            <a:gs pos="65000">
              <a:schemeClr val="bg2">
                <a:tint val="100000"/>
                <a:shade val="80000"/>
                <a:satMod val="130000"/>
              </a:schemeClr>
            </a:gs>
            <a:gs pos="100000">
              <a:schemeClr val="bg2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3">
            <a:extLst>
              <a:ext uri="{FF2B5EF4-FFF2-40B4-BE49-F238E27FC236}">
                <a16:creationId xmlns:a16="http://schemas.microsoft.com/office/drawing/2014/main" id="{8F7B584B-7EA1-4540-AEC2-EFDA6C6267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 bwMode="auto">
          <a:xfrm>
            <a:off x="20" y="10"/>
            <a:ext cx="12191980" cy="6857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23F0C8-E6A0-459F-B76C-3AD5B36978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5000" b="1" dirty="0"/>
              <a:t>Individual Differences across the Lifespan</a:t>
            </a:r>
            <a:br>
              <a:rPr lang="en-GB" sz="5000" b="1" dirty="0"/>
            </a:br>
            <a:br>
              <a:rPr lang="en-GB" sz="5000" b="1" dirty="0"/>
            </a:br>
            <a:br>
              <a:rPr lang="en-GB" sz="5000" b="1" dirty="0"/>
            </a:br>
            <a:r>
              <a:rPr lang="en-GB" sz="5000" b="1" dirty="0"/>
              <a:t>Seminar Six: Intelligence</a:t>
            </a:r>
            <a:endParaRPr lang="en-GB" sz="5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6C64AD-0A05-4F4B-AF8B-7EEA258245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0208" y="6467285"/>
            <a:ext cx="4342806" cy="411578"/>
          </a:xfrm>
        </p:spPr>
        <p:txBody>
          <a:bodyPr rtlCol="0">
            <a:normAutofit/>
          </a:bodyPr>
          <a:lstStyle/>
          <a:p>
            <a:pPr fontAlgn="auto">
              <a:defRPr/>
            </a:pPr>
            <a:r>
              <a:rPr lang="en-GB" sz="2000" dirty="0">
                <a:solidFill>
                  <a:schemeClr val="bg1"/>
                </a:solidFill>
              </a:rPr>
              <a:t>Dr Judith Marshall</a:t>
            </a:r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731F6393-7EA4-4D60-ACBB-A0B2C8616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Rectangle 72">
            <a:extLst>
              <a:ext uri="{FF2B5EF4-FFF2-40B4-BE49-F238E27FC236}">
                <a16:creationId xmlns:a16="http://schemas.microsoft.com/office/drawing/2014/main" id="{CAEAF9AA-4844-4960-9424-DC3E18A8C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4B80983-DA17-4B40-AFE1-C3A40834F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Content Placeholder 2">
            <a:extLst>
              <a:ext uri="{FF2B5EF4-FFF2-40B4-BE49-F238E27FC236}">
                <a16:creationId xmlns:a16="http://schemas.microsoft.com/office/drawing/2014/main" id="{1D8D9FEF-6C58-4A41-8137-77F8F542BE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66800" y="2151063"/>
            <a:ext cx="10058400" cy="4022725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BF1D4A9-329B-454D-96D1-8AF5ECC870ED}"/>
              </a:ext>
            </a:extLst>
          </p:cNvPr>
          <p:cNvSpPr/>
          <p:nvPr/>
        </p:nvSpPr>
        <p:spPr>
          <a:xfrm>
            <a:off x="1959429" y="2151063"/>
            <a:ext cx="8049985" cy="1657351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tx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‘Intelligence’ across the lifespan</a:t>
            </a:r>
            <a:endParaRPr lang="en-GB" sz="2400" dirty="0">
              <a:solidFill>
                <a:schemeClr val="tx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6AA38A2-CCEB-437C-8B32-F8AD2E0B8265}"/>
              </a:ext>
            </a:extLst>
          </p:cNvPr>
          <p:cNvSpPr/>
          <p:nvPr/>
        </p:nvSpPr>
        <p:spPr>
          <a:xfrm>
            <a:off x="1959429" y="4469745"/>
            <a:ext cx="8049985" cy="160448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tx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Measurement of ‘intelligence’ across the lifespan</a:t>
            </a:r>
            <a:endParaRPr lang="en-GB" sz="2400" dirty="0">
              <a:solidFill>
                <a:schemeClr val="tx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3BA5DB-B530-2C40-1C36-CDDB0FE9481C}"/>
              </a:ext>
            </a:extLst>
          </p:cNvPr>
          <p:cNvSpPr txBox="1"/>
          <p:nvPr/>
        </p:nvSpPr>
        <p:spPr>
          <a:xfrm>
            <a:off x="4178038" y="625928"/>
            <a:ext cx="38359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Seminar Today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7B21F-2855-4A2C-A979-5A9FF7668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929059"/>
          </a:xfrm>
        </p:spPr>
        <p:txBody>
          <a:bodyPr>
            <a:normAutofit fontScale="90000"/>
          </a:bodyPr>
          <a:lstStyle/>
          <a:p>
            <a:br>
              <a:rPr lang="en-GB" sz="3600" dirty="0">
                <a:solidFill>
                  <a:schemeClr val="tx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3600" dirty="0">
                <a:solidFill>
                  <a:schemeClr val="tx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tx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Intelligence across the lifespan</a:t>
            </a:r>
            <a:br>
              <a:rPr lang="en-GB" sz="4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DEB74-C704-4DAC-A07B-1997438D73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000" b="1" dirty="0"/>
          </a:p>
          <a:p>
            <a:r>
              <a:rPr lang="en-GB" dirty="0"/>
              <a:t>‘Intelligence’ has become an accepted concept in society, but it has also been questioned as an accurate way to define, categorise and evaluate people</a:t>
            </a:r>
          </a:p>
          <a:p>
            <a:endParaRPr lang="en-GB" b="1" dirty="0"/>
          </a:p>
          <a:p>
            <a:r>
              <a:rPr lang="en-GB" b="1" dirty="0"/>
              <a:t>Working in groups, do a literature search to discuss…</a:t>
            </a:r>
          </a:p>
          <a:p>
            <a:endParaRPr lang="en-GB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What IS ‘intelligence’?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How might ‘intelligence’ change from childhood through adolescence and into adulthood?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08939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01049-21EF-4FF8-873F-38390A50F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CEB63407-92B6-473B-B358-D39A38ECAE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21508" name="Picture 3">
            <a:extLst>
              <a:ext uri="{FF2B5EF4-FFF2-40B4-BE49-F238E27FC236}">
                <a16:creationId xmlns:a16="http://schemas.microsoft.com/office/drawing/2014/main" id="{C71526C6-24CB-43F1-9327-694FA0A67B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638" y="0"/>
            <a:ext cx="10626725" cy="6437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9" name="TextBox 4">
            <a:extLst>
              <a:ext uri="{FF2B5EF4-FFF2-40B4-BE49-F238E27FC236}">
                <a16:creationId xmlns:a16="http://schemas.microsoft.com/office/drawing/2014/main" id="{F260B36D-9FD6-4884-8B89-0E6D0608E0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99063" y="6332538"/>
            <a:ext cx="204774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3200" dirty="0"/>
              <a:t>15 minutes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B9E93-E9DB-40B7-A4E2-5F6574883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2"/>
            <a:ext cx="10058400" cy="257968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Measuring intelligence</a:t>
            </a:r>
            <a:br>
              <a:rPr lang="en-GB" sz="3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4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97508-5C77-459E-973B-708AF6321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484728"/>
          </a:xfrm>
        </p:spPr>
        <p:txBody>
          <a:bodyPr>
            <a:normAutofit/>
          </a:bodyPr>
          <a:lstStyle/>
          <a:p>
            <a:endParaRPr lang="en-GB" sz="1000" b="1" dirty="0"/>
          </a:p>
          <a:p>
            <a:r>
              <a:rPr lang="en-GB" b="1" dirty="0"/>
              <a:t>Working in groups, discuss…</a:t>
            </a:r>
          </a:p>
          <a:p>
            <a:endParaRPr lang="en-GB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How is ‘intelligence’ measured in people of different ages? 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What instruments are commonly used?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How valid/reliable are these?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How might you develop a test for a specific type of intelligence?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49467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25B56-170D-446B-9434-AE7ED8AE6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FD1C5809-CE9E-40D2-BE34-8E56144146A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30724" name="Picture 3">
            <a:extLst>
              <a:ext uri="{FF2B5EF4-FFF2-40B4-BE49-F238E27FC236}">
                <a16:creationId xmlns:a16="http://schemas.microsoft.com/office/drawing/2014/main" id="{0AA9C340-89BC-4876-B6E8-FD965312B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1_Retrospect">
  <a:themeElements>
    <a:clrScheme name="Retrospect">
      <a:dk1>
        <a:srgbClr val="000000"/>
      </a:dk1>
      <a:lt1>
        <a:srgbClr val="FFFFFF"/>
      </a:lt1>
      <a:dk2>
        <a:srgbClr val="46464A"/>
      </a:dk2>
      <a:lt2>
        <a:srgbClr val="D1D9E1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BAB94BD4-5D6D-4148-AB57-A4CCF1FD4E0C}"/>
    </a:ext>
  </a:extLst>
</a:theme>
</file>

<file path=ppt/theme/theme3.xml><?xml version="1.0" encoding="utf-8"?>
<a:theme xmlns:a="http://schemas.openxmlformats.org/drawingml/2006/main" name="2_Retrospect">
  <a:themeElements>
    <a:clrScheme name="Retrospect">
      <a:dk1>
        <a:srgbClr val="000000"/>
      </a:dk1>
      <a:lt1>
        <a:srgbClr val="FFFFFF"/>
      </a:lt1>
      <a:dk2>
        <a:srgbClr val="46464A"/>
      </a:dk2>
      <a:lt2>
        <a:srgbClr val="D1D9E1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BAB94BD4-5D6D-4148-AB57-A4CCF1FD4E0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152</Words>
  <Application>Microsoft Office PowerPoint</Application>
  <PresentationFormat>Widescreen</PresentationFormat>
  <Paragraphs>35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Calibri</vt:lpstr>
      <vt:lpstr>Calibri Light</vt:lpstr>
      <vt:lpstr>Segoe UI</vt:lpstr>
      <vt:lpstr>Retrospect</vt:lpstr>
      <vt:lpstr>1_Retrospect</vt:lpstr>
      <vt:lpstr>2_Retrospect</vt:lpstr>
      <vt:lpstr>Individual Differences across the Lifespan   Seminar Six: Intelligence</vt:lpstr>
      <vt:lpstr>PowerPoint Presentation</vt:lpstr>
      <vt:lpstr>  Intelligence across the lifespan </vt:lpstr>
      <vt:lpstr>PowerPoint Presentation</vt:lpstr>
      <vt:lpstr>Measuring intelligence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Differences across the Lifespan   Day Session Two</dc:title>
  <dc:creator>Judith Marshall</dc:creator>
  <cp:lastModifiedBy>Judith Marshall</cp:lastModifiedBy>
  <cp:revision>10</cp:revision>
  <dcterms:created xsi:type="dcterms:W3CDTF">2022-02-17T10:21:30Z</dcterms:created>
  <dcterms:modified xsi:type="dcterms:W3CDTF">2023-01-17T11:53:12Z</dcterms:modified>
</cp:coreProperties>
</file>