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5" r:id="rId6"/>
    <p:sldId id="261" r:id="rId7"/>
    <p:sldId id="272" r:id="rId8"/>
    <p:sldId id="260" r:id="rId9"/>
    <p:sldId id="267" r:id="rId10"/>
    <p:sldId id="262" r:id="rId11"/>
    <p:sldId id="263"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36562"/>
    <a:srgbClr val="FFFFFF"/>
    <a:srgbClr val="172849"/>
    <a:srgbClr val="080E1A"/>
    <a:srgbClr val="0D0A30"/>
    <a:srgbClr val="02025E"/>
    <a:srgbClr val="1B94BF"/>
    <a:srgbClr val="0A0058"/>
    <a:srgbClr val="4949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ustomXml" Target="../customXml/item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20"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Lewis" userId="588fb895-d00a-4771-b51b-d942b86bf781" providerId="ADAL" clId="{2A07FD27-D29E-4F6C-B5EC-17BB02B82CC2}"/>
    <pc:docChg chg="modSld">
      <pc:chgData name="Morgan Lewis" userId="588fb895-d00a-4771-b51b-d942b86bf781" providerId="ADAL" clId="{2A07FD27-D29E-4F6C-B5EC-17BB02B82CC2}" dt="2024-02-19T11:56:37.961" v="84"/>
      <pc:docMkLst>
        <pc:docMk/>
      </pc:docMkLst>
      <pc:sldChg chg="addSp mod">
        <pc:chgData name="Morgan Lewis" userId="588fb895-d00a-4771-b51b-d942b86bf781" providerId="ADAL" clId="{2A07FD27-D29E-4F6C-B5EC-17BB02B82CC2}" dt="2024-02-19T11:53:42.997" v="0" actId="9405"/>
        <pc:sldMkLst>
          <pc:docMk/>
          <pc:sldMk cId="109857222" sldId="256"/>
        </pc:sldMkLst>
        <pc:inkChg chg="add">
          <ac:chgData name="Morgan Lewis" userId="588fb895-d00a-4771-b51b-d942b86bf781" providerId="ADAL" clId="{2A07FD27-D29E-4F6C-B5EC-17BB02B82CC2}" dt="2024-02-19T11:53:42.997" v="0" actId="9405"/>
          <ac:inkMkLst>
            <pc:docMk/>
            <pc:sldMk cId="109857222" sldId="256"/>
            <ac:inkMk id="6" creationId="{C1DCC84A-6390-4B83-A156-EFC5E58336F1}"/>
          </ac:inkMkLst>
        </pc:inkChg>
      </pc:sldChg>
      <pc:sldChg chg="addSp modSp mod">
        <pc:chgData name="Morgan Lewis" userId="588fb895-d00a-4771-b51b-d942b86bf781" providerId="ADAL" clId="{2A07FD27-D29E-4F6C-B5EC-17BB02B82CC2}" dt="2024-02-19T11:53:53.783" v="4"/>
        <pc:sldMkLst>
          <pc:docMk/>
          <pc:sldMk cId="1788633873" sldId="257"/>
        </pc:sldMkLst>
        <pc:grpChg chg="mod">
          <ac:chgData name="Morgan Lewis" userId="588fb895-d00a-4771-b51b-d942b86bf781" providerId="ADAL" clId="{2A07FD27-D29E-4F6C-B5EC-17BB02B82CC2}" dt="2024-02-19T11:53:53.783" v="4"/>
          <ac:grpSpMkLst>
            <pc:docMk/>
            <pc:sldMk cId="1788633873" sldId="257"/>
            <ac:grpSpMk id="8" creationId="{39A2FDAE-D59E-453C-9F33-B38A3343B856}"/>
          </ac:grpSpMkLst>
        </pc:grpChg>
        <pc:inkChg chg="add mod">
          <ac:chgData name="Morgan Lewis" userId="588fb895-d00a-4771-b51b-d942b86bf781" providerId="ADAL" clId="{2A07FD27-D29E-4F6C-B5EC-17BB02B82CC2}" dt="2024-02-19T11:53:53.783" v="4"/>
          <ac:inkMkLst>
            <pc:docMk/>
            <pc:sldMk cId="1788633873" sldId="257"/>
            <ac:inkMk id="3" creationId="{E141E741-AF28-49A5-A389-738C1F6FAA1E}"/>
          </ac:inkMkLst>
        </pc:inkChg>
        <pc:inkChg chg="add mod">
          <ac:chgData name="Morgan Lewis" userId="588fb895-d00a-4771-b51b-d942b86bf781" providerId="ADAL" clId="{2A07FD27-D29E-4F6C-B5EC-17BB02B82CC2}" dt="2024-02-19T11:53:53.783" v="4"/>
          <ac:inkMkLst>
            <pc:docMk/>
            <pc:sldMk cId="1788633873" sldId="257"/>
            <ac:inkMk id="4" creationId="{91594012-DAEF-4768-8947-C5462D97E438}"/>
          </ac:inkMkLst>
        </pc:inkChg>
        <pc:inkChg chg="add">
          <ac:chgData name="Morgan Lewis" userId="588fb895-d00a-4771-b51b-d942b86bf781" providerId="ADAL" clId="{2A07FD27-D29E-4F6C-B5EC-17BB02B82CC2}" dt="2024-02-19T11:53:52.919" v="3" actId="9405"/>
          <ac:inkMkLst>
            <pc:docMk/>
            <pc:sldMk cId="1788633873" sldId="257"/>
            <ac:inkMk id="7" creationId="{0715707C-F6F3-40BB-8958-A5B1CE383F4E}"/>
          </ac:inkMkLst>
        </pc:inkChg>
      </pc:sldChg>
      <pc:sldChg chg="addSp delSp modSp mod">
        <pc:chgData name="Morgan Lewis" userId="588fb895-d00a-4771-b51b-d942b86bf781" providerId="ADAL" clId="{2A07FD27-D29E-4F6C-B5EC-17BB02B82CC2}" dt="2024-02-19T11:54:32.425" v="45" actId="9405"/>
        <pc:sldMkLst>
          <pc:docMk/>
          <pc:sldMk cId="1324678384" sldId="258"/>
        </pc:sldMkLst>
        <pc:grpChg chg="mod">
          <ac:chgData name="Morgan Lewis" userId="588fb895-d00a-4771-b51b-d942b86bf781" providerId="ADAL" clId="{2A07FD27-D29E-4F6C-B5EC-17BB02B82CC2}" dt="2024-02-19T11:54:11.453" v="26"/>
          <ac:grpSpMkLst>
            <pc:docMk/>
            <pc:sldMk cId="1324678384" sldId="258"/>
            <ac:grpSpMk id="28" creationId="{55E43BB6-1CFC-43E3-9B6E-A7C6155B4649}"/>
          </ac:grpSpMkLst>
        </pc:grpChg>
        <pc:grpChg chg="mod">
          <ac:chgData name="Morgan Lewis" userId="588fb895-d00a-4771-b51b-d942b86bf781" providerId="ADAL" clId="{2A07FD27-D29E-4F6C-B5EC-17BB02B82CC2}" dt="2024-02-19T11:54:11.453" v="26"/>
          <ac:grpSpMkLst>
            <pc:docMk/>
            <pc:sldMk cId="1324678384" sldId="258"/>
            <ac:grpSpMk id="29" creationId="{0DC195FF-D565-447D-91F2-2E0289E5E9AB}"/>
          </ac:grpSpMkLst>
        </pc:grpChg>
        <pc:grpChg chg="mod">
          <ac:chgData name="Morgan Lewis" userId="588fb895-d00a-4771-b51b-d942b86bf781" providerId="ADAL" clId="{2A07FD27-D29E-4F6C-B5EC-17BB02B82CC2}" dt="2024-02-19T11:54:11.453" v="26"/>
          <ac:grpSpMkLst>
            <pc:docMk/>
            <pc:sldMk cId="1324678384" sldId="258"/>
            <ac:grpSpMk id="30" creationId="{9FBA241B-96F9-4AC3-BF41-C7E0268A63FF}"/>
          </ac:grpSpMkLst>
        </pc:grpChg>
        <pc:grpChg chg="mod">
          <ac:chgData name="Morgan Lewis" userId="588fb895-d00a-4771-b51b-d942b86bf781" providerId="ADAL" clId="{2A07FD27-D29E-4F6C-B5EC-17BB02B82CC2}" dt="2024-02-19T11:54:11.453" v="26"/>
          <ac:grpSpMkLst>
            <pc:docMk/>
            <pc:sldMk cId="1324678384" sldId="258"/>
            <ac:grpSpMk id="31" creationId="{55E46A1B-7251-475E-BF20-FFBE50A15F40}"/>
          </ac:grpSpMkLst>
        </pc:grpChg>
        <pc:grpChg chg="del mod">
          <ac:chgData name="Morgan Lewis" userId="588fb895-d00a-4771-b51b-d942b86bf781" providerId="ADAL" clId="{2A07FD27-D29E-4F6C-B5EC-17BB02B82CC2}" dt="2024-02-19T11:54:15.333" v="34"/>
          <ac:grpSpMkLst>
            <pc:docMk/>
            <pc:sldMk cId="1324678384" sldId="258"/>
            <ac:grpSpMk id="36" creationId="{C331CFC2-4292-43EE-89DA-87842523A87D}"/>
          </ac:grpSpMkLst>
        </pc:grpChg>
        <pc:grpChg chg="del mod">
          <ac:chgData name="Morgan Lewis" userId="588fb895-d00a-4771-b51b-d942b86bf781" providerId="ADAL" clId="{2A07FD27-D29E-4F6C-B5EC-17BB02B82CC2}" dt="2024-02-19T11:54:16.599" v="37"/>
          <ac:grpSpMkLst>
            <pc:docMk/>
            <pc:sldMk cId="1324678384" sldId="258"/>
            <ac:grpSpMk id="39" creationId="{B0802906-6CCD-48A5-887D-30173D86668E}"/>
          </ac:grpSpMkLst>
        </pc:grpChg>
        <pc:grpChg chg="mod">
          <ac:chgData name="Morgan Lewis" userId="588fb895-d00a-4771-b51b-d942b86bf781" providerId="ADAL" clId="{2A07FD27-D29E-4F6C-B5EC-17BB02B82CC2}" dt="2024-02-19T11:54:16.599" v="37"/>
          <ac:grpSpMkLst>
            <pc:docMk/>
            <pc:sldMk cId="1324678384" sldId="258"/>
            <ac:grpSpMk id="42" creationId="{7DEDBEA4-23BC-454F-A99B-78AA3019E33A}"/>
          </ac:grpSpMkLst>
        </pc:grpChg>
        <pc:grpChg chg="del mod">
          <ac:chgData name="Morgan Lewis" userId="588fb895-d00a-4771-b51b-d942b86bf781" providerId="ADAL" clId="{2A07FD27-D29E-4F6C-B5EC-17BB02B82CC2}" dt="2024-02-19T11:54:29.881" v="44"/>
          <ac:grpSpMkLst>
            <pc:docMk/>
            <pc:sldMk cId="1324678384" sldId="258"/>
            <ac:grpSpMk id="47" creationId="{5E7754E9-85E3-4EC4-BC9E-A57F4F6809C0}"/>
          </ac:grpSpMkLst>
        </pc:grpChg>
        <pc:inkChg chg="add mod">
          <ac:chgData name="Morgan Lewis" userId="588fb895-d00a-4771-b51b-d942b86bf781" providerId="ADAL" clId="{2A07FD27-D29E-4F6C-B5EC-17BB02B82CC2}" dt="2024-02-19T11:54:11.453" v="26"/>
          <ac:inkMkLst>
            <pc:docMk/>
            <pc:sldMk cId="1324678384" sldId="258"/>
            <ac:inkMk id="3" creationId="{2CB15FE0-1040-4269-A59C-B418A1CB5982}"/>
          </ac:inkMkLst>
        </pc:inkChg>
        <pc:inkChg chg="add mod">
          <ac:chgData name="Morgan Lewis" userId="588fb895-d00a-4771-b51b-d942b86bf781" providerId="ADAL" clId="{2A07FD27-D29E-4F6C-B5EC-17BB02B82CC2}" dt="2024-02-19T11:54:11.453" v="26"/>
          <ac:inkMkLst>
            <pc:docMk/>
            <pc:sldMk cId="1324678384" sldId="258"/>
            <ac:inkMk id="8" creationId="{40601A36-AEFE-4B8D-9082-BECDCE828FB8}"/>
          </ac:inkMkLst>
        </pc:inkChg>
        <pc:inkChg chg="add mod">
          <ac:chgData name="Morgan Lewis" userId="588fb895-d00a-4771-b51b-d942b86bf781" providerId="ADAL" clId="{2A07FD27-D29E-4F6C-B5EC-17BB02B82CC2}" dt="2024-02-19T11:54:11.453" v="26"/>
          <ac:inkMkLst>
            <pc:docMk/>
            <pc:sldMk cId="1324678384" sldId="258"/>
            <ac:inkMk id="9" creationId="{F88920CE-B53B-4D1A-8A7C-C659318DC8A6}"/>
          </ac:inkMkLst>
        </pc:inkChg>
        <pc:inkChg chg="add mod">
          <ac:chgData name="Morgan Lewis" userId="588fb895-d00a-4771-b51b-d942b86bf781" providerId="ADAL" clId="{2A07FD27-D29E-4F6C-B5EC-17BB02B82CC2}" dt="2024-02-19T11:54:11.453" v="26"/>
          <ac:inkMkLst>
            <pc:docMk/>
            <pc:sldMk cId="1324678384" sldId="258"/>
            <ac:inkMk id="10" creationId="{74436CB9-9E83-49B2-9AA7-DD2B52527AEC}"/>
          </ac:inkMkLst>
        </pc:inkChg>
        <pc:inkChg chg="add mod">
          <ac:chgData name="Morgan Lewis" userId="588fb895-d00a-4771-b51b-d942b86bf781" providerId="ADAL" clId="{2A07FD27-D29E-4F6C-B5EC-17BB02B82CC2}" dt="2024-02-19T11:54:11.453" v="26"/>
          <ac:inkMkLst>
            <pc:docMk/>
            <pc:sldMk cId="1324678384" sldId="258"/>
            <ac:inkMk id="11" creationId="{979A8562-A4BB-4F09-B19D-D51F992BDABA}"/>
          </ac:inkMkLst>
        </pc:inkChg>
        <pc:inkChg chg="add mod">
          <ac:chgData name="Morgan Lewis" userId="588fb895-d00a-4771-b51b-d942b86bf781" providerId="ADAL" clId="{2A07FD27-D29E-4F6C-B5EC-17BB02B82CC2}" dt="2024-02-19T11:54:11.453" v="26"/>
          <ac:inkMkLst>
            <pc:docMk/>
            <pc:sldMk cId="1324678384" sldId="258"/>
            <ac:inkMk id="12" creationId="{89BD8D07-3867-48A2-B2B7-12C3587D8512}"/>
          </ac:inkMkLst>
        </pc:inkChg>
        <pc:inkChg chg="add mod">
          <ac:chgData name="Morgan Lewis" userId="588fb895-d00a-4771-b51b-d942b86bf781" providerId="ADAL" clId="{2A07FD27-D29E-4F6C-B5EC-17BB02B82CC2}" dt="2024-02-19T11:54:11.453" v="26"/>
          <ac:inkMkLst>
            <pc:docMk/>
            <pc:sldMk cId="1324678384" sldId="258"/>
            <ac:inkMk id="13" creationId="{916A43F3-87C6-4F36-8A55-7D6D59047C97}"/>
          </ac:inkMkLst>
        </pc:inkChg>
        <pc:inkChg chg="add mod">
          <ac:chgData name="Morgan Lewis" userId="588fb895-d00a-4771-b51b-d942b86bf781" providerId="ADAL" clId="{2A07FD27-D29E-4F6C-B5EC-17BB02B82CC2}" dt="2024-02-19T11:54:11.453" v="26"/>
          <ac:inkMkLst>
            <pc:docMk/>
            <pc:sldMk cId="1324678384" sldId="258"/>
            <ac:inkMk id="14" creationId="{6C0DCB55-A4B7-4B58-AB0A-EFF187C12146}"/>
          </ac:inkMkLst>
        </pc:inkChg>
        <pc:inkChg chg="add mod">
          <ac:chgData name="Morgan Lewis" userId="588fb895-d00a-4771-b51b-d942b86bf781" providerId="ADAL" clId="{2A07FD27-D29E-4F6C-B5EC-17BB02B82CC2}" dt="2024-02-19T11:54:11.453" v="26"/>
          <ac:inkMkLst>
            <pc:docMk/>
            <pc:sldMk cId="1324678384" sldId="258"/>
            <ac:inkMk id="15" creationId="{4F681F0A-7418-4125-B819-2CEA8F988293}"/>
          </ac:inkMkLst>
        </pc:inkChg>
        <pc:inkChg chg="add mod">
          <ac:chgData name="Morgan Lewis" userId="588fb895-d00a-4771-b51b-d942b86bf781" providerId="ADAL" clId="{2A07FD27-D29E-4F6C-B5EC-17BB02B82CC2}" dt="2024-02-19T11:54:11.453" v="26"/>
          <ac:inkMkLst>
            <pc:docMk/>
            <pc:sldMk cId="1324678384" sldId="258"/>
            <ac:inkMk id="16" creationId="{8EC05F74-B7B8-48D8-81DF-7CECF18CB88C}"/>
          </ac:inkMkLst>
        </pc:inkChg>
        <pc:inkChg chg="add mod">
          <ac:chgData name="Morgan Lewis" userId="588fb895-d00a-4771-b51b-d942b86bf781" providerId="ADAL" clId="{2A07FD27-D29E-4F6C-B5EC-17BB02B82CC2}" dt="2024-02-19T11:54:11.453" v="26"/>
          <ac:inkMkLst>
            <pc:docMk/>
            <pc:sldMk cId="1324678384" sldId="258"/>
            <ac:inkMk id="17" creationId="{734013F2-13CB-4B64-876E-0ECA4C63F3B8}"/>
          </ac:inkMkLst>
        </pc:inkChg>
        <pc:inkChg chg="add mod">
          <ac:chgData name="Morgan Lewis" userId="588fb895-d00a-4771-b51b-d942b86bf781" providerId="ADAL" clId="{2A07FD27-D29E-4F6C-B5EC-17BB02B82CC2}" dt="2024-02-19T11:54:11.453" v="26"/>
          <ac:inkMkLst>
            <pc:docMk/>
            <pc:sldMk cId="1324678384" sldId="258"/>
            <ac:inkMk id="18" creationId="{4F853AB8-E36D-4C81-B263-60241B388437}"/>
          </ac:inkMkLst>
        </pc:inkChg>
        <pc:inkChg chg="add mod">
          <ac:chgData name="Morgan Lewis" userId="588fb895-d00a-4771-b51b-d942b86bf781" providerId="ADAL" clId="{2A07FD27-D29E-4F6C-B5EC-17BB02B82CC2}" dt="2024-02-19T11:54:11.453" v="26"/>
          <ac:inkMkLst>
            <pc:docMk/>
            <pc:sldMk cId="1324678384" sldId="258"/>
            <ac:inkMk id="19" creationId="{140C9D2D-458F-4AA2-A553-5B722E588C04}"/>
          </ac:inkMkLst>
        </pc:inkChg>
        <pc:inkChg chg="add mod">
          <ac:chgData name="Morgan Lewis" userId="588fb895-d00a-4771-b51b-d942b86bf781" providerId="ADAL" clId="{2A07FD27-D29E-4F6C-B5EC-17BB02B82CC2}" dt="2024-02-19T11:54:11.453" v="26"/>
          <ac:inkMkLst>
            <pc:docMk/>
            <pc:sldMk cId="1324678384" sldId="258"/>
            <ac:inkMk id="20" creationId="{B1DB15A5-76F5-4F44-B905-7678A65B569E}"/>
          </ac:inkMkLst>
        </pc:inkChg>
        <pc:inkChg chg="add mod">
          <ac:chgData name="Morgan Lewis" userId="588fb895-d00a-4771-b51b-d942b86bf781" providerId="ADAL" clId="{2A07FD27-D29E-4F6C-B5EC-17BB02B82CC2}" dt="2024-02-19T11:54:11.453" v="26"/>
          <ac:inkMkLst>
            <pc:docMk/>
            <pc:sldMk cId="1324678384" sldId="258"/>
            <ac:inkMk id="21" creationId="{791BF9C4-9A73-476F-A0DD-1EAC30ACCA38}"/>
          </ac:inkMkLst>
        </pc:inkChg>
        <pc:inkChg chg="add mod">
          <ac:chgData name="Morgan Lewis" userId="588fb895-d00a-4771-b51b-d942b86bf781" providerId="ADAL" clId="{2A07FD27-D29E-4F6C-B5EC-17BB02B82CC2}" dt="2024-02-19T11:54:11.453" v="26"/>
          <ac:inkMkLst>
            <pc:docMk/>
            <pc:sldMk cId="1324678384" sldId="258"/>
            <ac:inkMk id="22" creationId="{6FD6D3B6-7A07-464C-972B-164E7391DD27}"/>
          </ac:inkMkLst>
        </pc:inkChg>
        <pc:inkChg chg="add mod">
          <ac:chgData name="Morgan Lewis" userId="588fb895-d00a-4771-b51b-d942b86bf781" providerId="ADAL" clId="{2A07FD27-D29E-4F6C-B5EC-17BB02B82CC2}" dt="2024-02-19T11:54:11.453" v="26"/>
          <ac:inkMkLst>
            <pc:docMk/>
            <pc:sldMk cId="1324678384" sldId="258"/>
            <ac:inkMk id="23" creationId="{B2ABBD96-E454-4F42-A6BE-070A0933DAF9}"/>
          </ac:inkMkLst>
        </pc:inkChg>
        <pc:inkChg chg="add mod">
          <ac:chgData name="Morgan Lewis" userId="588fb895-d00a-4771-b51b-d942b86bf781" providerId="ADAL" clId="{2A07FD27-D29E-4F6C-B5EC-17BB02B82CC2}" dt="2024-02-19T11:54:11.453" v="26"/>
          <ac:inkMkLst>
            <pc:docMk/>
            <pc:sldMk cId="1324678384" sldId="258"/>
            <ac:inkMk id="24" creationId="{AD92AC48-A303-4FF5-9DCC-9C564B7CE216}"/>
          </ac:inkMkLst>
        </pc:inkChg>
        <pc:inkChg chg="add mod">
          <ac:chgData name="Morgan Lewis" userId="588fb895-d00a-4771-b51b-d942b86bf781" providerId="ADAL" clId="{2A07FD27-D29E-4F6C-B5EC-17BB02B82CC2}" dt="2024-02-19T11:54:11.453" v="26"/>
          <ac:inkMkLst>
            <pc:docMk/>
            <pc:sldMk cId="1324678384" sldId="258"/>
            <ac:inkMk id="25" creationId="{0C4D2D57-DBE2-4639-B72E-9818B00BE7FA}"/>
          </ac:inkMkLst>
        </pc:inkChg>
        <pc:inkChg chg="add mod">
          <ac:chgData name="Morgan Lewis" userId="588fb895-d00a-4771-b51b-d942b86bf781" providerId="ADAL" clId="{2A07FD27-D29E-4F6C-B5EC-17BB02B82CC2}" dt="2024-02-19T11:54:11.453" v="26"/>
          <ac:inkMkLst>
            <pc:docMk/>
            <pc:sldMk cId="1324678384" sldId="258"/>
            <ac:inkMk id="26" creationId="{12F9AB24-AAAB-48D9-BEA4-3F7F6945018E}"/>
          </ac:inkMkLst>
        </pc:inkChg>
        <pc:inkChg chg="add">
          <ac:chgData name="Morgan Lewis" userId="588fb895-d00a-4771-b51b-d942b86bf781" providerId="ADAL" clId="{2A07FD27-D29E-4F6C-B5EC-17BB02B82CC2}" dt="2024-02-19T11:54:10.546" v="25" actId="9405"/>
          <ac:inkMkLst>
            <pc:docMk/>
            <pc:sldMk cId="1324678384" sldId="258"/>
            <ac:inkMk id="27" creationId="{122F162C-0A51-414D-8E28-0F365CA139E2}"/>
          </ac:inkMkLst>
        </pc:inkChg>
        <pc:inkChg chg="add">
          <ac:chgData name="Morgan Lewis" userId="588fb895-d00a-4771-b51b-d942b86bf781" providerId="ADAL" clId="{2A07FD27-D29E-4F6C-B5EC-17BB02B82CC2}" dt="2024-02-19T11:54:12.060" v="27" actId="9405"/>
          <ac:inkMkLst>
            <pc:docMk/>
            <pc:sldMk cId="1324678384" sldId="258"/>
            <ac:inkMk id="32" creationId="{A578D28F-DF01-4E04-B451-BE5F74477FFA}"/>
          </ac:inkMkLst>
        </pc:inkChg>
        <pc:inkChg chg="add mod">
          <ac:chgData name="Morgan Lewis" userId="588fb895-d00a-4771-b51b-d942b86bf781" providerId="ADAL" clId="{2A07FD27-D29E-4F6C-B5EC-17BB02B82CC2}" dt="2024-02-19T11:54:16.599" v="37"/>
          <ac:inkMkLst>
            <pc:docMk/>
            <pc:sldMk cId="1324678384" sldId="258"/>
            <ac:inkMk id="33" creationId="{872BE1F7-5E4E-4335-ABE2-C5416BFAD555}"/>
          </ac:inkMkLst>
        </pc:inkChg>
        <pc:inkChg chg="add mod">
          <ac:chgData name="Morgan Lewis" userId="588fb895-d00a-4771-b51b-d942b86bf781" providerId="ADAL" clId="{2A07FD27-D29E-4F6C-B5EC-17BB02B82CC2}" dt="2024-02-19T11:54:16.599" v="37"/>
          <ac:inkMkLst>
            <pc:docMk/>
            <pc:sldMk cId="1324678384" sldId="258"/>
            <ac:inkMk id="34" creationId="{CE8C95EF-FF96-407B-A4E3-4BA7B6C4E9E4}"/>
          </ac:inkMkLst>
        </pc:inkChg>
        <pc:inkChg chg="add mod">
          <ac:chgData name="Morgan Lewis" userId="588fb895-d00a-4771-b51b-d942b86bf781" providerId="ADAL" clId="{2A07FD27-D29E-4F6C-B5EC-17BB02B82CC2}" dt="2024-02-19T11:54:16.599" v="37"/>
          <ac:inkMkLst>
            <pc:docMk/>
            <pc:sldMk cId="1324678384" sldId="258"/>
            <ac:inkMk id="35" creationId="{F78F64E0-6AF5-4F0D-8480-8135C73F3F90}"/>
          </ac:inkMkLst>
        </pc:inkChg>
        <pc:inkChg chg="add mod">
          <ac:chgData name="Morgan Lewis" userId="588fb895-d00a-4771-b51b-d942b86bf781" providerId="ADAL" clId="{2A07FD27-D29E-4F6C-B5EC-17BB02B82CC2}" dt="2024-02-19T11:54:16.599" v="37"/>
          <ac:inkMkLst>
            <pc:docMk/>
            <pc:sldMk cId="1324678384" sldId="258"/>
            <ac:inkMk id="37" creationId="{D190B1E5-1A62-49AF-B6A0-E416ABC688DD}"/>
          </ac:inkMkLst>
        </pc:inkChg>
        <pc:inkChg chg="add mod">
          <ac:chgData name="Morgan Lewis" userId="588fb895-d00a-4771-b51b-d942b86bf781" providerId="ADAL" clId="{2A07FD27-D29E-4F6C-B5EC-17BB02B82CC2}" dt="2024-02-19T11:54:16.599" v="37"/>
          <ac:inkMkLst>
            <pc:docMk/>
            <pc:sldMk cId="1324678384" sldId="258"/>
            <ac:inkMk id="38" creationId="{ABE85D21-933B-44DF-8193-B5849C971C5C}"/>
          </ac:inkMkLst>
        </pc:inkChg>
        <pc:inkChg chg="add mod">
          <ac:chgData name="Morgan Lewis" userId="588fb895-d00a-4771-b51b-d942b86bf781" providerId="ADAL" clId="{2A07FD27-D29E-4F6C-B5EC-17BB02B82CC2}" dt="2024-02-19T11:54:16.599" v="37"/>
          <ac:inkMkLst>
            <pc:docMk/>
            <pc:sldMk cId="1324678384" sldId="258"/>
            <ac:inkMk id="40" creationId="{D0CDE637-DE25-4C80-A3D3-F1F0A90E7B85}"/>
          </ac:inkMkLst>
        </pc:inkChg>
        <pc:inkChg chg="add mod">
          <ac:chgData name="Morgan Lewis" userId="588fb895-d00a-4771-b51b-d942b86bf781" providerId="ADAL" clId="{2A07FD27-D29E-4F6C-B5EC-17BB02B82CC2}" dt="2024-02-19T11:54:16.599" v="37"/>
          <ac:inkMkLst>
            <pc:docMk/>
            <pc:sldMk cId="1324678384" sldId="258"/>
            <ac:inkMk id="41" creationId="{CA5E1DD5-BA58-4B24-8A56-4BD61F352953}"/>
          </ac:inkMkLst>
        </pc:inkChg>
        <pc:inkChg chg="add">
          <ac:chgData name="Morgan Lewis" userId="588fb895-d00a-4771-b51b-d942b86bf781" providerId="ADAL" clId="{2A07FD27-D29E-4F6C-B5EC-17BB02B82CC2}" dt="2024-02-19T11:54:17.765" v="38" actId="9405"/>
          <ac:inkMkLst>
            <pc:docMk/>
            <pc:sldMk cId="1324678384" sldId="258"/>
            <ac:inkMk id="43" creationId="{2E1C1594-5B90-4FCC-ABDC-8182C636B334}"/>
          </ac:inkMkLst>
        </pc:inkChg>
        <pc:inkChg chg="add mod">
          <ac:chgData name="Morgan Lewis" userId="588fb895-d00a-4771-b51b-d942b86bf781" providerId="ADAL" clId="{2A07FD27-D29E-4F6C-B5EC-17BB02B82CC2}" dt="2024-02-19T11:54:29.881" v="44"/>
          <ac:inkMkLst>
            <pc:docMk/>
            <pc:sldMk cId="1324678384" sldId="258"/>
            <ac:inkMk id="44" creationId="{F10F2078-E3CA-4917-B946-CADA9A7A3D36}"/>
          </ac:inkMkLst>
        </pc:inkChg>
        <pc:inkChg chg="add del mod">
          <ac:chgData name="Morgan Lewis" userId="588fb895-d00a-4771-b51b-d942b86bf781" providerId="ADAL" clId="{2A07FD27-D29E-4F6C-B5EC-17BB02B82CC2}" dt="2024-02-19T11:54:29.881" v="43"/>
          <ac:inkMkLst>
            <pc:docMk/>
            <pc:sldMk cId="1324678384" sldId="258"/>
            <ac:inkMk id="45" creationId="{7ACCF159-185B-4BCD-8B76-6D572C54251C}"/>
          </ac:inkMkLst>
        </pc:inkChg>
        <pc:inkChg chg="add del mod">
          <ac:chgData name="Morgan Lewis" userId="588fb895-d00a-4771-b51b-d942b86bf781" providerId="ADAL" clId="{2A07FD27-D29E-4F6C-B5EC-17BB02B82CC2}" dt="2024-02-19T11:54:29.881" v="44"/>
          <ac:inkMkLst>
            <pc:docMk/>
            <pc:sldMk cId="1324678384" sldId="258"/>
            <ac:inkMk id="46" creationId="{E96D19D6-389C-4BBF-A0F5-EF29CDF82E7D}"/>
          </ac:inkMkLst>
        </pc:inkChg>
        <pc:inkChg chg="add">
          <ac:chgData name="Morgan Lewis" userId="588fb895-d00a-4771-b51b-d942b86bf781" providerId="ADAL" clId="{2A07FD27-D29E-4F6C-B5EC-17BB02B82CC2}" dt="2024-02-19T11:54:32.425" v="45" actId="9405"/>
          <ac:inkMkLst>
            <pc:docMk/>
            <pc:sldMk cId="1324678384" sldId="258"/>
            <ac:inkMk id="48" creationId="{337F7074-721D-4948-B9C7-A94B9E2E5ED6}"/>
          </ac:inkMkLst>
        </pc:inkChg>
      </pc:sldChg>
      <pc:sldChg chg="addSp mod">
        <pc:chgData name="Morgan Lewis" userId="588fb895-d00a-4771-b51b-d942b86bf781" providerId="ADAL" clId="{2A07FD27-D29E-4F6C-B5EC-17BB02B82CC2}" dt="2024-02-19T11:54:42.891" v="48" actId="9405"/>
        <pc:sldMkLst>
          <pc:docMk/>
          <pc:sldMk cId="4025841722" sldId="259"/>
        </pc:sldMkLst>
        <pc:inkChg chg="add">
          <ac:chgData name="Morgan Lewis" userId="588fb895-d00a-4771-b51b-d942b86bf781" providerId="ADAL" clId="{2A07FD27-D29E-4F6C-B5EC-17BB02B82CC2}" dt="2024-02-19T11:54:40.467" v="46" actId="9405"/>
          <ac:inkMkLst>
            <pc:docMk/>
            <pc:sldMk cId="4025841722" sldId="259"/>
            <ac:inkMk id="3" creationId="{806EBE4B-40D0-49E7-A359-7A76F593C555}"/>
          </ac:inkMkLst>
        </pc:inkChg>
        <pc:inkChg chg="add">
          <ac:chgData name="Morgan Lewis" userId="588fb895-d00a-4771-b51b-d942b86bf781" providerId="ADAL" clId="{2A07FD27-D29E-4F6C-B5EC-17BB02B82CC2}" dt="2024-02-19T11:54:41.882" v="47" actId="9405"/>
          <ac:inkMkLst>
            <pc:docMk/>
            <pc:sldMk cId="4025841722" sldId="259"/>
            <ac:inkMk id="4" creationId="{184021BE-D43D-47B7-BDF0-67EF581AA221}"/>
          </ac:inkMkLst>
        </pc:inkChg>
        <pc:inkChg chg="add">
          <ac:chgData name="Morgan Lewis" userId="588fb895-d00a-4771-b51b-d942b86bf781" providerId="ADAL" clId="{2A07FD27-D29E-4F6C-B5EC-17BB02B82CC2}" dt="2024-02-19T11:54:42.891" v="48" actId="9405"/>
          <ac:inkMkLst>
            <pc:docMk/>
            <pc:sldMk cId="4025841722" sldId="259"/>
            <ac:inkMk id="5" creationId="{3420A3C1-E514-4CF1-81D9-740C2EECB7DF}"/>
          </ac:inkMkLst>
        </pc:inkChg>
      </pc:sldChg>
      <pc:sldChg chg="addSp mod">
        <pc:chgData name="Morgan Lewis" userId="588fb895-d00a-4771-b51b-d942b86bf781" providerId="ADAL" clId="{2A07FD27-D29E-4F6C-B5EC-17BB02B82CC2}" dt="2024-02-19T11:55:54.767" v="77" actId="9405"/>
        <pc:sldMkLst>
          <pc:docMk/>
          <pc:sldMk cId="1117289013" sldId="260"/>
        </pc:sldMkLst>
        <pc:inkChg chg="add">
          <ac:chgData name="Morgan Lewis" userId="588fb895-d00a-4771-b51b-d942b86bf781" providerId="ADAL" clId="{2A07FD27-D29E-4F6C-B5EC-17BB02B82CC2}" dt="2024-02-19T11:55:51.633" v="75" actId="9405"/>
          <ac:inkMkLst>
            <pc:docMk/>
            <pc:sldMk cId="1117289013" sldId="260"/>
            <ac:inkMk id="3" creationId="{9FA674EC-731F-4261-93BA-B7564D50CA11}"/>
          </ac:inkMkLst>
        </pc:inkChg>
        <pc:inkChg chg="add">
          <ac:chgData name="Morgan Lewis" userId="588fb895-d00a-4771-b51b-d942b86bf781" providerId="ADAL" clId="{2A07FD27-D29E-4F6C-B5EC-17BB02B82CC2}" dt="2024-02-19T11:55:53.286" v="76" actId="9405"/>
          <ac:inkMkLst>
            <pc:docMk/>
            <pc:sldMk cId="1117289013" sldId="260"/>
            <ac:inkMk id="8" creationId="{32218DF5-1372-4107-B5D4-6280CC4EF523}"/>
          </ac:inkMkLst>
        </pc:inkChg>
        <pc:inkChg chg="add">
          <ac:chgData name="Morgan Lewis" userId="588fb895-d00a-4771-b51b-d942b86bf781" providerId="ADAL" clId="{2A07FD27-D29E-4F6C-B5EC-17BB02B82CC2}" dt="2024-02-19T11:55:54.767" v="77" actId="9405"/>
          <ac:inkMkLst>
            <pc:docMk/>
            <pc:sldMk cId="1117289013" sldId="260"/>
            <ac:inkMk id="10" creationId="{C312ECBF-3001-40DD-B4D3-1F0E8115DC37}"/>
          </ac:inkMkLst>
        </pc:inkChg>
      </pc:sldChg>
      <pc:sldChg chg="addSp modSp mod">
        <pc:chgData name="Morgan Lewis" userId="588fb895-d00a-4771-b51b-d942b86bf781" providerId="ADAL" clId="{2A07FD27-D29E-4F6C-B5EC-17BB02B82CC2}" dt="2024-02-19T11:55:18.307" v="68" actId="9405"/>
        <pc:sldMkLst>
          <pc:docMk/>
          <pc:sldMk cId="3773779738" sldId="261"/>
        </pc:sldMkLst>
        <pc:grpChg chg="mod">
          <ac:chgData name="Morgan Lewis" userId="588fb895-d00a-4771-b51b-d942b86bf781" providerId="ADAL" clId="{2A07FD27-D29E-4F6C-B5EC-17BB02B82CC2}" dt="2024-02-19T11:55:10.632" v="64"/>
          <ac:grpSpMkLst>
            <pc:docMk/>
            <pc:sldMk cId="3773779738" sldId="261"/>
            <ac:grpSpMk id="19" creationId="{95A7F58E-5D05-4433-8ED6-6EC9EBADA1EE}"/>
          </ac:grpSpMkLst>
        </pc:grpChg>
        <pc:grpChg chg="mod">
          <ac:chgData name="Morgan Lewis" userId="588fb895-d00a-4771-b51b-d942b86bf781" providerId="ADAL" clId="{2A07FD27-D29E-4F6C-B5EC-17BB02B82CC2}" dt="2024-02-19T11:55:10.632" v="64"/>
          <ac:grpSpMkLst>
            <pc:docMk/>
            <pc:sldMk cId="3773779738" sldId="261"/>
            <ac:grpSpMk id="21" creationId="{2F7BA83A-DBB8-4E98-99DA-FEBBDE8ACA25}"/>
          </ac:grpSpMkLst>
        </pc:grpChg>
        <pc:grpChg chg="mod">
          <ac:chgData name="Morgan Lewis" userId="588fb895-d00a-4771-b51b-d942b86bf781" providerId="ADAL" clId="{2A07FD27-D29E-4F6C-B5EC-17BB02B82CC2}" dt="2024-02-19T11:55:10.632" v="64"/>
          <ac:grpSpMkLst>
            <pc:docMk/>
            <pc:sldMk cId="3773779738" sldId="261"/>
            <ac:grpSpMk id="22" creationId="{99E18604-DED0-48CD-B04C-AC1586BB3207}"/>
          </ac:grpSpMkLst>
        </pc:grpChg>
        <pc:inkChg chg="add mod">
          <ac:chgData name="Morgan Lewis" userId="588fb895-d00a-4771-b51b-d942b86bf781" providerId="ADAL" clId="{2A07FD27-D29E-4F6C-B5EC-17BB02B82CC2}" dt="2024-02-19T11:55:10.632" v="64"/>
          <ac:inkMkLst>
            <pc:docMk/>
            <pc:sldMk cId="3773779738" sldId="261"/>
            <ac:inkMk id="3" creationId="{747C6713-F5F9-4502-BE3B-653EB577552A}"/>
          </ac:inkMkLst>
        </pc:inkChg>
        <pc:inkChg chg="add mod">
          <ac:chgData name="Morgan Lewis" userId="588fb895-d00a-4771-b51b-d942b86bf781" providerId="ADAL" clId="{2A07FD27-D29E-4F6C-B5EC-17BB02B82CC2}" dt="2024-02-19T11:55:10.632" v="64"/>
          <ac:inkMkLst>
            <pc:docMk/>
            <pc:sldMk cId="3773779738" sldId="261"/>
            <ac:inkMk id="5" creationId="{708CB0B7-6B25-4600-BDB8-143D8D4D35C4}"/>
          </ac:inkMkLst>
        </pc:inkChg>
        <pc:inkChg chg="add mod">
          <ac:chgData name="Morgan Lewis" userId="588fb895-d00a-4771-b51b-d942b86bf781" providerId="ADAL" clId="{2A07FD27-D29E-4F6C-B5EC-17BB02B82CC2}" dt="2024-02-19T11:55:10.632" v="64"/>
          <ac:inkMkLst>
            <pc:docMk/>
            <pc:sldMk cId="3773779738" sldId="261"/>
            <ac:inkMk id="6" creationId="{CF27F9F3-7448-4183-ACA3-2314E71CF8CE}"/>
          </ac:inkMkLst>
        </pc:inkChg>
        <pc:inkChg chg="add mod">
          <ac:chgData name="Morgan Lewis" userId="588fb895-d00a-4771-b51b-d942b86bf781" providerId="ADAL" clId="{2A07FD27-D29E-4F6C-B5EC-17BB02B82CC2}" dt="2024-02-19T11:55:10.632" v="64"/>
          <ac:inkMkLst>
            <pc:docMk/>
            <pc:sldMk cId="3773779738" sldId="261"/>
            <ac:inkMk id="7" creationId="{21A3A92D-28BA-46CE-824F-12E28759644B}"/>
          </ac:inkMkLst>
        </pc:inkChg>
        <pc:inkChg chg="add mod">
          <ac:chgData name="Morgan Lewis" userId="588fb895-d00a-4771-b51b-d942b86bf781" providerId="ADAL" clId="{2A07FD27-D29E-4F6C-B5EC-17BB02B82CC2}" dt="2024-02-19T11:55:10.632" v="64"/>
          <ac:inkMkLst>
            <pc:docMk/>
            <pc:sldMk cId="3773779738" sldId="261"/>
            <ac:inkMk id="8" creationId="{34216F88-A0C3-434D-9699-C4E215D091A1}"/>
          </ac:inkMkLst>
        </pc:inkChg>
        <pc:inkChg chg="add mod">
          <ac:chgData name="Morgan Lewis" userId="588fb895-d00a-4771-b51b-d942b86bf781" providerId="ADAL" clId="{2A07FD27-D29E-4F6C-B5EC-17BB02B82CC2}" dt="2024-02-19T11:55:10.632" v="64"/>
          <ac:inkMkLst>
            <pc:docMk/>
            <pc:sldMk cId="3773779738" sldId="261"/>
            <ac:inkMk id="9" creationId="{FC44CCDA-684D-4659-BE4E-FD7D3142BF51}"/>
          </ac:inkMkLst>
        </pc:inkChg>
        <pc:inkChg chg="add mod">
          <ac:chgData name="Morgan Lewis" userId="588fb895-d00a-4771-b51b-d942b86bf781" providerId="ADAL" clId="{2A07FD27-D29E-4F6C-B5EC-17BB02B82CC2}" dt="2024-02-19T11:55:10.632" v="64"/>
          <ac:inkMkLst>
            <pc:docMk/>
            <pc:sldMk cId="3773779738" sldId="261"/>
            <ac:inkMk id="10" creationId="{0A48DEB3-EA12-4AC5-BC11-FF98B813D1BE}"/>
          </ac:inkMkLst>
        </pc:inkChg>
        <pc:inkChg chg="add mod">
          <ac:chgData name="Morgan Lewis" userId="588fb895-d00a-4771-b51b-d942b86bf781" providerId="ADAL" clId="{2A07FD27-D29E-4F6C-B5EC-17BB02B82CC2}" dt="2024-02-19T11:55:10.632" v="64"/>
          <ac:inkMkLst>
            <pc:docMk/>
            <pc:sldMk cId="3773779738" sldId="261"/>
            <ac:inkMk id="11" creationId="{B3730A75-B038-4086-AC11-9E3E6A4F2C24}"/>
          </ac:inkMkLst>
        </pc:inkChg>
        <pc:inkChg chg="add mod">
          <ac:chgData name="Morgan Lewis" userId="588fb895-d00a-4771-b51b-d942b86bf781" providerId="ADAL" clId="{2A07FD27-D29E-4F6C-B5EC-17BB02B82CC2}" dt="2024-02-19T11:55:10.632" v="64"/>
          <ac:inkMkLst>
            <pc:docMk/>
            <pc:sldMk cId="3773779738" sldId="261"/>
            <ac:inkMk id="12" creationId="{E4051695-F03F-4C65-9A65-7A3284D0758B}"/>
          </ac:inkMkLst>
        </pc:inkChg>
        <pc:inkChg chg="add mod">
          <ac:chgData name="Morgan Lewis" userId="588fb895-d00a-4771-b51b-d942b86bf781" providerId="ADAL" clId="{2A07FD27-D29E-4F6C-B5EC-17BB02B82CC2}" dt="2024-02-19T11:55:10.632" v="64"/>
          <ac:inkMkLst>
            <pc:docMk/>
            <pc:sldMk cId="3773779738" sldId="261"/>
            <ac:inkMk id="13" creationId="{295CC85F-7C32-4A74-9285-FF704167494E}"/>
          </ac:inkMkLst>
        </pc:inkChg>
        <pc:inkChg chg="add mod">
          <ac:chgData name="Morgan Lewis" userId="588fb895-d00a-4771-b51b-d942b86bf781" providerId="ADAL" clId="{2A07FD27-D29E-4F6C-B5EC-17BB02B82CC2}" dt="2024-02-19T11:55:10.632" v="64"/>
          <ac:inkMkLst>
            <pc:docMk/>
            <pc:sldMk cId="3773779738" sldId="261"/>
            <ac:inkMk id="16" creationId="{81998119-5979-424C-BA25-57933E75535B}"/>
          </ac:inkMkLst>
        </pc:inkChg>
        <pc:inkChg chg="add mod">
          <ac:chgData name="Morgan Lewis" userId="588fb895-d00a-4771-b51b-d942b86bf781" providerId="ADAL" clId="{2A07FD27-D29E-4F6C-B5EC-17BB02B82CC2}" dt="2024-02-19T11:55:10.632" v="64"/>
          <ac:inkMkLst>
            <pc:docMk/>
            <pc:sldMk cId="3773779738" sldId="261"/>
            <ac:inkMk id="17" creationId="{B6E7ACDC-2C1D-4048-AC44-0CE204ACC1AA}"/>
          </ac:inkMkLst>
        </pc:inkChg>
        <pc:inkChg chg="add mod">
          <ac:chgData name="Morgan Lewis" userId="588fb895-d00a-4771-b51b-d942b86bf781" providerId="ADAL" clId="{2A07FD27-D29E-4F6C-B5EC-17BB02B82CC2}" dt="2024-02-19T11:55:10.632" v="64"/>
          <ac:inkMkLst>
            <pc:docMk/>
            <pc:sldMk cId="3773779738" sldId="261"/>
            <ac:inkMk id="18" creationId="{A7F23D30-E6EC-4D19-BD13-49112DC3D46A}"/>
          </ac:inkMkLst>
        </pc:inkChg>
        <pc:inkChg chg="add">
          <ac:chgData name="Morgan Lewis" userId="588fb895-d00a-4771-b51b-d942b86bf781" providerId="ADAL" clId="{2A07FD27-D29E-4F6C-B5EC-17BB02B82CC2}" dt="2024-02-19T11:55:11.035" v="65" actId="9405"/>
          <ac:inkMkLst>
            <pc:docMk/>
            <pc:sldMk cId="3773779738" sldId="261"/>
            <ac:inkMk id="23" creationId="{B81823B8-2A92-4B4F-BC22-9361BFF39DB2}"/>
          </ac:inkMkLst>
        </pc:inkChg>
        <pc:inkChg chg="add">
          <ac:chgData name="Morgan Lewis" userId="588fb895-d00a-4771-b51b-d942b86bf781" providerId="ADAL" clId="{2A07FD27-D29E-4F6C-B5EC-17BB02B82CC2}" dt="2024-02-19T11:55:12.828" v="66" actId="9405"/>
          <ac:inkMkLst>
            <pc:docMk/>
            <pc:sldMk cId="3773779738" sldId="261"/>
            <ac:inkMk id="24" creationId="{BD0035B7-1489-4E24-A156-BDC1EA8CB06A}"/>
          </ac:inkMkLst>
        </pc:inkChg>
        <pc:inkChg chg="add">
          <ac:chgData name="Morgan Lewis" userId="588fb895-d00a-4771-b51b-d942b86bf781" providerId="ADAL" clId="{2A07FD27-D29E-4F6C-B5EC-17BB02B82CC2}" dt="2024-02-19T11:55:16.692" v="67" actId="9405"/>
          <ac:inkMkLst>
            <pc:docMk/>
            <pc:sldMk cId="3773779738" sldId="261"/>
            <ac:inkMk id="25" creationId="{5BC7FA09-84F3-42F5-B656-B7F322C9AA75}"/>
          </ac:inkMkLst>
        </pc:inkChg>
        <pc:inkChg chg="add">
          <ac:chgData name="Morgan Lewis" userId="588fb895-d00a-4771-b51b-d942b86bf781" providerId="ADAL" clId="{2A07FD27-D29E-4F6C-B5EC-17BB02B82CC2}" dt="2024-02-19T11:55:18.307" v="68" actId="9405"/>
          <ac:inkMkLst>
            <pc:docMk/>
            <pc:sldMk cId="3773779738" sldId="261"/>
            <ac:inkMk id="26" creationId="{2F329FA6-682D-4294-B7F6-2DB1AD46F235}"/>
          </ac:inkMkLst>
        </pc:inkChg>
      </pc:sldChg>
      <pc:sldChg chg="addSp mod">
        <pc:chgData name="Morgan Lewis" userId="588fb895-d00a-4771-b51b-d942b86bf781" providerId="ADAL" clId="{2A07FD27-D29E-4F6C-B5EC-17BB02B82CC2}" dt="2024-02-19T11:56:20.909" v="81" actId="9405"/>
        <pc:sldMkLst>
          <pc:docMk/>
          <pc:sldMk cId="1051929505" sldId="262"/>
        </pc:sldMkLst>
        <pc:inkChg chg="add">
          <ac:chgData name="Morgan Lewis" userId="588fb895-d00a-4771-b51b-d942b86bf781" providerId="ADAL" clId="{2A07FD27-D29E-4F6C-B5EC-17BB02B82CC2}" dt="2024-02-19T11:56:15.185" v="80" actId="9405"/>
          <ac:inkMkLst>
            <pc:docMk/>
            <pc:sldMk cId="1051929505" sldId="262"/>
            <ac:inkMk id="3" creationId="{258D368F-EF0D-412E-A27A-666DE342FF1F}"/>
          </ac:inkMkLst>
        </pc:inkChg>
        <pc:inkChg chg="add">
          <ac:chgData name="Morgan Lewis" userId="588fb895-d00a-4771-b51b-d942b86bf781" providerId="ADAL" clId="{2A07FD27-D29E-4F6C-B5EC-17BB02B82CC2}" dt="2024-02-19T11:56:20.909" v="81" actId="9405"/>
          <ac:inkMkLst>
            <pc:docMk/>
            <pc:sldMk cId="1051929505" sldId="262"/>
            <ac:inkMk id="6" creationId="{5F1559D1-A18F-4FC5-B1BB-4AD6F5D0AC81}"/>
          </ac:inkMkLst>
        </pc:inkChg>
      </pc:sldChg>
      <pc:sldChg chg="addSp modSp mod">
        <pc:chgData name="Morgan Lewis" userId="588fb895-d00a-4771-b51b-d942b86bf781" providerId="ADAL" clId="{2A07FD27-D29E-4F6C-B5EC-17BB02B82CC2}" dt="2024-02-19T11:56:37.961" v="84"/>
        <pc:sldMkLst>
          <pc:docMk/>
          <pc:sldMk cId="662755093" sldId="263"/>
        </pc:sldMkLst>
        <pc:grpChg chg="mod">
          <ac:chgData name="Morgan Lewis" userId="588fb895-d00a-4771-b51b-d942b86bf781" providerId="ADAL" clId="{2A07FD27-D29E-4F6C-B5EC-17BB02B82CC2}" dt="2024-02-19T11:56:37.961" v="84"/>
          <ac:grpSpMkLst>
            <pc:docMk/>
            <pc:sldMk cId="662755093" sldId="263"/>
            <ac:grpSpMk id="7" creationId="{E555EF70-5B27-4FE8-91D8-F300BC288098}"/>
          </ac:grpSpMkLst>
        </pc:grpChg>
        <pc:inkChg chg="add mod">
          <ac:chgData name="Morgan Lewis" userId="588fb895-d00a-4771-b51b-d942b86bf781" providerId="ADAL" clId="{2A07FD27-D29E-4F6C-B5EC-17BB02B82CC2}" dt="2024-02-19T11:56:37.961" v="84"/>
          <ac:inkMkLst>
            <pc:docMk/>
            <pc:sldMk cId="662755093" sldId="263"/>
            <ac:inkMk id="5" creationId="{8630AF0B-0360-4F18-8E61-CC94EB3A74D2}"/>
          </ac:inkMkLst>
        </pc:inkChg>
        <pc:inkChg chg="add mod">
          <ac:chgData name="Morgan Lewis" userId="588fb895-d00a-4771-b51b-d942b86bf781" providerId="ADAL" clId="{2A07FD27-D29E-4F6C-B5EC-17BB02B82CC2}" dt="2024-02-19T11:56:37.961" v="84"/>
          <ac:inkMkLst>
            <pc:docMk/>
            <pc:sldMk cId="662755093" sldId="263"/>
            <ac:inkMk id="6" creationId="{19E4D598-34B3-41F8-A784-BEDBEB7472D2}"/>
          </ac:inkMkLst>
        </pc:inkChg>
      </pc:sldChg>
      <pc:sldChg chg="addSp mod">
        <pc:chgData name="Morgan Lewis" userId="588fb895-d00a-4771-b51b-d942b86bf781" providerId="ADAL" clId="{2A07FD27-D29E-4F6C-B5EC-17BB02B82CC2}" dt="2024-02-19T11:56:04.090" v="79" actId="9405"/>
        <pc:sldMkLst>
          <pc:docMk/>
          <pc:sldMk cId="3969535750" sldId="267"/>
        </pc:sldMkLst>
        <pc:inkChg chg="add">
          <ac:chgData name="Morgan Lewis" userId="588fb895-d00a-4771-b51b-d942b86bf781" providerId="ADAL" clId="{2A07FD27-D29E-4F6C-B5EC-17BB02B82CC2}" dt="2024-02-19T11:56:00.022" v="78" actId="9405"/>
          <ac:inkMkLst>
            <pc:docMk/>
            <pc:sldMk cId="3969535750" sldId="267"/>
            <ac:inkMk id="2" creationId="{16F8DFDB-DFC7-4DB9-8261-E0F041E6F8DF}"/>
          </ac:inkMkLst>
        </pc:inkChg>
        <pc:inkChg chg="add">
          <ac:chgData name="Morgan Lewis" userId="588fb895-d00a-4771-b51b-d942b86bf781" providerId="ADAL" clId="{2A07FD27-D29E-4F6C-B5EC-17BB02B82CC2}" dt="2024-02-19T11:56:04.090" v="79" actId="9405"/>
          <ac:inkMkLst>
            <pc:docMk/>
            <pc:sldMk cId="3969535750" sldId="267"/>
            <ac:inkMk id="3" creationId="{784538ED-7F91-44AE-B89E-E11F5BC76D75}"/>
          </ac:inkMkLst>
        </pc:inkChg>
      </pc:sldChg>
      <pc:sldChg chg="addSp mod">
        <pc:chgData name="Morgan Lewis" userId="588fb895-d00a-4771-b51b-d942b86bf781" providerId="ADAL" clId="{2A07FD27-D29E-4F6C-B5EC-17BB02B82CC2}" dt="2024-02-19T11:55:45.162" v="74" actId="9405"/>
        <pc:sldMkLst>
          <pc:docMk/>
          <pc:sldMk cId="2102799526" sldId="272"/>
        </pc:sldMkLst>
        <pc:inkChg chg="add">
          <ac:chgData name="Morgan Lewis" userId="588fb895-d00a-4771-b51b-d942b86bf781" providerId="ADAL" clId="{2A07FD27-D29E-4F6C-B5EC-17BB02B82CC2}" dt="2024-02-19T11:55:26.432" v="69" actId="9405"/>
          <ac:inkMkLst>
            <pc:docMk/>
            <pc:sldMk cId="2102799526" sldId="272"/>
            <ac:inkMk id="3" creationId="{F28CD9D0-640B-458F-8ADF-FC93D4E60F3C}"/>
          </ac:inkMkLst>
        </pc:inkChg>
        <pc:inkChg chg="add">
          <ac:chgData name="Morgan Lewis" userId="588fb895-d00a-4771-b51b-d942b86bf781" providerId="ADAL" clId="{2A07FD27-D29E-4F6C-B5EC-17BB02B82CC2}" dt="2024-02-19T11:55:31.851" v="70" actId="9405"/>
          <ac:inkMkLst>
            <pc:docMk/>
            <pc:sldMk cId="2102799526" sldId="272"/>
            <ac:inkMk id="5" creationId="{6379F3F0-6907-4678-925F-59F59CE8508D}"/>
          </ac:inkMkLst>
        </pc:inkChg>
        <pc:inkChg chg="add">
          <ac:chgData name="Morgan Lewis" userId="588fb895-d00a-4771-b51b-d942b86bf781" providerId="ADAL" clId="{2A07FD27-D29E-4F6C-B5EC-17BB02B82CC2}" dt="2024-02-19T11:55:37.252" v="71" actId="9405"/>
          <ac:inkMkLst>
            <pc:docMk/>
            <pc:sldMk cId="2102799526" sldId="272"/>
            <ac:inkMk id="7" creationId="{B26CDEE4-B8B2-4BF4-8E54-84F8BABE640E}"/>
          </ac:inkMkLst>
        </pc:inkChg>
        <pc:inkChg chg="add">
          <ac:chgData name="Morgan Lewis" userId="588fb895-d00a-4771-b51b-d942b86bf781" providerId="ADAL" clId="{2A07FD27-D29E-4F6C-B5EC-17BB02B82CC2}" dt="2024-02-19T11:55:40.108" v="72" actId="9405"/>
          <ac:inkMkLst>
            <pc:docMk/>
            <pc:sldMk cId="2102799526" sldId="272"/>
            <ac:inkMk id="8" creationId="{E7A7E8ED-E49B-4690-A3E8-93B2831EA32C}"/>
          </ac:inkMkLst>
        </pc:inkChg>
        <pc:inkChg chg="add">
          <ac:chgData name="Morgan Lewis" userId="588fb895-d00a-4771-b51b-d942b86bf781" providerId="ADAL" clId="{2A07FD27-D29E-4F6C-B5EC-17BB02B82CC2}" dt="2024-02-19T11:55:44.153" v="73" actId="9405"/>
          <ac:inkMkLst>
            <pc:docMk/>
            <pc:sldMk cId="2102799526" sldId="272"/>
            <ac:inkMk id="9" creationId="{0C83CF07-EA55-410D-984D-B5098B907E95}"/>
          </ac:inkMkLst>
        </pc:inkChg>
        <pc:inkChg chg="add">
          <ac:chgData name="Morgan Lewis" userId="588fb895-d00a-4771-b51b-d942b86bf781" providerId="ADAL" clId="{2A07FD27-D29E-4F6C-B5EC-17BB02B82CC2}" dt="2024-02-19T11:55:45.162" v="74" actId="9405"/>
          <ac:inkMkLst>
            <pc:docMk/>
            <pc:sldMk cId="2102799526" sldId="272"/>
            <ac:inkMk id="13" creationId="{907B0634-2AF7-42E9-B923-18FD7252C6F3}"/>
          </ac:inkMkLst>
        </pc:inkChg>
      </pc:sldChg>
      <pc:sldChg chg="addSp mod">
        <pc:chgData name="Morgan Lewis" userId="588fb895-d00a-4771-b51b-d942b86bf781" providerId="ADAL" clId="{2A07FD27-D29E-4F6C-B5EC-17BB02B82CC2}" dt="2024-02-19T11:54:53.506" v="50" actId="9405"/>
        <pc:sldMkLst>
          <pc:docMk/>
          <pc:sldMk cId="3886214505" sldId="275"/>
        </pc:sldMkLst>
        <pc:inkChg chg="add">
          <ac:chgData name="Morgan Lewis" userId="588fb895-d00a-4771-b51b-d942b86bf781" providerId="ADAL" clId="{2A07FD27-D29E-4F6C-B5EC-17BB02B82CC2}" dt="2024-02-19T11:54:51.924" v="49" actId="9405"/>
          <ac:inkMkLst>
            <pc:docMk/>
            <pc:sldMk cId="3886214505" sldId="275"/>
            <ac:inkMk id="2" creationId="{FF5FEF63-B61B-4CB0-98D3-860EB194BAEE}"/>
          </ac:inkMkLst>
        </pc:inkChg>
        <pc:inkChg chg="add">
          <ac:chgData name="Morgan Lewis" userId="588fb895-d00a-4771-b51b-d942b86bf781" providerId="ADAL" clId="{2A07FD27-D29E-4F6C-B5EC-17BB02B82CC2}" dt="2024-02-19T11:54:53.506" v="50" actId="9405"/>
          <ac:inkMkLst>
            <pc:docMk/>
            <pc:sldMk cId="3886214505" sldId="275"/>
            <ac:inkMk id="3" creationId="{DF2B2EFC-547B-4067-81B3-CAD2E02D7AA0}"/>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3:42.988"/>
    </inkml:context>
    <inkml:brush xml:id="br0">
      <inkml:brushProperty name="width" value="0.05" units="cm"/>
      <inkml:brushProperty name="height" value="0.05" units="cm"/>
      <inkml:brushProperty name="color" value="#AB008B"/>
    </inkml:brush>
  </inkml:definitions>
  <inkml:trace contextRef="#ctx0" brushRef="#br0">35 1333 176,'0'0'622,"0"1"-583,-1 0 0,0-1 1,0 1-1,0 0 1,0 0-1,0 0 0,1 0 1,-1-1-1,0 1 1,1 0-1,-1 0 0,1 0 1,-1 0-1,1 1 1,0-1-1,-1 0 1,1 1-1,-9 42 45,2 1 0,2-1 0,2 1 0,3 47 1,0-91-85,1 9 17,0 1-1,0-1 1,1 0-1,0 1 0,1-1 1,0 0-1,0 0 1,2 0-1,-1-1 0,1 0 1,0 1-1,1-2 1,10 14-1,-13-18-5,0-1 0,0 0-1,0 0 1,0 0 0,1-1-1,-1 1 1,1-1 0,0 1 0,0-1-1,0-1 1,0 1 0,0 0 0,0-1-1,0 0 1,0 0 0,1 0 0,-1-1-1,0 1 1,1-1 0,-1 0-1,0 0 1,1 0 0,-1-1 0,0 0-1,1 0 1,-1 0 0,0 0 0,0 0-1,0-1 1,0 0 0,0 0 0,0 0-1,0 0 1,-1-1 0,1 1-1,2-4 1,53-44 121,-2-1 0,98-119 1,-112 121-104,888-1075-125,-868 1052-573,2 3 1,109-89 0,-129 119 172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3:50.734"/>
    </inkml:context>
    <inkml:brush xml:id="br0">
      <inkml:brushProperty name="width" value="0.05" units="cm"/>
      <inkml:brushProperty name="height" value="0.05" units="cm"/>
      <inkml:brushProperty name="color" value="#AB008B"/>
    </inkml:brush>
  </inkml:definitions>
  <inkml:trace contextRef="#ctx0" brushRef="#br0">41 772 0,'0'0'216,"0"-26"-144,0-188 165,0 212-117,0 18-60,-6 118 37,-8-1 32,-7 116 106,21-249-235,1 0 0,-1 1 0,0-1 0,0 0 0,1 1 1,-1-1-1,0 0 0,1 0 0,-1 1 0,0-1 0,1 0 0,-1 0 1,1 0-1,-1 1 0,0-1 0,1 0 0,-1 0 0,1 0 1,-1 0-1,0 0 0,1 0 0,-1 0 0,1 0 0,-1 0 1,0 0-1,1 0 0,-1 0 0,1 0 0,-1 0 0,0 0 1,1 0-1,-1-1 0,1 1 0,-1 0 0,0 0 0,1 0 0,-1-1 1,0 1-1,1 0 0,-1 0 0,1-1 0,8-4 8,1 0-1,-1 0 1,0-1 0,0 0-1,-1 0 1,0-1 0,0-1-1,14-15 1,0 0 10,222-232 93,291-278-489,-420 434 103,-20 18 14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3:51.906"/>
    </inkml:context>
    <inkml:brush xml:id="br0">
      <inkml:brushProperty name="width" value="0.05" units="cm"/>
      <inkml:brushProperty name="height" value="0.05" units="cm"/>
      <inkml:brushProperty name="color" value="#AB008B"/>
    </inkml:brush>
  </inkml:definitions>
  <inkml:trace contextRef="#ctx0" brushRef="#br0">1 1264 80,'0'0'567,"7"-18"-214,51-25-92,98-96 0,-44 35-196,179-140-333,10 13-1,364-211 1,-595 399-138</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3:52.918"/>
    </inkml:context>
    <inkml:brush xml:id="br0">
      <inkml:brushProperty name="width" value="0.05" units="cm"/>
      <inkml:brushProperty name="height" value="0.05" units="cm"/>
      <inkml:brushProperty name="color" value="#AB008B"/>
    </inkml:brush>
  </inkml:definitions>
  <inkml:trace contextRef="#ctx0" brushRef="#br0">1 1102 248,'0'0'491,"15"8"-290,-9-9-181,1 0-1,0 0 0,0 0 1,-1-1-1,1 0 0,-1-1 1,1 1-1,-1-1 1,0 0-1,0-1 0,0 1 1,0-1-1,-1-1 1,0 1-1,9-10 0,-10 10-9,394-367 333,54-48-786,-212 230-161,-149 116 208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0.880"/>
    </inkml:context>
    <inkml:brush xml:id="br0">
      <inkml:brushProperty name="width" value="0.05" units="cm"/>
      <inkml:brushProperty name="height" value="0.05" units="cm"/>
      <inkml:brushProperty name="color" value="#AB008B"/>
    </inkml:brush>
  </inkml:definitions>
  <inkml:trace contextRef="#ctx0" brushRef="#br0">766 29 360,'0'0'762,"-27"-4"-616,-130-16 134,144 18-253,0 1-1,0 0 0,0 1 0,0 0 0,0 1 0,0 1 1,0 0-1,1 1 0,-1 0 0,1 1 0,-1 0 0,1 1 1,0 0-1,1 1 0,-12 8 0,-8 9-21,0 2 0,2 1 0,1 2 0,1 0 0,1 2 0,2 1 0,1 1 0,1 1 0,2 0 0,1 2 0,2 0 0,2 1 0,1 1 0,-17 69 0,27-83-4,0-1 0,1 0 0,2 1 0,0-1 0,3 26 0,-1-40-2,0 0 1,1 0-1,0 0 0,1 0 0,-1-1 0,1 1 1,1-1-1,0 0 0,0 0 0,0 0 0,1-1 1,0 1-1,0-1 0,0 0 0,1 0 0,0-1 1,9 7-1,-5-5-1,1-1 0,1 0 0,-1 0 0,1-1 0,-1-1 0,1 0 0,1-1 0,-1 0 1,0 0-1,1-2 0,0 1 0,-1-2 0,1 0 0,0 0 0,19-4 0,-14 1 8,0 0 1,0-2-1,0 0 0,-1-1 1,0-1-1,0 0 0,0-1 1,-1-1-1,-1-1 0,17-12 0,-14 7 5,0 0-1,-1 0 0,-1-2 0,0 0 0,-2-1 0,0-1 0,-1 0 1,0 0-1,-2-2 0,0 1 0,-2-1 0,0-1 0,-1 0 1,-1 0-1,-2 0 0,0-1 0,3-32 0,-7 39 0,0-1-1,0 0 0,-2 1 1,0-1-1,-1 0 1,-1 1-1,0 0 1,-1-1-1,-1 1 1,-1 1-1,0-1 0,-13-23 1,10 24-56,0 0 0,-1 1 0,0 1 0,-17-18 0,26 31 20,0-1-1,0 1 0,1 0 1,-1-1-1,0 1 0,0 0 1,0-1-1,0 1 0,0 0 0,0 0 1,0 0-1,0 0 0,0 0 1,0 0-1,0 0 0,0 0 0,0 0 1,0 0-1,0 1 0,1-1 1,-1 0-1,0 1 0,0-1 1,0 1-1,0-1 0,0 1 0,1-1 1,-1 1-1,0-1 0,0 1 1,1 0-1,-1-1 0,0 1 1,1 0-1,-1 0 0,1 0 0,-1-1 1,1 1-1,0 0 0,-1 0 1,1 1-1,-13 27-496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1.255"/>
    </inkml:context>
    <inkml:brush xml:id="br0">
      <inkml:brushProperty name="width" value="0.05" units="cm"/>
      <inkml:brushProperty name="height" value="0.05" units="cm"/>
      <inkml:brushProperty name="color" value="#AB008B"/>
    </inkml:brush>
  </inkml:definitions>
  <inkml:trace contextRef="#ctx0" brushRef="#br0">0 1 336,'0'0'994,"8"3"-994,37 18 18,-2 2 1,64 45 0,32 18-5,-103-65-42,49 23-751,-71-40 274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1.654"/>
    </inkml:context>
    <inkml:brush xml:id="br0">
      <inkml:brushProperty name="width" value="0.05" units="cm"/>
      <inkml:brushProperty name="height" value="0.05" units="cm"/>
      <inkml:brushProperty name="color" value="#AB008B"/>
    </inkml:brush>
  </inkml:definitions>
  <inkml:trace contextRef="#ctx0" brushRef="#br0">41 141 568,'0'0'791,"-7"16"-772,-24 54-6,30-65-13,0-1 1,1 1-1,0 0 0,-1-1 1,2 1-1,-1 0 1,0 0-1,1-1 0,0 1 1,0-1-1,0 1 0,1-1 1,0 1-1,-1-1 0,2 0 1,-1 1-1,0-1 0,1 0 1,0-1-1,0 1 1,0 0-1,0-1 0,0 0 1,6 4-1,0 3 0,-1-1 2,1-1 0,-1-1-1,1 0 1,1 0-1,-1-1 1,1 0 0,1-1-1,-1 0 1,1 0-1,-1-1 1,1-1 0,0 1-1,1-2 1,-1 0 0,0 0-1,1-1 1,-1 0-1,17-2 1,-23 0 11,-1 0 0,0 0-1,1 0 1,-1 0 0,0-1 0,1 0 0,-1 0 0,0 0-1,0 0 1,0-1 0,-1 1 0,1-1 0,-1 0 0,1 0-1,-1-1 1,0 1 0,0-1 0,-1 1 0,1-1 0,-1 0-1,1 0 1,2-8 0,3-5 23,-1 0-1,-1 0 1,0 0 0,5-28-1,-7 21 26,-1 0-1,1-47 1,-4 64-53,0 0 0,-1-1 0,0 1 0,0 0 0,0-1 0,-1 1 0,0 0 0,-1 0 1,1 0-1,-1 0 0,-1 1 0,1-1 0,-8-9 0,2 5 68,-1-1-489,9 12 395,1 1 0,0-1 0,-1 0 1,1 0-1,0 1 0,-1-1 0,1 0 0,0 0 0,0 1 0,-1-1 0,1 0 0,0 1 1,0-1-1,-1 0 0,1 1 0,0-1 0,0 0 0,0 1 0,0-1 0,-1 1 0,1-1 1,0 0-1,0 1 0,0-1 0,0 1 0,0-1 0,0 0 0,0 1 0,0-1 0,0 1 1,1-1-1,-1 1 0,0-1 0,0 0 0,0 1 0,1 0 0,-2 25-463,-4 1-46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2.787"/>
    </inkml:context>
    <inkml:brush xml:id="br0">
      <inkml:brushProperty name="width" value="0.05" units="cm"/>
      <inkml:brushProperty name="height" value="0.05" units="cm"/>
      <inkml:brushProperty name="color" value="#AB008B"/>
    </inkml:brush>
  </inkml:definitions>
  <inkml:trace contextRef="#ctx0" brushRef="#br0">31 432 200,'0'0'1246,"-2"-4"-1066,-8-11-103,4 23 1,1 38 24,4-34-97,0 7-5,-3 20-1,3 0 0,4 54-1,-2-80 2,1-1-1,1 1 1,0-1 0,0 0 0,1 0-1,1 0 1,0 0 0,1-1-1,0 0 1,1 0 0,12 15-1,-10-15-20,1 0 0,1 0-1,21 16 1,-29-25 15,1 1 0,-1-1-1,1 0 1,0 0 0,-1-1-1,1 1 1,0-1 0,8 2 0,-10-3 5,0 0 0,-1 0 0,1 0 0,0 0 0,0 0 0,-1-1 0,1 1 0,0 0 0,0-1 0,-1 1 0,1-1 0,0 0 0,-1 1 0,1-1 0,-1 0 0,1 0 0,-1 0 1,1 0-1,-1-1 0,0 1 0,2-2 0,11-16 9,-2 0 1,0-1-1,-1-1 0,-1 0 1,12-35-1,-7 17-5,16-40 4,24-92 1,-44 127-10,-2 0 0,-2-1 1,2-84-1,-9 107 9,1 12 18,0 0-1,-1-1 1,-1 1-1,0-1 0,0 1 1,-1-1-1,0 1 0,-1 0 1,0 0-1,0 0 0,-1 0 1,-8-13-1,11 21 18,-8-9 59,8 11-133,1 3 26,1 1 0,0 0 1,-1-1-1,0 1 0,0 0 1,0-1-1,0 1 0,-1 4 0,0 4 7,-1 83 26,-1-46-25,3 0 0,1-1 0,3 1 0,13 64 0,-6-73-1,1 0-1,2 0 1,32 61-1,-36-84-9,0 0 0,1-1 0,0 0 0,2-1 0,0 0-1,0-1 1,1-1 0,1 0 0,0-1 0,21 12 0,-30-20 5,0 0 0,1-1 0,-1 0 0,1 0 0,0-1 0,0 0 0,0 0 1,0 0-1,1-1 0,-1 0 0,0-1 0,0 1 0,1-1 0,-1-1 0,0 0 0,15-3 0,-13 1 4,1 0-1,-1-1 0,0-1 0,0 0 0,0 0 0,-1 0 0,0-1 0,0-1 0,0 1 0,-1-1 0,12-14 0,3-6 2,-1 0 0,-2-1-1,0-1 1,22-49 0,-32 57 5,-1-1 1,0 0 0,-2-1 0,-1 1-1,-1-1 1,0 0 0,0-40 0,-4 60-1,0 1 0,-1-1 1,1 0-1,0 0 0,-1 0 0,0 1 1,1-1-1,-1 0 0,0 1 0,-1-1 1,1 0-1,0 1 0,-1 0 0,1-1 1,-1 1-1,0 0 0,0 0 0,0 0 1,0 0-1,0 0 0,0 0 0,-1 0 1,1 1-1,0-1 0,-1 1 0,1 0 1,-1 0-1,0 0 0,1 0 1,-1 0-1,0 0 0,0 1 0,1-1 1,-1 1-1,-5 0 0,1 0-3,1-1 1,-1 2-1,0-1 1,1 1-1,-1 0 0,1 0 1,-1 1-1,1 0 1,0 0-1,0 1 0,0-1 1,0 1-1,0 1 0,-8 5 1,4 0-3,0 1-1,1 0 1,0 0 0,0 1 0,1 0-1,1 0 1,0 1 0,1 0 0,0 0 0,0 1-1,-3 13 1,3-2-3,0 1-1,2 0 1,1 0 0,0 51-1,4-67-2,0 0 1,1 0-1,0 0 0,0 0 0,1 0 0,0-1 0,0 1 1,1-1-1,0 0 0,1 0 0,0 0 0,0 0 0,1-1 1,0 0-1,0 0 0,9 7 0,6 5-49,0-2 0,1 0-1,1-1 1,29 14 0,-35-21-49,0-1-1,0 0 1,1-2 0,0 0 0,1-1 0,-1-1-1,28 3 1,-4-6-273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3.279"/>
    </inkml:context>
    <inkml:brush xml:id="br0">
      <inkml:brushProperty name="width" value="0.05" units="cm"/>
      <inkml:brushProperty name="height" value="0.05" units="cm"/>
      <inkml:brushProperty name="color" value="#AB008B"/>
    </inkml:brush>
  </inkml:definitions>
  <inkml:trace contextRef="#ctx0" brushRef="#br0">0 47 328,'0'0'1423,"9"-4"-1364,16-6-53,0 2 0,0 1 0,0 1 0,1 2 0,0 0 0,29 0 0,172 5-258,-188 0 98,-33-1 73,1 0 0,-1 1 1,0-1-1,1 1 1,-1 1-1,0-1 0,0 1 1,7 3-1,-4 1-607</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3.650"/>
    </inkml:context>
    <inkml:brush xml:id="br0">
      <inkml:brushProperty name="width" value="0.05" units="cm"/>
      <inkml:brushProperty name="height" value="0.05" units="cm"/>
      <inkml:brushProperty name="color" value="#AB008B"/>
    </inkml:brush>
  </inkml:definitions>
  <inkml:trace contextRef="#ctx0" brushRef="#br0">1 1 440,'0'0'568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4.653"/>
    </inkml:context>
    <inkml:brush xml:id="br0">
      <inkml:brushProperty name="width" value="0.05" units="cm"/>
      <inkml:brushProperty name="height" value="0.05" units="cm"/>
      <inkml:brushProperty name="color" value="#AB008B"/>
    </inkml:brush>
  </inkml:definitions>
  <inkml:trace contextRef="#ctx0" brushRef="#br0">413 0 312,'0'0'355,"-30"17"-211,-8 5-89,2-3 28,1 2 1,-61 48-1,78-54-35,0 1-1,1 0 1,1 1 0,1 1-1,0 0 1,-19 33 0,27-38-45,0-1 1,2 1-1,-1 1 1,2-1 0,0 1-1,0 0 1,1 0-1,1 0 1,1 0 0,0 0-1,0 0 1,3 16-1,-2-25-4,1-1 0,0 0-1,1 1 1,-1-1 0,1 0-1,-1 0 1,1 0 0,1 0 0,-1 0-1,0 0 1,1-1 0,0 1-1,0-1 1,0 1 0,0-1-1,0 0 1,1-1 0,0 1-1,-1 0 1,1-1 0,0 0 0,0 0-1,0 0 1,0 0 0,1-1-1,-1 0 1,0 0 0,8 1-1,-4 0 5,0-1 0,1 0 1,-1 0-1,1-1 0,-1 0 0,1-1 0,-1 0 0,1 0 0,-1-1 0,0 0 0,1 0 0,-1-1 0,0 0 0,11-7 0,-3-1 4,-1-1-1,0-1 0,-1 0 0,0-1 0,-1-1 1,-1 0-1,13-21 0,-7 9-6,-2-1-1,-2 0 1,19-50-1,-25 52 24,-1 0 0,-1 0 0,-2 0 1,0-1-1,-2 0 0,-1-33 0,-4 57 73,0 11-42,2 6-54,1 0 0,1-1-1,0 1 1,1 0-1,0-1 1,1 1-1,0-1 1,1 0-1,1 0 1,0 0 0,10 17-1,3-3-48,2 0 1,0-1-1,2-1 1,0-1-1,2-1 1,39 30-1,-56-48 2,0 0 0,0 0 0,0-1-1,0-1 1,1 1 0,-1-1 0,1 0 0,0-1 0,0 0-1,11 2 1,24 0-321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4.994"/>
    </inkml:context>
    <inkml:brush xml:id="br0">
      <inkml:brushProperty name="width" value="0.05" units="cm"/>
      <inkml:brushProperty name="height" value="0.05" units="cm"/>
      <inkml:brushProperty name="color" value="#AB008B"/>
    </inkml:brush>
  </inkml:definitions>
  <inkml:trace contextRef="#ctx0" brushRef="#br0">1 1 72,'0'0'875,"0"26"-844,0 168 91,1-156-76,2-1 1,2 0-1,1 0 0,2 0 0,14 40 0,-2-20-20,3-1-1,42 75 1,-60-120-29,1 0 0,1-1 0,0 0 1,1 0-1,-1 0 0,16 12 0,-18-18-38,0 0-1,0-1 0,0 0 0,1 0 1,0-1-1,0 1 0,0-1 0,-1 0 1,2-1-1,-1 1 0,0-1 0,0-1 1,0 1-1,10-1 0,13 0-238</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5.402"/>
    </inkml:context>
    <inkml:brush xml:id="br0">
      <inkml:brushProperty name="width" value="0.05" units="cm"/>
      <inkml:brushProperty name="height" value="0.05" units="cm"/>
      <inkml:brushProperty name="color" value="#AB008B"/>
    </inkml:brush>
  </inkml:definitions>
  <inkml:trace contextRef="#ctx0" brushRef="#br0">337 27 544,'0'0'496,"-31"20"-285,-102 66 29,117-76-197,1 1-1,1 0 1,0 1 0,1 1-1,0 0 1,1 1-1,0 0 1,2 0 0,-14 23-1,19-26-36,0 1-1,1-1 0,0 1 0,1 0 0,0 0 0,1 0 0,0 1 1,1-1-1,0 0 0,1 0 0,0 1 0,4 17 0,-3-25-5,0 0-1,0 1 1,1-1-1,-1 0 0,1 0 1,0 0-1,1 0 0,0-1 1,-1 1-1,1-1 1,1 1-1,-1-1 0,1 0 1,-1 0-1,7 5 0,-3-4-1,1 0 0,-1 0 0,1-1 0,0 0-1,0-1 1,0 1 0,0-2 0,0 1 0,11 1-1,-8-2 1,0 0 0,-1-1 0,1 0 0,0-1 0,0 0 0,0-1 0,0 0 0,-1-1 0,1 0 0,-1-1 0,1 0 0,-1 0 0,0-1 0,0 0 0,19-12 0,-17 6 5,0-1 0,0 0-1,-1 0 1,0-1-1,-1-1 1,0 0 0,-1 0-1,0-1 1,-2 0-1,1 0 1,-2-1 0,0 0-1,0 0 1,-2 0-1,0-1 1,0 0 0,-2 1-1,0-1 1,0-23-1,-2 26 10,0 0-1,0 0 1,-1 0-1,-1 0 0,0 0 1,-1 0-1,-1 1 0,0-1 1,0 1-1,-1 0 1,-1 0-1,0 1 0,0-1 1,-14-16-1,19 27-35,1 1 0,-1-1 0,0 1 0,1-1 0,-1 0 0,1 1 0,-1-1 0,1 0 0,-1 1 0,1-1 0,-1 0 0,1 0-1,0 1 1,0-1 0,-1 0 0,1 0 0,0 0 0,0 1 0,0-1 0,0 0 0,0 0 0,0 0 0,0 0 0,0 1 0,0-1 0,0 0 0,0 0 0,0 0 0,1 0 0,-1 1 0,0-1-1,1 0 1,-1 0 0,0 1 0,1-1 0,-1 0 0,1 1 0,-1-1 0,1 0 0,0 1 0,-1-1 0,1 1 0,0-1 0,-1 1 0,1-1 0,0 1 0,0-1 0,-1 1 0,1 0 0,0-1-1,0 1 1,0 0 0,-1 0 0,1 0 0,0 0 0,1-1 0,20-4-380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5.730"/>
    </inkml:context>
    <inkml:brush xml:id="br0">
      <inkml:brushProperty name="width" value="0.05" units="cm"/>
      <inkml:brushProperty name="height" value="0.05" units="cm"/>
      <inkml:brushProperty name="color" value="#AB008B"/>
    </inkml:brush>
  </inkml:definitions>
  <inkml:trace contextRef="#ctx0" brushRef="#br0">125 1 504,'0'0'658,"-15"24"-548,-50 81-10,58-91-81,0 0-1,2 1 1,0 0-1,0 0 1,1 0-1,1 1 1,1-1-1,0 1 1,1 28 0,0-21 2,-2 34 64,3 0 1,3 0-1,19 112 1,-18-148-90,2 0-1,0 0 1,1 0 0,1-1 0,1 0 0,1 0-1,0-1 1,2 0 0,0-1 0,1-1-1,1 0 1,1-1 0,24 23 0,-33-35-46,0 0 1,0 0-1,1 0 1,-1 0 0,1-1-1,8 3 1,-12-5 11,0 0 1,0 0 0,0-1 0,0 1 0,0-1-1,1 1 1,-1-1 0,0 0 0,0 0-1,0-1 1,0 1 0,0-1 0,0 1 0,0-1-1,0 0 1,6-2 0,10-17-294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6.102"/>
    </inkml:context>
    <inkml:brush xml:id="br0">
      <inkml:brushProperty name="width" value="0.05" units="cm"/>
      <inkml:brushProperty name="height" value="0.05" units="cm"/>
      <inkml:brushProperty name="color" value="#AB008B"/>
    </inkml:brush>
  </inkml:definitions>
  <inkml:trace contextRef="#ctx0" brushRef="#br0">1 1 384,'0'0'728,"212"50"-728,-130-39 8,12-1-8,0 1-96,42 5-176,-24-6 64,-18-2-232</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6.554"/>
    </inkml:context>
    <inkml:brush xml:id="br0">
      <inkml:brushProperty name="width" value="0.05" units="cm"/>
      <inkml:brushProperty name="height" value="0.05" units="cm"/>
      <inkml:brushProperty name="color" value="#AB008B"/>
    </inkml:brush>
  </inkml:definitions>
  <inkml:trace contextRef="#ctx0" brushRef="#br0">341 116 400,'0'0'887,"-29"4"-728,-93 14 15,112-15-157,0 0-1,0 1 0,1 0 1,-1 1-1,1 0 0,0 0 1,0 1-1,0 0 0,1 1 1,0 0-1,0 0 0,0 0 1,1 1-1,1 0 0,-1 1 1,1 0-1,1 0 0,-1 0 1,2 0-1,-1 1 0,1 0 1,1 0-1,-4 15 0,3-8-13,1 0 0,0 1 0,1-1 0,1 0 0,1 1 0,3 28 0,-2-36-3,1 0-1,0-1 0,1 1 1,0-1-1,0 0 0,0 0 1,2 0-1,-1 0 1,1-1-1,0 0 0,1 0 1,0 0-1,8 8 0,-5-7-5,0-2 0,0 1-1,1-1 1,0-1 0,1 0 0,-1 0-1,1-1 1,0 0 0,1-1-1,-1 0 1,1-1 0,13 2-1,-18-4 6,-1 0-1,1-1 1,0 1-1,0-2 0,-1 1 1,1-1-1,0 0 1,0 0-1,-1-1 0,1 0 1,-1 0-1,0 0 1,1-1-1,-1 0 0,0 0 1,-1-1-1,1 0 1,-1 0-1,1 0 1,-1 0-1,0-1 0,7-9 1,-2 0 11,0 0 0,-2-1 1,1 0-1,-2-1 0,0 0 1,-1 0-1,-1 0 0,0-1 0,3-20 1,-4 5 16,-1 1-1,-1-1 1,-1 0 0,-5-36 0,0 48-15,-1 0 1,0 0-1,-1 0 0,-1 0 0,-1 1 0,-1 0 1,-11-18-1,-13-28-7,33 65-18,0 0 1,0 0-1,0 0 0,-1-1 1,1 1-1,0 0 1,0 0-1,0 0 0,-1 0 1,1 0-1,0-1 0,0 1 1,0 0-1,0 0 1,-1-1-1,1 1 0,0 0 1,0 0-1,0 0 1,0-1-1,0 1 0,0 0 1,0 0-1,0-1 1,0 1-1,0 0 0,0 0 1,0-1-1,0 1 0,0 0 1,0 0-1,0-1 1,0 1-1,0 0 0,0 0 1,0-1-1,0 1 1,0 0-1,1 0 0,-1-1 1,0 1-1,0 0 1,0 0-1,0 0 0,0 0 1,1-1-1,-1 1 1,0 0-1,0 0 0,0 0 1,1 0-1,-1-1 0,0 1 1,0 0-1,1 0 1,-1 0-1,0 0 0,0 0 1,1 0-1,-1 0 1,0 0-1,0 0 0,1 0 1,-1 0-1,17 8-945,-13-6 1051,23 11-638</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6.896"/>
    </inkml:context>
    <inkml:brush xml:id="br0">
      <inkml:brushProperty name="width" value="0.05" units="cm"/>
      <inkml:brushProperty name="height" value="0.05" units="cm"/>
      <inkml:brushProperty name="color" value="#AB008B"/>
    </inkml:brush>
  </inkml:definitions>
  <inkml:trace contextRef="#ctx0" brushRef="#br0">326 1 328,'0'0'735,"-30"0"-590,-92 1-39,117-1-98,-1 0 1,1 1 0,0-1 0,0 1 0,0 0 0,0 1 0,0-1-1,0 1 1,0 0 0,0 1 0,0-1 0,1 1 0,0-1-1,-1 1 1,1 1 0,0-1 0,0 1 0,1-1 0,-1 1-1,1 0 1,0 0 0,-5 8 0,4-6 0,-5 7 4,2 1 0,-1 0 0,2 0 1,0 1-1,0 0 0,2 0 1,0 0-1,0 1 0,-1 28 0,2 9 17,5 81 0,-2-132-29,3 24 5,0-1 0,2 0 1,1 0-1,1-1 0,0 0 0,15 30 0,0-10-5,1 0 1,36 51-1,-55-90-14,6 11-126,1 0 1,1-1-1,1 0 0,25 24 0,-31-35-200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7.254"/>
    </inkml:context>
    <inkml:brush xml:id="br0">
      <inkml:brushProperty name="width" value="0.05" units="cm"/>
      <inkml:brushProperty name="height" value="0.05" units="cm"/>
      <inkml:brushProperty name="color" value="#AB008B"/>
    </inkml:brush>
  </inkml:definitions>
  <inkml:trace contextRef="#ctx0" brushRef="#br0">0 27 528,'0'0'488,"153"-2"-496,-64-6-136,-7 0-64,-11 0-176</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7.844"/>
    </inkml:context>
    <inkml:brush xml:id="br0">
      <inkml:brushProperty name="width" value="0.05" units="cm"/>
      <inkml:brushProperty name="height" value="0.05" units="cm"/>
      <inkml:brushProperty name="color" value="#AB008B"/>
    </inkml:brush>
  </inkml:definitions>
  <inkml:trace contextRef="#ctx0" brushRef="#br0">2 0 640,'0'0'1268,"0"15"-1201,0 29-59,-2 21 30,4 0-1,10 71 0,34 81 18,-40-207-232,-1-16-106,3-19-83,-2-11-30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8.202"/>
    </inkml:context>
    <inkml:brush xml:id="br0">
      <inkml:brushProperty name="width" value="0.05" units="cm"/>
      <inkml:brushProperty name="height" value="0.05" units="cm"/>
      <inkml:brushProperty name="color" value="#AB008B"/>
    </inkml:brush>
  </inkml:definitions>
  <inkml:trace contextRef="#ctx0" brushRef="#br0">0 1 528,'0'0'336</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8.543"/>
    </inkml:context>
    <inkml:brush xml:id="br0">
      <inkml:brushProperty name="width" value="0.05" units="cm"/>
      <inkml:brushProperty name="height" value="0.05" units="cm"/>
      <inkml:brushProperty name="color" value="#AB008B"/>
    </inkml:brush>
  </inkml:definitions>
  <inkml:trace contextRef="#ctx0" brushRef="#br0">46 208 320,'0'0'698,"-3"23"-510,0-3-139,0 9 42,-2-1 0,-1 0 0,-10 31 0,6-35 233,12-49-65,1-4-297,0 10 18,0 0 0,1 1-1,1-1 1,0 1-1,1 0 1,2 0 0,13-24-1,-7 17-23,0 2 0,2 0 1,1 1-1,30-31 0,-5 18 10,-41 34 31,1 0 1,0-1 0,-1 1 0,1 0-1,0 0 1,0 0 0,-1 0-1,1 0 1,0 1 0,0-1 0,0 0-1,0 1 1,0 0 0,0-1-1,0 1 1,0 0 0,1 0-1,-1 0 1,0 0 0,0 1 0,0-1-1,3 1 1,-3 3-1,-1-1 0,1 1 0,-1 0 0,0-1-1,0 1 1,-1 0 0,1-1 0,-1 1 0,0 0 0,0 0 0,0-1 0,0 1 0,-2 6-1,1 4 9,0 61 89,-1-26-45,3 0-1,1 1 0,16 88 0,-17-134-63,0 0-1,0 0 1,0 0-1,1 0 1,-1 0-1,1 0 1,0-1-1,4 7 1,-5-9-17,1 0 0,-1 0 0,0 0 0,0 0 0,1 0 0,-1-1 0,1 1 0,-1-1-1,0 1 1,1-1 0,-1 1 0,1-1 0,-1 0 0,1 1 0,0-1 0,-1 0 0,1 0 0,-1 0 0,1-1 0,-1 1 0,1 0 0,-1 0 0,1-1 0,-1 1 0,1-1 0,-1 1 0,3-2 0,18-12-379</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8.882"/>
    </inkml:context>
    <inkml:brush xml:id="br0">
      <inkml:brushProperty name="width" value="0.05" units="cm"/>
      <inkml:brushProperty name="height" value="0.05" units="cm"/>
      <inkml:brushProperty name="color" value="#AB008B"/>
    </inkml:brush>
  </inkml:definitions>
  <inkml:trace contextRef="#ctx0" brushRef="#br0">351 1 368,'0'0'389,"-29"4"-238,-92 17-13,107-19-95,0 1 0,1 0 1,0 1-1,0 0 0,0 2 1,0-1-1,1 1 1,0 1-1,-13 9 0,20-12-37,0 1-1,1 0 1,-1-1-1,1 2 1,0-1-1,1 0 1,-1 1-1,1 0 1,0-1-1,0 1 0,1 1 1,0-1-1,0 0 1,0 0-1,1 1 1,0-1-1,-1 13 1,0 2 1,1 0 0,1 1 0,1 0 0,0-1 0,2 0 0,1 1 0,0-1 1,9 23-1,17 31 32,30 70 20,43 166 0,-101-302-84,3 7-191,-1 0-1,-1 0 0,2 30 0,-5-44-258</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9.211"/>
    </inkml:context>
    <inkml:brush xml:id="br0">
      <inkml:brushProperty name="width" value="0.05" units="cm"/>
      <inkml:brushProperty name="height" value="0.05" units="cm"/>
      <inkml:brushProperty name="color" value="#AB008B"/>
    </inkml:brush>
  </inkml:definitions>
  <inkml:trace contextRef="#ctx0" brushRef="#br0">1 17 408,'0'0'880,"153"-14"-872,-100 12-8,-6 2 0,30 0-128,-19 0-168,-5 0-16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09.568"/>
    </inkml:context>
    <inkml:brush xml:id="br0">
      <inkml:brushProperty name="width" value="0.05" units="cm"/>
      <inkml:brushProperty name="height" value="0.05" units="cm"/>
      <inkml:brushProperty name="color" value="#AB008B"/>
    </inkml:brush>
  </inkml:definitions>
  <inkml:trace contextRef="#ctx0" brushRef="#br0">307 144 600,'0'0'496,"-29"13"-296,-96 43-22,114-51-141,0 0 1,-1 1 0,2 0-1,-1 1 1,1 0 0,0 1 0,1 0-1,0 1 1,0 0 0,1 0-1,-9 12 1,13-12-36,0-1 0,1 1 0,-1-1 0,2 1 0,-1 0 0,1 0 0,1 0 0,-1 0 0,2 1 0,-1-1 0,1 0 0,2 16 0,-1-20-7,-1 0 1,1 0-1,0-1 0,0 1 0,1 0 0,0-1 0,-1 1 0,2-1 0,-1 0 0,0 0 0,1 1 0,0-2 0,0 1 0,0 0 0,4 3 1,-1-1 0,1-1 1,-1 0 0,1-1 0,0 1 0,0-2 0,1 1 0,-1-1 0,12 4 0,-4-3 8,0 0 0,0-1 0,1-1 0,-1-1 0,0 0 0,1-1 0,-1 0 0,1-1 0,19-5 0,-24 4 7,0-2 0,0 0-1,0 0 1,-1-1-1,0 0 1,0-1-1,0 0 1,0-1 0,-1 0-1,0 0 1,-1-1-1,0 0 1,0-1 0,0 0-1,-1 0 1,-1 0-1,1-1 1,-1 0-1,-1 0 1,0-1 0,-1 0-1,0 1 1,5-21-1,-5 14 18,-1 0 0,0 0-1,-1-1 1,-1 1 0,-1-1-1,0 1 1,-1-1-1,-1 1 1,-1 0 0,0-1-1,-2 1 1,0 0 0,0 1-1,-2 0 1,-7-16 0,10 25-53,-34-51-749,27 47-79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0.546"/>
    </inkml:context>
    <inkml:brush xml:id="br0">
      <inkml:brushProperty name="width" value="0.05" units="cm"/>
      <inkml:brushProperty name="height" value="0.05" units="cm"/>
      <inkml:brushProperty name="color" value="#AB008B"/>
    </inkml:brush>
  </inkml:definitions>
  <inkml:trace contextRef="#ctx0" brushRef="#br0">390 1 384,'0'0'1128,"-24"2"-1006,-77 9 2,88-8-99,1 0 1,-1 1 0,1 1 0,0 0-1,0 0 1,0 1 0,1 0-1,-1 1 1,2 1 0,-1 0 0,1 0-1,0 1 1,1 0 0,0 1-1,0 0 1,1 0 0,-12 21-1,12-19-28,0 1 0,1 1 0,1-1-1,0 1 1,0 1 0,2-1-1,0 1 1,0-1 0,2 1 0,0 0-1,0 0 1,1 0 0,1 1-1,1-1 1,0 0 0,6 28-1,-5-38 0,0 1 0,0-2-1,0 1 1,1 0-1,0 0 1,0-1 0,0 1-1,1-1 1,-1 0-1,1 0 1,0 0 0,0-1-1,0 1 1,1-1-1,-1 0 1,1 0 0,0 0-1,-1-1 1,1 0-1,1 0 1,-1 0 0,0-1-1,0 1 1,1-1-1,-1 0 1,0-1-1,1 1 1,-1-1 0,1 0-1,-1-1 1,1 1-1,-1-1 1,0 0 0,1 0-1,-1-1 1,0 0-1,0 0 1,0 0 0,0 0-1,0-1 1,-1 0-1,1 0 1,-1 0 0,1 0-1,4-6 1,11-18 7,-1-1 0,-2 0 1,-1-2-1,-1 0 0,-1 0 0,17-60 1,26-55 3,-56 142-9,0 1 0,1 0-1,0-1 1,0 1 0,0 0-1,0 0 1,0 0 0,0 0-1,0 1 1,0-1 0,1 1-1,-1-1 1,1 1 0,-1 0-1,4-2 1,-4 3 1,-1-1-1,0 1 1,1-1-1,-1 1 1,1 0-1,-1 0 1,0 0-1,1-1 1,-1 1-1,1 0 1,-1 1 0,1-1-1,-1 0 1,1 0-1,-1 1 1,0-1-1,1 1 1,-1-1-1,0 1 1,1-1-1,-1 1 1,0 0-1,0 0 1,1-1 0,-1 1-1,0 0 1,0 0-1,0 0 1,0 0-1,1 3 1,9 15-1,-2 2-1,12 32 1,2 5 3,-23-57 1,0 0 0,0-1 0,1 1-1,-1 0 1,0 0 0,0-1 0,1 1-1,-1 0 1,1-1 0,-1 1-1,1-1 1,-1 1 0,1 0 0,-1-1-1,1 1 1,-1-1 0,1 1 0,0-1-1,-1 0 1,1 1 0,0-1 0,-1 0-1,1 1 1,0-1 0,-1 0-1,1 0 1,0 1 0,0-1 0,-1 0-1,1 0 1,0 0 0,0 0 0,0 0-1,-1 0 1,1 0 0,0-1 0,0 1-1,-1 0 1,1 0 0,0 0 0,-1-1-1,1 1 1,0 0 0,-1-1-1,1 1 1,0-1 0,-1 1 0,1-1-1,0 1 1,-1-1 0,1 1 0,0-2-1,30-40 140,-23 29-116,7-5-27,0 0-1,1 1 1,0 0 0,20-14 0,-29 25-1,1 1-1,0 0 1,0 0-1,0 0 1,1 1 0,-1 1-1,1-1 1,0 1-1,0 1 1,0 0-1,1 0 1,-1 1 0,10-1-1,-17 3 2,0-1 1,0 1-1,0 0 0,0 0 0,0 0 1,0 0-1,0 0 0,0 0 1,0 0-1,-1 0 0,1 1 0,0-1 1,-1 1-1,1-1 0,-1 1 0,0 0 1,1 0-1,-1-1 0,0 1 0,0 0 1,0 0-1,0 0 0,-1 0 1,1 0-1,0 3 0,14 56 21,-15-61-18,16 87-167,4-2-1,31 85 1,-38-133-701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2.060"/>
    </inkml:context>
    <inkml:brush xml:id="br0">
      <inkml:brushProperty name="width" value="0.05" units="cm"/>
      <inkml:brushProperty name="height" value="0.05" units="cm"/>
      <inkml:brushProperty name="color" value="#AB008B"/>
    </inkml:brush>
  </inkml:definitions>
  <inkml:trace contextRef="#ctx0" brushRef="#br0">30 0 648,'0'0'528,"-24"189"-456,24-134-16,-5 6-8,5 0-16,0-3-8,0-2-8,0-11-8,0-8-8,0-5 0,0-3-104,17 0-160,-5-8-48,6-10-88</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2.713"/>
    </inkml:context>
    <inkml:brush xml:id="br0">
      <inkml:brushProperty name="width" value="0.05" units="cm"/>
      <inkml:brushProperty name="height" value="0.05" units="cm"/>
      <inkml:brushProperty name="color" value="#AB008B"/>
    </inkml:brush>
  </inkml:definitions>
  <inkml:trace contextRef="#ctx0" brushRef="#br0">463 0 640,'0'0'251,"-28"3"-59,3 0-150,-8 0 29,1 1 0,-1 2 0,-57 18 1,88-24-67,-111 44 290,104-40-282,0 1-1,0 0 1,0 0 0,1 1 0,0 0 0,0 0-1,0 1 1,1 0 0,-12 15 0,16-14-19,0 0 0,1 1-1,1-1 1,-1 1 0,1 0 0,0 0 0,1-1 0,0 1 0,1 0 0,2 14 0,-2-8-6,0-8 6,1 1 0,0-1 0,0 1 0,0-1 0,1 0-1,0 0 1,0 0 0,1 0 0,0-1 0,5 7 0,55 63-16,-45-56 19,51 51-29,22 23 12,-82-82 17,-1 0 0,0 0 0,-1 1 0,0 0 0,-1 1 0,6 16 0,-11-26 11,0 1 0,0-1 0,-1 1 0,0-1-1,0 0 1,0 1 0,-1 0 0,1-1 0,-1 1 0,0-1 0,0 1 0,-1 0 0,1-1 0,-1 1 0,0-1 0,0 1 0,-1-1 0,1 0 0,-1 0 0,0 1 0,0-1 0,-1 0 0,1 0 0,-1-1 0,0 1 0,0-1 0,0 1 0,0-1 0,-1 0 0,1 0 0,-1 0 0,0-1 0,1 1-1,-1-1 1,-8 4 0,-6 3 14,0 0 0,-1-1 0,0-1-1,0-1 1,0-1 0,-1 0 0,0-2-1,0 0 1,-25 0 0,43-3-38,0 0 1,1 0-1,-1 0 0,0 0 1,1 0-1,-1 0 1,0-1-1,1 1 0,-1-1 1,0 1-1,1-1 1,-1 0-1,1 1 0,-1-1 1,1 0-1,0 0 1,-1 0-1,1 0 0,0 0 1,-1 0-1,1-1 1,0 1-1,0 0 0,0-1 1,0 1-1,0 0 0,1-1 1,-1 1-1,0-3 1,-12-28-479</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3.071"/>
    </inkml:context>
    <inkml:brush xml:id="br0">
      <inkml:brushProperty name="width" value="0.05" units="cm"/>
      <inkml:brushProperty name="height" value="0.05" units="cm"/>
      <inkml:brushProperty name="color" value="#AB008B"/>
    </inkml:brush>
  </inkml:definitions>
  <inkml:trace contextRef="#ctx0" brushRef="#br0">147 0 128,'0'0'1212,"-17"25"-1093,-56 81-38,67-95-61,0 0 0,0 0 0,2 1-1,-1 0 1,1 0 0,1 0 0,0 1-1,1-1 1,0 1 0,0 20-1,0 0 20,-10 347 119,12-333-160,0-43-16,0 0 0,1-1 0,-1 1 0,1-1 0,0 1 0,0-1 0,0 1-1,0-1 1,0 0 0,1 0 0,2 4 0,-4-6-4,1 0 0,0-1 0,-1 1 0,1 0 0,0 0-1,0-1 1,0 1 0,0-1 0,0 1 0,-1-1 0,1 1 0,0-1 0,0 1 0,0-1 0,0 0-1,0 1 1,1-1 0,-1 0 0,0 0 0,0 0 0,0 0 0,0 0 0,0 0 0,0 0 0,0 0 0,0-1-1,0 1 1,0 0 0,0-1 0,0 1 0,0 0 0,0-1 0,0 1 0,0-1 0,0 0 0,0 1-1,-1-1 1,1 0 0,0 1 0,0-1 0,-1 0 0,1 0 0,0-1 0,17-21-405</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3.398"/>
    </inkml:context>
    <inkml:brush xml:id="br0">
      <inkml:brushProperty name="width" value="0.05" units="cm"/>
      <inkml:brushProperty name="height" value="0.05" units="cm"/>
      <inkml:brushProperty name="color" value="#AB008B"/>
    </inkml:brush>
  </inkml:definitions>
  <inkml:trace contextRef="#ctx0" brushRef="#br0">18 0 392,'0'0'451,"-3"27"-292,-11 203 171,16-157-212,25 142 0,-25-198-178,5 22-302,-7-38 348,1 0 0,-1 0 0,1 0 0,-1 0 0,1 0 1,-1 0-1,1 0 0,0 0 0,0 0 0,-1 0 1,1 0-1,0-1 0,0 1 0,0 0 0,0 0 1,0-1-1,0 1 0,0-1 0,0 1 0,0-1 1,0 1-1,0-1 0,0 0 0,1 0 0,-1 1 0,0-1 1,2 0-1,3 0-321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4.380"/>
    </inkml:context>
    <inkml:brush xml:id="br0">
      <inkml:brushProperty name="width" value="0.05" units="cm"/>
      <inkml:brushProperty name="height" value="0.05" units="cm"/>
      <inkml:brushProperty name="color" value="#AB008B"/>
    </inkml:brush>
  </inkml:definitions>
  <inkml:trace contextRef="#ctx0" brushRef="#br0">548 352 80,'0'0'824,"-28"2"-621,7-2-166,4 0-6,0 0 0,1 1-1,-1 1 1,1 1 0,-1 0-1,1 1 1,0 1 0,1 0-1,-24 12 1,11-1 42,1 1 1,0 1-1,1 2 1,1 1-1,1 0 1,1 2-1,-24 30 1,37-41-66,1 1 1,0 0-1,1 0 1,0 1 0,1 0-1,0 1 1,2-1-1,-1 1 1,2 0-1,0 1 1,1-1 0,0 1-1,2-1 1,-1 1-1,2 0 1,2 26-1,-1-38-10,0 0 1,0 0-1,1-1 0,-1 1 0,1 0 0,0-1 0,0 0 0,0 1 0,0-1 0,1 0 0,-1 0 0,1 0 0,0 0 0,0-1 0,0 1 0,0-1 0,0 0 0,1 0 0,-1 0 0,1 0 0,-1 0 0,1-1 0,0 0 0,-1 1 0,1-1 0,0-1 0,0 1 0,0-1 0,5 1 0,2 0 5,1-1 0,-1 0 0,0 0 0,0-1 0,0 0 0,0-1 0,0-1 0,0 1 0,17-8 0,-9 0 6,-1-1 1,0 0-1,-1-1 0,0-1 0,-1-1 0,-1 0 0,0-1 1,-1 0-1,0-1 0,20-33 0,-16 19 26,-1 0-1,-1-1 1,-2-1-1,-1 0 1,16-65-1,-18 46 25,-3-1 0,-2 0 1,-3-1-1,-2 1 0,-7-77 0,-10 60-50,9 48-53,2 85-1503,5-17 1063</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4.771"/>
    </inkml:context>
    <inkml:brush xml:id="br0">
      <inkml:brushProperty name="width" value="0.05" units="cm"/>
      <inkml:brushProperty name="height" value="0.05" units="cm"/>
      <inkml:brushProperty name="color" value="#AB008B"/>
    </inkml:brush>
  </inkml:definitions>
  <inkml:trace contextRef="#ctx0" brushRef="#br0">1 393 832,'0'0'772,"29"-2"-669,-1 1-81,5-1 2,0-1 1,0-2-1,0-1 1,33-10-1,-9-2-4,0-3 0,-2-2-1,0-2 1,-2-3 0,71-49 0,-114 70-5,-1-1 1,0 0-1,-1-1 1,1 0-1,-2 0 1,10-14-1,-15 21-4,-1 1 1,0-1-1,0 0 1,0 1-1,0-1 0,0 0 1,0 0-1,0 0 1,-1 0-1,1 0 0,-1 1 1,1-1-1,-1 0 1,0 0-1,0 0 0,1 0 1,-1-1-1,-1 1 0,1 0 1,0 0-1,-1 0 1,1 1-1,-1-1 0,1 0 1,-1 0-1,0 0 1,0 0-1,0 0 0,0 1 1,0-1-1,0 0 0,0 1 1,-1-1-1,1 1 1,0-1-1,-1 1 0,1 0 1,-1 0-1,0-1 1,0 1-1,1 0 0,-1 1 1,0-1-1,0 0 1,-3-1-1,-12-2 7,-1 0 0,0 1-1,0 1 1,0 0 0,0 1 0,0 1 0,0 1-1,0 1 1,0 0 0,1 1 0,-1 1 0,1 1-1,-31 13 1,25-9-4,0 2-1,1 1 1,1 1-1,-26 19 1,40-27-15,1 0 0,-1 0 0,1 1 1,1 0-1,-1 0 0,1 1 1,0-1-1,0 1 0,1 0 1,0 0-1,0 1 0,1-1 0,0 1 1,0 0-1,1 0 0,0 0 1,-1 8-1,2-5-20,1 0 1,0 0-1,0 0 1,1-1-1,1 1 1,0 0-1,0-1 0,1 0 1,0 1-1,1-1 1,0 0-1,1-1 1,0 1-1,1-1 0,0 0 1,0 0-1,1 0 1,8 8-1,10 14-202,-3 0 1,0 1-1,-2 2 0,18 40 1,-13-16-652</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5.642"/>
    </inkml:context>
    <inkml:brush xml:id="br0">
      <inkml:brushProperty name="width" value="0.05" units="cm"/>
      <inkml:brushProperty name="height" value="0.05" units="cm"/>
      <inkml:brushProperty name="color" value="#AB008B"/>
    </inkml:brush>
  </inkml:definitions>
  <inkml:trace contextRef="#ctx0" brushRef="#br0">154 0 480,'0'0'1764,"-21"5"-1694,-62 15-43,81-19-32,0 0 1,0 0 0,0 0 0,0 0 0,0 0 0,0 0 0,0 0 0,1 0 0,-1 1 0,1-1 0,-1 1 0,1-1 0,-1 1 0,1 0 0,0 0 0,0-1 0,0 1 0,0 0 0,0 0 0,0 0 0,0 0 0,1 0 0,-1 0 0,1 0 0,-1 0 0,1 1 0,0-1 0,0 0 0,0 0 0,0 0 0,0 0 0,1 0 0,-1 0 0,0 1 0,1-1 0,0 0 0,-1 0 0,1 0-1,0-1 1,0 1 0,0 0 0,0 0 0,1 0 0,-1-1 0,0 1 0,1 0 0,-1-1 0,1 1 0,0-1 0,-1 0 0,1 0 0,3 2 0,-4-2 3,0-1-1,1 0 1,-1 1-1,1-1 0,-1 0 1,1 0-1,-1 1 1,1-1-1,-1 0 1,0 0-1,1-1 1,-1 1-1,1 0 1,-1 0-1,1-1 1,-1 1-1,0-1 1,1 1-1,-1-1 0,0 0 1,3-1-1,-4 1 23,1 0 1,-1 0-1,1 1 0,-1-1 0,0 0 0,1 0 0,-1 0 0,0 0 0,0 0 0,0 0 0,0 0 0,0 0 0,0 0 0,0 0 0,0 0 0,0 0 0,0 0 0,0 0 0,-1 0 0,1 0 0,0 0 0,-1 0 1,0-1-1,0-1-19,0 1 0,-1-1 1,1 1-1,-1-1 1,1 1-1,-1 0 1,0 0-1,0 0 1,0 0-1,0 0 1,-1 0-1,1 0 0,0 1 1,-1-1-1,1 1 1,-1 0-1,1-1 1,-1 1-1,0 0 1,0 1-1,-5-2 1,-4 58-1746,1-27 873</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6.001"/>
    </inkml:context>
    <inkml:brush xml:id="br0">
      <inkml:brushProperty name="width" value="0.05" units="cm"/>
      <inkml:brushProperty name="height" value="0.05" units="cm"/>
      <inkml:brushProperty name="color" value="#AB008B"/>
    </inkml:brush>
  </inkml:definitions>
  <inkml:trace contextRef="#ctx0" brushRef="#br0">95 1 456,'0'0'848,"-36"151"-824,25-88-8,-1 1-8,6 2-8,0-5-40,0 13-120,-6-16-192,7-15-48</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7.764"/>
    </inkml:context>
    <inkml:brush xml:id="br0">
      <inkml:brushProperty name="width" value="0.05" units="cm"/>
      <inkml:brushProperty name="height" value="0.05" units="cm"/>
      <inkml:brushProperty name="color" value="#AB008B"/>
    </inkml:brush>
  </inkml:definitions>
  <inkml:trace contextRef="#ctx0" brushRef="#br0">14 893 448,'0'0'956,"-2"7"-896,2-5-71,-10 37 225,10-38-206,-1 0 0,1 0 0,0 1 0,0-1 1,-1 0-1,1 0 0,0 0 0,0 1 0,0-1 0,1 0 1,-1 0-1,0 0 0,0 1 0,1-1 0,-1 0 0,1 0 1,-1 0-1,1 0 0,-1 0 0,1 0 0,0 0 0,-1 0 1,1 0-1,0 0 0,0 0 0,0 0 0,0 0 0,0-1 1,0 1-1,0 0 0,0-1 0,0 1 0,2 0 0,8 1 5,0-1-1,0 0 0,0-1 0,0 0 1,0-1-1,0 0 0,0-1 0,0 0 0,16-6 1,11-5 37,49-27 0,-79 37-43,857-463 201,-571 301-430,51-37-740,-223 126 108</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19.486"/>
    </inkml:context>
    <inkml:brush xml:id="br0">
      <inkml:brushProperty name="width" value="0.05" units="cm"/>
      <inkml:brushProperty name="height" value="0.05" units="cm"/>
      <inkml:brushProperty name="color" value="#AB008B"/>
    </inkml:brush>
  </inkml:definitions>
  <inkml:trace contextRef="#ctx0" brushRef="#br0">1 0 480,'0'0'1024,"0"40"-824,0-27-48,11-7-32</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32.424"/>
    </inkml:context>
    <inkml:brush xml:id="br0">
      <inkml:brushProperty name="width" value="0.05" units="cm"/>
      <inkml:brushProperty name="height" value="0.05" units="cm"/>
      <inkml:brushProperty name="color" value="#AB008B"/>
    </inkml:brush>
  </inkml:definitions>
  <inkml:trace contextRef="#ctx0" brushRef="#br0">4 625 560,'0'0'631,"-1"8"-568,1-8-63,-1 3 15,1 0 0,-1 0 0,1 0 0,0 0 1,0 0-1,0 0 0,0 0 0,1 0 1,-1 0-1,2 5 0,-1-6-5,1-1-1,-1 1 1,0-1-1,0 1 1,1-1-1,-1 0 1,1 0 0,-1 0-1,1 0 1,0 0-1,-1 0 1,1 0-1,0-1 1,0 1 0,-1-1-1,1 1 1,0-1-1,0 1 1,0-1-1,0 0 1,0 0 0,-1 0-1,1 0 1,3-1-1,5 1 9,-1-1 0,0 0 0,0-1 0,0 0 0,0 0 0,0-1 0,0 0 0,9-5-1,67-42 106,-56 32-95,42-26 3,655-421-670,-595 375 107</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40.466"/>
    </inkml:context>
    <inkml:brush xml:id="br0">
      <inkml:brushProperty name="width" value="0.05" units="cm"/>
      <inkml:brushProperty name="height" value="0.05" units="cm"/>
      <inkml:brushProperty name="color" value="#AB008B"/>
    </inkml:brush>
  </inkml:definitions>
  <inkml:trace contextRef="#ctx0" brushRef="#br0">1 793 320,'0'0'1539,"8"16"-1506,-4-13-21,0-1-1,0 0 0,0 1 1,0-1-1,0-1 0,1 1 0,-1-1 1,1 1-1,0-1 0,-1 0 0,1-1 1,0 1-1,-1-1 0,1 0 1,0 0-1,-1-1 0,1 1 0,0-1 1,6-2-1,5-1 25,-1-1 0,0 0 0,0-1 0,23-13 0,128-85 84,163-133 0,-229 162-104,34-27-11,207-145-1297,-313 227 561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41.881"/>
    </inkml:context>
    <inkml:brush xml:id="br0">
      <inkml:brushProperty name="width" value="0.05" units="cm"/>
      <inkml:brushProperty name="height" value="0.05" units="cm"/>
      <inkml:brushProperty name="color" value="#AB008B"/>
    </inkml:brush>
  </inkml:definitions>
  <inkml:trace contextRef="#ctx0" brushRef="#br0">1 973 864,'0'0'619,"4"0"-482,8 0-82,-1 0 0,0 0 0,1-1 0,-1-1-1,0 0 1,0-1 0,0 0 0,0 0 0,0-1-1,-1-1 1,0 0 0,15-9 0,11-10 47,67-58-1,-58 44-63,874-656-1024,-782 601 238</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42.891"/>
    </inkml:context>
    <inkml:brush xml:id="br0">
      <inkml:brushProperty name="width" value="0.05" units="cm"/>
      <inkml:brushProperty name="height" value="0.05" units="cm"/>
      <inkml:brushProperty name="color" value="#AB008B"/>
    </inkml:brush>
  </inkml:definitions>
  <inkml:trace contextRef="#ctx0" brushRef="#br0">24 930 1376,'0'0'1041,"-24"48"-1009,48-48 8,23-35 56,29-28 104,42-41-32,53-39-48,-6 3-80,-12 13-40,23-27-216,-52 48-272,-12 0-553</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51.924"/>
    </inkml:context>
    <inkml:brush xml:id="br0">
      <inkml:brushProperty name="width" value="0.05" units="cm"/>
      <inkml:brushProperty name="height" value="0.05" units="cm"/>
      <inkml:brushProperty name="color" value="#AB008B"/>
    </inkml:brush>
  </inkml:definitions>
  <inkml:trace contextRef="#ctx0" brushRef="#br0">0 988 160,'0'0'971,"1"0"-958,-1 0 1,0 0 0,0 0-1,0-1 1,0 1-1,1 0 1,-1 0 0,0 0-1,0-1 1,0 1-1,1 0 1,-1 0 0,0 0-1,0 0 1,1 0-1,-1-1 1,0 1 0,0 0-1,1 0 1,-1 0-1,0 0 1,0 0-1,1 0 1,-1 0 0,0 0-1,0 0 1,1 0-1,-1 0 1,0 0 0,1 0-1,-1 0 1,0 0-1,0 0 1,1 1 0,-1-1-1,0 0 1,0 0-1,1 0 1,-1 0 0,0 0-1,0 1 1,0-1-1,1 0 1,-1 0-1,0 0 1,0 1 0,0-1-1,0 0 1,1 0-1,-1 1 1,0-1 0,0 0-1,0 0 1,0 1-1,0-1 1,0 0 0,0 0-1,0 1 1,0-1-1,0 0 1,0 0-1,0 1 1,11 20-11,-1 0 1,-2 0-1,0 1 1,5 23-1,15 38 33,-21-63-21,1-1-1,2 0 1,0 0-1,0-1 1,2 0-1,26 31 1,-34-45-5,0-1 1,0 1 0,1-1-1,-1 1 1,1-1-1,0 0 1,0-1-1,0 1 1,0-1-1,0 0 1,1 0-1,-1-1 1,1 0-1,-1 0 1,1 0 0,-1 0-1,1-1 1,0 0-1,-1 0 1,1-1-1,-1 1 1,1-1-1,-1-1 1,1 1-1,-1-1 1,1 0-1,-1 0 1,0 0 0,0-1-1,0 1 1,6-6-1,48-33 110,-1-2-1,-2-3 1,71-74-1,-50 45-85,941-815 50,-863 760-78,-119 94 48,-35 36-16,-1 14-1221,-2 19 568,-8 3 24</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4:53.505"/>
    </inkml:context>
    <inkml:brush xml:id="br0">
      <inkml:brushProperty name="width" value="0.05" units="cm"/>
      <inkml:brushProperty name="height" value="0.05" units="cm"/>
      <inkml:brushProperty name="color" value="#AB008B"/>
    </inkml:brush>
  </inkml:definitions>
  <inkml:trace contextRef="#ctx0" brushRef="#br0">0 1126 488,'0'0'804,"0"-7"-669,0-19-26,0 19-11,0 11-100,2 26 35,2 0 1,0 0-1,2 0 0,1 0 0,2-1 0,12 31 0,-20-58-27,0 1-1,0 0 1,0-1-1,0 1 0,1-1 1,-1 1-1,1-1 1,-1 0-1,1 0 1,0 1-1,0-1 0,0 0 1,0-1-1,0 1 1,1 0-1,-1-1 0,0 1 1,1-1-1,-1 1 1,1-1-1,0 0 0,-1 0 1,1-1-1,0 1 1,-1 0-1,1-1 1,6 1-1,-2-2 9,0-1-1,0 0 1,1 0 0,-1 0 0,0-1-1,-1 0 1,1-1 0,0 1 0,-1-1-1,12-9 1,139-115 98,181-189 1,-215 197-96,-29 29-1,609-549 46,-698 636-78,0 0 1,-1 0-1,1 0 0,1 0 0,-1 1 0,1 0 0,-1 0 1,1 1-1,0-1 0,0 1 0,0 1 0,0-1 0,0 1 1,7-1-1,-12 3-9,0-1 0,1 1 0,-1-1 0,0 1 0,0-1 0,1 1-1,-1 0 1,0 0 0,0 0 0,0 0 0,0 0 0,0 0 0,0 0 0,0 0 0,0 0 0,0 0 0,-1 0 0,1 1 0,0-1 0,-1 0 0,1 1 0,-1-1 0,1 3 0,9 33-454,-8-7-59</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4.184"/>
    </inkml:context>
    <inkml:brush xml:id="br0">
      <inkml:brushProperty name="width" value="0.05" units="cm"/>
      <inkml:brushProperty name="height" value="0.05" units="cm"/>
      <inkml:brushProperty name="color" value="#AB008B"/>
    </inkml:brush>
  </inkml:definitions>
  <inkml:trace contextRef="#ctx0" brushRef="#br0">153 1 504,'0'0'2447,"0"13"-2312,-1-1-139,0 0 1,-1 0-1,-1 0 0,0-1 0,-7 19 1,-7 24-4,-21 113-39,8 2 0,7 1 1,-2 300-1,25-360-1072,1-101 524,4-7-232</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4.665"/>
    </inkml:context>
    <inkml:brush xml:id="br0">
      <inkml:brushProperty name="width" value="0.05" units="cm"/>
      <inkml:brushProperty name="height" value="0.05" units="cm"/>
      <inkml:brushProperty name="color" value="#AB008B"/>
    </inkml:brush>
  </inkml:definitions>
  <inkml:trace contextRef="#ctx0" brushRef="#br0">244 0 232,'0'0'763,"-28"28"-552,-92 92 7,108-108-175,1 0-1,1 1 0,0 1 0,0 0 0,2 0 1,-13 27-1,18-33-36,0 0 1,1 1-1,0-1 0,1 1 1,-1-1-1,2 1 1,-1-1-1,1 1 0,1-1 1,0 1-1,2 10 0,-2-14-8,1-1-1,-1 0 1,1 1-1,0-1 1,0 0-1,1 0 1,-1 0-1,1-1 1,0 1-1,0-1 1,0 1-1,0-1 1,1 0-1,0 0 1,-1 0-1,1-1 1,0 1-1,0-1 1,0 0-1,1 0 1,-1-1-1,0 1 1,1-1-1,-1 0 1,6 1-1,13 2-13,1 0-1,-1-2 0,36-1 1,-51-1 15,-3 0 16,0 0-1,0 0 0,0-1 1,-1 1-1,1-1 1,0 0-1,-1-1 0,1 1 1,0-1-1,-1 0 0,0 0 1,1 0-1,-1-1 1,0 1-1,0-1 0,-1 0 1,1 0-1,0 0 0,-1-1 1,0 1-1,0-1 1,0 0-1,0 0 0,-1 0 1,1 0-1,-1-1 0,3-8 1,0-4 52,0 0 0,-2 0 0,0-1-1,-1 1 1,0-1 0,-2-22 0,0 36-43,-1-1 0,0 0 0,1 1 1,-1-1-1,-1 1 0,1 0 0,-1-1 0,0 1 0,0 0 0,0 0 0,0 0 0,-1 0 0,-4-5 0,-49-46 190,4 4-490,51 32-507,1 10-44</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5.086"/>
    </inkml:context>
    <inkml:brush xml:id="br0">
      <inkml:brushProperty name="width" value="0.05" units="cm"/>
      <inkml:brushProperty name="height" value="0.05" units="cm"/>
      <inkml:brushProperty name="color" value="#AB008B"/>
    </inkml:brush>
  </inkml:definitions>
  <inkml:trace contextRef="#ctx0" brushRef="#br0">95 0 552,'0'0'1171,"-10"28"-1002,-2 4-120,0 1 10,1 0 0,1 1 0,-6 40-1,3 32 168,5 1-1,6 110 1,2-156-192,0-46-29,1 0-1,1 0 0,0 1 1,1-1-1,0-1 0,2 1 1,-1 0-1,2-1 0,0 0 1,1 0-1,8 13 0,-10-20-60,0 0 0,0 0 0,0-1 0,1 0 0,0 0 0,0 0 0,0-1 0,1 0 0,0 0 0,0 0 0,0-1 0,0 0-1,1-1 1,0 1 0,-1-2 0,1 1 0,0-1 0,1 0 0,-1-1 0,0 1 0,12-1 0,9-2-440,-4-1-98</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5.430"/>
    </inkml:context>
    <inkml:brush xml:id="br0">
      <inkml:brushProperty name="width" value="0.05" units="cm"/>
      <inkml:brushProperty name="height" value="0.05" units="cm"/>
      <inkml:brushProperty name="color" value="#AB008B"/>
    </inkml:brush>
  </inkml:definitions>
  <inkml:trace contextRef="#ctx0" brushRef="#br0">0 0 792,'0'0'664,"159"40"-600,-100-35-24,6 1-24,0-4-16,29-2-168,-18 0-232</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6.069"/>
    </inkml:context>
    <inkml:brush xml:id="br0">
      <inkml:brushProperty name="width" value="0.05" units="cm"/>
      <inkml:brushProperty name="height" value="0.05" units="cm"/>
      <inkml:brushProperty name="color" value="#AB008B"/>
    </inkml:brush>
  </inkml:definitions>
  <inkml:trace contextRef="#ctx0" brushRef="#br0">294 0 800,'0'0'852,"-25"10"-516,-84 38-40,98-43-263,1 1-1,0 0 1,1 1-1,-1 0 0,1 1 1,1 0-1,-1 0 0,1 1 1,1 0-1,0 0 0,0 1 1,1 0-1,0 0 1,-6 14-1,6-10-30,1 1 0,0 0 0,1 0 0,1 0 0,0 1 0,1-1 0,1 1 0,0 0 0,1-1-1,1 1 1,0 0 0,1-1 0,1 1 0,8 25 0,-8-34-21,0-1 1,1 1-1,0-1 0,0 0 0,1 0 1,0-1-1,0 1 0,0-1 0,1 0 1,-1 0-1,1-1 0,0 0 0,1 0 1,-1 0-1,1-1 0,-1 0 0,1 0 0,0-1 1,0 0-1,0 0 0,1 0 0,-1-1 1,0 0-1,1 0 0,-1-1 0,0 0 1,14-2-1,-17 1 23,0 0 1,0 0-1,-1 0 1,1-1-1,0 1 1,-1-1-1,1 0 0,-1 0 1,1 0-1,-1 0 1,0-1-1,0 1 1,0-1-1,0 0 1,-1 0-1,1 0 0,-1 0 1,1 0-1,-1-1 1,0 1-1,-1-1 1,1 1-1,0-1 1,-1 0-1,2-6 0,1-6 59,-1 1-1,0-1 1,-1 0-1,0-32 1,-1 25 51,-2-1 0,-6-33-1,5 46-72,-1 0-1,0 1 0,-1-1 1,0 1-1,-1 0 0,0 0 1,-9-13-1,-3 3 16,14 17-140,0 0 0,-1-1 0,1 1 1,1-1-1,-1 0 0,0 0 1,1 0-1,0 0 0,-3-7 1,25 5-1282,7 1 857</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6.487"/>
    </inkml:context>
    <inkml:brush xml:id="br0">
      <inkml:brushProperty name="width" value="0.05" units="cm"/>
      <inkml:brushProperty name="height" value="0.05" units="cm"/>
      <inkml:brushProperty name="color" value="#AB008B"/>
    </inkml:brush>
  </inkml:definitions>
  <inkml:trace contextRef="#ctx0" brushRef="#br0">262 1 448,'0'0'1792,"-27"3"-1697,-82 16-17,105-18-74,1 0 0,-1 0 1,1 0-1,-1 0 0,1 1 1,0-1-1,-1 1 0,1 0 1,0 0-1,0 0 0,1 1 1,-1-1-1,0 1 0,1-1 1,-1 1-1,1 0 0,0 0 1,0 0-1,0 0 0,0 0 1,-1 6-1,-4 4 13,-2 5-10,0 1 1,2 0 0,0 0 0,1 0-1,1 1 1,1 0 0,0 0 0,0 29-1,5 168-12,1-185 7,2 0-8,2 0 0,1 1 0,1-2 0,2 1 0,1-1 0,2-1 0,1 0 0,19 31 0,-22-47-80,6 14-1015</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6.831"/>
    </inkml:context>
    <inkml:brush xml:id="br0">
      <inkml:brushProperty name="width" value="0.05" units="cm"/>
      <inkml:brushProperty name="height" value="0.05" units="cm"/>
      <inkml:brushProperty name="color" value="#AB008B"/>
    </inkml:brush>
  </inkml:definitions>
  <inkml:trace contextRef="#ctx0" brushRef="#br0">0 0 1184,'0'0'432,"224"45"-832,-142-45 104,-17 0-144</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7.625"/>
    </inkml:context>
    <inkml:brush xml:id="br0">
      <inkml:brushProperty name="width" value="0.05" units="cm"/>
      <inkml:brushProperty name="height" value="0.05" units="cm"/>
      <inkml:brushProperty name="color" value="#AB008B"/>
    </inkml:brush>
  </inkml:definitions>
  <inkml:trace contextRef="#ctx0" brushRef="#br0">1 0 472,'0'0'1324,"1"14"-1162,16 382 910,-17-393-1068,0 68-37,0-51-436,0-51-635,0-7-252</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7.967"/>
    </inkml:context>
    <inkml:brush xml:id="br0">
      <inkml:brushProperty name="width" value="0.05" units="cm"/>
      <inkml:brushProperty name="height" value="0.05" units="cm"/>
      <inkml:brushProperty name="color" value="#AB008B"/>
    </inkml:brush>
  </inkml:definitions>
  <inkml:trace contextRef="#ctx0" brushRef="#br0">18 0 400,'0'0'1104,"-17"34"-2248</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8.826"/>
    </inkml:context>
    <inkml:brush xml:id="br0">
      <inkml:brushProperty name="width" value="0.05" units="cm"/>
      <inkml:brushProperty name="height" value="0.05" units="cm"/>
      <inkml:brushProperty name="color" value="#AB008B"/>
    </inkml:brush>
  </inkml:definitions>
  <inkml:trace contextRef="#ctx0" brushRef="#br0">130 205 144,'0'0'400,"-22"3"420,21-3-714,-1 2-76,0-1 0,0 1 0,1 0 1,-1-1-1,1 1 0,-1 0 0,1 0 0,0 0 1,0 0-1,0 1 0,0-1 0,0 0 1,0 0-1,0 1 0,0 2 0,-3 6 29,-13 32 3,2 1 0,2 0 0,2 2 0,2-1 0,2 1 0,-2 76 0,10-158 6,2 0 0,2 0 0,1 0 1,18-56-1,-5 35-99,3 0 1,28-54-1,-45 102 22,46-83-25,-45 82 26,0 1 0,1-1 1,0 2-1,1-1 0,0 1 1,17-14-1,-24 21 4,0 1 0,-1-1 0,1 1 0,0-1 0,0 1 0,0-1 0,0 1 0,0 0 0,0 0 0,-1-1-1,1 1 1,0 0 0,0 0 0,0 0 0,0 0 0,0 0 0,0 0 0,0 0 0,0 0 0,0 1 0,0-1 0,0 0 0,0 0 0,0 1 0,0-1 0,-1 1 0,1-1 0,0 1 0,0-1 0,0 1 0,-1-1 0,1 1 0,0 0 0,-1-1 0,1 1 0,0 0 0,-1 0-1,1-1 1,-1 1 0,1 0 0,-1 0 0,0 0 0,1 1 0,15 46-20,-14-38 25,17 83 193,14 181 0,-32-248-180,-2-22-16,1 1 1,0-1-1,0 1 1,0-1-1,1 1 1,0-1-1,0 0 1,0 1-1,0-1 1,0 0-1,5 8 1,-6-12-31,1 1 0,-1-1 1,1 0-1,-1 0 0,1 1 1,-1-1-1,1 0 1,-1 0-1,1 0 0,-1 0 1,1 0-1,-1 0 1,1 0-1,-1 0 0,1 0 1,-1 0-1,1 0 0,-1 0 1,1 0-1,-1 0 1,1 0-1,-1 0 0,1-1 1,-1 1-1,1 0 0,-1 0 1,0-1-1,1 1 1,-1 0-1,1-1 0,-1 1 1,0 0-1,1-1 0,-1 1 1,0-1-1,1 1 1,-1-1-1,7-16-859</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9.245"/>
    </inkml:context>
    <inkml:brush xml:id="br0">
      <inkml:brushProperty name="width" value="0.05" units="cm"/>
      <inkml:brushProperty name="height" value="0.05" units="cm"/>
      <inkml:brushProperty name="color" value="#AB008B"/>
    </inkml:brush>
  </inkml:definitions>
  <inkml:trace contextRef="#ctx0" brushRef="#br0">396 6 536,'0'0'1115,"-32"-2"-983,-106-1-51,129 3-68,0 0 1,1 1-1,-1 1 0,1-1 0,-1 1 0,1 1 0,0-1 0,0 1 0,0 1 0,0 0 0,1 0 0,-1 0 0,1 1 0,0 0 0,0 0 1,1 1-1,-1 0 0,2 0 0,-7 8 0,4-5 0,2 0 1,-1 1-1,1-1 1,0 1-1,1 0 1,1 1-1,-1-1 1,1 1-1,1 0 1,0 0-1,1 0 1,-2 16 0,1 14 8,1 1 0,5 41 1,-3-80-22,6 42 21,1-1 0,3 0 0,2 0-1,1-1 1,29 61 0,1 11 14,-20-53-49,-11-33-25,-1 1 0,-1 1 0,-2 0 1,-1 0-1,-1 0 0,1 36 0,-9-59-450,-8-5-323</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9.603"/>
    </inkml:context>
    <inkml:brush xml:id="br0">
      <inkml:brushProperty name="width" value="0.05" units="cm"/>
      <inkml:brushProperty name="height" value="0.05" units="cm"/>
      <inkml:brushProperty name="color" value="#AB008B"/>
    </inkml:brush>
  </inkml:definitions>
  <inkml:trace contextRef="#ctx0" brushRef="#br0">1 17 952,'0'0'944,"153"0"-928,-106 0-16,6 0-48,12 0-216,-12-6-184,-12-4-400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09.931"/>
    </inkml:context>
    <inkml:brush xml:id="br0">
      <inkml:brushProperty name="width" value="0.05" units="cm"/>
      <inkml:brushProperty name="height" value="0.05" units="cm"/>
      <inkml:brushProperty name="color" value="#AB008B"/>
    </inkml:brush>
  </inkml:definitions>
  <inkml:trace contextRef="#ctx0" brushRef="#br0">199 120 968,'0'0'920,"-24"25"-522,-75 86-53,90-101-307,1 2 0,0-1 0,1 1-1,0 0 1,1 1 0,0 0 0,1 0-1,1 0 1,0 0 0,-4 23 0,6-11-35,1 0 1,0 1 0,7 49 0,-4-65-14,0-1 1,0 1-1,1 0 1,0-1-1,1 1 1,0-1-1,0 0 1,1 0-1,0-1 0,1 0 1,0 1-1,9 8 1,-11-13-4,-1 0-1,1 0 1,0-1 0,0 0 0,0 0 0,1 0 0,-1 0 0,1 0 0,0-1 0,-1 0-1,1 0 1,0 0 0,0-1 0,0 0 0,0 0 0,1 0 0,-1 0 0,0-1-1,0 0 1,1 0 0,-1 0 0,0-1 0,0 0 0,0 0 0,10-3 0,-10 1 19,1-1 1,-1 1-1,1-1 1,-1 0-1,0-1 1,-1 1 0,1-1-1,-1 0 1,0 0-1,0 0 1,0-1 0,-1 1-1,0-1 1,3-8-1,6-12 74,16-53 0,-18 44 9,-2 0 0,-2 0 0,3-58 0,-9-108-43,-2 83-1157,2 91-35</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11.034"/>
    </inkml:context>
    <inkml:brush xml:id="br0">
      <inkml:brushProperty name="width" value="0.05" units="cm"/>
      <inkml:brushProperty name="height" value="0.05" units="cm"/>
      <inkml:brushProperty name="color" value="#AB008B"/>
    </inkml:brush>
  </inkml:definitions>
  <inkml:trace contextRef="#ctx0" brushRef="#br0">1 734 208,'0'0'1534,"4"23"-1394,14 73-31,-17-93-95,-1 0-1,1 0 1,0 0 0,-1 0-1,1-1 1,1 1-1,-1 0 1,0 0 0,1-1-1,-1 1 1,1 0-1,0-1 1,0 0 0,0 1-1,0-1 1,0 0-1,1 0 1,-1 0 0,0 0-1,1-1 1,0 1-1,-1-1 1,1 1 0,0-1-1,0 0 1,0 0-1,0 0 1,0-1 0,0 1-1,0-1 1,0 1-1,0-1 1,0 0 0,0 0-1,0 0 1,0-1-1,0 1 1,0-1 0,0 0-1,4-1 1,6-3 65,0 0 0,0-1 0,-1 0 0,0-1 0,0 0 0,14-12 0,106-93 151,157-172 0,-216 208-294,174-186-1008,-136 141 54</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12.828"/>
    </inkml:context>
    <inkml:brush xml:id="br0">
      <inkml:brushProperty name="width" value="0.05" units="cm"/>
      <inkml:brushProperty name="height" value="0.05" units="cm"/>
      <inkml:brushProperty name="color" value="#AB008B"/>
    </inkml:brush>
  </inkml:definitions>
  <inkml:trace contextRef="#ctx0" brushRef="#br0">0 806 392,'0'0'1339,"1"0"-1299,0 1-1,0 0 1,-1-1 0,1 1 0,0-1-1,0 1 1,0-1 0,0 0 0,0 1-1,-1-1 1,1 0 0,0 1-1,0-1 1,0 0 0,0 0 0,0 0-1,0 0 1,1 0 0,7-4 23,-1-1 0,1 0 1,-1-1-1,0 0 0,-1 0 0,1 0 1,-1-1-1,7-9 0,11-9 60,363-358 140,-187 179-1210,-127 128 161,-22 13-210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16.692"/>
    </inkml:context>
    <inkml:brush xml:id="br0">
      <inkml:brushProperty name="width" value="0.05" units="cm"/>
      <inkml:brushProperty name="height" value="0.05" units="cm"/>
      <inkml:brushProperty name="color" value="#AB008B"/>
    </inkml:brush>
  </inkml:definitions>
  <inkml:trace contextRef="#ctx0" brushRef="#br0">1 692 696,'0'0'1376,"47"0"-1176,-6-29 161,18-16-33,6-13-136,11-11-112,1-8-80,5 0-88,-5-2-288,17-24-193,-18 21-159,-23 10-208</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18.307"/>
    </inkml:context>
    <inkml:brush xml:id="br0">
      <inkml:brushProperty name="width" value="0.05" units="cm"/>
      <inkml:brushProperty name="height" value="0.05" units="cm"/>
      <inkml:brushProperty name="color" value="#AB008B"/>
    </inkml:brush>
  </inkml:definitions>
  <inkml:trace contextRef="#ctx0" brushRef="#br0">0 732 888,'0'0'1344,"147"-154"-1215,-82 77-41,6-5-64,5 0-24,1 0-169,23-24-183,-24 24-288,-11 15-264</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26.431"/>
    </inkml:context>
    <inkml:brush xml:id="br0">
      <inkml:brushProperty name="width" value="0.05" units="cm"/>
      <inkml:brushProperty name="height" value="0.05" units="cm"/>
      <inkml:brushProperty name="color" value="#AB008B"/>
    </inkml:brush>
  </inkml:definitions>
  <inkml:trace contextRef="#ctx0" brushRef="#br0">30 545 368,'0'0'1463,"-5"-3"-1220,-20-21 1334,29 25-1558,1 0 0,-1-1-1,1 0 1,-1 0 0,1 0-1,-1-1 1,1 1 0,-1-1-1,0 0 1,8-3 0,28-14 120,-1-1 1,60-40-1,-38 22-102,181-117-388,-195 120-526,-2-1 0,79-82 0,-91 77-253</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31.851"/>
    </inkml:context>
    <inkml:brush xml:id="br0">
      <inkml:brushProperty name="width" value="0.05" units="cm"/>
      <inkml:brushProperty name="height" value="0.05" units="cm"/>
      <inkml:brushProperty name="color" value="#AB008B"/>
    </inkml:brush>
  </inkml:definitions>
  <inkml:trace contextRef="#ctx0" brushRef="#br0">0 338 272,'0'0'1008,"12"14"-30,-8-7-978,2 7 25,1-1 0,0-1 0,15 20 0,-19-29-7,-1 0 0,1-1 0,0 1 0,-1 0-1,1-1 1,1 0 0,-1 0 0,0 1 0,0-2 0,1 1 0,-1 0 0,1-1 0,0 0-1,-1 0 1,1 0 0,0 0 0,0 0 0,6-1 0,-1 0 23,0-1-1,0 0 1,0-1-1,-1 0 1,1 0-1,-1-1 1,1 0 0,-1-1-1,0 0 1,12-8-1,8-6 79,38-36 0,-31 25-63,81-69 29,-52 42-846,137-93-1,-179 135 46,-13 2-200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37.251"/>
    </inkml:context>
    <inkml:brush xml:id="br0">
      <inkml:brushProperty name="width" value="0.05" units="cm"/>
      <inkml:brushProperty name="height" value="0.05" units="cm"/>
      <inkml:brushProperty name="color" value="#AB008B"/>
    </inkml:brush>
  </inkml:definitions>
  <inkml:trace contextRef="#ctx0" brushRef="#br0">2 567 128,'0'0'822,"0"-1"-773,-1 0 0,1 1 0,0-1 1,0 0-1,0 1 0,0-1 0,0 0 0,0 1 1,0-1-1,0 0 0,0 1 0,0-1 1,0 0-1,0 1 0,1-1 0,-1 0 1,0 1-1,0-1 0,1 0 0,-1 1 1,0-1-1,1 1 0,-1-1 0,1 0 1,0 0-1,18-7 21,0-2 0,-1 0 1,0-1-1,-1-1 0,18-15 1,18-12 67,344-257-406,-290 202-714,-63 52 210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40.108"/>
    </inkml:context>
    <inkml:brush xml:id="br0">
      <inkml:brushProperty name="width" value="0.05" units="cm"/>
      <inkml:brushProperty name="height" value="0.05" units="cm"/>
      <inkml:brushProperty name="color" value="#AB008B"/>
    </inkml:brush>
  </inkml:definitions>
  <inkml:trace contextRef="#ctx0" brushRef="#br0">1 680 88,'0'0'1584,"14"0"-1194,-7-3-343,1-1 1,-1 1 0,0-1-1,0 0 1,0-1 0,-1 1-1,0-1 1,10-11-1,10-5 82,256-214 209,41-30-1408,-245 205 485,-15 9-157</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44.153"/>
    </inkml:context>
    <inkml:brush xml:id="br0">
      <inkml:brushProperty name="width" value="0.05" units="cm"/>
      <inkml:brushProperty name="height" value="0.05" units="cm"/>
      <inkml:brushProperty name="color" value="#AB008B"/>
    </inkml:brush>
  </inkml:definitions>
  <inkml:trace contextRef="#ctx0" brushRef="#br0">0 702 280,'0'0'1014,"20"0"-116,-11-1-860,-1-1 0,1-1-1,-1 1 1,0-1-1,0-1 1,0 1-1,0-1 1,-1-1 0,1 1-1,6-7 1,13-6 46,824-546-1122,-746 484 106</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45.162"/>
    </inkml:context>
    <inkml:brush xml:id="br0">
      <inkml:brushProperty name="width" value="0.05" units="cm"/>
      <inkml:brushProperty name="height" value="0.05" units="cm"/>
      <inkml:brushProperty name="color" value="#AB008B"/>
    </inkml:brush>
  </inkml:definitions>
  <inkml:trace contextRef="#ctx0" brushRef="#br0">1 632 944,'0'0'1705,"162"-165"-1641,-96 101-64,11-4 0,7 3 0,6-2-152,36-14-217,-24 14-215,-18 13-232</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51.632"/>
    </inkml:context>
    <inkml:brush xml:id="br0">
      <inkml:brushProperty name="width" value="0.05" units="cm"/>
      <inkml:brushProperty name="height" value="0.05" units="cm"/>
      <inkml:brushProperty name="color" value="#AB008B"/>
    </inkml:brush>
  </inkml:definitions>
  <inkml:trace contextRef="#ctx0" brushRef="#br0">23 747 192,'0'0'807,"-2"-10"-683,1 4-85,1-2 41,-1 1 1,1-1-1,-2 0 1,1 1 0,-1-1-1,-1 1 1,1-1-1,-7-10 1,10 26 247,4 31-289,-3-35-32,0-1 0,0 1 0,1-1 0,-1 0 0,1 0 0,-1 0 1,1 0-1,0 0 0,0 0 0,0-1 0,1 1 0,-1-1 0,1 0 0,-1 0 0,1 0 0,0-1 1,-1 1-1,1-1 0,0 0 0,0 0 0,0 0 0,0-1 0,0 1 0,0-1 0,0 0 0,0 0 1,0 0-1,0-1 0,1 0 0,-2 1 0,1-1 0,0-1 0,5-1 0,16-8 25,0 0-1,-1-2 0,31-22 1,-10 7-2,771-536-1179,-716 482 207</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53.285"/>
    </inkml:context>
    <inkml:brush xml:id="br0">
      <inkml:brushProperty name="width" value="0.05" units="cm"/>
      <inkml:brushProperty name="height" value="0.05" units="cm"/>
      <inkml:brushProperty name="color" value="#AB008B"/>
    </inkml:brush>
  </inkml:definitions>
  <inkml:trace contextRef="#ctx0" brushRef="#br0">0 814 88,'0'0'1644,"0"-4"-1489,0-16 304,14 11-259,82-62 117,150-146-1,41-34-578,-43 78-832,-142 105 255</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5:54.766"/>
    </inkml:context>
    <inkml:brush xml:id="br0">
      <inkml:brushProperty name="width" value="0.05" units="cm"/>
      <inkml:brushProperty name="height" value="0.05" units="cm"/>
      <inkml:brushProperty name="color" value="#AB008B"/>
    </inkml:brush>
  </inkml:definitions>
  <inkml:trace contextRef="#ctx0" brushRef="#br0">1 789 224,'0'0'1514,"12"-2"-833,9-19-449,28-36-1,-5 5-174,255-238-55,13 30-868,-178 153 215</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00.020"/>
    </inkml:context>
    <inkml:brush xml:id="br0">
      <inkml:brushProperty name="width" value="0.05" units="cm"/>
      <inkml:brushProperty name="height" value="0.05" units="cm"/>
      <inkml:brushProperty name="color" value="#AB008B"/>
    </inkml:brush>
  </inkml:definitions>
  <inkml:trace contextRef="#ctx0" brushRef="#br0">12 1222 400,'0'0'743,"-2"-7"-594,-6-17-11,6 18 586,20 22-582,-12-14-125,0-1-1,0 0 1,0-1-1,0 1 0,0-1 1,0 0-1,0-1 0,0 1 1,0-1-1,-1 0 0,9-3 1,5-3 31,-1-1-1,-1-1 1,0-1 0,0 0 0,16-14 0,-12 10-6,475-388 160,-346 272-265,399-360-1412,-452 396 477</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04.088"/>
    </inkml:context>
    <inkml:brush xml:id="br0">
      <inkml:brushProperty name="width" value="0.05" units="cm"/>
      <inkml:brushProperty name="height" value="0.05" units="cm"/>
      <inkml:brushProperty name="color" value="#AB008B"/>
    </inkml:brush>
  </inkml:definitions>
  <inkml:trace contextRef="#ctx0" brushRef="#br0">1 441 128,'0'0'2642,"10"-8"-2415,153-84-169,-70 43-70,345-189-1296,-342 185 549</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15.184"/>
    </inkml:context>
    <inkml:brush xml:id="br0">
      <inkml:brushProperty name="width" value="0.05" units="cm"/>
      <inkml:brushProperty name="height" value="0.05" units="cm"/>
      <inkml:brushProperty name="color" value="#AB008B"/>
    </inkml:brush>
  </inkml:definitions>
  <inkml:trace contextRef="#ctx0" brushRef="#br0">1 1464 192,'0'0'1320,"13"22"-1302,0-2 53,-1 0 0,13 32 0,-18-37-36,0 0-1,1-1 1,0 1 0,1-1-1,0-1 1,1 0 0,14 13-1,-20-22-19,1-1-1,0 0 0,0 0 0,0 0 0,1 0 0,-1-1 0,1 0 0,-1 0 0,1-1 0,-1 0 0,1 0 0,0 0 1,0 0-1,0-1 0,0 0 0,-1 0 0,8-2 0,2 0 23,0-1 0,-1 0 0,1-1 0,-1-1 0,0 0 0,16-9 0,56-34 97,-1-5 0,78-62 0,152-141-28,-284 230-96,182-155 23,351-284 2,-511 425-33,366-291 14,-247 178-32,-158 135 108,-8 10-167,-8 13-1035,-10 11 280,-10-1 152</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20.909"/>
    </inkml:context>
    <inkml:brush xml:id="br0">
      <inkml:brushProperty name="width" value="0.05" units="cm"/>
      <inkml:brushProperty name="height" value="0.05" units="cm"/>
      <inkml:brushProperty name="color" value="#AB008B"/>
    </inkml:brush>
  </inkml:definitions>
  <inkml:trace contextRef="#ctx0" brushRef="#br0">1 1431 344,'0'0'779,"12"29"-519,-4 14-98,-1-1 0,-3 1 1,0 46-1,-4-53-80,2-1 0,1 1 0,2 0 0,1-1 0,15 47 1,-21-82-82,1 1 1,-1 0 0,1 0-1,-1 0 1,1 0 0,0 0-1,-1-1 1,1 1 0,0 0-1,0 0 1,0-1 0,-1 1-1,1-1 1,0 1 0,0-1-1,0 1 1,0-1 0,0 1-1,0-1 1,0 0 0,0 0-1,0 0 1,0 1 0,0-1-1,2 0 1,32-6 37,-20-2-2,-1 0-1,0-1 0,0 0 1,0-1-1,22-22 0,-23 21-8,1297-1133 194,-619 593-344,-631 509 125,98-77 23,-157 118-29,-3 4-1232,-8 2 211</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36.003"/>
    </inkml:context>
    <inkml:brush xml:id="br0">
      <inkml:brushProperty name="width" value="0.05" units="cm"/>
      <inkml:brushProperty name="height" value="0.05" units="cm"/>
      <inkml:brushProperty name="color" value="#AB008B"/>
    </inkml:brush>
  </inkml:definitions>
  <inkml:trace contextRef="#ctx0" brushRef="#br0">2 1253 104,'0'0'467,"-1"-9"-435,1 9-21,0 0 1,0 0-1,0 1 1,0-1 0,1 0-1,-1 0 1,0 0 0,0 0-1,0 0 1,0 0-1,0 0 1,0 0 0,0 0-1,0 0 1,1 0-1,-1 0 1,0 0 0,0 0-1,0 0 1,0 0-1,0 0 1,0 0 0,0 0-1,0 0 1,0 0 0,1-1-1,-1 1 1,0 0-1,0 0 1,0 0 0,0 0-1,0 0 1,0 0-1,0 0 1,0 0 0,0 0-1,0 0 1,0 0 0,0 0-1,0-1 1,1 1-1,-1 0 1,0 0 0,0 0-1,0 0 1,0 0-1,0 0 1,0 0 0,0 0-1,0-1 1,38 66 141,51 119 1,-15-29 44,-73-152-193,1 0-1,-1-1 0,1 0 0,0 1 0,0-1 1,0 0-1,0 0 0,0 0 0,1 0 0,-1 0 1,1 0-1,-1-1 0,1 1 0,-1-1 0,1 0 1,0 1-1,0-1 0,0-1 0,-1 1 0,1 0 1,0-1-1,0 1 0,0-1 0,0 0 0,0 0 1,0 0-1,5-1 0,4-1 12,-1-1 0,0 0 0,0 0 0,-1-1 0,1-1 0,16-9 0,528-353 214,-409 263-214,286-209 13,333-227 21,-282 235-39,-473 297-33,-9 7-34,1 0 1,-1 0-1,0 0 1,0 0-1,1 0 1,-1 0-1,1 0 1,-1 1-1,0-1 1,1 0-1,0 1 0,-1-1 1,1 1-1,-1 0 1,1-1-1,0 1 1,2 0-1,7 0-452</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19T11:56:37.292"/>
    </inkml:context>
    <inkml:brush xml:id="br0">
      <inkml:brushProperty name="width" value="0.05" units="cm"/>
      <inkml:brushProperty name="height" value="0.05" units="cm"/>
      <inkml:brushProperty name="color" value="#AB008B"/>
    </inkml:brush>
  </inkml:definitions>
  <inkml:trace contextRef="#ctx0" brushRef="#br0">0 1902 288,'0'0'927,"12"23"-623,-6 0-186,1 0 1,13 25-1,-18-41-102,2-1 0,-1 0-1,1 0 1,-1 0 0,2 0 0,-1 0-1,1-1 1,-1 0 0,2 0 0,-1 0 0,0-1-1,7 5 1,-7-7-7,-1 0-1,1-1 0,0 0 1,0 1-1,-1-1 0,1-1 1,0 1-1,0-1 1,0 0-1,0 0 0,0-1 1,7 0-1,2-2 16,-1 0-1,1-1 1,-1-1-1,12-5 1,49-28 68,105-72 0,-140 84-76,471-311 70,384-244-57,80-56-41,-578 370 49,-393 266-97,0-1 1,-1 1-1,1-1 1,-1 0-1,1 0 1,-1 0-1,0 0 1,0 0-1,0 0 1,0-1-1,0 1 1,-1-1-1,1 1 1,-1-1-1,1 0 0,-1 1 1,0-1-1,0 0 1,0 0-1,0 0 1,0-3-1,4-21-884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customXml" Target="../ink/ink2.xml"/><Relationship Id="rId7" Type="http://schemas.openxmlformats.org/officeDocument/2006/relationships/customXml" Target="../ink/ink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customXml" Target="../ink/ink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6" Type="http://schemas.openxmlformats.org/officeDocument/2006/relationships/image" Target="../media/image19.png"/><Relationship Id="rId21" Type="http://schemas.openxmlformats.org/officeDocument/2006/relationships/customXml" Target="../ink/ink14.xml"/><Relationship Id="rId34" Type="http://schemas.openxmlformats.org/officeDocument/2006/relationships/customXml" Target="../ink/ink21.xml"/><Relationship Id="rId42" Type="http://schemas.openxmlformats.org/officeDocument/2006/relationships/customXml" Target="../ink/ink25.xml"/><Relationship Id="rId47" Type="http://schemas.openxmlformats.org/officeDocument/2006/relationships/image" Target="../media/image29.png"/><Relationship Id="rId50" Type="http://schemas.openxmlformats.org/officeDocument/2006/relationships/customXml" Target="../ink/ink29.xml"/><Relationship Id="rId55" Type="http://schemas.openxmlformats.org/officeDocument/2006/relationships/image" Target="../media/image33.png"/><Relationship Id="rId63" Type="http://schemas.openxmlformats.org/officeDocument/2006/relationships/image" Target="../media/image37.png"/><Relationship Id="rId7" Type="http://schemas.openxmlformats.org/officeDocument/2006/relationships/customXml" Target="../ink/ink7.xml"/><Relationship Id="rId2" Type="http://schemas.openxmlformats.org/officeDocument/2006/relationships/image" Target="../media/image7.png"/><Relationship Id="rId16" Type="http://schemas.openxmlformats.org/officeDocument/2006/relationships/image" Target="../media/image14.png"/><Relationship Id="rId29" Type="http://schemas.openxmlformats.org/officeDocument/2006/relationships/customXml" Target="../ink/ink18.xml"/><Relationship Id="rId11" Type="http://schemas.openxmlformats.org/officeDocument/2006/relationships/customXml" Target="../ink/ink9.xml"/><Relationship Id="rId24" Type="http://schemas.openxmlformats.org/officeDocument/2006/relationships/image" Target="../media/image18.png"/><Relationship Id="rId32" Type="http://schemas.openxmlformats.org/officeDocument/2006/relationships/image" Target="../media/image22.png"/><Relationship Id="rId37" Type="http://schemas.openxmlformats.org/officeDocument/2006/relationships/image" Target="../media/image24.png"/><Relationship Id="rId40" Type="http://schemas.openxmlformats.org/officeDocument/2006/relationships/customXml" Target="../ink/ink24.xml"/><Relationship Id="rId45" Type="http://schemas.openxmlformats.org/officeDocument/2006/relationships/image" Target="../media/image28.png"/><Relationship Id="rId53" Type="http://schemas.openxmlformats.org/officeDocument/2006/relationships/image" Target="../media/image32.png"/><Relationship Id="rId58" Type="http://schemas.openxmlformats.org/officeDocument/2006/relationships/customXml" Target="../ink/ink33.xml"/><Relationship Id="rId5" Type="http://schemas.openxmlformats.org/officeDocument/2006/relationships/customXml" Target="../ink/ink6.xml"/><Relationship Id="rId61" Type="http://schemas.openxmlformats.org/officeDocument/2006/relationships/image" Target="../media/image36.png"/><Relationship Id="rId19" Type="http://schemas.openxmlformats.org/officeDocument/2006/relationships/customXml" Target="../ink/ink13.xml"/><Relationship Id="rId14" Type="http://schemas.openxmlformats.org/officeDocument/2006/relationships/image" Target="../media/image13.png"/><Relationship Id="rId22" Type="http://schemas.openxmlformats.org/officeDocument/2006/relationships/image" Target="../media/image17.png"/><Relationship Id="rId27" Type="http://schemas.openxmlformats.org/officeDocument/2006/relationships/customXml" Target="../ink/ink17.xml"/><Relationship Id="rId30" Type="http://schemas.openxmlformats.org/officeDocument/2006/relationships/image" Target="../media/image21.png"/><Relationship Id="rId35" Type="http://schemas.openxmlformats.org/officeDocument/2006/relationships/image" Target="../media/image23.png"/><Relationship Id="rId43" Type="http://schemas.openxmlformats.org/officeDocument/2006/relationships/image" Target="../media/image27.png"/><Relationship Id="rId48" Type="http://schemas.openxmlformats.org/officeDocument/2006/relationships/customXml" Target="../ink/ink28.xml"/><Relationship Id="rId56" Type="http://schemas.openxmlformats.org/officeDocument/2006/relationships/customXml" Target="../ink/ink32.xml"/><Relationship Id="rId64" Type="http://schemas.openxmlformats.org/officeDocument/2006/relationships/customXml" Target="../ink/ink36.xml"/><Relationship Id="rId8" Type="http://schemas.openxmlformats.org/officeDocument/2006/relationships/image" Target="../media/image10.png"/><Relationship Id="rId51" Type="http://schemas.openxmlformats.org/officeDocument/2006/relationships/image" Target="../media/image31.png"/><Relationship Id="rId3" Type="http://schemas.openxmlformats.org/officeDocument/2006/relationships/customXml" Target="../ink/ink5.xml"/><Relationship Id="rId12" Type="http://schemas.openxmlformats.org/officeDocument/2006/relationships/image" Target="../media/image12.png"/><Relationship Id="rId17" Type="http://schemas.openxmlformats.org/officeDocument/2006/relationships/customXml" Target="../ink/ink12.xml"/><Relationship Id="rId25" Type="http://schemas.openxmlformats.org/officeDocument/2006/relationships/customXml" Target="../ink/ink16.xml"/><Relationship Id="rId33" Type="http://schemas.openxmlformats.org/officeDocument/2006/relationships/customXml" Target="../ink/ink20.xml"/><Relationship Id="rId38" Type="http://schemas.openxmlformats.org/officeDocument/2006/relationships/customXml" Target="../ink/ink23.xml"/><Relationship Id="rId46" Type="http://schemas.openxmlformats.org/officeDocument/2006/relationships/customXml" Target="../ink/ink27.xml"/><Relationship Id="rId59" Type="http://schemas.openxmlformats.org/officeDocument/2006/relationships/image" Target="../media/image35.png"/><Relationship Id="rId20" Type="http://schemas.openxmlformats.org/officeDocument/2006/relationships/image" Target="../media/image16.png"/><Relationship Id="rId41" Type="http://schemas.openxmlformats.org/officeDocument/2006/relationships/image" Target="../media/image26.png"/><Relationship Id="rId54" Type="http://schemas.openxmlformats.org/officeDocument/2006/relationships/customXml" Target="../ink/ink31.xml"/><Relationship Id="rId62" Type="http://schemas.openxmlformats.org/officeDocument/2006/relationships/customXml" Target="../ink/ink35.xml"/><Relationship Id="rId1" Type="http://schemas.openxmlformats.org/officeDocument/2006/relationships/slideLayout" Target="../slideLayouts/slideLayout2.xml"/><Relationship Id="rId6" Type="http://schemas.openxmlformats.org/officeDocument/2006/relationships/image" Target="../media/image9.png"/><Relationship Id="rId15" Type="http://schemas.openxmlformats.org/officeDocument/2006/relationships/customXml" Target="../ink/ink11.xml"/><Relationship Id="rId23" Type="http://schemas.openxmlformats.org/officeDocument/2006/relationships/customXml" Target="../ink/ink15.xml"/><Relationship Id="rId28" Type="http://schemas.openxmlformats.org/officeDocument/2006/relationships/image" Target="../media/image20.png"/><Relationship Id="rId36" Type="http://schemas.openxmlformats.org/officeDocument/2006/relationships/customXml" Target="../ink/ink22.xml"/><Relationship Id="rId49" Type="http://schemas.openxmlformats.org/officeDocument/2006/relationships/image" Target="../media/image30.png"/><Relationship Id="rId57" Type="http://schemas.openxmlformats.org/officeDocument/2006/relationships/image" Target="../media/image34.png"/><Relationship Id="rId10" Type="http://schemas.openxmlformats.org/officeDocument/2006/relationships/image" Target="../media/image11.png"/><Relationship Id="rId31" Type="http://schemas.openxmlformats.org/officeDocument/2006/relationships/customXml" Target="../ink/ink19.xml"/><Relationship Id="rId44" Type="http://schemas.openxmlformats.org/officeDocument/2006/relationships/customXml" Target="../ink/ink26.xml"/><Relationship Id="rId52" Type="http://schemas.openxmlformats.org/officeDocument/2006/relationships/customXml" Target="../ink/ink30.xml"/><Relationship Id="rId60" Type="http://schemas.openxmlformats.org/officeDocument/2006/relationships/customXml" Target="../ink/ink34.xml"/><Relationship Id="rId65" Type="http://schemas.openxmlformats.org/officeDocument/2006/relationships/image" Target="../media/image38.png"/><Relationship Id="rId4" Type="http://schemas.openxmlformats.org/officeDocument/2006/relationships/image" Target="../media/image8.png"/><Relationship Id="rId9" Type="http://schemas.openxmlformats.org/officeDocument/2006/relationships/customXml" Target="../ink/ink8.xml"/><Relationship Id="rId13" Type="http://schemas.openxmlformats.org/officeDocument/2006/relationships/customXml" Target="../ink/ink10.xml"/><Relationship Id="rId18" Type="http://schemas.openxmlformats.org/officeDocument/2006/relationships/image" Target="../media/image15.png"/><Relationship Id="rId39" Type="http://schemas.openxmlformats.org/officeDocument/2006/relationships/image" Target="../media/image25.png"/></Relationships>
</file>

<file path=ppt/slides/_rels/slide4.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customXml" Target="../ink/ink37.xml"/><Relationship Id="rId7" Type="http://schemas.openxmlformats.org/officeDocument/2006/relationships/customXml" Target="../ink/ink39.xml"/><Relationship Id="rId2" Type="http://schemas.openxmlformats.org/officeDocument/2006/relationships/image" Target="../media/image39.jp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customXml" Target="../ink/ink38.xml"/><Relationship Id="rId4" Type="http://schemas.openxmlformats.org/officeDocument/2006/relationships/image" Target="../media/image40.png"/></Relationships>
</file>

<file path=ppt/slides/_rels/slide5.xml.rels><?xml version="1.0" encoding="UTF-8" standalone="yes"?>
<Relationships xmlns="http://schemas.openxmlformats.org/package/2006/relationships"><Relationship Id="rId8" Type="http://schemas.openxmlformats.org/officeDocument/2006/relationships/image" Target="../media/image46.png"/><Relationship Id="rId3" Type="http://schemas.microsoft.com/office/2007/relationships/hdphoto" Target="../media/hdphoto1.wdp"/><Relationship Id="rId7" Type="http://schemas.openxmlformats.org/officeDocument/2006/relationships/customXml" Target="../ink/ink41.xml"/><Relationship Id="rId2" Type="http://schemas.openxmlformats.org/officeDocument/2006/relationships/image" Target="../media/image43.png"/><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customXml" Target="../ink/ink40.xml"/><Relationship Id="rId4" Type="http://schemas.openxmlformats.org/officeDocument/2006/relationships/image" Target="../media/image44.png"/></Relationships>
</file>

<file path=ppt/slides/_rels/slide6.xml.rels><?xml version="1.0" encoding="UTF-8" standalone="yes"?>
<Relationships xmlns="http://schemas.openxmlformats.org/package/2006/relationships"><Relationship Id="rId13" Type="http://schemas.openxmlformats.org/officeDocument/2006/relationships/image" Target="../media/image52.png"/><Relationship Id="rId18" Type="http://schemas.openxmlformats.org/officeDocument/2006/relationships/customXml" Target="../ink/ink49.xml"/><Relationship Id="rId26" Type="http://schemas.openxmlformats.org/officeDocument/2006/relationships/customXml" Target="../ink/ink53.xml"/><Relationship Id="rId21" Type="http://schemas.openxmlformats.org/officeDocument/2006/relationships/image" Target="../media/image56.png"/><Relationship Id="rId34" Type="http://schemas.openxmlformats.org/officeDocument/2006/relationships/customXml" Target="../ink/ink57.xml"/><Relationship Id="rId7" Type="http://schemas.openxmlformats.org/officeDocument/2006/relationships/image" Target="../media/image49.png"/><Relationship Id="rId12" Type="http://schemas.openxmlformats.org/officeDocument/2006/relationships/customXml" Target="../ink/ink46.xml"/><Relationship Id="rId17" Type="http://schemas.openxmlformats.org/officeDocument/2006/relationships/image" Target="../media/image54.png"/><Relationship Id="rId25" Type="http://schemas.openxmlformats.org/officeDocument/2006/relationships/image" Target="../media/image58.png"/><Relationship Id="rId33" Type="http://schemas.openxmlformats.org/officeDocument/2006/relationships/image" Target="../media/image62.png"/><Relationship Id="rId2" Type="http://schemas.openxmlformats.org/officeDocument/2006/relationships/image" Target="../media/image47.png"/><Relationship Id="rId16" Type="http://schemas.openxmlformats.org/officeDocument/2006/relationships/customXml" Target="../ink/ink48.xml"/><Relationship Id="rId20" Type="http://schemas.openxmlformats.org/officeDocument/2006/relationships/customXml" Target="../ink/ink50.xml"/><Relationship Id="rId29" Type="http://schemas.openxmlformats.org/officeDocument/2006/relationships/image" Target="../media/image60.png"/><Relationship Id="rId1" Type="http://schemas.openxmlformats.org/officeDocument/2006/relationships/slideLayout" Target="../slideLayouts/slideLayout2.xml"/><Relationship Id="rId6" Type="http://schemas.openxmlformats.org/officeDocument/2006/relationships/customXml" Target="../ink/ink43.xml"/><Relationship Id="rId11" Type="http://schemas.openxmlformats.org/officeDocument/2006/relationships/image" Target="../media/image51.png"/><Relationship Id="rId24" Type="http://schemas.openxmlformats.org/officeDocument/2006/relationships/customXml" Target="../ink/ink52.xml"/><Relationship Id="rId32" Type="http://schemas.openxmlformats.org/officeDocument/2006/relationships/customXml" Target="../ink/ink56.xml"/><Relationship Id="rId37" Type="http://schemas.openxmlformats.org/officeDocument/2006/relationships/image" Target="../media/image64.png"/><Relationship Id="rId5" Type="http://schemas.openxmlformats.org/officeDocument/2006/relationships/image" Target="../media/image48.png"/><Relationship Id="rId15" Type="http://schemas.openxmlformats.org/officeDocument/2006/relationships/image" Target="../media/image53.png"/><Relationship Id="rId23" Type="http://schemas.openxmlformats.org/officeDocument/2006/relationships/image" Target="../media/image57.png"/><Relationship Id="rId28" Type="http://schemas.openxmlformats.org/officeDocument/2006/relationships/customXml" Target="../ink/ink54.xml"/><Relationship Id="rId36" Type="http://schemas.openxmlformats.org/officeDocument/2006/relationships/customXml" Target="../ink/ink58.xml"/><Relationship Id="rId10" Type="http://schemas.openxmlformats.org/officeDocument/2006/relationships/customXml" Target="../ink/ink45.xml"/><Relationship Id="rId19" Type="http://schemas.openxmlformats.org/officeDocument/2006/relationships/image" Target="../media/image55.png"/><Relationship Id="rId31" Type="http://schemas.openxmlformats.org/officeDocument/2006/relationships/image" Target="../media/image61.png"/><Relationship Id="rId4" Type="http://schemas.openxmlformats.org/officeDocument/2006/relationships/customXml" Target="../ink/ink42.xml"/><Relationship Id="rId9" Type="http://schemas.openxmlformats.org/officeDocument/2006/relationships/image" Target="../media/image50.png"/><Relationship Id="rId14" Type="http://schemas.openxmlformats.org/officeDocument/2006/relationships/customXml" Target="../ink/ink47.xml"/><Relationship Id="rId22" Type="http://schemas.openxmlformats.org/officeDocument/2006/relationships/customXml" Target="../ink/ink51.xml"/><Relationship Id="rId27" Type="http://schemas.openxmlformats.org/officeDocument/2006/relationships/image" Target="../media/image59.png"/><Relationship Id="rId30" Type="http://schemas.openxmlformats.org/officeDocument/2006/relationships/customXml" Target="../ink/ink55.xml"/><Relationship Id="rId35" Type="http://schemas.openxmlformats.org/officeDocument/2006/relationships/image" Target="../media/image63.png"/><Relationship Id="rId8" Type="http://schemas.openxmlformats.org/officeDocument/2006/relationships/customXml" Target="../ink/ink44.xml"/><Relationship Id="rId3" Type="http://schemas.microsoft.com/office/2007/relationships/hdphoto" Target="../media/hdphoto2.wdp"/></Relationships>
</file>

<file path=ppt/slides/_rels/slide7.xml.rels><?xml version="1.0" encoding="UTF-8" standalone="yes"?>
<Relationships xmlns="http://schemas.openxmlformats.org/package/2006/relationships"><Relationship Id="rId8" Type="http://schemas.openxmlformats.org/officeDocument/2006/relationships/image" Target="../media/image67.png"/><Relationship Id="rId13" Type="http://schemas.openxmlformats.org/officeDocument/2006/relationships/customXml" Target="../ink/ink63.xml"/><Relationship Id="rId3" Type="http://schemas.microsoft.com/office/2007/relationships/hdphoto" Target="../media/hdphoto3.wdp"/><Relationship Id="rId7" Type="http://schemas.openxmlformats.org/officeDocument/2006/relationships/customXml" Target="../ink/ink60.xml"/><Relationship Id="rId12" Type="http://schemas.openxmlformats.org/officeDocument/2006/relationships/image" Target="../media/image69.png"/><Relationship Id="rId2" Type="http://schemas.openxmlformats.org/officeDocument/2006/relationships/image" Target="../media/image65.png"/><Relationship Id="rId16" Type="http://schemas.openxmlformats.org/officeDocument/2006/relationships/image" Target="../media/image71.png"/><Relationship Id="rId1" Type="http://schemas.openxmlformats.org/officeDocument/2006/relationships/slideLayout" Target="../slideLayouts/slideLayout2.xml"/><Relationship Id="rId6" Type="http://schemas.openxmlformats.org/officeDocument/2006/relationships/image" Target="../media/image66.png"/><Relationship Id="rId11" Type="http://schemas.openxmlformats.org/officeDocument/2006/relationships/customXml" Target="../ink/ink62.xml"/><Relationship Id="rId5" Type="http://schemas.openxmlformats.org/officeDocument/2006/relationships/customXml" Target="../ink/ink59.xml"/><Relationship Id="rId15" Type="http://schemas.openxmlformats.org/officeDocument/2006/relationships/customXml" Target="../ink/ink64.xml"/><Relationship Id="rId10" Type="http://schemas.openxmlformats.org/officeDocument/2006/relationships/image" Target="../media/image68.png"/><Relationship Id="rId4" Type="http://schemas.openxmlformats.org/officeDocument/2006/relationships/image" Target="../media/image90.png"/><Relationship Id="rId9" Type="http://schemas.openxmlformats.org/officeDocument/2006/relationships/customXml" Target="../ink/ink61.xml"/><Relationship Id="rId14" Type="http://schemas.openxmlformats.org/officeDocument/2006/relationships/image" Target="../media/image70.png"/></Relationships>
</file>

<file path=ppt/slides/_rels/slide8.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customXml" Target="../ink/ink65.xml"/><Relationship Id="rId7" Type="http://schemas.openxmlformats.org/officeDocument/2006/relationships/customXml" Target="../ink/ink67.xml"/><Relationship Id="rId2" Type="http://schemas.openxmlformats.org/officeDocument/2006/relationships/image" Target="../media/image72.jpeg"/><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customXml" Target="../ink/ink66.xml"/><Relationship Id="rId4" Type="http://schemas.openxmlformats.org/officeDocument/2006/relationships/image" Target="../media/image73.png"/></Relationships>
</file>

<file path=ppt/slides/_rels/slide9.xml.rels><?xml version="1.0" encoding="UTF-8" standalone="yes"?>
<Relationships xmlns="http://schemas.openxmlformats.org/package/2006/relationships"><Relationship Id="rId3" Type="http://schemas.openxmlformats.org/officeDocument/2006/relationships/customXml" Target="../ink/ink68.xml"/><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customXml" Target="../ink/ink69.xml"/><Relationship Id="rId4" Type="http://schemas.openxmlformats.org/officeDocument/2006/relationships/image" Target="../media/image77.png"/></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7" Type="http://schemas.openxmlformats.org/officeDocument/2006/relationships/image" Target="../media/image81.png"/><Relationship Id="rId2" Type="http://schemas.openxmlformats.org/officeDocument/2006/relationships/image" Target="../media/image79.png"/><Relationship Id="rId1" Type="http://schemas.openxmlformats.org/officeDocument/2006/relationships/slideLayout" Target="../slideLayouts/slideLayout2.xml"/><Relationship Id="rId6" Type="http://schemas.openxmlformats.org/officeDocument/2006/relationships/customXml" Target="../ink/ink71.xml"/><Relationship Id="rId5" Type="http://schemas.openxmlformats.org/officeDocument/2006/relationships/image" Target="../media/image80.png"/><Relationship Id="rId4" Type="http://schemas.openxmlformats.org/officeDocument/2006/relationships/customXml" Target="../ink/ink70.xml"/></Relationships>
</file>

<file path=ppt/slides/_rels/slide11.xml.rels><?xml version="1.0" encoding="UTF-8" standalone="yes"?>
<Relationships xmlns="http://schemas.openxmlformats.org/package/2006/relationships"><Relationship Id="rId3" Type="http://schemas.microsoft.com/office/2007/relationships/hdphoto" Target="../media/hdphoto5.wdp"/><Relationship Id="rId7" Type="http://schemas.openxmlformats.org/officeDocument/2006/relationships/image" Target="../media/image84.png"/><Relationship Id="rId2" Type="http://schemas.openxmlformats.org/officeDocument/2006/relationships/image" Target="../media/image82.png"/><Relationship Id="rId1" Type="http://schemas.openxmlformats.org/officeDocument/2006/relationships/slideLayout" Target="../slideLayouts/slideLayout2.xml"/><Relationship Id="rId6" Type="http://schemas.openxmlformats.org/officeDocument/2006/relationships/customXml" Target="../ink/ink73.xml"/><Relationship Id="rId5" Type="http://schemas.openxmlformats.org/officeDocument/2006/relationships/image" Target="../media/image83.png"/><Relationship Id="rId4" Type="http://schemas.openxmlformats.org/officeDocument/2006/relationships/customXml" Target="../ink/ink7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qua and green fractal background like floral petal">
            <a:extLst>
              <a:ext uri="{FF2B5EF4-FFF2-40B4-BE49-F238E27FC236}">
                <a16:creationId xmlns:a16="http://schemas.microsoft.com/office/drawing/2014/main" id="{49C3E185-F444-AA60-C2F0-E3C52A422B44}"/>
              </a:ext>
            </a:extLst>
          </p:cNvPr>
          <p:cNvPicPr>
            <a:picLocks noChangeAspect="1"/>
          </p:cNvPicPr>
          <p:nvPr/>
        </p:nvPicPr>
        <p:blipFill rotWithShape="1">
          <a:blip r:embed="rId2">
            <a:alphaModFix amt="50000"/>
          </a:blip>
          <a:srcRect t="7833" r="-1" b="17148"/>
          <a:stretch/>
        </p:blipFill>
        <p:spPr>
          <a:xfrm>
            <a:off x="20" y="10"/>
            <a:ext cx="12188930" cy="6857990"/>
          </a:xfrm>
          <a:prstGeom prst="rect">
            <a:avLst/>
          </a:prstGeom>
        </p:spPr>
      </p:pic>
      <p:sp>
        <p:nvSpPr>
          <p:cNvPr id="2" name="Title 1"/>
          <p:cNvSpPr>
            <a:spLocks noGrp="1"/>
          </p:cNvSpPr>
          <p:nvPr>
            <p:ph type="ctrTitle"/>
          </p:nvPr>
        </p:nvSpPr>
        <p:spPr>
          <a:xfrm>
            <a:off x="1524000" y="1122363"/>
            <a:ext cx="9144000" cy="3063240"/>
          </a:xfrm>
        </p:spPr>
        <p:txBody>
          <a:bodyPr>
            <a:normAutofit/>
          </a:bodyPr>
          <a:lstStyle/>
          <a:p>
            <a:r>
              <a:rPr lang="en-US" sz="6600" dirty="0">
                <a:solidFill>
                  <a:schemeClr val="bg1"/>
                </a:solidFill>
                <a:cs typeface="Calibri Light"/>
              </a:rPr>
              <a:t>Gas Chromatography</a:t>
            </a:r>
            <a:endParaRPr lang="en-US" sz="6600" dirty="0">
              <a:solidFill>
                <a:schemeClr val="bg1"/>
              </a:solidFill>
            </a:endParaRPr>
          </a:p>
        </p:txBody>
      </p:sp>
      <p:sp>
        <p:nvSpPr>
          <p:cNvPr id="3" name="Subtitle 2"/>
          <p:cNvSpPr>
            <a:spLocks noGrp="1"/>
          </p:cNvSpPr>
          <p:nvPr>
            <p:ph type="subTitle" idx="1"/>
          </p:nvPr>
        </p:nvSpPr>
        <p:spPr>
          <a:xfrm>
            <a:off x="1527048" y="4599432"/>
            <a:ext cx="9144000" cy="1536192"/>
          </a:xfrm>
        </p:spPr>
        <p:txBody>
          <a:bodyPr>
            <a:normAutofit/>
          </a:bodyPr>
          <a:lstStyle/>
          <a:p>
            <a:r>
              <a:rPr lang="en-US" dirty="0">
                <a:solidFill>
                  <a:schemeClr val="bg1"/>
                </a:solidFill>
              </a:rPr>
              <a:t>Kelly Williams</a:t>
            </a:r>
          </a:p>
        </p:txBody>
      </p:sp>
      <p:sp>
        <p:nvSpPr>
          <p:cNvPr id="2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88C30265-6640-3498-4655-188178252892}"/>
              </a:ext>
            </a:extLst>
          </p:cNvPr>
          <p:cNvSpPr/>
          <p:nvPr/>
        </p:nvSpPr>
        <p:spPr>
          <a:xfrm>
            <a:off x="3893574" y="4291781"/>
            <a:ext cx="4373970" cy="170159"/>
          </a:xfrm>
          <a:prstGeom prst="rect">
            <a:avLst/>
          </a:prstGeom>
          <a:solidFill>
            <a:schemeClr val="bg1"/>
          </a:solidFill>
          <a:ln>
            <a:solidFill>
              <a:schemeClr val="bg1"/>
            </a:solid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C1DCC84A-6390-4B83-A156-EFC5E58336F1}"/>
                  </a:ext>
                </a:extLst>
              </p14:cNvPr>
              <p14:cNvContentPartPr/>
              <p14:nvPr/>
            </p14:nvContentPartPr>
            <p14:xfrm>
              <a:off x="9688541" y="4704787"/>
              <a:ext cx="646560" cy="651600"/>
            </p14:xfrm>
          </p:contentPart>
        </mc:Choice>
        <mc:Fallback>
          <p:pic>
            <p:nvPicPr>
              <p:cNvPr id="6" name="Ink 5">
                <a:extLst>
                  <a:ext uri="{FF2B5EF4-FFF2-40B4-BE49-F238E27FC236}">
                    <a16:creationId xmlns:a16="http://schemas.microsoft.com/office/drawing/2014/main" id="{C1DCC84A-6390-4B83-A156-EFC5E58336F1}"/>
                  </a:ext>
                </a:extLst>
              </p:cNvPr>
              <p:cNvPicPr/>
              <p:nvPr/>
            </p:nvPicPr>
            <p:blipFill>
              <a:blip r:embed="rId4"/>
              <a:stretch>
                <a:fillRect/>
              </a:stretch>
            </p:blipFill>
            <p:spPr>
              <a:xfrm>
                <a:off x="9679541" y="4696147"/>
                <a:ext cx="664200" cy="669240"/>
              </a:xfrm>
              <a:prstGeom prst="rect">
                <a:avLst/>
              </a:prstGeom>
            </p:spPr>
          </p:pic>
        </mc:Fallback>
      </mc:AlternateContent>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6" descr="Microscope with lab glassware">
            <a:extLst>
              <a:ext uri="{FF2B5EF4-FFF2-40B4-BE49-F238E27FC236}">
                <a16:creationId xmlns:a16="http://schemas.microsoft.com/office/drawing/2014/main" id="{01A4BD44-A00B-13C0-C644-058A769C9F77}"/>
              </a:ext>
            </a:extLst>
          </p:cNvPr>
          <p:cNvPicPr>
            <a:picLocks noChangeAspect="1"/>
          </p:cNvPicPr>
          <p:nvPr/>
        </p:nvPicPr>
        <p:blipFill rotWithShape="1">
          <a:blip r:embed="rId2"/>
          <a:srcRect l="16533" r="24201" b="-1"/>
          <a:stretch/>
        </p:blipFill>
        <p:spPr>
          <a:xfrm>
            <a:off x="6103027" y="10"/>
            <a:ext cx="6088971" cy="6857990"/>
          </a:xfrm>
          <a:prstGeom prst="rect">
            <a:avLst/>
          </a:prstGeom>
        </p:spPr>
      </p:pic>
      <p:sp useBgFill="1">
        <p:nvSpPr>
          <p:cNvPr id="18" name="Rectangle 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b="1" dirty="0">
                <a:latin typeface="Aptos" panose="020B0004020202020204" pitchFamily="34" charset="0"/>
              </a:rPr>
              <a:t>What is Gas Chromatography?</a:t>
            </a:r>
          </a:p>
        </p:txBody>
      </p:sp>
      <p:sp>
        <p:nvSpPr>
          <p:cNvPr id="5" name="TextBox 4">
            <a:extLst>
              <a:ext uri="{FF2B5EF4-FFF2-40B4-BE49-F238E27FC236}">
                <a16:creationId xmlns:a16="http://schemas.microsoft.com/office/drawing/2014/main" id="{D32E6CEA-775F-EE6E-5DEF-8D1F0C708DB7}"/>
              </a:ext>
            </a:extLst>
          </p:cNvPr>
          <p:cNvSpPr txBox="1"/>
          <p:nvPr/>
        </p:nvSpPr>
        <p:spPr>
          <a:xfrm>
            <a:off x="292363" y="2614507"/>
            <a:ext cx="5518297" cy="3374137"/>
          </a:xfrm>
          <a:prstGeom prst="rect">
            <a:avLst/>
          </a:prstGeom>
        </p:spPr>
        <p:txBody>
          <a:bodyPr vert="horz" lIns="91440" tIns="45720" rIns="91440" bIns="45720" rtlCol="0" anchor="ctr">
            <a:normAutofit/>
          </a:bodyPr>
          <a:lstStyle/>
          <a:p>
            <a:pPr algn="ctr">
              <a:lnSpc>
                <a:spcPct val="90000"/>
              </a:lnSpc>
              <a:spcAft>
                <a:spcPts val="600"/>
              </a:spcAft>
            </a:pPr>
            <a:r>
              <a:rPr lang="en-US" sz="2400" i="1" dirty="0">
                <a:effectLst/>
              </a:rPr>
              <a:t>‘Process gas chromatography is a method of analysing a mixture of gases or vapourisable liquids by segregating it on a time basis into its components and measuring the concentration of each component.’</a:t>
            </a:r>
            <a:endParaRPr lang="en-US" sz="2400" i="1" dirty="0"/>
          </a:p>
        </p:txBody>
      </p:sp>
      <p:sp>
        <p:nvSpPr>
          <p:cNvPr id="6" name="TextBox 5">
            <a:extLst>
              <a:ext uri="{FF2B5EF4-FFF2-40B4-BE49-F238E27FC236}">
                <a16:creationId xmlns:a16="http://schemas.microsoft.com/office/drawing/2014/main" id="{0937F04C-D8EA-0C54-EEEF-5F9298076D05}"/>
              </a:ext>
            </a:extLst>
          </p:cNvPr>
          <p:cNvSpPr txBox="1"/>
          <p:nvPr/>
        </p:nvSpPr>
        <p:spPr>
          <a:xfrm>
            <a:off x="4298162" y="5390707"/>
            <a:ext cx="1711842" cy="369332"/>
          </a:xfrm>
          <a:prstGeom prst="rect">
            <a:avLst/>
          </a:prstGeom>
          <a:noFill/>
        </p:spPr>
        <p:txBody>
          <a:bodyPr wrap="square" rtlCol="0">
            <a:spAutoFit/>
          </a:bodyPr>
          <a:lstStyle/>
          <a:p>
            <a:r>
              <a:rPr lang="en-GB" i="1" dirty="0"/>
              <a:t>-Jones, 1976</a:t>
            </a:r>
          </a:p>
        </p:txBody>
      </p:sp>
      <p:grpSp>
        <p:nvGrpSpPr>
          <p:cNvPr id="8" name="Group 7">
            <a:extLst>
              <a:ext uri="{FF2B5EF4-FFF2-40B4-BE49-F238E27FC236}">
                <a16:creationId xmlns:a16="http://schemas.microsoft.com/office/drawing/2014/main" id="{39A2FDAE-D59E-453C-9F33-B38A3343B856}"/>
              </a:ext>
            </a:extLst>
          </p:cNvPr>
          <p:cNvGrpSpPr/>
          <p:nvPr/>
        </p:nvGrpSpPr>
        <p:grpSpPr>
          <a:xfrm>
            <a:off x="3702025" y="3512827"/>
            <a:ext cx="860760" cy="870480"/>
            <a:chOff x="3702025" y="3512827"/>
            <a:chExt cx="860760" cy="87048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E141E741-AF28-49A5-A389-738C1F6FAA1E}"/>
                    </a:ext>
                  </a:extLst>
                </p14:cNvPr>
                <p14:cNvContentPartPr/>
                <p14:nvPr/>
              </p14:nvContentPartPr>
              <p14:xfrm>
                <a:off x="4159945" y="3512827"/>
                <a:ext cx="402840" cy="383760"/>
              </p14:xfrm>
            </p:contentPart>
          </mc:Choice>
          <mc:Fallback>
            <p:pic>
              <p:nvPicPr>
                <p:cNvPr id="3" name="Ink 2">
                  <a:extLst>
                    <a:ext uri="{FF2B5EF4-FFF2-40B4-BE49-F238E27FC236}">
                      <a16:creationId xmlns:a16="http://schemas.microsoft.com/office/drawing/2014/main" id="{E141E741-AF28-49A5-A389-738C1F6FAA1E}"/>
                    </a:ext>
                  </a:extLst>
                </p:cNvPr>
                <p:cNvPicPr/>
                <p:nvPr/>
              </p:nvPicPr>
              <p:blipFill>
                <a:blip r:embed="rId4"/>
                <a:stretch>
                  <a:fillRect/>
                </a:stretch>
              </p:blipFill>
              <p:spPr>
                <a:xfrm>
                  <a:off x="4150945" y="3504187"/>
                  <a:ext cx="420480" cy="4014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91594012-DAEF-4768-8947-C5462D97E438}"/>
                    </a:ext>
                  </a:extLst>
                </p14:cNvPr>
                <p14:cNvContentPartPr/>
                <p14:nvPr/>
              </p14:nvContentPartPr>
              <p14:xfrm>
                <a:off x="3702025" y="3927907"/>
                <a:ext cx="597960" cy="455400"/>
              </p14:xfrm>
            </p:contentPart>
          </mc:Choice>
          <mc:Fallback>
            <p:pic>
              <p:nvPicPr>
                <p:cNvPr id="4" name="Ink 3">
                  <a:extLst>
                    <a:ext uri="{FF2B5EF4-FFF2-40B4-BE49-F238E27FC236}">
                      <a16:creationId xmlns:a16="http://schemas.microsoft.com/office/drawing/2014/main" id="{91594012-DAEF-4768-8947-C5462D97E438}"/>
                    </a:ext>
                  </a:extLst>
                </p:cNvPr>
                <p:cNvPicPr/>
                <p:nvPr/>
              </p:nvPicPr>
              <p:blipFill>
                <a:blip r:embed="rId6"/>
                <a:stretch>
                  <a:fillRect/>
                </a:stretch>
              </p:blipFill>
              <p:spPr>
                <a:xfrm>
                  <a:off x="3693385" y="3918907"/>
                  <a:ext cx="615600" cy="4730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0715707C-F6F3-40BB-8958-A5B1CE383F4E}"/>
                  </a:ext>
                </a:extLst>
              </p14:cNvPr>
              <p14:cNvContentPartPr/>
              <p14:nvPr/>
            </p14:nvContentPartPr>
            <p14:xfrm>
              <a:off x="3939265" y="4692547"/>
              <a:ext cx="470880" cy="399600"/>
            </p14:xfrm>
          </p:contentPart>
        </mc:Choice>
        <mc:Fallback>
          <p:pic>
            <p:nvPicPr>
              <p:cNvPr id="7" name="Ink 6">
                <a:extLst>
                  <a:ext uri="{FF2B5EF4-FFF2-40B4-BE49-F238E27FC236}">
                    <a16:creationId xmlns:a16="http://schemas.microsoft.com/office/drawing/2014/main" id="{0715707C-F6F3-40BB-8958-A5B1CE383F4E}"/>
                  </a:ext>
                </a:extLst>
              </p:cNvPr>
              <p:cNvPicPr/>
              <p:nvPr/>
            </p:nvPicPr>
            <p:blipFill>
              <a:blip r:embed="rId8"/>
              <a:stretch>
                <a:fillRect/>
              </a:stretch>
            </p:blipFill>
            <p:spPr>
              <a:xfrm>
                <a:off x="3930625" y="4683907"/>
                <a:ext cx="488520" cy="417240"/>
              </a:xfrm>
              <a:prstGeom prst="rect">
                <a:avLst/>
              </a:prstGeom>
            </p:spPr>
          </p:pic>
        </mc:Fallback>
      </mc:AlternateContent>
    </p:spTree>
    <p:extLst>
      <p:ext uri="{BB962C8B-B14F-4D97-AF65-F5344CB8AC3E}">
        <p14:creationId xmlns:p14="http://schemas.microsoft.com/office/powerpoint/2010/main" val="1788633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7ADC1F-C6A3-F5DA-6E84-DA2E876BD447}"/>
              </a:ext>
            </a:extLst>
          </p:cNvPr>
          <p:cNvPicPr>
            <a:picLocks noChangeAspect="1"/>
          </p:cNvPicPr>
          <p:nvPr/>
        </p:nvPicPr>
        <p:blipFill rotWithShape="1">
          <a:blip r:embed="rId2"/>
          <a:srcRect r="27503"/>
          <a:stretch/>
        </p:blipFill>
        <p:spPr>
          <a:xfrm>
            <a:off x="6010455" y="287078"/>
            <a:ext cx="6181545" cy="6283842"/>
          </a:xfrm>
          <a:prstGeom prst="rect">
            <a:avLst/>
          </a:prstGeom>
        </p:spPr>
      </p:pic>
      <p:sp>
        <p:nvSpPr>
          <p:cNvPr id="5" name="Rectangle 4">
            <a:extLst>
              <a:ext uri="{FF2B5EF4-FFF2-40B4-BE49-F238E27FC236}">
                <a16:creationId xmlns:a16="http://schemas.microsoft.com/office/drawing/2014/main" id="{F6981055-98F4-D63C-E29C-6E2F4AFD848B}"/>
              </a:ext>
            </a:extLst>
          </p:cNvPr>
          <p:cNvSpPr/>
          <p:nvPr/>
        </p:nvSpPr>
        <p:spPr>
          <a:xfrm>
            <a:off x="0" y="1"/>
            <a:ext cx="12192000" cy="6858000"/>
          </a:xfrm>
          <a:prstGeom prst="rect">
            <a:avLst/>
          </a:prstGeom>
          <a:solidFill>
            <a:srgbClr val="536562">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223282" y="0"/>
            <a:ext cx="5231217" cy="1325563"/>
          </a:xfrm>
        </p:spPr>
        <p:txBody>
          <a:bodyPr/>
          <a:lstStyle/>
          <a:p>
            <a:r>
              <a:rPr lang="en-US" dirty="0">
                <a:latin typeface="Avenir Next LT Pro" panose="020B0504020202020204" pitchFamily="34" charset="0"/>
                <a:cs typeface="Calibri Light"/>
              </a:rPr>
              <a:t>Operation of a GC</a:t>
            </a:r>
          </a:p>
        </p:txBody>
      </p:sp>
      <p:sp>
        <p:nvSpPr>
          <p:cNvPr id="6" name="Rectangle 5">
            <a:extLst>
              <a:ext uri="{FF2B5EF4-FFF2-40B4-BE49-F238E27FC236}">
                <a16:creationId xmlns:a16="http://schemas.microsoft.com/office/drawing/2014/main" id="{1236D027-B1A9-4643-42C2-A8A01994C5EC}"/>
              </a:ext>
            </a:extLst>
          </p:cNvPr>
          <p:cNvSpPr/>
          <p:nvPr/>
        </p:nvSpPr>
        <p:spPr>
          <a:xfrm>
            <a:off x="223282" y="1210339"/>
            <a:ext cx="5603076" cy="5435010"/>
          </a:xfrm>
          <a:prstGeom prst="rect">
            <a:avLst/>
          </a:prstGeom>
          <a:solidFill>
            <a:srgbClr val="536562">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9B500C5-1B50-CD69-A0F4-6E5C5FFD48E7}"/>
              </a:ext>
            </a:extLst>
          </p:cNvPr>
          <p:cNvSpPr txBox="1"/>
          <p:nvPr/>
        </p:nvSpPr>
        <p:spPr>
          <a:xfrm>
            <a:off x="223282" y="1210339"/>
            <a:ext cx="5603076" cy="6186309"/>
          </a:xfrm>
          <a:prstGeom prst="rect">
            <a:avLst/>
          </a:prstGeom>
          <a:noFill/>
        </p:spPr>
        <p:txBody>
          <a:bodyPr wrap="square" rtlCol="0">
            <a:spAutoFit/>
          </a:bodyPr>
          <a:lstStyle/>
          <a:p>
            <a:pPr marL="285750" indent="-285750">
              <a:buFont typeface="Wingdings" panose="05000000000000000000" pitchFamily="2" charset="2"/>
              <a:buChar char="Ø"/>
            </a:pPr>
            <a:r>
              <a:rPr lang="en-GB" dirty="0"/>
              <a:t>8 Streams</a:t>
            </a:r>
          </a:p>
          <a:p>
            <a:pPr marL="742950" lvl="1" indent="-285750">
              <a:buFont typeface="Wingdings" panose="05000000000000000000" pitchFamily="2" charset="2"/>
              <a:buChar char="Ø"/>
            </a:pPr>
            <a:r>
              <a:rPr lang="en-GB" dirty="0"/>
              <a:t>1 calibration stream</a:t>
            </a:r>
          </a:p>
          <a:p>
            <a:pPr marL="742950" lvl="1" indent="-285750">
              <a:buFont typeface="Wingdings" panose="05000000000000000000" pitchFamily="2" charset="2"/>
              <a:buChar char="Ø"/>
            </a:pPr>
            <a:r>
              <a:rPr lang="en-GB" dirty="0"/>
              <a:t>7 sample gas streams</a:t>
            </a:r>
          </a:p>
          <a:p>
            <a:pPr marL="285750" indent="-285750">
              <a:buFont typeface="Wingdings" panose="05000000000000000000" pitchFamily="2" charset="2"/>
              <a:buChar char="Ø"/>
            </a:pPr>
            <a:r>
              <a:rPr lang="en-GB" dirty="0"/>
              <a:t>10 port valve &amp; 6 port valve</a:t>
            </a:r>
          </a:p>
          <a:p>
            <a:pPr marL="285750" indent="-285750">
              <a:buFont typeface="Wingdings" panose="05000000000000000000" pitchFamily="2" charset="2"/>
              <a:buChar char="Ø"/>
            </a:pPr>
            <a:r>
              <a:rPr lang="en-GB" dirty="0"/>
              <a:t>Sample gas is kept at a constant temperature and pressure</a:t>
            </a:r>
          </a:p>
          <a:p>
            <a:pPr marL="285750" indent="-285750">
              <a:buFont typeface="Wingdings" panose="05000000000000000000" pitchFamily="2" charset="2"/>
              <a:buChar char="Ø"/>
            </a:pPr>
            <a:r>
              <a:rPr lang="en-GB" dirty="0"/>
              <a:t>Continuous flow of gas through the sample loop in readiness of analysis</a:t>
            </a:r>
          </a:p>
          <a:p>
            <a:pPr marL="285750" indent="-285750">
              <a:buFont typeface="Wingdings" panose="05000000000000000000" pitchFamily="2" charset="2"/>
              <a:buChar char="Ø"/>
            </a:pPr>
            <a:r>
              <a:rPr lang="en-GB" dirty="0"/>
              <a:t>Valves switch at set times to change the direction of flow</a:t>
            </a:r>
          </a:p>
          <a:p>
            <a:pPr marL="285750" indent="-285750">
              <a:buFont typeface="Wingdings" panose="05000000000000000000" pitchFamily="2" charset="2"/>
              <a:buChar char="Ø"/>
            </a:pPr>
            <a:r>
              <a:rPr lang="en-GB" dirty="0"/>
              <a:t>A carrier gas is used to push the sample gas through the analyser</a:t>
            </a:r>
          </a:p>
          <a:p>
            <a:pPr marL="285750" indent="-285750">
              <a:buFont typeface="Wingdings" panose="05000000000000000000" pitchFamily="2" charset="2"/>
              <a:buChar char="Ø"/>
            </a:pPr>
            <a:r>
              <a:rPr lang="en-GB" dirty="0"/>
              <a:t>Components become separated within the columns</a:t>
            </a:r>
          </a:p>
          <a:p>
            <a:pPr marL="285750" indent="-285750">
              <a:buFont typeface="Wingdings" panose="05000000000000000000" pitchFamily="2" charset="2"/>
              <a:buChar char="Ø"/>
            </a:pPr>
            <a:r>
              <a:rPr lang="en-GB" dirty="0"/>
              <a:t>Three columns are used to elute the lighter, medium and heavier components</a:t>
            </a:r>
          </a:p>
          <a:p>
            <a:pPr marL="285750" indent="-285750">
              <a:buFont typeface="Wingdings" panose="05000000000000000000" pitchFamily="2" charset="2"/>
              <a:buChar char="Ø"/>
            </a:pPr>
            <a:r>
              <a:rPr lang="en-GB" dirty="0"/>
              <a:t>C6+ components are eluted in column 1</a:t>
            </a:r>
          </a:p>
          <a:p>
            <a:pPr marL="285750" indent="-285750">
              <a:buFont typeface="Wingdings" panose="05000000000000000000" pitchFamily="2" charset="2"/>
              <a:buChar char="Ø"/>
            </a:pPr>
            <a:r>
              <a:rPr lang="en-GB" dirty="0"/>
              <a:t>C3, IC4, NC4, IC5 and NC5 are eluted in column 2</a:t>
            </a:r>
          </a:p>
          <a:p>
            <a:pPr marL="285750" indent="-285750">
              <a:buFont typeface="Wingdings" panose="05000000000000000000" pitchFamily="2" charset="2"/>
              <a:buChar char="Ø"/>
            </a:pPr>
            <a:r>
              <a:rPr lang="en-GB" sz="1800" dirty="0">
                <a:effectLst/>
                <a:ea typeface="Calibri" panose="020F0502020204030204" pitchFamily="34" charset="0"/>
              </a:rPr>
              <a:t>N</a:t>
            </a:r>
            <a:r>
              <a:rPr lang="en-GB" sz="1800" baseline="-25000" dirty="0">
                <a:effectLst/>
                <a:ea typeface="Calibri" panose="020F0502020204030204" pitchFamily="34" charset="0"/>
              </a:rPr>
              <a:t>2</a:t>
            </a:r>
            <a:r>
              <a:rPr lang="en-GB" sz="1800" dirty="0">
                <a:effectLst/>
                <a:ea typeface="Calibri" panose="020F0502020204030204" pitchFamily="34" charset="0"/>
              </a:rPr>
              <a:t>, C1, CO</a:t>
            </a:r>
            <a:r>
              <a:rPr lang="en-GB" sz="1800" baseline="-25000" dirty="0">
                <a:effectLst/>
                <a:ea typeface="Calibri" panose="020F0502020204030204" pitchFamily="34" charset="0"/>
              </a:rPr>
              <a:t>2</a:t>
            </a:r>
            <a:r>
              <a:rPr lang="en-GB" sz="1800" dirty="0">
                <a:effectLst/>
                <a:ea typeface="Calibri" panose="020F0502020204030204" pitchFamily="34" charset="0"/>
              </a:rPr>
              <a:t>, and C2 are eluted in column 3</a:t>
            </a:r>
          </a:p>
          <a:p>
            <a:pPr marL="285750" indent="-285750">
              <a:buFont typeface="Wingdings" panose="05000000000000000000" pitchFamily="2" charset="2"/>
              <a:buChar char="Ø"/>
            </a:pPr>
            <a:r>
              <a:rPr lang="en-GB" dirty="0"/>
              <a:t>Measure detector used to calculate the composition</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grpSp>
        <p:nvGrpSpPr>
          <p:cNvPr id="31" name="Group 30">
            <a:extLst>
              <a:ext uri="{FF2B5EF4-FFF2-40B4-BE49-F238E27FC236}">
                <a16:creationId xmlns:a16="http://schemas.microsoft.com/office/drawing/2014/main" id="{55E46A1B-7251-475E-BF20-FFBE50A15F40}"/>
              </a:ext>
            </a:extLst>
          </p:cNvPr>
          <p:cNvGrpSpPr/>
          <p:nvPr/>
        </p:nvGrpSpPr>
        <p:grpSpPr>
          <a:xfrm>
            <a:off x="470021" y="19354"/>
            <a:ext cx="1127520" cy="389520"/>
            <a:chOff x="470021" y="19354"/>
            <a:chExt cx="1127520" cy="389520"/>
          </a:xfrm>
        </p:grpSpPr>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2CB15FE0-1040-4269-A59C-B418A1CB5982}"/>
                    </a:ext>
                  </a:extLst>
                </p14:cNvPr>
                <p14:cNvContentPartPr/>
                <p14:nvPr/>
              </p14:nvContentPartPr>
              <p14:xfrm>
                <a:off x="470021" y="74074"/>
                <a:ext cx="276120" cy="334800"/>
              </p14:xfrm>
            </p:contentPart>
          </mc:Choice>
          <mc:Fallback>
            <p:pic>
              <p:nvPicPr>
                <p:cNvPr id="3" name="Ink 2">
                  <a:extLst>
                    <a:ext uri="{FF2B5EF4-FFF2-40B4-BE49-F238E27FC236}">
                      <a16:creationId xmlns:a16="http://schemas.microsoft.com/office/drawing/2014/main" id="{2CB15FE0-1040-4269-A59C-B418A1CB5982}"/>
                    </a:ext>
                  </a:extLst>
                </p:cNvPr>
                <p:cNvPicPr/>
                <p:nvPr/>
              </p:nvPicPr>
              <p:blipFill>
                <a:blip r:embed="rId4"/>
                <a:stretch>
                  <a:fillRect/>
                </a:stretch>
              </p:blipFill>
              <p:spPr>
                <a:xfrm>
                  <a:off x="461021" y="65434"/>
                  <a:ext cx="293760" cy="3524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40601A36-AEFE-4B8D-9082-BECDCE828FB8}"/>
                    </a:ext>
                  </a:extLst>
                </p14:cNvPr>
                <p14:cNvContentPartPr/>
                <p14:nvPr/>
              </p14:nvContentPartPr>
              <p14:xfrm>
                <a:off x="584501" y="263434"/>
                <a:ext cx="172080" cy="97560"/>
              </p14:xfrm>
            </p:contentPart>
          </mc:Choice>
          <mc:Fallback>
            <p:pic>
              <p:nvPicPr>
                <p:cNvPr id="8" name="Ink 7">
                  <a:extLst>
                    <a:ext uri="{FF2B5EF4-FFF2-40B4-BE49-F238E27FC236}">
                      <a16:creationId xmlns:a16="http://schemas.microsoft.com/office/drawing/2014/main" id="{40601A36-AEFE-4B8D-9082-BECDCE828FB8}"/>
                    </a:ext>
                  </a:extLst>
                </p:cNvPr>
                <p:cNvPicPr/>
                <p:nvPr/>
              </p:nvPicPr>
              <p:blipFill>
                <a:blip r:embed="rId6"/>
                <a:stretch>
                  <a:fillRect/>
                </a:stretch>
              </p:blipFill>
              <p:spPr>
                <a:xfrm>
                  <a:off x="575501" y="254794"/>
                  <a:ext cx="189720" cy="1152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F88920CE-B53B-4D1A-8A7C-C659318DC8A6}"/>
                    </a:ext>
                  </a:extLst>
                </p14:cNvPr>
                <p14:cNvContentPartPr/>
                <p14:nvPr/>
              </p14:nvContentPartPr>
              <p14:xfrm>
                <a:off x="847301" y="105034"/>
                <a:ext cx="144000" cy="155160"/>
              </p14:xfrm>
            </p:contentPart>
          </mc:Choice>
          <mc:Fallback>
            <p:pic>
              <p:nvPicPr>
                <p:cNvPr id="9" name="Ink 8">
                  <a:extLst>
                    <a:ext uri="{FF2B5EF4-FFF2-40B4-BE49-F238E27FC236}">
                      <a16:creationId xmlns:a16="http://schemas.microsoft.com/office/drawing/2014/main" id="{F88920CE-B53B-4D1A-8A7C-C659318DC8A6}"/>
                    </a:ext>
                  </a:extLst>
                </p:cNvPr>
                <p:cNvPicPr/>
                <p:nvPr/>
              </p:nvPicPr>
              <p:blipFill>
                <a:blip r:embed="rId8"/>
                <a:stretch>
                  <a:fillRect/>
                </a:stretch>
              </p:blipFill>
              <p:spPr>
                <a:xfrm>
                  <a:off x="838301" y="96034"/>
                  <a:ext cx="161640" cy="1728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0" name="Ink 9">
                  <a:extLst>
                    <a:ext uri="{FF2B5EF4-FFF2-40B4-BE49-F238E27FC236}">
                      <a16:creationId xmlns:a16="http://schemas.microsoft.com/office/drawing/2014/main" id="{74436CB9-9E83-49B2-9AA7-DD2B52527AEC}"/>
                    </a:ext>
                  </a:extLst>
                </p14:cNvPr>
                <p14:cNvContentPartPr/>
                <p14:nvPr/>
              </p14:nvContentPartPr>
              <p14:xfrm>
                <a:off x="1166621" y="19354"/>
                <a:ext cx="430920" cy="348480"/>
              </p14:xfrm>
            </p:contentPart>
          </mc:Choice>
          <mc:Fallback>
            <p:pic>
              <p:nvPicPr>
                <p:cNvPr id="10" name="Ink 9">
                  <a:extLst>
                    <a:ext uri="{FF2B5EF4-FFF2-40B4-BE49-F238E27FC236}">
                      <a16:creationId xmlns:a16="http://schemas.microsoft.com/office/drawing/2014/main" id="{74436CB9-9E83-49B2-9AA7-DD2B52527AEC}"/>
                    </a:ext>
                  </a:extLst>
                </p:cNvPr>
                <p:cNvPicPr/>
                <p:nvPr/>
              </p:nvPicPr>
              <p:blipFill>
                <a:blip r:embed="rId10"/>
                <a:stretch>
                  <a:fillRect/>
                </a:stretch>
              </p:blipFill>
              <p:spPr>
                <a:xfrm>
                  <a:off x="1157981" y="10714"/>
                  <a:ext cx="448560" cy="36612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1" name="Ink 10">
                  <a:extLst>
                    <a:ext uri="{FF2B5EF4-FFF2-40B4-BE49-F238E27FC236}">
                      <a16:creationId xmlns:a16="http://schemas.microsoft.com/office/drawing/2014/main" id="{979A8562-A4BB-4F09-B19D-D51F992BDABA}"/>
                    </a:ext>
                  </a:extLst>
                </p14:cNvPr>
                <p14:cNvContentPartPr/>
                <p14:nvPr/>
              </p14:nvContentPartPr>
              <p14:xfrm>
                <a:off x="1275341" y="89554"/>
                <a:ext cx="199440" cy="16920"/>
              </p14:xfrm>
            </p:contentPart>
          </mc:Choice>
          <mc:Fallback>
            <p:pic>
              <p:nvPicPr>
                <p:cNvPr id="11" name="Ink 10">
                  <a:extLst>
                    <a:ext uri="{FF2B5EF4-FFF2-40B4-BE49-F238E27FC236}">
                      <a16:creationId xmlns:a16="http://schemas.microsoft.com/office/drawing/2014/main" id="{979A8562-A4BB-4F09-B19D-D51F992BDABA}"/>
                    </a:ext>
                  </a:extLst>
                </p:cNvPr>
                <p:cNvPicPr/>
                <p:nvPr/>
              </p:nvPicPr>
              <p:blipFill>
                <a:blip r:embed="rId12"/>
                <a:stretch>
                  <a:fillRect/>
                </a:stretch>
              </p:blipFill>
              <p:spPr>
                <a:xfrm>
                  <a:off x="1266341" y="80554"/>
                  <a:ext cx="217080" cy="3456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2" name="Ink 11">
                  <a:extLst>
                    <a:ext uri="{FF2B5EF4-FFF2-40B4-BE49-F238E27FC236}">
                      <a16:creationId xmlns:a16="http://schemas.microsoft.com/office/drawing/2014/main" id="{89BD8D07-3867-48A2-B2B7-12C3587D8512}"/>
                    </a:ext>
                  </a:extLst>
                </p14:cNvPr>
                <p14:cNvContentPartPr/>
                <p14:nvPr/>
              </p14:nvContentPartPr>
              <p14:xfrm>
                <a:off x="1188221" y="66874"/>
                <a:ext cx="360" cy="360"/>
              </p14:xfrm>
            </p:contentPart>
          </mc:Choice>
          <mc:Fallback>
            <p:pic>
              <p:nvPicPr>
                <p:cNvPr id="12" name="Ink 11">
                  <a:extLst>
                    <a:ext uri="{FF2B5EF4-FFF2-40B4-BE49-F238E27FC236}">
                      <a16:creationId xmlns:a16="http://schemas.microsoft.com/office/drawing/2014/main" id="{89BD8D07-3867-48A2-B2B7-12C3587D8512}"/>
                    </a:ext>
                  </a:extLst>
                </p:cNvPr>
                <p:cNvPicPr/>
                <p:nvPr/>
              </p:nvPicPr>
              <p:blipFill>
                <a:blip r:embed="rId14"/>
                <a:stretch>
                  <a:fillRect/>
                </a:stretch>
              </p:blipFill>
              <p:spPr>
                <a:xfrm>
                  <a:off x="1179581" y="58234"/>
                  <a:ext cx="18000" cy="18000"/>
                </a:xfrm>
                <a:prstGeom prst="rect">
                  <a:avLst/>
                </a:prstGeom>
              </p:spPr>
            </p:pic>
          </mc:Fallback>
        </mc:AlternateContent>
      </p:grpSp>
      <p:grpSp>
        <p:nvGrpSpPr>
          <p:cNvPr id="30" name="Group 29">
            <a:extLst>
              <a:ext uri="{FF2B5EF4-FFF2-40B4-BE49-F238E27FC236}">
                <a16:creationId xmlns:a16="http://schemas.microsoft.com/office/drawing/2014/main" id="{9FBA241B-96F9-4AC3-BF41-C7E0268A63FF}"/>
              </a:ext>
            </a:extLst>
          </p:cNvPr>
          <p:cNvGrpSpPr/>
          <p:nvPr/>
        </p:nvGrpSpPr>
        <p:grpSpPr>
          <a:xfrm>
            <a:off x="1864301" y="-19886"/>
            <a:ext cx="1028160" cy="420480"/>
            <a:chOff x="1864301" y="-19886"/>
            <a:chExt cx="1028160" cy="420480"/>
          </a:xfrm>
        </p:grpSpPr>
        <mc:AlternateContent xmlns:mc="http://schemas.openxmlformats.org/markup-compatibility/2006">
          <mc:Choice xmlns:p14="http://schemas.microsoft.com/office/powerpoint/2010/main" Requires="p14">
            <p:contentPart p14:bwMode="auto" r:id="rId15">
              <p14:nvContentPartPr>
                <p14:cNvPr id="13" name="Ink 12">
                  <a:extLst>
                    <a:ext uri="{FF2B5EF4-FFF2-40B4-BE49-F238E27FC236}">
                      <a16:creationId xmlns:a16="http://schemas.microsoft.com/office/drawing/2014/main" id="{916A43F3-87C6-4F36-8A55-7D6D59047C97}"/>
                    </a:ext>
                  </a:extLst>
                </p14:cNvPr>
                <p14:cNvContentPartPr/>
                <p14:nvPr/>
              </p14:nvContentPartPr>
              <p14:xfrm>
                <a:off x="1864301" y="189274"/>
                <a:ext cx="297000" cy="211320"/>
              </p14:xfrm>
            </p:contentPart>
          </mc:Choice>
          <mc:Fallback>
            <p:pic>
              <p:nvPicPr>
                <p:cNvPr id="13" name="Ink 12">
                  <a:extLst>
                    <a:ext uri="{FF2B5EF4-FFF2-40B4-BE49-F238E27FC236}">
                      <a16:creationId xmlns:a16="http://schemas.microsoft.com/office/drawing/2014/main" id="{916A43F3-87C6-4F36-8A55-7D6D59047C97}"/>
                    </a:ext>
                  </a:extLst>
                </p:cNvPr>
                <p:cNvPicPr/>
                <p:nvPr/>
              </p:nvPicPr>
              <p:blipFill>
                <a:blip r:embed="rId16"/>
                <a:stretch>
                  <a:fillRect/>
                </a:stretch>
              </p:blipFill>
              <p:spPr>
                <a:xfrm>
                  <a:off x="1855301" y="180274"/>
                  <a:ext cx="314640" cy="22896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4" name="Ink 13">
                  <a:extLst>
                    <a:ext uri="{FF2B5EF4-FFF2-40B4-BE49-F238E27FC236}">
                      <a16:creationId xmlns:a16="http://schemas.microsoft.com/office/drawing/2014/main" id="{6C0DCB55-A4B7-4B58-AB0A-EFF187C12146}"/>
                    </a:ext>
                  </a:extLst>
                </p14:cNvPr>
                <p14:cNvContentPartPr/>
                <p14:nvPr/>
              </p14:nvContentPartPr>
              <p14:xfrm>
                <a:off x="2313581" y="-5486"/>
                <a:ext cx="123120" cy="303480"/>
              </p14:xfrm>
            </p:contentPart>
          </mc:Choice>
          <mc:Fallback>
            <p:pic>
              <p:nvPicPr>
                <p:cNvPr id="14" name="Ink 13">
                  <a:extLst>
                    <a:ext uri="{FF2B5EF4-FFF2-40B4-BE49-F238E27FC236}">
                      <a16:creationId xmlns:a16="http://schemas.microsoft.com/office/drawing/2014/main" id="{6C0DCB55-A4B7-4B58-AB0A-EFF187C12146}"/>
                    </a:ext>
                  </a:extLst>
                </p:cNvPr>
                <p:cNvPicPr/>
                <p:nvPr/>
              </p:nvPicPr>
              <p:blipFill>
                <a:blip r:embed="rId18"/>
                <a:stretch>
                  <a:fillRect/>
                </a:stretch>
              </p:blipFill>
              <p:spPr>
                <a:xfrm>
                  <a:off x="2304941" y="-14126"/>
                  <a:ext cx="140760" cy="32112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5" name="Ink 14">
                  <a:extLst>
                    <a:ext uri="{FF2B5EF4-FFF2-40B4-BE49-F238E27FC236}">
                      <a16:creationId xmlns:a16="http://schemas.microsoft.com/office/drawing/2014/main" id="{4F681F0A-7418-4125-B819-2CEA8F988293}"/>
                    </a:ext>
                  </a:extLst>
                </p14:cNvPr>
                <p14:cNvContentPartPr/>
                <p14:nvPr/>
              </p14:nvContentPartPr>
              <p14:xfrm>
                <a:off x="2459381" y="107194"/>
                <a:ext cx="170640" cy="209520"/>
              </p14:xfrm>
            </p:contentPart>
          </mc:Choice>
          <mc:Fallback>
            <p:pic>
              <p:nvPicPr>
                <p:cNvPr id="15" name="Ink 14">
                  <a:extLst>
                    <a:ext uri="{FF2B5EF4-FFF2-40B4-BE49-F238E27FC236}">
                      <a16:creationId xmlns:a16="http://schemas.microsoft.com/office/drawing/2014/main" id="{4F681F0A-7418-4125-B819-2CEA8F988293}"/>
                    </a:ext>
                  </a:extLst>
                </p:cNvPr>
                <p:cNvPicPr/>
                <p:nvPr/>
              </p:nvPicPr>
              <p:blipFill>
                <a:blip r:embed="rId20"/>
                <a:stretch>
                  <a:fillRect/>
                </a:stretch>
              </p:blipFill>
              <p:spPr>
                <a:xfrm>
                  <a:off x="2450381" y="98194"/>
                  <a:ext cx="188280" cy="22716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6" name="Ink 15">
                  <a:extLst>
                    <a:ext uri="{FF2B5EF4-FFF2-40B4-BE49-F238E27FC236}">
                      <a16:creationId xmlns:a16="http://schemas.microsoft.com/office/drawing/2014/main" id="{8EC05F74-B7B8-48D8-81DF-7CECF18CB88C}"/>
                    </a:ext>
                  </a:extLst>
                </p14:cNvPr>
                <p14:cNvContentPartPr/>
                <p14:nvPr/>
              </p14:nvContentPartPr>
              <p14:xfrm>
                <a:off x="2724341" y="-19886"/>
                <a:ext cx="115200" cy="358200"/>
              </p14:xfrm>
            </p:contentPart>
          </mc:Choice>
          <mc:Fallback>
            <p:pic>
              <p:nvPicPr>
                <p:cNvPr id="16" name="Ink 15">
                  <a:extLst>
                    <a:ext uri="{FF2B5EF4-FFF2-40B4-BE49-F238E27FC236}">
                      <a16:creationId xmlns:a16="http://schemas.microsoft.com/office/drawing/2014/main" id="{8EC05F74-B7B8-48D8-81DF-7CECF18CB88C}"/>
                    </a:ext>
                  </a:extLst>
                </p:cNvPr>
                <p:cNvPicPr/>
                <p:nvPr/>
              </p:nvPicPr>
              <p:blipFill>
                <a:blip r:embed="rId22"/>
                <a:stretch>
                  <a:fillRect/>
                </a:stretch>
              </p:blipFill>
              <p:spPr>
                <a:xfrm>
                  <a:off x="2715341" y="-28526"/>
                  <a:ext cx="132840" cy="37584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7" name="Ink 16">
                  <a:extLst>
                    <a:ext uri="{FF2B5EF4-FFF2-40B4-BE49-F238E27FC236}">
                      <a16:creationId xmlns:a16="http://schemas.microsoft.com/office/drawing/2014/main" id="{734013F2-13CB-4B64-876E-0ECA4C63F3B8}"/>
                    </a:ext>
                  </a:extLst>
                </p14:cNvPr>
                <p14:cNvContentPartPr/>
                <p14:nvPr/>
              </p14:nvContentPartPr>
              <p14:xfrm>
                <a:off x="2595461" y="122314"/>
                <a:ext cx="297000" cy="42480"/>
              </p14:xfrm>
            </p:contentPart>
          </mc:Choice>
          <mc:Fallback>
            <p:pic>
              <p:nvPicPr>
                <p:cNvPr id="17" name="Ink 16">
                  <a:extLst>
                    <a:ext uri="{FF2B5EF4-FFF2-40B4-BE49-F238E27FC236}">
                      <a16:creationId xmlns:a16="http://schemas.microsoft.com/office/drawing/2014/main" id="{734013F2-13CB-4B64-876E-0ECA4C63F3B8}"/>
                    </a:ext>
                  </a:extLst>
                </p:cNvPr>
                <p:cNvPicPr/>
                <p:nvPr/>
              </p:nvPicPr>
              <p:blipFill>
                <a:blip r:embed="rId24"/>
                <a:stretch>
                  <a:fillRect/>
                </a:stretch>
              </p:blipFill>
              <p:spPr>
                <a:xfrm>
                  <a:off x="2586821" y="113674"/>
                  <a:ext cx="314640" cy="60120"/>
                </a:xfrm>
                <a:prstGeom prst="rect">
                  <a:avLst/>
                </a:prstGeom>
              </p:spPr>
            </p:pic>
          </mc:Fallback>
        </mc:AlternateContent>
      </p:grpSp>
      <p:grpSp>
        <p:nvGrpSpPr>
          <p:cNvPr id="29" name="Group 28">
            <a:extLst>
              <a:ext uri="{FF2B5EF4-FFF2-40B4-BE49-F238E27FC236}">
                <a16:creationId xmlns:a16="http://schemas.microsoft.com/office/drawing/2014/main" id="{0DC195FF-D565-447D-91F2-2E0289E5E9AB}"/>
              </a:ext>
            </a:extLst>
          </p:cNvPr>
          <p:cNvGrpSpPr/>
          <p:nvPr/>
        </p:nvGrpSpPr>
        <p:grpSpPr>
          <a:xfrm>
            <a:off x="3127901" y="40954"/>
            <a:ext cx="419400" cy="334440"/>
            <a:chOff x="3127901" y="40954"/>
            <a:chExt cx="419400" cy="334440"/>
          </a:xfrm>
        </p:grpSpPr>
        <mc:AlternateContent xmlns:mc="http://schemas.openxmlformats.org/markup-compatibility/2006">
          <mc:Choice xmlns:p14="http://schemas.microsoft.com/office/powerpoint/2010/main" Requires="p14">
            <p:contentPart p14:bwMode="auto" r:id="rId25">
              <p14:nvContentPartPr>
                <p14:cNvPr id="18" name="Ink 17">
                  <a:extLst>
                    <a:ext uri="{FF2B5EF4-FFF2-40B4-BE49-F238E27FC236}">
                      <a16:creationId xmlns:a16="http://schemas.microsoft.com/office/drawing/2014/main" id="{4F853AB8-E36D-4C81-B263-60241B388437}"/>
                    </a:ext>
                  </a:extLst>
                </p14:cNvPr>
                <p14:cNvContentPartPr/>
                <p14:nvPr/>
              </p14:nvContentPartPr>
              <p14:xfrm>
                <a:off x="3127901" y="97834"/>
                <a:ext cx="161640" cy="245880"/>
              </p14:xfrm>
            </p:contentPart>
          </mc:Choice>
          <mc:Fallback>
            <p:pic>
              <p:nvPicPr>
                <p:cNvPr id="18" name="Ink 17">
                  <a:extLst>
                    <a:ext uri="{FF2B5EF4-FFF2-40B4-BE49-F238E27FC236}">
                      <a16:creationId xmlns:a16="http://schemas.microsoft.com/office/drawing/2014/main" id="{4F853AB8-E36D-4C81-B263-60241B388437}"/>
                    </a:ext>
                  </a:extLst>
                </p:cNvPr>
                <p:cNvPicPr/>
                <p:nvPr/>
              </p:nvPicPr>
              <p:blipFill>
                <a:blip r:embed="rId26"/>
                <a:stretch>
                  <a:fillRect/>
                </a:stretch>
              </p:blipFill>
              <p:spPr>
                <a:xfrm>
                  <a:off x="3118901" y="89194"/>
                  <a:ext cx="179280" cy="26352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9" name="Ink 18">
                  <a:extLst>
                    <a:ext uri="{FF2B5EF4-FFF2-40B4-BE49-F238E27FC236}">
                      <a16:creationId xmlns:a16="http://schemas.microsoft.com/office/drawing/2014/main" id="{140C9D2D-458F-4AA2-A553-5B722E588C04}"/>
                    </a:ext>
                  </a:extLst>
                </p14:cNvPr>
                <p14:cNvContentPartPr/>
                <p14:nvPr/>
              </p14:nvContentPartPr>
              <p14:xfrm>
                <a:off x="3389621" y="40954"/>
                <a:ext cx="117360" cy="334440"/>
              </p14:xfrm>
            </p:contentPart>
          </mc:Choice>
          <mc:Fallback>
            <p:pic>
              <p:nvPicPr>
                <p:cNvPr id="19" name="Ink 18">
                  <a:extLst>
                    <a:ext uri="{FF2B5EF4-FFF2-40B4-BE49-F238E27FC236}">
                      <a16:creationId xmlns:a16="http://schemas.microsoft.com/office/drawing/2014/main" id="{140C9D2D-458F-4AA2-A553-5B722E588C04}"/>
                    </a:ext>
                  </a:extLst>
                </p:cNvPr>
                <p:cNvPicPr/>
                <p:nvPr/>
              </p:nvPicPr>
              <p:blipFill>
                <a:blip r:embed="rId28"/>
                <a:stretch>
                  <a:fillRect/>
                </a:stretch>
              </p:blipFill>
              <p:spPr>
                <a:xfrm>
                  <a:off x="3380981" y="32314"/>
                  <a:ext cx="135000" cy="35208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20" name="Ink 19">
                  <a:extLst>
                    <a:ext uri="{FF2B5EF4-FFF2-40B4-BE49-F238E27FC236}">
                      <a16:creationId xmlns:a16="http://schemas.microsoft.com/office/drawing/2014/main" id="{B1DB15A5-76F5-4F44-B905-7678A65B569E}"/>
                    </a:ext>
                  </a:extLst>
                </p14:cNvPr>
                <p14:cNvContentPartPr/>
                <p14:nvPr/>
              </p14:nvContentPartPr>
              <p14:xfrm>
                <a:off x="3405101" y="216634"/>
                <a:ext cx="142200" cy="9720"/>
              </p14:xfrm>
            </p:contentPart>
          </mc:Choice>
          <mc:Fallback>
            <p:pic>
              <p:nvPicPr>
                <p:cNvPr id="20" name="Ink 19">
                  <a:extLst>
                    <a:ext uri="{FF2B5EF4-FFF2-40B4-BE49-F238E27FC236}">
                      <a16:creationId xmlns:a16="http://schemas.microsoft.com/office/drawing/2014/main" id="{B1DB15A5-76F5-4F44-B905-7678A65B569E}"/>
                    </a:ext>
                  </a:extLst>
                </p:cNvPr>
                <p:cNvPicPr/>
                <p:nvPr/>
              </p:nvPicPr>
              <p:blipFill>
                <a:blip r:embed="rId30"/>
                <a:stretch>
                  <a:fillRect/>
                </a:stretch>
              </p:blipFill>
              <p:spPr>
                <a:xfrm>
                  <a:off x="3396101" y="207994"/>
                  <a:ext cx="159840" cy="27360"/>
                </a:xfrm>
                <a:prstGeom prst="rect">
                  <a:avLst/>
                </a:prstGeom>
              </p:spPr>
            </p:pic>
          </mc:Fallback>
        </mc:AlternateContent>
      </p:grpSp>
      <p:grpSp>
        <p:nvGrpSpPr>
          <p:cNvPr id="28" name="Group 27">
            <a:extLst>
              <a:ext uri="{FF2B5EF4-FFF2-40B4-BE49-F238E27FC236}">
                <a16:creationId xmlns:a16="http://schemas.microsoft.com/office/drawing/2014/main" id="{55E43BB6-1CFC-43E3-9B6E-A7C6155B4649}"/>
              </a:ext>
            </a:extLst>
          </p:cNvPr>
          <p:cNvGrpSpPr/>
          <p:nvPr/>
        </p:nvGrpSpPr>
        <p:grpSpPr>
          <a:xfrm>
            <a:off x="3798581" y="34474"/>
            <a:ext cx="627840" cy="376920"/>
            <a:chOff x="3798581" y="34474"/>
            <a:chExt cx="627840" cy="376920"/>
          </a:xfrm>
        </p:grpSpPr>
        <mc:AlternateContent xmlns:mc="http://schemas.openxmlformats.org/markup-compatibility/2006">
          <mc:Choice xmlns:p14="http://schemas.microsoft.com/office/powerpoint/2010/main" Requires="p14">
            <p:contentPart p14:bwMode="auto" r:id="rId31">
              <p14:nvContentPartPr>
                <p14:cNvPr id="21" name="Ink 20">
                  <a:extLst>
                    <a:ext uri="{FF2B5EF4-FFF2-40B4-BE49-F238E27FC236}">
                      <a16:creationId xmlns:a16="http://schemas.microsoft.com/office/drawing/2014/main" id="{791BF9C4-9A73-476F-A0DD-1EAC30ACCA38}"/>
                    </a:ext>
                  </a:extLst>
                </p14:cNvPr>
                <p14:cNvContentPartPr/>
                <p14:nvPr/>
              </p14:nvContentPartPr>
              <p14:xfrm>
                <a:off x="3798581" y="158674"/>
                <a:ext cx="30600" cy="199080"/>
              </p14:xfrm>
            </p:contentPart>
          </mc:Choice>
          <mc:Fallback>
            <p:pic>
              <p:nvPicPr>
                <p:cNvPr id="21" name="Ink 20">
                  <a:extLst>
                    <a:ext uri="{FF2B5EF4-FFF2-40B4-BE49-F238E27FC236}">
                      <a16:creationId xmlns:a16="http://schemas.microsoft.com/office/drawing/2014/main" id="{791BF9C4-9A73-476F-A0DD-1EAC30ACCA38}"/>
                    </a:ext>
                  </a:extLst>
                </p:cNvPr>
                <p:cNvPicPr/>
                <p:nvPr/>
              </p:nvPicPr>
              <p:blipFill>
                <a:blip r:embed="rId32"/>
                <a:stretch>
                  <a:fillRect/>
                </a:stretch>
              </p:blipFill>
              <p:spPr>
                <a:xfrm>
                  <a:off x="3789581" y="149674"/>
                  <a:ext cx="48240" cy="216720"/>
                </a:xfrm>
                <a:prstGeom prst="rect">
                  <a:avLst/>
                </a:prstGeom>
              </p:spPr>
            </p:pic>
          </mc:Fallback>
        </mc:AlternateContent>
        <mc:AlternateContent xmlns:mc="http://schemas.openxmlformats.org/markup-compatibility/2006">
          <mc:Choice xmlns:p14="http://schemas.microsoft.com/office/powerpoint/2010/main" Requires="p14">
            <p:contentPart p14:bwMode="auto" r:id="rId33">
              <p14:nvContentPartPr>
                <p14:cNvPr id="22" name="Ink 21">
                  <a:extLst>
                    <a:ext uri="{FF2B5EF4-FFF2-40B4-BE49-F238E27FC236}">
                      <a16:creationId xmlns:a16="http://schemas.microsoft.com/office/drawing/2014/main" id="{6FD6D3B6-7A07-464C-972B-164E7391DD27}"/>
                    </a:ext>
                  </a:extLst>
                </p14:cNvPr>
                <p14:cNvContentPartPr/>
                <p14:nvPr/>
              </p14:nvContentPartPr>
              <p14:xfrm>
                <a:off x="3833141" y="50674"/>
                <a:ext cx="360" cy="360"/>
              </p14:xfrm>
            </p:contentPart>
          </mc:Choice>
          <mc:Fallback>
            <p:pic>
              <p:nvPicPr>
                <p:cNvPr id="22" name="Ink 21">
                  <a:extLst>
                    <a:ext uri="{FF2B5EF4-FFF2-40B4-BE49-F238E27FC236}">
                      <a16:creationId xmlns:a16="http://schemas.microsoft.com/office/drawing/2014/main" id="{6FD6D3B6-7A07-464C-972B-164E7391DD27}"/>
                    </a:ext>
                  </a:extLst>
                </p:cNvPr>
                <p:cNvPicPr/>
                <p:nvPr/>
              </p:nvPicPr>
              <p:blipFill>
                <a:blip r:embed="rId14"/>
                <a:stretch>
                  <a:fillRect/>
                </a:stretch>
              </p:blipFill>
              <p:spPr>
                <a:xfrm>
                  <a:off x="3824141" y="42034"/>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23" name="Ink 22">
                  <a:extLst>
                    <a:ext uri="{FF2B5EF4-FFF2-40B4-BE49-F238E27FC236}">
                      <a16:creationId xmlns:a16="http://schemas.microsoft.com/office/drawing/2014/main" id="{B2ABBD96-E454-4F42-A6BE-070A0933DAF9}"/>
                    </a:ext>
                  </a:extLst>
                </p14:cNvPr>
                <p14:cNvContentPartPr/>
                <p14:nvPr/>
              </p14:nvContentPartPr>
              <p14:xfrm>
                <a:off x="3927101" y="144994"/>
                <a:ext cx="131040" cy="175320"/>
              </p14:xfrm>
            </p:contentPart>
          </mc:Choice>
          <mc:Fallback>
            <p:pic>
              <p:nvPicPr>
                <p:cNvPr id="23" name="Ink 22">
                  <a:extLst>
                    <a:ext uri="{FF2B5EF4-FFF2-40B4-BE49-F238E27FC236}">
                      <a16:creationId xmlns:a16="http://schemas.microsoft.com/office/drawing/2014/main" id="{B2ABBD96-E454-4F42-A6BE-070A0933DAF9}"/>
                    </a:ext>
                  </a:extLst>
                </p:cNvPr>
                <p:cNvPicPr/>
                <p:nvPr/>
              </p:nvPicPr>
              <p:blipFill>
                <a:blip r:embed="rId35"/>
                <a:stretch>
                  <a:fillRect/>
                </a:stretch>
              </p:blipFill>
              <p:spPr>
                <a:xfrm>
                  <a:off x="3918101" y="135994"/>
                  <a:ext cx="148680" cy="19296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24" name="Ink 23">
                  <a:extLst>
                    <a:ext uri="{FF2B5EF4-FFF2-40B4-BE49-F238E27FC236}">
                      <a16:creationId xmlns:a16="http://schemas.microsoft.com/office/drawing/2014/main" id="{AD92AC48-A303-4FF5-9DCC-9C564B7CE216}"/>
                    </a:ext>
                  </a:extLst>
                </p14:cNvPr>
                <p14:cNvContentPartPr/>
                <p14:nvPr/>
              </p14:nvContentPartPr>
              <p14:xfrm>
                <a:off x="4094861" y="34474"/>
                <a:ext cx="126360" cy="376920"/>
              </p14:xfrm>
            </p:contentPart>
          </mc:Choice>
          <mc:Fallback>
            <p:pic>
              <p:nvPicPr>
                <p:cNvPr id="24" name="Ink 23">
                  <a:extLst>
                    <a:ext uri="{FF2B5EF4-FFF2-40B4-BE49-F238E27FC236}">
                      <a16:creationId xmlns:a16="http://schemas.microsoft.com/office/drawing/2014/main" id="{AD92AC48-A303-4FF5-9DCC-9C564B7CE216}"/>
                    </a:ext>
                  </a:extLst>
                </p:cNvPr>
                <p:cNvPicPr/>
                <p:nvPr/>
              </p:nvPicPr>
              <p:blipFill>
                <a:blip r:embed="rId37"/>
                <a:stretch>
                  <a:fillRect/>
                </a:stretch>
              </p:blipFill>
              <p:spPr>
                <a:xfrm>
                  <a:off x="4086221" y="25834"/>
                  <a:ext cx="144000" cy="39456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25" name="Ink 24">
                  <a:extLst>
                    <a:ext uri="{FF2B5EF4-FFF2-40B4-BE49-F238E27FC236}">
                      <a16:creationId xmlns:a16="http://schemas.microsoft.com/office/drawing/2014/main" id="{0C4D2D57-DBE2-4639-B72E-9818B00BE7FA}"/>
                    </a:ext>
                  </a:extLst>
                </p14:cNvPr>
                <p14:cNvContentPartPr/>
                <p14:nvPr/>
              </p14:nvContentPartPr>
              <p14:xfrm>
                <a:off x="4085141" y="216634"/>
                <a:ext cx="159120" cy="6120"/>
              </p14:xfrm>
            </p:contentPart>
          </mc:Choice>
          <mc:Fallback>
            <p:pic>
              <p:nvPicPr>
                <p:cNvPr id="25" name="Ink 24">
                  <a:extLst>
                    <a:ext uri="{FF2B5EF4-FFF2-40B4-BE49-F238E27FC236}">
                      <a16:creationId xmlns:a16="http://schemas.microsoft.com/office/drawing/2014/main" id="{0C4D2D57-DBE2-4639-B72E-9818B00BE7FA}"/>
                    </a:ext>
                  </a:extLst>
                </p:cNvPr>
                <p:cNvPicPr/>
                <p:nvPr/>
              </p:nvPicPr>
              <p:blipFill>
                <a:blip r:embed="rId39"/>
                <a:stretch>
                  <a:fillRect/>
                </a:stretch>
              </p:blipFill>
              <p:spPr>
                <a:xfrm>
                  <a:off x="4076501" y="207994"/>
                  <a:ext cx="176760" cy="2376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26" name="Ink 25">
                  <a:extLst>
                    <a:ext uri="{FF2B5EF4-FFF2-40B4-BE49-F238E27FC236}">
                      <a16:creationId xmlns:a16="http://schemas.microsoft.com/office/drawing/2014/main" id="{12F9AB24-AAAB-48D9-BEA4-3F7F6945018E}"/>
                    </a:ext>
                  </a:extLst>
                </p14:cNvPr>
                <p14:cNvContentPartPr/>
                <p14:nvPr/>
              </p14:nvContentPartPr>
              <p14:xfrm>
                <a:off x="4248221" y="113674"/>
                <a:ext cx="178200" cy="207360"/>
              </p14:xfrm>
            </p:contentPart>
          </mc:Choice>
          <mc:Fallback>
            <p:pic>
              <p:nvPicPr>
                <p:cNvPr id="26" name="Ink 25">
                  <a:extLst>
                    <a:ext uri="{FF2B5EF4-FFF2-40B4-BE49-F238E27FC236}">
                      <a16:creationId xmlns:a16="http://schemas.microsoft.com/office/drawing/2014/main" id="{12F9AB24-AAAB-48D9-BEA4-3F7F6945018E}"/>
                    </a:ext>
                  </a:extLst>
                </p:cNvPr>
                <p:cNvPicPr/>
                <p:nvPr/>
              </p:nvPicPr>
              <p:blipFill>
                <a:blip r:embed="rId41"/>
                <a:stretch>
                  <a:fillRect/>
                </a:stretch>
              </p:blipFill>
              <p:spPr>
                <a:xfrm>
                  <a:off x="4239221" y="105034"/>
                  <a:ext cx="195840" cy="225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42">
            <p14:nvContentPartPr>
              <p14:cNvPr id="27" name="Ink 26">
                <a:extLst>
                  <a:ext uri="{FF2B5EF4-FFF2-40B4-BE49-F238E27FC236}">
                    <a16:creationId xmlns:a16="http://schemas.microsoft.com/office/drawing/2014/main" id="{122F162C-0A51-414D-8E28-0F365CA139E2}"/>
                  </a:ext>
                </a:extLst>
              </p14:cNvPr>
              <p14:cNvContentPartPr/>
              <p14:nvPr/>
            </p14:nvContentPartPr>
            <p14:xfrm>
              <a:off x="4638101" y="168034"/>
              <a:ext cx="361080" cy="187920"/>
            </p14:xfrm>
          </p:contentPart>
        </mc:Choice>
        <mc:Fallback>
          <p:pic>
            <p:nvPicPr>
              <p:cNvPr id="27" name="Ink 26">
                <a:extLst>
                  <a:ext uri="{FF2B5EF4-FFF2-40B4-BE49-F238E27FC236}">
                    <a16:creationId xmlns:a16="http://schemas.microsoft.com/office/drawing/2014/main" id="{122F162C-0A51-414D-8E28-0F365CA139E2}"/>
                  </a:ext>
                </a:extLst>
              </p:cNvPr>
              <p:cNvPicPr/>
              <p:nvPr/>
            </p:nvPicPr>
            <p:blipFill>
              <a:blip r:embed="rId43"/>
              <a:stretch>
                <a:fillRect/>
              </a:stretch>
            </p:blipFill>
            <p:spPr>
              <a:xfrm>
                <a:off x="4629101" y="159394"/>
                <a:ext cx="378720" cy="20556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32" name="Ink 31">
                <a:extLst>
                  <a:ext uri="{FF2B5EF4-FFF2-40B4-BE49-F238E27FC236}">
                    <a16:creationId xmlns:a16="http://schemas.microsoft.com/office/drawing/2014/main" id="{A578D28F-DF01-4E04-B451-BE5F74477FFA}"/>
                  </a:ext>
                </a:extLst>
              </p14:cNvPr>
              <p14:cNvContentPartPr/>
              <p14:nvPr/>
            </p14:nvContentPartPr>
            <p14:xfrm>
              <a:off x="5363141" y="108994"/>
              <a:ext cx="17280" cy="246240"/>
            </p14:xfrm>
          </p:contentPart>
        </mc:Choice>
        <mc:Fallback>
          <p:pic>
            <p:nvPicPr>
              <p:cNvPr id="32" name="Ink 31">
                <a:extLst>
                  <a:ext uri="{FF2B5EF4-FFF2-40B4-BE49-F238E27FC236}">
                    <a16:creationId xmlns:a16="http://schemas.microsoft.com/office/drawing/2014/main" id="{A578D28F-DF01-4E04-B451-BE5F74477FFA}"/>
                  </a:ext>
                </a:extLst>
              </p:cNvPr>
              <p:cNvPicPr/>
              <p:nvPr/>
            </p:nvPicPr>
            <p:blipFill>
              <a:blip r:embed="rId45"/>
              <a:stretch>
                <a:fillRect/>
              </a:stretch>
            </p:blipFill>
            <p:spPr>
              <a:xfrm>
                <a:off x="5354501" y="99994"/>
                <a:ext cx="34920" cy="263880"/>
              </a:xfrm>
              <a:prstGeom prst="rect">
                <a:avLst/>
              </a:prstGeom>
            </p:spPr>
          </p:pic>
        </mc:Fallback>
      </mc:AlternateContent>
      <p:grpSp>
        <p:nvGrpSpPr>
          <p:cNvPr id="42" name="Group 41">
            <a:extLst>
              <a:ext uri="{FF2B5EF4-FFF2-40B4-BE49-F238E27FC236}">
                <a16:creationId xmlns:a16="http://schemas.microsoft.com/office/drawing/2014/main" id="{7DEDBEA4-23BC-454F-A99B-78AA3019E33A}"/>
              </a:ext>
            </a:extLst>
          </p:cNvPr>
          <p:cNvGrpSpPr/>
          <p:nvPr/>
        </p:nvGrpSpPr>
        <p:grpSpPr>
          <a:xfrm>
            <a:off x="5556821" y="-9086"/>
            <a:ext cx="741960" cy="427320"/>
            <a:chOff x="5556821" y="-9086"/>
            <a:chExt cx="741960" cy="427320"/>
          </a:xfrm>
        </p:grpSpPr>
        <mc:AlternateContent xmlns:mc="http://schemas.openxmlformats.org/markup-compatibility/2006">
          <mc:Choice xmlns:p14="http://schemas.microsoft.com/office/powerpoint/2010/main" Requires="p14">
            <p:contentPart p14:bwMode="auto" r:id="rId46">
              <p14:nvContentPartPr>
                <p14:cNvPr id="33" name="Ink 32">
                  <a:extLst>
                    <a:ext uri="{FF2B5EF4-FFF2-40B4-BE49-F238E27FC236}">
                      <a16:creationId xmlns:a16="http://schemas.microsoft.com/office/drawing/2014/main" id="{872BE1F7-5E4E-4335-ABE2-C5416BFAD555}"/>
                    </a:ext>
                  </a:extLst>
                </p14:cNvPr>
                <p14:cNvContentPartPr/>
                <p14:nvPr/>
              </p14:nvContentPartPr>
              <p14:xfrm>
                <a:off x="5556821" y="69034"/>
                <a:ext cx="167040" cy="338040"/>
              </p14:xfrm>
            </p:contentPart>
          </mc:Choice>
          <mc:Fallback>
            <p:pic>
              <p:nvPicPr>
                <p:cNvPr id="33" name="Ink 32">
                  <a:extLst>
                    <a:ext uri="{FF2B5EF4-FFF2-40B4-BE49-F238E27FC236}">
                      <a16:creationId xmlns:a16="http://schemas.microsoft.com/office/drawing/2014/main" id="{872BE1F7-5E4E-4335-ABE2-C5416BFAD555}"/>
                    </a:ext>
                  </a:extLst>
                </p:cNvPr>
                <p:cNvPicPr/>
                <p:nvPr/>
              </p:nvPicPr>
              <p:blipFill>
                <a:blip r:embed="rId47"/>
                <a:stretch>
                  <a:fillRect/>
                </a:stretch>
              </p:blipFill>
              <p:spPr>
                <a:xfrm>
                  <a:off x="5547821" y="60034"/>
                  <a:ext cx="184680" cy="35568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34" name="Ink 33">
                  <a:extLst>
                    <a:ext uri="{FF2B5EF4-FFF2-40B4-BE49-F238E27FC236}">
                      <a16:creationId xmlns:a16="http://schemas.microsoft.com/office/drawing/2014/main" id="{CE8C95EF-FF96-407B-A4E3-4BA7B6C4E9E4}"/>
                    </a:ext>
                  </a:extLst>
                </p14:cNvPr>
                <p14:cNvContentPartPr/>
                <p14:nvPr/>
              </p14:nvContentPartPr>
              <p14:xfrm>
                <a:off x="5742581" y="73714"/>
                <a:ext cx="53280" cy="287640"/>
              </p14:xfrm>
            </p:contentPart>
          </mc:Choice>
          <mc:Fallback>
            <p:pic>
              <p:nvPicPr>
                <p:cNvPr id="34" name="Ink 33">
                  <a:extLst>
                    <a:ext uri="{FF2B5EF4-FFF2-40B4-BE49-F238E27FC236}">
                      <a16:creationId xmlns:a16="http://schemas.microsoft.com/office/drawing/2014/main" id="{CE8C95EF-FF96-407B-A4E3-4BA7B6C4E9E4}"/>
                    </a:ext>
                  </a:extLst>
                </p:cNvPr>
                <p:cNvPicPr/>
                <p:nvPr/>
              </p:nvPicPr>
              <p:blipFill>
                <a:blip r:embed="rId49"/>
                <a:stretch>
                  <a:fillRect/>
                </a:stretch>
              </p:blipFill>
              <p:spPr>
                <a:xfrm>
                  <a:off x="5733581" y="64714"/>
                  <a:ext cx="70920" cy="305280"/>
                </a:xfrm>
                <a:prstGeom prst="rect">
                  <a:avLst/>
                </a:prstGeom>
              </p:spPr>
            </p:pic>
          </mc:Fallback>
        </mc:AlternateContent>
        <mc:AlternateContent xmlns:mc="http://schemas.openxmlformats.org/markup-compatibility/2006">
          <mc:Choice xmlns:p14="http://schemas.microsoft.com/office/powerpoint/2010/main" Requires="p14">
            <p:contentPart p14:bwMode="auto" r:id="rId50">
              <p14:nvContentPartPr>
                <p14:cNvPr id="35" name="Ink 34">
                  <a:extLst>
                    <a:ext uri="{FF2B5EF4-FFF2-40B4-BE49-F238E27FC236}">
                      <a16:creationId xmlns:a16="http://schemas.microsoft.com/office/drawing/2014/main" id="{F78F64E0-6AF5-4F0D-8480-8135C73F3F90}"/>
                    </a:ext>
                  </a:extLst>
                </p14:cNvPr>
                <p14:cNvContentPartPr/>
                <p14:nvPr/>
              </p14:nvContentPartPr>
              <p14:xfrm>
                <a:off x="5810261" y="58594"/>
                <a:ext cx="25920" cy="223560"/>
              </p14:xfrm>
            </p:contentPart>
          </mc:Choice>
          <mc:Fallback>
            <p:pic>
              <p:nvPicPr>
                <p:cNvPr id="35" name="Ink 34">
                  <a:extLst>
                    <a:ext uri="{FF2B5EF4-FFF2-40B4-BE49-F238E27FC236}">
                      <a16:creationId xmlns:a16="http://schemas.microsoft.com/office/drawing/2014/main" id="{F78F64E0-6AF5-4F0D-8480-8135C73F3F90}"/>
                    </a:ext>
                  </a:extLst>
                </p:cNvPr>
                <p:cNvPicPr/>
                <p:nvPr/>
              </p:nvPicPr>
              <p:blipFill>
                <a:blip r:embed="rId51"/>
                <a:stretch>
                  <a:fillRect/>
                </a:stretch>
              </p:blipFill>
              <p:spPr>
                <a:xfrm>
                  <a:off x="5801621" y="49594"/>
                  <a:ext cx="43560" cy="241200"/>
                </a:xfrm>
                <a:prstGeom prst="rect">
                  <a:avLst/>
                </a:prstGeom>
              </p:spPr>
            </p:pic>
          </mc:Fallback>
        </mc:AlternateContent>
        <mc:AlternateContent xmlns:mc="http://schemas.openxmlformats.org/markup-compatibility/2006">
          <mc:Choice xmlns:p14="http://schemas.microsoft.com/office/powerpoint/2010/main" Requires="p14">
            <p:contentPart p14:bwMode="auto" r:id="rId52">
              <p14:nvContentPartPr>
                <p14:cNvPr id="37" name="Ink 36">
                  <a:extLst>
                    <a:ext uri="{FF2B5EF4-FFF2-40B4-BE49-F238E27FC236}">
                      <a16:creationId xmlns:a16="http://schemas.microsoft.com/office/drawing/2014/main" id="{D190B1E5-1A62-49AF-B6A0-E416ABC688DD}"/>
                    </a:ext>
                  </a:extLst>
                </p14:cNvPr>
                <p14:cNvContentPartPr/>
                <p14:nvPr/>
              </p14:nvContentPartPr>
              <p14:xfrm>
                <a:off x="5816741" y="-9086"/>
                <a:ext cx="199080" cy="335160"/>
              </p14:xfrm>
            </p:contentPart>
          </mc:Choice>
          <mc:Fallback>
            <p:pic>
              <p:nvPicPr>
                <p:cNvPr id="37" name="Ink 36">
                  <a:extLst>
                    <a:ext uri="{FF2B5EF4-FFF2-40B4-BE49-F238E27FC236}">
                      <a16:creationId xmlns:a16="http://schemas.microsoft.com/office/drawing/2014/main" id="{D190B1E5-1A62-49AF-B6A0-E416ABC688DD}"/>
                    </a:ext>
                  </a:extLst>
                </p:cNvPr>
                <p:cNvPicPr/>
                <p:nvPr/>
              </p:nvPicPr>
              <p:blipFill>
                <a:blip r:embed="rId53"/>
                <a:stretch>
                  <a:fillRect/>
                </a:stretch>
              </p:blipFill>
              <p:spPr>
                <a:xfrm>
                  <a:off x="5807741" y="-18086"/>
                  <a:ext cx="216720" cy="352800"/>
                </a:xfrm>
                <a:prstGeom prst="rect">
                  <a:avLst/>
                </a:prstGeom>
              </p:spPr>
            </p:pic>
          </mc:Fallback>
        </mc:AlternateContent>
        <mc:AlternateContent xmlns:mc="http://schemas.openxmlformats.org/markup-compatibility/2006">
          <mc:Choice xmlns:p14="http://schemas.microsoft.com/office/powerpoint/2010/main" Requires="p14">
            <p:contentPart p14:bwMode="auto" r:id="rId54">
              <p14:nvContentPartPr>
                <p14:cNvPr id="38" name="Ink 37">
                  <a:extLst>
                    <a:ext uri="{FF2B5EF4-FFF2-40B4-BE49-F238E27FC236}">
                      <a16:creationId xmlns:a16="http://schemas.microsoft.com/office/drawing/2014/main" id="{ABE85D21-933B-44DF-8193-B5849C971C5C}"/>
                    </a:ext>
                  </a:extLst>
                </p14:cNvPr>
                <p14:cNvContentPartPr/>
                <p14:nvPr/>
              </p14:nvContentPartPr>
              <p14:xfrm>
                <a:off x="6032741" y="111514"/>
                <a:ext cx="266040" cy="252360"/>
              </p14:xfrm>
            </p:contentPart>
          </mc:Choice>
          <mc:Fallback>
            <p:pic>
              <p:nvPicPr>
                <p:cNvPr id="38" name="Ink 37">
                  <a:extLst>
                    <a:ext uri="{FF2B5EF4-FFF2-40B4-BE49-F238E27FC236}">
                      <a16:creationId xmlns:a16="http://schemas.microsoft.com/office/drawing/2014/main" id="{ABE85D21-933B-44DF-8193-B5849C971C5C}"/>
                    </a:ext>
                  </a:extLst>
                </p:cNvPr>
                <p:cNvPicPr/>
                <p:nvPr/>
              </p:nvPicPr>
              <p:blipFill>
                <a:blip r:embed="rId55"/>
                <a:stretch>
                  <a:fillRect/>
                </a:stretch>
              </p:blipFill>
              <p:spPr>
                <a:xfrm>
                  <a:off x="6024101" y="102514"/>
                  <a:ext cx="283680" cy="270000"/>
                </a:xfrm>
                <a:prstGeom prst="rect">
                  <a:avLst/>
                </a:prstGeom>
              </p:spPr>
            </p:pic>
          </mc:Fallback>
        </mc:AlternateContent>
        <mc:AlternateContent xmlns:mc="http://schemas.openxmlformats.org/markup-compatibility/2006">
          <mc:Choice xmlns:p14="http://schemas.microsoft.com/office/powerpoint/2010/main" Requires="p14">
            <p:contentPart p14:bwMode="auto" r:id="rId56">
              <p14:nvContentPartPr>
                <p14:cNvPr id="40" name="Ink 39">
                  <a:extLst>
                    <a:ext uri="{FF2B5EF4-FFF2-40B4-BE49-F238E27FC236}">
                      <a16:creationId xmlns:a16="http://schemas.microsoft.com/office/drawing/2014/main" id="{D0CDE637-DE25-4C80-A3D3-F1F0A90E7B85}"/>
                    </a:ext>
                  </a:extLst>
                </p14:cNvPr>
                <p14:cNvContentPartPr/>
                <p14:nvPr/>
              </p14:nvContentPartPr>
              <p14:xfrm>
                <a:off x="5831501" y="101434"/>
                <a:ext cx="55440" cy="47880"/>
              </p14:xfrm>
            </p:contentPart>
          </mc:Choice>
          <mc:Fallback>
            <p:pic>
              <p:nvPicPr>
                <p:cNvPr id="40" name="Ink 39">
                  <a:extLst>
                    <a:ext uri="{FF2B5EF4-FFF2-40B4-BE49-F238E27FC236}">
                      <a16:creationId xmlns:a16="http://schemas.microsoft.com/office/drawing/2014/main" id="{D0CDE637-DE25-4C80-A3D3-F1F0A90E7B85}"/>
                    </a:ext>
                  </a:extLst>
                </p:cNvPr>
                <p:cNvPicPr/>
                <p:nvPr/>
              </p:nvPicPr>
              <p:blipFill>
                <a:blip r:embed="rId57"/>
                <a:stretch>
                  <a:fillRect/>
                </a:stretch>
              </p:blipFill>
              <p:spPr>
                <a:xfrm>
                  <a:off x="5822501" y="92434"/>
                  <a:ext cx="73080" cy="65520"/>
                </a:xfrm>
                <a:prstGeom prst="rect">
                  <a:avLst/>
                </a:prstGeom>
              </p:spPr>
            </p:pic>
          </mc:Fallback>
        </mc:AlternateContent>
        <mc:AlternateContent xmlns:mc="http://schemas.openxmlformats.org/markup-compatibility/2006">
          <mc:Choice xmlns:p14="http://schemas.microsoft.com/office/powerpoint/2010/main" Requires="p14">
            <p:contentPart p14:bwMode="auto" r:id="rId58">
              <p14:nvContentPartPr>
                <p14:cNvPr id="41" name="Ink 40">
                  <a:extLst>
                    <a:ext uri="{FF2B5EF4-FFF2-40B4-BE49-F238E27FC236}">
                      <a16:creationId xmlns:a16="http://schemas.microsoft.com/office/drawing/2014/main" id="{CA5E1DD5-BA58-4B24-8A56-4BD61F352953}"/>
                    </a:ext>
                  </a:extLst>
                </p14:cNvPr>
                <p14:cNvContentPartPr/>
                <p14:nvPr/>
              </p14:nvContentPartPr>
              <p14:xfrm>
                <a:off x="5774261" y="209074"/>
                <a:ext cx="34200" cy="209160"/>
              </p14:xfrm>
            </p:contentPart>
          </mc:Choice>
          <mc:Fallback>
            <p:pic>
              <p:nvPicPr>
                <p:cNvPr id="41" name="Ink 40">
                  <a:extLst>
                    <a:ext uri="{FF2B5EF4-FFF2-40B4-BE49-F238E27FC236}">
                      <a16:creationId xmlns:a16="http://schemas.microsoft.com/office/drawing/2014/main" id="{CA5E1DD5-BA58-4B24-8A56-4BD61F352953}"/>
                    </a:ext>
                  </a:extLst>
                </p:cNvPr>
                <p:cNvPicPr/>
                <p:nvPr/>
              </p:nvPicPr>
              <p:blipFill>
                <a:blip r:embed="rId59"/>
                <a:stretch>
                  <a:fillRect/>
                </a:stretch>
              </p:blipFill>
              <p:spPr>
                <a:xfrm>
                  <a:off x="5765621" y="200434"/>
                  <a:ext cx="51840" cy="2268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60">
            <p14:nvContentPartPr>
              <p14:cNvPr id="43" name="Ink 42">
                <a:extLst>
                  <a:ext uri="{FF2B5EF4-FFF2-40B4-BE49-F238E27FC236}">
                    <a16:creationId xmlns:a16="http://schemas.microsoft.com/office/drawing/2014/main" id="{2E1C1594-5B90-4FCC-ABDC-8182C636B334}"/>
                  </a:ext>
                </a:extLst>
              </p14:cNvPr>
              <p14:cNvContentPartPr/>
              <p14:nvPr/>
            </p14:nvContentPartPr>
            <p14:xfrm>
              <a:off x="5665541" y="2409034"/>
              <a:ext cx="685440" cy="352800"/>
            </p14:xfrm>
          </p:contentPart>
        </mc:Choice>
        <mc:Fallback>
          <p:pic>
            <p:nvPicPr>
              <p:cNvPr id="43" name="Ink 42">
                <a:extLst>
                  <a:ext uri="{FF2B5EF4-FFF2-40B4-BE49-F238E27FC236}">
                    <a16:creationId xmlns:a16="http://schemas.microsoft.com/office/drawing/2014/main" id="{2E1C1594-5B90-4FCC-ABDC-8182C636B334}"/>
                  </a:ext>
                </a:extLst>
              </p:cNvPr>
              <p:cNvPicPr/>
              <p:nvPr/>
            </p:nvPicPr>
            <p:blipFill>
              <a:blip r:embed="rId61"/>
              <a:stretch>
                <a:fillRect/>
              </a:stretch>
            </p:blipFill>
            <p:spPr>
              <a:xfrm>
                <a:off x="5656541" y="2400394"/>
                <a:ext cx="703080" cy="370440"/>
              </a:xfrm>
              <a:prstGeom prst="rect">
                <a:avLst/>
              </a:prstGeom>
            </p:spPr>
          </p:pic>
        </mc:Fallback>
      </mc:AlternateContent>
      <mc:AlternateContent xmlns:mc="http://schemas.openxmlformats.org/markup-compatibility/2006">
        <mc:Choice xmlns:p14="http://schemas.microsoft.com/office/powerpoint/2010/main" Requires="p14">
          <p:contentPart p14:bwMode="auto" r:id="rId62">
            <p14:nvContentPartPr>
              <p14:cNvPr id="44" name="Ink 43">
                <a:extLst>
                  <a:ext uri="{FF2B5EF4-FFF2-40B4-BE49-F238E27FC236}">
                    <a16:creationId xmlns:a16="http://schemas.microsoft.com/office/drawing/2014/main" id="{F10F2078-E3CA-4917-B946-CADA9A7A3D36}"/>
                  </a:ext>
                </a:extLst>
              </p14:cNvPr>
              <p14:cNvContentPartPr/>
              <p14:nvPr/>
            </p14:nvContentPartPr>
            <p14:xfrm>
              <a:off x="5659781" y="4427914"/>
              <a:ext cx="4680" cy="21240"/>
            </p14:xfrm>
          </p:contentPart>
        </mc:Choice>
        <mc:Fallback>
          <p:pic>
            <p:nvPicPr>
              <p:cNvPr id="44" name="Ink 43">
                <a:extLst>
                  <a:ext uri="{FF2B5EF4-FFF2-40B4-BE49-F238E27FC236}">
                    <a16:creationId xmlns:a16="http://schemas.microsoft.com/office/drawing/2014/main" id="{F10F2078-E3CA-4917-B946-CADA9A7A3D36}"/>
                  </a:ext>
                </a:extLst>
              </p:cNvPr>
              <p:cNvPicPr/>
              <p:nvPr/>
            </p:nvPicPr>
            <p:blipFill>
              <a:blip r:embed="rId63"/>
              <a:stretch>
                <a:fillRect/>
              </a:stretch>
            </p:blipFill>
            <p:spPr>
              <a:xfrm>
                <a:off x="5651141" y="4418914"/>
                <a:ext cx="22320" cy="38880"/>
              </a:xfrm>
              <a:prstGeom prst="rect">
                <a:avLst/>
              </a:prstGeom>
            </p:spPr>
          </p:pic>
        </mc:Fallback>
      </mc:AlternateContent>
      <mc:AlternateContent xmlns:mc="http://schemas.openxmlformats.org/markup-compatibility/2006">
        <mc:Choice xmlns:p14="http://schemas.microsoft.com/office/powerpoint/2010/main" Requires="p14">
          <p:contentPart p14:bwMode="auto" r:id="rId64">
            <p14:nvContentPartPr>
              <p14:cNvPr id="48" name="Ink 47">
                <a:extLst>
                  <a:ext uri="{FF2B5EF4-FFF2-40B4-BE49-F238E27FC236}">
                    <a16:creationId xmlns:a16="http://schemas.microsoft.com/office/drawing/2014/main" id="{337F7074-721D-4948-B9C7-A94B9E2E5ED6}"/>
                  </a:ext>
                </a:extLst>
              </p14:cNvPr>
              <p14:cNvContentPartPr/>
              <p14:nvPr/>
            </p14:nvContentPartPr>
            <p14:xfrm>
              <a:off x="6323981" y="4326427"/>
              <a:ext cx="425160" cy="248760"/>
            </p14:xfrm>
          </p:contentPart>
        </mc:Choice>
        <mc:Fallback>
          <p:pic>
            <p:nvPicPr>
              <p:cNvPr id="48" name="Ink 47">
                <a:extLst>
                  <a:ext uri="{FF2B5EF4-FFF2-40B4-BE49-F238E27FC236}">
                    <a16:creationId xmlns:a16="http://schemas.microsoft.com/office/drawing/2014/main" id="{337F7074-721D-4948-B9C7-A94B9E2E5ED6}"/>
                  </a:ext>
                </a:extLst>
              </p:cNvPr>
              <p:cNvPicPr/>
              <p:nvPr/>
            </p:nvPicPr>
            <p:blipFill>
              <a:blip r:embed="rId65"/>
              <a:stretch>
                <a:fillRect/>
              </a:stretch>
            </p:blipFill>
            <p:spPr>
              <a:xfrm>
                <a:off x="6315341" y="4317427"/>
                <a:ext cx="442800" cy="266400"/>
              </a:xfrm>
              <a:prstGeom prst="rect">
                <a:avLst/>
              </a:prstGeom>
            </p:spPr>
          </p:pic>
        </mc:Fallback>
      </mc:AlternateContent>
    </p:spTree>
    <p:extLst>
      <p:ext uri="{BB962C8B-B14F-4D97-AF65-F5344CB8AC3E}">
        <p14:creationId xmlns:p14="http://schemas.microsoft.com/office/powerpoint/2010/main" val="132467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7259902" y="432418"/>
            <a:ext cx="4156512" cy="1708244"/>
          </a:xfrm>
        </p:spPr>
        <p:txBody>
          <a:bodyPr anchor="ctr">
            <a:normAutofit/>
          </a:bodyPr>
          <a:lstStyle/>
          <a:p>
            <a:r>
              <a:rPr lang="en-US" sz="4800" dirty="0">
                <a:latin typeface="Aptos" panose="020B0004020202020204" pitchFamily="34" charset="0"/>
              </a:rPr>
              <a:t>Carrier Gas</a:t>
            </a:r>
            <a:br>
              <a:rPr lang="en-US" sz="4800" dirty="0">
                <a:latin typeface="Aptos" panose="020B0004020202020204" pitchFamily="34" charset="0"/>
              </a:rPr>
            </a:br>
            <a:endParaRPr lang="en-US" sz="4800" dirty="0">
              <a:latin typeface="Aptos" panose="020B0004020202020204" pitchFamily="34" charset="0"/>
            </a:endParaRPr>
          </a:p>
        </p:txBody>
      </p:sp>
      <p:pic>
        <p:nvPicPr>
          <p:cNvPr id="15" name="Picture 14" descr="Paint color explosion on a white background">
            <a:extLst>
              <a:ext uri="{FF2B5EF4-FFF2-40B4-BE49-F238E27FC236}">
                <a16:creationId xmlns:a16="http://schemas.microsoft.com/office/drawing/2014/main" id="{149E3451-DADA-F44A-621A-E9FA500DFA3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7291" t="5270" b="5270"/>
          <a:stretch/>
        </p:blipFill>
        <p:spPr>
          <a:xfrm>
            <a:off x="-1" y="-1"/>
            <a:ext cx="7107151" cy="6858001"/>
          </a:xfrm>
          <a:prstGeom prst="rect">
            <a:avLst/>
          </a:prstGeom>
        </p:spPr>
      </p:pic>
      <p:sp>
        <p:nvSpPr>
          <p:cNvPr id="16" name="TextBox 15">
            <a:extLst>
              <a:ext uri="{FF2B5EF4-FFF2-40B4-BE49-F238E27FC236}">
                <a16:creationId xmlns:a16="http://schemas.microsoft.com/office/drawing/2014/main" id="{5EC69306-F533-AD13-8D37-A41C4F5F06B6}"/>
              </a:ext>
            </a:extLst>
          </p:cNvPr>
          <p:cNvSpPr txBox="1"/>
          <p:nvPr/>
        </p:nvSpPr>
        <p:spPr>
          <a:xfrm>
            <a:off x="1142286" y="2428726"/>
            <a:ext cx="4263656" cy="2000548"/>
          </a:xfrm>
          <a:prstGeom prst="rect">
            <a:avLst/>
          </a:prstGeom>
          <a:noFill/>
        </p:spPr>
        <p:txBody>
          <a:bodyPr wrap="square" rtlCol="0">
            <a:spAutoFit/>
          </a:bodyPr>
          <a:lstStyle/>
          <a:p>
            <a:pPr algn="ctr"/>
            <a:r>
              <a:rPr lang="en-GB" sz="8800" b="1" dirty="0">
                <a:solidFill>
                  <a:schemeClr val="bg1"/>
                </a:solidFill>
              </a:rPr>
              <a:t>He</a:t>
            </a:r>
          </a:p>
          <a:p>
            <a:pPr algn="ctr"/>
            <a:r>
              <a:rPr lang="en-GB" sz="3600" dirty="0">
                <a:solidFill>
                  <a:schemeClr val="bg1"/>
                </a:solidFill>
              </a:rPr>
              <a:t>Helium</a:t>
            </a:r>
          </a:p>
        </p:txBody>
      </p:sp>
      <p:sp>
        <p:nvSpPr>
          <p:cNvPr id="24" name="TextBox 23">
            <a:extLst>
              <a:ext uri="{FF2B5EF4-FFF2-40B4-BE49-F238E27FC236}">
                <a16:creationId xmlns:a16="http://schemas.microsoft.com/office/drawing/2014/main" id="{7F4139FB-A29D-7B46-63EC-74B979D1B11A}"/>
              </a:ext>
            </a:extLst>
          </p:cNvPr>
          <p:cNvSpPr txBox="1"/>
          <p:nvPr/>
        </p:nvSpPr>
        <p:spPr>
          <a:xfrm>
            <a:off x="7305391" y="1690577"/>
            <a:ext cx="4065533" cy="4199611"/>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000" dirty="0"/>
              <a:t>Carrier gas is used to push the sample gas through the columns</a:t>
            </a:r>
          </a:p>
          <a:p>
            <a:pPr marL="285750" indent="-285750">
              <a:lnSpc>
                <a:spcPct val="150000"/>
              </a:lnSpc>
              <a:buFont typeface="Wingdings" panose="05000000000000000000" pitchFamily="2" charset="2"/>
              <a:buChar char="v"/>
            </a:pPr>
            <a:r>
              <a:rPr lang="en-GB" sz="2000" dirty="0"/>
              <a:t>The carrier gas must be chemically inert so that it does not affect the composition of the sample gas</a:t>
            </a:r>
          </a:p>
          <a:p>
            <a:pPr marL="285750" indent="-285750">
              <a:lnSpc>
                <a:spcPct val="150000"/>
              </a:lnSpc>
              <a:buFont typeface="Wingdings" panose="05000000000000000000" pitchFamily="2" charset="2"/>
              <a:buChar char="v"/>
            </a:pPr>
            <a:r>
              <a:rPr lang="en-GB" sz="2000" dirty="0"/>
              <a:t>Helium is used due to its inertness, low safety risk and high thermal conductivity</a:t>
            </a:r>
          </a:p>
          <a:p>
            <a:pPr marL="285750" indent="-285750">
              <a:lnSpc>
                <a:spcPct val="150000"/>
              </a:lnSpc>
              <a:buFont typeface="Wingdings" panose="05000000000000000000" pitchFamily="2" charset="2"/>
              <a:buChar char="v"/>
            </a:pPr>
            <a:endParaRPr lang="en-GB" sz="2000"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806EBE4B-40D0-49E7-A359-7A76F593C555}"/>
                  </a:ext>
                </a:extLst>
              </p14:cNvPr>
              <p14:cNvContentPartPr/>
              <p14:nvPr/>
            </p14:nvContentPartPr>
            <p14:xfrm>
              <a:off x="6645101" y="2719387"/>
              <a:ext cx="468720" cy="298800"/>
            </p14:xfrm>
          </p:contentPart>
        </mc:Choice>
        <mc:Fallback>
          <p:pic>
            <p:nvPicPr>
              <p:cNvPr id="3" name="Ink 2">
                <a:extLst>
                  <a:ext uri="{FF2B5EF4-FFF2-40B4-BE49-F238E27FC236}">
                    <a16:creationId xmlns:a16="http://schemas.microsoft.com/office/drawing/2014/main" id="{806EBE4B-40D0-49E7-A359-7A76F593C555}"/>
                  </a:ext>
                </a:extLst>
              </p:cNvPr>
              <p:cNvPicPr/>
              <p:nvPr/>
            </p:nvPicPr>
            <p:blipFill>
              <a:blip r:embed="rId4"/>
              <a:stretch>
                <a:fillRect/>
              </a:stretch>
            </p:blipFill>
            <p:spPr>
              <a:xfrm>
                <a:off x="6636461" y="2710747"/>
                <a:ext cx="486360" cy="31644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184021BE-D43D-47B7-BDF0-67EF581AA221}"/>
                  </a:ext>
                </a:extLst>
              </p14:cNvPr>
              <p14:cNvContentPartPr/>
              <p14:nvPr/>
            </p14:nvContentPartPr>
            <p14:xfrm>
              <a:off x="5587781" y="4535227"/>
              <a:ext cx="504720" cy="350640"/>
            </p14:xfrm>
          </p:contentPart>
        </mc:Choice>
        <mc:Fallback>
          <p:pic>
            <p:nvPicPr>
              <p:cNvPr id="4" name="Ink 3">
                <a:extLst>
                  <a:ext uri="{FF2B5EF4-FFF2-40B4-BE49-F238E27FC236}">
                    <a16:creationId xmlns:a16="http://schemas.microsoft.com/office/drawing/2014/main" id="{184021BE-D43D-47B7-BDF0-67EF581AA221}"/>
                  </a:ext>
                </a:extLst>
              </p:cNvPr>
              <p:cNvPicPr/>
              <p:nvPr/>
            </p:nvPicPr>
            <p:blipFill>
              <a:blip r:embed="rId6"/>
              <a:stretch>
                <a:fillRect/>
              </a:stretch>
            </p:blipFill>
            <p:spPr>
              <a:xfrm>
                <a:off x="5579141" y="4526227"/>
                <a:ext cx="522360" cy="3682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3420A3C1-E514-4CF1-81D9-740C2EECB7DF}"/>
                  </a:ext>
                </a:extLst>
              </p14:cNvPr>
              <p14:cNvContentPartPr/>
              <p14:nvPr/>
            </p14:nvContentPartPr>
            <p14:xfrm>
              <a:off x="7988981" y="5312467"/>
              <a:ext cx="420120" cy="352080"/>
            </p14:xfrm>
          </p:contentPart>
        </mc:Choice>
        <mc:Fallback>
          <p:pic>
            <p:nvPicPr>
              <p:cNvPr id="5" name="Ink 4">
                <a:extLst>
                  <a:ext uri="{FF2B5EF4-FFF2-40B4-BE49-F238E27FC236}">
                    <a16:creationId xmlns:a16="http://schemas.microsoft.com/office/drawing/2014/main" id="{3420A3C1-E514-4CF1-81D9-740C2EECB7DF}"/>
                  </a:ext>
                </a:extLst>
              </p:cNvPr>
              <p:cNvPicPr/>
              <p:nvPr/>
            </p:nvPicPr>
            <p:blipFill>
              <a:blip r:embed="rId8"/>
              <a:stretch>
                <a:fillRect/>
              </a:stretch>
            </p:blipFill>
            <p:spPr>
              <a:xfrm>
                <a:off x="7979981" y="5303467"/>
                <a:ext cx="437760" cy="369720"/>
              </a:xfrm>
              <a:prstGeom prst="rect">
                <a:avLst/>
              </a:prstGeom>
            </p:spPr>
          </p:pic>
        </mc:Fallback>
      </mc:AlternateContent>
    </p:spTree>
    <p:extLst>
      <p:ext uri="{BB962C8B-B14F-4D97-AF65-F5344CB8AC3E}">
        <p14:creationId xmlns:p14="http://schemas.microsoft.com/office/powerpoint/2010/main" val="402584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olecules">
            <a:extLst>
              <a:ext uri="{FF2B5EF4-FFF2-40B4-BE49-F238E27FC236}">
                <a16:creationId xmlns:a16="http://schemas.microsoft.com/office/drawing/2014/main" id="{84C8C4F0-C6FE-ED26-8411-B648969BA031}"/>
              </a:ext>
            </a:extLst>
          </p:cNvPr>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5900"/>
                    </a14:imgEffect>
                    <a14:imgEffect>
                      <a14:saturation sat="66000"/>
                    </a14:imgEffect>
                  </a14:imgLayer>
                </a14:imgProps>
              </a:ext>
            </a:extLst>
          </a:blip>
          <a:srcRect t="13272" b="2458"/>
          <a:stretch/>
        </p:blipFill>
        <p:spPr>
          <a:xfrm>
            <a:off x="-3047" y="10"/>
            <a:ext cx="12191999" cy="6857990"/>
          </a:xfrm>
          <a:prstGeom prst="rect">
            <a:avLst/>
          </a:prstGeom>
        </p:spPr>
      </p:pic>
      <p:sp>
        <p:nvSpPr>
          <p:cNvPr id="5" name="Rectangle 4">
            <a:extLst>
              <a:ext uri="{FF2B5EF4-FFF2-40B4-BE49-F238E27FC236}">
                <a16:creationId xmlns:a16="http://schemas.microsoft.com/office/drawing/2014/main" id="{FB283FC9-0308-9137-D9CD-47D27041D8D0}"/>
              </a:ext>
            </a:extLst>
          </p:cNvPr>
          <p:cNvSpPr/>
          <p:nvPr/>
        </p:nvSpPr>
        <p:spPr>
          <a:xfrm>
            <a:off x="-98739" y="882496"/>
            <a:ext cx="9955120" cy="5092996"/>
          </a:xfrm>
          <a:prstGeom prst="rect">
            <a:avLst/>
          </a:prstGeom>
          <a:solidFill>
            <a:srgbClr val="FFFFFF">
              <a:alpha val="49804"/>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660D14FF-AA25-6515-D901-E3735F29D6FA}"/>
              </a:ext>
            </a:extLst>
          </p:cNvPr>
          <p:cNvSpPr txBox="1"/>
          <p:nvPr/>
        </p:nvSpPr>
        <p:spPr>
          <a:xfrm rot="16200000">
            <a:off x="7593672" y="2828841"/>
            <a:ext cx="6857989" cy="1200329"/>
          </a:xfrm>
          <a:prstGeom prst="rect">
            <a:avLst/>
          </a:prstGeom>
          <a:noFill/>
        </p:spPr>
        <p:txBody>
          <a:bodyPr wrap="square" rtlCol="0">
            <a:spAutoFit/>
          </a:bodyPr>
          <a:lstStyle/>
          <a:p>
            <a:pPr algn="ctr"/>
            <a:r>
              <a:rPr lang="en-GB" sz="7200" b="1" dirty="0">
                <a:solidFill>
                  <a:schemeClr val="bg1"/>
                </a:solidFill>
              </a:rPr>
              <a:t>GAS COLUMNS</a:t>
            </a:r>
          </a:p>
        </p:txBody>
      </p:sp>
      <p:sp>
        <p:nvSpPr>
          <p:cNvPr id="9" name="TextBox 8">
            <a:extLst>
              <a:ext uri="{FF2B5EF4-FFF2-40B4-BE49-F238E27FC236}">
                <a16:creationId xmlns:a16="http://schemas.microsoft.com/office/drawing/2014/main" id="{8081B8CC-BFD7-BBC3-AEF6-1C8EA8D30C7C}"/>
              </a:ext>
            </a:extLst>
          </p:cNvPr>
          <p:cNvSpPr txBox="1"/>
          <p:nvPr/>
        </p:nvSpPr>
        <p:spPr>
          <a:xfrm>
            <a:off x="318980" y="1509092"/>
            <a:ext cx="7400260" cy="3737946"/>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sz="2000" dirty="0"/>
              <a:t>Gas columns are used to aid in the separation of the components</a:t>
            </a:r>
          </a:p>
          <a:p>
            <a:pPr marL="285750" indent="-285750">
              <a:lnSpc>
                <a:spcPct val="150000"/>
              </a:lnSpc>
              <a:buFont typeface="Wingdings" panose="05000000000000000000" pitchFamily="2" charset="2"/>
              <a:buChar char="§"/>
            </a:pPr>
            <a:r>
              <a:rPr lang="en-GB" sz="2000" dirty="0"/>
              <a:t>Solid support coated with a liquid phase </a:t>
            </a:r>
          </a:p>
          <a:p>
            <a:pPr marL="285750" indent="-285750">
              <a:lnSpc>
                <a:spcPct val="150000"/>
              </a:lnSpc>
              <a:buFont typeface="Wingdings" panose="05000000000000000000" pitchFamily="2" charset="2"/>
              <a:buChar char="§"/>
            </a:pPr>
            <a:r>
              <a:rPr lang="en-GB" sz="2000" dirty="0"/>
              <a:t>Continuous flow of carrier gas through the columns for the selective separation of the components.</a:t>
            </a:r>
          </a:p>
          <a:p>
            <a:pPr marL="285750" indent="-285750">
              <a:lnSpc>
                <a:spcPct val="150000"/>
              </a:lnSpc>
              <a:buFont typeface="Wingdings" panose="05000000000000000000" pitchFamily="2" charset="2"/>
              <a:buChar char="§"/>
            </a:pPr>
            <a:r>
              <a:rPr lang="en-GB" sz="2000" dirty="0"/>
              <a:t>Packed columns cause each component to travel through at a different rate</a:t>
            </a:r>
          </a:p>
          <a:p>
            <a:pPr marL="285750" indent="-285750">
              <a:lnSpc>
                <a:spcPct val="150000"/>
              </a:lnSpc>
              <a:buFont typeface="Wingdings" panose="05000000000000000000" pitchFamily="2" charset="2"/>
              <a:buChar char="§"/>
            </a:pPr>
            <a:r>
              <a:rPr lang="en-GB" sz="2000" dirty="0"/>
              <a:t>Heavier components more at </a:t>
            </a:r>
          </a:p>
          <a:p>
            <a:pPr>
              <a:lnSpc>
                <a:spcPct val="150000"/>
              </a:lnSpc>
            </a:pPr>
            <a:r>
              <a:rPr lang="en-GB" sz="2000" dirty="0"/>
              <a:t>     a slower rate. </a:t>
            </a:r>
          </a:p>
        </p:txBody>
      </p:sp>
      <p:pic>
        <p:nvPicPr>
          <p:cNvPr id="10" name="Picture 9">
            <a:extLst>
              <a:ext uri="{FF2B5EF4-FFF2-40B4-BE49-F238E27FC236}">
                <a16:creationId xmlns:a16="http://schemas.microsoft.com/office/drawing/2014/main" id="{46EA44C4-E53D-706D-B2B0-B72B21FACF27}"/>
              </a:ext>
            </a:extLst>
          </p:cNvPr>
          <p:cNvPicPr>
            <a:picLocks noChangeAspect="1"/>
          </p:cNvPicPr>
          <p:nvPr/>
        </p:nvPicPr>
        <p:blipFill>
          <a:blip r:embed="rId4"/>
          <a:stretch>
            <a:fillRect/>
          </a:stretch>
        </p:blipFill>
        <p:spPr>
          <a:xfrm>
            <a:off x="4019110" y="4029741"/>
            <a:ext cx="5656703" cy="1818226"/>
          </a:xfrm>
          <a:prstGeom prst="rect">
            <a:avLst/>
          </a:prstGeom>
        </p:spPr>
      </p:pic>
      <mc:AlternateContent xmlns:mc="http://schemas.openxmlformats.org/markup-compatibility/2006">
        <mc:Choice xmlns:p14="http://schemas.microsoft.com/office/powerpoint/2010/main" Requires="p14">
          <p:contentPart p14:bwMode="auto" r:id="rId5">
            <p14:nvContentPartPr>
              <p14:cNvPr id="2" name="Ink 1">
                <a:extLst>
                  <a:ext uri="{FF2B5EF4-FFF2-40B4-BE49-F238E27FC236}">
                    <a16:creationId xmlns:a16="http://schemas.microsoft.com/office/drawing/2014/main" id="{FF5FEF63-B61B-4CB0-98D3-860EB194BAEE}"/>
                  </a:ext>
                </a:extLst>
              </p14:cNvPr>
              <p14:cNvContentPartPr/>
              <p14:nvPr/>
            </p14:nvContentPartPr>
            <p14:xfrm>
              <a:off x="8673341" y="2248507"/>
              <a:ext cx="699840" cy="506520"/>
            </p14:xfrm>
          </p:contentPart>
        </mc:Choice>
        <mc:Fallback>
          <p:pic>
            <p:nvPicPr>
              <p:cNvPr id="2" name="Ink 1">
                <a:extLst>
                  <a:ext uri="{FF2B5EF4-FFF2-40B4-BE49-F238E27FC236}">
                    <a16:creationId xmlns:a16="http://schemas.microsoft.com/office/drawing/2014/main" id="{FF5FEF63-B61B-4CB0-98D3-860EB194BAEE}"/>
                  </a:ext>
                </a:extLst>
              </p:cNvPr>
              <p:cNvPicPr/>
              <p:nvPr/>
            </p:nvPicPr>
            <p:blipFill>
              <a:blip r:embed="rId6"/>
              <a:stretch>
                <a:fillRect/>
              </a:stretch>
            </p:blipFill>
            <p:spPr>
              <a:xfrm>
                <a:off x="8664341" y="2239507"/>
                <a:ext cx="717480" cy="5241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3" name="Ink 2">
                <a:extLst>
                  <a:ext uri="{FF2B5EF4-FFF2-40B4-BE49-F238E27FC236}">
                    <a16:creationId xmlns:a16="http://schemas.microsoft.com/office/drawing/2014/main" id="{DF2B2EFC-547B-4067-81B3-CAD2E02D7AA0}"/>
                  </a:ext>
                </a:extLst>
              </p14:cNvPr>
              <p14:cNvContentPartPr/>
              <p14:nvPr/>
            </p14:nvContentPartPr>
            <p14:xfrm>
              <a:off x="2953661" y="4501027"/>
              <a:ext cx="627480" cy="496080"/>
            </p14:xfrm>
          </p:contentPart>
        </mc:Choice>
        <mc:Fallback>
          <p:pic>
            <p:nvPicPr>
              <p:cNvPr id="3" name="Ink 2">
                <a:extLst>
                  <a:ext uri="{FF2B5EF4-FFF2-40B4-BE49-F238E27FC236}">
                    <a16:creationId xmlns:a16="http://schemas.microsoft.com/office/drawing/2014/main" id="{DF2B2EFC-547B-4067-81B3-CAD2E02D7AA0}"/>
                  </a:ext>
                </a:extLst>
              </p:cNvPr>
              <p:cNvPicPr/>
              <p:nvPr/>
            </p:nvPicPr>
            <p:blipFill>
              <a:blip r:embed="rId8"/>
              <a:stretch>
                <a:fillRect/>
              </a:stretch>
            </p:blipFill>
            <p:spPr>
              <a:xfrm>
                <a:off x="2944661" y="4492027"/>
                <a:ext cx="645120" cy="513720"/>
              </a:xfrm>
              <a:prstGeom prst="rect">
                <a:avLst/>
              </a:prstGeom>
            </p:spPr>
          </p:pic>
        </mc:Fallback>
      </mc:AlternateContent>
    </p:spTree>
    <p:extLst>
      <p:ext uri="{BB962C8B-B14F-4D97-AF65-F5344CB8AC3E}">
        <p14:creationId xmlns:p14="http://schemas.microsoft.com/office/powerpoint/2010/main" val="3886214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E5E864D-4DCE-EAE1-2D72-C65EECBEB9B5}"/>
              </a:ext>
            </a:extLst>
          </p:cNvPr>
          <p:cNvSpPr/>
          <p:nvPr/>
        </p:nvSpPr>
        <p:spPr>
          <a:xfrm>
            <a:off x="0" y="0"/>
            <a:ext cx="12192000" cy="685800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327837" y="399569"/>
            <a:ext cx="3732859" cy="1325563"/>
          </a:xfrm>
        </p:spPr>
        <p:txBody>
          <a:bodyPr>
            <a:normAutofit fontScale="90000"/>
          </a:bodyPr>
          <a:lstStyle/>
          <a:p>
            <a:pPr>
              <a:lnSpc>
                <a:spcPct val="100000"/>
              </a:lnSpc>
            </a:pPr>
            <a:r>
              <a:rPr lang="en-US" b="1" dirty="0">
                <a:cs typeface="Calibri Light"/>
              </a:rPr>
              <a:t>T</a:t>
            </a:r>
            <a:r>
              <a:rPr lang="en-US" dirty="0">
                <a:cs typeface="Calibri Light"/>
              </a:rPr>
              <a:t>hermal </a:t>
            </a:r>
            <a:r>
              <a:rPr lang="en-US" b="1" dirty="0">
                <a:cs typeface="Calibri Light"/>
              </a:rPr>
              <a:t>C</a:t>
            </a:r>
            <a:r>
              <a:rPr lang="en-US" dirty="0">
                <a:cs typeface="Calibri Light"/>
              </a:rPr>
              <a:t>onductivity </a:t>
            </a:r>
            <a:r>
              <a:rPr lang="en-US" b="1" dirty="0">
                <a:cs typeface="Calibri Light"/>
              </a:rPr>
              <a:t>D</a:t>
            </a:r>
            <a:r>
              <a:rPr lang="en-US" dirty="0">
                <a:cs typeface="Calibri Light"/>
              </a:rPr>
              <a:t>etector</a:t>
            </a:r>
            <a:endParaRPr lang="en-US" dirty="0"/>
          </a:p>
        </p:txBody>
      </p:sp>
      <p:sp>
        <p:nvSpPr>
          <p:cNvPr id="15" name="Rectangle 14">
            <a:extLst>
              <a:ext uri="{FF2B5EF4-FFF2-40B4-BE49-F238E27FC236}">
                <a16:creationId xmlns:a16="http://schemas.microsoft.com/office/drawing/2014/main" id="{711C02F3-F9BC-4169-80A1-89457E4C9297}"/>
              </a:ext>
            </a:extLst>
          </p:cNvPr>
          <p:cNvSpPr/>
          <p:nvPr/>
        </p:nvSpPr>
        <p:spPr>
          <a:xfrm>
            <a:off x="5277184" y="0"/>
            <a:ext cx="6914816" cy="6858000"/>
          </a:xfrm>
          <a:prstGeom prst="rect">
            <a:avLst/>
          </a:prstGeom>
          <a:solidFill>
            <a:srgbClr val="536562"/>
          </a:solidFill>
          <a:ln>
            <a:solidFill>
              <a:srgbClr val="53656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105F0A55-C989-70B0-DA30-EE5B61B4B2C2}"/>
              </a:ext>
            </a:extLst>
          </p:cNvPr>
          <p:cNvPicPr>
            <a:picLocks noChangeAspect="1"/>
          </p:cNvPicPr>
          <p:nvPr/>
        </p:nvPicPr>
        <p:blipFill>
          <a:blip r:embed="rId2">
            <a:alphaModFix/>
            <a:extLst>
              <a:ext uri="{BEBA8EAE-BF5A-486C-A8C5-ECC9F3942E4B}">
                <a14:imgProps xmlns:a14="http://schemas.microsoft.com/office/drawing/2010/main">
                  <a14:imgLayer r:embed="rId3">
                    <a14:imgEffect>
                      <a14:sharpenSoften amount="100000"/>
                    </a14:imgEffect>
                    <a14:imgEffect>
                      <a14:saturation sat="114000"/>
                    </a14:imgEffect>
                  </a14:imgLayer>
                </a14:imgProps>
              </a:ext>
            </a:extLst>
          </a:blip>
          <a:stretch>
            <a:fillRect/>
          </a:stretch>
        </p:blipFill>
        <p:spPr>
          <a:xfrm>
            <a:off x="5409259" y="904841"/>
            <a:ext cx="6690484" cy="5090847"/>
          </a:xfrm>
          <a:prstGeom prst="rect">
            <a:avLst/>
          </a:prstGeom>
          <a:effectLst>
            <a:glow>
              <a:schemeClr val="accent1">
                <a:alpha val="48000"/>
              </a:schemeClr>
            </a:glow>
            <a:softEdge rad="114300"/>
          </a:effectLst>
        </p:spPr>
      </p:pic>
      <p:sp>
        <p:nvSpPr>
          <p:cNvPr id="20" name="TextBox 19">
            <a:extLst>
              <a:ext uri="{FF2B5EF4-FFF2-40B4-BE49-F238E27FC236}">
                <a16:creationId xmlns:a16="http://schemas.microsoft.com/office/drawing/2014/main" id="{27A28BE5-7E53-38FB-1A07-01F2D49388EE}"/>
              </a:ext>
            </a:extLst>
          </p:cNvPr>
          <p:cNvSpPr txBox="1"/>
          <p:nvPr/>
        </p:nvSpPr>
        <p:spPr>
          <a:xfrm>
            <a:off x="327837" y="2200940"/>
            <a:ext cx="4478079" cy="4524315"/>
          </a:xfrm>
          <a:prstGeom prst="rect">
            <a:avLst/>
          </a:prstGeom>
          <a:noFill/>
        </p:spPr>
        <p:txBody>
          <a:bodyPr wrap="square" rtlCol="0">
            <a:spAutoFit/>
          </a:bodyPr>
          <a:lstStyle/>
          <a:p>
            <a:pPr marL="285750" indent="-285750">
              <a:buFont typeface="Wingdings" panose="05000000000000000000" pitchFamily="2" charset="2"/>
              <a:buChar char="v"/>
            </a:pPr>
            <a:r>
              <a:rPr lang="en-GB" dirty="0"/>
              <a:t>Operates based upon changes in the thermal conductivity of the gas</a:t>
            </a:r>
          </a:p>
          <a:p>
            <a:pPr marL="285750" indent="-285750">
              <a:buFont typeface="Wingdings" panose="05000000000000000000" pitchFamily="2" charset="2"/>
              <a:buChar char="v"/>
            </a:pPr>
            <a:r>
              <a:rPr lang="en-GB" dirty="0"/>
              <a:t>2x Heat sensitive thermistors on a balanced bridge network</a:t>
            </a:r>
          </a:p>
          <a:p>
            <a:pPr marL="742950" lvl="1" indent="-285750">
              <a:buFont typeface="Wingdings" panose="05000000000000000000" pitchFamily="2" charset="2"/>
              <a:buChar char="v"/>
            </a:pPr>
            <a:r>
              <a:rPr lang="en-GB" dirty="0"/>
              <a:t>Reference element</a:t>
            </a:r>
          </a:p>
          <a:p>
            <a:pPr marL="742950" lvl="1" indent="-285750">
              <a:buFont typeface="Wingdings" panose="05000000000000000000" pitchFamily="2" charset="2"/>
              <a:buChar char="v"/>
            </a:pPr>
            <a:r>
              <a:rPr lang="en-GB" dirty="0"/>
              <a:t>Measure element</a:t>
            </a:r>
          </a:p>
          <a:p>
            <a:pPr marL="285750" indent="-285750">
              <a:buFont typeface="Wingdings" panose="05000000000000000000" pitchFamily="2" charset="2"/>
              <a:buChar char="v"/>
            </a:pPr>
            <a:r>
              <a:rPr lang="en-GB" dirty="0"/>
              <a:t>Bridge is balanced when both legs are exposed to pure carrier gas</a:t>
            </a:r>
          </a:p>
          <a:p>
            <a:pPr marL="285750" indent="-285750">
              <a:buFont typeface="Wingdings" panose="05000000000000000000" pitchFamily="2" charset="2"/>
              <a:buChar char="v"/>
            </a:pPr>
            <a:r>
              <a:rPr lang="en-GB" dirty="0"/>
              <a:t>Resistance of the thermistor decreases as the temperature increases</a:t>
            </a:r>
          </a:p>
          <a:p>
            <a:pPr marL="285750" indent="-285750">
              <a:buFont typeface="Wingdings" panose="05000000000000000000" pitchFamily="2" charset="2"/>
              <a:buChar char="v"/>
            </a:pPr>
            <a:r>
              <a:rPr lang="en-GB" dirty="0"/>
              <a:t>Chemical components of natural gas have different thermal conductivity and have the ability to conduct more or less heat</a:t>
            </a:r>
          </a:p>
          <a:p>
            <a:pPr marL="285750" indent="-285750">
              <a:buFont typeface="Wingdings" panose="05000000000000000000" pitchFamily="2" charset="2"/>
              <a:buChar char="v"/>
            </a:pPr>
            <a:r>
              <a:rPr lang="en-GB" dirty="0"/>
              <a:t>Bridge becomes unbalanced when these component travel through the detector</a:t>
            </a:r>
          </a:p>
          <a:p>
            <a:pPr marL="285750" indent="-285750">
              <a:buFont typeface="Wingdings" panose="05000000000000000000" pitchFamily="2" charset="2"/>
              <a:buChar char="v"/>
            </a:pPr>
            <a:endParaRPr lang="en-GB" dirty="0"/>
          </a:p>
        </p:txBody>
      </p:sp>
      <p:grpSp>
        <p:nvGrpSpPr>
          <p:cNvPr id="22" name="Group 21">
            <a:extLst>
              <a:ext uri="{FF2B5EF4-FFF2-40B4-BE49-F238E27FC236}">
                <a16:creationId xmlns:a16="http://schemas.microsoft.com/office/drawing/2014/main" id="{99E18604-DED0-48CD-B04C-AC1586BB3207}"/>
              </a:ext>
            </a:extLst>
          </p:cNvPr>
          <p:cNvGrpSpPr/>
          <p:nvPr/>
        </p:nvGrpSpPr>
        <p:grpSpPr>
          <a:xfrm>
            <a:off x="3574661" y="193627"/>
            <a:ext cx="424080" cy="468360"/>
            <a:chOff x="3574661" y="193627"/>
            <a:chExt cx="424080" cy="468360"/>
          </a:xfrm>
        </p:grpSpPr>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747C6713-F5F9-4502-BE3B-653EB577552A}"/>
                    </a:ext>
                  </a:extLst>
                </p14:cNvPr>
                <p14:cNvContentPartPr/>
                <p14:nvPr/>
              </p14:nvContentPartPr>
              <p14:xfrm>
                <a:off x="3574661" y="210547"/>
                <a:ext cx="55440" cy="451440"/>
              </p14:xfrm>
            </p:contentPart>
          </mc:Choice>
          <mc:Fallback>
            <p:pic>
              <p:nvPicPr>
                <p:cNvPr id="3" name="Ink 2">
                  <a:extLst>
                    <a:ext uri="{FF2B5EF4-FFF2-40B4-BE49-F238E27FC236}">
                      <a16:creationId xmlns:a16="http://schemas.microsoft.com/office/drawing/2014/main" id="{747C6713-F5F9-4502-BE3B-653EB577552A}"/>
                    </a:ext>
                  </a:extLst>
                </p:cNvPr>
                <p:cNvPicPr/>
                <p:nvPr/>
              </p:nvPicPr>
              <p:blipFill>
                <a:blip r:embed="rId5"/>
                <a:stretch>
                  <a:fillRect/>
                </a:stretch>
              </p:blipFill>
              <p:spPr>
                <a:xfrm>
                  <a:off x="3565661" y="201907"/>
                  <a:ext cx="73080" cy="46908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5" name="Ink 4">
                  <a:extLst>
                    <a:ext uri="{FF2B5EF4-FFF2-40B4-BE49-F238E27FC236}">
                      <a16:creationId xmlns:a16="http://schemas.microsoft.com/office/drawing/2014/main" id="{708CB0B7-6B25-4600-BDB8-143D8D4D35C4}"/>
                    </a:ext>
                  </a:extLst>
                </p14:cNvPr>
                <p14:cNvContentPartPr/>
                <p14:nvPr/>
              </p14:nvContentPartPr>
              <p14:xfrm>
                <a:off x="3656381" y="462547"/>
                <a:ext cx="130320" cy="169200"/>
              </p14:xfrm>
            </p:contentPart>
          </mc:Choice>
          <mc:Fallback>
            <p:pic>
              <p:nvPicPr>
                <p:cNvPr id="5" name="Ink 4">
                  <a:extLst>
                    <a:ext uri="{FF2B5EF4-FFF2-40B4-BE49-F238E27FC236}">
                      <a16:creationId xmlns:a16="http://schemas.microsoft.com/office/drawing/2014/main" id="{708CB0B7-6B25-4600-BDB8-143D8D4D35C4}"/>
                    </a:ext>
                  </a:extLst>
                </p:cNvPr>
                <p:cNvPicPr/>
                <p:nvPr/>
              </p:nvPicPr>
              <p:blipFill>
                <a:blip r:embed="rId7"/>
                <a:stretch>
                  <a:fillRect/>
                </a:stretch>
              </p:blipFill>
              <p:spPr>
                <a:xfrm>
                  <a:off x="3647381" y="453547"/>
                  <a:ext cx="147960" cy="1868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6" name="Ink 5">
                  <a:extLst>
                    <a:ext uri="{FF2B5EF4-FFF2-40B4-BE49-F238E27FC236}">
                      <a16:creationId xmlns:a16="http://schemas.microsoft.com/office/drawing/2014/main" id="{CF27F9F3-7448-4183-ACA3-2314E71CF8CE}"/>
                    </a:ext>
                  </a:extLst>
                </p14:cNvPr>
                <p14:cNvContentPartPr/>
                <p14:nvPr/>
              </p14:nvContentPartPr>
              <p14:xfrm>
                <a:off x="3900821" y="193627"/>
                <a:ext cx="97920" cy="362880"/>
              </p14:xfrm>
            </p:contentPart>
          </mc:Choice>
          <mc:Fallback>
            <p:pic>
              <p:nvPicPr>
                <p:cNvPr id="6" name="Ink 5">
                  <a:extLst>
                    <a:ext uri="{FF2B5EF4-FFF2-40B4-BE49-F238E27FC236}">
                      <a16:creationId xmlns:a16="http://schemas.microsoft.com/office/drawing/2014/main" id="{CF27F9F3-7448-4183-ACA3-2314E71CF8CE}"/>
                    </a:ext>
                  </a:extLst>
                </p:cNvPr>
                <p:cNvPicPr/>
                <p:nvPr/>
              </p:nvPicPr>
              <p:blipFill>
                <a:blip r:embed="rId9"/>
                <a:stretch>
                  <a:fillRect/>
                </a:stretch>
              </p:blipFill>
              <p:spPr>
                <a:xfrm>
                  <a:off x="3892181" y="184627"/>
                  <a:ext cx="115560" cy="38052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7" name="Ink 6">
                  <a:extLst>
                    <a:ext uri="{FF2B5EF4-FFF2-40B4-BE49-F238E27FC236}">
                      <a16:creationId xmlns:a16="http://schemas.microsoft.com/office/drawing/2014/main" id="{21A3A92D-28BA-46CE-824F-12E28759644B}"/>
                    </a:ext>
                  </a:extLst>
                </p14:cNvPr>
                <p14:cNvContentPartPr/>
                <p14:nvPr/>
              </p14:nvContentPartPr>
              <p14:xfrm>
                <a:off x="3794981" y="345187"/>
                <a:ext cx="186840" cy="19440"/>
              </p14:xfrm>
            </p:contentPart>
          </mc:Choice>
          <mc:Fallback>
            <p:pic>
              <p:nvPicPr>
                <p:cNvPr id="7" name="Ink 6">
                  <a:extLst>
                    <a:ext uri="{FF2B5EF4-FFF2-40B4-BE49-F238E27FC236}">
                      <a16:creationId xmlns:a16="http://schemas.microsoft.com/office/drawing/2014/main" id="{21A3A92D-28BA-46CE-824F-12E28759644B}"/>
                    </a:ext>
                  </a:extLst>
                </p:cNvPr>
                <p:cNvPicPr/>
                <p:nvPr/>
              </p:nvPicPr>
              <p:blipFill>
                <a:blip r:embed="rId11"/>
                <a:stretch>
                  <a:fillRect/>
                </a:stretch>
              </p:blipFill>
              <p:spPr>
                <a:xfrm>
                  <a:off x="3785981" y="336187"/>
                  <a:ext cx="204480" cy="37080"/>
                </a:xfrm>
                <a:prstGeom prst="rect">
                  <a:avLst/>
                </a:prstGeom>
              </p:spPr>
            </p:pic>
          </mc:Fallback>
        </mc:AlternateContent>
      </p:grpSp>
      <p:grpSp>
        <p:nvGrpSpPr>
          <p:cNvPr id="21" name="Group 20">
            <a:extLst>
              <a:ext uri="{FF2B5EF4-FFF2-40B4-BE49-F238E27FC236}">
                <a16:creationId xmlns:a16="http://schemas.microsoft.com/office/drawing/2014/main" id="{2F7BA83A-DBB8-4E98-99DA-FEBBDE8ACA25}"/>
              </a:ext>
            </a:extLst>
          </p:cNvPr>
          <p:cNvGrpSpPr/>
          <p:nvPr/>
        </p:nvGrpSpPr>
        <p:grpSpPr>
          <a:xfrm>
            <a:off x="4235981" y="222067"/>
            <a:ext cx="315720" cy="322560"/>
            <a:chOff x="4235981" y="222067"/>
            <a:chExt cx="315720" cy="322560"/>
          </a:xfrm>
        </p:grpSpPr>
        <mc:AlternateContent xmlns:mc="http://schemas.openxmlformats.org/markup-compatibility/2006">
          <mc:Choice xmlns:p14="http://schemas.microsoft.com/office/powerpoint/2010/main" Requires="p14">
            <p:contentPart p14:bwMode="auto" r:id="rId12">
              <p14:nvContentPartPr>
                <p14:cNvPr id="8" name="Ink 7">
                  <a:extLst>
                    <a:ext uri="{FF2B5EF4-FFF2-40B4-BE49-F238E27FC236}">
                      <a16:creationId xmlns:a16="http://schemas.microsoft.com/office/drawing/2014/main" id="{34216F88-A0C3-434D-9699-C4E215D091A1}"/>
                    </a:ext>
                  </a:extLst>
                </p14:cNvPr>
                <p14:cNvContentPartPr/>
                <p14:nvPr/>
              </p14:nvContentPartPr>
              <p14:xfrm>
                <a:off x="4235981" y="326107"/>
                <a:ext cx="105840" cy="198000"/>
              </p14:xfrm>
            </p:contentPart>
          </mc:Choice>
          <mc:Fallback>
            <p:pic>
              <p:nvPicPr>
                <p:cNvPr id="8" name="Ink 7">
                  <a:extLst>
                    <a:ext uri="{FF2B5EF4-FFF2-40B4-BE49-F238E27FC236}">
                      <a16:creationId xmlns:a16="http://schemas.microsoft.com/office/drawing/2014/main" id="{34216F88-A0C3-434D-9699-C4E215D091A1}"/>
                    </a:ext>
                  </a:extLst>
                </p:cNvPr>
                <p:cNvPicPr/>
                <p:nvPr/>
              </p:nvPicPr>
              <p:blipFill>
                <a:blip r:embed="rId13"/>
                <a:stretch>
                  <a:fillRect/>
                </a:stretch>
              </p:blipFill>
              <p:spPr>
                <a:xfrm>
                  <a:off x="4227341" y="317107"/>
                  <a:ext cx="123480" cy="21564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9" name="Ink 8">
                  <a:extLst>
                    <a:ext uri="{FF2B5EF4-FFF2-40B4-BE49-F238E27FC236}">
                      <a16:creationId xmlns:a16="http://schemas.microsoft.com/office/drawing/2014/main" id="{FC44CCDA-684D-4659-BE4E-FD7D3142BF51}"/>
                    </a:ext>
                  </a:extLst>
                </p14:cNvPr>
                <p14:cNvContentPartPr/>
                <p14:nvPr/>
              </p14:nvContentPartPr>
              <p14:xfrm>
                <a:off x="4457381" y="222067"/>
                <a:ext cx="94320" cy="322560"/>
              </p14:xfrm>
            </p:contentPart>
          </mc:Choice>
          <mc:Fallback>
            <p:pic>
              <p:nvPicPr>
                <p:cNvPr id="9" name="Ink 8">
                  <a:extLst>
                    <a:ext uri="{FF2B5EF4-FFF2-40B4-BE49-F238E27FC236}">
                      <a16:creationId xmlns:a16="http://schemas.microsoft.com/office/drawing/2014/main" id="{FC44CCDA-684D-4659-BE4E-FD7D3142BF51}"/>
                    </a:ext>
                  </a:extLst>
                </p:cNvPr>
                <p:cNvPicPr/>
                <p:nvPr/>
              </p:nvPicPr>
              <p:blipFill>
                <a:blip r:embed="rId15"/>
                <a:stretch>
                  <a:fillRect/>
                </a:stretch>
              </p:blipFill>
              <p:spPr>
                <a:xfrm>
                  <a:off x="4448741" y="213427"/>
                  <a:ext cx="111960" cy="340200"/>
                </a:xfrm>
                <a:prstGeom prst="rect">
                  <a:avLst/>
                </a:prstGeom>
              </p:spPr>
            </p:pic>
          </mc:Fallback>
        </mc:AlternateContent>
        <mc:AlternateContent xmlns:mc="http://schemas.openxmlformats.org/markup-compatibility/2006">
          <mc:Choice xmlns:p14="http://schemas.microsoft.com/office/powerpoint/2010/main" Requires="p14">
            <p:contentPart p14:bwMode="auto" r:id="rId16">
              <p14:nvContentPartPr>
                <p14:cNvPr id="10" name="Ink 9">
                  <a:extLst>
                    <a:ext uri="{FF2B5EF4-FFF2-40B4-BE49-F238E27FC236}">
                      <a16:creationId xmlns:a16="http://schemas.microsoft.com/office/drawing/2014/main" id="{0A48DEB3-EA12-4AC5-BC11-FF98B813D1BE}"/>
                    </a:ext>
                  </a:extLst>
                </p14:cNvPr>
                <p14:cNvContentPartPr/>
                <p14:nvPr/>
              </p14:nvContentPartPr>
              <p14:xfrm>
                <a:off x="4413821" y="359587"/>
                <a:ext cx="133920" cy="16560"/>
              </p14:xfrm>
            </p:contentPart>
          </mc:Choice>
          <mc:Fallback>
            <p:pic>
              <p:nvPicPr>
                <p:cNvPr id="10" name="Ink 9">
                  <a:extLst>
                    <a:ext uri="{FF2B5EF4-FFF2-40B4-BE49-F238E27FC236}">
                      <a16:creationId xmlns:a16="http://schemas.microsoft.com/office/drawing/2014/main" id="{0A48DEB3-EA12-4AC5-BC11-FF98B813D1BE}"/>
                    </a:ext>
                  </a:extLst>
                </p:cNvPr>
                <p:cNvPicPr/>
                <p:nvPr/>
              </p:nvPicPr>
              <p:blipFill>
                <a:blip r:embed="rId17"/>
                <a:stretch>
                  <a:fillRect/>
                </a:stretch>
              </p:blipFill>
              <p:spPr>
                <a:xfrm>
                  <a:off x="4404821" y="350587"/>
                  <a:ext cx="151560" cy="34200"/>
                </a:xfrm>
                <a:prstGeom prst="rect">
                  <a:avLst/>
                </a:prstGeom>
              </p:spPr>
            </p:pic>
          </mc:Fallback>
        </mc:AlternateContent>
      </p:grpSp>
      <p:grpSp>
        <p:nvGrpSpPr>
          <p:cNvPr id="19" name="Group 18">
            <a:extLst>
              <a:ext uri="{FF2B5EF4-FFF2-40B4-BE49-F238E27FC236}">
                <a16:creationId xmlns:a16="http://schemas.microsoft.com/office/drawing/2014/main" id="{95A7F58E-5D05-4433-8ED6-6EC9EBADA1EE}"/>
              </a:ext>
            </a:extLst>
          </p:cNvPr>
          <p:cNvGrpSpPr/>
          <p:nvPr/>
        </p:nvGrpSpPr>
        <p:grpSpPr>
          <a:xfrm>
            <a:off x="3674021" y="804907"/>
            <a:ext cx="582120" cy="437040"/>
            <a:chOff x="3674021" y="804907"/>
            <a:chExt cx="582120" cy="437040"/>
          </a:xfrm>
        </p:grpSpPr>
        <mc:AlternateContent xmlns:mc="http://schemas.openxmlformats.org/markup-compatibility/2006">
          <mc:Choice xmlns:p14="http://schemas.microsoft.com/office/powerpoint/2010/main" Requires="p14">
            <p:contentPart p14:bwMode="auto" r:id="rId18">
              <p14:nvContentPartPr>
                <p14:cNvPr id="11" name="Ink 10">
                  <a:extLst>
                    <a:ext uri="{FF2B5EF4-FFF2-40B4-BE49-F238E27FC236}">
                      <a16:creationId xmlns:a16="http://schemas.microsoft.com/office/drawing/2014/main" id="{B3730A75-B038-4086-AC11-9E3E6A4F2C24}"/>
                    </a:ext>
                  </a:extLst>
                </p14:cNvPr>
                <p14:cNvContentPartPr/>
                <p14:nvPr/>
              </p14:nvContentPartPr>
              <p14:xfrm>
                <a:off x="3674021" y="1024147"/>
                <a:ext cx="6840" cy="181440"/>
              </p14:xfrm>
            </p:contentPart>
          </mc:Choice>
          <mc:Fallback>
            <p:pic>
              <p:nvPicPr>
                <p:cNvPr id="11" name="Ink 10">
                  <a:extLst>
                    <a:ext uri="{FF2B5EF4-FFF2-40B4-BE49-F238E27FC236}">
                      <a16:creationId xmlns:a16="http://schemas.microsoft.com/office/drawing/2014/main" id="{B3730A75-B038-4086-AC11-9E3E6A4F2C24}"/>
                    </a:ext>
                  </a:extLst>
                </p:cNvPr>
                <p:cNvPicPr/>
                <p:nvPr/>
              </p:nvPicPr>
              <p:blipFill>
                <a:blip r:embed="rId19"/>
                <a:stretch>
                  <a:fillRect/>
                </a:stretch>
              </p:blipFill>
              <p:spPr>
                <a:xfrm>
                  <a:off x="3665381" y="1015147"/>
                  <a:ext cx="24480" cy="199080"/>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12" name="Ink 11">
                  <a:extLst>
                    <a:ext uri="{FF2B5EF4-FFF2-40B4-BE49-F238E27FC236}">
                      <a16:creationId xmlns:a16="http://schemas.microsoft.com/office/drawing/2014/main" id="{E4051695-F03F-4C65-9A65-7A3284D0758B}"/>
                    </a:ext>
                  </a:extLst>
                </p14:cNvPr>
                <p14:cNvContentPartPr/>
                <p14:nvPr/>
              </p14:nvContentPartPr>
              <p14:xfrm>
                <a:off x="3697421" y="804907"/>
                <a:ext cx="6840" cy="12600"/>
              </p14:xfrm>
            </p:contentPart>
          </mc:Choice>
          <mc:Fallback>
            <p:pic>
              <p:nvPicPr>
                <p:cNvPr id="12" name="Ink 11">
                  <a:extLst>
                    <a:ext uri="{FF2B5EF4-FFF2-40B4-BE49-F238E27FC236}">
                      <a16:creationId xmlns:a16="http://schemas.microsoft.com/office/drawing/2014/main" id="{E4051695-F03F-4C65-9A65-7A3284D0758B}"/>
                    </a:ext>
                  </a:extLst>
                </p:cNvPr>
                <p:cNvPicPr/>
                <p:nvPr/>
              </p:nvPicPr>
              <p:blipFill>
                <a:blip r:embed="rId21"/>
                <a:stretch>
                  <a:fillRect/>
                </a:stretch>
              </p:blipFill>
              <p:spPr>
                <a:xfrm>
                  <a:off x="3688781" y="795907"/>
                  <a:ext cx="24480" cy="30240"/>
                </a:xfrm>
                <a:prstGeom prst="rect">
                  <a:avLst/>
                </a:prstGeom>
              </p:spPr>
            </p:pic>
          </mc:Fallback>
        </mc:AlternateContent>
        <mc:AlternateContent xmlns:mc="http://schemas.openxmlformats.org/markup-compatibility/2006">
          <mc:Choice xmlns:p14="http://schemas.microsoft.com/office/powerpoint/2010/main" Requires="p14">
            <p:contentPart p14:bwMode="auto" r:id="rId22">
              <p14:nvContentPartPr>
                <p14:cNvPr id="13" name="Ink 12">
                  <a:extLst>
                    <a:ext uri="{FF2B5EF4-FFF2-40B4-BE49-F238E27FC236}">
                      <a16:creationId xmlns:a16="http://schemas.microsoft.com/office/drawing/2014/main" id="{295CC85F-7C32-4A74-9285-FF704167494E}"/>
                    </a:ext>
                  </a:extLst>
                </p14:cNvPr>
                <p14:cNvContentPartPr/>
                <p14:nvPr/>
              </p14:nvContentPartPr>
              <p14:xfrm>
                <a:off x="3767261" y="979867"/>
                <a:ext cx="142200" cy="231840"/>
              </p14:xfrm>
            </p:contentPart>
          </mc:Choice>
          <mc:Fallback>
            <p:pic>
              <p:nvPicPr>
                <p:cNvPr id="13" name="Ink 12">
                  <a:extLst>
                    <a:ext uri="{FF2B5EF4-FFF2-40B4-BE49-F238E27FC236}">
                      <a16:creationId xmlns:a16="http://schemas.microsoft.com/office/drawing/2014/main" id="{295CC85F-7C32-4A74-9285-FF704167494E}"/>
                    </a:ext>
                  </a:extLst>
                </p:cNvPr>
                <p:cNvPicPr/>
                <p:nvPr/>
              </p:nvPicPr>
              <p:blipFill>
                <a:blip r:embed="rId23"/>
                <a:stretch>
                  <a:fillRect/>
                </a:stretch>
              </p:blipFill>
              <p:spPr>
                <a:xfrm>
                  <a:off x="3758621" y="971227"/>
                  <a:ext cx="159840" cy="249480"/>
                </a:xfrm>
                <a:prstGeom prst="rect">
                  <a:avLst/>
                </a:prstGeom>
              </p:spPr>
            </p:pic>
          </mc:Fallback>
        </mc:AlternateContent>
        <mc:AlternateContent xmlns:mc="http://schemas.openxmlformats.org/markup-compatibility/2006">
          <mc:Choice xmlns:p14="http://schemas.microsoft.com/office/powerpoint/2010/main" Requires="p14">
            <p:contentPart p14:bwMode="auto" r:id="rId24">
              <p14:nvContentPartPr>
                <p14:cNvPr id="16" name="Ink 15">
                  <a:extLst>
                    <a:ext uri="{FF2B5EF4-FFF2-40B4-BE49-F238E27FC236}">
                      <a16:creationId xmlns:a16="http://schemas.microsoft.com/office/drawing/2014/main" id="{81998119-5979-424C-BA25-57933E75535B}"/>
                    </a:ext>
                  </a:extLst>
                </p14:cNvPr>
                <p14:cNvContentPartPr/>
                <p14:nvPr/>
              </p14:nvContentPartPr>
              <p14:xfrm>
                <a:off x="3972461" y="824707"/>
                <a:ext cx="142920" cy="417240"/>
              </p14:xfrm>
            </p:contentPart>
          </mc:Choice>
          <mc:Fallback>
            <p:pic>
              <p:nvPicPr>
                <p:cNvPr id="16" name="Ink 15">
                  <a:extLst>
                    <a:ext uri="{FF2B5EF4-FFF2-40B4-BE49-F238E27FC236}">
                      <a16:creationId xmlns:a16="http://schemas.microsoft.com/office/drawing/2014/main" id="{81998119-5979-424C-BA25-57933E75535B}"/>
                    </a:ext>
                  </a:extLst>
                </p:cNvPr>
                <p:cNvPicPr/>
                <p:nvPr/>
              </p:nvPicPr>
              <p:blipFill>
                <a:blip r:embed="rId25"/>
                <a:stretch>
                  <a:fillRect/>
                </a:stretch>
              </p:blipFill>
              <p:spPr>
                <a:xfrm>
                  <a:off x="3963461" y="816067"/>
                  <a:ext cx="160560" cy="434880"/>
                </a:xfrm>
                <a:prstGeom prst="rect">
                  <a:avLst/>
                </a:prstGeom>
              </p:spPr>
            </p:pic>
          </mc:Fallback>
        </mc:AlternateContent>
        <mc:AlternateContent xmlns:mc="http://schemas.openxmlformats.org/markup-compatibility/2006">
          <mc:Choice xmlns:p14="http://schemas.microsoft.com/office/powerpoint/2010/main" Requires="p14">
            <p:contentPart p14:bwMode="auto" r:id="rId26">
              <p14:nvContentPartPr>
                <p14:cNvPr id="17" name="Ink 16">
                  <a:extLst>
                    <a:ext uri="{FF2B5EF4-FFF2-40B4-BE49-F238E27FC236}">
                      <a16:creationId xmlns:a16="http://schemas.microsoft.com/office/drawing/2014/main" id="{B6E7ACDC-2C1D-4048-AC44-0CE204ACC1AA}"/>
                    </a:ext>
                  </a:extLst>
                </p14:cNvPr>
                <p14:cNvContentPartPr/>
                <p14:nvPr/>
              </p14:nvContentPartPr>
              <p14:xfrm>
                <a:off x="3977141" y="1039267"/>
                <a:ext cx="148680" cy="6120"/>
              </p14:xfrm>
            </p:contentPart>
          </mc:Choice>
          <mc:Fallback>
            <p:pic>
              <p:nvPicPr>
                <p:cNvPr id="17" name="Ink 16">
                  <a:extLst>
                    <a:ext uri="{FF2B5EF4-FFF2-40B4-BE49-F238E27FC236}">
                      <a16:creationId xmlns:a16="http://schemas.microsoft.com/office/drawing/2014/main" id="{B6E7ACDC-2C1D-4048-AC44-0CE204ACC1AA}"/>
                    </a:ext>
                  </a:extLst>
                </p:cNvPr>
                <p:cNvPicPr/>
                <p:nvPr/>
              </p:nvPicPr>
              <p:blipFill>
                <a:blip r:embed="rId27"/>
                <a:stretch>
                  <a:fillRect/>
                </a:stretch>
              </p:blipFill>
              <p:spPr>
                <a:xfrm>
                  <a:off x="3968501" y="1030627"/>
                  <a:ext cx="166320" cy="23760"/>
                </a:xfrm>
                <a:prstGeom prst="rect">
                  <a:avLst/>
                </a:prstGeom>
              </p:spPr>
            </p:pic>
          </mc:Fallback>
        </mc:AlternateContent>
        <mc:AlternateContent xmlns:mc="http://schemas.openxmlformats.org/markup-compatibility/2006">
          <mc:Choice xmlns:p14="http://schemas.microsoft.com/office/powerpoint/2010/main" Requires="p14">
            <p:contentPart p14:bwMode="auto" r:id="rId28">
              <p14:nvContentPartPr>
                <p14:cNvPr id="18" name="Ink 17">
                  <a:extLst>
                    <a:ext uri="{FF2B5EF4-FFF2-40B4-BE49-F238E27FC236}">
                      <a16:creationId xmlns:a16="http://schemas.microsoft.com/office/drawing/2014/main" id="{A7F23D30-E6EC-4D19-BD13-49112DC3D46A}"/>
                    </a:ext>
                  </a:extLst>
                </p14:cNvPr>
                <p14:cNvContentPartPr/>
                <p14:nvPr/>
              </p14:nvContentPartPr>
              <p14:xfrm>
                <a:off x="4132661" y="921907"/>
                <a:ext cx="123480" cy="264600"/>
              </p14:xfrm>
            </p:contentPart>
          </mc:Choice>
          <mc:Fallback>
            <p:pic>
              <p:nvPicPr>
                <p:cNvPr id="18" name="Ink 17">
                  <a:extLst>
                    <a:ext uri="{FF2B5EF4-FFF2-40B4-BE49-F238E27FC236}">
                      <a16:creationId xmlns:a16="http://schemas.microsoft.com/office/drawing/2014/main" id="{A7F23D30-E6EC-4D19-BD13-49112DC3D46A}"/>
                    </a:ext>
                  </a:extLst>
                </p:cNvPr>
                <p:cNvPicPr/>
                <p:nvPr/>
              </p:nvPicPr>
              <p:blipFill>
                <a:blip r:embed="rId29"/>
                <a:stretch>
                  <a:fillRect/>
                </a:stretch>
              </p:blipFill>
              <p:spPr>
                <a:xfrm>
                  <a:off x="4123661" y="913267"/>
                  <a:ext cx="141120" cy="28224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30">
            <p14:nvContentPartPr>
              <p14:cNvPr id="23" name="Ink 22">
                <a:extLst>
                  <a:ext uri="{FF2B5EF4-FFF2-40B4-BE49-F238E27FC236}">
                    <a16:creationId xmlns:a16="http://schemas.microsoft.com/office/drawing/2014/main" id="{B81823B8-2A92-4B4F-BC22-9361BFF39DB2}"/>
                  </a:ext>
                </a:extLst>
              </p14:cNvPr>
              <p14:cNvContentPartPr/>
              <p14:nvPr/>
            </p14:nvContentPartPr>
            <p14:xfrm>
              <a:off x="4388261" y="2671867"/>
              <a:ext cx="385920" cy="329760"/>
            </p14:xfrm>
          </p:contentPart>
        </mc:Choice>
        <mc:Fallback>
          <p:pic>
            <p:nvPicPr>
              <p:cNvPr id="23" name="Ink 22">
                <a:extLst>
                  <a:ext uri="{FF2B5EF4-FFF2-40B4-BE49-F238E27FC236}">
                    <a16:creationId xmlns:a16="http://schemas.microsoft.com/office/drawing/2014/main" id="{B81823B8-2A92-4B4F-BC22-9361BFF39DB2}"/>
                  </a:ext>
                </a:extLst>
              </p:cNvPr>
              <p:cNvPicPr/>
              <p:nvPr/>
            </p:nvPicPr>
            <p:blipFill>
              <a:blip r:embed="rId31"/>
              <a:stretch>
                <a:fillRect/>
              </a:stretch>
            </p:blipFill>
            <p:spPr>
              <a:xfrm>
                <a:off x="4379621" y="2663227"/>
                <a:ext cx="403560" cy="3474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24" name="Ink 23">
                <a:extLst>
                  <a:ext uri="{FF2B5EF4-FFF2-40B4-BE49-F238E27FC236}">
                    <a16:creationId xmlns:a16="http://schemas.microsoft.com/office/drawing/2014/main" id="{BD0035B7-1489-4E24-A156-BDC1EA8CB06A}"/>
                  </a:ext>
                </a:extLst>
              </p14:cNvPr>
              <p14:cNvContentPartPr/>
              <p14:nvPr/>
            </p14:nvContentPartPr>
            <p14:xfrm>
              <a:off x="4392581" y="3916387"/>
              <a:ext cx="301320" cy="292680"/>
            </p14:xfrm>
          </p:contentPart>
        </mc:Choice>
        <mc:Fallback>
          <p:pic>
            <p:nvPicPr>
              <p:cNvPr id="24" name="Ink 23">
                <a:extLst>
                  <a:ext uri="{FF2B5EF4-FFF2-40B4-BE49-F238E27FC236}">
                    <a16:creationId xmlns:a16="http://schemas.microsoft.com/office/drawing/2014/main" id="{BD0035B7-1489-4E24-A156-BDC1EA8CB06A}"/>
                  </a:ext>
                </a:extLst>
              </p:cNvPr>
              <p:cNvPicPr/>
              <p:nvPr/>
            </p:nvPicPr>
            <p:blipFill>
              <a:blip r:embed="rId33"/>
              <a:stretch>
                <a:fillRect/>
              </a:stretch>
            </p:blipFill>
            <p:spPr>
              <a:xfrm>
                <a:off x="4383581" y="3907387"/>
                <a:ext cx="318960" cy="31032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25" name="Ink 24">
                <a:extLst>
                  <a:ext uri="{FF2B5EF4-FFF2-40B4-BE49-F238E27FC236}">
                    <a16:creationId xmlns:a16="http://schemas.microsoft.com/office/drawing/2014/main" id="{5BC7FA09-84F3-42F5-B656-B7F322C9AA75}"/>
                  </a:ext>
                </a:extLst>
              </p14:cNvPr>
              <p14:cNvContentPartPr/>
              <p14:nvPr/>
            </p14:nvContentPartPr>
            <p14:xfrm>
              <a:off x="4163621" y="4631347"/>
              <a:ext cx="269640" cy="249120"/>
            </p14:xfrm>
          </p:contentPart>
        </mc:Choice>
        <mc:Fallback>
          <p:pic>
            <p:nvPicPr>
              <p:cNvPr id="25" name="Ink 24">
                <a:extLst>
                  <a:ext uri="{FF2B5EF4-FFF2-40B4-BE49-F238E27FC236}">
                    <a16:creationId xmlns:a16="http://schemas.microsoft.com/office/drawing/2014/main" id="{5BC7FA09-84F3-42F5-B656-B7F322C9AA75}"/>
                  </a:ext>
                </a:extLst>
              </p:cNvPr>
              <p:cNvPicPr/>
              <p:nvPr/>
            </p:nvPicPr>
            <p:blipFill>
              <a:blip r:embed="rId35"/>
              <a:stretch>
                <a:fillRect/>
              </a:stretch>
            </p:blipFill>
            <p:spPr>
              <a:xfrm>
                <a:off x="4154981" y="4622707"/>
                <a:ext cx="287280" cy="26676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26" name="Ink 25">
                <a:extLst>
                  <a:ext uri="{FF2B5EF4-FFF2-40B4-BE49-F238E27FC236}">
                    <a16:creationId xmlns:a16="http://schemas.microsoft.com/office/drawing/2014/main" id="{2F329FA6-682D-4294-B7F6-2DB1AD46F235}"/>
                  </a:ext>
                </a:extLst>
              </p14:cNvPr>
              <p14:cNvContentPartPr/>
              <p14:nvPr/>
            </p14:nvContentPartPr>
            <p14:xfrm>
              <a:off x="3443261" y="6091507"/>
              <a:ext cx="244080" cy="263520"/>
            </p14:xfrm>
          </p:contentPart>
        </mc:Choice>
        <mc:Fallback>
          <p:pic>
            <p:nvPicPr>
              <p:cNvPr id="26" name="Ink 25">
                <a:extLst>
                  <a:ext uri="{FF2B5EF4-FFF2-40B4-BE49-F238E27FC236}">
                    <a16:creationId xmlns:a16="http://schemas.microsoft.com/office/drawing/2014/main" id="{2F329FA6-682D-4294-B7F6-2DB1AD46F235}"/>
                  </a:ext>
                </a:extLst>
              </p:cNvPr>
              <p:cNvPicPr/>
              <p:nvPr/>
            </p:nvPicPr>
            <p:blipFill>
              <a:blip r:embed="rId37"/>
              <a:stretch>
                <a:fillRect/>
              </a:stretch>
            </p:blipFill>
            <p:spPr>
              <a:xfrm>
                <a:off x="3434261" y="6082507"/>
                <a:ext cx="261720" cy="281160"/>
              </a:xfrm>
              <a:prstGeom prst="rect">
                <a:avLst/>
              </a:prstGeom>
            </p:spPr>
          </p:pic>
        </mc:Fallback>
      </mc:AlternateContent>
    </p:spTree>
    <p:extLst>
      <p:ext uri="{BB962C8B-B14F-4D97-AF65-F5344CB8AC3E}">
        <p14:creationId xmlns:p14="http://schemas.microsoft.com/office/powerpoint/2010/main" val="3773779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965599E-AD62-2264-8EB8-030478BF3512}"/>
              </a:ext>
            </a:extLst>
          </p:cNvPr>
          <p:cNvSpPr/>
          <p:nvPr/>
        </p:nvSpPr>
        <p:spPr>
          <a:xfrm>
            <a:off x="6096000" y="1105786"/>
            <a:ext cx="6184605" cy="651456"/>
          </a:xfrm>
          <a:prstGeom prst="rect">
            <a:avLst/>
          </a:prstGeom>
          <a:solidFill>
            <a:schemeClr val="bg2">
              <a:lumMod val="25000"/>
            </a:schemeClr>
          </a:solidFill>
          <a:ln>
            <a:noFill/>
          </a:ln>
          <a:effectLst>
            <a:softEdge rad="317500"/>
          </a:effectLst>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ABD62B7-755D-EEDF-9A1F-6628A10A9566}"/>
              </a:ext>
            </a:extLst>
          </p:cNvPr>
          <p:cNvSpPr>
            <a:spLocks noGrp="1"/>
          </p:cNvSpPr>
          <p:nvPr>
            <p:ph type="title"/>
          </p:nvPr>
        </p:nvSpPr>
        <p:spPr>
          <a:xfrm>
            <a:off x="6228907" y="105951"/>
            <a:ext cx="5918790" cy="1325563"/>
          </a:xfrm>
        </p:spPr>
        <p:txBody>
          <a:bodyPr>
            <a:normAutofit/>
          </a:bodyPr>
          <a:lstStyle/>
          <a:p>
            <a:pPr algn="ctr"/>
            <a:r>
              <a:rPr lang="en-GB" sz="5400" dirty="0">
                <a:latin typeface="Avenir Next LT Pro" panose="020B0504020202020204" pitchFamily="34" charset="0"/>
              </a:rPr>
              <a:t>Calibration Gas</a:t>
            </a:r>
          </a:p>
        </p:txBody>
      </p:sp>
      <p:pic>
        <p:nvPicPr>
          <p:cNvPr id="4" name="Picture 3" descr="Bottles in a production line">
            <a:extLst>
              <a:ext uri="{FF2B5EF4-FFF2-40B4-BE49-F238E27FC236}">
                <a16:creationId xmlns:a16="http://schemas.microsoft.com/office/drawing/2014/main" id="{067AD256-5F20-55DA-A081-9EC53A4DC5AF}"/>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2600" r="38065" b="-2"/>
          <a:stretch/>
        </p:blipFill>
        <p:spPr>
          <a:xfrm>
            <a:off x="0" y="-1"/>
            <a:ext cx="6096000" cy="6858001"/>
          </a:xfrm>
          <a:prstGeom prst="rect">
            <a:avLst/>
          </a:prstGeom>
        </p:spPr>
      </p:pic>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D9DDB1EC-59C7-B009-ADBB-8E080430BFBD}"/>
                  </a:ext>
                </a:extLst>
              </p:cNvPr>
              <p:cNvSpPr txBox="1"/>
              <p:nvPr/>
            </p:nvSpPr>
            <p:spPr>
              <a:xfrm>
                <a:off x="4501116" y="4001223"/>
                <a:ext cx="9340702" cy="612796"/>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GB" sz="1800" i="1" smtClean="0">
                          <a:effectLst/>
                          <a:latin typeface="Cambria Math" panose="02040503050406030204" pitchFamily="18" charset="0"/>
                          <a:ea typeface="Calibri" panose="020F0502020204030204" pitchFamily="34" charset="0"/>
                          <a:cs typeface="Arial" panose="020B0604020202020204" pitchFamily="34" charset="0"/>
                        </a:rPr>
                        <m:t>𝑅𝑒𝑠𝑝𝑜𝑛𝑠𝑒</m:t>
                      </m:r>
                      <m:r>
                        <a:rPr lang="en-GB" sz="1800" i="1" smtClean="0">
                          <a:effectLst/>
                          <a:latin typeface="Cambria Math" panose="02040503050406030204" pitchFamily="18" charset="0"/>
                          <a:ea typeface="Calibri" panose="020F0502020204030204" pitchFamily="34" charset="0"/>
                          <a:cs typeface="Arial" panose="020B0604020202020204" pitchFamily="34" charset="0"/>
                        </a:rPr>
                        <m:t> </m:t>
                      </m:r>
                      <m:r>
                        <a:rPr lang="en-GB" sz="1800" i="1" smtClean="0">
                          <a:effectLst/>
                          <a:latin typeface="Cambria Math" panose="02040503050406030204" pitchFamily="18" charset="0"/>
                          <a:ea typeface="Calibri" panose="020F0502020204030204" pitchFamily="34" charset="0"/>
                          <a:cs typeface="Arial" panose="020B0604020202020204" pitchFamily="34" charset="0"/>
                        </a:rPr>
                        <m:t>𝐹𝑎𝑐𝑡𝑜𝑟</m:t>
                      </m:r>
                      <m:r>
                        <a:rPr lang="en-GB" sz="1800" i="1" smtClean="0">
                          <a:effectLst/>
                          <a:latin typeface="Cambria Math" panose="02040503050406030204" pitchFamily="18" charset="0"/>
                          <a:ea typeface="Calibri" panose="020F0502020204030204" pitchFamily="34" charset="0"/>
                          <a:cs typeface="Arial" panose="020B0604020202020204" pitchFamily="34" charset="0"/>
                        </a:rPr>
                        <m:t>= </m:t>
                      </m:r>
                      <m:f>
                        <m:fPr>
                          <m:ctrlPr>
                            <a:rPr lang="en-GB" sz="1800" i="1">
                              <a:effectLst/>
                              <a:latin typeface="Cambria Math" panose="02040503050406030204" pitchFamily="18" charset="0"/>
                              <a:ea typeface="Calibri" panose="020F0502020204030204" pitchFamily="34" charset="0"/>
                              <a:cs typeface="Arial" panose="020B0604020202020204" pitchFamily="34" charset="0"/>
                            </a:rPr>
                          </m:ctrlPr>
                        </m:fPr>
                        <m:num>
                          <m:r>
                            <a:rPr lang="en-GB" sz="1800" i="1">
                              <a:effectLst/>
                              <a:latin typeface="Cambria Math" panose="02040503050406030204" pitchFamily="18" charset="0"/>
                              <a:ea typeface="Calibri" panose="020F0502020204030204" pitchFamily="34" charset="0"/>
                              <a:cs typeface="Arial" panose="020B0604020202020204" pitchFamily="34" charset="0"/>
                            </a:rPr>
                            <m:t>𝑅𝑎𝑤</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𝐴𝑟𝑒𝑎</m:t>
                          </m:r>
                        </m:num>
                        <m:den>
                          <m:r>
                            <a:rPr lang="en-GB" sz="1800" i="1">
                              <a:effectLst/>
                              <a:latin typeface="Cambria Math" panose="02040503050406030204" pitchFamily="18" charset="0"/>
                              <a:ea typeface="Calibri" panose="020F0502020204030204" pitchFamily="34" charset="0"/>
                              <a:cs typeface="Arial" panose="020B0604020202020204" pitchFamily="34" charset="0"/>
                            </a:rPr>
                            <m:t>𝐶𝑎𝑙𝑖𝑏𝑟𝑎𝑡𝑖𝑜𝑛</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𝐶𝑜𝑛𝑠𝑒𝑛𝑡𝑟𝑎𝑡𝑖𝑜𝑛</m:t>
                          </m:r>
                          <m:r>
                            <a:rPr lang="en-GB" sz="1800" i="1">
                              <a:effectLst/>
                              <a:latin typeface="Cambria Math" panose="02040503050406030204" pitchFamily="18" charset="0"/>
                              <a:ea typeface="Calibri" panose="020F0502020204030204" pitchFamily="34" charset="0"/>
                              <a:cs typeface="Arial" panose="020B0604020202020204" pitchFamily="34" charset="0"/>
                            </a:rPr>
                            <m:t> </m:t>
                          </m:r>
                          <m:r>
                            <a:rPr lang="en-GB" sz="1800" i="1">
                              <a:effectLst/>
                              <a:latin typeface="Cambria Math" panose="02040503050406030204" pitchFamily="18" charset="0"/>
                              <a:ea typeface="Calibri" panose="020F0502020204030204" pitchFamily="34" charset="0"/>
                              <a:cs typeface="Arial" panose="020B0604020202020204" pitchFamily="34" charset="0"/>
                            </a:rPr>
                            <m:t>𝑀𝑜𝑙𝑒</m:t>
                          </m:r>
                        </m:den>
                      </m:f>
                    </m:oMath>
                  </m:oMathPara>
                </a14:m>
                <a:endParaRPr lang="en-GB" dirty="0"/>
              </a:p>
            </p:txBody>
          </p:sp>
        </mc:Choice>
        <mc:Fallback xmlns="">
          <p:sp>
            <p:nvSpPr>
              <p:cNvPr id="10" name="TextBox 9">
                <a:extLst>
                  <a:ext uri="{FF2B5EF4-FFF2-40B4-BE49-F238E27FC236}">
                    <a16:creationId xmlns:a16="http://schemas.microsoft.com/office/drawing/2014/main" id="{D9DDB1EC-59C7-B009-ADBB-8E080430BFBD}"/>
                  </a:ext>
                </a:extLst>
              </p:cNvPr>
              <p:cNvSpPr txBox="1">
                <a:spLocks noRot="1" noChangeAspect="1" noMove="1" noResize="1" noEditPoints="1" noAdjustHandles="1" noChangeArrowheads="1" noChangeShapeType="1" noTextEdit="1"/>
              </p:cNvSpPr>
              <p:nvPr/>
            </p:nvSpPr>
            <p:spPr>
              <a:xfrm>
                <a:off x="4501116" y="4001223"/>
                <a:ext cx="9340702" cy="612796"/>
              </a:xfrm>
              <a:prstGeom prst="rect">
                <a:avLst/>
              </a:prstGeom>
              <a:blipFill>
                <a:blip r:embed="rId4"/>
                <a:stretch>
                  <a:fillRect/>
                </a:stretch>
              </a:blipFill>
            </p:spPr>
            <p:txBody>
              <a:bodyPr/>
              <a:lstStyle/>
              <a:p>
                <a:r>
                  <a:rPr lang="en-GB">
                    <a:noFill/>
                  </a:rPr>
                  <a:t> </a:t>
                </a:r>
              </a:p>
            </p:txBody>
          </p:sp>
        </mc:Fallback>
      </mc:AlternateContent>
      <p:sp>
        <p:nvSpPr>
          <p:cNvPr id="11" name="TextBox 10">
            <a:extLst>
              <a:ext uri="{FF2B5EF4-FFF2-40B4-BE49-F238E27FC236}">
                <a16:creationId xmlns:a16="http://schemas.microsoft.com/office/drawing/2014/main" id="{FDCCF28F-F7D6-A7E1-76EB-831BCAFCB85A}"/>
              </a:ext>
            </a:extLst>
          </p:cNvPr>
          <p:cNvSpPr txBox="1"/>
          <p:nvPr/>
        </p:nvSpPr>
        <p:spPr>
          <a:xfrm>
            <a:off x="6449532" y="1757242"/>
            <a:ext cx="5448301" cy="212686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t>Calibration performed once every 24 hours</a:t>
            </a:r>
          </a:p>
          <a:p>
            <a:pPr marL="285750" indent="-285750">
              <a:lnSpc>
                <a:spcPct val="150000"/>
              </a:lnSpc>
              <a:buFont typeface="Wingdings" panose="05000000000000000000" pitchFamily="2" charset="2"/>
              <a:buChar char="§"/>
            </a:pPr>
            <a:r>
              <a:rPr lang="en-GB" dirty="0"/>
              <a:t>Ensures accuracy and precision by updating the response factor</a:t>
            </a:r>
          </a:p>
          <a:p>
            <a:pPr marL="285750" indent="-285750">
              <a:lnSpc>
                <a:spcPct val="150000"/>
              </a:lnSpc>
              <a:buFont typeface="Wingdings" panose="05000000000000000000" pitchFamily="2" charset="2"/>
              <a:buChar char="§"/>
            </a:pPr>
            <a:r>
              <a:rPr lang="en-GB" dirty="0"/>
              <a:t>Response factor calculated by using the following formula,</a:t>
            </a:r>
          </a:p>
        </p:txBody>
      </p:sp>
      <p:sp>
        <p:nvSpPr>
          <p:cNvPr id="12" name="TextBox 11">
            <a:extLst>
              <a:ext uri="{FF2B5EF4-FFF2-40B4-BE49-F238E27FC236}">
                <a16:creationId xmlns:a16="http://schemas.microsoft.com/office/drawing/2014/main" id="{637A952D-9826-571E-7434-73992AA9A2EE}"/>
              </a:ext>
            </a:extLst>
          </p:cNvPr>
          <p:cNvSpPr txBox="1"/>
          <p:nvPr/>
        </p:nvSpPr>
        <p:spPr>
          <a:xfrm>
            <a:off x="6449532" y="4818460"/>
            <a:ext cx="5443870" cy="212686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dirty="0"/>
              <a:t>Calibration bottle used with a known concentration</a:t>
            </a:r>
          </a:p>
          <a:p>
            <a:pPr marL="285750" indent="-285750">
              <a:lnSpc>
                <a:spcPct val="150000"/>
              </a:lnSpc>
              <a:buFont typeface="Wingdings" panose="05000000000000000000" pitchFamily="2" charset="2"/>
              <a:buChar char="§"/>
            </a:pPr>
            <a:r>
              <a:rPr lang="en-GB" dirty="0"/>
              <a:t>For process analysis, the calculated response factor and raw area are used to identify the concentration of the sample gas</a:t>
            </a:r>
          </a:p>
          <a:p>
            <a:pPr marL="285750" indent="-285750">
              <a:lnSpc>
                <a:spcPct val="150000"/>
              </a:lnSpc>
              <a:buFont typeface="Wingdings" panose="05000000000000000000" pitchFamily="2" charset="2"/>
              <a:buChar char="§"/>
            </a:pPr>
            <a:endParaRPr lang="en-GB" dirty="0"/>
          </a:p>
        </p:txBody>
      </p:sp>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F28CD9D0-640B-458F-8ADF-FC93D4E60F3C}"/>
                  </a:ext>
                </a:extLst>
              </p14:cNvPr>
              <p14:cNvContentPartPr/>
              <p14:nvPr/>
            </p14:nvContentPartPr>
            <p14:xfrm>
              <a:off x="11074825" y="1904185"/>
              <a:ext cx="283320" cy="196560"/>
            </p14:xfrm>
          </p:contentPart>
        </mc:Choice>
        <mc:Fallback>
          <p:pic>
            <p:nvPicPr>
              <p:cNvPr id="3" name="Ink 2">
                <a:extLst>
                  <a:ext uri="{FF2B5EF4-FFF2-40B4-BE49-F238E27FC236}">
                    <a16:creationId xmlns:a16="http://schemas.microsoft.com/office/drawing/2014/main" id="{F28CD9D0-640B-458F-8ADF-FC93D4E60F3C}"/>
                  </a:ext>
                </a:extLst>
              </p:cNvPr>
              <p:cNvPicPr/>
              <p:nvPr/>
            </p:nvPicPr>
            <p:blipFill>
              <a:blip r:embed="rId6"/>
              <a:stretch>
                <a:fillRect/>
              </a:stretch>
            </p:blipFill>
            <p:spPr>
              <a:xfrm>
                <a:off x="11065825" y="1895185"/>
                <a:ext cx="300960" cy="2142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5" name="Ink 4">
                <a:extLst>
                  <a:ext uri="{FF2B5EF4-FFF2-40B4-BE49-F238E27FC236}">
                    <a16:creationId xmlns:a16="http://schemas.microsoft.com/office/drawing/2014/main" id="{6379F3F0-6907-4678-925F-59F59CE8508D}"/>
                  </a:ext>
                </a:extLst>
              </p14:cNvPr>
              <p14:cNvContentPartPr/>
              <p14:nvPr/>
            </p14:nvContentPartPr>
            <p14:xfrm>
              <a:off x="9528985" y="2583145"/>
              <a:ext cx="279000" cy="167400"/>
            </p14:xfrm>
          </p:contentPart>
        </mc:Choice>
        <mc:Fallback>
          <p:pic>
            <p:nvPicPr>
              <p:cNvPr id="5" name="Ink 4">
                <a:extLst>
                  <a:ext uri="{FF2B5EF4-FFF2-40B4-BE49-F238E27FC236}">
                    <a16:creationId xmlns:a16="http://schemas.microsoft.com/office/drawing/2014/main" id="{6379F3F0-6907-4678-925F-59F59CE8508D}"/>
                  </a:ext>
                </a:extLst>
              </p:cNvPr>
              <p:cNvPicPr/>
              <p:nvPr/>
            </p:nvPicPr>
            <p:blipFill>
              <a:blip r:embed="rId8"/>
              <a:stretch>
                <a:fillRect/>
              </a:stretch>
            </p:blipFill>
            <p:spPr>
              <a:xfrm>
                <a:off x="9519985" y="2574145"/>
                <a:ext cx="296640" cy="18504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B26CDEE4-B8B2-4BF4-8E54-84F8BABE640E}"/>
                  </a:ext>
                </a:extLst>
              </p14:cNvPr>
              <p14:cNvContentPartPr/>
              <p14:nvPr/>
            </p14:nvContentPartPr>
            <p14:xfrm>
              <a:off x="8639065" y="3350665"/>
              <a:ext cx="264240" cy="204480"/>
            </p14:xfrm>
          </p:contentPart>
        </mc:Choice>
        <mc:Fallback>
          <p:pic>
            <p:nvPicPr>
              <p:cNvPr id="7" name="Ink 6">
                <a:extLst>
                  <a:ext uri="{FF2B5EF4-FFF2-40B4-BE49-F238E27FC236}">
                    <a16:creationId xmlns:a16="http://schemas.microsoft.com/office/drawing/2014/main" id="{B26CDEE4-B8B2-4BF4-8E54-84F8BABE640E}"/>
                  </a:ext>
                </a:extLst>
              </p:cNvPr>
              <p:cNvPicPr/>
              <p:nvPr/>
            </p:nvPicPr>
            <p:blipFill>
              <a:blip r:embed="rId10"/>
              <a:stretch>
                <a:fillRect/>
              </a:stretch>
            </p:blipFill>
            <p:spPr>
              <a:xfrm>
                <a:off x="8630425" y="3341665"/>
                <a:ext cx="281880" cy="22212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8" name="Ink 7">
                <a:extLst>
                  <a:ext uri="{FF2B5EF4-FFF2-40B4-BE49-F238E27FC236}">
                    <a16:creationId xmlns:a16="http://schemas.microsoft.com/office/drawing/2014/main" id="{E7A7E8ED-E49B-4690-A3E8-93B2831EA32C}"/>
                  </a:ext>
                </a:extLst>
              </p14:cNvPr>
              <p14:cNvContentPartPr/>
              <p14:nvPr/>
            </p14:nvContentPartPr>
            <p14:xfrm>
              <a:off x="7978825" y="4698865"/>
              <a:ext cx="309240" cy="245160"/>
            </p14:xfrm>
          </p:contentPart>
        </mc:Choice>
        <mc:Fallback>
          <p:pic>
            <p:nvPicPr>
              <p:cNvPr id="8" name="Ink 7">
                <a:extLst>
                  <a:ext uri="{FF2B5EF4-FFF2-40B4-BE49-F238E27FC236}">
                    <a16:creationId xmlns:a16="http://schemas.microsoft.com/office/drawing/2014/main" id="{E7A7E8ED-E49B-4690-A3E8-93B2831EA32C}"/>
                  </a:ext>
                </a:extLst>
              </p:cNvPr>
              <p:cNvPicPr/>
              <p:nvPr/>
            </p:nvPicPr>
            <p:blipFill>
              <a:blip r:embed="rId12"/>
              <a:stretch>
                <a:fillRect/>
              </a:stretch>
            </p:blipFill>
            <p:spPr>
              <a:xfrm>
                <a:off x="7970185" y="4689865"/>
                <a:ext cx="326880" cy="2628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9" name="Ink 8">
                <a:extLst>
                  <a:ext uri="{FF2B5EF4-FFF2-40B4-BE49-F238E27FC236}">
                    <a16:creationId xmlns:a16="http://schemas.microsoft.com/office/drawing/2014/main" id="{0C83CF07-EA55-410D-984D-B5098B907E95}"/>
                  </a:ext>
                </a:extLst>
              </p14:cNvPr>
              <p14:cNvContentPartPr/>
              <p14:nvPr/>
            </p14:nvContentPartPr>
            <p14:xfrm>
              <a:off x="8378425" y="5377825"/>
              <a:ext cx="395280" cy="253080"/>
            </p14:xfrm>
          </p:contentPart>
        </mc:Choice>
        <mc:Fallback>
          <p:pic>
            <p:nvPicPr>
              <p:cNvPr id="9" name="Ink 8">
                <a:extLst>
                  <a:ext uri="{FF2B5EF4-FFF2-40B4-BE49-F238E27FC236}">
                    <a16:creationId xmlns:a16="http://schemas.microsoft.com/office/drawing/2014/main" id="{0C83CF07-EA55-410D-984D-B5098B907E95}"/>
                  </a:ext>
                </a:extLst>
              </p:cNvPr>
              <p:cNvPicPr/>
              <p:nvPr/>
            </p:nvPicPr>
            <p:blipFill>
              <a:blip r:embed="rId14"/>
              <a:stretch>
                <a:fillRect/>
              </a:stretch>
            </p:blipFill>
            <p:spPr>
              <a:xfrm>
                <a:off x="8369425" y="5369185"/>
                <a:ext cx="412920" cy="270720"/>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3" name="Ink 12">
                <a:extLst>
                  <a:ext uri="{FF2B5EF4-FFF2-40B4-BE49-F238E27FC236}">
                    <a16:creationId xmlns:a16="http://schemas.microsoft.com/office/drawing/2014/main" id="{907B0634-2AF7-42E9-B923-18FD7252C6F3}"/>
                  </a:ext>
                </a:extLst>
              </p14:cNvPr>
              <p14:cNvContentPartPr/>
              <p14:nvPr/>
            </p14:nvContentPartPr>
            <p14:xfrm>
              <a:off x="8751745" y="5867425"/>
              <a:ext cx="285480" cy="227520"/>
            </p14:xfrm>
          </p:contentPart>
        </mc:Choice>
        <mc:Fallback>
          <p:pic>
            <p:nvPicPr>
              <p:cNvPr id="13" name="Ink 12">
                <a:extLst>
                  <a:ext uri="{FF2B5EF4-FFF2-40B4-BE49-F238E27FC236}">
                    <a16:creationId xmlns:a16="http://schemas.microsoft.com/office/drawing/2014/main" id="{907B0634-2AF7-42E9-B923-18FD7252C6F3}"/>
                  </a:ext>
                </a:extLst>
              </p:cNvPr>
              <p:cNvPicPr/>
              <p:nvPr/>
            </p:nvPicPr>
            <p:blipFill>
              <a:blip r:embed="rId16"/>
              <a:stretch>
                <a:fillRect/>
              </a:stretch>
            </p:blipFill>
            <p:spPr>
              <a:xfrm>
                <a:off x="8743105" y="5858785"/>
                <a:ext cx="303120" cy="245160"/>
              </a:xfrm>
              <a:prstGeom prst="rect">
                <a:avLst/>
              </a:prstGeom>
            </p:spPr>
          </p:pic>
        </mc:Fallback>
      </mc:AlternateContent>
    </p:spTree>
    <p:extLst>
      <p:ext uri="{BB962C8B-B14F-4D97-AF65-F5344CB8AC3E}">
        <p14:creationId xmlns:p14="http://schemas.microsoft.com/office/powerpoint/2010/main" val="210279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9EE7D3-957C-F821-43DE-09AC15A09B3D}"/>
              </a:ext>
            </a:extLst>
          </p:cNvPr>
          <p:cNvSpPr/>
          <p:nvPr/>
        </p:nvSpPr>
        <p:spPr>
          <a:xfrm>
            <a:off x="0" y="0"/>
            <a:ext cx="4086447" cy="6858000"/>
          </a:xfrm>
          <a:prstGeom prst="rect">
            <a:avLst/>
          </a:prstGeom>
          <a:solidFill>
            <a:srgbClr val="536562">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4086447" y="-23002"/>
            <a:ext cx="8105553" cy="1325563"/>
          </a:xfrm>
        </p:spPr>
        <p:txBody>
          <a:bodyPr>
            <a:normAutofit/>
          </a:bodyPr>
          <a:lstStyle/>
          <a:p>
            <a:pPr algn="ctr"/>
            <a:r>
              <a:rPr lang="en-US" sz="5400" spc="300" dirty="0">
                <a:latin typeface="+mn-lt"/>
                <a:cs typeface="Calibri Light"/>
              </a:rPr>
              <a:t>TEST 1</a:t>
            </a:r>
            <a:endParaRPr lang="en-US" sz="5400" spc="300" dirty="0">
              <a:latin typeface="+mn-lt"/>
            </a:endParaRPr>
          </a:p>
        </p:txBody>
      </p:sp>
      <p:grpSp>
        <p:nvGrpSpPr>
          <p:cNvPr id="4" name="Group 3">
            <a:extLst>
              <a:ext uri="{FF2B5EF4-FFF2-40B4-BE49-F238E27FC236}">
                <a16:creationId xmlns:a16="http://schemas.microsoft.com/office/drawing/2014/main" id="{5F916453-5460-97DA-AEED-64418DA03084}"/>
              </a:ext>
            </a:extLst>
          </p:cNvPr>
          <p:cNvGrpSpPr/>
          <p:nvPr/>
        </p:nvGrpSpPr>
        <p:grpSpPr>
          <a:xfrm>
            <a:off x="4086447" y="1573342"/>
            <a:ext cx="8105553" cy="4546042"/>
            <a:chOff x="0" y="0"/>
            <a:chExt cx="6819446" cy="4189958"/>
          </a:xfrm>
        </p:grpSpPr>
        <p:pic>
          <p:nvPicPr>
            <p:cNvPr id="5" name="Picture 4">
              <a:extLst>
                <a:ext uri="{FF2B5EF4-FFF2-40B4-BE49-F238E27FC236}">
                  <a16:creationId xmlns:a16="http://schemas.microsoft.com/office/drawing/2014/main" id="{0A111297-7009-FC66-59B9-596073CC3D0E}"/>
                </a:ext>
              </a:extLst>
            </p:cNvPr>
            <p:cNvPicPr/>
            <p:nvPr/>
          </p:nvPicPr>
          <p:blipFill rotWithShape="1">
            <a:blip r:embed="rId2" cstate="print">
              <a:extLst>
                <a:ext uri="{28A0092B-C50C-407E-A947-70E740481C1C}">
                  <a14:useLocalDpi xmlns:a14="http://schemas.microsoft.com/office/drawing/2010/main" val="0"/>
                </a:ext>
              </a:extLst>
            </a:blip>
            <a:srcRect l="1200" t="2511" r="26778" b="15365"/>
            <a:stretch/>
          </p:blipFill>
          <p:spPr bwMode="auto">
            <a:xfrm>
              <a:off x="0" y="0"/>
              <a:ext cx="6819446" cy="4189958"/>
            </a:xfrm>
            <a:prstGeom prst="rect">
              <a:avLst/>
            </a:prstGeom>
            <a:noFill/>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13896351-8F2C-BE0E-EBC1-C57D34609809}"/>
                </a:ext>
              </a:extLst>
            </p:cNvPr>
            <p:cNvSpPr/>
            <p:nvPr/>
          </p:nvSpPr>
          <p:spPr>
            <a:xfrm>
              <a:off x="932452" y="2123849"/>
              <a:ext cx="557348" cy="1561011"/>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7" name="Rectangle 6">
              <a:extLst>
                <a:ext uri="{FF2B5EF4-FFF2-40B4-BE49-F238E27FC236}">
                  <a16:creationId xmlns:a16="http://schemas.microsoft.com/office/drawing/2014/main" id="{36A30950-0F3A-9336-3198-2F9C682D362E}"/>
                </a:ext>
              </a:extLst>
            </p:cNvPr>
            <p:cNvSpPr/>
            <p:nvPr/>
          </p:nvSpPr>
          <p:spPr>
            <a:xfrm>
              <a:off x="2941102" y="2755765"/>
              <a:ext cx="943556" cy="929095"/>
            </a:xfrm>
            <a:prstGeom prst="rect">
              <a:avLst/>
            </a:prstGeom>
            <a:noFill/>
            <a:ln w="2857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grpSp>
      <p:sp>
        <p:nvSpPr>
          <p:cNvPr id="14" name="Rectangle 13">
            <a:extLst>
              <a:ext uri="{FF2B5EF4-FFF2-40B4-BE49-F238E27FC236}">
                <a16:creationId xmlns:a16="http://schemas.microsoft.com/office/drawing/2014/main" id="{B4CA670C-347C-164B-37B1-6830680516A5}"/>
              </a:ext>
            </a:extLst>
          </p:cNvPr>
          <p:cNvSpPr/>
          <p:nvPr/>
        </p:nvSpPr>
        <p:spPr>
          <a:xfrm>
            <a:off x="7048058" y="1025318"/>
            <a:ext cx="2249672" cy="45719"/>
          </a:xfrm>
          <a:custGeom>
            <a:avLst/>
            <a:gdLst>
              <a:gd name="connsiteX0" fmla="*/ 0 w 2249672"/>
              <a:gd name="connsiteY0" fmla="*/ 0 h 45719"/>
              <a:gd name="connsiteX1" fmla="*/ 517425 w 2249672"/>
              <a:gd name="connsiteY1" fmla="*/ 0 h 45719"/>
              <a:gd name="connsiteX2" fmla="*/ 1012352 w 2249672"/>
              <a:gd name="connsiteY2" fmla="*/ 0 h 45719"/>
              <a:gd name="connsiteX3" fmla="*/ 1552274 w 2249672"/>
              <a:gd name="connsiteY3" fmla="*/ 0 h 45719"/>
              <a:gd name="connsiteX4" fmla="*/ 2249672 w 2249672"/>
              <a:gd name="connsiteY4" fmla="*/ 0 h 45719"/>
              <a:gd name="connsiteX5" fmla="*/ 2249672 w 2249672"/>
              <a:gd name="connsiteY5" fmla="*/ 45719 h 45719"/>
              <a:gd name="connsiteX6" fmla="*/ 1754744 w 2249672"/>
              <a:gd name="connsiteY6" fmla="*/ 45719 h 45719"/>
              <a:gd name="connsiteX7" fmla="*/ 1259816 w 2249672"/>
              <a:gd name="connsiteY7" fmla="*/ 45719 h 45719"/>
              <a:gd name="connsiteX8" fmla="*/ 742392 w 2249672"/>
              <a:gd name="connsiteY8" fmla="*/ 45719 h 45719"/>
              <a:gd name="connsiteX9" fmla="*/ 0 w 2249672"/>
              <a:gd name="connsiteY9" fmla="*/ 45719 h 45719"/>
              <a:gd name="connsiteX10" fmla="*/ 0 w 2249672"/>
              <a:gd name="connsiteY10" fmla="*/ 0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49672" h="45719" fill="none" extrusionOk="0">
                <a:moveTo>
                  <a:pt x="0" y="0"/>
                </a:moveTo>
                <a:cubicBezTo>
                  <a:pt x="145914" y="13865"/>
                  <a:pt x="299817" y="10609"/>
                  <a:pt x="517425" y="0"/>
                </a:cubicBezTo>
                <a:cubicBezTo>
                  <a:pt x="735034" y="-10609"/>
                  <a:pt x="775818" y="4692"/>
                  <a:pt x="1012352" y="0"/>
                </a:cubicBezTo>
                <a:cubicBezTo>
                  <a:pt x="1248886" y="-4692"/>
                  <a:pt x="1356949" y="26301"/>
                  <a:pt x="1552274" y="0"/>
                </a:cubicBezTo>
                <a:cubicBezTo>
                  <a:pt x="1747599" y="-26301"/>
                  <a:pt x="2085954" y="33153"/>
                  <a:pt x="2249672" y="0"/>
                </a:cubicBezTo>
                <a:cubicBezTo>
                  <a:pt x="2251454" y="15717"/>
                  <a:pt x="2249274" y="34299"/>
                  <a:pt x="2249672" y="45719"/>
                </a:cubicBezTo>
                <a:cubicBezTo>
                  <a:pt x="2101941" y="42378"/>
                  <a:pt x="1985039" y="44526"/>
                  <a:pt x="1754744" y="45719"/>
                </a:cubicBezTo>
                <a:cubicBezTo>
                  <a:pt x="1524449" y="46912"/>
                  <a:pt x="1449162" y="52049"/>
                  <a:pt x="1259816" y="45719"/>
                </a:cubicBezTo>
                <a:cubicBezTo>
                  <a:pt x="1070470" y="39389"/>
                  <a:pt x="993995" y="46333"/>
                  <a:pt x="742392" y="45719"/>
                </a:cubicBezTo>
                <a:cubicBezTo>
                  <a:pt x="490789" y="45105"/>
                  <a:pt x="247570" y="18373"/>
                  <a:pt x="0" y="45719"/>
                </a:cubicBezTo>
                <a:cubicBezTo>
                  <a:pt x="-1323" y="28665"/>
                  <a:pt x="653" y="14314"/>
                  <a:pt x="0" y="0"/>
                </a:cubicBezTo>
                <a:close/>
              </a:path>
              <a:path w="2249672" h="45719" stroke="0" extrusionOk="0">
                <a:moveTo>
                  <a:pt x="0" y="0"/>
                </a:moveTo>
                <a:cubicBezTo>
                  <a:pt x="120810" y="10179"/>
                  <a:pt x="271014" y="-2085"/>
                  <a:pt x="494928" y="0"/>
                </a:cubicBezTo>
                <a:cubicBezTo>
                  <a:pt x="718842" y="2085"/>
                  <a:pt x="874422" y="16153"/>
                  <a:pt x="1034849" y="0"/>
                </a:cubicBezTo>
                <a:cubicBezTo>
                  <a:pt x="1195276" y="-16153"/>
                  <a:pt x="1472910" y="-28827"/>
                  <a:pt x="1642261" y="0"/>
                </a:cubicBezTo>
                <a:cubicBezTo>
                  <a:pt x="1811612" y="28827"/>
                  <a:pt x="2000758" y="17662"/>
                  <a:pt x="2249672" y="0"/>
                </a:cubicBezTo>
                <a:cubicBezTo>
                  <a:pt x="2250599" y="22430"/>
                  <a:pt x="2248742" y="30069"/>
                  <a:pt x="2249672" y="45719"/>
                </a:cubicBezTo>
                <a:cubicBezTo>
                  <a:pt x="2060927" y="68718"/>
                  <a:pt x="1929023" y="45095"/>
                  <a:pt x="1732247" y="45719"/>
                </a:cubicBezTo>
                <a:cubicBezTo>
                  <a:pt x="1535472" y="46343"/>
                  <a:pt x="1400818" y="62912"/>
                  <a:pt x="1214823" y="45719"/>
                </a:cubicBezTo>
                <a:cubicBezTo>
                  <a:pt x="1028828" y="28526"/>
                  <a:pt x="938195" y="51788"/>
                  <a:pt x="674902" y="45719"/>
                </a:cubicBezTo>
                <a:cubicBezTo>
                  <a:pt x="411609" y="39650"/>
                  <a:pt x="215578" y="67155"/>
                  <a:pt x="0" y="45719"/>
                </a:cubicBezTo>
                <a:cubicBezTo>
                  <a:pt x="-312" y="32391"/>
                  <a:pt x="1104" y="16467"/>
                  <a:pt x="0" y="0"/>
                </a:cubicBezTo>
                <a:close/>
              </a:path>
            </a:pathLst>
          </a:custGeom>
          <a:solidFill>
            <a:srgbClr val="536562"/>
          </a:solidFill>
          <a:ln>
            <a:solidFill>
              <a:srgbClr val="536562"/>
            </a:solidFill>
            <a:extLst>
              <a:ext uri="{C807C97D-BFC1-408E-A445-0C87EB9F89A2}">
                <ask:lineSketchStyleProps xmlns:ask="http://schemas.microsoft.com/office/drawing/2018/sketchyshapes" sd="30381548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D9288D46-E20F-7DA3-6084-85B903C6846A}"/>
              </a:ext>
            </a:extLst>
          </p:cNvPr>
          <p:cNvSpPr txBox="1"/>
          <p:nvPr/>
        </p:nvSpPr>
        <p:spPr>
          <a:xfrm>
            <a:off x="-7504" y="495825"/>
            <a:ext cx="4093951" cy="5866350"/>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dirty="0"/>
              <a:t>Graph = green line shows results of ideal settings, red line shows results of test settings</a:t>
            </a:r>
          </a:p>
          <a:p>
            <a:pPr marL="285750" indent="-285750">
              <a:lnSpc>
                <a:spcPct val="150000"/>
              </a:lnSpc>
              <a:buFont typeface="Wingdings" panose="05000000000000000000" pitchFamily="2" charset="2"/>
              <a:buChar char="Ø"/>
            </a:pPr>
            <a:r>
              <a:rPr lang="en-GB" dirty="0"/>
              <a:t>Valve 1 (10 port) switching time set to 11 seconds</a:t>
            </a:r>
          </a:p>
          <a:p>
            <a:pPr marL="285750" indent="-285750">
              <a:lnSpc>
                <a:spcPct val="150000"/>
              </a:lnSpc>
              <a:buFont typeface="Wingdings" panose="05000000000000000000" pitchFamily="2" charset="2"/>
              <a:buChar char="Ø"/>
            </a:pPr>
            <a:r>
              <a:rPr lang="en-GB" dirty="0"/>
              <a:t>C6+ is detected earlier as it has not travelled far into column 1</a:t>
            </a:r>
          </a:p>
          <a:p>
            <a:pPr marL="285750" indent="-285750">
              <a:lnSpc>
                <a:spcPct val="150000"/>
              </a:lnSpc>
              <a:buFont typeface="Wingdings" panose="05000000000000000000" pitchFamily="2" charset="2"/>
              <a:buChar char="Ø"/>
            </a:pPr>
            <a:r>
              <a:rPr lang="en-GB" dirty="0"/>
              <a:t>C6+ peak is larger as it is mixed with some pentane</a:t>
            </a:r>
          </a:p>
          <a:p>
            <a:pPr marL="285750" indent="-285750">
              <a:lnSpc>
                <a:spcPct val="150000"/>
              </a:lnSpc>
              <a:buFont typeface="Wingdings" panose="05000000000000000000" pitchFamily="2" charset="2"/>
              <a:buChar char="Ø"/>
            </a:pPr>
            <a:r>
              <a:rPr lang="en-GB" dirty="0"/>
              <a:t>NC5 peak is smaller in size</a:t>
            </a:r>
          </a:p>
          <a:p>
            <a:pPr marL="285750" indent="-285750">
              <a:lnSpc>
                <a:spcPct val="150000"/>
              </a:lnSpc>
              <a:buFont typeface="Wingdings" panose="05000000000000000000" pitchFamily="2" charset="2"/>
              <a:buChar char="Ø"/>
            </a:pPr>
            <a:r>
              <a:rPr lang="en-GB" dirty="0"/>
              <a:t>Can compare results to the bottle concentration and the component data table</a:t>
            </a:r>
          </a:p>
          <a:p>
            <a:pPr marL="285750" indent="-285750">
              <a:lnSpc>
                <a:spcPct val="150000"/>
              </a:lnSpc>
              <a:buFont typeface="Wingdings" panose="05000000000000000000" pitchFamily="2" charset="2"/>
              <a:buChar char="Ø"/>
            </a:pPr>
            <a:endParaRPr lang="en-GB" dirty="0"/>
          </a:p>
        </p:txBody>
      </p:sp>
      <mc:AlternateContent xmlns:mc="http://schemas.openxmlformats.org/markup-compatibility/2006">
        <mc:Choice xmlns:p14="http://schemas.microsoft.com/office/powerpoint/2010/main" Requires="p14">
          <p:contentPart p14:bwMode="auto" r:id="rId3">
            <p14:nvContentPartPr>
              <p14:cNvPr id="3" name="Ink 2">
                <a:extLst>
                  <a:ext uri="{FF2B5EF4-FFF2-40B4-BE49-F238E27FC236}">
                    <a16:creationId xmlns:a16="http://schemas.microsoft.com/office/drawing/2014/main" id="{9FA674EC-731F-4261-93BA-B7564D50CA11}"/>
                  </a:ext>
                </a:extLst>
              </p14:cNvPr>
              <p14:cNvContentPartPr/>
              <p14:nvPr/>
            </p14:nvContentPartPr>
            <p14:xfrm>
              <a:off x="3047261" y="2137987"/>
              <a:ext cx="438840" cy="271080"/>
            </p14:xfrm>
          </p:contentPart>
        </mc:Choice>
        <mc:Fallback>
          <p:pic>
            <p:nvPicPr>
              <p:cNvPr id="3" name="Ink 2">
                <a:extLst>
                  <a:ext uri="{FF2B5EF4-FFF2-40B4-BE49-F238E27FC236}">
                    <a16:creationId xmlns:a16="http://schemas.microsoft.com/office/drawing/2014/main" id="{9FA674EC-731F-4261-93BA-B7564D50CA11}"/>
                  </a:ext>
                </a:extLst>
              </p:cNvPr>
              <p:cNvPicPr/>
              <p:nvPr/>
            </p:nvPicPr>
            <p:blipFill>
              <a:blip r:embed="rId4"/>
              <a:stretch>
                <a:fillRect/>
              </a:stretch>
            </p:blipFill>
            <p:spPr>
              <a:xfrm>
                <a:off x="3038261" y="2128987"/>
                <a:ext cx="456480" cy="28872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32218DF5-1372-4107-B5D4-6280CC4EF523}"/>
                  </a:ext>
                </a:extLst>
              </p14:cNvPr>
              <p14:cNvContentPartPr/>
              <p14:nvPr/>
            </p14:nvContentPartPr>
            <p14:xfrm>
              <a:off x="3254621" y="4047787"/>
              <a:ext cx="356400" cy="293040"/>
            </p14:xfrm>
          </p:contentPart>
        </mc:Choice>
        <mc:Fallback>
          <p:pic>
            <p:nvPicPr>
              <p:cNvPr id="8" name="Ink 7">
                <a:extLst>
                  <a:ext uri="{FF2B5EF4-FFF2-40B4-BE49-F238E27FC236}">
                    <a16:creationId xmlns:a16="http://schemas.microsoft.com/office/drawing/2014/main" id="{32218DF5-1372-4107-B5D4-6280CC4EF523}"/>
                  </a:ext>
                </a:extLst>
              </p:cNvPr>
              <p:cNvPicPr/>
              <p:nvPr/>
            </p:nvPicPr>
            <p:blipFill>
              <a:blip r:embed="rId6"/>
              <a:stretch>
                <a:fillRect/>
              </a:stretch>
            </p:blipFill>
            <p:spPr>
              <a:xfrm>
                <a:off x="3245621" y="4039147"/>
                <a:ext cx="374040" cy="31068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0" name="Ink 9">
                <a:extLst>
                  <a:ext uri="{FF2B5EF4-FFF2-40B4-BE49-F238E27FC236}">
                    <a16:creationId xmlns:a16="http://schemas.microsoft.com/office/drawing/2014/main" id="{C312ECBF-3001-40DD-B4D3-1F0E8115DC37}"/>
                  </a:ext>
                </a:extLst>
              </p14:cNvPr>
              <p14:cNvContentPartPr/>
              <p14:nvPr/>
            </p14:nvContentPartPr>
            <p14:xfrm>
              <a:off x="3659261" y="6002947"/>
              <a:ext cx="313920" cy="284400"/>
            </p14:xfrm>
          </p:contentPart>
        </mc:Choice>
        <mc:Fallback>
          <p:pic>
            <p:nvPicPr>
              <p:cNvPr id="10" name="Ink 9">
                <a:extLst>
                  <a:ext uri="{FF2B5EF4-FFF2-40B4-BE49-F238E27FC236}">
                    <a16:creationId xmlns:a16="http://schemas.microsoft.com/office/drawing/2014/main" id="{C312ECBF-3001-40DD-B4D3-1F0E8115DC37}"/>
                  </a:ext>
                </a:extLst>
              </p:cNvPr>
              <p:cNvPicPr/>
              <p:nvPr/>
            </p:nvPicPr>
            <p:blipFill>
              <a:blip r:embed="rId8"/>
              <a:stretch>
                <a:fillRect/>
              </a:stretch>
            </p:blipFill>
            <p:spPr>
              <a:xfrm>
                <a:off x="3650621" y="5993947"/>
                <a:ext cx="331560" cy="302040"/>
              </a:xfrm>
              <a:prstGeom prst="rect">
                <a:avLst/>
              </a:prstGeom>
            </p:spPr>
          </p:pic>
        </mc:Fallback>
      </mc:AlternateContent>
    </p:spTree>
    <p:extLst>
      <p:ext uri="{BB962C8B-B14F-4D97-AF65-F5344CB8AC3E}">
        <p14:creationId xmlns:p14="http://schemas.microsoft.com/office/powerpoint/2010/main" val="111728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F068D62F-F841-65B5-AD8C-3BBEEBE06F38}"/>
              </a:ext>
            </a:extLst>
          </p:cNvPr>
          <p:cNvGrpSpPr/>
          <p:nvPr/>
        </p:nvGrpSpPr>
        <p:grpSpPr>
          <a:xfrm>
            <a:off x="0" y="1167034"/>
            <a:ext cx="8061141" cy="4523932"/>
            <a:chOff x="0" y="0"/>
            <a:chExt cx="6881993" cy="4020186"/>
          </a:xfrm>
        </p:grpSpPr>
        <p:pic>
          <p:nvPicPr>
            <p:cNvPr id="5" name="Picture 4">
              <a:extLst>
                <a:ext uri="{FF2B5EF4-FFF2-40B4-BE49-F238E27FC236}">
                  <a16:creationId xmlns:a16="http://schemas.microsoft.com/office/drawing/2014/main" id="{F6105417-4BB3-2708-41AE-4A731A9E385C}"/>
                </a:ext>
              </a:extLst>
            </p:cNvPr>
            <p:cNvPicPr/>
            <p:nvPr/>
          </p:nvPicPr>
          <p:blipFill rotWithShape="1">
            <a:blip r:embed="rId2" cstate="print">
              <a:extLst>
                <a:ext uri="{28A0092B-C50C-407E-A947-70E740481C1C}">
                  <a14:useLocalDpi xmlns:a14="http://schemas.microsoft.com/office/drawing/2010/main" val="0"/>
                </a:ext>
              </a:extLst>
            </a:blip>
            <a:srcRect l="1292" t="3770" r="26040" b="14232"/>
            <a:stretch/>
          </p:blipFill>
          <p:spPr bwMode="auto">
            <a:xfrm>
              <a:off x="0" y="0"/>
              <a:ext cx="6881993" cy="4020186"/>
            </a:xfrm>
            <a:prstGeom prst="rect">
              <a:avLst/>
            </a:prstGeom>
            <a:noFill/>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B3BF34D4-29AB-4E14-D820-6D0A656F9EC2}"/>
                </a:ext>
              </a:extLst>
            </p:cNvPr>
            <p:cNvSpPr/>
            <p:nvPr/>
          </p:nvSpPr>
          <p:spPr>
            <a:xfrm>
              <a:off x="1193074" y="1602378"/>
              <a:ext cx="269966" cy="1907177"/>
            </a:xfrm>
            <a:prstGeom prst="rect">
              <a:avLst/>
            </a:prstGeom>
            <a:no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sp>
          <p:nvSpPr>
            <p:cNvPr id="7" name="Rectangle 6">
              <a:extLst>
                <a:ext uri="{FF2B5EF4-FFF2-40B4-BE49-F238E27FC236}">
                  <a16:creationId xmlns:a16="http://schemas.microsoft.com/office/drawing/2014/main" id="{1AB882E7-8CB9-B5D1-AC16-FFDE51DA246E}"/>
                </a:ext>
              </a:extLst>
            </p:cNvPr>
            <p:cNvSpPr/>
            <p:nvPr/>
          </p:nvSpPr>
          <p:spPr>
            <a:xfrm>
              <a:off x="3605347" y="60961"/>
              <a:ext cx="1907177" cy="3448595"/>
            </a:xfrm>
            <a:prstGeom prst="rect">
              <a:avLst/>
            </a:prstGeom>
            <a:noFill/>
            <a:ln w="190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a:p>
          </p:txBody>
        </p:sp>
      </p:grpSp>
      <p:sp>
        <p:nvSpPr>
          <p:cNvPr id="8" name="Rectangle 7">
            <a:extLst>
              <a:ext uri="{FF2B5EF4-FFF2-40B4-BE49-F238E27FC236}">
                <a16:creationId xmlns:a16="http://schemas.microsoft.com/office/drawing/2014/main" id="{9A77517A-1EBE-D7F6-3E43-41F6FD2EAA51}"/>
              </a:ext>
            </a:extLst>
          </p:cNvPr>
          <p:cNvSpPr/>
          <p:nvPr/>
        </p:nvSpPr>
        <p:spPr>
          <a:xfrm>
            <a:off x="8061141" y="0"/>
            <a:ext cx="4130859" cy="6858000"/>
          </a:xfrm>
          <a:prstGeom prst="rect">
            <a:avLst/>
          </a:prstGeom>
          <a:solidFill>
            <a:srgbClr val="536562">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9" name="Title 1">
            <a:extLst>
              <a:ext uri="{FF2B5EF4-FFF2-40B4-BE49-F238E27FC236}">
                <a16:creationId xmlns:a16="http://schemas.microsoft.com/office/drawing/2014/main" id="{F5EF6ADB-E44D-2C3F-1840-05F634D9DA2E}"/>
              </a:ext>
            </a:extLst>
          </p:cNvPr>
          <p:cNvSpPr>
            <a:spLocks noGrp="1"/>
          </p:cNvSpPr>
          <p:nvPr>
            <p:ph type="title"/>
          </p:nvPr>
        </p:nvSpPr>
        <p:spPr>
          <a:xfrm>
            <a:off x="0" y="-158529"/>
            <a:ext cx="8105553" cy="1325563"/>
          </a:xfrm>
        </p:spPr>
        <p:txBody>
          <a:bodyPr>
            <a:normAutofit/>
          </a:bodyPr>
          <a:lstStyle/>
          <a:p>
            <a:pPr algn="ctr"/>
            <a:r>
              <a:rPr lang="en-US" sz="5400" spc="300" dirty="0">
                <a:latin typeface="+mn-lt"/>
                <a:cs typeface="Calibri Light"/>
              </a:rPr>
              <a:t>TEST 2</a:t>
            </a:r>
            <a:endParaRPr lang="en-US" sz="5400" spc="300" dirty="0">
              <a:latin typeface="+mn-lt"/>
            </a:endParaRPr>
          </a:p>
        </p:txBody>
      </p:sp>
      <p:sp>
        <p:nvSpPr>
          <p:cNvPr id="10" name="Rectangle 9">
            <a:extLst>
              <a:ext uri="{FF2B5EF4-FFF2-40B4-BE49-F238E27FC236}">
                <a16:creationId xmlns:a16="http://schemas.microsoft.com/office/drawing/2014/main" id="{D80ED23A-02BA-10B0-B31C-1C72B11BA1BB}"/>
              </a:ext>
            </a:extLst>
          </p:cNvPr>
          <p:cNvSpPr/>
          <p:nvPr/>
        </p:nvSpPr>
        <p:spPr>
          <a:xfrm>
            <a:off x="2914207" y="853447"/>
            <a:ext cx="2274482" cy="45719"/>
          </a:xfrm>
          <a:custGeom>
            <a:avLst/>
            <a:gdLst>
              <a:gd name="connsiteX0" fmla="*/ 0 w 2274482"/>
              <a:gd name="connsiteY0" fmla="*/ 0 h 45719"/>
              <a:gd name="connsiteX1" fmla="*/ 523131 w 2274482"/>
              <a:gd name="connsiteY1" fmla="*/ 0 h 45719"/>
              <a:gd name="connsiteX2" fmla="*/ 1023517 w 2274482"/>
              <a:gd name="connsiteY2" fmla="*/ 0 h 45719"/>
              <a:gd name="connsiteX3" fmla="*/ 1569393 w 2274482"/>
              <a:gd name="connsiteY3" fmla="*/ 0 h 45719"/>
              <a:gd name="connsiteX4" fmla="*/ 2274482 w 2274482"/>
              <a:gd name="connsiteY4" fmla="*/ 0 h 45719"/>
              <a:gd name="connsiteX5" fmla="*/ 2274482 w 2274482"/>
              <a:gd name="connsiteY5" fmla="*/ 45719 h 45719"/>
              <a:gd name="connsiteX6" fmla="*/ 1774096 w 2274482"/>
              <a:gd name="connsiteY6" fmla="*/ 45719 h 45719"/>
              <a:gd name="connsiteX7" fmla="*/ 1273710 w 2274482"/>
              <a:gd name="connsiteY7" fmla="*/ 45719 h 45719"/>
              <a:gd name="connsiteX8" fmla="*/ 750579 w 2274482"/>
              <a:gd name="connsiteY8" fmla="*/ 45719 h 45719"/>
              <a:gd name="connsiteX9" fmla="*/ 0 w 2274482"/>
              <a:gd name="connsiteY9" fmla="*/ 45719 h 45719"/>
              <a:gd name="connsiteX10" fmla="*/ 0 w 2274482"/>
              <a:gd name="connsiteY10" fmla="*/ 0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4482" h="45719" fill="none" extrusionOk="0">
                <a:moveTo>
                  <a:pt x="0" y="0"/>
                </a:moveTo>
                <a:cubicBezTo>
                  <a:pt x="203812" y="7404"/>
                  <a:pt x="367966" y="-914"/>
                  <a:pt x="523131" y="0"/>
                </a:cubicBezTo>
                <a:cubicBezTo>
                  <a:pt x="678296" y="914"/>
                  <a:pt x="892270" y="-21379"/>
                  <a:pt x="1023517" y="0"/>
                </a:cubicBezTo>
                <a:cubicBezTo>
                  <a:pt x="1154764" y="21379"/>
                  <a:pt x="1426731" y="-24322"/>
                  <a:pt x="1569393" y="0"/>
                </a:cubicBezTo>
                <a:cubicBezTo>
                  <a:pt x="1712055" y="24322"/>
                  <a:pt x="2104635" y="1374"/>
                  <a:pt x="2274482" y="0"/>
                </a:cubicBezTo>
                <a:cubicBezTo>
                  <a:pt x="2276264" y="15717"/>
                  <a:pt x="2274084" y="34299"/>
                  <a:pt x="2274482" y="45719"/>
                </a:cubicBezTo>
                <a:cubicBezTo>
                  <a:pt x="2128093" y="53728"/>
                  <a:pt x="1943532" y="62278"/>
                  <a:pt x="1774096" y="45719"/>
                </a:cubicBezTo>
                <a:cubicBezTo>
                  <a:pt x="1604660" y="29160"/>
                  <a:pt x="1413324" y="29196"/>
                  <a:pt x="1273710" y="45719"/>
                </a:cubicBezTo>
                <a:cubicBezTo>
                  <a:pt x="1134096" y="62242"/>
                  <a:pt x="891742" y="50957"/>
                  <a:pt x="750579" y="45719"/>
                </a:cubicBezTo>
                <a:cubicBezTo>
                  <a:pt x="609416" y="40481"/>
                  <a:pt x="245785" y="38573"/>
                  <a:pt x="0" y="45719"/>
                </a:cubicBezTo>
                <a:cubicBezTo>
                  <a:pt x="-1323" y="28665"/>
                  <a:pt x="653" y="14314"/>
                  <a:pt x="0" y="0"/>
                </a:cubicBezTo>
                <a:close/>
              </a:path>
              <a:path w="2274482" h="45719" stroke="0" extrusionOk="0">
                <a:moveTo>
                  <a:pt x="0" y="0"/>
                </a:moveTo>
                <a:cubicBezTo>
                  <a:pt x="114689" y="9449"/>
                  <a:pt x="352203" y="-14471"/>
                  <a:pt x="500386" y="0"/>
                </a:cubicBezTo>
                <a:cubicBezTo>
                  <a:pt x="648569" y="14471"/>
                  <a:pt x="910350" y="13537"/>
                  <a:pt x="1046262" y="0"/>
                </a:cubicBezTo>
                <a:cubicBezTo>
                  <a:pt x="1182174" y="-13537"/>
                  <a:pt x="1413233" y="15630"/>
                  <a:pt x="1660372" y="0"/>
                </a:cubicBezTo>
                <a:cubicBezTo>
                  <a:pt x="1907511" y="-15630"/>
                  <a:pt x="2126024" y="-23671"/>
                  <a:pt x="2274482" y="0"/>
                </a:cubicBezTo>
                <a:cubicBezTo>
                  <a:pt x="2275409" y="22430"/>
                  <a:pt x="2273552" y="30069"/>
                  <a:pt x="2274482" y="45719"/>
                </a:cubicBezTo>
                <a:cubicBezTo>
                  <a:pt x="2112358" y="71039"/>
                  <a:pt x="1971357" y="66966"/>
                  <a:pt x="1751351" y="45719"/>
                </a:cubicBezTo>
                <a:cubicBezTo>
                  <a:pt x="1531345" y="24472"/>
                  <a:pt x="1360057" y="46486"/>
                  <a:pt x="1228220" y="45719"/>
                </a:cubicBezTo>
                <a:cubicBezTo>
                  <a:pt x="1096383" y="44952"/>
                  <a:pt x="919118" y="45677"/>
                  <a:pt x="682345" y="45719"/>
                </a:cubicBezTo>
                <a:cubicBezTo>
                  <a:pt x="445573" y="45761"/>
                  <a:pt x="225980" y="69853"/>
                  <a:pt x="0" y="45719"/>
                </a:cubicBezTo>
                <a:cubicBezTo>
                  <a:pt x="-312" y="32391"/>
                  <a:pt x="1104" y="16467"/>
                  <a:pt x="0" y="0"/>
                </a:cubicBezTo>
                <a:close/>
              </a:path>
            </a:pathLst>
          </a:custGeom>
          <a:solidFill>
            <a:srgbClr val="536562"/>
          </a:solidFill>
          <a:ln>
            <a:solidFill>
              <a:srgbClr val="536562"/>
            </a:solidFill>
            <a:extLst>
              <a:ext uri="{C807C97D-BFC1-408E-A445-0C87EB9F89A2}">
                <ask:lineSketchStyleProps xmlns:ask="http://schemas.microsoft.com/office/drawing/2018/sketchyshapes" sd="30381548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DB505E4-01BB-739B-ADFC-55CF22347517}"/>
              </a:ext>
            </a:extLst>
          </p:cNvPr>
          <p:cNvSpPr txBox="1"/>
          <p:nvPr/>
        </p:nvSpPr>
        <p:spPr>
          <a:xfrm>
            <a:off x="8061140" y="85061"/>
            <a:ext cx="4130859" cy="7112845"/>
          </a:xfrm>
          <a:prstGeom prst="rect">
            <a:avLst/>
          </a:prstGeom>
          <a:noFill/>
        </p:spPr>
        <p:txBody>
          <a:bodyPr wrap="square" rtlCol="0">
            <a:spAutoFit/>
          </a:bodyPr>
          <a:lstStyle/>
          <a:p>
            <a:pPr marL="285750" indent="-285750">
              <a:lnSpc>
                <a:spcPct val="150000"/>
              </a:lnSpc>
              <a:buFont typeface="Wingdings" panose="05000000000000000000" pitchFamily="2" charset="2"/>
              <a:buChar char="Ø"/>
            </a:pPr>
            <a:r>
              <a:rPr lang="en-GB" dirty="0"/>
              <a:t>Graph = green line shows results of ideal settings, red line shows results of test settings</a:t>
            </a:r>
          </a:p>
          <a:p>
            <a:pPr marL="285750" indent="-285750">
              <a:lnSpc>
                <a:spcPct val="150000"/>
              </a:lnSpc>
              <a:buFont typeface="Wingdings" panose="05000000000000000000" pitchFamily="2" charset="2"/>
              <a:buChar char="Ø"/>
            </a:pPr>
            <a:r>
              <a:rPr lang="en-GB" dirty="0"/>
              <a:t>Valve 2 (6 port) switching time set to 19 seconds</a:t>
            </a:r>
          </a:p>
          <a:p>
            <a:pPr marL="285750" indent="-285750">
              <a:lnSpc>
                <a:spcPct val="150000"/>
              </a:lnSpc>
              <a:buFont typeface="Wingdings" panose="05000000000000000000" pitchFamily="2" charset="2"/>
              <a:buChar char="Ø"/>
            </a:pPr>
            <a:r>
              <a:rPr lang="en-GB" dirty="0"/>
              <a:t>Effect on the lighter components since they have not had time to travel far into column 3</a:t>
            </a:r>
          </a:p>
          <a:p>
            <a:pPr marL="285750" indent="-285750">
              <a:lnSpc>
                <a:spcPct val="150000"/>
              </a:lnSpc>
              <a:buFont typeface="Wingdings" panose="05000000000000000000" pitchFamily="2" charset="2"/>
              <a:buChar char="Ø"/>
            </a:pPr>
            <a:r>
              <a:rPr lang="en-GB" dirty="0"/>
              <a:t>Ethane has been detected at the start of the analysis</a:t>
            </a:r>
          </a:p>
          <a:p>
            <a:pPr marL="285750" indent="-285750">
              <a:lnSpc>
                <a:spcPct val="150000"/>
              </a:lnSpc>
              <a:buFont typeface="Wingdings" panose="05000000000000000000" pitchFamily="2" charset="2"/>
              <a:buChar char="Ø"/>
            </a:pPr>
            <a:r>
              <a:rPr lang="en-GB" dirty="0"/>
              <a:t>V2 closed before all of the ethane could enter column 3</a:t>
            </a:r>
          </a:p>
          <a:p>
            <a:pPr marL="285750" indent="-285750">
              <a:lnSpc>
                <a:spcPct val="150000"/>
              </a:lnSpc>
              <a:buFont typeface="Wingdings" panose="05000000000000000000" pitchFamily="2" charset="2"/>
              <a:buChar char="Ø"/>
            </a:pPr>
            <a:r>
              <a:rPr lang="en-GB" dirty="0"/>
              <a:t>The analysis time requires to be extended a it would take longer for the lighter components to travel through column 3</a:t>
            </a:r>
          </a:p>
          <a:p>
            <a:pPr marL="285750" indent="-285750">
              <a:lnSpc>
                <a:spcPct val="150000"/>
              </a:lnSpc>
              <a:buFont typeface="Wingdings" panose="05000000000000000000" pitchFamily="2" charset="2"/>
              <a:buChar char="Ø"/>
            </a:pPr>
            <a:endParaRPr lang="en-GB" dirty="0"/>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16F8DFDB-DFC7-4DB9-8261-E0F041E6F8DF}"/>
                  </a:ext>
                </a:extLst>
              </p14:cNvPr>
              <p14:cNvContentPartPr/>
              <p14:nvPr/>
            </p14:nvContentPartPr>
            <p14:xfrm>
              <a:off x="6454661" y="5566987"/>
              <a:ext cx="551520" cy="439920"/>
            </p14:xfrm>
          </p:contentPart>
        </mc:Choice>
        <mc:Fallback>
          <p:pic>
            <p:nvPicPr>
              <p:cNvPr id="2" name="Ink 1">
                <a:extLst>
                  <a:ext uri="{FF2B5EF4-FFF2-40B4-BE49-F238E27FC236}">
                    <a16:creationId xmlns:a16="http://schemas.microsoft.com/office/drawing/2014/main" id="{16F8DFDB-DFC7-4DB9-8261-E0F041E6F8DF}"/>
                  </a:ext>
                </a:extLst>
              </p:cNvPr>
              <p:cNvPicPr/>
              <p:nvPr/>
            </p:nvPicPr>
            <p:blipFill>
              <a:blip r:embed="rId4"/>
              <a:stretch>
                <a:fillRect/>
              </a:stretch>
            </p:blipFill>
            <p:spPr>
              <a:xfrm>
                <a:off x="6445661" y="5558347"/>
                <a:ext cx="569160" cy="4575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3" name="Ink 2">
                <a:extLst>
                  <a:ext uri="{FF2B5EF4-FFF2-40B4-BE49-F238E27FC236}">
                    <a16:creationId xmlns:a16="http://schemas.microsoft.com/office/drawing/2014/main" id="{784538ED-7F91-44AE-B89E-E11F5BC76D75}"/>
                  </a:ext>
                </a:extLst>
              </p14:cNvPr>
              <p14:cNvContentPartPr/>
              <p14:nvPr/>
            </p14:nvContentPartPr>
            <p14:xfrm>
              <a:off x="10631381" y="3955267"/>
              <a:ext cx="288720" cy="158760"/>
            </p14:xfrm>
          </p:contentPart>
        </mc:Choice>
        <mc:Fallback>
          <p:pic>
            <p:nvPicPr>
              <p:cNvPr id="3" name="Ink 2">
                <a:extLst>
                  <a:ext uri="{FF2B5EF4-FFF2-40B4-BE49-F238E27FC236}">
                    <a16:creationId xmlns:a16="http://schemas.microsoft.com/office/drawing/2014/main" id="{784538ED-7F91-44AE-B89E-E11F5BC76D75}"/>
                  </a:ext>
                </a:extLst>
              </p:cNvPr>
              <p:cNvPicPr/>
              <p:nvPr/>
            </p:nvPicPr>
            <p:blipFill>
              <a:blip r:embed="rId6"/>
              <a:stretch>
                <a:fillRect/>
              </a:stretch>
            </p:blipFill>
            <p:spPr>
              <a:xfrm>
                <a:off x="10622741" y="3946627"/>
                <a:ext cx="306360" cy="176400"/>
              </a:xfrm>
              <a:prstGeom prst="rect">
                <a:avLst/>
              </a:prstGeom>
            </p:spPr>
          </p:pic>
        </mc:Fallback>
      </mc:AlternateContent>
    </p:spTree>
    <p:extLst>
      <p:ext uri="{BB962C8B-B14F-4D97-AF65-F5344CB8AC3E}">
        <p14:creationId xmlns:p14="http://schemas.microsoft.com/office/powerpoint/2010/main" val="3969535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hemical formulas are written on paper">
            <a:extLst>
              <a:ext uri="{FF2B5EF4-FFF2-40B4-BE49-F238E27FC236}">
                <a16:creationId xmlns:a16="http://schemas.microsoft.com/office/drawing/2014/main" id="{6C6411D8-C87C-9402-027F-C3955D93B8CC}"/>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artisticCrisscrossEtching/>
                    </a14:imgEffect>
                  </a14:imgLayer>
                </a14:imgProps>
              </a:ext>
              <a:ext uri="{28A0092B-C50C-407E-A947-70E740481C1C}">
                <a14:useLocalDpi xmlns:a14="http://schemas.microsoft.com/office/drawing/2010/main" val="0"/>
              </a:ext>
            </a:extLst>
          </a:blip>
          <a:srcRect l="148" t="67084" r="491" b="4222"/>
          <a:stretch/>
        </p:blipFill>
        <p:spPr>
          <a:xfrm>
            <a:off x="0" y="-1"/>
            <a:ext cx="12191999" cy="1967023"/>
          </a:xfrm>
          <a:prstGeom prst="rect">
            <a:avLst/>
          </a:prstGeom>
        </p:spPr>
      </p:pic>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a:xfrm>
            <a:off x="179553" y="245876"/>
            <a:ext cx="11832894" cy="1325563"/>
          </a:xfrm>
          <a:ln>
            <a:noFill/>
          </a:ln>
        </p:spPr>
        <p:txBody>
          <a:bodyPr/>
          <a:lstStyle/>
          <a:p>
            <a:r>
              <a:rPr lang="en-US" b="1" dirty="0">
                <a:latin typeface="Avenir Next LT Pro" panose="020B0504020202020204" pitchFamily="34" charset="0"/>
                <a:cs typeface="Calibri Light"/>
              </a:rPr>
              <a:t>Why Gases Exit the GC at Different Times</a:t>
            </a:r>
            <a:endParaRPr lang="en-US" b="1" dirty="0">
              <a:latin typeface="Avenir Next LT Pro" panose="020B0504020202020204" pitchFamily="34" charset="0"/>
            </a:endParaRPr>
          </a:p>
        </p:txBody>
      </p:sp>
      <p:graphicFrame>
        <p:nvGraphicFramePr>
          <p:cNvPr id="4" name="Table 3">
            <a:extLst>
              <a:ext uri="{FF2B5EF4-FFF2-40B4-BE49-F238E27FC236}">
                <a16:creationId xmlns:a16="http://schemas.microsoft.com/office/drawing/2014/main" id="{F84D7927-7FD1-3A36-B2DA-E1DDB756EBB9}"/>
              </a:ext>
            </a:extLst>
          </p:cNvPr>
          <p:cNvGraphicFramePr>
            <a:graphicFrameLocks noGrp="1"/>
          </p:cNvGraphicFramePr>
          <p:nvPr>
            <p:extLst>
              <p:ext uri="{D42A27DB-BD31-4B8C-83A1-F6EECF244321}">
                <p14:modId xmlns:p14="http://schemas.microsoft.com/office/powerpoint/2010/main" val="862431281"/>
              </p:ext>
            </p:extLst>
          </p:nvPr>
        </p:nvGraphicFramePr>
        <p:xfrm>
          <a:off x="179553" y="2609555"/>
          <a:ext cx="7975619" cy="3375386"/>
        </p:xfrm>
        <a:graphic>
          <a:graphicData uri="http://schemas.openxmlformats.org/drawingml/2006/table">
            <a:tbl>
              <a:tblPr firstRow="1" firstCol="1" bandRow="1">
                <a:tableStyleId>{F2DE63D5-997A-4646-A377-4702673A728D}</a:tableStyleId>
              </a:tblPr>
              <a:tblGrid>
                <a:gridCol w="681797">
                  <a:extLst>
                    <a:ext uri="{9D8B030D-6E8A-4147-A177-3AD203B41FA5}">
                      <a16:colId xmlns:a16="http://schemas.microsoft.com/office/drawing/2014/main" val="263044313"/>
                    </a:ext>
                  </a:extLst>
                </a:gridCol>
                <a:gridCol w="3195704">
                  <a:extLst>
                    <a:ext uri="{9D8B030D-6E8A-4147-A177-3AD203B41FA5}">
                      <a16:colId xmlns:a16="http://schemas.microsoft.com/office/drawing/2014/main" val="974363640"/>
                    </a:ext>
                  </a:extLst>
                </a:gridCol>
                <a:gridCol w="676405">
                  <a:extLst>
                    <a:ext uri="{9D8B030D-6E8A-4147-A177-3AD203B41FA5}">
                      <a16:colId xmlns:a16="http://schemas.microsoft.com/office/drawing/2014/main" val="1143670884"/>
                    </a:ext>
                  </a:extLst>
                </a:gridCol>
                <a:gridCol w="3421713">
                  <a:extLst>
                    <a:ext uri="{9D8B030D-6E8A-4147-A177-3AD203B41FA5}">
                      <a16:colId xmlns:a16="http://schemas.microsoft.com/office/drawing/2014/main" val="3035513266"/>
                    </a:ext>
                  </a:extLst>
                </a:gridCol>
              </a:tblGrid>
              <a:tr h="462820">
                <a:tc gridSpan="2">
                  <a:txBody>
                    <a:bodyPr/>
                    <a:lstStyle/>
                    <a:p>
                      <a:pPr>
                        <a:lnSpc>
                          <a:spcPct val="107000"/>
                        </a:lnSpc>
                        <a:spcAft>
                          <a:spcPts val="800"/>
                        </a:spcAft>
                      </a:pPr>
                      <a:r>
                        <a:rPr lang="en-GB" sz="1600" dirty="0">
                          <a:solidFill>
                            <a:schemeClr val="tx1"/>
                          </a:solidFill>
                          <a:effectLst/>
                        </a:rPr>
                        <a:t>Order of Detection</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rgbClr val="536562"/>
                    </a:solidFill>
                  </a:tcPr>
                </a:tc>
                <a:tc hMerge="1">
                  <a:txBody>
                    <a:bodyPr/>
                    <a:lstStyle/>
                    <a:p>
                      <a:endParaRPr lang="en-GB"/>
                    </a:p>
                  </a:txBody>
                  <a:tcPr/>
                </a:tc>
                <a:tc gridSpan="2">
                  <a:txBody>
                    <a:bodyPr/>
                    <a:lstStyle/>
                    <a:p>
                      <a:pPr>
                        <a:lnSpc>
                          <a:spcPct val="107000"/>
                        </a:lnSpc>
                        <a:spcAft>
                          <a:spcPts val="800"/>
                        </a:spcAft>
                      </a:pPr>
                      <a:r>
                        <a:rPr lang="en-GB" sz="1600" dirty="0">
                          <a:solidFill>
                            <a:schemeClr val="tx1"/>
                          </a:solidFill>
                          <a:effectLst/>
                        </a:rPr>
                        <a:t>Order of Molar Mass</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solidFill>
                      <a:srgbClr val="536562"/>
                    </a:solidFill>
                  </a:tcPr>
                </a:tc>
                <a:tc hMerge="1">
                  <a:txBody>
                    <a:bodyPr/>
                    <a:lstStyle/>
                    <a:p>
                      <a:endParaRPr lang="en-GB"/>
                    </a:p>
                  </a:txBody>
                  <a:tcPr/>
                </a:tc>
                <a:extLst>
                  <a:ext uri="{0D108BD9-81ED-4DB2-BD59-A6C34878D82A}">
                    <a16:rowId xmlns:a16="http://schemas.microsoft.com/office/drawing/2014/main" val="1450710971"/>
                  </a:ext>
                </a:extLst>
              </a:tr>
              <a:tr h="353426">
                <a:tc>
                  <a:txBody>
                    <a:bodyPr/>
                    <a:lstStyle/>
                    <a:p>
                      <a:pPr>
                        <a:lnSpc>
                          <a:spcPct val="107000"/>
                        </a:lnSpc>
                        <a:spcAft>
                          <a:spcPts val="800"/>
                        </a:spcAft>
                      </a:pPr>
                      <a:r>
                        <a:rPr lang="en-GB" sz="1600">
                          <a:solidFill>
                            <a:schemeClr val="tx1"/>
                          </a:solidFill>
                          <a:effectLst/>
                        </a:rPr>
                        <a:t>C6+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Hexane and heavier components</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dirty="0">
                          <a:solidFill>
                            <a:schemeClr val="tx1"/>
                          </a:solidFill>
                          <a:effectLst/>
                        </a:rPr>
                        <a:t>N</a:t>
                      </a:r>
                      <a:r>
                        <a:rPr lang="en-GB" sz="1600" b="1" baseline="-25000" dirty="0">
                          <a:solidFill>
                            <a:schemeClr val="tx1"/>
                          </a:solidFill>
                          <a:effectLst/>
                        </a:rPr>
                        <a:t>2</a:t>
                      </a:r>
                      <a:r>
                        <a:rPr lang="en-GB" sz="1600" b="1" dirty="0">
                          <a:solidFill>
                            <a:schemeClr val="tx1"/>
                          </a:solidFill>
                          <a:effectLst/>
                        </a:rPr>
                        <a:t> </a:t>
                      </a:r>
                      <a:endParaRPr lang="en-GB" sz="1600" b="1"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Nitrogen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178079294"/>
                  </a:ext>
                </a:extLst>
              </a:tr>
              <a:tr h="287842">
                <a:tc>
                  <a:txBody>
                    <a:bodyPr/>
                    <a:lstStyle/>
                    <a:p>
                      <a:pPr>
                        <a:lnSpc>
                          <a:spcPct val="107000"/>
                        </a:lnSpc>
                        <a:spcAft>
                          <a:spcPts val="800"/>
                        </a:spcAft>
                      </a:pPr>
                      <a:r>
                        <a:rPr lang="en-GB" sz="1600">
                          <a:solidFill>
                            <a:schemeClr val="tx1"/>
                          </a:solidFill>
                          <a:effectLst/>
                        </a:rPr>
                        <a:t>C3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Propane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C1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dirty="0">
                          <a:solidFill>
                            <a:schemeClr val="tx1"/>
                          </a:solidFill>
                          <a:effectLst/>
                        </a:rPr>
                        <a:t>Methane</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2190748550"/>
                  </a:ext>
                </a:extLst>
              </a:tr>
              <a:tr h="287842">
                <a:tc>
                  <a:txBody>
                    <a:bodyPr/>
                    <a:lstStyle/>
                    <a:p>
                      <a:pPr>
                        <a:lnSpc>
                          <a:spcPct val="107000"/>
                        </a:lnSpc>
                        <a:spcAft>
                          <a:spcPts val="800"/>
                        </a:spcAft>
                      </a:pPr>
                      <a:r>
                        <a:rPr lang="en-GB" sz="1600">
                          <a:solidFill>
                            <a:schemeClr val="tx1"/>
                          </a:solidFill>
                          <a:effectLst/>
                        </a:rPr>
                        <a:t>IC4</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Isobutane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dirty="0">
                          <a:solidFill>
                            <a:schemeClr val="tx1"/>
                          </a:solidFill>
                          <a:effectLst/>
                        </a:rPr>
                        <a:t>CO</a:t>
                      </a:r>
                      <a:r>
                        <a:rPr lang="en-GB" sz="1600" b="1" baseline="-25000" dirty="0">
                          <a:solidFill>
                            <a:schemeClr val="tx1"/>
                          </a:solidFill>
                          <a:effectLst/>
                        </a:rPr>
                        <a:t>2</a:t>
                      </a:r>
                      <a:r>
                        <a:rPr lang="en-GB" sz="1600" b="1" dirty="0">
                          <a:solidFill>
                            <a:schemeClr val="tx1"/>
                          </a:solidFill>
                          <a:effectLst/>
                        </a:rPr>
                        <a:t> </a:t>
                      </a:r>
                      <a:endParaRPr lang="en-GB" sz="1600" b="1"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dirty="0">
                          <a:solidFill>
                            <a:schemeClr val="tx1"/>
                          </a:solidFill>
                          <a:effectLst/>
                        </a:rPr>
                        <a:t>Carbon Dioxide</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871328495"/>
                  </a:ext>
                </a:extLst>
              </a:tr>
              <a:tr h="287842">
                <a:tc>
                  <a:txBody>
                    <a:bodyPr/>
                    <a:lstStyle/>
                    <a:p>
                      <a:pPr>
                        <a:lnSpc>
                          <a:spcPct val="107000"/>
                        </a:lnSpc>
                        <a:spcAft>
                          <a:spcPts val="800"/>
                        </a:spcAft>
                      </a:pPr>
                      <a:r>
                        <a:rPr lang="en-GB" sz="1600">
                          <a:solidFill>
                            <a:schemeClr val="tx1"/>
                          </a:solidFill>
                          <a:effectLst/>
                        </a:rPr>
                        <a:t>NC4</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Normal Butane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C2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Ethane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718493389"/>
                  </a:ext>
                </a:extLst>
              </a:tr>
              <a:tr h="287842">
                <a:tc>
                  <a:txBody>
                    <a:bodyPr/>
                    <a:lstStyle/>
                    <a:p>
                      <a:pPr>
                        <a:lnSpc>
                          <a:spcPct val="107000"/>
                        </a:lnSpc>
                        <a:spcAft>
                          <a:spcPts val="800"/>
                        </a:spcAft>
                      </a:pPr>
                      <a:r>
                        <a:rPr lang="en-GB" sz="1600">
                          <a:solidFill>
                            <a:schemeClr val="tx1"/>
                          </a:solidFill>
                          <a:effectLst/>
                        </a:rPr>
                        <a:t>IC5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Isopentane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C3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Propane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416403182"/>
                  </a:ext>
                </a:extLst>
              </a:tr>
              <a:tr h="287842">
                <a:tc>
                  <a:txBody>
                    <a:bodyPr/>
                    <a:lstStyle/>
                    <a:p>
                      <a:pPr>
                        <a:lnSpc>
                          <a:spcPct val="107000"/>
                        </a:lnSpc>
                        <a:spcAft>
                          <a:spcPts val="800"/>
                        </a:spcAft>
                      </a:pPr>
                      <a:r>
                        <a:rPr lang="en-GB" sz="1600">
                          <a:solidFill>
                            <a:schemeClr val="tx1"/>
                          </a:solidFill>
                          <a:effectLst/>
                        </a:rPr>
                        <a:t>NC5</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Normal Pentane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IC4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Isopentane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2477374138"/>
                  </a:ext>
                </a:extLst>
              </a:tr>
              <a:tr h="287842">
                <a:tc>
                  <a:txBody>
                    <a:bodyPr/>
                    <a:lstStyle/>
                    <a:p>
                      <a:pPr>
                        <a:lnSpc>
                          <a:spcPct val="107000"/>
                        </a:lnSpc>
                        <a:spcAft>
                          <a:spcPts val="800"/>
                        </a:spcAft>
                      </a:pPr>
                      <a:r>
                        <a:rPr lang="en-GB" sz="1600">
                          <a:solidFill>
                            <a:schemeClr val="tx1"/>
                          </a:solidFill>
                          <a:effectLst/>
                        </a:rPr>
                        <a:t>N</a:t>
                      </a:r>
                      <a:r>
                        <a:rPr lang="en-GB" sz="1600" baseline="-25000">
                          <a:solidFill>
                            <a:schemeClr val="tx1"/>
                          </a:solidFill>
                          <a:effectLst/>
                        </a:rPr>
                        <a:t>2</a:t>
                      </a:r>
                      <a:r>
                        <a:rPr lang="en-GB" sz="1600">
                          <a:solidFill>
                            <a:schemeClr val="tx1"/>
                          </a:solidFill>
                          <a:effectLst/>
                        </a:rPr>
                        <a:t>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Nitrogen</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NC4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Normal Pentane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469582502"/>
                  </a:ext>
                </a:extLst>
              </a:tr>
              <a:tr h="287842">
                <a:tc>
                  <a:txBody>
                    <a:bodyPr/>
                    <a:lstStyle/>
                    <a:p>
                      <a:pPr>
                        <a:lnSpc>
                          <a:spcPct val="107000"/>
                        </a:lnSpc>
                        <a:spcAft>
                          <a:spcPts val="800"/>
                        </a:spcAft>
                      </a:pPr>
                      <a:r>
                        <a:rPr lang="en-GB" sz="1600">
                          <a:solidFill>
                            <a:schemeClr val="tx1"/>
                          </a:solidFill>
                          <a:effectLst/>
                        </a:rPr>
                        <a:t>C1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Methane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IC5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Isobutane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3454249270"/>
                  </a:ext>
                </a:extLst>
              </a:tr>
              <a:tr h="287842">
                <a:tc>
                  <a:txBody>
                    <a:bodyPr/>
                    <a:lstStyle/>
                    <a:p>
                      <a:pPr>
                        <a:lnSpc>
                          <a:spcPct val="107000"/>
                        </a:lnSpc>
                        <a:spcAft>
                          <a:spcPts val="800"/>
                        </a:spcAft>
                      </a:pPr>
                      <a:r>
                        <a:rPr lang="en-GB" sz="1600">
                          <a:solidFill>
                            <a:schemeClr val="tx1"/>
                          </a:solidFill>
                          <a:effectLst/>
                        </a:rPr>
                        <a:t>CO</a:t>
                      </a:r>
                      <a:r>
                        <a:rPr lang="en-GB" sz="1600" baseline="-25000">
                          <a:solidFill>
                            <a:schemeClr val="tx1"/>
                          </a:solidFill>
                          <a:effectLst/>
                        </a:rPr>
                        <a:t>2</a:t>
                      </a:r>
                      <a:r>
                        <a:rPr lang="en-GB" sz="1600">
                          <a:solidFill>
                            <a:schemeClr val="tx1"/>
                          </a:solidFill>
                          <a:effectLst/>
                        </a:rPr>
                        <a:t>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dirty="0">
                          <a:solidFill>
                            <a:schemeClr val="tx1"/>
                          </a:solidFill>
                          <a:effectLst/>
                        </a:rPr>
                        <a:t>Carbon Dioxide</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a:solidFill>
                            <a:schemeClr val="tx1"/>
                          </a:solidFill>
                          <a:effectLst/>
                        </a:rPr>
                        <a:t>NC5 </a:t>
                      </a:r>
                      <a:endParaRPr lang="en-GB" sz="1600" b="1">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Normal Butane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1703259034"/>
                  </a:ext>
                </a:extLst>
              </a:tr>
              <a:tr h="256404">
                <a:tc>
                  <a:txBody>
                    <a:bodyPr/>
                    <a:lstStyle/>
                    <a:p>
                      <a:pPr>
                        <a:lnSpc>
                          <a:spcPct val="107000"/>
                        </a:lnSpc>
                        <a:spcAft>
                          <a:spcPts val="800"/>
                        </a:spcAft>
                      </a:pPr>
                      <a:r>
                        <a:rPr lang="en-GB" sz="1600">
                          <a:solidFill>
                            <a:schemeClr val="tx1"/>
                          </a:solidFill>
                          <a:effectLst/>
                        </a:rPr>
                        <a:t>C2 </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a:solidFill>
                            <a:schemeClr val="tx1"/>
                          </a:solidFill>
                          <a:effectLst/>
                        </a:rPr>
                        <a:t>Ethane</a:t>
                      </a:r>
                      <a:endParaRPr lang="en-GB" sz="160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b="1" dirty="0">
                          <a:solidFill>
                            <a:schemeClr val="tx1"/>
                          </a:solidFill>
                          <a:effectLst/>
                        </a:rPr>
                        <a:t>C6+ </a:t>
                      </a:r>
                      <a:endParaRPr lang="en-GB" sz="1600" b="1"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tc>
                  <a:txBody>
                    <a:bodyPr/>
                    <a:lstStyle/>
                    <a:p>
                      <a:pPr>
                        <a:lnSpc>
                          <a:spcPct val="107000"/>
                        </a:lnSpc>
                        <a:spcAft>
                          <a:spcPts val="800"/>
                        </a:spcAft>
                      </a:pPr>
                      <a:r>
                        <a:rPr lang="en-GB" sz="1600" dirty="0">
                          <a:solidFill>
                            <a:schemeClr val="tx1"/>
                          </a:solidFill>
                          <a:effectLst/>
                        </a:rPr>
                        <a:t>Hexane and heavier components</a:t>
                      </a:r>
                      <a:endParaRPr lang="en-GB" sz="16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nchor="ctr">
                    <a:noFill/>
                  </a:tcPr>
                </a:tc>
                <a:extLst>
                  <a:ext uri="{0D108BD9-81ED-4DB2-BD59-A6C34878D82A}">
                    <a16:rowId xmlns:a16="http://schemas.microsoft.com/office/drawing/2014/main" val="2541799371"/>
                  </a:ext>
                </a:extLst>
              </a:tr>
            </a:tbl>
          </a:graphicData>
        </a:graphic>
      </p:graphicFrame>
      <p:sp>
        <p:nvSpPr>
          <p:cNvPr id="5" name="Rectangle 1">
            <a:extLst>
              <a:ext uri="{FF2B5EF4-FFF2-40B4-BE49-F238E27FC236}">
                <a16:creationId xmlns:a16="http://schemas.microsoft.com/office/drawing/2014/main" id="{A7288AE3-F1AD-849C-DBBD-8FCAC63147D2}"/>
              </a:ext>
            </a:extLst>
          </p:cNvPr>
          <p:cNvSpPr>
            <a:spLocks noChangeArrowheads="1"/>
          </p:cNvSpPr>
          <p:nvPr/>
        </p:nvSpPr>
        <p:spPr bwMode="auto">
          <a:xfrm>
            <a:off x="3065463" y="25939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Box 8">
            <a:extLst>
              <a:ext uri="{FF2B5EF4-FFF2-40B4-BE49-F238E27FC236}">
                <a16:creationId xmlns:a16="http://schemas.microsoft.com/office/drawing/2014/main" id="{FA188BF9-847A-4AE1-9B3F-693B44BECC72}"/>
              </a:ext>
            </a:extLst>
          </p:cNvPr>
          <p:cNvSpPr txBox="1"/>
          <p:nvPr/>
        </p:nvSpPr>
        <p:spPr>
          <a:xfrm>
            <a:off x="8367823" y="2428275"/>
            <a:ext cx="3644624" cy="3737946"/>
          </a:xfrm>
          <a:prstGeom prst="rect">
            <a:avLst/>
          </a:prstGeom>
          <a:noFill/>
        </p:spPr>
        <p:txBody>
          <a:bodyPr wrap="square" rtlCol="0">
            <a:spAutoFit/>
          </a:bodyPr>
          <a:lstStyle/>
          <a:p>
            <a:pPr>
              <a:lnSpc>
                <a:spcPct val="150000"/>
              </a:lnSpc>
            </a:pPr>
            <a:r>
              <a:rPr lang="en-GB" sz="2000" dirty="0"/>
              <a:t>If gases were to be detected in order of molar mass, then the analysis time would need to be greatly increased. Since the heavier components move at a slower rate, it would take more time for them to reach the detector.</a:t>
            </a:r>
          </a:p>
        </p:txBody>
      </p:sp>
      <mc:AlternateContent xmlns:mc="http://schemas.openxmlformats.org/markup-compatibility/2006">
        <mc:Choice xmlns:p14="http://schemas.microsoft.com/office/powerpoint/2010/main" Requires="p14">
          <p:contentPart p14:bwMode="auto" r:id="rId4">
            <p14:nvContentPartPr>
              <p14:cNvPr id="3" name="Ink 2">
                <a:extLst>
                  <a:ext uri="{FF2B5EF4-FFF2-40B4-BE49-F238E27FC236}">
                    <a16:creationId xmlns:a16="http://schemas.microsoft.com/office/drawing/2014/main" id="{258D368F-EF0D-412E-A27A-666DE342FF1F}"/>
                  </a:ext>
                </a:extLst>
              </p14:cNvPr>
              <p14:cNvContentPartPr/>
              <p14:nvPr/>
            </p14:nvContentPartPr>
            <p14:xfrm>
              <a:off x="8607778" y="3055387"/>
              <a:ext cx="896040" cy="623880"/>
            </p14:xfrm>
          </p:contentPart>
        </mc:Choice>
        <mc:Fallback>
          <p:pic>
            <p:nvPicPr>
              <p:cNvPr id="3" name="Ink 2">
                <a:extLst>
                  <a:ext uri="{FF2B5EF4-FFF2-40B4-BE49-F238E27FC236}">
                    <a16:creationId xmlns:a16="http://schemas.microsoft.com/office/drawing/2014/main" id="{258D368F-EF0D-412E-A27A-666DE342FF1F}"/>
                  </a:ext>
                </a:extLst>
              </p:cNvPr>
              <p:cNvPicPr/>
              <p:nvPr/>
            </p:nvPicPr>
            <p:blipFill>
              <a:blip r:embed="rId5"/>
              <a:stretch>
                <a:fillRect/>
              </a:stretch>
            </p:blipFill>
            <p:spPr>
              <a:xfrm>
                <a:off x="8599138" y="3046747"/>
                <a:ext cx="913680" cy="64152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5F1559D1-A18F-4FC5-B1BB-4AD6F5D0AC81}"/>
                  </a:ext>
                </a:extLst>
              </p14:cNvPr>
              <p14:cNvContentPartPr/>
              <p14:nvPr/>
            </p14:nvContentPartPr>
            <p14:xfrm>
              <a:off x="8022778" y="4613827"/>
              <a:ext cx="889920" cy="702360"/>
            </p14:xfrm>
          </p:contentPart>
        </mc:Choice>
        <mc:Fallback>
          <p:pic>
            <p:nvPicPr>
              <p:cNvPr id="6" name="Ink 5">
                <a:extLst>
                  <a:ext uri="{FF2B5EF4-FFF2-40B4-BE49-F238E27FC236}">
                    <a16:creationId xmlns:a16="http://schemas.microsoft.com/office/drawing/2014/main" id="{5F1559D1-A18F-4FC5-B1BB-4AD6F5D0AC81}"/>
                  </a:ext>
                </a:extLst>
              </p:cNvPr>
              <p:cNvPicPr/>
              <p:nvPr/>
            </p:nvPicPr>
            <p:blipFill>
              <a:blip r:embed="rId7"/>
              <a:stretch>
                <a:fillRect/>
              </a:stretch>
            </p:blipFill>
            <p:spPr>
              <a:xfrm>
                <a:off x="8014138" y="4605187"/>
                <a:ext cx="907560" cy="720000"/>
              </a:xfrm>
              <a:prstGeom prst="rect">
                <a:avLst/>
              </a:prstGeom>
            </p:spPr>
          </p:pic>
        </mc:Fallback>
      </mc:AlternateContent>
    </p:spTree>
    <p:extLst>
      <p:ext uri="{BB962C8B-B14F-4D97-AF65-F5344CB8AC3E}">
        <p14:creationId xmlns:p14="http://schemas.microsoft.com/office/powerpoint/2010/main" val="1051929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nometer beer equipment">
            <a:extLst>
              <a:ext uri="{FF2B5EF4-FFF2-40B4-BE49-F238E27FC236}">
                <a16:creationId xmlns:a16="http://schemas.microsoft.com/office/drawing/2014/main" id="{4D7140A4-94D9-10BB-F627-C1EEEAE77392}"/>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artisticPaintBrush/>
                    </a14:imgEffect>
                  </a14:imgLayer>
                </a14:imgProps>
              </a:ext>
            </a:extLst>
          </a:blip>
          <a:srcRect t="3750" b="11345"/>
          <a:stretch/>
        </p:blipFill>
        <p:spPr>
          <a:xfrm>
            <a:off x="0" y="0"/>
            <a:ext cx="12191980" cy="6857990"/>
          </a:xfrm>
          <a:prstGeom prst="rect">
            <a:avLst/>
          </a:prstGeom>
        </p:spPr>
      </p:pic>
      <p:sp>
        <p:nvSpPr>
          <p:cNvPr id="2" name="Title 1">
            <a:extLst>
              <a:ext uri="{FF2B5EF4-FFF2-40B4-BE49-F238E27FC236}">
                <a16:creationId xmlns:a16="http://schemas.microsoft.com/office/drawing/2014/main" id="{DC4983FE-A282-9180-D27A-E78B0BC57F6D}"/>
              </a:ext>
            </a:extLst>
          </p:cNvPr>
          <p:cNvSpPr>
            <a:spLocks noGrp="1"/>
          </p:cNvSpPr>
          <p:nvPr>
            <p:ph type="title"/>
          </p:nvPr>
        </p:nvSpPr>
        <p:spPr/>
        <p:txBody>
          <a:bodyPr/>
          <a:lstStyle/>
          <a:p>
            <a:r>
              <a:rPr lang="en-US" dirty="0">
                <a:cs typeface="Calibri Light"/>
              </a:rPr>
              <a:t>Why We Measure The Gas Composition</a:t>
            </a:r>
            <a:endParaRPr lang="en-US" dirty="0"/>
          </a:p>
        </p:txBody>
      </p:sp>
      <p:sp>
        <p:nvSpPr>
          <p:cNvPr id="3" name="Content Placeholder 2">
            <a:extLst>
              <a:ext uri="{FF2B5EF4-FFF2-40B4-BE49-F238E27FC236}">
                <a16:creationId xmlns:a16="http://schemas.microsoft.com/office/drawing/2014/main" id="{194A846D-1D33-04A2-0059-C4E64581807B}"/>
              </a:ext>
            </a:extLst>
          </p:cNvPr>
          <p:cNvSpPr>
            <a:spLocks noGrp="1"/>
          </p:cNvSpPr>
          <p:nvPr>
            <p:ph idx="1"/>
          </p:nvPr>
        </p:nvSpPr>
        <p:spPr>
          <a:xfrm>
            <a:off x="838190" y="1931951"/>
            <a:ext cx="10515600" cy="2778273"/>
          </a:xfrm>
        </p:spPr>
        <p:txBody>
          <a:bodyPr vert="horz" lIns="91440" tIns="45720" rIns="91440" bIns="45720" rtlCol="0" anchor="t">
            <a:normAutofit/>
          </a:bodyPr>
          <a:lstStyle/>
          <a:p>
            <a:pPr marL="0" indent="0">
              <a:lnSpc>
                <a:spcPct val="150000"/>
              </a:lnSpc>
              <a:buNone/>
            </a:pPr>
            <a:r>
              <a:rPr lang="en-GB" sz="2000" dirty="0">
                <a:effectLst/>
                <a:latin typeface="Aptos" panose="020B0004020202020204" pitchFamily="34" charset="0"/>
                <a:ea typeface="Calibri" panose="020F0502020204030204" pitchFamily="34" charset="0"/>
                <a:cs typeface="Arial" panose="020B0604020202020204" pitchFamily="34" charset="0"/>
              </a:rPr>
              <a:t>Gas chromatography is used to test the quality of the gas and measure the energy of a given volume. The </a:t>
            </a:r>
            <a:r>
              <a:rPr lang="en-GB" sz="2000" dirty="0" err="1">
                <a:effectLst/>
                <a:latin typeface="Aptos" panose="020B0004020202020204" pitchFamily="34" charset="0"/>
                <a:ea typeface="Calibri" panose="020F0502020204030204" pitchFamily="34" charset="0"/>
                <a:cs typeface="Arial" panose="020B0604020202020204" pitchFamily="34" charset="0"/>
              </a:rPr>
              <a:t>Wobbe</a:t>
            </a:r>
            <a:r>
              <a:rPr lang="en-GB" sz="2000" dirty="0">
                <a:effectLst/>
                <a:latin typeface="Aptos" panose="020B0004020202020204" pitchFamily="34" charset="0"/>
                <a:ea typeface="Calibri" panose="020F0502020204030204" pitchFamily="34" charset="0"/>
                <a:cs typeface="Arial" panose="020B0604020202020204" pitchFamily="34" charset="0"/>
              </a:rPr>
              <a:t> Index assesses the way the gas burns and ensures that the gas content and characteristic values are in accordance with legislation. Based on the calculated component concentration, the mass density of the natural gas can be determined as well as its relative density.  </a:t>
            </a:r>
          </a:p>
        </p:txBody>
      </p:sp>
      <p:grpSp>
        <p:nvGrpSpPr>
          <p:cNvPr id="7" name="Group 6">
            <a:extLst>
              <a:ext uri="{FF2B5EF4-FFF2-40B4-BE49-F238E27FC236}">
                <a16:creationId xmlns:a16="http://schemas.microsoft.com/office/drawing/2014/main" id="{E555EF70-5B27-4FE8-91D8-F300BC288098}"/>
              </a:ext>
            </a:extLst>
          </p:cNvPr>
          <p:cNvGrpSpPr/>
          <p:nvPr/>
        </p:nvGrpSpPr>
        <p:grpSpPr>
          <a:xfrm>
            <a:off x="3733061" y="2361187"/>
            <a:ext cx="2509920" cy="1638720"/>
            <a:chOff x="3733061" y="2361187"/>
            <a:chExt cx="2509920" cy="1638720"/>
          </a:xfrm>
        </p:grpSpPr>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8630AF0B-0360-4F18-8E61-CC94EB3A74D2}"/>
                    </a:ext>
                  </a:extLst>
                </p14:cNvPr>
                <p14:cNvContentPartPr/>
                <p14:nvPr/>
              </p14:nvContentPartPr>
              <p14:xfrm>
                <a:off x="3733061" y="2361187"/>
                <a:ext cx="1009440" cy="606600"/>
              </p14:xfrm>
            </p:contentPart>
          </mc:Choice>
          <mc:Fallback>
            <p:pic>
              <p:nvPicPr>
                <p:cNvPr id="5" name="Ink 4">
                  <a:extLst>
                    <a:ext uri="{FF2B5EF4-FFF2-40B4-BE49-F238E27FC236}">
                      <a16:creationId xmlns:a16="http://schemas.microsoft.com/office/drawing/2014/main" id="{8630AF0B-0360-4F18-8E61-CC94EB3A74D2}"/>
                    </a:ext>
                  </a:extLst>
                </p:cNvPr>
                <p:cNvPicPr/>
                <p:nvPr/>
              </p:nvPicPr>
              <p:blipFill>
                <a:blip r:embed="rId5"/>
                <a:stretch>
                  <a:fillRect/>
                </a:stretch>
              </p:blipFill>
              <p:spPr>
                <a:xfrm>
                  <a:off x="3724421" y="2352187"/>
                  <a:ext cx="1027080" cy="62424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6" name="Ink 5">
                  <a:extLst>
                    <a:ext uri="{FF2B5EF4-FFF2-40B4-BE49-F238E27FC236}">
                      <a16:creationId xmlns:a16="http://schemas.microsoft.com/office/drawing/2014/main" id="{19E4D598-34B3-41F8-A784-BEDBEB7472D2}"/>
                    </a:ext>
                  </a:extLst>
                </p14:cNvPr>
                <p14:cNvContentPartPr/>
                <p14:nvPr/>
              </p14:nvContentPartPr>
              <p14:xfrm>
                <a:off x="5030501" y="3242107"/>
                <a:ext cx="1212480" cy="757800"/>
              </p14:xfrm>
            </p:contentPart>
          </mc:Choice>
          <mc:Fallback>
            <p:pic>
              <p:nvPicPr>
                <p:cNvPr id="6" name="Ink 5">
                  <a:extLst>
                    <a:ext uri="{FF2B5EF4-FFF2-40B4-BE49-F238E27FC236}">
                      <a16:creationId xmlns:a16="http://schemas.microsoft.com/office/drawing/2014/main" id="{19E4D598-34B3-41F8-A784-BEDBEB7472D2}"/>
                    </a:ext>
                  </a:extLst>
                </p:cNvPr>
                <p:cNvPicPr/>
                <p:nvPr/>
              </p:nvPicPr>
              <p:blipFill>
                <a:blip r:embed="rId7"/>
                <a:stretch>
                  <a:fillRect/>
                </a:stretch>
              </p:blipFill>
              <p:spPr>
                <a:xfrm>
                  <a:off x="5021501" y="3233467"/>
                  <a:ext cx="1230120" cy="775440"/>
                </a:xfrm>
                <a:prstGeom prst="rect">
                  <a:avLst/>
                </a:prstGeom>
              </p:spPr>
            </p:pic>
          </mc:Fallback>
        </mc:AlternateContent>
      </p:grpSp>
    </p:spTree>
    <p:extLst>
      <p:ext uri="{BB962C8B-B14F-4D97-AF65-F5344CB8AC3E}">
        <p14:creationId xmlns:p14="http://schemas.microsoft.com/office/powerpoint/2010/main" val="662755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qua and green fractal background like floral petal">
            <a:extLst>
              <a:ext uri="{FF2B5EF4-FFF2-40B4-BE49-F238E27FC236}">
                <a16:creationId xmlns:a16="http://schemas.microsoft.com/office/drawing/2014/main" id="{49C3E185-F444-AA60-C2F0-E3C52A422B44}"/>
              </a:ext>
            </a:extLst>
          </p:cNvPr>
          <p:cNvPicPr>
            <a:picLocks noChangeAspect="1"/>
          </p:cNvPicPr>
          <p:nvPr/>
        </p:nvPicPr>
        <p:blipFill rotWithShape="1">
          <a:blip r:embed="rId2">
            <a:alphaModFix amt="40000"/>
          </a:blip>
          <a:srcRect t="7842" b="17158"/>
          <a:stretch/>
        </p:blipFill>
        <p:spPr>
          <a:xfrm>
            <a:off x="0" y="10"/>
            <a:ext cx="12191980" cy="6857990"/>
          </a:xfrm>
          <a:prstGeom prst="rect">
            <a:avLst/>
          </a:prstGeom>
        </p:spPr>
      </p:pic>
      <p:sp>
        <p:nvSpPr>
          <p:cNvPr id="9" name="Rectangle 8">
            <a:extLst>
              <a:ext uri="{FF2B5EF4-FFF2-40B4-BE49-F238E27FC236}">
                <a16:creationId xmlns:a16="http://schemas.microsoft.com/office/drawing/2014/main" id="{394C20EB-3521-1471-187A-282372B3C421}"/>
              </a:ext>
            </a:extLst>
          </p:cNvPr>
          <p:cNvSpPr/>
          <p:nvPr/>
        </p:nvSpPr>
        <p:spPr>
          <a:xfrm>
            <a:off x="1" y="0"/>
            <a:ext cx="12191980" cy="6858000"/>
          </a:xfrm>
          <a:prstGeom prst="rect">
            <a:avLst/>
          </a:prstGeom>
          <a:solidFill>
            <a:srgbClr val="494949">
              <a:alpha val="49804"/>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8C30265-6640-3498-4655-188178252892}"/>
              </a:ext>
            </a:extLst>
          </p:cNvPr>
          <p:cNvSpPr/>
          <p:nvPr/>
        </p:nvSpPr>
        <p:spPr>
          <a:xfrm>
            <a:off x="3893574" y="4291781"/>
            <a:ext cx="4373970" cy="170159"/>
          </a:xfrm>
          <a:prstGeom prst="rect">
            <a:avLst/>
          </a:prstGeom>
          <a:solidFill>
            <a:schemeClr val="tx1"/>
          </a:solidFill>
          <a:ln>
            <a:solidFill>
              <a:schemeClr val="bg1"/>
            </a:solidFill>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itle 1">
            <a:extLst>
              <a:ext uri="{FF2B5EF4-FFF2-40B4-BE49-F238E27FC236}">
                <a16:creationId xmlns:a16="http://schemas.microsoft.com/office/drawing/2014/main" id="{DD9C97F8-8192-1D93-9E7A-952560C46B6C}"/>
              </a:ext>
            </a:extLst>
          </p:cNvPr>
          <p:cNvSpPr txBox="1">
            <a:spLocks/>
          </p:cNvSpPr>
          <p:nvPr/>
        </p:nvSpPr>
        <p:spPr>
          <a:xfrm>
            <a:off x="1524000" y="1122363"/>
            <a:ext cx="9144000" cy="306324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6600" dirty="0">
                <a:cs typeface="Calibri Light"/>
              </a:rPr>
              <a:t>Questions?</a:t>
            </a:r>
            <a:endParaRPr lang="en-US" sz="6600" dirty="0"/>
          </a:p>
        </p:txBody>
      </p:sp>
    </p:spTree>
    <p:extLst>
      <p:ext uri="{BB962C8B-B14F-4D97-AF65-F5344CB8AC3E}">
        <p14:creationId xmlns:p14="http://schemas.microsoft.com/office/powerpoint/2010/main" val="20265436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756785E60A1B94F91CCE0227EB373B5" ma:contentTypeVersion="6" ma:contentTypeDescription="Create a new document." ma:contentTypeScope="" ma:versionID="87a7952e017414e62b2b9d286b2a7623">
  <xsd:schema xmlns:xsd="http://www.w3.org/2001/XMLSchema" xmlns:xs="http://www.w3.org/2001/XMLSchema" xmlns:p="http://schemas.microsoft.com/office/2006/metadata/properties" xmlns:ns2="bca17968-0c5f-44dc-8ca0-22f4951256e7" xmlns:ns3="61f25a9b-dea6-4745-b3e1-78a554ce2de4" targetNamespace="http://schemas.microsoft.com/office/2006/metadata/properties" ma:root="true" ma:fieldsID="8b6e87af7a6a9507392f76418f808b08" ns2:_="" ns3:_="">
    <xsd:import namespace="bca17968-0c5f-44dc-8ca0-22f4951256e7"/>
    <xsd:import namespace="61f25a9b-dea6-4745-b3e1-78a554ce2de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ca17968-0c5f-44dc-8ca0-22f4951256e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f25a9b-dea6-4745-b3e1-78a554ce2de4"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91F9C9F-7C32-41D6-93B0-54220369B0F9}"/>
</file>

<file path=customXml/itemProps2.xml><?xml version="1.0" encoding="utf-8"?>
<ds:datastoreItem xmlns:ds="http://schemas.openxmlformats.org/officeDocument/2006/customXml" ds:itemID="{3E99A8DE-F543-4F51-ACE1-07BC525B17EF}"/>
</file>

<file path=customXml/itemProps3.xml><?xml version="1.0" encoding="utf-8"?>
<ds:datastoreItem xmlns:ds="http://schemas.openxmlformats.org/officeDocument/2006/customXml" ds:itemID="{5AFB1EE9-AD51-4614-8995-1A56F70FE3D1}"/>
</file>

<file path=docProps/app.xml><?xml version="1.0" encoding="utf-8"?>
<Properties xmlns="http://schemas.openxmlformats.org/officeDocument/2006/extended-properties" xmlns:vt="http://schemas.openxmlformats.org/officeDocument/2006/docPropsVTypes">
  <Template>office theme</Template>
  <TotalTime>2138</TotalTime>
  <Words>773</Words>
  <Application>Microsoft Office PowerPoint</Application>
  <PresentationFormat>Widescreen</PresentationFormat>
  <Paragraphs>111</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Aptos</vt:lpstr>
      <vt:lpstr>Arial</vt:lpstr>
      <vt:lpstr>Avenir Next LT Pro</vt:lpstr>
      <vt:lpstr>Calibri</vt:lpstr>
      <vt:lpstr>Calibri Light</vt:lpstr>
      <vt:lpstr>Cambria Math</vt:lpstr>
      <vt:lpstr>Wingdings</vt:lpstr>
      <vt:lpstr>office theme</vt:lpstr>
      <vt:lpstr>Gas Chromatography</vt:lpstr>
      <vt:lpstr>What is Gas Chromatography?</vt:lpstr>
      <vt:lpstr>Operation of a GC</vt:lpstr>
      <vt:lpstr>Carrier Gas </vt:lpstr>
      <vt:lpstr>PowerPoint Presentation</vt:lpstr>
      <vt:lpstr>Thermal Conductivity Detector</vt:lpstr>
      <vt:lpstr>Calibration Gas</vt:lpstr>
      <vt:lpstr>TEST 1</vt:lpstr>
      <vt:lpstr>TEST 2</vt:lpstr>
      <vt:lpstr>Why Gases Exit the GC at Different Times</vt:lpstr>
      <vt:lpstr>Why We Measure The Gas Composition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Morgan Lewis</cp:lastModifiedBy>
  <cp:revision>25</cp:revision>
  <dcterms:created xsi:type="dcterms:W3CDTF">2023-12-06T15:44:14Z</dcterms:created>
  <dcterms:modified xsi:type="dcterms:W3CDTF">2024-02-19T11:56:47Z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0x0101006756785E60A1B94F91CCE0227EB373B5</vt:lpwstr>
  </property>
</Properties>
</file>