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41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2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8CF5B75-62C7-461A-86A3-F31EE11BF7F2}">
          <p14:sldIdLst>
            <p14:sldId id="257"/>
            <p14:sldId id="258"/>
            <p14:sldId id="259"/>
            <p14:sldId id="260"/>
            <p14:sldId id="261"/>
            <p14:sldId id="263"/>
            <p14:sldId id="264"/>
            <p14:sldId id="262"/>
            <p14:sldId id="265"/>
          </p14:sldIdLst>
        </p14:section>
        <p14:section name="Untitled Section" id="{B0A4B03D-B34A-4265-9A38-66806135D8F7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A5DF7D-C520-409F-8901-B1B34E46157F}" v="45" dt="2026-02-11T15:58:18.9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404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sir Mehmood" userId="af527be8c1b9080d" providerId="LiveId" clId="{13CFB8BB-75F3-4951-A5F3-73F3ECA9A4B3}"/>
    <pc:docChg chg="undo custSel addSld delSld modSld sldOrd modMainMaster modSection">
      <pc:chgData name="Nasir Mehmood" userId="af527be8c1b9080d" providerId="LiveId" clId="{13CFB8BB-75F3-4951-A5F3-73F3ECA9A4B3}" dt="2026-02-11T16:02:40.637" v="2502" actId="26606"/>
      <pc:docMkLst>
        <pc:docMk/>
      </pc:docMkLst>
      <pc:sldChg chg="modSp mod">
        <pc:chgData name="Nasir Mehmood" userId="af527be8c1b9080d" providerId="LiveId" clId="{13CFB8BB-75F3-4951-A5F3-73F3ECA9A4B3}" dt="2026-02-11T15:54:42.688" v="2465" actId="14861"/>
        <pc:sldMkLst>
          <pc:docMk/>
          <pc:sldMk cId="1342279309" sldId="257"/>
        </pc:sldMkLst>
        <pc:picChg chg="mod">
          <ac:chgData name="Nasir Mehmood" userId="af527be8c1b9080d" providerId="LiveId" clId="{13CFB8BB-75F3-4951-A5F3-73F3ECA9A4B3}" dt="2026-02-11T15:54:42.688" v="2465" actId="14861"/>
          <ac:picMkLst>
            <pc:docMk/>
            <pc:sldMk cId="1342279309" sldId="257"/>
            <ac:picMk id="6" creationId="{7DDC9629-9A3E-3DE5-BC2B-E752B2D3DFB0}"/>
          </ac:picMkLst>
        </pc:picChg>
      </pc:sldChg>
      <pc:sldChg chg="modSp mod ord">
        <pc:chgData name="Nasir Mehmood" userId="af527be8c1b9080d" providerId="LiveId" clId="{13CFB8BB-75F3-4951-A5F3-73F3ECA9A4B3}" dt="2026-02-11T15:55:34.326" v="2468" actId="255"/>
        <pc:sldMkLst>
          <pc:docMk/>
          <pc:sldMk cId="2724698219" sldId="258"/>
        </pc:sldMkLst>
        <pc:graphicFrameChg chg="mod modGraphic">
          <ac:chgData name="Nasir Mehmood" userId="af527be8c1b9080d" providerId="LiveId" clId="{13CFB8BB-75F3-4951-A5F3-73F3ECA9A4B3}" dt="2026-02-11T15:55:34.326" v="2468" actId="255"/>
          <ac:graphicFrameMkLst>
            <pc:docMk/>
            <pc:sldMk cId="2724698219" sldId="258"/>
            <ac:graphicFrameMk id="2" creationId="{3AE5B07A-7B9D-32E0-3476-666CB0EDF4EA}"/>
          </ac:graphicFrameMkLst>
        </pc:graphicFrameChg>
      </pc:sldChg>
      <pc:sldChg chg="addSp delSp modSp mod ord setBg setClrOvrMap delDesignElem">
        <pc:chgData name="Nasir Mehmood" userId="af527be8c1b9080d" providerId="LiveId" clId="{13CFB8BB-75F3-4951-A5F3-73F3ECA9A4B3}" dt="2026-02-11T09:36:49.303" v="2422"/>
        <pc:sldMkLst>
          <pc:docMk/>
          <pc:sldMk cId="1590319521" sldId="259"/>
        </pc:sldMkLst>
        <pc:spChg chg="mod">
          <ac:chgData name="Nasir Mehmood" userId="af527be8c1b9080d" providerId="LiveId" clId="{13CFB8BB-75F3-4951-A5F3-73F3ECA9A4B3}" dt="2026-02-11T09:35:05.764" v="2411" actId="26606"/>
          <ac:spMkLst>
            <pc:docMk/>
            <pc:sldMk cId="1590319521" sldId="259"/>
            <ac:spMk id="2" creationId="{34193DA1-8BCC-EAED-6A8B-F47D5221DF14}"/>
          </ac:spMkLst>
        </pc:spChg>
        <pc:spChg chg="mod">
          <ac:chgData name="Nasir Mehmood" userId="af527be8c1b9080d" providerId="LiveId" clId="{13CFB8BB-75F3-4951-A5F3-73F3ECA9A4B3}" dt="2026-02-11T09:36:19.858" v="2420" actId="2711"/>
          <ac:spMkLst>
            <pc:docMk/>
            <pc:sldMk cId="1590319521" sldId="259"/>
            <ac:spMk id="4" creationId="{D8A0A4D2-C8EC-6038-F4F9-F6F7FE22571E}"/>
          </ac:spMkLst>
        </pc:spChg>
        <pc:spChg chg="add del mod">
          <ac:chgData name="Nasir Mehmood" userId="af527be8c1b9080d" providerId="LiveId" clId="{13CFB8BB-75F3-4951-A5F3-73F3ECA9A4B3}" dt="2026-02-11T09:35:05.764" v="2411" actId="26606"/>
          <ac:spMkLst>
            <pc:docMk/>
            <pc:sldMk cId="1590319521" sldId="259"/>
            <ac:spMk id="5" creationId="{AC43C9FD-EB36-C3A0-4C6D-DA9A7110CB18}"/>
          </ac:spMkLst>
        </pc:spChg>
        <pc:spChg chg="add">
          <ac:chgData name="Nasir Mehmood" userId="af527be8c1b9080d" providerId="LiveId" clId="{13CFB8BB-75F3-4951-A5F3-73F3ECA9A4B3}" dt="2026-02-11T09:35:05.764" v="2411" actId="26606"/>
          <ac:spMkLst>
            <pc:docMk/>
            <pc:sldMk cId="1590319521" sldId="259"/>
            <ac:spMk id="11" creationId="{130B326A-C054-4820-AFCA-FCB009ABC693}"/>
          </ac:spMkLst>
        </pc:spChg>
        <pc:spChg chg="add">
          <ac:chgData name="Nasir Mehmood" userId="af527be8c1b9080d" providerId="LiveId" clId="{13CFB8BB-75F3-4951-A5F3-73F3ECA9A4B3}" dt="2026-02-11T09:35:05.764" v="2411" actId="26606"/>
          <ac:spMkLst>
            <pc:docMk/>
            <pc:sldMk cId="1590319521" sldId="259"/>
            <ac:spMk id="17" creationId="{C6870151-9189-4C3A-8379-EF3D95827A0A}"/>
          </ac:spMkLst>
        </pc:spChg>
        <pc:spChg chg="add">
          <ac:chgData name="Nasir Mehmood" userId="af527be8c1b9080d" providerId="LiveId" clId="{13CFB8BB-75F3-4951-A5F3-73F3ECA9A4B3}" dt="2026-02-11T09:35:05.764" v="2411" actId="26606"/>
          <ac:spMkLst>
            <pc:docMk/>
            <pc:sldMk cId="1590319521" sldId="259"/>
            <ac:spMk id="19" creationId="{123EA69C-102A-4DD0-9547-05DCD271D159}"/>
          </ac:spMkLst>
        </pc:spChg>
        <pc:spChg chg="add">
          <ac:chgData name="Nasir Mehmood" userId="af527be8c1b9080d" providerId="LiveId" clId="{13CFB8BB-75F3-4951-A5F3-73F3ECA9A4B3}" dt="2026-02-11T09:35:05.764" v="2411" actId="26606"/>
          <ac:spMkLst>
            <pc:docMk/>
            <pc:sldMk cId="1590319521" sldId="259"/>
            <ac:spMk id="21" creationId="{6A862265-5CA3-4C40-8582-7534C3B03C2A}"/>
          </ac:spMkLst>
        </pc:spChg>
        <pc:spChg chg="add">
          <ac:chgData name="Nasir Mehmood" userId="af527be8c1b9080d" providerId="LiveId" clId="{13CFB8BB-75F3-4951-A5F3-73F3ECA9A4B3}" dt="2026-02-11T09:35:05.764" v="2411" actId="26606"/>
          <ac:spMkLst>
            <pc:docMk/>
            <pc:sldMk cId="1590319521" sldId="259"/>
            <ac:spMk id="23" creationId="{600EF80B-0391-4082-9AF5-F15B091B4CE9}"/>
          </ac:spMkLst>
        </pc:spChg>
        <pc:spChg chg="add">
          <ac:chgData name="Nasir Mehmood" userId="af527be8c1b9080d" providerId="LiveId" clId="{13CFB8BB-75F3-4951-A5F3-73F3ECA9A4B3}" dt="2026-02-11T09:35:05.764" v="2411" actId="26606"/>
          <ac:spMkLst>
            <pc:docMk/>
            <pc:sldMk cId="1590319521" sldId="259"/>
            <ac:spMk id="27" creationId="{3FBF03E8-C602-4192-9C52-F84B29FDCC88}"/>
          </ac:spMkLst>
        </pc:spChg>
        <pc:picChg chg="del mod ord">
          <ac:chgData name="Nasir Mehmood" userId="af527be8c1b9080d" providerId="LiveId" clId="{13CFB8BB-75F3-4951-A5F3-73F3ECA9A4B3}" dt="2026-02-11T09:34:43.706" v="2410" actId="21"/>
          <ac:picMkLst>
            <pc:docMk/>
            <pc:sldMk cId="1590319521" sldId="259"/>
            <ac:picMk id="10" creationId="{EB2C7940-E3F5-0226-9867-7677A42715D1}"/>
          </ac:picMkLst>
        </pc:picChg>
        <pc:picChg chg="add">
          <ac:chgData name="Nasir Mehmood" userId="af527be8c1b9080d" providerId="LiveId" clId="{13CFB8BB-75F3-4951-A5F3-73F3ECA9A4B3}" dt="2026-02-11T09:35:05.764" v="2411" actId="26606"/>
          <ac:picMkLst>
            <pc:docMk/>
            <pc:sldMk cId="1590319521" sldId="259"/>
            <ac:picMk id="13" creationId="{E265DFC7-1B2A-4A32-9C43-C48EA6FF6140}"/>
          </ac:picMkLst>
        </pc:picChg>
      </pc:sldChg>
      <pc:sldChg chg="addSp delSp modSp mod ord setBg delDesignElem">
        <pc:chgData name="Nasir Mehmood" userId="af527be8c1b9080d" providerId="LiveId" clId="{13CFB8BB-75F3-4951-A5F3-73F3ECA9A4B3}" dt="2026-02-11T09:39:25.811" v="2457"/>
        <pc:sldMkLst>
          <pc:docMk/>
          <pc:sldMk cId="1942412132" sldId="260"/>
        </pc:sldMkLst>
        <pc:spChg chg="mod ord">
          <ac:chgData name="Nasir Mehmood" userId="af527be8c1b9080d" providerId="LiveId" clId="{13CFB8BB-75F3-4951-A5F3-73F3ECA9A4B3}" dt="2026-02-09T21:09:08.204" v="841" actId="2711"/>
          <ac:spMkLst>
            <pc:docMk/>
            <pc:sldMk cId="1942412132" sldId="260"/>
            <ac:spMk id="2" creationId="{D57DDEBF-0383-9BDE-7ED6-1E6B7290E8CD}"/>
          </ac:spMkLst>
        </pc:spChg>
        <pc:spChg chg="mod">
          <ac:chgData name="Nasir Mehmood" userId="af527be8c1b9080d" providerId="LiveId" clId="{13CFB8BB-75F3-4951-A5F3-73F3ECA9A4B3}" dt="2026-02-11T09:31:40.454" v="2389" actId="27636"/>
          <ac:spMkLst>
            <pc:docMk/>
            <pc:sldMk cId="1942412132" sldId="260"/>
            <ac:spMk id="11" creationId="{BFB30039-A448-1309-6033-1FABA40589B2}"/>
          </ac:spMkLst>
        </pc:spChg>
        <pc:picChg chg="mod">
          <ac:chgData name="Nasir Mehmood" userId="af527be8c1b9080d" providerId="LiveId" clId="{13CFB8BB-75F3-4951-A5F3-73F3ECA9A4B3}" dt="2026-02-09T21:02:59.932" v="811" actId="14100"/>
          <ac:picMkLst>
            <pc:docMk/>
            <pc:sldMk cId="1942412132" sldId="260"/>
            <ac:picMk id="6" creationId="{F3D4B682-4D5A-B591-CAD1-890F37E9EF2B}"/>
          </ac:picMkLst>
        </pc:picChg>
      </pc:sldChg>
      <pc:sldChg chg="addSp delSp modSp new mod ord setBg modClrScheme setClrOvrMap delDesignElem chgLayout">
        <pc:chgData name="Nasir Mehmood" userId="af527be8c1b9080d" providerId="LiveId" clId="{13CFB8BB-75F3-4951-A5F3-73F3ECA9A4B3}" dt="2026-02-11T16:01:27.415" v="2497" actId="26606"/>
        <pc:sldMkLst>
          <pc:docMk/>
          <pc:sldMk cId="1751609204" sldId="261"/>
        </pc:sldMkLst>
        <pc:spChg chg="mod">
          <ac:chgData name="Nasir Mehmood" userId="af527be8c1b9080d" providerId="LiveId" clId="{13CFB8BB-75F3-4951-A5F3-73F3ECA9A4B3}" dt="2026-02-11T16:01:27.415" v="2497" actId="26606"/>
          <ac:spMkLst>
            <pc:docMk/>
            <pc:sldMk cId="1751609204" sldId="261"/>
            <ac:spMk id="2" creationId="{8155F278-23B3-85E9-BAC9-07B8555F55A9}"/>
          </ac:spMkLst>
        </pc:spChg>
        <pc:spChg chg="add mod">
          <ac:chgData name="Nasir Mehmood" userId="af527be8c1b9080d" providerId="LiveId" clId="{13CFB8BB-75F3-4951-A5F3-73F3ECA9A4B3}" dt="2026-02-11T16:01:27.415" v="2497" actId="26606"/>
          <ac:spMkLst>
            <pc:docMk/>
            <pc:sldMk cId="1751609204" sldId="261"/>
            <ac:spMk id="15" creationId="{FE18D8CF-467F-8629-1E3E-C1E893675F19}"/>
          </ac:spMkLst>
        </pc:spChg>
        <pc:spChg chg="add">
          <ac:chgData name="Nasir Mehmood" userId="af527be8c1b9080d" providerId="LiveId" clId="{13CFB8BB-75F3-4951-A5F3-73F3ECA9A4B3}" dt="2026-02-11T16:01:27.415" v="2497" actId="26606"/>
          <ac:spMkLst>
            <pc:docMk/>
            <pc:sldMk cId="1751609204" sldId="261"/>
            <ac:spMk id="22" creationId="{123EA69C-102A-4DD0-9547-05DCD271D159}"/>
          </ac:spMkLst>
        </pc:spChg>
        <pc:spChg chg="add del">
          <ac:chgData name="Nasir Mehmood" userId="af527be8c1b9080d" providerId="LiveId" clId="{13CFB8BB-75F3-4951-A5F3-73F3ECA9A4B3}" dt="2026-02-11T16:01:01.110" v="2494" actId="26606"/>
          <ac:spMkLst>
            <pc:docMk/>
            <pc:sldMk cId="1751609204" sldId="261"/>
            <ac:spMk id="24" creationId="{6A862265-5CA3-4C40-8582-7534C3B03C2A}"/>
          </ac:spMkLst>
        </pc:spChg>
        <pc:spChg chg="add del">
          <ac:chgData name="Nasir Mehmood" userId="af527be8c1b9080d" providerId="LiveId" clId="{13CFB8BB-75F3-4951-A5F3-73F3ECA9A4B3}" dt="2026-02-11T16:01:01.110" v="2494" actId="26606"/>
          <ac:spMkLst>
            <pc:docMk/>
            <pc:sldMk cId="1751609204" sldId="261"/>
            <ac:spMk id="25" creationId="{C6870151-9189-4C3A-8379-EF3D95827A0A}"/>
          </ac:spMkLst>
        </pc:spChg>
        <pc:spChg chg="add del">
          <ac:chgData name="Nasir Mehmood" userId="af527be8c1b9080d" providerId="LiveId" clId="{13CFB8BB-75F3-4951-A5F3-73F3ECA9A4B3}" dt="2026-02-11T16:01:01.110" v="2494" actId="26606"/>
          <ac:spMkLst>
            <pc:docMk/>
            <pc:sldMk cId="1751609204" sldId="261"/>
            <ac:spMk id="26" creationId="{600EF80B-0391-4082-9AF5-F15B091B4CE9}"/>
          </ac:spMkLst>
        </pc:spChg>
        <pc:spChg chg="add del">
          <ac:chgData name="Nasir Mehmood" userId="af527be8c1b9080d" providerId="LiveId" clId="{13CFB8BB-75F3-4951-A5F3-73F3ECA9A4B3}" dt="2026-02-11T16:01:01.110" v="2494" actId="26606"/>
          <ac:spMkLst>
            <pc:docMk/>
            <pc:sldMk cId="1751609204" sldId="261"/>
            <ac:spMk id="27" creationId="{123EA69C-102A-4DD0-9547-05DCD271D159}"/>
          </ac:spMkLst>
        </pc:spChg>
        <pc:spChg chg="add del">
          <ac:chgData name="Nasir Mehmood" userId="af527be8c1b9080d" providerId="LiveId" clId="{13CFB8BB-75F3-4951-A5F3-73F3ECA9A4B3}" dt="2026-02-11T16:01:01.110" v="2494" actId="26606"/>
          <ac:spMkLst>
            <pc:docMk/>
            <pc:sldMk cId="1751609204" sldId="261"/>
            <ac:spMk id="30" creationId="{3FBF03E8-C602-4192-9C52-F84B29FDCC88}"/>
          </ac:spMkLst>
        </pc:spChg>
        <pc:spChg chg="add del">
          <ac:chgData name="Nasir Mehmood" userId="af527be8c1b9080d" providerId="LiveId" clId="{13CFB8BB-75F3-4951-A5F3-73F3ECA9A4B3}" dt="2026-02-11T16:01:27.235" v="2496" actId="26606"/>
          <ac:spMkLst>
            <pc:docMk/>
            <pc:sldMk cId="1751609204" sldId="261"/>
            <ac:spMk id="32" creationId="{2EC1D114-8AB7-4C3F-AEC0-F3FCAF0DF95B}"/>
          </ac:spMkLst>
        </pc:spChg>
        <pc:spChg chg="add">
          <ac:chgData name="Nasir Mehmood" userId="af527be8c1b9080d" providerId="LiveId" clId="{13CFB8BB-75F3-4951-A5F3-73F3ECA9A4B3}" dt="2026-02-11T16:01:27.415" v="2497" actId="26606"/>
          <ac:spMkLst>
            <pc:docMk/>
            <pc:sldMk cId="1751609204" sldId="261"/>
            <ac:spMk id="34" creationId="{C6870151-9189-4C3A-8379-EF3D95827A0A}"/>
          </ac:spMkLst>
        </pc:spChg>
        <pc:spChg chg="add">
          <ac:chgData name="Nasir Mehmood" userId="af527be8c1b9080d" providerId="LiveId" clId="{13CFB8BB-75F3-4951-A5F3-73F3ECA9A4B3}" dt="2026-02-11T16:01:27.415" v="2497" actId="26606"/>
          <ac:spMkLst>
            <pc:docMk/>
            <pc:sldMk cId="1751609204" sldId="261"/>
            <ac:spMk id="35" creationId="{6A862265-5CA3-4C40-8582-7534C3B03C2A}"/>
          </ac:spMkLst>
        </pc:spChg>
        <pc:spChg chg="add">
          <ac:chgData name="Nasir Mehmood" userId="af527be8c1b9080d" providerId="LiveId" clId="{13CFB8BB-75F3-4951-A5F3-73F3ECA9A4B3}" dt="2026-02-11T16:01:27.415" v="2497" actId="26606"/>
          <ac:spMkLst>
            <pc:docMk/>
            <pc:sldMk cId="1751609204" sldId="261"/>
            <ac:spMk id="36" creationId="{600EF80B-0391-4082-9AF5-F15B091B4CE9}"/>
          </ac:spMkLst>
        </pc:spChg>
        <pc:spChg chg="add">
          <ac:chgData name="Nasir Mehmood" userId="af527be8c1b9080d" providerId="LiveId" clId="{13CFB8BB-75F3-4951-A5F3-73F3ECA9A4B3}" dt="2026-02-11T16:01:27.415" v="2497" actId="26606"/>
          <ac:spMkLst>
            <pc:docMk/>
            <pc:sldMk cId="1751609204" sldId="261"/>
            <ac:spMk id="38" creationId="{3FBF03E8-C602-4192-9C52-F84B29FDCC88}"/>
          </ac:spMkLst>
        </pc:spChg>
        <pc:grpChg chg="add del">
          <ac:chgData name="Nasir Mehmood" userId="af527be8c1b9080d" providerId="LiveId" clId="{13CFB8BB-75F3-4951-A5F3-73F3ECA9A4B3}" dt="2026-02-11T16:00:51.050" v="2492" actId="26606"/>
          <ac:grpSpMkLst>
            <pc:docMk/>
            <pc:sldMk cId="1751609204" sldId="261"/>
            <ac:grpSpMk id="20" creationId="{39C93A98-F69D-4681-8037-1A0B90250E56}"/>
          </ac:grpSpMkLst>
        </pc:grpChg>
        <pc:picChg chg="add mod ord">
          <ac:chgData name="Nasir Mehmood" userId="af527be8c1b9080d" providerId="LiveId" clId="{13CFB8BB-75F3-4951-A5F3-73F3ECA9A4B3}" dt="2026-02-11T16:01:27.415" v="2497" actId="26606"/>
          <ac:picMkLst>
            <pc:docMk/>
            <pc:sldMk cId="1751609204" sldId="261"/>
            <ac:picMk id="9" creationId="{265D311B-46F9-F737-B1C7-2305490F08A9}"/>
          </ac:picMkLst>
        </pc:picChg>
        <pc:cxnChg chg="add del">
          <ac:chgData name="Nasir Mehmood" userId="af527be8c1b9080d" providerId="LiveId" clId="{13CFB8BB-75F3-4951-A5F3-73F3ECA9A4B3}" dt="2026-02-11T16:01:01.110" v="2494" actId="26606"/>
          <ac:cxnSpMkLst>
            <pc:docMk/>
            <pc:sldMk cId="1751609204" sldId="261"/>
            <ac:cxnSpMk id="28" creationId="{D33AC32D-5F44-45F7-A0BD-7C11A86BED57}"/>
          </ac:cxnSpMkLst>
        </pc:cxnChg>
        <pc:cxnChg chg="add">
          <ac:chgData name="Nasir Mehmood" userId="af527be8c1b9080d" providerId="LiveId" clId="{13CFB8BB-75F3-4951-A5F3-73F3ECA9A4B3}" dt="2026-02-11T16:01:27.415" v="2497" actId="26606"/>
          <ac:cxnSpMkLst>
            <pc:docMk/>
            <pc:sldMk cId="1751609204" sldId="261"/>
            <ac:cxnSpMk id="37" creationId="{D33AC32D-5F44-45F7-A0BD-7C11A86BED57}"/>
          </ac:cxnSpMkLst>
        </pc:cxnChg>
      </pc:sldChg>
      <pc:sldChg chg="addSp delSp modSp mod setBg delDesignElem">
        <pc:chgData name="Nasir Mehmood" userId="af527be8c1b9080d" providerId="LiveId" clId="{13CFB8BB-75F3-4951-A5F3-73F3ECA9A4B3}" dt="2026-02-11T15:58:18.983" v="2489" actId="255"/>
        <pc:sldMkLst>
          <pc:docMk/>
          <pc:sldMk cId="2299306636" sldId="262"/>
        </pc:sldMkLst>
        <pc:spChg chg="mod">
          <ac:chgData name="Nasir Mehmood" userId="af527be8c1b9080d" providerId="LiveId" clId="{13CFB8BB-75F3-4951-A5F3-73F3ECA9A4B3}" dt="2026-02-11T15:57:23.627" v="2484" actId="26606"/>
          <ac:spMkLst>
            <pc:docMk/>
            <pc:sldMk cId="2299306636" sldId="262"/>
            <ac:spMk id="2" creationId="{E123FA4C-0B13-566A-2AC9-1D7E4E8B6529}"/>
          </ac:spMkLst>
        </pc:spChg>
        <pc:spChg chg="add del">
          <ac:chgData name="Nasir Mehmood" userId="af527be8c1b9080d" providerId="LiveId" clId="{13CFB8BB-75F3-4951-A5F3-73F3ECA9A4B3}" dt="2026-02-11T15:55:56.540" v="2470" actId="26606"/>
          <ac:spMkLst>
            <pc:docMk/>
            <pc:sldMk cId="2299306636" sldId="262"/>
            <ac:spMk id="55" creationId="{130B326A-C054-4820-AFCA-FCB009ABC693}"/>
          </ac:spMkLst>
        </pc:spChg>
        <pc:spChg chg="add del">
          <ac:chgData name="Nasir Mehmood" userId="af527be8c1b9080d" providerId="LiveId" clId="{13CFB8BB-75F3-4951-A5F3-73F3ECA9A4B3}" dt="2026-02-11T15:55:56.540" v="2470" actId="26606"/>
          <ac:spMkLst>
            <pc:docMk/>
            <pc:sldMk cId="2299306636" sldId="262"/>
            <ac:spMk id="61" creationId="{C6870151-9189-4C3A-8379-EF3D95827A0A}"/>
          </ac:spMkLst>
        </pc:spChg>
        <pc:spChg chg="add del">
          <ac:chgData name="Nasir Mehmood" userId="af527be8c1b9080d" providerId="LiveId" clId="{13CFB8BB-75F3-4951-A5F3-73F3ECA9A4B3}" dt="2026-02-11T15:55:56.540" v="2470" actId="26606"/>
          <ac:spMkLst>
            <pc:docMk/>
            <pc:sldMk cId="2299306636" sldId="262"/>
            <ac:spMk id="63" creationId="{123EA69C-102A-4DD0-9547-05DCD271D159}"/>
          </ac:spMkLst>
        </pc:spChg>
        <pc:spChg chg="add del">
          <ac:chgData name="Nasir Mehmood" userId="af527be8c1b9080d" providerId="LiveId" clId="{13CFB8BB-75F3-4951-A5F3-73F3ECA9A4B3}" dt="2026-02-11T15:55:56.540" v="2470" actId="26606"/>
          <ac:spMkLst>
            <pc:docMk/>
            <pc:sldMk cId="2299306636" sldId="262"/>
            <ac:spMk id="65" creationId="{6A862265-5CA3-4C40-8582-7534C3B03C2A}"/>
          </ac:spMkLst>
        </pc:spChg>
        <pc:spChg chg="add del">
          <ac:chgData name="Nasir Mehmood" userId="af527be8c1b9080d" providerId="LiveId" clId="{13CFB8BB-75F3-4951-A5F3-73F3ECA9A4B3}" dt="2026-02-11T15:55:56.540" v="2470" actId="26606"/>
          <ac:spMkLst>
            <pc:docMk/>
            <pc:sldMk cId="2299306636" sldId="262"/>
            <ac:spMk id="67" creationId="{600EF80B-0391-4082-9AF5-F15B091B4CE9}"/>
          </ac:spMkLst>
        </pc:spChg>
        <pc:spChg chg="add del">
          <ac:chgData name="Nasir Mehmood" userId="af527be8c1b9080d" providerId="LiveId" clId="{13CFB8BB-75F3-4951-A5F3-73F3ECA9A4B3}" dt="2026-02-11T15:55:56.540" v="2470" actId="26606"/>
          <ac:spMkLst>
            <pc:docMk/>
            <pc:sldMk cId="2299306636" sldId="262"/>
            <ac:spMk id="71" creationId="{3FBF03E8-C602-4192-9C52-F84B29FDCC88}"/>
          </ac:spMkLst>
        </pc:spChg>
        <pc:spChg chg="add del">
          <ac:chgData name="Nasir Mehmood" userId="af527be8c1b9080d" providerId="LiveId" clId="{13CFB8BB-75F3-4951-A5F3-73F3ECA9A4B3}" dt="2026-02-11T15:56:01.790" v="2472" actId="26606"/>
          <ac:spMkLst>
            <pc:docMk/>
            <pc:sldMk cId="2299306636" sldId="262"/>
            <ac:spMk id="73" creationId="{130B326A-C054-4820-AFCA-FCB009ABC693}"/>
          </ac:spMkLst>
        </pc:spChg>
        <pc:spChg chg="add del">
          <ac:chgData name="Nasir Mehmood" userId="af527be8c1b9080d" providerId="LiveId" clId="{13CFB8BB-75F3-4951-A5F3-73F3ECA9A4B3}" dt="2026-02-11T15:56:01.790" v="2472" actId="26606"/>
          <ac:spMkLst>
            <pc:docMk/>
            <pc:sldMk cId="2299306636" sldId="262"/>
            <ac:spMk id="76" creationId="{C6870151-9189-4C3A-8379-EF3D95827A0A}"/>
          </ac:spMkLst>
        </pc:spChg>
        <pc:spChg chg="add del">
          <ac:chgData name="Nasir Mehmood" userId="af527be8c1b9080d" providerId="LiveId" clId="{13CFB8BB-75F3-4951-A5F3-73F3ECA9A4B3}" dt="2026-02-11T15:56:01.790" v="2472" actId="26606"/>
          <ac:spMkLst>
            <pc:docMk/>
            <pc:sldMk cId="2299306636" sldId="262"/>
            <ac:spMk id="77" creationId="{123EA69C-102A-4DD0-9547-05DCD271D159}"/>
          </ac:spMkLst>
        </pc:spChg>
        <pc:spChg chg="add del">
          <ac:chgData name="Nasir Mehmood" userId="af527be8c1b9080d" providerId="LiveId" clId="{13CFB8BB-75F3-4951-A5F3-73F3ECA9A4B3}" dt="2026-02-11T15:56:01.790" v="2472" actId="26606"/>
          <ac:spMkLst>
            <pc:docMk/>
            <pc:sldMk cId="2299306636" sldId="262"/>
            <ac:spMk id="78" creationId="{6A862265-5CA3-4C40-8582-7534C3B03C2A}"/>
          </ac:spMkLst>
        </pc:spChg>
        <pc:spChg chg="add del">
          <ac:chgData name="Nasir Mehmood" userId="af527be8c1b9080d" providerId="LiveId" clId="{13CFB8BB-75F3-4951-A5F3-73F3ECA9A4B3}" dt="2026-02-11T15:56:01.790" v="2472" actId="26606"/>
          <ac:spMkLst>
            <pc:docMk/>
            <pc:sldMk cId="2299306636" sldId="262"/>
            <ac:spMk id="79" creationId="{600EF80B-0391-4082-9AF5-F15B091B4CE9}"/>
          </ac:spMkLst>
        </pc:spChg>
        <pc:spChg chg="add del">
          <ac:chgData name="Nasir Mehmood" userId="af527be8c1b9080d" providerId="LiveId" clId="{13CFB8BB-75F3-4951-A5F3-73F3ECA9A4B3}" dt="2026-02-11T15:56:01.790" v="2472" actId="26606"/>
          <ac:spMkLst>
            <pc:docMk/>
            <pc:sldMk cId="2299306636" sldId="262"/>
            <ac:spMk id="81" creationId="{3FBF03E8-C602-4192-9C52-F84B29FDCC88}"/>
          </ac:spMkLst>
        </pc:spChg>
        <pc:spChg chg="add del">
          <ac:chgData name="Nasir Mehmood" userId="af527be8c1b9080d" providerId="LiveId" clId="{13CFB8BB-75F3-4951-A5F3-73F3ECA9A4B3}" dt="2026-02-11T15:56:04.371" v="2474" actId="26606"/>
          <ac:spMkLst>
            <pc:docMk/>
            <pc:sldMk cId="2299306636" sldId="262"/>
            <ac:spMk id="83" creationId="{A9663C92-81CA-46B1-B5AE-F46DF8D7E7CA}"/>
          </ac:spMkLst>
        </pc:spChg>
        <pc:spChg chg="add del">
          <ac:chgData name="Nasir Mehmood" userId="af527be8c1b9080d" providerId="LiveId" clId="{13CFB8BB-75F3-4951-A5F3-73F3ECA9A4B3}" dt="2026-02-11T15:56:04.371" v="2474" actId="26606"/>
          <ac:spMkLst>
            <pc:docMk/>
            <pc:sldMk cId="2299306636" sldId="262"/>
            <ac:spMk id="86" creationId="{80B6C404-E8F9-4E2B-9BB2-AD7DAEFEDAFF}"/>
          </ac:spMkLst>
        </pc:spChg>
        <pc:spChg chg="add del">
          <ac:chgData name="Nasir Mehmood" userId="af527be8c1b9080d" providerId="LiveId" clId="{13CFB8BB-75F3-4951-A5F3-73F3ECA9A4B3}" dt="2026-02-11T15:56:09.044" v="2476" actId="26606"/>
          <ac:spMkLst>
            <pc:docMk/>
            <pc:sldMk cId="2299306636" sldId="262"/>
            <ac:spMk id="88" creationId="{130B326A-C054-4820-AFCA-FCB009ABC693}"/>
          </ac:spMkLst>
        </pc:spChg>
        <pc:spChg chg="add del">
          <ac:chgData name="Nasir Mehmood" userId="af527be8c1b9080d" providerId="LiveId" clId="{13CFB8BB-75F3-4951-A5F3-73F3ECA9A4B3}" dt="2026-02-11T15:57:23.627" v="2484" actId="26606"/>
          <ac:spMkLst>
            <pc:docMk/>
            <pc:sldMk cId="2299306636" sldId="262"/>
            <ac:spMk id="94" creationId="{130B326A-C054-4820-AFCA-FCB009ABC693}"/>
          </ac:spMkLst>
        </pc:spChg>
        <pc:spChg chg="add del">
          <ac:chgData name="Nasir Mehmood" userId="af527be8c1b9080d" providerId="LiveId" clId="{13CFB8BB-75F3-4951-A5F3-73F3ECA9A4B3}" dt="2026-02-11T15:57:23.627" v="2484" actId="26606"/>
          <ac:spMkLst>
            <pc:docMk/>
            <pc:sldMk cId="2299306636" sldId="262"/>
            <ac:spMk id="97" creationId="{C6870151-9189-4C3A-8379-EF3D95827A0A}"/>
          </ac:spMkLst>
        </pc:spChg>
        <pc:spChg chg="add del">
          <ac:chgData name="Nasir Mehmood" userId="af527be8c1b9080d" providerId="LiveId" clId="{13CFB8BB-75F3-4951-A5F3-73F3ECA9A4B3}" dt="2026-02-11T15:57:23.627" v="2484" actId="26606"/>
          <ac:spMkLst>
            <pc:docMk/>
            <pc:sldMk cId="2299306636" sldId="262"/>
            <ac:spMk id="98" creationId="{123EA69C-102A-4DD0-9547-05DCD271D159}"/>
          </ac:spMkLst>
        </pc:spChg>
        <pc:spChg chg="add del">
          <ac:chgData name="Nasir Mehmood" userId="af527be8c1b9080d" providerId="LiveId" clId="{13CFB8BB-75F3-4951-A5F3-73F3ECA9A4B3}" dt="2026-02-11T15:57:23.627" v="2484" actId="26606"/>
          <ac:spMkLst>
            <pc:docMk/>
            <pc:sldMk cId="2299306636" sldId="262"/>
            <ac:spMk id="99" creationId="{6A862265-5CA3-4C40-8582-7534C3B03C2A}"/>
          </ac:spMkLst>
        </pc:spChg>
        <pc:spChg chg="del">
          <ac:chgData name="Nasir Mehmood" userId="af527be8c1b9080d" providerId="LiveId" clId="{13CFB8BB-75F3-4951-A5F3-73F3ECA9A4B3}" dt="2026-02-11T09:31:30.357" v="2377"/>
          <ac:spMkLst>
            <pc:docMk/>
            <pc:sldMk cId="2299306636" sldId="262"/>
            <ac:spMk id="100" creationId="{17424F32-2789-4FF9-8E8A-1252284BF600}"/>
          </ac:spMkLst>
        </pc:spChg>
        <pc:spChg chg="del">
          <ac:chgData name="Nasir Mehmood" userId="af527be8c1b9080d" providerId="LiveId" clId="{13CFB8BB-75F3-4951-A5F3-73F3ECA9A4B3}" dt="2026-02-11T09:31:30.357" v="2377"/>
          <ac:spMkLst>
            <pc:docMk/>
            <pc:sldMk cId="2299306636" sldId="262"/>
            <ac:spMk id="104" creationId="{482E7304-2AC2-4A5C-924D-A6AC3FFC5EAC}"/>
          </ac:spMkLst>
        </pc:spChg>
        <pc:spChg chg="del">
          <ac:chgData name="Nasir Mehmood" userId="af527be8c1b9080d" providerId="LiveId" clId="{13CFB8BB-75F3-4951-A5F3-73F3ECA9A4B3}" dt="2026-02-11T09:31:30.357" v="2377"/>
          <ac:spMkLst>
            <pc:docMk/>
            <pc:sldMk cId="2299306636" sldId="262"/>
            <ac:spMk id="106" creationId="{A3C183B1-1D4B-4E3D-A02E-A426E3BFA016}"/>
          </ac:spMkLst>
        </pc:spChg>
        <pc:spChg chg="add del">
          <ac:chgData name="Nasir Mehmood" userId="af527be8c1b9080d" providerId="LiveId" clId="{13CFB8BB-75F3-4951-A5F3-73F3ECA9A4B3}" dt="2026-02-11T15:57:23.627" v="2484" actId="26606"/>
          <ac:spMkLst>
            <pc:docMk/>
            <pc:sldMk cId="2299306636" sldId="262"/>
            <ac:spMk id="107" creationId="{600EF80B-0391-4082-9AF5-F15B091B4CE9}"/>
          </ac:spMkLst>
        </pc:spChg>
        <pc:spChg chg="add del">
          <ac:chgData name="Nasir Mehmood" userId="af527be8c1b9080d" providerId="LiveId" clId="{13CFB8BB-75F3-4951-A5F3-73F3ECA9A4B3}" dt="2026-02-11T15:57:23.627" v="2484" actId="26606"/>
          <ac:spMkLst>
            <pc:docMk/>
            <pc:sldMk cId="2299306636" sldId="262"/>
            <ac:spMk id="109" creationId="{3FBF03E8-C602-4192-9C52-F84B29FDCC88}"/>
          </ac:spMkLst>
        </pc:spChg>
        <pc:spChg chg="add">
          <ac:chgData name="Nasir Mehmood" userId="af527be8c1b9080d" providerId="LiveId" clId="{13CFB8BB-75F3-4951-A5F3-73F3ECA9A4B3}" dt="2026-02-11T15:57:23.627" v="2484" actId="26606"/>
          <ac:spMkLst>
            <pc:docMk/>
            <pc:sldMk cId="2299306636" sldId="262"/>
            <ac:spMk id="114" creationId="{683EAA59-24DC-4627-AB66-12602B7625BE}"/>
          </ac:spMkLst>
        </pc:spChg>
        <pc:grpChg chg="add del">
          <ac:chgData name="Nasir Mehmood" userId="af527be8c1b9080d" providerId="LiveId" clId="{13CFB8BB-75F3-4951-A5F3-73F3ECA9A4B3}" dt="2026-02-11T15:56:09.044" v="2476" actId="26606"/>
          <ac:grpSpMkLst>
            <pc:docMk/>
            <pc:sldMk cId="2299306636" sldId="262"/>
            <ac:grpSpMk id="91" creationId="{F6ECD7E6-4E68-4AA6-864A-6828B6EC19D3}"/>
          </ac:grpSpMkLst>
        </pc:grpChg>
        <pc:graphicFrameChg chg="mod modGraphic">
          <ac:chgData name="Nasir Mehmood" userId="af527be8c1b9080d" providerId="LiveId" clId="{13CFB8BB-75F3-4951-A5F3-73F3ECA9A4B3}" dt="2026-02-11T15:58:18.983" v="2489" actId="255"/>
          <ac:graphicFrameMkLst>
            <pc:docMk/>
            <pc:sldMk cId="2299306636" sldId="262"/>
            <ac:graphicFrameMk id="50" creationId="{ED2C6D0D-FEC9-F785-0C61-955E33F3C70D}"/>
          </ac:graphicFrameMkLst>
        </pc:graphicFrameChg>
        <pc:picChg chg="add del">
          <ac:chgData name="Nasir Mehmood" userId="af527be8c1b9080d" providerId="LiveId" clId="{13CFB8BB-75F3-4951-A5F3-73F3ECA9A4B3}" dt="2026-02-11T15:55:56.540" v="2470" actId="26606"/>
          <ac:picMkLst>
            <pc:docMk/>
            <pc:sldMk cId="2299306636" sldId="262"/>
            <ac:picMk id="57" creationId="{E265DFC7-1B2A-4A32-9C43-C48EA6FF6140}"/>
          </ac:picMkLst>
        </pc:picChg>
        <pc:picChg chg="add del">
          <ac:chgData name="Nasir Mehmood" userId="af527be8c1b9080d" providerId="LiveId" clId="{13CFB8BB-75F3-4951-A5F3-73F3ECA9A4B3}" dt="2026-02-11T15:56:01.790" v="2472" actId="26606"/>
          <ac:picMkLst>
            <pc:docMk/>
            <pc:sldMk cId="2299306636" sldId="262"/>
            <ac:picMk id="74" creationId="{E265DFC7-1B2A-4A32-9C43-C48EA6FF6140}"/>
          </ac:picMkLst>
        </pc:picChg>
        <pc:picChg chg="add del">
          <ac:chgData name="Nasir Mehmood" userId="af527be8c1b9080d" providerId="LiveId" clId="{13CFB8BB-75F3-4951-A5F3-73F3ECA9A4B3}" dt="2026-02-11T15:56:04.371" v="2474" actId="26606"/>
          <ac:picMkLst>
            <pc:docMk/>
            <pc:sldMk cId="2299306636" sldId="262"/>
            <ac:picMk id="84" creationId="{449D3543-8D0A-40E1-9AF0-8F6CA1B45A6F}"/>
          </ac:picMkLst>
        </pc:picChg>
        <pc:picChg chg="add del">
          <ac:chgData name="Nasir Mehmood" userId="af527be8c1b9080d" providerId="LiveId" clId="{13CFB8BB-75F3-4951-A5F3-73F3ECA9A4B3}" dt="2026-02-11T15:56:09.044" v="2476" actId="26606"/>
          <ac:picMkLst>
            <pc:docMk/>
            <pc:sldMk cId="2299306636" sldId="262"/>
            <ac:picMk id="89" creationId="{E265DFC7-1B2A-4A32-9C43-C48EA6FF6140}"/>
          </ac:picMkLst>
        </pc:picChg>
        <pc:picChg chg="add del">
          <ac:chgData name="Nasir Mehmood" userId="af527be8c1b9080d" providerId="LiveId" clId="{13CFB8BB-75F3-4951-A5F3-73F3ECA9A4B3}" dt="2026-02-11T15:57:23.627" v="2484" actId="26606"/>
          <ac:picMkLst>
            <pc:docMk/>
            <pc:sldMk cId="2299306636" sldId="262"/>
            <ac:picMk id="95" creationId="{E265DFC7-1B2A-4A32-9C43-C48EA6FF6140}"/>
          </ac:picMkLst>
        </pc:picChg>
        <pc:picChg chg="del">
          <ac:chgData name="Nasir Mehmood" userId="af527be8c1b9080d" providerId="LiveId" clId="{13CFB8BB-75F3-4951-A5F3-73F3ECA9A4B3}" dt="2026-02-11T09:31:30.357" v="2377"/>
          <ac:picMkLst>
            <pc:docMk/>
            <pc:sldMk cId="2299306636" sldId="262"/>
            <ac:picMk id="101" creationId="{D708C46E-BB60-4B97-8327-D3A475C008E5}"/>
          </ac:picMkLst>
        </pc:picChg>
        <pc:picChg chg="add">
          <ac:chgData name="Nasir Mehmood" userId="af527be8c1b9080d" providerId="LiveId" clId="{13CFB8BB-75F3-4951-A5F3-73F3ECA9A4B3}" dt="2026-02-11T15:57:23.627" v="2484" actId="26606"/>
          <ac:picMkLst>
            <pc:docMk/>
            <pc:sldMk cId="2299306636" sldId="262"/>
            <ac:picMk id="116" creationId="{337D7E9F-40E2-421F-8428-EF1ED3BD5354}"/>
          </ac:picMkLst>
        </pc:picChg>
        <pc:cxnChg chg="add del">
          <ac:chgData name="Nasir Mehmood" userId="af527be8c1b9080d" providerId="LiveId" clId="{13CFB8BB-75F3-4951-A5F3-73F3ECA9A4B3}" dt="2026-02-11T15:55:56.540" v="2470" actId="26606"/>
          <ac:cxnSpMkLst>
            <pc:docMk/>
            <pc:sldMk cId="2299306636" sldId="262"/>
            <ac:cxnSpMk id="69" creationId="{D33AC32D-5F44-45F7-A0BD-7C11A86BED57}"/>
          </ac:cxnSpMkLst>
        </pc:cxnChg>
        <pc:cxnChg chg="add del">
          <ac:chgData name="Nasir Mehmood" userId="af527be8c1b9080d" providerId="LiveId" clId="{13CFB8BB-75F3-4951-A5F3-73F3ECA9A4B3}" dt="2026-02-11T15:56:01.790" v="2472" actId="26606"/>
          <ac:cxnSpMkLst>
            <pc:docMk/>
            <pc:sldMk cId="2299306636" sldId="262"/>
            <ac:cxnSpMk id="75" creationId="{853B328C-A402-44DE-AABB-9BFBB6617629}"/>
          </ac:cxnSpMkLst>
        </pc:cxnChg>
        <pc:cxnChg chg="add del">
          <ac:chgData name="Nasir Mehmood" userId="af527be8c1b9080d" providerId="LiveId" clId="{13CFB8BB-75F3-4951-A5F3-73F3ECA9A4B3}" dt="2026-02-11T15:56:04.371" v="2474" actId="26606"/>
          <ac:cxnSpMkLst>
            <pc:docMk/>
            <pc:sldMk cId="2299306636" sldId="262"/>
            <ac:cxnSpMk id="85" creationId="{93DEAED4-B139-47BA-8465-055B31546BA1}"/>
          </ac:cxnSpMkLst>
        </pc:cxnChg>
        <pc:cxnChg chg="add del">
          <ac:chgData name="Nasir Mehmood" userId="af527be8c1b9080d" providerId="LiveId" clId="{13CFB8BB-75F3-4951-A5F3-73F3ECA9A4B3}" dt="2026-02-11T15:56:09.044" v="2476" actId="26606"/>
          <ac:cxnSpMkLst>
            <pc:docMk/>
            <pc:sldMk cId="2299306636" sldId="262"/>
            <ac:cxnSpMk id="90" creationId="{853B328C-A402-44DE-AABB-9BFBB6617629}"/>
          </ac:cxnSpMkLst>
        </pc:cxnChg>
        <pc:cxnChg chg="add">
          <ac:chgData name="Nasir Mehmood" userId="af527be8c1b9080d" providerId="LiveId" clId="{13CFB8BB-75F3-4951-A5F3-73F3ECA9A4B3}" dt="2026-02-11T15:56:09.076" v="2477" actId="26606"/>
          <ac:cxnSpMkLst>
            <pc:docMk/>
            <pc:sldMk cId="2299306636" sldId="262"/>
            <ac:cxnSpMk id="96" creationId="{853B328C-A402-44DE-AABB-9BFBB6617629}"/>
          </ac:cxnSpMkLst>
        </pc:cxnChg>
        <pc:cxnChg chg="del">
          <ac:chgData name="Nasir Mehmood" userId="af527be8c1b9080d" providerId="LiveId" clId="{13CFB8BB-75F3-4951-A5F3-73F3ECA9A4B3}" dt="2026-02-11T09:31:30.357" v="2377"/>
          <ac:cxnSpMkLst>
            <pc:docMk/>
            <pc:sldMk cId="2299306636" sldId="262"/>
            <ac:cxnSpMk id="102" creationId="{8042755C-F24C-4D08-8E4C-E646382C3634}"/>
          </ac:cxnSpMkLst>
        </pc:cxnChg>
        <pc:cxnChg chg="del">
          <ac:chgData name="Nasir Mehmood" userId="af527be8c1b9080d" providerId="LiveId" clId="{13CFB8BB-75F3-4951-A5F3-73F3ECA9A4B3}" dt="2026-02-11T09:31:30.357" v="2377"/>
          <ac:cxnSpMkLst>
            <pc:docMk/>
            <pc:sldMk cId="2299306636" sldId="262"/>
            <ac:cxnSpMk id="103" creationId="{63E94A00-1A92-47F4-9E2D-E51DFF9016D4}"/>
          </ac:cxnSpMkLst>
        </pc:cxnChg>
        <pc:cxnChg chg="del">
          <ac:chgData name="Nasir Mehmood" userId="af527be8c1b9080d" providerId="LiveId" clId="{13CFB8BB-75F3-4951-A5F3-73F3ECA9A4B3}" dt="2026-02-11T09:31:30.357" v="2377"/>
          <ac:cxnSpMkLst>
            <pc:docMk/>
            <pc:sldMk cId="2299306636" sldId="262"/>
            <ac:cxnSpMk id="105" creationId="{D259FEF2-F6A5-442F-BA10-4E39EECD0ABE}"/>
          </ac:cxnSpMkLst>
        </pc:cxnChg>
      </pc:sldChg>
      <pc:sldChg chg="addSp delSp modSp new mod ord setBg setClrOvrMap delDesignElem">
        <pc:chgData name="Nasir Mehmood" userId="af527be8c1b9080d" providerId="LiveId" clId="{13CFB8BB-75F3-4951-A5F3-73F3ECA9A4B3}" dt="2026-02-11T09:40:11.493" v="2461"/>
        <pc:sldMkLst>
          <pc:docMk/>
          <pc:sldMk cId="231226251" sldId="263"/>
        </pc:sldMkLst>
        <pc:spChg chg="mod">
          <ac:chgData name="Nasir Mehmood" userId="af527be8c1b9080d" providerId="LiveId" clId="{13CFB8BB-75F3-4951-A5F3-73F3ECA9A4B3}" dt="2026-02-11T09:06:18.249" v="1468" actId="26606"/>
          <ac:spMkLst>
            <pc:docMk/>
            <pc:sldMk cId="231226251" sldId="263"/>
            <ac:spMk id="2" creationId="{5C509121-304D-4D55-A092-D37D4C630E6F}"/>
          </ac:spMkLst>
        </pc:spChg>
        <pc:spChg chg="del mod">
          <ac:chgData name="Nasir Mehmood" userId="af527be8c1b9080d" providerId="LiveId" clId="{13CFB8BB-75F3-4951-A5F3-73F3ECA9A4B3}" dt="2026-02-11T09:07:23.375" v="1477" actId="26606"/>
          <ac:spMkLst>
            <pc:docMk/>
            <pc:sldMk cId="231226251" sldId="263"/>
            <ac:spMk id="3" creationId="{58BE2127-B1C4-35C7-C547-327B603AEC8F}"/>
          </ac:spMkLst>
        </pc:spChg>
        <pc:spChg chg="del">
          <ac:chgData name="Nasir Mehmood" userId="af527be8c1b9080d" providerId="LiveId" clId="{13CFB8BB-75F3-4951-A5F3-73F3ECA9A4B3}" dt="2026-02-11T09:01:33.490" v="1440" actId="931"/>
          <ac:spMkLst>
            <pc:docMk/>
            <pc:sldMk cId="231226251" sldId="263"/>
            <ac:spMk id="4" creationId="{92999BDD-3C12-FFDF-3B72-801256C1DC06}"/>
          </ac:spMkLst>
        </pc:spChg>
        <pc:spChg chg="add del">
          <ac:chgData name="Nasir Mehmood" userId="af527be8c1b9080d" providerId="LiveId" clId="{13CFB8BB-75F3-4951-A5F3-73F3ECA9A4B3}" dt="2026-02-11T09:03:49.363" v="1450" actId="26606"/>
          <ac:spMkLst>
            <pc:docMk/>
            <pc:sldMk cId="231226251" sldId="263"/>
            <ac:spMk id="11" creationId="{1CE580D1-F917-4567-AFB4-99AA9B52ADF0}"/>
          </ac:spMkLst>
        </pc:spChg>
        <pc:spChg chg="add del">
          <ac:chgData name="Nasir Mehmood" userId="af527be8c1b9080d" providerId="LiveId" clId="{13CFB8BB-75F3-4951-A5F3-73F3ECA9A4B3}" dt="2026-02-11T09:03:49.363" v="1450" actId="26606"/>
          <ac:spMkLst>
            <pc:docMk/>
            <pc:sldMk cId="231226251" sldId="263"/>
            <ac:spMk id="19" creationId="{F2AF0D79-4A1A-4F27-B9F0-CF252C4AC91C}"/>
          </ac:spMkLst>
        </pc:spChg>
        <pc:spChg chg="add del">
          <ac:chgData name="Nasir Mehmood" userId="af527be8c1b9080d" providerId="LiveId" clId="{13CFB8BB-75F3-4951-A5F3-73F3ECA9A4B3}" dt="2026-02-11T09:04:26.212" v="1452" actId="26606"/>
          <ac:spMkLst>
            <pc:docMk/>
            <pc:sldMk cId="231226251" sldId="263"/>
            <ac:spMk id="23" creationId="{6A862265-5CA3-4C40-8582-7534C3B03C2A}"/>
          </ac:spMkLst>
        </pc:spChg>
        <pc:spChg chg="add del">
          <ac:chgData name="Nasir Mehmood" userId="af527be8c1b9080d" providerId="LiveId" clId="{13CFB8BB-75F3-4951-A5F3-73F3ECA9A4B3}" dt="2026-02-11T09:04:26.212" v="1452" actId="26606"/>
          <ac:spMkLst>
            <pc:docMk/>
            <pc:sldMk cId="231226251" sldId="263"/>
            <ac:spMk id="24" creationId="{1CE580D1-F917-4567-AFB4-99AA9B52ADF0}"/>
          </ac:spMkLst>
        </pc:spChg>
        <pc:spChg chg="add del">
          <ac:chgData name="Nasir Mehmood" userId="af527be8c1b9080d" providerId="LiveId" clId="{13CFB8BB-75F3-4951-A5F3-73F3ECA9A4B3}" dt="2026-02-11T09:04:26.212" v="1452" actId="26606"/>
          <ac:spMkLst>
            <pc:docMk/>
            <pc:sldMk cId="231226251" sldId="263"/>
            <ac:spMk id="25" creationId="{600EF80B-0391-4082-9AF5-F15B091B4CE9}"/>
          </ac:spMkLst>
        </pc:spChg>
        <pc:spChg chg="add del">
          <ac:chgData name="Nasir Mehmood" userId="af527be8c1b9080d" providerId="LiveId" clId="{13CFB8BB-75F3-4951-A5F3-73F3ECA9A4B3}" dt="2026-02-11T09:04:26.212" v="1452" actId="26606"/>
          <ac:spMkLst>
            <pc:docMk/>
            <pc:sldMk cId="231226251" sldId="263"/>
            <ac:spMk id="29" creationId="{3FBF03E8-C602-4192-9C52-F84B29FDCC88}"/>
          </ac:spMkLst>
        </pc:spChg>
        <pc:spChg chg="add del">
          <ac:chgData name="Nasir Mehmood" userId="af527be8c1b9080d" providerId="LiveId" clId="{13CFB8BB-75F3-4951-A5F3-73F3ECA9A4B3}" dt="2026-02-11T09:04:26.212" v="1452" actId="26606"/>
          <ac:spMkLst>
            <pc:docMk/>
            <pc:sldMk cId="231226251" sldId="263"/>
            <ac:spMk id="31" creationId="{C6870151-9189-4C3A-8379-EF3D95827A0A}"/>
          </ac:spMkLst>
        </pc:spChg>
        <pc:spChg chg="add del">
          <ac:chgData name="Nasir Mehmood" userId="af527be8c1b9080d" providerId="LiveId" clId="{13CFB8BB-75F3-4951-A5F3-73F3ECA9A4B3}" dt="2026-02-11T09:04:26.212" v="1452" actId="26606"/>
          <ac:spMkLst>
            <pc:docMk/>
            <pc:sldMk cId="231226251" sldId="263"/>
            <ac:spMk id="32" creationId="{123EA69C-102A-4DD0-9547-05DCD271D159}"/>
          </ac:spMkLst>
        </pc:spChg>
        <pc:spChg chg="add del">
          <ac:chgData name="Nasir Mehmood" userId="af527be8c1b9080d" providerId="LiveId" clId="{13CFB8BB-75F3-4951-A5F3-73F3ECA9A4B3}" dt="2026-02-11T09:05:42.756" v="1465" actId="26606"/>
          <ac:spMkLst>
            <pc:docMk/>
            <pc:sldMk cId="231226251" sldId="263"/>
            <ac:spMk id="34" creationId="{1CE580D1-F917-4567-AFB4-99AA9B52ADF0}"/>
          </ac:spMkLst>
        </pc:spChg>
        <pc:spChg chg="add del">
          <ac:chgData name="Nasir Mehmood" userId="af527be8c1b9080d" providerId="LiveId" clId="{13CFB8BB-75F3-4951-A5F3-73F3ECA9A4B3}" dt="2026-02-11T09:05:42.756" v="1465" actId="26606"/>
          <ac:spMkLst>
            <pc:docMk/>
            <pc:sldMk cId="231226251" sldId="263"/>
            <ac:spMk id="38" creationId="{368B8211-0B9F-4516-8771-3316E00DB965}"/>
          </ac:spMkLst>
        </pc:spChg>
        <pc:spChg chg="add">
          <ac:chgData name="Nasir Mehmood" userId="af527be8c1b9080d" providerId="LiveId" clId="{13CFB8BB-75F3-4951-A5F3-73F3ECA9A4B3}" dt="2026-02-11T09:05:42.756" v="1465" actId="26606"/>
          <ac:spMkLst>
            <pc:docMk/>
            <pc:sldMk cId="231226251" sldId="263"/>
            <ac:spMk id="44" creationId="{1CE580D1-F917-4567-AFB4-99AA9B52ADF0}"/>
          </ac:spMkLst>
        </pc:spChg>
        <pc:spChg chg="add">
          <ac:chgData name="Nasir Mehmood" userId="af527be8c1b9080d" providerId="LiveId" clId="{13CFB8BB-75F3-4951-A5F3-73F3ECA9A4B3}" dt="2026-02-11T09:05:42.756" v="1465" actId="26606"/>
          <ac:spMkLst>
            <pc:docMk/>
            <pc:sldMk cId="231226251" sldId="263"/>
            <ac:spMk id="52" creationId="{C6870151-9189-4C3A-8379-EF3D95827A0A}"/>
          </ac:spMkLst>
        </pc:spChg>
        <pc:spChg chg="add del">
          <ac:chgData name="Nasir Mehmood" userId="af527be8c1b9080d" providerId="LiveId" clId="{13CFB8BB-75F3-4951-A5F3-73F3ECA9A4B3}" dt="2026-02-11T09:05:55.672" v="1467" actId="26606"/>
          <ac:spMkLst>
            <pc:docMk/>
            <pc:sldMk cId="231226251" sldId="263"/>
            <ac:spMk id="54" creationId="{123EA69C-102A-4DD0-9547-05DCD271D159}"/>
          </ac:spMkLst>
        </pc:spChg>
        <pc:spChg chg="add del">
          <ac:chgData name="Nasir Mehmood" userId="af527be8c1b9080d" providerId="LiveId" clId="{13CFB8BB-75F3-4951-A5F3-73F3ECA9A4B3}" dt="2026-02-11T09:05:55.672" v="1467" actId="26606"/>
          <ac:spMkLst>
            <pc:docMk/>
            <pc:sldMk cId="231226251" sldId="263"/>
            <ac:spMk id="56" creationId="{6A862265-5CA3-4C40-8582-7534C3B03C2A}"/>
          </ac:spMkLst>
        </pc:spChg>
        <pc:spChg chg="add del">
          <ac:chgData name="Nasir Mehmood" userId="af527be8c1b9080d" providerId="LiveId" clId="{13CFB8BB-75F3-4951-A5F3-73F3ECA9A4B3}" dt="2026-02-11T09:05:55.672" v="1467" actId="26606"/>
          <ac:spMkLst>
            <pc:docMk/>
            <pc:sldMk cId="231226251" sldId="263"/>
            <ac:spMk id="58" creationId="{600EF80B-0391-4082-9AF5-F15B091B4CE9}"/>
          </ac:spMkLst>
        </pc:spChg>
        <pc:spChg chg="add del">
          <ac:chgData name="Nasir Mehmood" userId="af527be8c1b9080d" providerId="LiveId" clId="{13CFB8BB-75F3-4951-A5F3-73F3ECA9A4B3}" dt="2026-02-11T09:05:55.672" v="1467" actId="26606"/>
          <ac:spMkLst>
            <pc:docMk/>
            <pc:sldMk cId="231226251" sldId="263"/>
            <ac:spMk id="62" creationId="{3FBF03E8-C602-4192-9C52-F84B29FDCC88}"/>
          </ac:spMkLst>
        </pc:spChg>
        <pc:spChg chg="add del">
          <ac:chgData name="Nasir Mehmood" userId="af527be8c1b9080d" providerId="LiveId" clId="{13CFB8BB-75F3-4951-A5F3-73F3ECA9A4B3}" dt="2026-02-11T09:06:18.249" v="1468" actId="26606"/>
          <ac:spMkLst>
            <pc:docMk/>
            <pc:sldMk cId="231226251" sldId="263"/>
            <ac:spMk id="67" creationId="{1CE580D1-F917-4567-AFB4-99AA9B52ADF0}"/>
          </ac:spMkLst>
        </pc:spChg>
        <pc:spChg chg="add del">
          <ac:chgData name="Nasir Mehmood" userId="af527be8c1b9080d" providerId="LiveId" clId="{13CFB8BB-75F3-4951-A5F3-73F3ECA9A4B3}" dt="2026-02-11T09:06:18.249" v="1468" actId="26606"/>
          <ac:spMkLst>
            <pc:docMk/>
            <pc:sldMk cId="231226251" sldId="263"/>
            <ac:spMk id="75" creationId="{C6870151-9189-4C3A-8379-EF3D95827A0A}"/>
          </ac:spMkLst>
        </pc:spChg>
        <pc:spChg chg="add del">
          <ac:chgData name="Nasir Mehmood" userId="af527be8c1b9080d" providerId="LiveId" clId="{13CFB8BB-75F3-4951-A5F3-73F3ECA9A4B3}" dt="2026-02-11T09:06:18.249" v="1468" actId="26606"/>
          <ac:spMkLst>
            <pc:docMk/>
            <pc:sldMk cId="231226251" sldId="263"/>
            <ac:spMk id="77" creationId="{123EA69C-102A-4DD0-9547-05DCD271D159}"/>
          </ac:spMkLst>
        </pc:spChg>
        <pc:spChg chg="add del">
          <ac:chgData name="Nasir Mehmood" userId="af527be8c1b9080d" providerId="LiveId" clId="{13CFB8BB-75F3-4951-A5F3-73F3ECA9A4B3}" dt="2026-02-11T09:06:18.249" v="1468" actId="26606"/>
          <ac:spMkLst>
            <pc:docMk/>
            <pc:sldMk cId="231226251" sldId="263"/>
            <ac:spMk id="79" creationId="{6A862265-5CA3-4C40-8582-7534C3B03C2A}"/>
          </ac:spMkLst>
        </pc:spChg>
        <pc:spChg chg="del">
          <ac:chgData name="Nasir Mehmood" userId="af527be8c1b9080d" providerId="LiveId" clId="{13CFB8BB-75F3-4951-A5F3-73F3ECA9A4B3}" dt="2026-02-11T09:06:18.249" v="1468" actId="26606"/>
          <ac:spMkLst>
            <pc:docMk/>
            <pc:sldMk cId="231226251" sldId="263"/>
            <ac:spMk id="81" creationId="{600EF80B-0391-4082-9AF5-F15B091B4CE9}"/>
          </ac:spMkLst>
        </pc:spChg>
        <pc:spChg chg="add del">
          <ac:chgData name="Nasir Mehmood" userId="af527be8c1b9080d" providerId="LiveId" clId="{13CFB8BB-75F3-4951-A5F3-73F3ECA9A4B3}" dt="2026-02-11T09:06:18.249" v="1468" actId="26606"/>
          <ac:spMkLst>
            <pc:docMk/>
            <pc:sldMk cId="231226251" sldId="263"/>
            <ac:spMk id="85" creationId="{3FBF03E8-C602-4192-9C52-F84B29FDCC88}"/>
          </ac:spMkLst>
        </pc:spChg>
        <pc:spChg chg="add del">
          <ac:chgData name="Nasir Mehmood" userId="af527be8c1b9080d" providerId="LiveId" clId="{13CFB8BB-75F3-4951-A5F3-73F3ECA9A4B3}" dt="2026-02-11T09:06:32.660" v="1470" actId="26606"/>
          <ac:spMkLst>
            <pc:docMk/>
            <pc:sldMk cId="231226251" sldId="263"/>
            <ac:spMk id="90" creationId="{1CE580D1-F917-4567-AFB4-99AA9B52ADF0}"/>
          </ac:spMkLst>
        </pc:spChg>
        <pc:spChg chg="add del">
          <ac:chgData name="Nasir Mehmood" userId="af527be8c1b9080d" providerId="LiveId" clId="{13CFB8BB-75F3-4951-A5F3-73F3ECA9A4B3}" dt="2026-02-11T09:06:45.636" v="1472" actId="26606"/>
          <ac:spMkLst>
            <pc:docMk/>
            <pc:sldMk cId="231226251" sldId="263"/>
            <ac:spMk id="105" creationId="{1CE580D1-F917-4567-AFB4-99AA9B52ADF0}"/>
          </ac:spMkLst>
        </pc:spChg>
        <pc:spChg chg="add del">
          <ac:chgData name="Nasir Mehmood" userId="af527be8c1b9080d" providerId="LiveId" clId="{13CFB8BB-75F3-4951-A5F3-73F3ECA9A4B3}" dt="2026-02-11T09:06:45.636" v="1472" actId="26606"/>
          <ac:spMkLst>
            <pc:docMk/>
            <pc:sldMk cId="231226251" sldId="263"/>
            <ac:spMk id="113" creationId="{7BEFDA1A-2A01-4C29-A5D0-AE6F050D07DF}"/>
          </ac:spMkLst>
        </pc:spChg>
        <pc:spChg chg="add del">
          <ac:chgData name="Nasir Mehmood" userId="af527be8c1b9080d" providerId="LiveId" clId="{13CFB8BB-75F3-4951-A5F3-73F3ECA9A4B3}" dt="2026-02-11T09:06:45.636" v="1472" actId="26606"/>
          <ac:spMkLst>
            <pc:docMk/>
            <pc:sldMk cId="231226251" sldId="263"/>
            <ac:spMk id="117" creationId="{279D3810-B86F-4009-84EC-DE0FEABD6FCE}"/>
          </ac:spMkLst>
        </pc:spChg>
        <pc:spChg chg="add del">
          <ac:chgData name="Nasir Mehmood" userId="af527be8c1b9080d" providerId="LiveId" clId="{13CFB8BB-75F3-4951-A5F3-73F3ECA9A4B3}" dt="2026-02-11T09:07:01.721" v="1475" actId="26606"/>
          <ac:spMkLst>
            <pc:docMk/>
            <pc:sldMk cId="231226251" sldId="263"/>
            <ac:spMk id="126" creationId="{0CABCAE3-64FC-4149-819F-2C1812824154}"/>
          </ac:spMkLst>
        </pc:spChg>
        <pc:spChg chg="add del">
          <ac:chgData name="Nasir Mehmood" userId="af527be8c1b9080d" providerId="LiveId" clId="{13CFB8BB-75F3-4951-A5F3-73F3ECA9A4B3}" dt="2026-02-11T09:31:30.357" v="2377"/>
          <ac:spMkLst>
            <pc:docMk/>
            <pc:sldMk cId="231226251" sldId="263"/>
            <ac:spMk id="137" creationId="{1CE580D1-F917-4567-AFB4-99AA9B52ADF0}"/>
          </ac:spMkLst>
        </pc:spChg>
        <pc:grpChg chg="del">
          <ac:chgData name="Nasir Mehmood" userId="af527be8c1b9080d" providerId="LiveId" clId="{13CFB8BB-75F3-4951-A5F3-73F3ECA9A4B3}" dt="2026-02-11T09:06:32.660" v="1470" actId="26606"/>
          <ac:grpSpMkLst>
            <pc:docMk/>
            <pc:sldMk cId="231226251" sldId="263"/>
            <ac:grpSpMk id="98" creationId="{FEB7DF70-0A31-4A61-9C8B-3333776A15B8}"/>
          </ac:grpSpMkLst>
        </pc:grpChg>
        <pc:grpChg chg="add del">
          <ac:chgData name="Nasir Mehmood" userId="af527be8c1b9080d" providerId="LiveId" clId="{13CFB8BB-75F3-4951-A5F3-73F3ECA9A4B3}" dt="2026-02-11T09:31:30.357" v="2377"/>
          <ac:grpSpMkLst>
            <pc:docMk/>
            <pc:sldMk cId="231226251" sldId="263"/>
            <ac:grpSpMk id="145" creationId="{93401815-9C3D-43EE-B4E4-2504090CEF01}"/>
          </ac:grpSpMkLst>
        </pc:grpChg>
        <pc:graphicFrameChg chg="add mod">
          <ac:chgData name="Nasir Mehmood" userId="af527be8c1b9080d" providerId="LiveId" clId="{13CFB8BB-75F3-4951-A5F3-73F3ECA9A4B3}" dt="2026-02-11T09:14:09.145" v="1510" actId="1076"/>
          <ac:graphicFrameMkLst>
            <pc:docMk/>
            <pc:sldMk cId="231226251" sldId="263"/>
            <ac:graphicFrameMk id="149" creationId="{3EC3053B-3AC1-D479-6BD4-6923C392E710}"/>
          </ac:graphicFrameMkLst>
        </pc:graphicFrameChg>
        <pc:picChg chg="add mod ord">
          <ac:chgData name="Nasir Mehmood" userId="af527be8c1b9080d" providerId="LiveId" clId="{13CFB8BB-75F3-4951-A5F3-73F3ECA9A4B3}" dt="2026-02-11T09:07:01.721" v="1475" actId="26606"/>
          <ac:picMkLst>
            <pc:docMk/>
            <pc:sldMk cId="231226251" sldId="263"/>
            <ac:picMk id="6" creationId="{38529F2F-5392-C4A0-BB49-51AD697B56BF}"/>
          </ac:picMkLst>
        </pc:picChg>
        <pc:picChg chg="add del">
          <ac:chgData name="Nasir Mehmood" userId="af527be8c1b9080d" providerId="LiveId" clId="{13CFB8BB-75F3-4951-A5F3-73F3ECA9A4B3}" dt="2026-02-11T09:03:49.363" v="1450" actId="26606"/>
          <ac:picMkLst>
            <pc:docMk/>
            <pc:sldMk cId="231226251" sldId="263"/>
            <ac:picMk id="13" creationId="{1F5620B8-A2D8-4568-B566-F0453A0D9167}"/>
          </ac:picMkLst>
        </pc:picChg>
        <pc:picChg chg="add del">
          <ac:chgData name="Nasir Mehmood" userId="af527be8c1b9080d" providerId="LiveId" clId="{13CFB8BB-75F3-4951-A5F3-73F3ECA9A4B3}" dt="2026-02-11T09:04:26.212" v="1452" actId="26606"/>
          <ac:picMkLst>
            <pc:docMk/>
            <pc:sldMk cId="231226251" sldId="263"/>
            <ac:picMk id="26" creationId="{1F5620B8-A2D8-4568-B566-F0453A0D9167}"/>
          </ac:picMkLst>
        </pc:picChg>
        <pc:picChg chg="add">
          <ac:chgData name="Nasir Mehmood" userId="af527be8c1b9080d" providerId="LiveId" clId="{13CFB8BB-75F3-4951-A5F3-73F3ECA9A4B3}" dt="2026-02-11T09:04:26.212" v="1453" actId="26606"/>
          <ac:picMkLst>
            <pc:docMk/>
            <pc:sldMk cId="231226251" sldId="263"/>
            <ac:picMk id="35" creationId="{1F5620B8-A2D8-4568-B566-F0453A0D9167}"/>
          </ac:picMkLst>
        </pc:picChg>
        <pc:picChg chg="add del">
          <ac:chgData name="Nasir Mehmood" userId="af527be8c1b9080d" providerId="LiveId" clId="{13CFB8BB-75F3-4951-A5F3-73F3ECA9A4B3}" dt="2026-02-11T09:06:32.660" v="1470" actId="26606"/>
          <ac:picMkLst>
            <pc:docMk/>
            <pc:sldMk cId="231226251" sldId="263"/>
            <ac:picMk id="92" creationId="{1F5620B8-A2D8-4568-B566-F0453A0D9167}"/>
          </ac:picMkLst>
        </pc:picChg>
        <pc:picChg chg="add del">
          <ac:chgData name="Nasir Mehmood" userId="af527be8c1b9080d" providerId="LiveId" clId="{13CFB8BB-75F3-4951-A5F3-73F3ECA9A4B3}" dt="2026-02-11T09:06:45.636" v="1472" actId="26606"/>
          <ac:picMkLst>
            <pc:docMk/>
            <pc:sldMk cId="231226251" sldId="263"/>
            <ac:picMk id="107" creationId="{1F5620B8-A2D8-4568-B566-F0453A0D9167}"/>
          </ac:picMkLst>
        </pc:picChg>
        <pc:picChg chg="add del">
          <ac:chgData name="Nasir Mehmood" userId="af527be8c1b9080d" providerId="LiveId" clId="{13CFB8BB-75F3-4951-A5F3-73F3ECA9A4B3}" dt="2026-02-11T09:06:45.636" v="1472" actId="26606"/>
          <ac:picMkLst>
            <pc:docMk/>
            <pc:sldMk cId="231226251" sldId="263"/>
            <ac:picMk id="119" creationId="{C33612A4-0B77-4479-B2AA-F178599550AA}"/>
          </ac:picMkLst>
        </pc:picChg>
        <pc:picChg chg="add del">
          <ac:chgData name="Nasir Mehmood" userId="af527be8c1b9080d" providerId="LiveId" clId="{13CFB8BB-75F3-4951-A5F3-73F3ECA9A4B3}" dt="2026-02-11T09:07:01.721" v="1475" actId="26606"/>
          <ac:picMkLst>
            <pc:docMk/>
            <pc:sldMk cId="231226251" sldId="263"/>
            <ac:picMk id="128" creationId="{012FDCFE-9AD2-4D8A-8CBF-B3AA37EBF6DD}"/>
          </ac:picMkLst>
        </pc:picChg>
        <pc:picChg chg="add del">
          <ac:chgData name="Nasir Mehmood" userId="af527be8c1b9080d" providerId="LiveId" clId="{13CFB8BB-75F3-4951-A5F3-73F3ECA9A4B3}" dt="2026-02-11T09:31:30.357" v="2377"/>
          <ac:picMkLst>
            <pc:docMk/>
            <pc:sldMk cId="231226251" sldId="263"/>
            <ac:picMk id="139" creationId="{1F5620B8-A2D8-4568-B566-F0453A0D9167}"/>
          </ac:picMkLst>
        </pc:picChg>
        <pc:cxnChg chg="add del">
          <ac:chgData name="Nasir Mehmood" userId="af527be8c1b9080d" providerId="LiveId" clId="{13CFB8BB-75F3-4951-A5F3-73F3ECA9A4B3}" dt="2026-02-11T09:03:49.363" v="1450" actId="26606"/>
          <ac:cxnSpMkLst>
            <pc:docMk/>
            <pc:sldMk cId="231226251" sldId="263"/>
            <ac:cxnSpMk id="15" creationId="{1C7D2BA4-4B7A-4596-8BCC-5CF715423894}"/>
          </ac:cxnSpMkLst>
        </pc:cxnChg>
        <pc:cxnChg chg="add del">
          <ac:chgData name="Nasir Mehmood" userId="af527be8c1b9080d" providerId="LiveId" clId="{13CFB8BB-75F3-4951-A5F3-73F3ECA9A4B3}" dt="2026-02-11T09:03:49.363" v="1450" actId="26606"/>
          <ac:cxnSpMkLst>
            <pc:docMk/>
            <pc:sldMk cId="231226251" sldId="263"/>
            <ac:cxnSpMk id="17" creationId="{C9D4B225-18E9-4C5B-94D8-2ABE6D161E4A}"/>
          </ac:cxnSpMkLst>
        </pc:cxnChg>
        <pc:cxnChg chg="add del">
          <ac:chgData name="Nasir Mehmood" userId="af527be8c1b9080d" providerId="LiveId" clId="{13CFB8BB-75F3-4951-A5F3-73F3ECA9A4B3}" dt="2026-02-11T09:03:49.363" v="1450" actId="26606"/>
          <ac:cxnSpMkLst>
            <pc:docMk/>
            <pc:sldMk cId="231226251" sldId="263"/>
            <ac:cxnSpMk id="21" creationId="{8E83266B-97F8-4AB9-818F-3A70E8D8580D}"/>
          </ac:cxnSpMkLst>
        </pc:cxnChg>
        <pc:cxnChg chg="add">
          <ac:chgData name="Nasir Mehmood" userId="af527be8c1b9080d" providerId="LiveId" clId="{13CFB8BB-75F3-4951-A5F3-73F3ECA9A4B3}" dt="2026-02-11T09:04:26.212" v="1453" actId="26606"/>
          <ac:cxnSpMkLst>
            <pc:docMk/>
            <pc:sldMk cId="231226251" sldId="263"/>
            <ac:cxnSpMk id="36" creationId="{1C7D2BA4-4B7A-4596-8BCC-5CF715423894}"/>
          </ac:cxnSpMkLst>
        </pc:cxnChg>
        <pc:cxnChg chg="add">
          <ac:chgData name="Nasir Mehmood" userId="af527be8c1b9080d" providerId="LiveId" clId="{13CFB8BB-75F3-4951-A5F3-73F3ECA9A4B3}" dt="2026-02-11T09:04:26.212" v="1453" actId="26606"/>
          <ac:cxnSpMkLst>
            <pc:docMk/>
            <pc:sldMk cId="231226251" sldId="263"/>
            <ac:cxnSpMk id="37" creationId="{C9D4B225-18E9-4C5B-94D8-2ABE6D161E4A}"/>
          </ac:cxnSpMkLst>
        </pc:cxnChg>
        <pc:cxnChg chg="add">
          <ac:chgData name="Nasir Mehmood" userId="af527be8c1b9080d" providerId="LiveId" clId="{13CFB8BB-75F3-4951-A5F3-73F3ECA9A4B3}" dt="2026-02-11T09:04:26.212" v="1453" actId="26606"/>
          <ac:cxnSpMkLst>
            <pc:docMk/>
            <pc:sldMk cId="231226251" sldId="263"/>
            <ac:cxnSpMk id="39" creationId="{B7582E73-8B46-4A0E-944E-58357C80883F}"/>
          </ac:cxnSpMkLst>
        </pc:cxnChg>
        <pc:cxnChg chg="del">
          <ac:chgData name="Nasir Mehmood" userId="af527be8c1b9080d" providerId="LiveId" clId="{13CFB8BB-75F3-4951-A5F3-73F3ECA9A4B3}" dt="2026-02-11T09:06:45.636" v="1472" actId="26606"/>
          <ac:cxnSpMkLst>
            <pc:docMk/>
            <pc:sldMk cId="231226251" sldId="263"/>
            <ac:cxnSpMk id="111" creationId="{C9D4B225-18E9-4C5B-94D8-2ABE6D161E4A}"/>
          </ac:cxnSpMkLst>
        </pc:cxnChg>
        <pc:cxnChg chg="del">
          <ac:chgData name="Nasir Mehmood" userId="af527be8c1b9080d" providerId="LiveId" clId="{13CFB8BB-75F3-4951-A5F3-73F3ECA9A4B3}" dt="2026-02-11T09:07:01.721" v="1475" actId="26606"/>
          <ac:cxnSpMkLst>
            <pc:docMk/>
            <pc:sldMk cId="231226251" sldId="263"/>
            <ac:cxnSpMk id="130" creationId="{FBD463FC-4CA8-4FF4-85A3-AF9F4B98D210}"/>
          </ac:cxnSpMkLst>
        </pc:cxnChg>
        <pc:cxnChg chg="add del">
          <ac:chgData name="Nasir Mehmood" userId="af527be8c1b9080d" providerId="LiveId" clId="{13CFB8BB-75F3-4951-A5F3-73F3ECA9A4B3}" dt="2026-02-11T09:31:30.357" v="2377"/>
          <ac:cxnSpMkLst>
            <pc:docMk/>
            <pc:sldMk cId="231226251" sldId="263"/>
            <ac:cxnSpMk id="141" creationId="{1C7D2BA4-4B7A-4596-8BCC-5CF715423894}"/>
          </ac:cxnSpMkLst>
        </pc:cxnChg>
        <pc:cxnChg chg="add del">
          <ac:chgData name="Nasir Mehmood" userId="af527be8c1b9080d" providerId="LiveId" clId="{13CFB8BB-75F3-4951-A5F3-73F3ECA9A4B3}" dt="2026-02-11T09:31:30.357" v="2377"/>
          <ac:cxnSpMkLst>
            <pc:docMk/>
            <pc:sldMk cId="231226251" sldId="263"/>
            <ac:cxnSpMk id="143" creationId="{C9D4B225-18E9-4C5B-94D8-2ABE6D161E4A}"/>
          </ac:cxnSpMkLst>
        </pc:cxnChg>
      </pc:sldChg>
      <pc:sldChg chg="addSp delSp modSp new mod setBg delDesignElem">
        <pc:chgData name="Nasir Mehmood" userId="af527be8c1b9080d" providerId="LiveId" clId="{13CFB8BB-75F3-4951-A5F3-73F3ECA9A4B3}" dt="2026-02-11T16:02:40.637" v="2502" actId="26606"/>
        <pc:sldMkLst>
          <pc:docMk/>
          <pc:sldMk cId="108597282" sldId="264"/>
        </pc:sldMkLst>
        <pc:spChg chg="mod">
          <ac:chgData name="Nasir Mehmood" userId="af527be8c1b9080d" providerId="LiveId" clId="{13CFB8BB-75F3-4951-A5F3-73F3ECA9A4B3}" dt="2026-02-11T16:02:40.637" v="2502" actId="26606"/>
          <ac:spMkLst>
            <pc:docMk/>
            <pc:sldMk cId="108597282" sldId="264"/>
            <ac:spMk id="2" creationId="{F11C1593-52D7-ED75-BD4D-53560B2AF067}"/>
          </ac:spMkLst>
        </pc:spChg>
        <pc:spChg chg="add del">
          <ac:chgData name="Nasir Mehmood" userId="af527be8c1b9080d" providerId="LiveId" clId="{13CFB8BB-75F3-4951-A5F3-73F3ECA9A4B3}" dt="2026-02-11T09:23:43.936" v="1960" actId="26606"/>
          <ac:spMkLst>
            <pc:docMk/>
            <pc:sldMk cId="108597282" sldId="264"/>
            <ac:spMk id="3" creationId="{E83E91E7-5478-4D6D-93ED-44DFBAC705E8}"/>
          </ac:spMkLst>
        </pc:spChg>
        <pc:spChg chg="add del mod">
          <ac:chgData name="Nasir Mehmood" userId="af527be8c1b9080d" providerId="LiveId" clId="{13CFB8BB-75F3-4951-A5F3-73F3ECA9A4B3}" dt="2026-02-11T09:23:43.936" v="1960" actId="26606"/>
          <ac:spMkLst>
            <pc:docMk/>
            <pc:sldMk cId="108597282" sldId="264"/>
            <ac:spMk id="4" creationId="{7CF810F3-0183-FC15-3F01-B8CBAEB16FBA}"/>
          </ac:spMkLst>
        </pc:spChg>
        <pc:spChg chg="add del">
          <ac:chgData name="Nasir Mehmood" userId="af527be8c1b9080d" providerId="LiveId" clId="{13CFB8BB-75F3-4951-A5F3-73F3ECA9A4B3}" dt="2026-02-11T09:23:29.233" v="1957" actId="26606"/>
          <ac:spMkLst>
            <pc:docMk/>
            <pc:sldMk cId="108597282" sldId="264"/>
            <ac:spMk id="10" creationId="{17424F32-2789-4FF9-8E8A-1252284BF600}"/>
          </ac:spMkLst>
        </pc:spChg>
        <pc:spChg chg="add del">
          <ac:chgData name="Nasir Mehmood" userId="af527be8c1b9080d" providerId="LiveId" clId="{13CFB8BB-75F3-4951-A5F3-73F3ECA9A4B3}" dt="2026-02-11T09:23:29.233" v="1957" actId="26606"/>
          <ac:spMkLst>
            <pc:docMk/>
            <pc:sldMk cId="108597282" sldId="264"/>
            <ac:spMk id="18" creationId="{482E7304-2AC2-4A5C-924D-A6AC3FFC5EAC}"/>
          </ac:spMkLst>
        </pc:spChg>
        <pc:spChg chg="add del">
          <ac:chgData name="Nasir Mehmood" userId="af527be8c1b9080d" providerId="LiveId" clId="{13CFB8BB-75F3-4951-A5F3-73F3ECA9A4B3}" dt="2026-02-11T09:23:29.233" v="1957" actId="26606"/>
          <ac:spMkLst>
            <pc:docMk/>
            <pc:sldMk cId="108597282" sldId="264"/>
            <ac:spMk id="22" creationId="{A3C183B1-1D4B-4E3D-A02E-A426E3BFA016}"/>
          </ac:spMkLst>
        </pc:spChg>
        <pc:spChg chg="add del">
          <ac:chgData name="Nasir Mehmood" userId="af527be8c1b9080d" providerId="LiveId" clId="{13CFB8BB-75F3-4951-A5F3-73F3ECA9A4B3}" dt="2026-02-11T09:23:43.911" v="1959" actId="26606"/>
          <ac:spMkLst>
            <pc:docMk/>
            <pc:sldMk cId="108597282" sldId="264"/>
            <ac:spMk id="24" creationId="{17424F32-2789-4FF9-8E8A-1252284BF600}"/>
          </ac:spMkLst>
        </pc:spChg>
        <pc:spChg chg="add del">
          <ac:chgData name="Nasir Mehmood" userId="af527be8c1b9080d" providerId="LiveId" clId="{13CFB8BB-75F3-4951-A5F3-73F3ECA9A4B3}" dt="2026-02-11T09:23:43.911" v="1959" actId="26606"/>
          <ac:spMkLst>
            <pc:docMk/>
            <pc:sldMk cId="108597282" sldId="264"/>
            <ac:spMk id="28" creationId="{482E7304-2AC2-4A5C-924D-A6AC3FFC5EAC}"/>
          </ac:spMkLst>
        </pc:spChg>
        <pc:spChg chg="add del">
          <ac:chgData name="Nasir Mehmood" userId="af527be8c1b9080d" providerId="LiveId" clId="{13CFB8BB-75F3-4951-A5F3-73F3ECA9A4B3}" dt="2026-02-11T09:23:43.911" v="1959" actId="26606"/>
          <ac:spMkLst>
            <pc:docMk/>
            <pc:sldMk cId="108597282" sldId="264"/>
            <ac:spMk id="30" creationId="{A3C183B1-1D4B-4E3D-A02E-A426E3BFA016}"/>
          </ac:spMkLst>
        </pc:spChg>
        <pc:spChg chg="add del">
          <ac:chgData name="Nasir Mehmood" userId="af527be8c1b9080d" providerId="LiveId" clId="{13CFB8BB-75F3-4951-A5F3-73F3ECA9A4B3}" dt="2026-02-11T09:24:19.602" v="1962" actId="26606"/>
          <ac:spMkLst>
            <pc:docMk/>
            <pc:sldMk cId="108597282" sldId="264"/>
            <ac:spMk id="33" creationId="{17424F32-2789-4FF9-8E8A-1252284BF600}"/>
          </ac:spMkLst>
        </pc:spChg>
        <pc:spChg chg="add del">
          <ac:chgData name="Nasir Mehmood" userId="af527be8c1b9080d" providerId="LiveId" clId="{13CFB8BB-75F3-4951-A5F3-73F3ECA9A4B3}" dt="2026-02-11T09:24:19.602" v="1962" actId="26606"/>
          <ac:spMkLst>
            <pc:docMk/>
            <pc:sldMk cId="108597282" sldId="264"/>
            <ac:spMk id="37" creationId="{32D32A60-013B-47A8-8833-D2424080917B}"/>
          </ac:spMkLst>
        </pc:spChg>
        <pc:spChg chg="add del">
          <ac:chgData name="Nasir Mehmood" userId="af527be8c1b9080d" providerId="LiveId" clId="{13CFB8BB-75F3-4951-A5F3-73F3ECA9A4B3}" dt="2026-02-11T09:24:19.602" v="1962" actId="26606"/>
          <ac:spMkLst>
            <pc:docMk/>
            <pc:sldMk cId="108597282" sldId="264"/>
            <ac:spMk id="38" creationId="{AE27932B-B694-4C4C-90D7-A0333A7C5876}"/>
          </ac:spMkLst>
        </pc:spChg>
        <pc:spChg chg="add del">
          <ac:chgData name="Nasir Mehmood" userId="af527be8c1b9080d" providerId="LiveId" clId="{13CFB8BB-75F3-4951-A5F3-73F3ECA9A4B3}" dt="2026-02-11T09:24:19.602" v="1962" actId="26606"/>
          <ac:spMkLst>
            <pc:docMk/>
            <pc:sldMk cId="108597282" sldId="264"/>
            <ac:spMk id="40" creationId="{A9DA474E-6B91-4200-840F-0257B2358A75}"/>
          </ac:spMkLst>
        </pc:spChg>
        <pc:spChg chg="add del">
          <ac:chgData name="Nasir Mehmood" userId="af527be8c1b9080d" providerId="LiveId" clId="{13CFB8BB-75F3-4951-A5F3-73F3ECA9A4B3}" dt="2026-02-11T16:02:32.692" v="2499" actId="26606"/>
          <ac:spMkLst>
            <pc:docMk/>
            <pc:sldMk cId="108597282" sldId="264"/>
            <ac:spMk id="45" creationId="{683EAA59-24DC-4627-AB66-12602B7625BE}"/>
          </ac:spMkLst>
        </pc:spChg>
        <pc:spChg chg="add del">
          <ac:chgData name="Nasir Mehmood" userId="af527be8c1b9080d" providerId="LiveId" clId="{13CFB8BB-75F3-4951-A5F3-73F3ECA9A4B3}" dt="2026-02-11T09:31:30.357" v="2377"/>
          <ac:spMkLst>
            <pc:docMk/>
            <pc:sldMk cId="108597282" sldId="264"/>
            <ac:spMk id="48" creationId="{17424F32-2789-4FF9-8E8A-1252284BF600}"/>
          </ac:spMkLst>
        </pc:spChg>
        <pc:spChg chg="add">
          <ac:chgData name="Nasir Mehmood" userId="af527be8c1b9080d" providerId="LiveId" clId="{13CFB8BB-75F3-4951-A5F3-73F3ECA9A4B3}" dt="2026-02-11T16:02:40.637" v="2502" actId="26606"/>
          <ac:spMkLst>
            <pc:docMk/>
            <pc:sldMk cId="108597282" sldId="264"/>
            <ac:spMk id="49" creationId="{683EAA59-24DC-4627-AB66-12602B7625BE}"/>
          </ac:spMkLst>
        </pc:spChg>
        <pc:graphicFrameChg chg="add del">
          <ac:chgData name="Nasir Mehmood" userId="af527be8c1b9080d" providerId="LiveId" clId="{13CFB8BB-75F3-4951-A5F3-73F3ECA9A4B3}" dt="2026-02-11T09:23:29.233" v="1957" actId="26606"/>
          <ac:graphicFrameMkLst>
            <pc:docMk/>
            <pc:sldMk cId="108597282" sldId="264"/>
            <ac:graphicFrameMk id="6" creationId="{24F20484-0B56-96EE-DF5F-A691B9916D63}"/>
          </ac:graphicFrameMkLst>
        </pc:graphicFrameChg>
        <pc:graphicFrameChg chg="add del">
          <ac:chgData name="Nasir Mehmood" userId="af527be8c1b9080d" providerId="LiveId" clId="{13CFB8BB-75F3-4951-A5F3-73F3ECA9A4B3}" dt="2026-02-11T09:23:43.911" v="1959" actId="26606"/>
          <ac:graphicFrameMkLst>
            <pc:docMk/>
            <pc:sldMk cId="108597282" sldId="264"/>
            <ac:graphicFrameMk id="31" creationId="{E5AE7D79-8C14-C8E9-16FA-462C87235ECF}"/>
          </ac:graphicFrameMkLst>
        </pc:graphicFrameChg>
        <pc:graphicFrameChg chg="add mod modGraphic">
          <ac:chgData name="Nasir Mehmood" userId="af527be8c1b9080d" providerId="LiveId" clId="{13CFB8BB-75F3-4951-A5F3-73F3ECA9A4B3}" dt="2026-02-11T16:02:40.637" v="2502" actId="26606"/>
          <ac:graphicFrameMkLst>
            <pc:docMk/>
            <pc:sldMk cId="108597282" sldId="264"/>
            <ac:graphicFrameMk id="43" creationId="{C1D42A6E-1A6D-C66B-386A-CC7A56D1E9A5}"/>
          </ac:graphicFrameMkLst>
        </pc:graphicFrameChg>
        <pc:picChg chg="add del">
          <ac:chgData name="Nasir Mehmood" userId="af527be8c1b9080d" providerId="LiveId" clId="{13CFB8BB-75F3-4951-A5F3-73F3ECA9A4B3}" dt="2026-02-11T09:23:29.233" v="1957" actId="26606"/>
          <ac:picMkLst>
            <pc:docMk/>
            <pc:sldMk cId="108597282" sldId="264"/>
            <ac:picMk id="12" creationId="{D708C46E-BB60-4B97-8327-D3A475C008E5}"/>
          </ac:picMkLst>
        </pc:picChg>
        <pc:picChg chg="add del">
          <ac:chgData name="Nasir Mehmood" userId="af527be8c1b9080d" providerId="LiveId" clId="{13CFB8BB-75F3-4951-A5F3-73F3ECA9A4B3}" dt="2026-02-11T09:23:43.911" v="1959" actId="26606"/>
          <ac:picMkLst>
            <pc:docMk/>
            <pc:sldMk cId="108597282" sldId="264"/>
            <ac:picMk id="25" creationId="{D708C46E-BB60-4B97-8327-D3A475C008E5}"/>
          </ac:picMkLst>
        </pc:picChg>
        <pc:picChg chg="add del">
          <ac:chgData name="Nasir Mehmood" userId="af527be8c1b9080d" providerId="LiveId" clId="{13CFB8BB-75F3-4951-A5F3-73F3ECA9A4B3}" dt="2026-02-11T09:24:19.602" v="1962" actId="26606"/>
          <ac:picMkLst>
            <pc:docMk/>
            <pc:sldMk cId="108597282" sldId="264"/>
            <ac:picMk id="34" creationId="{D708C46E-BB60-4B97-8327-D3A475C008E5}"/>
          </ac:picMkLst>
        </pc:picChg>
        <pc:picChg chg="add del">
          <ac:chgData name="Nasir Mehmood" userId="af527be8c1b9080d" providerId="LiveId" clId="{13CFB8BB-75F3-4951-A5F3-73F3ECA9A4B3}" dt="2026-02-11T09:24:19.602" v="1962" actId="26606"/>
          <ac:picMkLst>
            <pc:docMk/>
            <pc:sldMk cId="108597282" sldId="264"/>
            <ac:picMk id="41" creationId="{DF63C9AD-AE6E-4512-8171-91612E84CCFB}"/>
          </ac:picMkLst>
        </pc:picChg>
        <pc:picChg chg="add del">
          <ac:chgData name="Nasir Mehmood" userId="af527be8c1b9080d" providerId="LiveId" clId="{13CFB8BB-75F3-4951-A5F3-73F3ECA9A4B3}" dt="2026-02-11T16:02:32.692" v="2499" actId="26606"/>
          <ac:picMkLst>
            <pc:docMk/>
            <pc:sldMk cId="108597282" sldId="264"/>
            <ac:picMk id="46" creationId="{337D7E9F-40E2-421F-8428-EF1ED3BD5354}"/>
          </ac:picMkLst>
        </pc:picChg>
        <pc:picChg chg="add del">
          <ac:chgData name="Nasir Mehmood" userId="af527be8c1b9080d" providerId="LiveId" clId="{13CFB8BB-75F3-4951-A5F3-73F3ECA9A4B3}" dt="2026-02-11T09:31:30.357" v="2377"/>
          <ac:picMkLst>
            <pc:docMk/>
            <pc:sldMk cId="108597282" sldId="264"/>
            <ac:picMk id="50" creationId="{D708C46E-BB60-4B97-8327-D3A475C008E5}"/>
          </ac:picMkLst>
        </pc:picChg>
        <pc:picChg chg="add">
          <ac:chgData name="Nasir Mehmood" userId="af527be8c1b9080d" providerId="LiveId" clId="{13CFB8BB-75F3-4951-A5F3-73F3ECA9A4B3}" dt="2026-02-11T16:02:40.637" v="2502" actId="26606"/>
          <ac:picMkLst>
            <pc:docMk/>
            <pc:sldMk cId="108597282" sldId="264"/>
            <ac:picMk id="51" creationId="{337D7E9F-40E2-421F-8428-EF1ED3BD5354}"/>
          </ac:picMkLst>
        </pc:picChg>
        <pc:cxnChg chg="add del">
          <ac:chgData name="Nasir Mehmood" userId="af527be8c1b9080d" providerId="LiveId" clId="{13CFB8BB-75F3-4951-A5F3-73F3ECA9A4B3}" dt="2026-02-11T09:23:29.233" v="1957" actId="26606"/>
          <ac:cxnSpMkLst>
            <pc:docMk/>
            <pc:sldMk cId="108597282" sldId="264"/>
            <ac:cxnSpMk id="14" creationId="{8042755C-F24C-4D08-8E4C-E646382C3634}"/>
          </ac:cxnSpMkLst>
        </pc:cxnChg>
        <pc:cxnChg chg="add del">
          <ac:chgData name="Nasir Mehmood" userId="af527be8c1b9080d" providerId="LiveId" clId="{13CFB8BB-75F3-4951-A5F3-73F3ECA9A4B3}" dt="2026-02-11T09:23:29.233" v="1957" actId="26606"/>
          <ac:cxnSpMkLst>
            <pc:docMk/>
            <pc:sldMk cId="108597282" sldId="264"/>
            <ac:cxnSpMk id="16" creationId="{63E94A00-1A92-47F4-9E2D-E51DFF9016D4}"/>
          </ac:cxnSpMkLst>
        </pc:cxnChg>
        <pc:cxnChg chg="add del">
          <ac:chgData name="Nasir Mehmood" userId="af527be8c1b9080d" providerId="LiveId" clId="{13CFB8BB-75F3-4951-A5F3-73F3ECA9A4B3}" dt="2026-02-11T09:23:43.911" v="1959" actId="26606"/>
          <ac:cxnSpMkLst>
            <pc:docMk/>
            <pc:sldMk cId="108597282" sldId="264"/>
            <ac:cxnSpMk id="26" creationId="{8042755C-F24C-4D08-8E4C-E646382C3634}"/>
          </ac:cxnSpMkLst>
        </pc:cxnChg>
        <pc:cxnChg chg="add del">
          <ac:chgData name="Nasir Mehmood" userId="af527be8c1b9080d" providerId="LiveId" clId="{13CFB8BB-75F3-4951-A5F3-73F3ECA9A4B3}" dt="2026-02-11T09:23:43.911" v="1959" actId="26606"/>
          <ac:cxnSpMkLst>
            <pc:docMk/>
            <pc:sldMk cId="108597282" sldId="264"/>
            <ac:cxnSpMk id="29" creationId="{D259FEF2-F6A5-442F-BA10-4E39EECD0ABE}"/>
          </ac:cxnSpMkLst>
        </pc:cxnChg>
        <pc:cxnChg chg="add del">
          <ac:chgData name="Nasir Mehmood" userId="af527be8c1b9080d" providerId="LiveId" clId="{13CFB8BB-75F3-4951-A5F3-73F3ECA9A4B3}" dt="2026-02-11T16:02:32.692" v="2499" actId="26606"/>
          <ac:cxnSpMkLst>
            <pc:docMk/>
            <pc:sldMk cId="108597282" sldId="264"/>
            <ac:cxnSpMk id="47" creationId="{42928F44-8AA2-4E03-A7D3-F2A035E9757D}"/>
          </ac:cxnSpMkLst>
        </pc:cxnChg>
        <pc:cxnChg chg="del">
          <ac:chgData name="Nasir Mehmood" userId="af527be8c1b9080d" providerId="LiveId" clId="{13CFB8BB-75F3-4951-A5F3-73F3ECA9A4B3}" dt="2026-02-11T09:31:30.357" v="2377"/>
          <ac:cxnSpMkLst>
            <pc:docMk/>
            <pc:sldMk cId="108597282" sldId="264"/>
            <ac:cxnSpMk id="52" creationId="{8042755C-F24C-4D08-8E4C-E646382C3634}"/>
          </ac:cxnSpMkLst>
        </pc:cxnChg>
        <pc:cxnChg chg="add">
          <ac:chgData name="Nasir Mehmood" userId="af527be8c1b9080d" providerId="LiveId" clId="{13CFB8BB-75F3-4951-A5F3-73F3ECA9A4B3}" dt="2026-02-11T16:02:40.637" v="2502" actId="26606"/>
          <ac:cxnSpMkLst>
            <pc:docMk/>
            <pc:sldMk cId="108597282" sldId="264"/>
            <ac:cxnSpMk id="53" creationId="{42928F44-8AA2-4E03-A7D3-F2A035E9757D}"/>
          </ac:cxnSpMkLst>
        </pc:cxnChg>
        <pc:cxnChg chg="del">
          <ac:chgData name="Nasir Mehmood" userId="af527be8c1b9080d" providerId="LiveId" clId="{13CFB8BB-75F3-4951-A5F3-73F3ECA9A4B3}" dt="2026-02-11T09:31:30.357" v="2377"/>
          <ac:cxnSpMkLst>
            <pc:docMk/>
            <pc:sldMk cId="108597282" sldId="264"/>
            <ac:cxnSpMk id="54" creationId="{63E94A00-1A92-47F4-9E2D-E51DFF9016D4}"/>
          </ac:cxnSpMkLst>
        </pc:cxnChg>
      </pc:sldChg>
      <pc:sldChg chg="modSp new del mod">
        <pc:chgData name="Nasir Mehmood" userId="af527be8c1b9080d" providerId="LiveId" clId="{13CFB8BB-75F3-4951-A5F3-73F3ECA9A4B3}" dt="2026-02-11T09:18:30.599" v="1652" actId="2696"/>
        <pc:sldMkLst>
          <pc:docMk/>
          <pc:sldMk cId="2950194959" sldId="264"/>
        </pc:sldMkLst>
        <pc:spChg chg="mod">
          <ac:chgData name="Nasir Mehmood" userId="af527be8c1b9080d" providerId="LiveId" clId="{13CFB8BB-75F3-4951-A5F3-73F3ECA9A4B3}" dt="2026-02-11T09:16:24.412" v="1526" actId="20577"/>
          <ac:spMkLst>
            <pc:docMk/>
            <pc:sldMk cId="2950194959" sldId="264"/>
            <ac:spMk id="2" creationId="{24BE2AE0-EB7D-3662-B8A9-09575284063F}"/>
          </ac:spMkLst>
        </pc:spChg>
        <pc:spChg chg="mod">
          <ac:chgData name="Nasir Mehmood" userId="af527be8c1b9080d" providerId="LiveId" clId="{13CFB8BB-75F3-4951-A5F3-73F3ECA9A4B3}" dt="2026-02-11T09:17:54.286" v="1651" actId="20577"/>
          <ac:spMkLst>
            <pc:docMk/>
            <pc:sldMk cId="2950194959" sldId="264"/>
            <ac:spMk id="4" creationId="{042E207C-11FE-0931-B557-8ED68DAB69E7}"/>
          </ac:spMkLst>
        </pc:spChg>
      </pc:sldChg>
      <pc:sldChg chg="modSp new del mod">
        <pc:chgData name="Nasir Mehmood" userId="af527be8c1b9080d" providerId="LiveId" clId="{13CFB8BB-75F3-4951-A5F3-73F3ECA9A4B3}" dt="2026-02-11T09:19:53.681" v="1673" actId="2696"/>
        <pc:sldMkLst>
          <pc:docMk/>
          <pc:sldMk cId="3800098591" sldId="264"/>
        </pc:sldMkLst>
        <pc:spChg chg="mod">
          <ac:chgData name="Nasir Mehmood" userId="af527be8c1b9080d" providerId="LiveId" clId="{13CFB8BB-75F3-4951-A5F3-73F3ECA9A4B3}" dt="2026-02-11T09:19:20.785" v="1672" actId="20577"/>
          <ac:spMkLst>
            <pc:docMk/>
            <pc:sldMk cId="3800098591" sldId="264"/>
            <ac:spMk id="2" creationId="{3912390C-120D-AD57-1D6C-6E8B136F12F9}"/>
          </ac:spMkLst>
        </pc:spChg>
        <pc:spChg chg="mod">
          <ac:chgData name="Nasir Mehmood" userId="af527be8c1b9080d" providerId="LiveId" clId="{13CFB8BB-75F3-4951-A5F3-73F3ECA9A4B3}" dt="2026-02-11T09:19:12.957" v="1661" actId="20577"/>
          <ac:spMkLst>
            <pc:docMk/>
            <pc:sldMk cId="3800098591" sldId="264"/>
            <ac:spMk id="4" creationId="{44292C11-8AE7-1FF0-307F-025695AED7BD}"/>
          </ac:spMkLst>
        </pc:spChg>
      </pc:sldChg>
      <pc:sldChg chg="new del">
        <pc:chgData name="Nasir Mehmood" userId="af527be8c1b9080d" providerId="LiveId" clId="{13CFB8BB-75F3-4951-A5F3-73F3ECA9A4B3}" dt="2026-02-11T09:14:50.462" v="1512" actId="2696"/>
        <pc:sldMkLst>
          <pc:docMk/>
          <pc:sldMk cId="4175512504" sldId="264"/>
        </pc:sldMkLst>
      </pc:sldChg>
      <pc:sldChg chg="addSp delSp modSp new mod ord setBg delDesignElem">
        <pc:chgData name="Nasir Mehmood" userId="af527be8c1b9080d" providerId="LiveId" clId="{13CFB8BB-75F3-4951-A5F3-73F3ECA9A4B3}" dt="2026-02-11T16:00:07.380" v="2490" actId="26606"/>
        <pc:sldMkLst>
          <pc:docMk/>
          <pc:sldMk cId="3822132887" sldId="265"/>
        </pc:sldMkLst>
        <pc:spChg chg="mod">
          <ac:chgData name="Nasir Mehmood" userId="af527be8c1b9080d" providerId="LiveId" clId="{13CFB8BB-75F3-4951-A5F3-73F3ECA9A4B3}" dt="2026-02-11T16:00:07.380" v="2490" actId="26606"/>
          <ac:spMkLst>
            <pc:docMk/>
            <pc:sldMk cId="3822132887" sldId="265"/>
            <ac:spMk id="2" creationId="{81181443-1480-F2ED-80DA-114DB1EC0254}"/>
          </ac:spMkLst>
        </pc:spChg>
        <pc:spChg chg="del">
          <ac:chgData name="Nasir Mehmood" userId="af527be8c1b9080d" providerId="LiveId" clId="{13CFB8BB-75F3-4951-A5F3-73F3ECA9A4B3}" dt="2026-02-11T09:31:05.425" v="2372" actId="26606"/>
          <ac:spMkLst>
            <pc:docMk/>
            <pc:sldMk cId="3822132887" sldId="265"/>
            <ac:spMk id="3" creationId="{B2A1B2B5-D091-AB1C-A2D9-BC18C8F9DC6D}"/>
          </ac:spMkLst>
        </pc:spChg>
        <pc:spChg chg="del mod">
          <ac:chgData name="Nasir Mehmood" userId="af527be8c1b9080d" providerId="LiveId" clId="{13CFB8BB-75F3-4951-A5F3-73F3ECA9A4B3}" dt="2026-02-11T09:31:05.425" v="2372" actId="26606"/>
          <ac:spMkLst>
            <pc:docMk/>
            <pc:sldMk cId="3822132887" sldId="265"/>
            <ac:spMk id="4" creationId="{CE9FFB04-472D-BEE5-8A89-0CF8F31C2090}"/>
          </ac:spMkLst>
        </pc:spChg>
        <pc:spChg chg="add del">
          <ac:chgData name="Nasir Mehmood" userId="af527be8c1b9080d" providerId="LiveId" clId="{13CFB8BB-75F3-4951-A5F3-73F3ECA9A4B3}" dt="2026-02-11T09:31:30.357" v="2377"/>
          <ac:spMkLst>
            <pc:docMk/>
            <pc:sldMk cId="3822132887" sldId="265"/>
            <ac:spMk id="10" creationId="{17424F32-2789-4FF9-8E8A-1252284BF600}"/>
          </ac:spMkLst>
        </pc:spChg>
        <pc:spChg chg="add del">
          <ac:chgData name="Nasir Mehmood" userId="af527be8c1b9080d" providerId="LiveId" clId="{13CFB8BB-75F3-4951-A5F3-73F3ECA9A4B3}" dt="2026-02-11T09:32:56.419" v="2393" actId="26606"/>
          <ac:spMkLst>
            <pc:docMk/>
            <pc:sldMk cId="3822132887" sldId="265"/>
            <ac:spMk id="11" creationId="{683EAA59-24DC-4627-AB66-12602B7625BE}"/>
          </ac:spMkLst>
        </pc:spChg>
        <pc:spChg chg="add del">
          <ac:chgData name="Nasir Mehmood" userId="af527be8c1b9080d" providerId="LiveId" clId="{13CFB8BB-75F3-4951-A5F3-73F3ECA9A4B3}" dt="2026-02-11T16:00:07.380" v="2490" actId="26606"/>
          <ac:spMkLst>
            <pc:docMk/>
            <pc:sldMk cId="3822132887" sldId="265"/>
            <ac:spMk id="20" creationId="{683EAA59-24DC-4627-AB66-12602B7625BE}"/>
          </ac:spMkLst>
        </pc:spChg>
        <pc:spChg chg="add del">
          <ac:chgData name="Nasir Mehmood" userId="af527be8c1b9080d" providerId="LiveId" clId="{13CFB8BB-75F3-4951-A5F3-73F3ECA9A4B3}" dt="2026-02-11T16:00:07.380" v="2490" actId="26606"/>
          <ac:spMkLst>
            <pc:docMk/>
            <pc:sldMk cId="3822132887" sldId="265"/>
            <ac:spMk id="26" creationId="{646EBE52-42F6-46B3-9289-74891C532F18}"/>
          </ac:spMkLst>
        </pc:spChg>
        <pc:spChg chg="add del">
          <ac:chgData name="Nasir Mehmood" userId="af527be8c1b9080d" providerId="LiveId" clId="{13CFB8BB-75F3-4951-A5F3-73F3ECA9A4B3}" dt="2026-02-11T16:00:07.380" v="2490" actId="26606"/>
          <ac:spMkLst>
            <pc:docMk/>
            <pc:sldMk cId="3822132887" sldId="265"/>
            <ac:spMk id="28" creationId="{328E9A01-AC7A-410E-ABD5-70D425E96172}"/>
          </ac:spMkLst>
        </pc:spChg>
        <pc:spChg chg="add del">
          <ac:chgData name="Nasir Mehmood" userId="af527be8c1b9080d" providerId="LiveId" clId="{13CFB8BB-75F3-4951-A5F3-73F3ECA9A4B3}" dt="2026-02-11T16:00:07.380" v="2490" actId="26606"/>
          <ac:spMkLst>
            <pc:docMk/>
            <pc:sldMk cId="3822132887" sldId="265"/>
            <ac:spMk id="32" creationId="{1070C750-5F0F-43BC-96D0-4209701BFE0D}"/>
          </ac:spMkLst>
        </pc:spChg>
        <pc:spChg chg="add">
          <ac:chgData name="Nasir Mehmood" userId="af527be8c1b9080d" providerId="LiveId" clId="{13CFB8BB-75F3-4951-A5F3-73F3ECA9A4B3}" dt="2026-02-11T16:00:07.380" v="2490" actId="26606"/>
          <ac:spMkLst>
            <pc:docMk/>
            <pc:sldMk cId="3822132887" sldId="265"/>
            <ac:spMk id="37" creationId="{683EAA59-24DC-4627-AB66-12602B7625BE}"/>
          </ac:spMkLst>
        </pc:spChg>
        <pc:spChg chg="add">
          <ac:chgData name="Nasir Mehmood" userId="af527be8c1b9080d" providerId="LiveId" clId="{13CFB8BB-75F3-4951-A5F3-73F3ECA9A4B3}" dt="2026-02-11T16:00:07.380" v="2490" actId="26606"/>
          <ac:spMkLst>
            <pc:docMk/>
            <pc:sldMk cId="3822132887" sldId="265"/>
            <ac:spMk id="43" creationId="{3428F0B5-B9FD-4601-A0A8-6BF5ABF3488D}"/>
          </ac:spMkLst>
        </pc:spChg>
        <pc:spChg chg="add">
          <ac:chgData name="Nasir Mehmood" userId="af527be8c1b9080d" providerId="LiveId" clId="{13CFB8BB-75F3-4951-A5F3-73F3ECA9A4B3}" dt="2026-02-11T16:00:07.380" v="2490" actId="26606"/>
          <ac:spMkLst>
            <pc:docMk/>
            <pc:sldMk cId="3822132887" sldId="265"/>
            <ac:spMk id="45" creationId="{CC26E585-FCC4-443D-9489-0E9471606F7C}"/>
          </ac:spMkLst>
        </pc:spChg>
        <pc:spChg chg="add">
          <ac:chgData name="Nasir Mehmood" userId="af527be8c1b9080d" providerId="LiveId" clId="{13CFB8BB-75F3-4951-A5F3-73F3ECA9A4B3}" dt="2026-02-11T16:00:07.380" v="2490" actId="26606"/>
          <ac:spMkLst>
            <pc:docMk/>
            <pc:sldMk cId="3822132887" sldId="265"/>
            <ac:spMk id="49" creationId="{80D9730C-8D66-457D-B5EC-49C01D6BA25B}"/>
          </ac:spMkLst>
        </pc:spChg>
        <pc:graphicFrameChg chg="add mod modGraphic">
          <ac:chgData name="Nasir Mehmood" userId="af527be8c1b9080d" providerId="LiveId" clId="{13CFB8BB-75F3-4951-A5F3-73F3ECA9A4B3}" dt="2026-02-11T09:32:56.419" v="2393" actId="26606"/>
          <ac:graphicFrameMkLst>
            <pc:docMk/>
            <pc:sldMk cId="3822132887" sldId="265"/>
            <ac:graphicFrameMk id="6" creationId="{B2563AFE-BCCF-63E9-BFCC-144700074538}"/>
          </ac:graphicFrameMkLst>
        </pc:graphicFrameChg>
        <pc:picChg chg="add del">
          <ac:chgData name="Nasir Mehmood" userId="af527be8c1b9080d" providerId="LiveId" clId="{13CFB8BB-75F3-4951-A5F3-73F3ECA9A4B3}" dt="2026-02-11T09:31:30.357" v="2377"/>
          <ac:picMkLst>
            <pc:docMk/>
            <pc:sldMk cId="3822132887" sldId="265"/>
            <ac:picMk id="12" creationId="{D708C46E-BB60-4B97-8327-D3A475C008E5}"/>
          </ac:picMkLst>
        </pc:picChg>
        <pc:picChg chg="add del">
          <ac:chgData name="Nasir Mehmood" userId="af527be8c1b9080d" providerId="LiveId" clId="{13CFB8BB-75F3-4951-A5F3-73F3ECA9A4B3}" dt="2026-02-11T09:32:56.419" v="2393" actId="26606"/>
          <ac:picMkLst>
            <pc:docMk/>
            <pc:sldMk cId="3822132887" sldId="265"/>
            <ac:picMk id="13" creationId="{337D7E9F-40E2-421F-8428-EF1ED3BD5354}"/>
          </ac:picMkLst>
        </pc:picChg>
        <pc:picChg chg="add del">
          <ac:chgData name="Nasir Mehmood" userId="af527be8c1b9080d" providerId="LiveId" clId="{13CFB8BB-75F3-4951-A5F3-73F3ECA9A4B3}" dt="2026-02-11T16:00:07.380" v="2490" actId="26606"/>
          <ac:picMkLst>
            <pc:docMk/>
            <pc:sldMk cId="3822132887" sldId="265"/>
            <ac:picMk id="22" creationId="{337D7E9F-40E2-421F-8428-EF1ED3BD5354}"/>
          </ac:picMkLst>
        </pc:picChg>
        <pc:cxnChg chg="add del">
          <ac:chgData name="Nasir Mehmood" userId="af527be8c1b9080d" providerId="LiveId" clId="{13CFB8BB-75F3-4951-A5F3-73F3ECA9A4B3}" dt="2026-02-11T09:31:30.357" v="2377"/>
          <ac:cxnSpMkLst>
            <pc:docMk/>
            <pc:sldMk cId="3822132887" sldId="265"/>
            <ac:cxnSpMk id="14" creationId="{8042755C-F24C-4D08-8E4C-E646382C3634}"/>
          </ac:cxnSpMkLst>
        </pc:cxnChg>
        <pc:cxnChg chg="add">
          <ac:chgData name="Nasir Mehmood" userId="af527be8c1b9080d" providerId="LiveId" clId="{13CFB8BB-75F3-4951-A5F3-73F3ECA9A4B3}" dt="2026-02-11T09:31:47.751" v="2390" actId="26606"/>
          <ac:cxnSpMkLst>
            <pc:docMk/>
            <pc:sldMk cId="3822132887" sldId="265"/>
            <ac:cxnSpMk id="15" creationId="{42928F44-8AA2-4E03-A7D3-F2A035E9757D}"/>
          </ac:cxnSpMkLst>
        </pc:cxnChg>
        <pc:cxnChg chg="add del">
          <ac:chgData name="Nasir Mehmood" userId="af527be8c1b9080d" providerId="LiveId" clId="{13CFB8BB-75F3-4951-A5F3-73F3ECA9A4B3}" dt="2026-02-11T09:31:30.357" v="2377"/>
          <ac:cxnSpMkLst>
            <pc:docMk/>
            <pc:sldMk cId="3822132887" sldId="265"/>
            <ac:cxnSpMk id="16" creationId="{63E94A00-1A92-47F4-9E2D-E51DFF9016D4}"/>
          </ac:cxnSpMkLst>
        </pc:cxnChg>
        <pc:cxnChg chg="add">
          <ac:chgData name="Nasir Mehmood" userId="af527be8c1b9080d" providerId="LiveId" clId="{13CFB8BB-75F3-4951-A5F3-73F3ECA9A4B3}" dt="2026-02-11T09:32:56.419" v="2393" actId="26606"/>
          <ac:cxnSpMkLst>
            <pc:docMk/>
            <pc:sldMk cId="3822132887" sldId="265"/>
            <ac:cxnSpMk id="30" creationId="{E0761CD7-B67C-4D16-A1CC-976C9AE4A8D4}"/>
          </ac:cxnSpMkLst>
        </pc:cxn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C7CD8C-7B92-49D4-B02D-AD9238F486B0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A2AAC46-3B59-4295-97F0-FA880E0D5270}">
      <dgm:prSet/>
      <dgm:spPr/>
      <dgm:t>
        <a:bodyPr/>
        <a:lstStyle/>
        <a:p>
          <a:r>
            <a:rPr lang="en-US" dirty="0"/>
            <a:t>Combines functional and divisional structure</a:t>
          </a:r>
        </a:p>
      </dgm:t>
    </dgm:pt>
    <dgm:pt modelId="{B7DCF21C-2661-472A-A7BD-4A064EDE47E3}" type="parTrans" cxnId="{30861D7A-31D3-4CF1-BAA8-FB4F153B74F5}">
      <dgm:prSet/>
      <dgm:spPr/>
      <dgm:t>
        <a:bodyPr/>
        <a:lstStyle/>
        <a:p>
          <a:endParaRPr lang="en-US"/>
        </a:p>
      </dgm:t>
    </dgm:pt>
    <dgm:pt modelId="{1FC297F0-1D67-41FB-9156-F090164A2E56}" type="sibTrans" cxnId="{30861D7A-31D3-4CF1-BAA8-FB4F153B74F5}">
      <dgm:prSet/>
      <dgm:spPr/>
      <dgm:t>
        <a:bodyPr/>
        <a:lstStyle/>
        <a:p>
          <a:endParaRPr lang="en-US"/>
        </a:p>
      </dgm:t>
    </dgm:pt>
    <dgm:pt modelId="{02A5A920-C508-4633-9ED5-54EF3F1C5293}">
      <dgm:prSet/>
      <dgm:spPr/>
      <dgm:t>
        <a:bodyPr/>
        <a:lstStyle/>
        <a:p>
          <a:r>
            <a:rPr lang="en-US" dirty="0"/>
            <a:t>Employees report to more than one manager</a:t>
          </a:r>
        </a:p>
      </dgm:t>
    </dgm:pt>
    <dgm:pt modelId="{7EAF2368-1B30-4C96-8FC1-BD8FD1EFF553}" type="parTrans" cxnId="{314973DF-C2E7-4D3D-AB80-F0AF824F5FE1}">
      <dgm:prSet/>
      <dgm:spPr/>
      <dgm:t>
        <a:bodyPr/>
        <a:lstStyle/>
        <a:p>
          <a:endParaRPr lang="en-US"/>
        </a:p>
      </dgm:t>
    </dgm:pt>
    <dgm:pt modelId="{3E77B33F-E016-468D-823C-934FD6F8E756}" type="sibTrans" cxnId="{314973DF-C2E7-4D3D-AB80-F0AF824F5FE1}">
      <dgm:prSet/>
      <dgm:spPr/>
      <dgm:t>
        <a:bodyPr/>
        <a:lstStyle/>
        <a:p>
          <a:endParaRPr lang="en-US"/>
        </a:p>
      </dgm:t>
    </dgm:pt>
    <dgm:pt modelId="{114E583E-487E-4FF1-A7A4-2CE4A7845D28}">
      <dgm:prSet/>
      <dgm:spPr/>
      <dgm:t>
        <a:bodyPr/>
        <a:lstStyle/>
        <a:p>
          <a:r>
            <a:rPr lang="en-US" dirty="0"/>
            <a:t>Often used in project-based </a:t>
          </a:r>
          <a:r>
            <a:rPr lang="en-US" dirty="0" err="1"/>
            <a:t>organisations</a:t>
          </a:r>
          <a:endParaRPr lang="en-US" dirty="0"/>
        </a:p>
      </dgm:t>
    </dgm:pt>
    <dgm:pt modelId="{77B652E3-621C-44FC-ADCC-C61A938821CC}" type="parTrans" cxnId="{801FDA3B-B038-40F1-9C6D-D94DE5068752}">
      <dgm:prSet/>
      <dgm:spPr/>
      <dgm:t>
        <a:bodyPr/>
        <a:lstStyle/>
        <a:p>
          <a:endParaRPr lang="en-US"/>
        </a:p>
      </dgm:t>
    </dgm:pt>
    <dgm:pt modelId="{4B0EB8DA-5430-4FBC-9E0A-0334486F2D23}" type="sibTrans" cxnId="{801FDA3B-B038-40F1-9C6D-D94DE5068752}">
      <dgm:prSet/>
      <dgm:spPr/>
      <dgm:t>
        <a:bodyPr/>
        <a:lstStyle/>
        <a:p>
          <a:endParaRPr lang="en-US"/>
        </a:p>
      </dgm:t>
    </dgm:pt>
    <dgm:pt modelId="{BA80D7B5-EA3E-4E1C-8E2A-C757D2CEB8CE}">
      <dgm:prSet/>
      <dgm:spPr/>
      <dgm:t>
        <a:bodyPr/>
        <a:lstStyle/>
        <a:p>
          <a:r>
            <a:rPr lang="en-US" dirty="0"/>
            <a:t>Advantages:</a:t>
          </a:r>
        </a:p>
      </dgm:t>
    </dgm:pt>
    <dgm:pt modelId="{57BB3511-4533-4E76-BCFF-DE37E3CAA8D2}" type="parTrans" cxnId="{ADC99327-71D2-424C-BD42-CB8CF1EB5637}">
      <dgm:prSet/>
      <dgm:spPr/>
      <dgm:t>
        <a:bodyPr/>
        <a:lstStyle/>
        <a:p>
          <a:endParaRPr lang="en-US"/>
        </a:p>
      </dgm:t>
    </dgm:pt>
    <dgm:pt modelId="{E961DC9B-D26D-4B49-8823-F7AE5DA79234}" type="sibTrans" cxnId="{ADC99327-71D2-424C-BD42-CB8CF1EB5637}">
      <dgm:prSet/>
      <dgm:spPr/>
      <dgm:t>
        <a:bodyPr/>
        <a:lstStyle/>
        <a:p>
          <a:endParaRPr lang="en-US"/>
        </a:p>
      </dgm:t>
    </dgm:pt>
    <dgm:pt modelId="{E5CC3F30-9AC6-4540-B697-90696D39CFAC}">
      <dgm:prSet/>
      <dgm:spPr/>
      <dgm:t>
        <a:bodyPr/>
        <a:lstStyle/>
        <a:p>
          <a:r>
            <a:rPr lang="en-US"/>
            <a:t>Better teamwork</a:t>
          </a:r>
        </a:p>
      </dgm:t>
    </dgm:pt>
    <dgm:pt modelId="{230EC294-171F-4568-8DF9-CB5F9B8AD2BD}" type="parTrans" cxnId="{47C7F2F7-5C83-454A-A045-C04D591839BE}">
      <dgm:prSet/>
      <dgm:spPr/>
      <dgm:t>
        <a:bodyPr/>
        <a:lstStyle/>
        <a:p>
          <a:endParaRPr lang="en-US"/>
        </a:p>
      </dgm:t>
    </dgm:pt>
    <dgm:pt modelId="{2D9D2DB1-9324-418E-AB9A-E53D39CAD77C}" type="sibTrans" cxnId="{47C7F2F7-5C83-454A-A045-C04D591839BE}">
      <dgm:prSet/>
      <dgm:spPr/>
      <dgm:t>
        <a:bodyPr/>
        <a:lstStyle/>
        <a:p>
          <a:endParaRPr lang="en-US"/>
        </a:p>
      </dgm:t>
    </dgm:pt>
    <dgm:pt modelId="{36BBC926-128A-4AA0-9122-DB1FB207080A}">
      <dgm:prSet/>
      <dgm:spPr/>
      <dgm:t>
        <a:bodyPr/>
        <a:lstStyle/>
        <a:p>
          <a:r>
            <a:rPr lang="en-US"/>
            <a:t>Flexible use of skills</a:t>
          </a:r>
        </a:p>
      </dgm:t>
    </dgm:pt>
    <dgm:pt modelId="{EEA49EFD-484F-4E4F-B363-E7C817712FC2}" type="parTrans" cxnId="{C09EEDFE-7E72-472E-9CAE-9702C19D221D}">
      <dgm:prSet/>
      <dgm:spPr/>
      <dgm:t>
        <a:bodyPr/>
        <a:lstStyle/>
        <a:p>
          <a:endParaRPr lang="en-US"/>
        </a:p>
      </dgm:t>
    </dgm:pt>
    <dgm:pt modelId="{3A132F98-1930-4341-BA8C-F301C16AF074}" type="sibTrans" cxnId="{C09EEDFE-7E72-472E-9CAE-9702C19D221D}">
      <dgm:prSet/>
      <dgm:spPr/>
      <dgm:t>
        <a:bodyPr/>
        <a:lstStyle/>
        <a:p>
          <a:endParaRPr lang="en-US"/>
        </a:p>
      </dgm:t>
    </dgm:pt>
    <dgm:pt modelId="{45939BB8-D454-4B53-8916-EAB5538A173F}">
      <dgm:prSet/>
      <dgm:spPr/>
      <dgm:t>
        <a:bodyPr/>
        <a:lstStyle/>
        <a:p>
          <a:r>
            <a:rPr lang="en-US"/>
            <a:t>Improved communication</a:t>
          </a:r>
        </a:p>
      </dgm:t>
    </dgm:pt>
    <dgm:pt modelId="{7733BD51-AC06-4844-96E0-80826F04BAC9}" type="parTrans" cxnId="{B878205F-A64C-449B-990C-0CD88C9D7270}">
      <dgm:prSet/>
      <dgm:spPr/>
      <dgm:t>
        <a:bodyPr/>
        <a:lstStyle/>
        <a:p>
          <a:endParaRPr lang="en-US"/>
        </a:p>
      </dgm:t>
    </dgm:pt>
    <dgm:pt modelId="{2C8FEF4F-D522-45F6-AE76-F2BAA61CECA9}" type="sibTrans" cxnId="{B878205F-A64C-449B-990C-0CD88C9D7270}">
      <dgm:prSet/>
      <dgm:spPr/>
      <dgm:t>
        <a:bodyPr/>
        <a:lstStyle/>
        <a:p>
          <a:endParaRPr lang="en-US"/>
        </a:p>
      </dgm:t>
    </dgm:pt>
    <dgm:pt modelId="{EFCCFEC1-F590-4EB0-B052-9CC90BC83474}">
      <dgm:prSet/>
      <dgm:spPr/>
      <dgm:t>
        <a:bodyPr/>
        <a:lstStyle/>
        <a:p>
          <a:r>
            <a:rPr lang="en-US" b="1"/>
            <a:t>Disadvantage:</a:t>
          </a:r>
          <a:endParaRPr lang="en-US"/>
        </a:p>
      </dgm:t>
    </dgm:pt>
    <dgm:pt modelId="{447C4DD5-E047-4E57-92E6-5A13ED0EB9FC}" type="parTrans" cxnId="{065203A1-50A3-4A92-B445-8EA6355352C4}">
      <dgm:prSet/>
      <dgm:spPr/>
      <dgm:t>
        <a:bodyPr/>
        <a:lstStyle/>
        <a:p>
          <a:endParaRPr lang="en-US"/>
        </a:p>
      </dgm:t>
    </dgm:pt>
    <dgm:pt modelId="{099CDE4E-F04F-4592-98C6-A065EAD219DB}" type="sibTrans" cxnId="{065203A1-50A3-4A92-B445-8EA6355352C4}">
      <dgm:prSet/>
      <dgm:spPr/>
      <dgm:t>
        <a:bodyPr/>
        <a:lstStyle/>
        <a:p>
          <a:endParaRPr lang="en-US"/>
        </a:p>
      </dgm:t>
    </dgm:pt>
    <dgm:pt modelId="{E4D47B99-B7E6-47C3-8941-0F8115123F7F}">
      <dgm:prSet/>
      <dgm:spPr/>
      <dgm:t>
        <a:bodyPr/>
        <a:lstStyle/>
        <a:p>
          <a:r>
            <a:rPr lang="en-US" dirty="0"/>
            <a:t>Can cause confusion due to dual reporting</a:t>
          </a:r>
        </a:p>
      </dgm:t>
    </dgm:pt>
    <dgm:pt modelId="{9C833214-0071-494E-BE86-E8D44F1FF280}" type="parTrans" cxnId="{2D1A7C6C-9E37-4E33-8932-125ABA96FE38}">
      <dgm:prSet/>
      <dgm:spPr/>
      <dgm:t>
        <a:bodyPr/>
        <a:lstStyle/>
        <a:p>
          <a:endParaRPr lang="en-US"/>
        </a:p>
      </dgm:t>
    </dgm:pt>
    <dgm:pt modelId="{D1073D3C-C9DE-46E2-913D-32B226F25D11}" type="sibTrans" cxnId="{2D1A7C6C-9E37-4E33-8932-125ABA96FE38}">
      <dgm:prSet/>
      <dgm:spPr/>
      <dgm:t>
        <a:bodyPr/>
        <a:lstStyle/>
        <a:p>
          <a:endParaRPr lang="en-US"/>
        </a:p>
      </dgm:t>
    </dgm:pt>
    <dgm:pt modelId="{3CCDB368-8311-4757-BE34-54AF0425298C}">
      <dgm:prSet/>
      <dgm:spPr/>
      <dgm:t>
        <a:bodyPr/>
        <a:lstStyle/>
        <a:p>
          <a:r>
            <a:rPr lang="en-US" b="1"/>
            <a:t>Organisational chart:</a:t>
          </a:r>
          <a:endParaRPr lang="en-US"/>
        </a:p>
      </dgm:t>
    </dgm:pt>
    <dgm:pt modelId="{5B0D6368-E349-4B59-AC96-070944F5F409}" type="parTrans" cxnId="{50B398F6-5709-41B2-934F-F2D05CABBE0B}">
      <dgm:prSet/>
      <dgm:spPr/>
      <dgm:t>
        <a:bodyPr/>
        <a:lstStyle/>
        <a:p>
          <a:endParaRPr lang="en-US"/>
        </a:p>
      </dgm:t>
    </dgm:pt>
    <dgm:pt modelId="{19BEFB21-3FA5-4D3F-A7EE-16F153F7DB74}" type="sibTrans" cxnId="{50B398F6-5709-41B2-934F-F2D05CABBE0B}">
      <dgm:prSet/>
      <dgm:spPr/>
      <dgm:t>
        <a:bodyPr/>
        <a:lstStyle/>
        <a:p>
          <a:endParaRPr lang="en-US"/>
        </a:p>
      </dgm:t>
    </dgm:pt>
    <dgm:pt modelId="{62BC10FD-D822-42A6-B5B6-DEE7F087EAFD}">
      <dgm:prSet/>
      <dgm:spPr/>
      <dgm:t>
        <a:bodyPr/>
        <a:lstStyle/>
        <a:p>
          <a:r>
            <a:rPr lang="en-US" dirty="0"/>
            <a:t>Managing director</a:t>
          </a:r>
        </a:p>
      </dgm:t>
    </dgm:pt>
    <dgm:pt modelId="{EC235084-CE45-4F36-9878-E9B8637CD11B}" type="parTrans" cxnId="{751CED46-77E3-47D1-81F0-C2F57A64290F}">
      <dgm:prSet/>
      <dgm:spPr/>
      <dgm:t>
        <a:bodyPr/>
        <a:lstStyle/>
        <a:p>
          <a:endParaRPr lang="en-US"/>
        </a:p>
      </dgm:t>
    </dgm:pt>
    <dgm:pt modelId="{302C6B61-D8B0-4DEF-9529-F20C171AE557}" type="sibTrans" cxnId="{751CED46-77E3-47D1-81F0-C2F57A64290F}">
      <dgm:prSet/>
      <dgm:spPr/>
      <dgm:t>
        <a:bodyPr/>
        <a:lstStyle/>
        <a:p>
          <a:endParaRPr lang="en-US"/>
        </a:p>
      </dgm:t>
    </dgm:pt>
    <dgm:pt modelId="{B7735B04-6DC3-4753-911E-E867A4289BDA}">
      <dgm:prSet/>
      <dgm:spPr/>
      <dgm:t>
        <a:bodyPr/>
        <a:lstStyle/>
        <a:p>
          <a:r>
            <a:rPr lang="en-US" dirty="0"/>
            <a:t>Finance Department</a:t>
          </a:r>
        </a:p>
      </dgm:t>
    </dgm:pt>
    <dgm:pt modelId="{3EE08750-2BB7-4D67-AB80-0535940D19A8}" type="parTrans" cxnId="{46440923-BECE-45D9-B9D0-62193F2709DB}">
      <dgm:prSet/>
      <dgm:spPr/>
      <dgm:t>
        <a:bodyPr/>
        <a:lstStyle/>
        <a:p>
          <a:endParaRPr lang="en-US"/>
        </a:p>
      </dgm:t>
    </dgm:pt>
    <dgm:pt modelId="{89610098-B770-46E8-99F5-728F4CAB4959}" type="sibTrans" cxnId="{46440923-BECE-45D9-B9D0-62193F2709DB}">
      <dgm:prSet/>
      <dgm:spPr/>
      <dgm:t>
        <a:bodyPr/>
        <a:lstStyle/>
        <a:p>
          <a:endParaRPr lang="en-US"/>
        </a:p>
      </dgm:t>
    </dgm:pt>
    <dgm:pt modelId="{9ED1FFAB-F0D0-4094-8109-C72F9130579A}">
      <dgm:prSet/>
      <dgm:spPr/>
      <dgm:t>
        <a:bodyPr/>
        <a:lstStyle/>
        <a:p>
          <a:r>
            <a:rPr lang="en-US" dirty="0"/>
            <a:t>Marketing Department </a:t>
          </a:r>
        </a:p>
      </dgm:t>
    </dgm:pt>
    <dgm:pt modelId="{4D121166-B713-4B8F-BD8E-69162DBB0302}" type="parTrans" cxnId="{39801244-4FE2-4FB9-8888-2D69A296023F}">
      <dgm:prSet/>
      <dgm:spPr/>
      <dgm:t>
        <a:bodyPr/>
        <a:lstStyle/>
        <a:p>
          <a:endParaRPr lang="en-US"/>
        </a:p>
      </dgm:t>
    </dgm:pt>
    <dgm:pt modelId="{4055D877-FEDB-485D-94C8-F7FA14FA70A2}" type="sibTrans" cxnId="{39801244-4FE2-4FB9-8888-2D69A296023F}">
      <dgm:prSet/>
      <dgm:spPr/>
      <dgm:t>
        <a:bodyPr/>
        <a:lstStyle/>
        <a:p>
          <a:endParaRPr lang="en-US"/>
        </a:p>
      </dgm:t>
    </dgm:pt>
    <dgm:pt modelId="{8D823799-869F-4767-BD4B-763337743E9B}">
      <dgm:prSet/>
      <dgm:spPr/>
      <dgm:t>
        <a:bodyPr/>
        <a:lstStyle/>
        <a:p>
          <a:r>
            <a:rPr lang="en-US" dirty="0"/>
            <a:t>Operations Department</a:t>
          </a:r>
        </a:p>
      </dgm:t>
    </dgm:pt>
    <dgm:pt modelId="{D44BF2D9-B03F-453B-86C3-6FA179E69409}" type="parTrans" cxnId="{CD04A386-02E9-4A6C-A7E8-8D1069FCCB42}">
      <dgm:prSet/>
      <dgm:spPr/>
      <dgm:t>
        <a:bodyPr/>
        <a:lstStyle/>
        <a:p>
          <a:endParaRPr lang="en-US"/>
        </a:p>
      </dgm:t>
    </dgm:pt>
    <dgm:pt modelId="{188794B8-DAAC-43DE-B924-08050CF6F21F}" type="sibTrans" cxnId="{CD04A386-02E9-4A6C-A7E8-8D1069FCCB42}">
      <dgm:prSet/>
      <dgm:spPr/>
      <dgm:t>
        <a:bodyPr/>
        <a:lstStyle/>
        <a:p>
          <a:endParaRPr lang="en-US"/>
        </a:p>
      </dgm:t>
    </dgm:pt>
    <dgm:pt modelId="{EF4874FE-AB97-41AF-A43C-B0AE7A7462B9}">
      <dgm:prSet/>
      <dgm:spPr/>
      <dgm:t>
        <a:bodyPr/>
        <a:lstStyle/>
        <a:p>
          <a:r>
            <a:rPr lang="en-US" dirty="0"/>
            <a:t>Project Alpha</a:t>
          </a:r>
        </a:p>
      </dgm:t>
    </dgm:pt>
    <dgm:pt modelId="{4332F316-EA99-423F-A927-A331C40ED528}" type="parTrans" cxnId="{E28C169E-C014-417C-A5E7-FBE8644173B2}">
      <dgm:prSet/>
      <dgm:spPr/>
      <dgm:t>
        <a:bodyPr/>
        <a:lstStyle/>
        <a:p>
          <a:endParaRPr lang="en-US"/>
        </a:p>
      </dgm:t>
    </dgm:pt>
    <dgm:pt modelId="{26F168FD-2B10-4755-8082-962E8501D25D}" type="sibTrans" cxnId="{E28C169E-C014-417C-A5E7-FBE8644173B2}">
      <dgm:prSet/>
      <dgm:spPr/>
      <dgm:t>
        <a:bodyPr/>
        <a:lstStyle/>
        <a:p>
          <a:endParaRPr lang="en-US"/>
        </a:p>
      </dgm:t>
    </dgm:pt>
    <dgm:pt modelId="{E3506DB6-EEEF-49B9-A454-E649CDBBF436}">
      <dgm:prSet/>
      <dgm:spPr/>
      <dgm:t>
        <a:bodyPr/>
        <a:lstStyle/>
        <a:p>
          <a:r>
            <a:rPr lang="en-US" dirty="0"/>
            <a:t>Project Beta</a:t>
          </a:r>
        </a:p>
      </dgm:t>
    </dgm:pt>
    <dgm:pt modelId="{E92F5201-7810-49A3-893E-FBDFA4E4953B}" type="parTrans" cxnId="{6758AB9E-58FD-497F-8389-5C6C00F94186}">
      <dgm:prSet/>
      <dgm:spPr/>
      <dgm:t>
        <a:bodyPr/>
        <a:lstStyle/>
        <a:p>
          <a:endParaRPr lang="en-US"/>
        </a:p>
      </dgm:t>
    </dgm:pt>
    <dgm:pt modelId="{FB17D2E3-2EF1-49B5-A016-3D49A8361B84}" type="sibTrans" cxnId="{6758AB9E-58FD-497F-8389-5C6C00F94186}">
      <dgm:prSet/>
      <dgm:spPr/>
      <dgm:t>
        <a:bodyPr/>
        <a:lstStyle/>
        <a:p>
          <a:endParaRPr lang="en-US"/>
        </a:p>
      </dgm:t>
    </dgm:pt>
    <dgm:pt modelId="{92472995-3AEA-4F2E-9F7B-F4259A627EA4}" type="pres">
      <dgm:prSet presAssocID="{6FC7CD8C-7B92-49D4-B02D-AD9238F486B0}" presName="cycle" presStyleCnt="0">
        <dgm:presLayoutVars>
          <dgm:dir/>
          <dgm:resizeHandles val="exact"/>
        </dgm:presLayoutVars>
      </dgm:prSet>
      <dgm:spPr/>
    </dgm:pt>
    <dgm:pt modelId="{659DEA84-EB17-4F19-9C48-5E579DF77799}" type="pres">
      <dgm:prSet presAssocID="{7A2AAC46-3B59-4295-97F0-FA880E0D5270}" presName="node" presStyleLbl="node1" presStyleIdx="0" presStyleCnt="7" custScaleX="120986" custScaleY="121592" custRadScaleRad="87634" custRadScaleInc="-1183">
        <dgm:presLayoutVars>
          <dgm:bulletEnabled val="1"/>
        </dgm:presLayoutVars>
      </dgm:prSet>
      <dgm:spPr/>
    </dgm:pt>
    <dgm:pt modelId="{057C2CA1-7E0C-409F-BAC0-8CA8611C96EA}" type="pres">
      <dgm:prSet presAssocID="{1FC297F0-1D67-41FB-9156-F090164A2E56}" presName="sibTrans" presStyleLbl="sibTrans2D1" presStyleIdx="0" presStyleCnt="7"/>
      <dgm:spPr/>
    </dgm:pt>
    <dgm:pt modelId="{6BDE1EBF-D918-4903-805A-0842BCCDC622}" type="pres">
      <dgm:prSet presAssocID="{1FC297F0-1D67-41FB-9156-F090164A2E56}" presName="connectorText" presStyleLbl="sibTrans2D1" presStyleIdx="0" presStyleCnt="7"/>
      <dgm:spPr/>
    </dgm:pt>
    <dgm:pt modelId="{8D3D4E5F-D311-4AE6-90CC-D06A8C920CB2}" type="pres">
      <dgm:prSet presAssocID="{02A5A920-C508-4633-9ED5-54EF3F1C5293}" presName="node" presStyleLbl="node1" presStyleIdx="1" presStyleCnt="7" custScaleX="124847" custScaleY="115127" custRadScaleRad="99440" custRadScaleInc="-4037">
        <dgm:presLayoutVars>
          <dgm:bulletEnabled val="1"/>
        </dgm:presLayoutVars>
      </dgm:prSet>
      <dgm:spPr/>
    </dgm:pt>
    <dgm:pt modelId="{79393D8C-CC21-4B98-85D5-FFB5E975B0B6}" type="pres">
      <dgm:prSet presAssocID="{3E77B33F-E016-468D-823C-934FD6F8E756}" presName="sibTrans" presStyleLbl="sibTrans2D1" presStyleIdx="1" presStyleCnt="7"/>
      <dgm:spPr/>
    </dgm:pt>
    <dgm:pt modelId="{6AA23FC1-D7DC-45B9-ADDE-7AC91C326058}" type="pres">
      <dgm:prSet presAssocID="{3E77B33F-E016-468D-823C-934FD6F8E756}" presName="connectorText" presStyleLbl="sibTrans2D1" presStyleIdx="1" presStyleCnt="7"/>
      <dgm:spPr/>
    </dgm:pt>
    <dgm:pt modelId="{AADD87D2-6CB2-4AC9-B417-DBE4416576DC}" type="pres">
      <dgm:prSet presAssocID="{114E583E-487E-4FF1-A7A4-2CE4A7845D28}" presName="node" presStyleLbl="node1" presStyleIdx="2" presStyleCnt="7" custScaleX="124426" custScaleY="118388" custRadScaleRad="98412" custRadScaleInc="-6724">
        <dgm:presLayoutVars>
          <dgm:bulletEnabled val="1"/>
        </dgm:presLayoutVars>
      </dgm:prSet>
      <dgm:spPr/>
    </dgm:pt>
    <dgm:pt modelId="{EC446C4F-931A-4836-AF67-FD8B3830D46E}" type="pres">
      <dgm:prSet presAssocID="{4B0EB8DA-5430-4FBC-9E0A-0334486F2D23}" presName="sibTrans" presStyleLbl="sibTrans2D1" presStyleIdx="2" presStyleCnt="7"/>
      <dgm:spPr/>
    </dgm:pt>
    <dgm:pt modelId="{0EDDE167-D6F5-413E-B22B-FA82BA86DA8A}" type="pres">
      <dgm:prSet presAssocID="{4B0EB8DA-5430-4FBC-9E0A-0334486F2D23}" presName="connectorText" presStyleLbl="sibTrans2D1" presStyleIdx="2" presStyleCnt="7"/>
      <dgm:spPr/>
    </dgm:pt>
    <dgm:pt modelId="{7A0923EB-F137-4F34-8CDE-74DF31FFD804}" type="pres">
      <dgm:prSet presAssocID="{BA80D7B5-EA3E-4E1C-8E2A-C757D2CEB8CE}" presName="node" presStyleLbl="node1" presStyleIdx="3" presStyleCnt="7" custScaleX="124792" custScaleY="126442" custRadScaleRad="100218" custRadScaleInc="-7875">
        <dgm:presLayoutVars>
          <dgm:bulletEnabled val="1"/>
        </dgm:presLayoutVars>
      </dgm:prSet>
      <dgm:spPr/>
    </dgm:pt>
    <dgm:pt modelId="{AF7D3990-C6DB-4F02-A66D-DFF4B1C36EAE}" type="pres">
      <dgm:prSet presAssocID="{E961DC9B-D26D-4B49-8823-F7AE5DA79234}" presName="sibTrans" presStyleLbl="sibTrans2D1" presStyleIdx="3" presStyleCnt="7"/>
      <dgm:spPr/>
    </dgm:pt>
    <dgm:pt modelId="{86B70149-B6B6-448A-AD4F-61E991694DA2}" type="pres">
      <dgm:prSet presAssocID="{E961DC9B-D26D-4B49-8823-F7AE5DA79234}" presName="connectorText" presStyleLbl="sibTrans2D1" presStyleIdx="3" presStyleCnt="7"/>
      <dgm:spPr/>
    </dgm:pt>
    <dgm:pt modelId="{77CB5BA1-BD66-4807-A17F-70ADE7787051}" type="pres">
      <dgm:prSet presAssocID="{EFCCFEC1-F590-4EB0-B052-9CC90BC83474}" presName="node" presStyleLbl="node1" presStyleIdx="4" presStyleCnt="7" custScaleX="122291" custScaleY="122668">
        <dgm:presLayoutVars>
          <dgm:bulletEnabled val="1"/>
        </dgm:presLayoutVars>
      </dgm:prSet>
      <dgm:spPr/>
    </dgm:pt>
    <dgm:pt modelId="{78523246-6DB7-4887-841E-73FD987E7989}" type="pres">
      <dgm:prSet presAssocID="{099CDE4E-F04F-4592-98C6-A065EAD219DB}" presName="sibTrans" presStyleLbl="sibTrans2D1" presStyleIdx="4" presStyleCnt="7"/>
      <dgm:spPr/>
    </dgm:pt>
    <dgm:pt modelId="{40BC51DE-03DB-4E73-B20B-990AB3AC064F}" type="pres">
      <dgm:prSet presAssocID="{099CDE4E-F04F-4592-98C6-A065EAD219DB}" presName="connectorText" presStyleLbl="sibTrans2D1" presStyleIdx="4" presStyleCnt="7"/>
      <dgm:spPr/>
    </dgm:pt>
    <dgm:pt modelId="{B8020676-1E0B-408A-AC5A-BE66657ED641}" type="pres">
      <dgm:prSet presAssocID="{3CCDB368-8311-4757-BE34-54AF0425298C}" presName="node" presStyleLbl="node1" presStyleIdx="5" presStyleCnt="7" custScaleX="127518" custScaleY="124834">
        <dgm:presLayoutVars>
          <dgm:bulletEnabled val="1"/>
        </dgm:presLayoutVars>
      </dgm:prSet>
      <dgm:spPr/>
    </dgm:pt>
    <dgm:pt modelId="{34E88A5E-095C-43A3-A228-FC2FD3C89DC7}" type="pres">
      <dgm:prSet presAssocID="{19BEFB21-3FA5-4D3F-A7EE-16F153F7DB74}" presName="sibTrans" presStyleLbl="sibTrans2D1" presStyleIdx="5" presStyleCnt="7"/>
      <dgm:spPr/>
    </dgm:pt>
    <dgm:pt modelId="{79409F75-02CB-47E3-B053-F5350E557B4B}" type="pres">
      <dgm:prSet presAssocID="{19BEFB21-3FA5-4D3F-A7EE-16F153F7DB74}" presName="connectorText" presStyleLbl="sibTrans2D1" presStyleIdx="5" presStyleCnt="7"/>
      <dgm:spPr/>
    </dgm:pt>
    <dgm:pt modelId="{1975E561-640E-4EA9-8819-1FA5B69B2036}" type="pres">
      <dgm:prSet presAssocID="{62BC10FD-D822-42A6-B5B6-DEE7F087EAFD}" presName="node" presStyleLbl="node1" presStyleIdx="6" presStyleCnt="7" custScaleX="127027" custScaleY="119482">
        <dgm:presLayoutVars>
          <dgm:bulletEnabled val="1"/>
        </dgm:presLayoutVars>
      </dgm:prSet>
      <dgm:spPr/>
    </dgm:pt>
    <dgm:pt modelId="{3CE50A82-2AAE-45A8-82E7-8AD4350C589C}" type="pres">
      <dgm:prSet presAssocID="{302C6B61-D8B0-4DEF-9529-F20C171AE557}" presName="sibTrans" presStyleLbl="sibTrans2D1" presStyleIdx="6" presStyleCnt="7"/>
      <dgm:spPr/>
    </dgm:pt>
    <dgm:pt modelId="{D3BF18DF-BFED-4172-8347-D10B8AC9B71F}" type="pres">
      <dgm:prSet presAssocID="{302C6B61-D8B0-4DEF-9529-F20C171AE557}" presName="connectorText" presStyleLbl="sibTrans2D1" presStyleIdx="6" presStyleCnt="7"/>
      <dgm:spPr/>
    </dgm:pt>
  </dgm:ptLst>
  <dgm:cxnLst>
    <dgm:cxn modelId="{4D102A01-47B3-4E1B-A232-86B2E6657F7B}" type="presOf" srcId="{9ED1FFAB-F0D0-4094-8109-C72F9130579A}" destId="{1975E561-640E-4EA9-8819-1FA5B69B2036}" srcOrd="0" destOrd="2" presId="urn:microsoft.com/office/officeart/2005/8/layout/cycle2"/>
    <dgm:cxn modelId="{6901A507-A79C-45C6-A7B4-A5BF8F0DB631}" type="presOf" srcId="{E961DC9B-D26D-4B49-8823-F7AE5DA79234}" destId="{AF7D3990-C6DB-4F02-A66D-DFF4B1C36EAE}" srcOrd="0" destOrd="0" presId="urn:microsoft.com/office/officeart/2005/8/layout/cycle2"/>
    <dgm:cxn modelId="{9E726408-E2C7-4299-B058-27EDB4BC01B3}" type="presOf" srcId="{02A5A920-C508-4633-9ED5-54EF3F1C5293}" destId="{8D3D4E5F-D311-4AE6-90CC-D06A8C920CB2}" srcOrd="0" destOrd="0" presId="urn:microsoft.com/office/officeart/2005/8/layout/cycle2"/>
    <dgm:cxn modelId="{38ABF80D-E337-4D9B-8FF4-C593B8B5C877}" type="presOf" srcId="{7A2AAC46-3B59-4295-97F0-FA880E0D5270}" destId="{659DEA84-EB17-4F19-9C48-5E579DF77799}" srcOrd="0" destOrd="0" presId="urn:microsoft.com/office/officeart/2005/8/layout/cycle2"/>
    <dgm:cxn modelId="{2922CA11-46B7-495F-8986-22BD67E7F4AB}" type="presOf" srcId="{E4D47B99-B7E6-47C3-8941-0F8115123F7F}" destId="{77CB5BA1-BD66-4807-A17F-70ADE7787051}" srcOrd="0" destOrd="1" presId="urn:microsoft.com/office/officeart/2005/8/layout/cycle2"/>
    <dgm:cxn modelId="{46440923-BECE-45D9-B9D0-62193F2709DB}" srcId="{62BC10FD-D822-42A6-B5B6-DEE7F087EAFD}" destId="{B7735B04-6DC3-4753-911E-E867A4289BDA}" srcOrd="0" destOrd="0" parTransId="{3EE08750-2BB7-4D67-AB80-0535940D19A8}" sibTransId="{89610098-B770-46E8-99F5-728F4CAB4959}"/>
    <dgm:cxn modelId="{1C8E4023-609D-41B4-9AF9-FDB03DCDEC78}" type="presOf" srcId="{114E583E-487E-4FF1-A7A4-2CE4A7845D28}" destId="{AADD87D2-6CB2-4AC9-B417-DBE4416576DC}" srcOrd="0" destOrd="0" presId="urn:microsoft.com/office/officeart/2005/8/layout/cycle2"/>
    <dgm:cxn modelId="{02577F27-D257-438E-8313-6EEC14A7F2C5}" type="presOf" srcId="{3E77B33F-E016-468D-823C-934FD6F8E756}" destId="{79393D8C-CC21-4B98-85D5-FFB5E975B0B6}" srcOrd="0" destOrd="0" presId="urn:microsoft.com/office/officeart/2005/8/layout/cycle2"/>
    <dgm:cxn modelId="{ADC99327-71D2-424C-BD42-CB8CF1EB5637}" srcId="{6FC7CD8C-7B92-49D4-B02D-AD9238F486B0}" destId="{BA80D7B5-EA3E-4E1C-8E2A-C757D2CEB8CE}" srcOrd="3" destOrd="0" parTransId="{57BB3511-4533-4E76-BCFF-DE37E3CAA8D2}" sibTransId="{E961DC9B-D26D-4B49-8823-F7AE5DA79234}"/>
    <dgm:cxn modelId="{801FDA3B-B038-40F1-9C6D-D94DE5068752}" srcId="{6FC7CD8C-7B92-49D4-B02D-AD9238F486B0}" destId="{114E583E-487E-4FF1-A7A4-2CE4A7845D28}" srcOrd="2" destOrd="0" parTransId="{77B652E3-621C-44FC-ADCC-C61A938821CC}" sibTransId="{4B0EB8DA-5430-4FBC-9E0A-0334486F2D23}"/>
    <dgm:cxn modelId="{501F875D-7924-4FFF-9993-D3299096FCC9}" type="presOf" srcId="{302C6B61-D8B0-4DEF-9529-F20C171AE557}" destId="{D3BF18DF-BFED-4172-8347-D10B8AC9B71F}" srcOrd="1" destOrd="0" presId="urn:microsoft.com/office/officeart/2005/8/layout/cycle2"/>
    <dgm:cxn modelId="{4CC9CD5E-C809-4471-933B-21786FA6CA98}" type="presOf" srcId="{45939BB8-D454-4B53-8916-EAB5538A173F}" destId="{7A0923EB-F137-4F34-8CDE-74DF31FFD804}" srcOrd="0" destOrd="3" presId="urn:microsoft.com/office/officeart/2005/8/layout/cycle2"/>
    <dgm:cxn modelId="{B878205F-A64C-449B-990C-0CD88C9D7270}" srcId="{BA80D7B5-EA3E-4E1C-8E2A-C757D2CEB8CE}" destId="{45939BB8-D454-4B53-8916-EAB5538A173F}" srcOrd="2" destOrd="0" parTransId="{7733BD51-AC06-4844-96E0-80826F04BAC9}" sibTransId="{2C8FEF4F-D522-45F6-AE76-F2BAA61CECA9}"/>
    <dgm:cxn modelId="{031D6943-CB92-4805-919C-A0E148E19ED6}" type="presOf" srcId="{36BBC926-128A-4AA0-9122-DB1FB207080A}" destId="{7A0923EB-F137-4F34-8CDE-74DF31FFD804}" srcOrd="0" destOrd="2" presId="urn:microsoft.com/office/officeart/2005/8/layout/cycle2"/>
    <dgm:cxn modelId="{39801244-4FE2-4FB9-8888-2D69A296023F}" srcId="{62BC10FD-D822-42A6-B5B6-DEE7F087EAFD}" destId="{9ED1FFAB-F0D0-4094-8109-C72F9130579A}" srcOrd="1" destOrd="0" parTransId="{4D121166-B713-4B8F-BD8E-69162DBB0302}" sibTransId="{4055D877-FEDB-485D-94C8-F7FA14FA70A2}"/>
    <dgm:cxn modelId="{D9B3A165-57C2-4879-B402-5DB7A0A08EDA}" type="presOf" srcId="{19BEFB21-3FA5-4D3F-A7EE-16F153F7DB74}" destId="{79409F75-02CB-47E3-B053-F5350E557B4B}" srcOrd="1" destOrd="0" presId="urn:microsoft.com/office/officeart/2005/8/layout/cycle2"/>
    <dgm:cxn modelId="{C266D665-99BF-4A16-BFFA-022AFF0B8712}" type="presOf" srcId="{E3506DB6-EEEF-49B9-A454-E649CDBBF436}" destId="{1975E561-640E-4EA9-8819-1FA5B69B2036}" srcOrd="0" destOrd="5" presId="urn:microsoft.com/office/officeart/2005/8/layout/cycle2"/>
    <dgm:cxn modelId="{751CED46-77E3-47D1-81F0-C2F57A64290F}" srcId="{6FC7CD8C-7B92-49D4-B02D-AD9238F486B0}" destId="{62BC10FD-D822-42A6-B5B6-DEE7F087EAFD}" srcOrd="6" destOrd="0" parTransId="{EC235084-CE45-4F36-9878-E9B8637CD11B}" sibTransId="{302C6B61-D8B0-4DEF-9529-F20C171AE557}"/>
    <dgm:cxn modelId="{AC238668-DB44-4E81-A890-224532142535}" type="presOf" srcId="{B7735B04-6DC3-4753-911E-E867A4289BDA}" destId="{1975E561-640E-4EA9-8819-1FA5B69B2036}" srcOrd="0" destOrd="1" presId="urn:microsoft.com/office/officeart/2005/8/layout/cycle2"/>
    <dgm:cxn modelId="{ACB8F16A-0CF0-4CF0-A398-0413FC1BD47C}" type="presOf" srcId="{E5CC3F30-9AC6-4540-B697-90696D39CFAC}" destId="{7A0923EB-F137-4F34-8CDE-74DF31FFD804}" srcOrd="0" destOrd="1" presId="urn:microsoft.com/office/officeart/2005/8/layout/cycle2"/>
    <dgm:cxn modelId="{2D1A7C6C-9E37-4E33-8932-125ABA96FE38}" srcId="{EFCCFEC1-F590-4EB0-B052-9CC90BC83474}" destId="{E4D47B99-B7E6-47C3-8941-0F8115123F7F}" srcOrd="0" destOrd="0" parTransId="{9C833214-0071-494E-BE86-E8D44F1FF280}" sibTransId="{D1073D3C-C9DE-46E2-913D-32B226F25D11}"/>
    <dgm:cxn modelId="{0F73E775-1307-4658-BA38-BAA8DF3E4659}" type="presOf" srcId="{1FC297F0-1D67-41FB-9156-F090164A2E56}" destId="{6BDE1EBF-D918-4903-805A-0842BCCDC622}" srcOrd="1" destOrd="0" presId="urn:microsoft.com/office/officeart/2005/8/layout/cycle2"/>
    <dgm:cxn modelId="{9DDA0279-AD4E-4BDF-85FA-D87D8E91F52D}" type="presOf" srcId="{3E77B33F-E016-468D-823C-934FD6F8E756}" destId="{6AA23FC1-D7DC-45B9-ADDE-7AC91C326058}" srcOrd="1" destOrd="0" presId="urn:microsoft.com/office/officeart/2005/8/layout/cycle2"/>
    <dgm:cxn modelId="{30861D7A-31D3-4CF1-BAA8-FB4F153B74F5}" srcId="{6FC7CD8C-7B92-49D4-B02D-AD9238F486B0}" destId="{7A2AAC46-3B59-4295-97F0-FA880E0D5270}" srcOrd="0" destOrd="0" parTransId="{B7DCF21C-2661-472A-A7BD-4A064EDE47E3}" sibTransId="{1FC297F0-1D67-41FB-9156-F090164A2E56}"/>
    <dgm:cxn modelId="{43AA3D7E-7E22-4648-B2EF-C3EFF4A32B4B}" type="presOf" srcId="{E961DC9B-D26D-4B49-8823-F7AE5DA79234}" destId="{86B70149-B6B6-448A-AD4F-61E991694DA2}" srcOrd="1" destOrd="0" presId="urn:microsoft.com/office/officeart/2005/8/layout/cycle2"/>
    <dgm:cxn modelId="{264AAB80-D255-4F9A-AF47-C7ED28942353}" type="presOf" srcId="{302C6B61-D8B0-4DEF-9529-F20C171AE557}" destId="{3CE50A82-2AAE-45A8-82E7-8AD4350C589C}" srcOrd="0" destOrd="0" presId="urn:microsoft.com/office/officeart/2005/8/layout/cycle2"/>
    <dgm:cxn modelId="{CD04A386-02E9-4A6C-A7E8-8D1069FCCB42}" srcId="{62BC10FD-D822-42A6-B5B6-DEE7F087EAFD}" destId="{8D823799-869F-4767-BD4B-763337743E9B}" srcOrd="2" destOrd="0" parTransId="{D44BF2D9-B03F-453B-86C3-6FA179E69409}" sibTransId="{188794B8-DAAC-43DE-B924-08050CF6F21F}"/>
    <dgm:cxn modelId="{2CF74598-22AB-422A-A8D4-F3F06F21E839}" type="presOf" srcId="{62BC10FD-D822-42A6-B5B6-DEE7F087EAFD}" destId="{1975E561-640E-4EA9-8819-1FA5B69B2036}" srcOrd="0" destOrd="0" presId="urn:microsoft.com/office/officeart/2005/8/layout/cycle2"/>
    <dgm:cxn modelId="{AE28209A-5D8A-4445-A084-54ED66C75C7A}" type="presOf" srcId="{EF4874FE-AB97-41AF-A43C-B0AE7A7462B9}" destId="{1975E561-640E-4EA9-8819-1FA5B69B2036}" srcOrd="0" destOrd="4" presId="urn:microsoft.com/office/officeart/2005/8/layout/cycle2"/>
    <dgm:cxn modelId="{E28C169E-C014-417C-A5E7-FBE8644173B2}" srcId="{62BC10FD-D822-42A6-B5B6-DEE7F087EAFD}" destId="{EF4874FE-AB97-41AF-A43C-B0AE7A7462B9}" srcOrd="3" destOrd="0" parTransId="{4332F316-EA99-423F-A927-A331C40ED528}" sibTransId="{26F168FD-2B10-4755-8082-962E8501D25D}"/>
    <dgm:cxn modelId="{6758AB9E-58FD-497F-8389-5C6C00F94186}" srcId="{62BC10FD-D822-42A6-B5B6-DEE7F087EAFD}" destId="{E3506DB6-EEEF-49B9-A454-E649CDBBF436}" srcOrd="4" destOrd="0" parTransId="{E92F5201-7810-49A3-893E-FBDFA4E4953B}" sibTransId="{FB17D2E3-2EF1-49B5-A016-3D49A8361B84}"/>
    <dgm:cxn modelId="{065203A1-50A3-4A92-B445-8EA6355352C4}" srcId="{6FC7CD8C-7B92-49D4-B02D-AD9238F486B0}" destId="{EFCCFEC1-F590-4EB0-B052-9CC90BC83474}" srcOrd="4" destOrd="0" parTransId="{447C4DD5-E047-4E57-92E6-5A13ED0EB9FC}" sibTransId="{099CDE4E-F04F-4592-98C6-A065EAD219DB}"/>
    <dgm:cxn modelId="{5682EDA1-2153-4CF4-BA30-3446EB05DA9D}" type="presOf" srcId="{EFCCFEC1-F590-4EB0-B052-9CC90BC83474}" destId="{77CB5BA1-BD66-4807-A17F-70ADE7787051}" srcOrd="0" destOrd="0" presId="urn:microsoft.com/office/officeart/2005/8/layout/cycle2"/>
    <dgm:cxn modelId="{74BBF8B9-FBAA-4415-9A13-BE329B37AF3A}" type="presOf" srcId="{099CDE4E-F04F-4592-98C6-A065EAD219DB}" destId="{78523246-6DB7-4887-841E-73FD987E7989}" srcOrd="0" destOrd="0" presId="urn:microsoft.com/office/officeart/2005/8/layout/cycle2"/>
    <dgm:cxn modelId="{811DD6CB-84D4-409F-A21E-87471C0A75FC}" type="presOf" srcId="{8D823799-869F-4767-BD4B-763337743E9B}" destId="{1975E561-640E-4EA9-8819-1FA5B69B2036}" srcOrd="0" destOrd="3" presId="urn:microsoft.com/office/officeart/2005/8/layout/cycle2"/>
    <dgm:cxn modelId="{16ABF6CB-A175-4187-94FA-E6E43277AE29}" type="presOf" srcId="{6FC7CD8C-7B92-49D4-B02D-AD9238F486B0}" destId="{92472995-3AEA-4F2E-9F7B-F4259A627EA4}" srcOrd="0" destOrd="0" presId="urn:microsoft.com/office/officeart/2005/8/layout/cycle2"/>
    <dgm:cxn modelId="{4A3357D1-49E1-4A38-B96D-59FA0CD2E29D}" type="presOf" srcId="{3CCDB368-8311-4757-BE34-54AF0425298C}" destId="{B8020676-1E0B-408A-AC5A-BE66657ED641}" srcOrd="0" destOrd="0" presId="urn:microsoft.com/office/officeart/2005/8/layout/cycle2"/>
    <dgm:cxn modelId="{D32899D1-9DE5-4186-B02A-0BE118454BA8}" type="presOf" srcId="{BA80D7B5-EA3E-4E1C-8E2A-C757D2CEB8CE}" destId="{7A0923EB-F137-4F34-8CDE-74DF31FFD804}" srcOrd="0" destOrd="0" presId="urn:microsoft.com/office/officeart/2005/8/layout/cycle2"/>
    <dgm:cxn modelId="{3FD405D9-4C26-4C9B-BE2F-B725B462C884}" type="presOf" srcId="{099CDE4E-F04F-4592-98C6-A065EAD219DB}" destId="{40BC51DE-03DB-4E73-B20B-990AB3AC064F}" srcOrd="1" destOrd="0" presId="urn:microsoft.com/office/officeart/2005/8/layout/cycle2"/>
    <dgm:cxn modelId="{314973DF-C2E7-4D3D-AB80-F0AF824F5FE1}" srcId="{6FC7CD8C-7B92-49D4-B02D-AD9238F486B0}" destId="{02A5A920-C508-4633-9ED5-54EF3F1C5293}" srcOrd="1" destOrd="0" parTransId="{7EAF2368-1B30-4C96-8FC1-BD8FD1EFF553}" sibTransId="{3E77B33F-E016-468D-823C-934FD6F8E756}"/>
    <dgm:cxn modelId="{CBC672E0-3B6F-48E5-9F8A-BCFED19519F2}" type="presOf" srcId="{1FC297F0-1D67-41FB-9156-F090164A2E56}" destId="{057C2CA1-7E0C-409F-BAC0-8CA8611C96EA}" srcOrd="0" destOrd="0" presId="urn:microsoft.com/office/officeart/2005/8/layout/cycle2"/>
    <dgm:cxn modelId="{E8ABA2F1-9509-4DC6-8C37-22E382540457}" type="presOf" srcId="{19BEFB21-3FA5-4D3F-A7EE-16F153F7DB74}" destId="{34E88A5E-095C-43A3-A228-FC2FD3C89DC7}" srcOrd="0" destOrd="0" presId="urn:microsoft.com/office/officeart/2005/8/layout/cycle2"/>
    <dgm:cxn modelId="{8431B8F1-5EB6-42D9-91BD-8869893B769F}" type="presOf" srcId="{4B0EB8DA-5430-4FBC-9E0A-0334486F2D23}" destId="{EC446C4F-931A-4836-AF67-FD8B3830D46E}" srcOrd="0" destOrd="0" presId="urn:microsoft.com/office/officeart/2005/8/layout/cycle2"/>
    <dgm:cxn modelId="{CC2215F2-A0E8-4F5F-8C25-CC9EDA96A421}" type="presOf" srcId="{4B0EB8DA-5430-4FBC-9E0A-0334486F2D23}" destId="{0EDDE167-D6F5-413E-B22B-FA82BA86DA8A}" srcOrd="1" destOrd="0" presId="urn:microsoft.com/office/officeart/2005/8/layout/cycle2"/>
    <dgm:cxn modelId="{50B398F6-5709-41B2-934F-F2D05CABBE0B}" srcId="{6FC7CD8C-7B92-49D4-B02D-AD9238F486B0}" destId="{3CCDB368-8311-4757-BE34-54AF0425298C}" srcOrd="5" destOrd="0" parTransId="{5B0D6368-E349-4B59-AC96-070944F5F409}" sibTransId="{19BEFB21-3FA5-4D3F-A7EE-16F153F7DB74}"/>
    <dgm:cxn modelId="{47C7F2F7-5C83-454A-A045-C04D591839BE}" srcId="{BA80D7B5-EA3E-4E1C-8E2A-C757D2CEB8CE}" destId="{E5CC3F30-9AC6-4540-B697-90696D39CFAC}" srcOrd="0" destOrd="0" parTransId="{230EC294-171F-4568-8DF9-CB5F9B8AD2BD}" sibTransId="{2D9D2DB1-9324-418E-AB9A-E53D39CAD77C}"/>
    <dgm:cxn modelId="{C09EEDFE-7E72-472E-9CAE-9702C19D221D}" srcId="{BA80D7B5-EA3E-4E1C-8E2A-C757D2CEB8CE}" destId="{36BBC926-128A-4AA0-9122-DB1FB207080A}" srcOrd="1" destOrd="0" parTransId="{EEA49EFD-484F-4E4F-B363-E7C817712FC2}" sibTransId="{3A132F98-1930-4341-BA8C-F301C16AF074}"/>
    <dgm:cxn modelId="{C51DE4A0-2E42-4297-BEB6-A4A080EDB8A0}" type="presParOf" srcId="{92472995-3AEA-4F2E-9F7B-F4259A627EA4}" destId="{659DEA84-EB17-4F19-9C48-5E579DF77799}" srcOrd="0" destOrd="0" presId="urn:microsoft.com/office/officeart/2005/8/layout/cycle2"/>
    <dgm:cxn modelId="{D1A71673-998C-41AD-88EC-C873B876EB67}" type="presParOf" srcId="{92472995-3AEA-4F2E-9F7B-F4259A627EA4}" destId="{057C2CA1-7E0C-409F-BAC0-8CA8611C96EA}" srcOrd="1" destOrd="0" presId="urn:microsoft.com/office/officeart/2005/8/layout/cycle2"/>
    <dgm:cxn modelId="{E875F483-EC01-468E-B070-D39ECB365B67}" type="presParOf" srcId="{057C2CA1-7E0C-409F-BAC0-8CA8611C96EA}" destId="{6BDE1EBF-D918-4903-805A-0842BCCDC622}" srcOrd="0" destOrd="0" presId="urn:microsoft.com/office/officeart/2005/8/layout/cycle2"/>
    <dgm:cxn modelId="{891E4E4D-A9D2-48CE-B386-C449A3F32F11}" type="presParOf" srcId="{92472995-3AEA-4F2E-9F7B-F4259A627EA4}" destId="{8D3D4E5F-D311-4AE6-90CC-D06A8C920CB2}" srcOrd="2" destOrd="0" presId="urn:microsoft.com/office/officeart/2005/8/layout/cycle2"/>
    <dgm:cxn modelId="{EF21F45B-EAD7-4059-A364-12A0BBC15BEE}" type="presParOf" srcId="{92472995-3AEA-4F2E-9F7B-F4259A627EA4}" destId="{79393D8C-CC21-4B98-85D5-FFB5E975B0B6}" srcOrd="3" destOrd="0" presId="urn:microsoft.com/office/officeart/2005/8/layout/cycle2"/>
    <dgm:cxn modelId="{A2C572E9-32C9-4F56-B501-C37594956049}" type="presParOf" srcId="{79393D8C-CC21-4B98-85D5-FFB5E975B0B6}" destId="{6AA23FC1-D7DC-45B9-ADDE-7AC91C326058}" srcOrd="0" destOrd="0" presId="urn:microsoft.com/office/officeart/2005/8/layout/cycle2"/>
    <dgm:cxn modelId="{0801F4A5-15DB-43A8-A02F-CB502392109D}" type="presParOf" srcId="{92472995-3AEA-4F2E-9F7B-F4259A627EA4}" destId="{AADD87D2-6CB2-4AC9-B417-DBE4416576DC}" srcOrd="4" destOrd="0" presId="urn:microsoft.com/office/officeart/2005/8/layout/cycle2"/>
    <dgm:cxn modelId="{D8C602D6-F57F-4BBC-92F2-5FDE1849E6BF}" type="presParOf" srcId="{92472995-3AEA-4F2E-9F7B-F4259A627EA4}" destId="{EC446C4F-931A-4836-AF67-FD8B3830D46E}" srcOrd="5" destOrd="0" presId="urn:microsoft.com/office/officeart/2005/8/layout/cycle2"/>
    <dgm:cxn modelId="{94446874-2E08-48E3-A5F0-7791901D9C4F}" type="presParOf" srcId="{EC446C4F-931A-4836-AF67-FD8B3830D46E}" destId="{0EDDE167-D6F5-413E-B22B-FA82BA86DA8A}" srcOrd="0" destOrd="0" presId="urn:microsoft.com/office/officeart/2005/8/layout/cycle2"/>
    <dgm:cxn modelId="{01D18FE3-6F36-4006-9F0C-6617CCE3F402}" type="presParOf" srcId="{92472995-3AEA-4F2E-9F7B-F4259A627EA4}" destId="{7A0923EB-F137-4F34-8CDE-74DF31FFD804}" srcOrd="6" destOrd="0" presId="urn:microsoft.com/office/officeart/2005/8/layout/cycle2"/>
    <dgm:cxn modelId="{5052B1EE-DE39-4900-B182-5AEF0B2DA96A}" type="presParOf" srcId="{92472995-3AEA-4F2E-9F7B-F4259A627EA4}" destId="{AF7D3990-C6DB-4F02-A66D-DFF4B1C36EAE}" srcOrd="7" destOrd="0" presId="urn:microsoft.com/office/officeart/2005/8/layout/cycle2"/>
    <dgm:cxn modelId="{56E43A1F-59A5-43FF-9611-70E3915F5BB4}" type="presParOf" srcId="{AF7D3990-C6DB-4F02-A66D-DFF4B1C36EAE}" destId="{86B70149-B6B6-448A-AD4F-61E991694DA2}" srcOrd="0" destOrd="0" presId="urn:microsoft.com/office/officeart/2005/8/layout/cycle2"/>
    <dgm:cxn modelId="{BEFC6937-7733-4273-A4B4-2E51D09CF15F}" type="presParOf" srcId="{92472995-3AEA-4F2E-9F7B-F4259A627EA4}" destId="{77CB5BA1-BD66-4807-A17F-70ADE7787051}" srcOrd="8" destOrd="0" presId="urn:microsoft.com/office/officeart/2005/8/layout/cycle2"/>
    <dgm:cxn modelId="{FDEB78E6-0082-4B1E-971F-6ED547CCD70C}" type="presParOf" srcId="{92472995-3AEA-4F2E-9F7B-F4259A627EA4}" destId="{78523246-6DB7-4887-841E-73FD987E7989}" srcOrd="9" destOrd="0" presId="urn:microsoft.com/office/officeart/2005/8/layout/cycle2"/>
    <dgm:cxn modelId="{BBF0A213-F291-4A16-AE76-B9A80B067DF5}" type="presParOf" srcId="{78523246-6DB7-4887-841E-73FD987E7989}" destId="{40BC51DE-03DB-4E73-B20B-990AB3AC064F}" srcOrd="0" destOrd="0" presId="urn:microsoft.com/office/officeart/2005/8/layout/cycle2"/>
    <dgm:cxn modelId="{ABB1D26B-3524-40E2-BCCE-345C3E3B4D77}" type="presParOf" srcId="{92472995-3AEA-4F2E-9F7B-F4259A627EA4}" destId="{B8020676-1E0B-408A-AC5A-BE66657ED641}" srcOrd="10" destOrd="0" presId="urn:microsoft.com/office/officeart/2005/8/layout/cycle2"/>
    <dgm:cxn modelId="{443912ED-CC72-49EE-8196-90485588D7D7}" type="presParOf" srcId="{92472995-3AEA-4F2E-9F7B-F4259A627EA4}" destId="{34E88A5E-095C-43A3-A228-FC2FD3C89DC7}" srcOrd="11" destOrd="0" presId="urn:microsoft.com/office/officeart/2005/8/layout/cycle2"/>
    <dgm:cxn modelId="{B6C0F7D4-3DB9-44ED-9761-28350D447AB2}" type="presParOf" srcId="{34E88A5E-095C-43A3-A228-FC2FD3C89DC7}" destId="{79409F75-02CB-47E3-B053-F5350E557B4B}" srcOrd="0" destOrd="0" presId="urn:microsoft.com/office/officeart/2005/8/layout/cycle2"/>
    <dgm:cxn modelId="{49332E4E-6F07-417C-9B8D-2CECDFBEE356}" type="presParOf" srcId="{92472995-3AEA-4F2E-9F7B-F4259A627EA4}" destId="{1975E561-640E-4EA9-8819-1FA5B69B2036}" srcOrd="12" destOrd="0" presId="urn:microsoft.com/office/officeart/2005/8/layout/cycle2"/>
    <dgm:cxn modelId="{8E6DA25B-62B4-4B2A-8BA6-B5CE3EAA188C}" type="presParOf" srcId="{92472995-3AEA-4F2E-9F7B-F4259A627EA4}" destId="{3CE50A82-2AAE-45A8-82E7-8AD4350C589C}" srcOrd="13" destOrd="0" presId="urn:microsoft.com/office/officeart/2005/8/layout/cycle2"/>
    <dgm:cxn modelId="{E2BC98E2-59FE-49E6-BF85-62721BC5C7BF}" type="presParOf" srcId="{3CE50A82-2AAE-45A8-82E7-8AD4350C589C}" destId="{D3BF18DF-BFED-4172-8347-D10B8AC9B71F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C650D64-BD25-47C0-9B6E-2B8A9E58C8B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AFA9CB3-6F34-4F3A-AF29-13D01942463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Organisational structure affects tasks and communication</a:t>
          </a:r>
          <a:endParaRPr lang="en-US"/>
        </a:p>
      </dgm:t>
    </dgm:pt>
    <dgm:pt modelId="{DC19EDA4-EC5B-4611-8C32-8E8C9F68BAE7}" type="parTrans" cxnId="{5BA72D3C-FD85-4DB9-91C0-2A0DDA2ABAEF}">
      <dgm:prSet/>
      <dgm:spPr/>
      <dgm:t>
        <a:bodyPr/>
        <a:lstStyle/>
        <a:p>
          <a:endParaRPr lang="en-US"/>
        </a:p>
      </dgm:t>
    </dgm:pt>
    <dgm:pt modelId="{16BC80AD-2C26-498C-8D60-B9D86F714F14}" type="sibTrans" cxnId="{5BA72D3C-FD85-4DB9-91C0-2A0DDA2ABAE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C59D731-2B6C-42A7-A671-84A854E935D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Different structures suit different organisations</a:t>
          </a:r>
          <a:endParaRPr lang="en-US"/>
        </a:p>
      </dgm:t>
    </dgm:pt>
    <dgm:pt modelId="{2FF3FC22-0782-428F-BCCA-3683C316E4DF}" type="parTrans" cxnId="{14D924A5-BDE8-4463-AD5C-D8B2816E6727}">
      <dgm:prSet/>
      <dgm:spPr/>
      <dgm:t>
        <a:bodyPr/>
        <a:lstStyle/>
        <a:p>
          <a:endParaRPr lang="en-US"/>
        </a:p>
      </dgm:t>
    </dgm:pt>
    <dgm:pt modelId="{FB11EB24-F566-43E6-B5B3-F664FFC06831}" type="sibTrans" cxnId="{14D924A5-BDE8-4463-AD5C-D8B2816E672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61D51DE-F70E-4CD8-966F-73C804BDAB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Functional,divisional and matrix structures are commonly</a:t>
          </a:r>
          <a:endParaRPr lang="en-US"/>
        </a:p>
      </dgm:t>
    </dgm:pt>
    <dgm:pt modelId="{E8FAAE5C-229D-46D6-B9D7-D32539BD4A30}" type="parTrans" cxnId="{BDF96762-0A58-47D8-BC26-A412A81C70F8}">
      <dgm:prSet/>
      <dgm:spPr/>
      <dgm:t>
        <a:bodyPr/>
        <a:lstStyle/>
        <a:p>
          <a:endParaRPr lang="en-US"/>
        </a:p>
      </dgm:t>
    </dgm:pt>
    <dgm:pt modelId="{DB4A27C5-62E9-47F3-8907-FF28B1A74CFE}" type="sibTrans" cxnId="{BDF96762-0A58-47D8-BC26-A412A81C70F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DCBDC14-9704-4E77-B065-817336E1FF6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 clear structure improves performance and efficiency</a:t>
          </a:r>
          <a:endParaRPr lang="en-US" dirty="0"/>
        </a:p>
      </dgm:t>
    </dgm:pt>
    <dgm:pt modelId="{20433ABF-56AD-4217-97B2-A0062F7207F7}" type="parTrans" cxnId="{D5177037-5104-4A59-ADCD-CF1A3657858B}">
      <dgm:prSet/>
      <dgm:spPr/>
      <dgm:t>
        <a:bodyPr/>
        <a:lstStyle/>
        <a:p>
          <a:endParaRPr lang="en-US"/>
        </a:p>
      </dgm:t>
    </dgm:pt>
    <dgm:pt modelId="{1E16D597-ABAF-4C3C-8282-5151EC3360E9}" type="sibTrans" cxnId="{D5177037-5104-4A59-ADCD-CF1A3657858B}">
      <dgm:prSet/>
      <dgm:spPr/>
      <dgm:t>
        <a:bodyPr/>
        <a:lstStyle/>
        <a:p>
          <a:endParaRPr lang="en-US"/>
        </a:p>
      </dgm:t>
    </dgm:pt>
    <dgm:pt modelId="{D8C89DE3-0725-4BFB-AC05-AEB6AD2B4B9A}" type="pres">
      <dgm:prSet presAssocID="{DC650D64-BD25-47C0-9B6E-2B8A9E58C8B7}" presName="root" presStyleCnt="0">
        <dgm:presLayoutVars>
          <dgm:dir/>
          <dgm:resizeHandles val="exact"/>
        </dgm:presLayoutVars>
      </dgm:prSet>
      <dgm:spPr/>
    </dgm:pt>
    <dgm:pt modelId="{59BD5A12-A699-4A70-B37E-4D1FEC075B86}" type="pres">
      <dgm:prSet presAssocID="{DC650D64-BD25-47C0-9B6E-2B8A9E58C8B7}" presName="container" presStyleCnt="0">
        <dgm:presLayoutVars>
          <dgm:dir/>
          <dgm:resizeHandles val="exact"/>
        </dgm:presLayoutVars>
      </dgm:prSet>
      <dgm:spPr/>
    </dgm:pt>
    <dgm:pt modelId="{6D9948D2-ED52-40AA-ABD1-25C1979D8920}" type="pres">
      <dgm:prSet presAssocID="{8AFA9CB3-6F34-4F3A-AF29-13D01942463F}" presName="compNode" presStyleCnt="0"/>
      <dgm:spPr/>
    </dgm:pt>
    <dgm:pt modelId="{A3F9EA12-22DB-4145-8D59-DF359BAAB1AB}" type="pres">
      <dgm:prSet presAssocID="{8AFA9CB3-6F34-4F3A-AF29-13D01942463F}" presName="iconBgRect" presStyleLbl="bgShp" presStyleIdx="0" presStyleCnt="4"/>
      <dgm:spPr/>
    </dgm:pt>
    <dgm:pt modelId="{ABA877FF-1A7C-42E2-B04A-18A1123A2681}" type="pres">
      <dgm:prSet presAssocID="{8AFA9CB3-6F34-4F3A-AF29-13D01942463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8FDAF9E-95F6-4EEE-AB0D-10905F33914B}" type="pres">
      <dgm:prSet presAssocID="{8AFA9CB3-6F34-4F3A-AF29-13D01942463F}" presName="spaceRect" presStyleCnt="0"/>
      <dgm:spPr/>
    </dgm:pt>
    <dgm:pt modelId="{05510793-95CE-434E-A46E-8676E372DD89}" type="pres">
      <dgm:prSet presAssocID="{8AFA9CB3-6F34-4F3A-AF29-13D01942463F}" presName="textRect" presStyleLbl="revTx" presStyleIdx="0" presStyleCnt="4">
        <dgm:presLayoutVars>
          <dgm:chMax val="1"/>
          <dgm:chPref val="1"/>
        </dgm:presLayoutVars>
      </dgm:prSet>
      <dgm:spPr/>
    </dgm:pt>
    <dgm:pt modelId="{C266785E-7E11-4802-A151-1EB83BEDF516}" type="pres">
      <dgm:prSet presAssocID="{16BC80AD-2C26-498C-8D60-B9D86F714F14}" presName="sibTrans" presStyleLbl="sibTrans2D1" presStyleIdx="0" presStyleCnt="0"/>
      <dgm:spPr/>
    </dgm:pt>
    <dgm:pt modelId="{C8ADD822-0DB1-412E-99C9-85A55DB7FD44}" type="pres">
      <dgm:prSet presAssocID="{DC59D731-2B6C-42A7-A671-84A854E935D0}" presName="compNode" presStyleCnt="0"/>
      <dgm:spPr/>
    </dgm:pt>
    <dgm:pt modelId="{79BDD167-1280-418F-8A98-F3D9F083B199}" type="pres">
      <dgm:prSet presAssocID="{DC59D731-2B6C-42A7-A671-84A854E935D0}" presName="iconBgRect" presStyleLbl="bgShp" presStyleIdx="1" presStyleCnt="4"/>
      <dgm:spPr/>
    </dgm:pt>
    <dgm:pt modelId="{FC242720-4C2D-49C6-B8E6-285593657669}" type="pres">
      <dgm:prSet presAssocID="{DC59D731-2B6C-42A7-A671-84A854E935D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EB2EC9CE-6138-4395-BD68-737F97C726B9}" type="pres">
      <dgm:prSet presAssocID="{DC59D731-2B6C-42A7-A671-84A854E935D0}" presName="spaceRect" presStyleCnt="0"/>
      <dgm:spPr/>
    </dgm:pt>
    <dgm:pt modelId="{E9078231-2168-4CC7-A9B0-3DE5D6F8742A}" type="pres">
      <dgm:prSet presAssocID="{DC59D731-2B6C-42A7-A671-84A854E935D0}" presName="textRect" presStyleLbl="revTx" presStyleIdx="1" presStyleCnt="4">
        <dgm:presLayoutVars>
          <dgm:chMax val="1"/>
          <dgm:chPref val="1"/>
        </dgm:presLayoutVars>
      </dgm:prSet>
      <dgm:spPr/>
    </dgm:pt>
    <dgm:pt modelId="{19BE9FB2-E142-4373-8BC8-1E470AA128CB}" type="pres">
      <dgm:prSet presAssocID="{FB11EB24-F566-43E6-B5B3-F664FFC06831}" presName="sibTrans" presStyleLbl="sibTrans2D1" presStyleIdx="0" presStyleCnt="0"/>
      <dgm:spPr/>
    </dgm:pt>
    <dgm:pt modelId="{1D4C6015-EC4F-4215-8F7B-284FF85BDF06}" type="pres">
      <dgm:prSet presAssocID="{761D51DE-F70E-4CD8-966F-73C804BDAB46}" presName="compNode" presStyleCnt="0"/>
      <dgm:spPr/>
    </dgm:pt>
    <dgm:pt modelId="{105D3936-1E0E-4949-94EE-E734F1F784BE}" type="pres">
      <dgm:prSet presAssocID="{761D51DE-F70E-4CD8-966F-73C804BDAB46}" presName="iconBgRect" presStyleLbl="bgShp" presStyleIdx="2" presStyleCnt="4"/>
      <dgm:spPr/>
    </dgm:pt>
    <dgm:pt modelId="{C40C16FC-D8FD-4871-ABC5-8519F135F01C}" type="pres">
      <dgm:prSet presAssocID="{761D51DE-F70E-4CD8-966F-73C804BDAB4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C0123AE-FEB1-4836-A449-D048E92F6956}" type="pres">
      <dgm:prSet presAssocID="{761D51DE-F70E-4CD8-966F-73C804BDAB46}" presName="spaceRect" presStyleCnt="0"/>
      <dgm:spPr/>
    </dgm:pt>
    <dgm:pt modelId="{3A359BD6-F07D-4F1C-AEA6-FE8BE306AEAE}" type="pres">
      <dgm:prSet presAssocID="{761D51DE-F70E-4CD8-966F-73C804BDAB46}" presName="textRect" presStyleLbl="revTx" presStyleIdx="2" presStyleCnt="4">
        <dgm:presLayoutVars>
          <dgm:chMax val="1"/>
          <dgm:chPref val="1"/>
        </dgm:presLayoutVars>
      </dgm:prSet>
      <dgm:spPr/>
    </dgm:pt>
    <dgm:pt modelId="{10CAF471-1678-4F72-9CAD-DBC13ECEE59C}" type="pres">
      <dgm:prSet presAssocID="{DB4A27C5-62E9-47F3-8907-FF28B1A74CFE}" presName="sibTrans" presStyleLbl="sibTrans2D1" presStyleIdx="0" presStyleCnt="0"/>
      <dgm:spPr/>
    </dgm:pt>
    <dgm:pt modelId="{900F1C34-E33E-48DD-8E93-17AF979278C0}" type="pres">
      <dgm:prSet presAssocID="{7DCBDC14-9704-4E77-B065-817336E1FF6E}" presName="compNode" presStyleCnt="0"/>
      <dgm:spPr/>
    </dgm:pt>
    <dgm:pt modelId="{7E5D5B2B-1580-4CB4-9AA1-EBA630508EE2}" type="pres">
      <dgm:prSet presAssocID="{7DCBDC14-9704-4E77-B065-817336E1FF6E}" presName="iconBgRect" presStyleLbl="bgShp" presStyleIdx="3" presStyleCnt="4"/>
      <dgm:spPr/>
    </dgm:pt>
    <dgm:pt modelId="{19F75442-2D32-459A-8F08-63EC3EF888A0}" type="pres">
      <dgm:prSet presAssocID="{7DCBDC14-9704-4E77-B065-817336E1FF6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0DD50E6D-8827-484C-AAA3-EB52315BCE82}" type="pres">
      <dgm:prSet presAssocID="{7DCBDC14-9704-4E77-B065-817336E1FF6E}" presName="spaceRect" presStyleCnt="0"/>
      <dgm:spPr/>
    </dgm:pt>
    <dgm:pt modelId="{84F7E04C-65B6-41D3-A99C-20F2AB62830D}" type="pres">
      <dgm:prSet presAssocID="{7DCBDC14-9704-4E77-B065-817336E1FF6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52F7026-6BC9-4733-9068-E025033C9531}" type="presOf" srcId="{FB11EB24-F566-43E6-B5B3-F664FFC06831}" destId="{19BE9FB2-E142-4373-8BC8-1E470AA128CB}" srcOrd="0" destOrd="0" presId="urn:microsoft.com/office/officeart/2018/2/layout/IconCircleList"/>
    <dgm:cxn modelId="{D5177037-5104-4A59-ADCD-CF1A3657858B}" srcId="{DC650D64-BD25-47C0-9B6E-2B8A9E58C8B7}" destId="{7DCBDC14-9704-4E77-B065-817336E1FF6E}" srcOrd="3" destOrd="0" parTransId="{20433ABF-56AD-4217-97B2-A0062F7207F7}" sibTransId="{1E16D597-ABAF-4C3C-8282-5151EC3360E9}"/>
    <dgm:cxn modelId="{5BA72D3C-FD85-4DB9-91C0-2A0DDA2ABAEF}" srcId="{DC650D64-BD25-47C0-9B6E-2B8A9E58C8B7}" destId="{8AFA9CB3-6F34-4F3A-AF29-13D01942463F}" srcOrd="0" destOrd="0" parTransId="{DC19EDA4-EC5B-4611-8C32-8E8C9F68BAE7}" sibTransId="{16BC80AD-2C26-498C-8D60-B9D86F714F14}"/>
    <dgm:cxn modelId="{BDF96762-0A58-47D8-BC26-A412A81C70F8}" srcId="{DC650D64-BD25-47C0-9B6E-2B8A9E58C8B7}" destId="{761D51DE-F70E-4CD8-966F-73C804BDAB46}" srcOrd="2" destOrd="0" parTransId="{E8FAAE5C-229D-46D6-B9D7-D32539BD4A30}" sibTransId="{DB4A27C5-62E9-47F3-8907-FF28B1A74CFE}"/>
    <dgm:cxn modelId="{AF08C843-CAF6-4A75-849C-1BF8E4401016}" type="presOf" srcId="{DC59D731-2B6C-42A7-A671-84A854E935D0}" destId="{E9078231-2168-4CC7-A9B0-3DE5D6F8742A}" srcOrd="0" destOrd="0" presId="urn:microsoft.com/office/officeart/2018/2/layout/IconCircleList"/>
    <dgm:cxn modelId="{68D96148-7CB1-4CF0-B084-B0ACA49076ED}" type="presOf" srcId="{761D51DE-F70E-4CD8-966F-73C804BDAB46}" destId="{3A359BD6-F07D-4F1C-AEA6-FE8BE306AEAE}" srcOrd="0" destOrd="0" presId="urn:microsoft.com/office/officeart/2018/2/layout/IconCircleList"/>
    <dgm:cxn modelId="{98472F55-9DAE-439C-9B84-D3CA039E7D5D}" type="presOf" srcId="{16BC80AD-2C26-498C-8D60-B9D86F714F14}" destId="{C266785E-7E11-4802-A151-1EB83BEDF516}" srcOrd="0" destOrd="0" presId="urn:microsoft.com/office/officeart/2018/2/layout/IconCircleList"/>
    <dgm:cxn modelId="{63FD3679-A52E-4404-9B0D-5F81372D691C}" type="presOf" srcId="{7DCBDC14-9704-4E77-B065-817336E1FF6E}" destId="{84F7E04C-65B6-41D3-A99C-20F2AB62830D}" srcOrd="0" destOrd="0" presId="urn:microsoft.com/office/officeart/2018/2/layout/IconCircleList"/>
    <dgm:cxn modelId="{1902A47C-31D9-4A0A-8442-9C76AEEF8792}" type="presOf" srcId="{8AFA9CB3-6F34-4F3A-AF29-13D01942463F}" destId="{05510793-95CE-434E-A46E-8676E372DD89}" srcOrd="0" destOrd="0" presId="urn:microsoft.com/office/officeart/2018/2/layout/IconCircleList"/>
    <dgm:cxn modelId="{14D924A5-BDE8-4463-AD5C-D8B2816E6727}" srcId="{DC650D64-BD25-47C0-9B6E-2B8A9E58C8B7}" destId="{DC59D731-2B6C-42A7-A671-84A854E935D0}" srcOrd="1" destOrd="0" parTransId="{2FF3FC22-0782-428F-BCCA-3683C316E4DF}" sibTransId="{FB11EB24-F566-43E6-B5B3-F664FFC06831}"/>
    <dgm:cxn modelId="{2157E6E7-F499-4CD6-972A-652E9860A49C}" type="presOf" srcId="{DB4A27C5-62E9-47F3-8907-FF28B1A74CFE}" destId="{10CAF471-1678-4F72-9CAD-DBC13ECEE59C}" srcOrd="0" destOrd="0" presId="urn:microsoft.com/office/officeart/2018/2/layout/IconCircleList"/>
    <dgm:cxn modelId="{299C29E9-54A1-4D4E-9365-FA85D7558D3E}" type="presOf" srcId="{DC650D64-BD25-47C0-9B6E-2B8A9E58C8B7}" destId="{D8C89DE3-0725-4BFB-AC05-AEB6AD2B4B9A}" srcOrd="0" destOrd="0" presId="urn:microsoft.com/office/officeart/2018/2/layout/IconCircleList"/>
    <dgm:cxn modelId="{0B4C8EBE-5C6D-4D77-9FD3-262C4CEC1437}" type="presParOf" srcId="{D8C89DE3-0725-4BFB-AC05-AEB6AD2B4B9A}" destId="{59BD5A12-A699-4A70-B37E-4D1FEC075B86}" srcOrd="0" destOrd="0" presId="urn:microsoft.com/office/officeart/2018/2/layout/IconCircleList"/>
    <dgm:cxn modelId="{D39FB925-DAD3-477B-80FD-6E2FC91CCBA5}" type="presParOf" srcId="{59BD5A12-A699-4A70-B37E-4D1FEC075B86}" destId="{6D9948D2-ED52-40AA-ABD1-25C1979D8920}" srcOrd="0" destOrd="0" presId="urn:microsoft.com/office/officeart/2018/2/layout/IconCircleList"/>
    <dgm:cxn modelId="{5652C90D-FC73-4E0A-B20A-DCCE6C77DC21}" type="presParOf" srcId="{6D9948D2-ED52-40AA-ABD1-25C1979D8920}" destId="{A3F9EA12-22DB-4145-8D59-DF359BAAB1AB}" srcOrd="0" destOrd="0" presId="urn:microsoft.com/office/officeart/2018/2/layout/IconCircleList"/>
    <dgm:cxn modelId="{AD042A78-7693-4FDE-8144-CDEFD98739B5}" type="presParOf" srcId="{6D9948D2-ED52-40AA-ABD1-25C1979D8920}" destId="{ABA877FF-1A7C-42E2-B04A-18A1123A2681}" srcOrd="1" destOrd="0" presId="urn:microsoft.com/office/officeart/2018/2/layout/IconCircleList"/>
    <dgm:cxn modelId="{5456E155-1312-49FA-990A-3E3AE604C75C}" type="presParOf" srcId="{6D9948D2-ED52-40AA-ABD1-25C1979D8920}" destId="{68FDAF9E-95F6-4EEE-AB0D-10905F33914B}" srcOrd="2" destOrd="0" presId="urn:microsoft.com/office/officeart/2018/2/layout/IconCircleList"/>
    <dgm:cxn modelId="{268ADDC2-9692-4B39-BDE4-CE843F2CEA67}" type="presParOf" srcId="{6D9948D2-ED52-40AA-ABD1-25C1979D8920}" destId="{05510793-95CE-434E-A46E-8676E372DD89}" srcOrd="3" destOrd="0" presId="urn:microsoft.com/office/officeart/2018/2/layout/IconCircleList"/>
    <dgm:cxn modelId="{86491617-40D2-4E13-926B-28CBF2542880}" type="presParOf" srcId="{59BD5A12-A699-4A70-B37E-4D1FEC075B86}" destId="{C266785E-7E11-4802-A151-1EB83BEDF516}" srcOrd="1" destOrd="0" presId="urn:microsoft.com/office/officeart/2018/2/layout/IconCircleList"/>
    <dgm:cxn modelId="{93D44BE0-871C-484B-BA80-370DE466FB5D}" type="presParOf" srcId="{59BD5A12-A699-4A70-B37E-4D1FEC075B86}" destId="{C8ADD822-0DB1-412E-99C9-85A55DB7FD44}" srcOrd="2" destOrd="0" presId="urn:microsoft.com/office/officeart/2018/2/layout/IconCircleList"/>
    <dgm:cxn modelId="{1CBABF36-9FF2-40E3-8ED8-39C0C81FB263}" type="presParOf" srcId="{C8ADD822-0DB1-412E-99C9-85A55DB7FD44}" destId="{79BDD167-1280-418F-8A98-F3D9F083B199}" srcOrd="0" destOrd="0" presId="urn:microsoft.com/office/officeart/2018/2/layout/IconCircleList"/>
    <dgm:cxn modelId="{F0A2D67B-9604-42A8-A5DF-40DCB79F07E4}" type="presParOf" srcId="{C8ADD822-0DB1-412E-99C9-85A55DB7FD44}" destId="{FC242720-4C2D-49C6-B8E6-285593657669}" srcOrd="1" destOrd="0" presId="urn:microsoft.com/office/officeart/2018/2/layout/IconCircleList"/>
    <dgm:cxn modelId="{3E578858-B73C-4838-A593-60483B9B694E}" type="presParOf" srcId="{C8ADD822-0DB1-412E-99C9-85A55DB7FD44}" destId="{EB2EC9CE-6138-4395-BD68-737F97C726B9}" srcOrd="2" destOrd="0" presId="urn:microsoft.com/office/officeart/2018/2/layout/IconCircleList"/>
    <dgm:cxn modelId="{BAC5CD5D-0BBD-40F3-B8D6-F14CC7181D8B}" type="presParOf" srcId="{C8ADD822-0DB1-412E-99C9-85A55DB7FD44}" destId="{E9078231-2168-4CC7-A9B0-3DE5D6F8742A}" srcOrd="3" destOrd="0" presId="urn:microsoft.com/office/officeart/2018/2/layout/IconCircleList"/>
    <dgm:cxn modelId="{CDDE65EA-8F60-422D-91BC-1EE35F7FD54D}" type="presParOf" srcId="{59BD5A12-A699-4A70-B37E-4D1FEC075B86}" destId="{19BE9FB2-E142-4373-8BC8-1E470AA128CB}" srcOrd="3" destOrd="0" presId="urn:microsoft.com/office/officeart/2018/2/layout/IconCircleList"/>
    <dgm:cxn modelId="{1EDB1DF0-C441-42CE-94E9-ACC5A1EB775F}" type="presParOf" srcId="{59BD5A12-A699-4A70-B37E-4D1FEC075B86}" destId="{1D4C6015-EC4F-4215-8F7B-284FF85BDF06}" srcOrd="4" destOrd="0" presId="urn:microsoft.com/office/officeart/2018/2/layout/IconCircleList"/>
    <dgm:cxn modelId="{F89801E6-EC94-4046-96A2-E6AB776466F2}" type="presParOf" srcId="{1D4C6015-EC4F-4215-8F7B-284FF85BDF06}" destId="{105D3936-1E0E-4949-94EE-E734F1F784BE}" srcOrd="0" destOrd="0" presId="urn:microsoft.com/office/officeart/2018/2/layout/IconCircleList"/>
    <dgm:cxn modelId="{16957E86-010E-4165-BFB2-6CF0A4C723F6}" type="presParOf" srcId="{1D4C6015-EC4F-4215-8F7B-284FF85BDF06}" destId="{C40C16FC-D8FD-4871-ABC5-8519F135F01C}" srcOrd="1" destOrd="0" presId="urn:microsoft.com/office/officeart/2018/2/layout/IconCircleList"/>
    <dgm:cxn modelId="{0E208552-658A-43F1-B44F-402E15C5D5CE}" type="presParOf" srcId="{1D4C6015-EC4F-4215-8F7B-284FF85BDF06}" destId="{9C0123AE-FEB1-4836-A449-D048E92F6956}" srcOrd="2" destOrd="0" presId="urn:microsoft.com/office/officeart/2018/2/layout/IconCircleList"/>
    <dgm:cxn modelId="{37156C1B-A34F-4BAC-A53A-CA48403FE49D}" type="presParOf" srcId="{1D4C6015-EC4F-4215-8F7B-284FF85BDF06}" destId="{3A359BD6-F07D-4F1C-AEA6-FE8BE306AEAE}" srcOrd="3" destOrd="0" presId="urn:microsoft.com/office/officeart/2018/2/layout/IconCircleList"/>
    <dgm:cxn modelId="{E186718F-1D10-4B82-A34B-1A80BF8B3ACB}" type="presParOf" srcId="{59BD5A12-A699-4A70-B37E-4D1FEC075B86}" destId="{10CAF471-1678-4F72-9CAD-DBC13ECEE59C}" srcOrd="5" destOrd="0" presId="urn:microsoft.com/office/officeart/2018/2/layout/IconCircleList"/>
    <dgm:cxn modelId="{395F4606-1B8C-48B3-BE56-0B0F78B0F44C}" type="presParOf" srcId="{59BD5A12-A699-4A70-B37E-4D1FEC075B86}" destId="{900F1C34-E33E-48DD-8E93-17AF979278C0}" srcOrd="6" destOrd="0" presId="urn:microsoft.com/office/officeart/2018/2/layout/IconCircleList"/>
    <dgm:cxn modelId="{FAAA3008-0E20-4378-8BEE-E6080B6E66E1}" type="presParOf" srcId="{900F1C34-E33E-48DD-8E93-17AF979278C0}" destId="{7E5D5B2B-1580-4CB4-9AA1-EBA630508EE2}" srcOrd="0" destOrd="0" presId="urn:microsoft.com/office/officeart/2018/2/layout/IconCircleList"/>
    <dgm:cxn modelId="{7FDB1278-654D-43AB-B06D-143715EFDF9D}" type="presParOf" srcId="{900F1C34-E33E-48DD-8E93-17AF979278C0}" destId="{19F75442-2D32-459A-8F08-63EC3EF888A0}" srcOrd="1" destOrd="0" presId="urn:microsoft.com/office/officeart/2018/2/layout/IconCircleList"/>
    <dgm:cxn modelId="{D738248F-73A6-472D-BDB1-2B0A150F6A92}" type="presParOf" srcId="{900F1C34-E33E-48DD-8E93-17AF979278C0}" destId="{0DD50E6D-8827-484C-AAA3-EB52315BCE82}" srcOrd="2" destOrd="0" presId="urn:microsoft.com/office/officeart/2018/2/layout/IconCircleList"/>
    <dgm:cxn modelId="{F222F18B-B500-4DAB-8CAA-A478EEB1B206}" type="presParOf" srcId="{900F1C34-E33E-48DD-8E93-17AF979278C0}" destId="{84F7E04C-65B6-41D3-A99C-20F2AB62830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19AB8C5-4FB8-4995-90D5-141A329EDAF8}" type="doc">
      <dgm:prSet loTypeId="urn:microsoft.com/office/officeart/2005/8/layout/process5" loCatId="process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6C0ECB7-9E3B-413A-A979-091FF55E6F22}">
      <dgm:prSet custT="1"/>
      <dgm:spPr/>
      <dgm:t>
        <a:bodyPr/>
        <a:lstStyle/>
        <a:p>
          <a:r>
            <a:rPr lang="en-US" sz="1400" dirty="0"/>
            <a:t>Combines</a:t>
          </a:r>
          <a:r>
            <a:rPr lang="en-US" sz="1000" dirty="0"/>
            <a:t> functional and divisional </a:t>
          </a:r>
          <a:r>
            <a:rPr lang="en-US" sz="1000" dirty="0" err="1"/>
            <a:t>structutres</a:t>
          </a:r>
          <a:endParaRPr lang="en-US" sz="1000" dirty="0"/>
        </a:p>
      </dgm:t>
    </dgm:pt>
    <dgm:pt modelId="{35D1F673-AA0D-4677-929C-9EA26A4853F8}" type="parTrans" cxnId="{39740FC4-F1FA-4977-868D-8D6B3674DC66}">
      <dgm:prSet/>
      <dgm:spPr/>
      <dgm:t>
        <a:bodyPr/>
        <a:lstStyle/>
        <a:p>
          <a:endParaRPr lang="en-US"/>
        </a:p>
      </dgm:t>
    </dgm:pt>
    <dgm:pt modelId="{4DBDF7FA-61E9-4EC2-A1A8-1F322E0198F0}" type="sibTrans" cxnId="{39740FC4-F1FA-4977-868D-8D6B3674DC66}">
      <dgm:prSet/>
      <dgm:spPr/>
      <dgm:t>
        <a:bodyPr/>
        <a:lstStyle/>
        <a:p>
          <a:endParaRPr lang="en-US"/>
        </a:p>
      </dgm:t>
    </dgm:pt>
    <dgm:pt modelId="{E400E73F-C855-4896-824D-5DC3EC4DA9F7}">
      <dgm:prSet/>
      <dgm:spPr/>
      <dgm:t>
        <a:bodyPr/>
        <a:lstStyle/>
        <a:p>
          <a:r>
            <a:rPr lang="en-US"/>
            <a:t>Employees report to more than one manager</a:t>
          </a:r>
        </a:p>
      </dgm:t>
    </dgm:pt>
    <dgm:pt modelId="{39946631-9BC4-454D-B86C-03A92A6AEF3D}" type="parTrans" cxnId="{01A94CE5-9C80-42AE-990A-37984DDF0FC4}">
      <dgm:prSet/>
      <dgm:spPr/>
      <dgm:t>
        <a:bodyPr/>
        <a:lstStyle/>
        <a:p>
          <a:endParaRPr lang="en-US"/>
        </a:p>
      </dgm:t>
    </dgm:pt>
    <dgm:pt modelId="{3CB094C9-BF9D-41E4-AC05-E7C08B2902F2}" type="sibTrans" cxnId="{01A94CE5-9C80-42AE-990A-37984DDF0FC4}">
      <dgm:prSet/>
      <dgm:spPr/>
      <dgm:t>
        <a:bodyPr/>
        <a:lstStyle/>
        <a:p>
          <a:endParaRPr lang="en-US"/>
        </a:p>
      </dgm:t>
    </dgm:pt>
    <dgm:pt modelId="{37C47BEC-9750-43DD-B9D1-62CF67C2ABC7}">
      <dgm:prSet/>
      <dgm:spPr/>
      <dgm:t>
        <a:bodyPr/>
        <a:lstStyle/>
        <a:p>
          <a:r>
            <a:rPr lang="en-US" dirty="0"/>
            <a:t>Often used in project-based organizations</a:t>
          </a:r>
        </a:p>
      </dgm:t>
    </dgm:pt>
    <dgm:pt modelId="{186A0B27-72FF-4176-916B-BAFB6DC7767E}" type="parTrans" cxnId="{2ED55874-67A8-41B6-A8B6-BE848CF1FC94}">
      <dgm:prSet/>
      <dgm:spPr/>
      <dgm:t>
        <a:bodyPr/>
        <a:lstStyle/>
        <a:p>
          <a:endParaRPr lang="en-US"/>
        </a:p>
      </dgm:t>
    </dgm:pt>
    <dgm:pt modelId="{A92EAF93-2763-45F5-A4EB-FDA922CED627}" type="sibTrans" cxnId="{2ED55874-67A8-41B6-A8B6-BE848CF1FC94}">
      <dgm:prSet/>
      <dgm:spPr/>
      <dgm:t>
        <a:bodyPr/>
        <a:lstStyle/>
        <a:p>
          <a:endParaRPr lang="en-US"/>
        </a:p>
      </dgm:t>
    </dgm:pt>
    <dgm:pt modelId="{26BAD8A1-5724-4B0E-B892-6E030B321397}">
      <dgm:prSet custT="1"/>
      <dgm:spPr/>
      <dgm:t>
        <a:bodyPr/>
        <a:lstStyle/>
        <a:p>
          <a:r>
            <a:rPr lang="en-US" sz="1400" b="1" dirty="0">
              <a:solidFill>
                <a:schemeClr val="bg1"/>
              </a:solidFill>
            </a:rPr>
            <a:t>Advantages:</a:t>
          </a:r>
          <a:endParaRPr lang="en-US" sz="1400" dirty="0">
            <a:solidFill>
              <a:schemeClr val="bg1"/>
            </a:solidFill>
          </a:endParaRPr>
        </a:p>
      </dgm:t>
    </dgm:pt>
    <dgm:pt modelId="{14ADB224-F0F1-4704-B79A-903A93D0C8A9}" type="parTrans" cxnId="{6E8F0E3F-EC1B-4DFC-B6CC-F07951BABEAE}">
      <dgm:prSet/>
      <dgm:spPr/>
      <dgm:t>
        <a:bodyPr/>
        <a:lstStyle/>
        <a:p>
          <a:endParaRPr lang="en-US"/>
        </a:p>
      </dgm:t>
    </dgm:pt>
    <dgm:pt modelId="{D6B2D521-199B-43F1-961C-A366C484AE12}" type="sibTrans" cxnId="{6E8F0E3F-EC1B-4DFC-B6CC-F07951BABEAE}">
      <dgm:prSet/>
      <dgm:spPr/>
      <dgm:t>
        <a:bodyPr/>
        <a:lstStyle/>
        <a:p>
          <a:endParaRPr lang="en-US"/>
        </a:p>
      </dgm:t>
    </dgm:pt>
    <dgm:pt modelId="{263718B7-D33E-42C9-A880-74DC23B11B0D}">
      <dgm:prSet/>
      <dgm:spPr/>
      <dgm:t>
        <a:bodyPr/>
        <a:lstStyle/>
        <a:p>
          <a:r>
            <a:rPr lang="en-US"/>
            <a:t>Better teamwork</a:t>
          </a:r>
        </a:p>
      </dgm:t>
    </dgm:pt>
    <dgm:pt modelId="{04D27737-AE42-4D04-86AC-71BB565B38C1}" type="parTrans" cxnId="{6B8F69C4-C1B5-42B1-84D1-2364353B9522}">
      <dgm:prSet/>
      <dgm:spPr/>
      <dgm:t>
        <a:bodyPr/>
        <a:lstStyle/>
        <a:p>
          <a:endParaRPr lang="en-US"/>
        </a:p>
      </dgm:t>
    </dgm:pt>
    <dgm:pt modelId="{90371E6D-4CD7-4447-B099-2A4DE50C75C8}" type="sibTrans" cxnId="{6B8F69C4-C1B5-42B1-84D1-2364353B9522}">
      <dgm:prSet/>
      <dgm:spPr/>
      <dgm:t>
        <a:bodyPr/>
        <a:lstStyle/>
        <a:p>
          <a:endParaRPr lang="en-US"/>
        </a:p>
      </dgm:t>
    </dgm:pt>
    <dgm:pt modelId="{BCA5D7B5-5B07-42E1-9B1E-406BC13026AD}">
      <dgm:prSet/>
      <dgm:spPr/>
      <dgm:t>
        <a:bodyPr/>
        <a:lstStyle/>
        <a:p>
          <a:r>
            <a:rPr lang="en-US"/>
            <a:t>Flexible use of skills</a:t>
          </a:r>
        </a:p>
      </dgm:t>
    </dgm:pt>
    <dgm:pt modelId="{CB2C01EE-411C-453A-ACF2-0F0ECDDD642C}" type="parTrans" cxnId="{49A0F4A4-346E-4E72-9392-5036583443C2}">
      <dgm:prSet/>
      <dgm:spPr/>
      <dgm:t>
        <a:bodyPr/>
        <a:lstStyle/>
        <a:p>
          <a:endParaRPr lang="en-US"/>
        </a:p>
      </dgm:t>
    </dgm:pt>
    <dgm:pt modelId="{832A1F48-E510-408C-88D8-DA3B0CC78E21}" type="sibTrans" cxnId="{49A0F4A4-346E-4E72-9392-5036583443C2}">
      <dgm:prSet/>
      <dgm:spPr/>
      <dgm:t>
        <a:bodyPr/>
        <a:lstStyle/>
        <a:p>
          <a:endParaRPr lang="en-US"/>
        </a:p>
      </dgm:t>
    </dgm:pt>
    <dgm:pt modelId="{5C08CD54-FD8E-45AB-B121-B39E63757F2B}">
      <dgm:prSet/>
      <dgm:spPr/>
      <dgm:t>
        <a:bodyPr/>
        <a:lstStyle/>
        <a:p>
          <a:r>
            <a:rPr lang="en-US"/>
            <a:t>Improved communication</a:t>
          </a:r>
        </a:p>
      </dgm:t>
    </dgm:pt>
    <dgm:pt modelId="{F4C9965D-8D05-4E19-9A32-6312510A3201}" type="parTrans" cxnId="{A6C35E9D-818C-4760-80C6-83495927B1D9}">
      <dgm:prSet/>
      <dgm:spPr/>
      <dgm:t>
        <a:bodyPr/>
        <a:lstStyle/>
        <a:p>
          <a:endParaRPr lang="en-US"/>
        </a:p>
      </dgm:t>
    </dgm:pt>
    <dgm:pt modelId="{1204B409-AEBC-4F15-8298-4EC18DDC9B3A}" type="sibTrans" cxnId="{A6C35E9D-818C-4760-80C6-83495927B1D9}">
      <dgm:prSet/>
      <dgm:spPr/>
      <dgm:t>
        <a:bodyPr/>
        <a:lstStyle/>
        <a:p>
          <a:endParaRPr lang="en-US"/>
        </a:p>
      </dgm:t>
    </dgm:pt>
    <dgm:pt modelId="{E6EB20FD-E5A2-41A8-8DC0-A7CB0C8CBF5C}">
      <dgm:prSet custT="1"/>
      <dgm:spPr/>
      <dgm:t>
        <a:bodyPr/>
        <a:lstStyle/>
        <a:p>
          <a:r>
            <a:rPr lang="en-US" sz="1200" b="1" dirty="0" err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Organisationa</a:t>
          </a:r>
          <a:r>
            <a:rPr lang="en-US" sz="11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chart</a:t>
          </a:r>
          <a:r>
            <a:rPr lang="en-US" sz="1100" b="1" dirty="0">
              <a:solidFill>
                <a:schemeClr val="bg1"/>
              </a:solidFill>
            </a:rPr>
            <a:t>:</a:t>
          </a:r>
          <a:endParaRPr lang="en-US" sz="1100" dirty="0">
            <a:solidFill>
              <a:schemeClr val="bg1"/>
            </a:solidFill>
          </a:endParaRPr>
        </a:p>
      </dgm:t>
    </dgm:pt>
    <dgm:pt modelId="{1B698D49-AFC0-4DF7-9C3B-7D2F28F66A55}" type="parTrans" cxnId="{5525AFF8-4343-4BC2-83E0-F18682BC3422}">
      <dgm:prSet/>
      <dgm:spPr/>
      <dgm:t>
        <a:bodyPr/>
        <a:lstStyle/>
        <a:p>
          <a:endParaRPr lang="en-US"/>
        </a:p>
      </dgm:t>
    </dgm:pt>
    <dgm:pt modelId="{71CE80DA-D8A8-4D79-A215-2D89D358042A}" type="sibTrans" cxnId="{5525AFF8-4343-4BC2-83E0-F18682BC3422}">
      <dgm:prSet/>
      <dgm:spPr/>
      <dgm:t>
        <a:bodyPr/>
        <a:lstStyle/>
        <a:p>
          <a:endParaRPr lang="en-US"/>
        </a:p>
      </dgm:t>
    </dgm:pt>
    <dgm:pt modelId="{89BB0BFC-C59F-4707-AC74-19B3FE6BED7F}">
      <dgm:prSet/>
      <dgm:spPr/>
      <dgm:t>
        <a:bodyPr/>
        <a:lstStyle/>
        <a:p>
          <a:r>
            <a:rPr lang="en-US"/>
            <a:t>Finance Department</a:t>
          </a:r>
        </a:p>
      </dgm:t>
    </dgm:pt>
    <dgm:pt modelId="{3C0C1BD5-B90E-4362-8214-0223BE947F3C}" type="parTrans" cxnId="{E2C9B12B-1994-4D9F-B38E-DBEBFD4272ED}">
      <dgm:prSet/>
      <dgm:spPr/>
      <dgm:t>
        <a:bodyPr/>
        <a:lstStyle/>
        <a:p>
          <a:endParaRPr lang="en-US"/>
        </a:p>
      </dgm:t>
    </dgm:pt>
    <dgm:pt modelId="{0BA2F62E-B111-4046-AA77-D3D76ADC5270}" type="sibTrans" cxnId="{E2C9B12B-1994-4D9F-B38E-DBEBFD4272ED}">
      <dgm:prSet/>
      <dgm:spPr/>
      <dgm:t>
        <a:bodyPr/>
        <a:lstStyle/>
        <a:p>
          <a:endParaRPr lang="en-US"/>
        </a:p>
      </dgm:t>
    </dgm:pt>
    <dgm:pt modelId="{BA1CDF3A-8CC2-4FA0-B523-2689C4428DEF}">
      <dgm:prSet/>
      <dgm:spPr/>
      <dgm:t>
        <a:bodyPr/>
        <a:lstStyle/>
        <a:p>
          <a:r>
            <a:rPr lang="en-US"/>
            <a:t>Marketing Department</a:t>
          </a:r>
        </a:p>
      </dgm:t>
    </dgm:pt>
    <dgm:pt modelId="{8E6C1119-B018-4C1C-A30D-DCA805C82C5B}" type="parTrans" cxnId="{A66B0960-D289-4765-AC94-C907D4DF04A9}">
      <dgm:prSet/>
      <dgm:spPr/>
      <dgm:t>
        <a:bodyPr/>
        <a:lstStyle/>
        <a:p>
          <a:endParaRPr lang="en-US"/>
        </a:p>
      </dgm:t>
    </dgm:pt>
    <dgm:pt modelId="{2DB7B8B0-215E-4602-92C3-D994BFE29D99}" type="sibTrans" cxnId="{A66B0960-D289-4765-AC94-C907D4DF04A9}">
      <dgm:prSet/>
      <dgm:spPr/>
      <dgm:t>
        <a:bodyPr/>
        <a:lstStyle/>
        <a:p>
          <a:endParaRPr lang="en-US"/>
        </a:p>
      </dgm:t>
    </dgm:pt>
    <dgm:pt modelId="{8585F108-DA3C-4D8D-873B-CE5ADC224470}">
      <dgm:prSet/>
      <dgm:spPr/>
      <dgm:t>
        <a:bodyPr/>
        <a:lstStyle/>
        <a:p>
          <a:r>
            <a:rPr lang="en-US"/>
            <a:t>Operations Department</a:t>
          </a:r>
        </a:p>
      </dgm:t>
    </dgm:pt>
    <dgm:pt modelId="{9EFBBD99-6CB1-4F38-AE1D-0A8CD6C88A43}" type="parTrans" cxnId="{75941A85-1448-4108-8D90-9785CC59B654}">
      <dgm:prSet/>
      <dgm:spPr/>
      <dgm:t>
        <a:bodyPr/>
        <a:lstStyle/>
        <a:p>
          <a:endParaRPr lang="en-US"/>
        </a:p>
      </dgm:t>
    </dgm:pt>
    <dgm:pt modelId="{5F7DD1E4-577F-4F90-B29C-0C91F9724FC5}" type="sibTrans" cxnId="{75941A85-1448-4108-8D90-9785CC59B654}">
      <dgm:prSet/>
      <dgm:spPr/>
      <dgm:t>
        <a:bodyPr/>
        <a:lstStyle/>
        <a:p>
          <a:endParaRPr lang="en-US"/>
        </a:p>
      </dgm:t>
    </dgm:pt>
    <dgm:pt modelId="{5BE7BBA5-22E7-441A-A08E-7FEDC3C88161}">
      <dgm:prSet/>
      <dgm:spPr/>
      <dgm:t>
        <a:bodyPr/>
        <a:lstStyle/>
        <a:p>
          <a:r>
            <a:rPr lang="en-US"/>
            <a:t>Project Apha</a:t>
          </a:r>
        </a:p>
      </dgm:t>
    </dgm:pt>
    <dgm:pt modelId="{67AE3167-99FE-4F1E-8A3C-2A258C9BAA5E}" type="parTrans" cxnId="{1C70DF97-FA26-489A-90FC-360278BA4DBC}">
      <dgm:prSet/>
      <dgm:spPr/>
      <dgm:t>
        <a:bodyPr/>
        <a:lstStyle/>
        <a:p>
          <a:endParaRPr lang="en-US"/>
        </a:p>
      </dgm:t>
    </dgm:pt>
    <dgm:pt modelId="{C15F3CEB-7CCD-4D09-9E90-2F82338C3D7E}" type="sibTrans" cxnId="{1C70DF97-FA26-489A-90FC-360278BA4DBC}">
      <dgm:prSet/>
      <dgm:spPr/>
      <dgm:t>
        <a:bodyPr/>
        <a:lstStyle/>
        <a:p>
          <a:endParaRPr lang="en-US"/>
        </a:p>
      </dgm:t>
    </dgm:pt>
    <dgm:pt modelId="{686E8145-C60E-41C1-9046-D9B45278A28A}">
      <dgm:prSet/>
      <dgm:spPr/>
      <dgm:t>
        <a:bodyPr/>
        <a:lstStyle/>
        <a:p>
          <a:r>
            <a:rPr lang="en-US"/>
            <a:t>Project Beta</a:t>
          </a:r>
        </a:p>
      </dgm:t>
    </dgm:pt>
    <dgm:pt modelId="{901F5047-F516-4B02-AFA2-A4A94B7D11B2}" type="parTrans" cxnId="{62752429-56CD-4F4B-8CD0-CE635ED94EC3}">
      <dgm:prSet/>
      <dgm:spPr/>
      <dgm:t>
        <a:bodyPr/>
        <a:lstStyle/>
        <a:p>
          <a:endParaRPr lang="en-US"/>
        </a:p>
      </dgm:t>
    </dgm:pt>
    <dgm:pt modelId="{3D0E775E-2AF1-4031-AC71-0E7F283CB4AA}" type="sibTrans" cxnId="{62752429-56CD-4F4B-8CD0-CE635ED94EC3}">
      <dgm:prSet/>
      <dgm:spPr/>
      <dgm:t>
        <a:bodyPr/>
        <a:lstStyle/>
        <a:p>
          <a:endParaRPr lang="en-US"/>
        </a:p>
      </dgm:t>
    </dgm:pt>
    <dgm:pt modelId="{5E70629F-72CB-4721-800A-78A893FC3E40}" type="pres">
      <dgm:prSet presAssocID="{519AB8C5-4FB8-4995-90D5-141A329EDAF8}" presName="diagram" presStyleCnt="0">
        <dgm:presLayoutVars>
          <dgm:dir/>
          <dgm:resizeHandles val="exact"/>
        </dgm:presLayoutVars>
      </dgm:prSet>
      <dgm:spPr/>
    </dgm:pt>
    <dgm:pt modelId="{6EF85F2C-AE5F-4123-B2F8-53495880C95E}" type="pres">
      <dgm:prSet presAssocID="{76C0ECB7-9E3B-413A-A979-091FF55E6F22}" presName="node" presStyleLbl="node1" presStyleIdx="0" presStyleCnt="13">
        <dgm:presLayoutVars>
          <dgm:bulletEnabled val="1"/>
        </dgm:presLayoutVars>
      </dgm:prSet>
      <dgm:spPr/>
    </dgm:pt>
    <dgm:pt modelId="{0DE84B26-6AF0-4024-A368-DE95787E6AC9}" type="pres">
      <dgm:prSet presAssocID="{4DBDF7FA-61E9-4EC2-A1A8-1F322E0198F0}" presName="sibTrans" presStyleLbl="sibTrans2D1" presStyleIdx="0" presStyleCnt="12"/>
      <dgm:spPr/>
    </dgm:pt>
    <dgm:pt modelId="{75FAD393-F985-4224-B0F8-77B841FCCB1A}" type="pres">
      <dgm:prSet presAssocID="{4DBDF7FA-61E9-4EC2-A1A8-1F322E0198F0}" presName="connectorText" presStyleLbl="sibTrans2D1" presStyleIdx="0" presStyleCnt="12"/>
      <dgm:spPr/>
    </dgm:pt>
    <dgm:pt modelId="{ABC5D792-13F0-40DE-A40C-FEEBB41CA4F9}" type="pres">
      <dgm:prSet presAssocID="{E400E73F-C855-4896-824D-5DC3EC4DA9F7}" presName="node" presStyleLbl="node1" presStyleIdx="1" presStyleCnt="13">
        <dgm:presLayoutVars>
          <dgm:bulletEnabled val="1"/>
        </dgm:presLayoutVars>
      </dgm:prSet>
      <dgm:spPr/>
    </dgm:pt>
    <dgm:pt modelId="{3A1284B7-A4B5-4DFA-A659-4481B5921666}" type="pres">
      <dgm:prSet presAssocID="{3CB094C9-BF9D-41E4-AC05-E7C08B2902F2}" presName="sibTrans" presStyleLbl="sibTrans2D1" presStyleIdx="1" presStyleCnt="12"/>
      <dgm:spPr/>
    </dgm:pt>
    <dgm:pt modelId="{3BB9580F-FB7B-4396-AB35-9CEF671F0723}" type="pres">
      <dgm:prSet presAssocID="{3CB094C9-BF9D-41E4-AC05-E7C08B2902F2}" presName="connectorText" presStyleLbl="sibTrans2D1" presStyleIdx="1" presStyleCnt="12"/>
      <dgm:spPr/>
    </dgm:pt>
    <dgm:pt modelId="{EE6EDAF6-AFE0-4D08-BADD-4974836FBF20}" type="pres">
      <dgm:prSet presAssocID="{37C47BEC-9750-43DD-B9D1-62CF67C2ABC7}" presName="node" presStyleLbl="node1" presStyleIdx="2" presStyleCnt="13">
        <dgm:presLayoutVars>
          <dgm:bulletEnabled val="1"/>
        </dgm:presLayoutVars>
      </dgm:prSet>
      <dgm:spPr/>
    </dgm:pt>
    <dgm:pt modelId="{86070F06-7631-4524-8227-CB7F07504543}" type="pres">
      <dgm:prSet presAssocID="{A92EAF93-2763-45F5-A4EB-FDA922CED627}" presName="sibTrans" presStyleLbl="sibTrans2D1" presStyleIdx="2" presStyleCnt="12"/>
      <dgm:spPr/>
    </dgm:pt>
    <dgm:pt modelId="{489A7167-7F7F-49BC-A468-BFB90C6859DD}" type="pres">
      <dgm:prSet presAssocID="{A92EAF93-2763-45F5-A4EB-FDA922CED627}" presName="connectorText" presStyleLbl="sibTrans2D1" presStyleIdx="2" presStyleCnt="12"/>
      <dgm:spPr/>
    </dgm:pt>
    <dgm:pt modelId="{A5CCC45A-32B6-47A4-924B-CA7C5C54CB61}" type="pres">
      <dgm:prSet presAssocID="{26BAD8A1-5724-4B0E-B892-6E030B321397}" presName="node" presStyleLbl="node1" presStyleIdx="3" presStyleCnt="13">
        <dgm:presLayoutVars>
          <dgm:bulletEnabled val="1"/>
        </dgm:presLayoutVars>
      </dgm:prSet>
      <dgm:spPr/>
    </dgm:pt>
    <dgm:pt modelId="{6E8FFCA6-84B0-41B3-9088-087F90F0D164}" type="pres">
      <dgm:prSet presAssocID="{D6B2D521-199B-43F1-961C-A366C484AE12}" presName="sibTrans" presStyleLbl="sibTrans2D1" presStyleIdx="3" presStyleCnt="12"/>
      <dgm:spPr/>
    </dgm:pt>
    <dgm:pt modelId="{CD2147CF-B2F4-4B47-8F12-035A2C13EE53}" type="pres">
      <dgm:prSet presAssocID="{D6B2D521-199B-43F1-961C-A366C484AE12}" presName="connectorText" presStyleLbl="sibTrans2D1" presStyleIdx="3" presStyleCnt="12"/>
      <dgm:spPr/>
    </dgm:pt>
    <dgm:pt modelId="{BF2A70B2-9CE8-4554-9B0E-AF2F2191FF48}" type="pres">
      <dgm:prSet presAssocID="{263718B7-D33E-42C9-A880-74DC23B11B0D}" presName="node" presStyleLbl="node1" presStyleIdx="4" presStyleCnt="13">
        <dgm:presLayoutVars>
          <dgm:bulletEnabled val="1"/>
        </dgm:presLayoutVars>
      </dgm:prSet>
      <dgm:spPr/>
    </dgm:pt>
    <dgm:pt modelId="{70A29F8E-3849-4A34-8253-F6F684F3B587}" type="pres">
      <dgm:prSet presAssocID="{90371E6D-4CD7-4447-B099-2A4DE50C75C8}" presName="sibTrans" presStyleLbl="sibTrans2D1" presStyleIdx="4" presStyleCnt="12"/>
      <dgm:spPr/>
    </dgm:pt>
    <dgm:pt modelId="{139D915F-2DBA-457B-A4CF-07F26B687F1E}" type="pres">
      <dgm:prSet presAssocID="{90371E6D-4CD7-4447-B099-2A4DE50C75C8}" presName="connectorText" presStyleLbl="sibTrans2D1" presStyleIdx="4" presStyleCnt="12"/>
      <dgm:spPr/>
    </dgm:pt>
    <dgm:pt modelId="{FA188254-6876-41FF-844C-F0A5DE8537BE}" type="pres">
      <dgm:prSet presAssocID="{BCA5D7B5-5B07-42E1-9B1E-406BC13026AD}" presName="node" presStyleLbl="node1" presStyleIdx="5" presStyleCnt="13">
        <dgm:presLayoutVars>
          <dgm:bulletEnabled val="1"/>
        </dgm:presLayoutVars>
      </dgm:prSet>
      <dgm:spPr/>
    </dgm:pt>
    <dgm:pt modelId="{CB486EAA-D407-4E73-BEF2-C692B460DB48}" type="pres">
      <dgm:prSet presAssocID="{832A1F48-E510-408C-88D8-DA3B0CC78E21}" presName="sibTrans" presStyleLbl="sibTrans2D1" presStyleIdx="5" presStyleCnt="12"/>
      <dgm:spPr/>
    </dgm:pt>
    <dgm:pt modelId="{E2A0F891-86E5-430B-80EA-CC28E056C626}" type="pres">
      <dgm:prSet presAssocID="{832A1F48-E510-408C-88D8-DA3B0CC78E21}" presName="connectorText" presStyleLbl="sibTrans2D1" presStyleIdx="5" presStyleCnt="12"/>
      <dgm:spPr/>
    </dgm:pt>
    <dgm:pt modelId="{4C1A3803-0ADB-4289-BC8F-65647B2115B7}" type="pres">
      <dgm:prSet presAssocID="{5C08CD54-FD8E-45AB-B121-B39E63757F2B}" presName="node" presStyleLbl="node1" presStyleIdx="6" presStyleCnt="13">
        <dgm:presLayoutVars>
          <dgm:bulletEnabled val="1"/>
        </dgm:presLayoutVars>
      </dgm:prSet>
      <dgm:spPr/>
    </dgm:pt>
    <dgm:pt modelId="{7F64BAA5-1AF9-44A1-9BEC-A3F7E8A35B12}" type="pres">
      <dgm:prSet presAssocID="{1204B409-AEBC-4F15-8298-4EC18DDC9B3A}" presName="sibTrans" presStyleLbl="sibTrans2D1" presStyleIdx="6" presStyleCnt="12"/>
      <dgm:spPr/>
    </dgm:pt>
    <dgm:pt modelId="{325AB1C3-BADB-4D6B-BA97-7588084E7F38}" type="pres">
      <dgm:prSet presAssocID="{1204B409-AEBC-4F15-8298-4EC18DDC9B3A}" presName="connectorText" presStyleLbl="sibTrans2D1" presStyleIdx="6" presStyleCnt="12"/>
      <dgm:spPr/>
    </dgm:pt>
    <dgm:pt modelId="{1B73DA91-5017-4933-AE22-4435C0538699}" type="pres">
      <dgm:prSet presAssocID="{E6EB20FD-E5A2-41A8-8DC0-A7CB0C8CBF5C}" presName="node" presStyleLbl="node1" presStyleIdx="7" presStyleCnt="13">
        <dgm:presLayoutVars>
          <dgm:bulletEnabled val="1"/>
        </dgm:presLayoutVars>
      </dgm:prSet>
      <dgm:spPr/>
    </dgm:pt>
    <dgm:pt modelId="{350600E3-4FB5-4F06-8E01-0CF8B43551C9}" type="pres">
      <dgm:prSet presAssocID="{71CE80DA-D8A8-4D79-A215-2D89D358042A}" presName="sibTrans" presStyleLbl="sibTrans2D1" presStyleIdx="7" presStyleCnt="12"/>
      <dgm:spPr/>
    </dgm:pt>
    <dgm:pt modelId="{5E72E246-00A8-49D1-AE41-2075E92BBFD5}" type="pres">
      <dgm:prSet presAssocID="{71CE80DA-D8A8-4D79-A215-2D89D358042A}" presName="connectorText" presStyleLbl="sibTrans2D1" presStyleIdx="7" presStyleCnt="12"/>
      <dgm:spPr/>
    </dgm:pt>
    <dgm:pt modelId="{1CEF6732-E58E-4298-8471-F7340A141D8A}" type="pres">
      <dgm:prSet presAssocID="{89BB0BFC-C59F-4707-AC74-19B3FE6BED7F}" presName="node" presStyleLbl="node1" presStyleIdx="8" presStyleCnt="13">
        <dgm:presLayoutVars>
          <dgm:bulletEnabled val="1"/>
        </dgm:presLayoutVars>
      </dgm:prSet>
      <dgm:spPr/>
    </dgm:pt>
    <dgm:pt modelId="{99FE781A-87BD-4F44-B2C9-75A26754C8CE}" type="pres">
      <dgm:prSet presAssocID="{0BA2F62E-B111-4046-AA77-D3D76ADC5270}" presName="sibTrans" presStyleLbl="sibTrans2D1" presStyleIdx="8" presStyleCnt="12"/>
      <dgm:spPr/>
    </dgm:pt>
    <dgm:pt modelId="{0DF1AF8E-A93E-4D6B-A73D-5649F68D29BC}" type="pres">
      <dgm:prSet presAssocID="{0BA2F62E-B111-4046-AA77-D3D76ADC5270}" presName="connectorText" presStyleLbl="sibTrans2D1" presStyleIdx="8" presStyleCnt="12"/>
      <dgm:spPr/>
    </dgm:pt>
    <dgm:pt modelId="{0668F6A6-A6F6-4F17-9462-FA4338F92ADD}" type="pres">
      <dgm:prSet presAssocID="{BA1CDF3A-8CC2-4FA0-B523-2689C4428DEF}" presName="node" presStyleLbl="node1" presStyleIdx="9" presStyleCnt="13">
        <dgm:presLayoutVars>
          <dgm:bulletEnabled val="1"/>
        </dgm:presLayoutVars>
      </dgm:prSet>
      <dgm:spPr/>
    </dgm:pt>
    <dgm:pt modelId="{274A865A-203E-46E2-9476-9E7B4DCB8D3D}" type="pres">
      <dgm:prSet presAssocID="{2DB7B8B0-215E-4602-92C3-D994BFE29D99}" presName="sibTrans" presStyleLbl="sibTrans2D1" presStyleIdx="9" presStyleCnt="12"/>
      <dgm:spPr/>
    </dgm:pt>
    <dgm:pt modelId="{38752996-0217-4FF4-94A8-9A19735F6A9D}" type="pres">
      <dgm:prSet presAssocID="{2DB7B8B0-215E-4602-92C3-D994BFE29D99}" presName="connectorText" presStyleLbl="sibTrans2D1" presStyleIdx="9" presStyleCnt="12"/>
      <dgm:spPr/>
    </dgm:pt>
    <dgm:pt modelId="{B4324867-AA83-4634-829D-A7AF6E718950}" type="pres">
      <dgm:prSet presAssocID="{8585F108-DA3C-4D8D-873B-CE5ADC224470}" presName="node" presStyleLbl="node1" presStyleIdx="10" presStyleCnt="13">
        <dgm:presLayoutVars>
          <dgm:bulletEnabled val="1"/>
        </dgm:presLayoutVars>
      </dgm:prSet>
      <dgm:spPr/>
    </dgm:pt>
    <dgm:pt modelId="{8C8DE909-88A2-410D-9860-28BCCFCA9436}" type="pres">
      <dgm:prSet presAssocID="{5F7DD1E4-577F-4F90-B29C-0C91F9724FC5}" presName="sibTrans" presStyleLbl="sibTrans2D1" presStyleIdx="10" presStyleCnt="12"/>
      <dgm:spPr/>
    </dgm:pt>
    <dgm:pt modelId="{A8874D55-9271-4D29-9E9C-3557F87D8920}" type="pres">
      <dgm:prSet presAssocID="{5F7DD1E4-577F-4F90-B29C-0C91F9724FC5}" presName="connectorText" presStyleLbl="sibTrans2D1" presStyleIdx="10" presStyleCnt="12"/>
      <dgm:spPr/>
    </dgm:pt>
    <dgm:pt modelId="{AD1FFA8B-87E5-4016-AC65-9F49CFE91501}" type="pres">
      <dgm:prSet presAssocID="{5BE7BBA5-22E7-441A-A08E-7FEDC3C88161}" presName="node" presStyleLbl="node1" presStyleIdx="11" presStyleCnt="13">
        <dgm:presLayoutVars>
          <dgm:bulletEnabled val="1"/>
        </dgm:presLayoutVars>
      </dgm:prSet>
      <dgm:spPr/>
    </dgm:pt>
    <dgm:pt modelId="{9BDC955B-B9A9-4508-9706-F0CD019472F7}" type="pres">
      <dgm:prSet presAssocID="{C15F3CEB-7CCD-4D09-9E90-2F82338C3D7E}" presName="sibTrans" presStyleLbl="sibTrans2D1" presStyleIdx="11" presStyleCnt="12"/>
      <dgm:spPr/>
    </dgm:pt>
    <dgm:pt modelId="{98679AC8-04E3-4E63-9128-C34BFD233A9C}" type="pres">
      <dgm:prSet presAssocID="{C15F3CEB-7CCD-4D09-9E90-2F82338C3D7E}" presName="connectorText" presStyleLbl="sibTrans2D1" presStyleIdx="11" presStyleCnt="12"/>
      <dgm:spPr/>
    </dgm:pt>
    <dgm:pt modelId="{8FBBFA86-4905-406C-896A-5E0FDCE4B105}" type="pres">
      <dgm:prSet presAssocID="{686E8145-C60E-41C1-9046-D9B45278A28A}" presName="node" presStyleLbl="node1" presStyleIdx="12" presStyleCnt="13">
        <dgm:presLayoutVars>
          <dgm:bulletEnabled val="1"/>
        </dgm:presLayoutVars>
      </dgm:prSet>
      <dgm:spPr/>
    </dgm:pt>
  </dgm:ptLst>
  <dgm:cxnLst>
    <dgm:cxn modelId="{D166E100-FE8D-424D-B5B4-A850C373C4D5}" type="presOf" srcId="{4DBDF7FA-61E9-4EC2-A1A8-1F322E0198F0}" destId="{75FAD393-F985-4224-B0F8-77B841FCCB1A}" srcOrd="1" destOrd="0" presId="urn:microsoft.com/office/officeart/2005/8/layout/process5"/>
    <dgm:cxn modelId="{75347506-65EB-4FF7-B270-A115CCD9F3BD}" type="presOf" srcId="{90371E6D-4CD7-4447-B099-2A4DE50C75C8}" destId="{139D915F-2DBA-457B-A4CF-07F26B687F1E}" srcOrd="1" destOrd="0" presId="urn:microsoft.com/office/officeart/2005/8/layout/process5"/>
    <dgm:cxn modelId="{4A10CA08-6612-4D90-A953-FF88FFCC1B5F}" type="presOf" srcId="{E400E73F-C855-4896-824D-5DC3EC4DA9F7}" destId="{ABC5D792-13F0-40DE-A40C-FEEBB41CA4F9}" srcOrd="0" destOrd="0" presId="urn:microsoft.com/office/officeart/2005/8/layout/process5"/>
    <dgm:cxn modelId="{CCD3020C-43C1-47EC-8E1F-A591C1C8DC2C}" type="presOf" srcId="{BCA5D7B5-5B07-42E1-9B1E-406BC13026AD}" destId="{FA188254-6876-41FF-844C-F0A5DE8537BE}" srcOrd="0" destOrd="0" presId="urn:microsoft.com/office/officeart/2005/8/layout/process5"/>
    <dgm:cxn modelId="{3FEC6121-953F-4C26-A2EC-A0A5E6DF2DC6}" type="presOf" srcId="{76C0ECB7-9E3B-413A-A979-091FF55E6F22}" destId="{6EF85F2C-AE5F-4123-B2F8-53495880C95E}" srcOrd="0" destOrd="0" presId="urn:microsoft.com/office/officeart/2005/8/layout/process5"/>
    <dgm:cxn modelId="{62752429-56CD-4F4B-8CD0-CE635ED94EC3}" srcId="{519AB8C5-4FB8-4995-90D5-141A329EDAF8}" destId="{686E8145-C60E-41C1-9046-D9B45278A28A}" srcOrd="12" destOrd="0" parTransId="{901F5047-F516-4B02-AFA2-A4A94B7D11B2}" sibTransId="{3D0E775E-2AF1-4031-AC71-0E7F283CB4AA}"/>
    <dgm:cxn modelId="{C0F03C29-B9A6-4731-BE45-2988D9357DF2}" type="presOf" srcId="{5BE7BBA5-22E7-441A-A08E-7FEDC3C88161}" destId="{AD1FFA8B-87E5-4016-AC65-9F49CFE91501}" srcOrd="0" destOrd="0" presId="urn:microsoft.com/office/officeart/2005/8/layout/process5"/>
    <dgm:cxn modelId="{E2C9B12B-1994-4D9F-B38E-DBEBFD4272ED}" srcId="{519AB8C5-4FB8-4995-90D5-141A329EDAF8}" destId="{89BB0BFC-C59F-4707-AC74-19B3FE6BED7F}" srcOrd="8" destOrd="0" parTransId="{3C0C1BD5-B90E-4362-8214-0223BE947F3C}" sibTransId="{0BA2F62E-B111-4046-AA77-D3D76ADC5270}"/>
    <dgm:cxn modelId="{1DE70A2D-39AA-4E3E-9A89-499EBEDD5FCC}" type="presOf" srcId="{A92EAF93-2763-45F5-A4EB-FDA922CED627}" destId="{86070F06-7631-4524-8227-CB7F07504543}" srcOrd="0" destOrd="0" presId="urn:microsoft.com/office/officeart/2005/8/layout/process5"/>
    <dgm:cxn modelId="{2AB3CA31-78F9-4CFB-B193-42BB8E925265}" type="presOf" srcId="{1204B409-AEBC-4F15-8298-4EC18DDC9B3A}" destId="{325AB1C3-BADB-4D6B-BA97-7588084E7F38}" srcOrd="1" destOrd="0" presId="urn:microsoft.com/office/officeart/2005/8/layout/process5"/>
    <dgm:cxn modelId="{7EC0983C-5C23-4B44-BAB3-41AC3F6EDF5F}" type="presOf" srcId="{2DB7B8B0-215E-4602-92C3-D994BFE29D99}" destId="{38752996-0217-4FF4-94A8-9A19735F6A9D}" srcOrd="1" destOrd="0" presId="urn:microsoft.com/office/officeart/2005/8/layout/process5"/>
    <dgm:cxn modelId="{6E8F0E3F-EC1B-4DFC-B6CC-F07951BABEAE}" srcId="{519AB8C5-4FB8-4995-90D5-141A329EDAF8}" destId="{26BAD8A1-5724-4B0E-B892-6E030B321397}" srcOrd="3" destOrd="0" parTransId="{14ADB224-F0F1-4704-B79A-903A93D0C8A9}" sibTransId="{D6B2D521-199B-43F1-961C-A366C484AE12}"/>
    <dgm:cxn modelId="{1EAAD040-43B3-41B2-BF24-C725EFB8D1E0}" type="presOf" srcId="{5F7DD1E4-577F-4F90-B29C-0C91F9724FC5}" destId="{A8874D55-9271-4D29-9E9C-3557F87D8920}" srcOrd="1" destOrd="0" presId="urn:microsoft.com/office/officeart/2005/8/layout/process5"/>
    <dgm:cxn modelId="{4399A15D-0ADC-4F39-B188-2638C09E8036}" type="presOf" srcId="{0BA2F62E-B111-4046-AA77-D3D76ADC5270}" destId="{0DF1AF8E-A93E-4D6B-A73D-5649F68D29BC}" srcOrd="1" destOrd="0" presId="urn:microsoft.com/office/officeart/2005/8/layout/process5"/>
    <dgm:cxn modelId="{A66B0960-D289-4765-AC94-C907D4DF04A9}" srcId="{519AB8C5-4FB8-4995-90D5-141A329EDAF8}" destId="{BA1CDF3A-8CC2-4FA0-B523-2689C4428DEF}" srcOrd="9" destOrd="0" parTransId="{8E6C1119-B018-4C1C-A30D-DCA805C82C5B}" sibTransId="{2DB7B8B0-215E-4602-92C3-D994BFE29D99}"/>
    <dgm:cxn modelId="{2A632C41-A191-4041-9FBF-6785652CE6F3}" type="presOf" srcId="{90371E6D-4CD7-4447-B099-2A4DE50C75C8}" destId="{70A29F8E-3849-4A34-8253-F6F684F3B587}" srcOrd="0" destOrd="0" presId="urn:microsoft.com/office/officeart/2005/8/layout/process5"/>
    <dgm:cxn modelId="{7C95DE62-29A5-43B9-9306-B9940F176980}" type="presOf" srcId="{89BB0BFC-C59F-4707-AC74-19B3FE6BED7F}" destId="{1CEF6732-E58E-4298-8471-F7340A141D8A}" srcOrd="0" destOrd="0" presId="urn:microsoft.com/office/officeart/2005/8/layout/process5"/>
    <dgm:cxn modelId="{7C9E7A44-276F-4D61-9DE1-A4BE249AFAFD}" type="presOf" srcId="{71CE80DA-D8A8-4D79-A215-2D89D358042A}" destId="{350600E3-4FB5-4F06-8E01-0CF8B43551C9}" srcOrd="0" destOrd="0" presId="urn:microsoft.com/office/officeart/2005/8/layout/process5"/>
    <dgm:cxn modelId="{AFBA5D47-63D4-4CCA-89E2-E8935FF7FCD3}" type="presOf" srcId="{E6EB20FD-E5A2-41A8-8DC0-A7CB0C8CBF5C}" destId="{1B73DA91-5017-4933-AE22-4435C0538699}" srcOrd="0" destOrd="0" presId="urn:microsoft.com/office/officeart/2005/8/layout/process5"/>
    <dgm:cxn modelId="{B337154E-06B6-4CBB-8D0D-CF08273A8847}" type="presOf" srcId="{5C08CD54-FD8E-45AB-B121-B39E63757F2B}" destId="{4C1A3803-0ADB-4289-BC8F-65647B2115B7}" srcOrd="0" destOrd="0" presId="urn:microsoft.com/office/officeart/2005/8/layout/process5"/>
    <dgm:cxn modelId="{66D5374F-0E33-435B-AA90-FA4885B5D39E}" type="presOf" srcId="{832A1F48-E510-408C-88D8-DA3B0CC78E21}" destId="{E2A0F891-86E5-430B-80EA-CC28E056C626}" srcOrd="1" destOrd="0" presId="urn:microsoft.com/office/officeart/2005/8/layout/process5"/>
    <dgm:cxn modelId="{7D66DE70-1A91-4C92-A17C-9E69D2EA354C}" type="presOf" srcId="{26BAD8A1-5724-4B0E-B892-6E030B321397}" destId="{A5CCC45A-32B6-47A4-924B-CA7C5C54CB61}" srcOrd="0" destOrd="0" presId="urn:microsoft.com/office/officeart/2005/8/layout/process5"/>
    <dgm:cxn modelId="{2ED55874-67A8-41B6-A8B6-BE848CF1FC94}" srcId="{519AB8C5-4FB8-4995-90D5-141A329EDAF8}" destId="{37C47BEC-9750-43DD-B9D1-62CF67C2ABC7}" srcOrd="2" destOrd="0" parTransId="{186A0B27-72FF-4176-916B-BAFB6DC7767E}" sibTransId="{A92EAF93-2763-45F5-A4EB-FDA922CED627}"/>
    <dgm:cxn modelId="{04425479-1182-4473-BB08-11474BEC2841}" type="presOf" srcId="{D6B2D521-199B-43F1-961C-A366C484AE12}" destId="{CD2147CF-B2F4-4B47-8F12-035A2C13EE53}" srcOrd="1" destOrd="0" presId="urn:microsoft.com/office/officeart/2005/8/layout/process5"/>
    <dgm:cxn modelId="{AAFF6A7A-5E11-4992-A633-889978C4DC92}" type="presOf" srcId="{519AB8C5-4FB8-4995-90D5-141A329EDAF8}" destId="{5E70629F-72CB-4721-800A-78A893FC3E40}" srcOrd="0" destOrd="0" presId="urn:microsoft.com/office/officeart/2005/8/layout/process5"/>
    <dgm:cxn modelId="{A41C487F-4E6C-46D3-800D-4D301B2CEDAB}" type="presOf" srcId="{832A1F48-E510-408C-88D8-DA3B0CC78E21}" destId="{CB486EAA-D407-4E73-BEF2-C692B460DB48}" srcOrd="0" destOrd="0" presId="urn:microsoft.com/office/officeart/2005/8/layout/process5"/>
    <dgm:cxn modelId="{75941A85-1448-4108-8D90-9785CC59B654}" srcId="{519AB8C5-4FB8-4995-90D5-141A329EDAF8}" destId="{8585F108-DA3C-4D8D-873B-CE5ADC224470}" srcOrd="10" destOrd="0" parTransId="{9EFBBD99-6CB1-4F38-AE1D-0A8CD6C88A43}" sibTransId="{5F7DD1E4-577F-4F90-B29C-0C91F9724FC5}"/>
    <dgm:cxn modelId="{FE6E5E88-41DE-44CF-8D28-BC097A7D33A1}" type="presOf" srcId="{A92EAF93-2763-45F5-A4EB-FDA922CED627}" destId="{489A7167-7F7F-49BC-A468-BFB90C6859DD}" srcOrd="1" destOrd="0" presId="urn:microsoft.com/office/officeart/2005/8/layout/process5"/>
    <dgm:cxn modelId="{A01CCF8A-3B22-4A62-907D-38F26F4B9124}" type="presOf" srcId="{BA1CDF3A-8CC2-4FA0-B523-2689C4428DEF}" destId="{0668F6A6-A6F6-4F17-9462-FA4338F92ADD}" srcOrd="0" destOrd="0" presId="urn:microsoft.com/office/officeart/2005/8/layout/process5"/>
    <dgm:cxn modelId="{93414B8B-0E36-4890-809F-A45E552DFD53}" type="presOf" srcId="{1204B409-AEBC-4F15-8298-4EC18DDC9B3A}" destId="{7F64BAA5-1AF9-44A1-9BEC-A3F7E8A35B12}" srcOrd="0" destOrd="0" presId="urn:microsoft.com/office/officeart/2005/8/layout/process5"/>
    <dgm:cxn modelId="{DC10B696-BCCA-4946-85AD-B95B0CBD7D1B}" type="presOf" srcId="{37C47BEC-9750-43DD-B9D1-62CF67C2ABC7}" destId="{EE6EDAF6-AFE0-4D08-BADD-4974836FBF20}" srcOrd="0" destOrd="0" presId="urn:microsoft.com/office/officeart/2005/8/layout/process5"/>
    <dgm:cxn modelId="{1C70DF97-FA26-489A-90FC-360278BA4DBC}" srcId="{519AB8C5-4FB8-4995-90D5-141A329EDAF8}" destId="{5BE7BBA5-22E7-441A-A08E-7FEDC3C88161}" srcOrd="11" destOrd="0" parTransId="{67AE3167-99FE-4F1E-8A3C-2A258C9BAA5E}" sibTransId="{C15F3CEB-7CCD-4D09-9E90-2F82338C3D7E}"/>
    <dgm:cxn modelId="{A6C35E9D-818C-4760-80C6-83495927B1D9}" srcId="{519AB8C5-4FB8-4995-90D5-141A329EDAF8}" destId="{5C08CD54-FD8E-45AB-B121-B39E63757F2B}" srcOrd="6" destOrd="0" parTransId="{F4C9965D-8D05-4E19-9A32-6312510A3201}" sibTransId="{1204B409-AEBC-4F15-8298-4EC18DDC9B3A}"/>
    <dgm:cxn modelId="{2E415A9D-F4FF-4CC1-AF3E-8CCB1F44D8C0}" type="presOf" srcId="{4DBDF7FA-61E9-4EC2-A1A8-1F322E0198F0}" destId="{0DE84B26-6AF0-4024-A368-DE95787E6AC9}" srcOrd="0" destOrd="0" presId="urn:microsoft.com/office/officeart/2005/8/layout/process5"/>
    <dgm:cxn modelId="{E4751B9F-EE80-4B69-AE7F-2E10A3E69A5C}" type="presOf" srcId="{2DB7B8B0-215E-4602-92C3-D994BFE29D99}" destId="{274A865A-203E-46E2-9476-9E7B4DCB8D3D}" srcOrd="0" destOrd="0" presId="urn:microsoft.com/office/officeart/2005/8/layout/process5"/>
    <dgm:cxn modelId="{49A0F4A4-346E-4E72-9392-5036583443C2}" srcId="{519AB8C5-4FB8-4995-90D5-141A329EDAF8}" destId="{BCA5D7B5-5B07-42E1-9B1E-406BC13026AD}" srcOrd="5" destOrd="0" parTransId="{CB2C01EE-411C-453A-ACF2-0F0ECDDD642C}" sibTransId="{832A1F48-E510-408C-88D8-DA3B0CC78E21}"/>
    <dgm:cxn modelId="{CD7160BC-F2E9-4EA7-AD86-64D08D646005}" type="presOf" srcId="{263718B7-D33E-42C9-A880-74DC23B11B0D}" destId="{BF2A70B2-9CE8-4554-9B0E-AF2F2191FF48}" srcOrd="0" destOrd="0" presId="urn:microsoft.com/office/officeart/2005/8/layout/process5"/>
    <dgm:cxn modelId="{37015DBE-90FA-468C-B87D-F5861BBE592A}" type="presOf" srcId="{3CB094C9-BF9D-41E4-AC05-E7C08B2902F2}" destId="{3A1284B7-A4B5-4DFA-A659-4481B5921666}" srcOrd="0" destOrd="0" presId="urn:microsoft.com/office/officeart/2005/8/layout/process5"/>
    <dgm:cxn modelId="{39740FC4-F1FA-4977-868D-8D6B3674DC66}" srcId="{519AB8C5-4FB8-4995-90D5-141A329EDAF8}" destId="{76C0ECB7-9E3B-413A-A979-091FF55E6F22}" srcOrd="0" destOrd="0" parTransId="{35D1F673-AA0D-4677-929C-9EA26A4853F8}" sibTransId="{4DBDF7FA-61E9-4EC2-A1A8-1F322E0198F0}"/>
    <dgm:cxn modelId="{6B8F69C4-C1B5-42B1-84D1-2364353B9522}" srcId="{519AB8C5-4FB8-4995-90D5-141A329EDAF8}" destId="{263718B7-D33E-42C9-A880-74DC23B11B0D}" srcOrd="4" destOrd="0" parTransId="{04D27737-AE42-4D04-86AC-71BB565B38C1}" sibTransId="{90371E6D-4CD7-4447-B099-2A4DE50C75C8}"/>
    <dgm:cxn modelId="{A0F1DDCA-C55E-4B55-8C2D-7BB6ED03E39C}" type="presOf" srcId="{686E8145-C60E-41C1-9046-D9B45278A28A}" destId="{8FBBFA86-4905-406C-896A-5E0FDCE4B105}" srcOrd="0" destOrd="0" presId="urn:microsoft.com/office/officeart/2005/8/layout/process5"/>
    <dgm:cxn modelId="{D3AC0CD1-D59B-43A1-BA88-2A76A00C1CCE}" type="presOf" srcId="{8585F108-DA3C-4D8D-873B-CE5ADC224470}" destId="{B4324867-AA83-4634-829D-A7AF6E718950}" srcOrd="0" destOrd="0" presId="urn:microsoft.com/office/officeart/2005/8/layout/process5"/>
    <dgm:cxn modelId="{FE9C6DD7-5094-4072-9792-D87CA23F720A}" type="presOf" srcId="{5F7DD1E4-577F-4F90-B29C-0C91F9724FC5}" destId="{8C8DE909-88A2-410D-9860-28BCCFCA9436}" srcOrd="0" destOrd="0" presId="urn:microsoft.com/office/officeart/2005/8/layout/process5"/>
    <dgm:cxn modelId="{FA8F6CD8-5038-4E8C-958F-D37220B2734E}" type="presOf" srcId="{C15F3CEB-7CCD-4D09-9E90-2F82338C3D7E}" destId="{98679AC8-04E3-4E63-9128-C34BFD233A9C}" srcOrd="1" destOrd="0" presId="urn:microsoft.com/office/officeart/2005/8/layout/process5"/>
    <dgm:cxn modelId="{76C90CDB-14E2-454C-8AD0-0D435DB1C9F5}" type="presOf" srcId="{D6B2D521-199B-43F1-961C-A366C484AE12}" destId="{6E8FFCA6-84B0-41B3-9088-087F90F0D164}" srcOrd="0" destOrd="0" presId="urn:microsoft.com/office/officeart/2005/8/layout/process5"/>
    <dgm:cxn modelId="{B7D70DDC-8E54-429E-80DF-9024BF67F8C3}" type="presOf" srcId="{C15F3CEB-7CCD-4D09-9E90-2F82338C3D7E}" destId="{9BDC955B-B9A9-4508-9706-F0CD019472F7}" srcOrd="0" destOrd="0" presId="urn:microsoft.com/office/officeart/2005/8/layout/process5"/>
    <dgm:cxn modelId="{0D2646E2-A03C-4B5B-B1C0-D91652897018}" type="presOf" srcId="{71CE80DA-D8A8-4D79-A215-2D89D358042A}" destId="{5E72E246-00A8-49D1-AE41-2075E92BBFD5}" srcOrd="1" destOrd="0" presId="urn:microsoft.com/office/officeart/2005/8/layout/process5"/>
    <dgm:cxn modelId="{01A94CE5-9C80-42AE-990A-37984DDF0FC4}" srcId="{519AB8C5-4FB8-4995-90D5-141A329EDAF8}" destId="{E400E73F-C855-4896-824D-5DC3EC4DA9F7}" srcOrd="1" destOrd="0" parTransId="{39946631-9BC4-454D-B86C-03A92A6AEF3D}" sibTransId="{3CB094C9-BF9D-41E4-AC05-E7C08B2902F2}"/>
    <dgm:cxn modelId="{7F0A70EF-B0B0-4B21-A1CF-197BBB615A85}" type="presOf" srcId="{0BA2F62E-B111-4046-AA77-D3D76ADC5270}" destId="{99FE781A-87BD-4F44-B2C9-75A26754C8CE}" srcOrd="0" destOrd="0" presId="urn:microsoft.com/office/officeart/2005/8/layout/process5"/>
    <dgm:cxn modelId="{5525AFF8-4343-4BC2-83E0-F18682BC3422}" srcId="{519AB8C5-4FB8-4995-90D5-141A329EDAF8}" destId="{E6EB20FD-E5A2-41A8-8DC0-A7CB0C8CBF5C}" srcOrd="7" destOrd="0" parTransId="{1B698D49-AFC0-4DF7-9C3B-7D2F28F66A55}" sibTransId="{71CE80DA-D8A8-4D79-A215-2D89D358042A}"/>
    <dgm:cxn modelId="{733E7BFA-7A78-494E-9865-2040117877F6}" type="presOf" srcId="{3CB094C9-BF9D-41E4-AC05-E7C08B2902F2}" destId="{3BB9580F-FB7B-4396-AB35-9CEF671F0723}" srcOrd="1" destOrd="0" presId="urn:microsoft.com/office/officeart/2005/8/layout/process5"/>
    <dgm:cxn modelId="{667C2D30-B48B-41F6-863D-6003CDEEC5B1}" type="presParOf" srcId="{5E70629F-72CB-4721-800A-78A893FC3E40}" destId="{6EF85F2C-AE5F-4123-B2F8-53495880C95E}" srcOrd="0" destOrd="0" presId="urn:microsoft.com/office/officeart/2005/8/layout/process5"/>
    <dgm:cxn modelId="{8A739468-D7D6-4487-989D-7BECB52CE644}" type="presParOf" srcId="{5E70629F-72CB-4721-800A-78A893FC3E40}" destId="{0DE84B26-6AF0-4024-A368-DE95787E6AC9}" srcOrd="1" destOrd="0" presId="urn:microsoft.com/office/officeart/2005/8/layout/process5"/>
    <dgm:cxn modelId="{1919052C-3348-4A60-A465-E942058588AC}" type="presParOf" srcId="{0DE84B26-6AF0-4024-A368-DE95787E6AC9}" destId="{75FAD393-F985-4224-B0F8-77B841FCCB1A}" srcOrd="0" destOrd="0" presId="urn:microsoft.com/office/officeart/2005/8/layout/process5"/>
    <dgm:cxn modelId="{E6E0163C-643F-4250-A168-2524004D74E0}" type="presParOf" srcId="{5E70629F-72CB-4721-800A-78A893FC3E40}" destId="{ABC5D792-13F0-40DE-A40C-FEEBB41CA4F9}" srcOrd="2" destOrd="0" presId="urn:microsoft.com/office/officeart/2005/8/layout/process5"/>
    <dgm:cxn modelId="{A8299B8D-D203-4187-A0FC-F3C4DF474FF9}" type="presParOf" srcId="{5E70629F-72CB-4721-800A-78A893FC3E40}" destId="{3A1284B7-A4B5-4DFA-A659-4481B5921666}" srcOrd="3" destOrd="0" presId="urn:microsoft.com/office/officeart/2005/8/layout/process5"/>
    <dgm:cxn modelId="{1E44B116-8DE0-44AB-AAA9-ECF594F1B6DA}" type="presParOf" srcId="{3A1284B7-A4B5-4DFA-A659-4481B5921666}" destId="{3BB9580F-FB7B-4396-AB35-9CEF671F0723}" srcOrd="0" destOrd="0" presId="urn:microsoft.com/office/officeart/2005/8/layout/process5"/>
    <dgm:cxn modelId="{705DFD50-5002-4C41-ACB5-EFE974D56470}" type="presParOf" srcId="{5E70629F-72CB-4721-800A-78A893FC3E40}" destId="{EE6EDAF6-AFE0-4D08-BADD-4974836FBF20}" srcOrd="4" destOrd="0" presId="urn:microsoft.com/office/officeart/2005/8/layout/process5"/>
    <dgm:cxn modelId="{0BD8F573-EBED-413F-AB44-070931452BC9}" type="presParOf" srcId="{5E70629F-72CB-4721-800A-78A893FC3E40}" destId="{86070F06-7631-4524-8227-CB7F07504543}" srcOrd="5" destOrd="0" presId="urn:microsoft.com/office/officeart/2005/8/layout/process5"/>
    <dgm:cxn modelId="{EE7A82DF-6450-4EF3-B914-CF80EFEDA5B7}" type="presParOf" srcId="{86070F06-7631-4524-8227-CB7F07504543}" destId="{489A7167-7F7F-49BC-A468-BFB90C6859DD}" srcOrd="0" destOrd="0" presId="urn:microsoft.com/office/officeart/2005/8/layout/process5"/>
    <dgm:cxn modelId="{E9B23682-F907-4D85-A4BC-F21F1B6D110F}" type="presParOf" srcId="{5E70629F-72CB-4721-800A-78A893FC3E40}" destId="{A5CCC45A-32B6-47A4-924B-CA7C5C54CB61}" srcOrd="6" destOrd="0" presId="urn:microsoft.com/office/officeart/2005/8/layout/process5"/>
    <dgm:cxn modelId="{D60405D3-9779-4B48-AF46-C5F3014AAAB2}" type="presParOf" srcId="{5E70629F-72CB-4721-800A-78A893FC3E40}" destId="{6E8FFCA6-84B0-41B3-9088-087F90F0D164}" srcOrd="7" destOrd="0" presId="urn:microsoft.com/office/officeart/2005/8/layout/process5"/>
    <dgm:cxn modelId="{4B8D93F4-9582-4D72-B8A4-ECED9CCFCAE6}" type="presParOf" srcId="{6E8FFCA6-84B0-41B3-9088-087F90F0D164}" destId="{CD2147CF-B2F4-4B47-8F12-035A2C13EE53}" srcOrd="0" destOrd="0" presId="urn:microsoft.com/office/officeart/2005/8/layout/process5"/>
    <dgm:cxn modelId="{968FCBE8-A9C6-49B3-BC78-8846DAFF0276}" type="presParOf" srcId="{5E70629F-72CB-4721-800A-78A893FC3E40}" destId="{BF2A70B2-9CE8-4554-9B0E-AF2F2191FF48}" srcOrd="8" destOrd="0" presId="urn:microsoft.com/office/officeart/2005/8/layout/process5"/>
    <dgm:cxn modelId="{A8CA4F47-A3FC-43E1-9938-99500E2A8D73}" type="presParOf" srcId="{5E70629F-72CB-4721-800A-78A893FC3E40}" destId="{70A29F8E-3849-4A34-8253-F6F684F3B587}" srcOrd="9" destOrd="0" presId="urn:microsoft.com/office/officeart/2005/8/layout/process5"/>
    <dgm:cxn modelId="{26279139-4F77-43BF-B2FF-B12299D5A33C}" type="presParOf" srcId="{70A29F8E-3849-4A34-8253-F6F684F3B587}" destId="{139D915F-2DBA-457B-A4CF-07F26B687F1E}" srcOrd="0" destOrd="0" presId="urn:microsoft.com/office/officeart/2005/8/layout/process5"/>
    <dgm:cxn modelId="{DC85486D-EAAD-48FC-834E-DD730BDD0D3C}" type="presParOf" srcId="{5E70629F-72CB-4721-800A-78A893FC3E40}" destId="{FA188254-6876-41FF-844C-F0A5DE8537BE}" srcOrd="10" destOrd="0" presId="urn:microsoft.com/office/officeart/2005/8/layout/process5"/>
    <dgm:cxn modelId="{4B15889E-527C-4763-B440-55A8E07B011A}" type="presParOf" srcId="{5E70629F-72CB-4721-800A-78A893FC3E40}" destId="{CB486EAA-D407-4E73-BEF2-C692B460DB48}" srcOrd="11" destOrd="0" presId="urn:microsoft.com/office/officeart/2005/8/layout/process5"/>
    <dgm:cxn modelId="{028BCED5-6BAB-4026-91FD-BCA49E39D9BC}" type="presParOf" srcId="{CB486EAA-D407-4E73-BEF2-C692B460DB48}" destId="{E2A0F891-86E5-430B-80EA-CC28E056C626}" srcOrd="0" destOrd="0" presId="urn:microsoft.com/office/officeart/2005/8/layout/process5"/>
    <dgm:cxn modelId="{EB532C97-B39B-4713-993E-985BA8DE1FBF}" type="presParOf" srcId="{5E70629F-72CB-4721-800A-78A893FC3E40}" destId="{4C1A3803-0ADB-4289-BC8F-65647B2115B7}" srcOrd="12" destOrd="0" presId="urn:microsoft.com/office/officeart/2005/8/layout/process5"/>
    <dgm:cxn modelId="{478D32C6-775B-42B9-9B56-E0DD1B146BC7}" type="presParOf" srcId="{5E70629F-72CB-4721-800A-78A893FC3E40}" destId="{7F64BAA5-1AF9-44A1-9BEC-A3F7E8A35B12}" srcOrd="13" destOrd="0" presId="urn:microsoft.com/office/officeart/2005/8/layout/process5"/>
    <dgm:cxn modelId="{2825D123-4037-4FFA-A2C2-6519E73C5641}" type="presParOf" srcId="{7F64BAA5-1AF9-44A1-9BEC-A3F7E8A35B12}" destId="{325AB1C3-BADB-4D6B-BA97-7588084E7F38}" srcOrd="0" destOrd="0" presId="urn:microsoft.com/office/officeart/2005/8/layout/process5"/>
    <dgm:cxn modelId="{50D34333-063E-46E4-8F2B-421BAF38DCCA}" type="presParOf" srcId="{5E70629F-72CB-4721-800A-78A893FC3E40}" destId="{1B73DA91-5017-4933-AE22-4435C0538699}" srcOrd="14" destOrd="0" presId="urn:microsoft.com/office/officeart/2005/8/layout/process5"/>
    <dgm:cxn modelId="{1E41689A-F4B8-4328-A283-7BFF86F86280}" type="presParOf" srcId="{5E70629F-72CB-4721-800A-78A893FC3E40}" destId="{350600E3-4FB5-4F06-8E01-0CF8B43551C9}" srcOrd="15" destOrd="0" presId="urn:microsoft.com/office/officeart/2005/8/layout/process5"/>
    <dgm:cxn modelId="{C4A94509-2514-46A5-8309-862B305375A6}" type="presParOf" srcId="{350600E3-4FB5-4F06-8E01-0CF8B43551C9}" destId="{5E72E246-00A8-49D1-AE41-2075E92BBFD5}" srcOrd="0" destOrd="0" presId="urn:microsoft.com/office/officeart/2005/8/layout/process5"/>
    <dgm:cxn modelId="{E41A6A56-017F-4C2D-A742-CF874028BC7F}" type="presParOf" srcId="{5E70629F-72CB-4721-800A-78A893FC3E40}" destId="{1CEF6732-E58E-4298-8471-F7340A141D8A}" srcOrd="16" destOrd="0" presId="urn:microsoft.com/office/officeart/2005/8/layout/process5"/>
    <dgm:cxn modelId="{BF25B074-77F6-4232-9982-1824BE005847}" type="presParOf" srcId="{5E70629F-72CB-4721-800A-78A893FC3E40}" destId="{99FE781A-87BD-4F44-B2C9-75A26754C8CE}" srcOrd="17" destOrd="0" presId="urn:microsoft.com/office/officeart/2005/8/layout/process5"/>
    <dgm:cxn modelId="{B8EA146D-D8C4-4498-961F-A6389C1B2918}" type="presParOf" srcId="{99FE781A-87BD-4F44-B2C9-75A26754C8CE}" destId="{0DF1AF8E-A93E-4D6B-A73D-5649F68D29BC}" srcOrd="0" destOrd="0" presId="urn:microsoft.com/office/officeart/2005/8/layout/process5"/>
    <dgm:cxn modelId="{30F1BDAC-1925-46F1-B5B2-5F4B1BBB7387}" type="presParOf" srcId="{5E70629F-72CB-4721-800A-78A893FC3E40}" destId="{0668F6A6-A6F6-4F17-9462-FA4338F92ADD}" srcOrd="18" destOrd="0" presId="urn:microsoft.com/office/officeart/2005/8/layout/process5"/>
    <dgm:cxn modelId="{F8A9E0FA-4547-4917-BAE0-995B40D65F7D}" type="presParOf" srcId="{5E70629F-72CB-4721-800A-78A893FC3E40}" destId="{274A865A-203E-46E2-9476-9E7B4DCB8D3D}" srcOrd="19" destOrd="0" presId="urn:microsoft.com/office/officeart/2005/8/layout/process5"/>
    <dgm:cxn modelId="{CE9A2F12-B2D6-4DD4-ABB5-F5606D5BEE51}" type="presParOf" srcId="{274A865A-203E-46E2-9476-9E7B4DCB8D3D}" destId="{38752996-0217-4FF4-94A8-9A19735F6A9D}" srcOrd="0" destOrd="0" presId="urn:microsoft.com/office/officeart/2005/8/layout/process5"/>
    <dgm:cxn modelId="{DCE9A6E1-A5F6-45B5-BCEA-3B1099D34984}" type="presParOf" srcId="{5E70629F-72CB-4721-800A-78A893FC3E40}" destId="{B4324867-AA83-4634-829D-A7AF6E718950}" srcOrd="20" destOrd="0" presId="urn:microsoft.com/office/officeart/2005/8/layout/process5"/>
    <dgm:cxn modelId="{0AB65514-D566-49A5-B367-5F7D72862578}" type="presParOf" srcId="{5E70629F-72CB-4721-800A-78A893FC3E40}" destId="{8C8DE909-88A2-410D-9860-28BCCFCA9436}" srcOrd="21" destOrd="0" presId="urn:microsoft.com/office/officeart/2005/8/layout/process5"/>
    <dgm:cxn modelId="{12C4DBDF-3C58-4301-B909-DF11FD7C4E8A}" type="presParOf" srcId="{8C8DE909-88A2-410D-9860-28BCCFCA9436}" destId="{A8874D55-9271-4D29-9E9C-3557F87D8920}" srcOrd="0" destOrd="0" presId="urn:microsoft.com/office/officeart/2005/8/layout/process5"/>
    <dgm:cxn modelId="{1DB59AC9-A1A2-46D1-AD5D-5538372F8058}" type="presParOf" srcId="{5E70629F-72CB-4721-800A-78A893FC3E40}" destId="{AD1FFA8B-87E5-4016-AC65-9F49CFE91501}" srcOrd="22" destOrd="0" presId="urn:microsoft.com/office/officeart/2005/8/layout/process5"/>
    <dgm:cxn modelId="{307E65AA-E7BE-49D8-89DC-12463823D304}" type="presParOf" srcId="{5E70629F-72CB-4721-800A-78A893FC3E40}" destId="{9BDC955B-B9A9-4508-9706-F0CD019472F7}" srcOrd="23" destOrd="0" presId="urn:microsoft.com/office/officeart/2005/8/layout/process5"/>
    <dgm:cxn modelId="{922B9AAB-8BF8-44B9-9CFB-A2A500B37794}" type="presParOf" srcId="{9BDC955B-B9A9-4508-9706-F0CD019472F7}" destId="{98679AC8-04E3-4E63-9128-C34BFD233A9C}" srcOrd="0" destOrd="0" presId="urn:microsoft.com/office/officeart/2005/8/layout/process5"/>
    <dgm:cxn modelId="{B0E65BA0-AA3C-4677-B6DE-0C506265C3EA}" type="presParOf" srcId="{5E70629F-72CB-4721-800A-78A893FC3E40}" destId="{8FBBFA86-4905-406C-896A-5E0FDCE4B105}" srcOrd="2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13A972F-8863-4A49-81DD-FD7B6FC072E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189DA9C-0EA4-4976-AC93-DEA76821E0CF}">
      <dgm:prSet/>
      <dgm:spPr/>
      <dgm:t>
        <a:bodyPr/>
        <a:lstStyle/>
        <a:p>
          <a:r>
            <a:rPr lang="en-GB"/>
            <a:t>Daft, R. L. (2021) Orgfanisation Theory and Design, 13</a:t>
          </a:r>
          <a:r>
            <a:rPr lang="en-GB" baseline="30000"/>
            <a:t>th</a:t>
          </a:r>
          <a:r>
            <a:rPr lang="en-GB"/>
            <a:t> edn.cengage Learning.</a:t>
          </a:r>
          <a:endParaRPr lang="en-US"/>
        </a:p>
      </dgm:t>
    </dgm:pt>
    <dgm:pt modelId="{1B7F1A9E-9951-43EF-A9BA-93A7B8111F71}" type="parTrans" cxnId="{2E5A8572-5100-46AB-ACB1-86E79B171A78}">
      <dgm:prSet/>
      <dgm:spPr/>
      <dgm:t>
        <a:bodyPr/>
        <a:lstStyle/>
        <a:p>
          <a:endParaRPr lang="en-US"/>
        </a:p>
      </dgm:t>
    </dgm:pt>
    <dgm:pt modelId="{8B8945B9-1EDF-4111-B573-6AE5414F3F74}" type="sibTrans" cxnId="{2E5A8572-5100-46AB-ACB1-86E79B171A78}">
      <dgm:prSet/>
      <dgm:spPr/>
      <dgm:t>
        <a:bodyPr/>
        <a:lstStyle/>
        <a:p>
          <a:endParaRPr lang="en-US"/>
        </a:p>
      </dgm:t>
    </dgm:pt>
    <dgm:pt modelId="{5E59E0E7-5B87-444D-A71E-641ABFC6E277}">
      <dgm:prSet/>
      <dgm:spPr/>
      <dgm:t>
        <a:bodyPr/>
        <a:lstStyle/>
        <a:p>
          <a:r>
            <a:rPr lang="en-GB"/>
            <a:t>Mullins, L.J.(2022) Management and Organisational Behaviour. 12</a:t>
          </a:r>
          <a:r>
            <a:rPr lang="en-GB" baseline="30000"/>
            <a:t>th</a:t>
          </a:r>
          <a:r>
            <a:rPr lang="en-GB"/>
            <a:t> edn. Pearson Education.</a:t>
          </a:r>
          <a:endParaRPr lang="en-US"/>
        </a:p>
      </dgm:t>
    </dgm:pt>
    <dgm:pt modelId="{AD2724BB-E81E-490F-BB3C-7B14D3528545}" type="parTrans" cxnId="{CC072B4E-3618-456D-AD62-23F960A8E1BB}">
      <dgm:prSet/>
      <dgm:spPr/>
      <dgm:t>
        <a:bodyPr/>
        <a:lstStyle/>
        <a:p>
          <a:endParaRPr lang="en-US"/>
        </a:p>
      </dgm:t>
    </dgm:pt>
    <dgm:pt modelId="{9D6FAFB2-95B5-4323-9CF8-684AC3C344C3}" type="sibTrans" cxnId="{CC072B4E-3618-456D-AD62-23F960A8E1BB}">
      <dgm:prSet/>
      <dgm:spPr/>
      <dgm:t>
        <a:bodyPr/>
        <a:lstStyle/>
        <a:p>
          <a:endParaRPr lang="en-US"/>
        </a:p>
      </dgm:t>
    </dgm:pt>
    <dgm:pt modelId="{214447B0-C664-499C-A2B8-BD9FB10A6AC7}">
      <dgm:prSet/>
      <dgm:spPr/>
      <dgm:t>
        <a:bodyPr/>
        <a:lstStyle/>
        <a:p>
          <a:r>
            <a:rPr lang="en-GB"/>
            <a:t>Robbins,S.P. and Coulter, M. (2020) Management. 124</a:t>
          </a:r>
          <a:r>
            <a:rPr lang="en-GB" baseline="30000"/>
            <a:t>th</a:t>
          </a:r>
          <a:r>
            <a:rPr lang="en-GB"/>
            <a:t> edn. Pearson Education.</a:t>
          </a:r>
          <a:endParaRPr lang="en-US"/>
        </a:p>
      </dgm:t>
    </dgm:pt>
    <dgm:pt modelId="{85326B4A-09D5-46AE-8644-0F6572D26779}" type="parTrans" cxnId="{A971D7F4-64D7-4663-948B-5A6C3A08B21E}">
      <dgm:prSet/>
      <dgm:spPr/>
      <dgm:t>
        <a:bodyPr/>
        <a:lstStyle/>
        <a:p>
          <a:endParaRPr lang="en-US"/>
        </a:p>
      </dgm:t>
    </dgm:pt>
    <dgm:pt modelId="{E8EADEC9-BC44-4647-B006-43D7F8336F25}" type="sibTrans" cxnId="{A971D7F4-64D7-4663-948B-5A6C3A08B21E}">
      <dgm:prSet/>
      <dgm:spPr/>
      <dgm:t>
        <a:bodyPr/>
        <a:lstStyle/>
        <a:p>
          <a:endParaRPr lang="en-US"/>
        </a:p>
      </dgm:t>
    </dgm:pt>
    <dgm:pt modelId="{012A8F35-C0C9-4A02-AB7F-5D52B6B3E32B}" type="pres">
      <dgm:prSet presAssocID="{E13A972F-8863-4A49-81DD-FD7B6FC072E6}" presName="linear" presStyleCnt="0">
        <dgm:presLayoutVars>
          <dgm:animLvl val="lvl"/>
          <dgm:resizeHandles val="exact"/>
        </dgm:presLayoutVars>
      </dgm:prSet>
      <dgm:spPr/>
    </dgm:pt>
    <dgm:pt modelId="{C0CF6D9C-2072-4E52-9060-3FC2F788FCCC}" type="pres">
      <dgm:prSet presAssocID="{F189DA9C-0EA4-4976-AC93-DEA76821E0C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7FBB157-DADB-4E1F-AC58-790314DC5C70}" type="pres">
      <dgm:prSet presAssocID="{8B8945B9-1EDF-4111-B573-6AE5414F3F74}" presName="spacer" presStyleCnt="0"/>
      <dgm:spPr/>
    </dgm:pt>
    <dgm:pt modelId="{31ECAF7D-AC5E-4117-9539-7CA0630E6073}" type="pres">
      <dgm:prSet presAssocID="{5E59E0E7-5B87-444D-A71E-641ABFC6E27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97835ED-C326-452C-8600-8890E5549801}" type="pres">
      <dgm:prSet presAssocID="{9D6FAFB2-95B5-4323-9CF8-684AC3C344C3}" presName="spacer" presStyleCnt="0"/>
      <dgm:spPr/>
    </dgm:pt>
    <dgm:pt modelId="{55833BF8-8E1A-4681-BAB0-46C4A5535502}" type="pres">
      <dgm:prSet presAssocID="{214447B0-C664-499C-A2B8-BD9FB10A6AC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C072B4E-3618-456D-AD62-23F960A8E1BB}" srcId="{E13A972F-8863-4A49-81DD-FD7B6FC072E6}" destId="{5E59E0E7-5B87-444D-A71E-641ABFC6E277}" srcOrd="1" destOrd="0" parTransId="{AD2724BB-E81E-490F-BB3C-7B14D3528545}" sibTransId="{9D6FAFB2-95B5-4323-9CF8-684AC3C344C3}"/>
    <dgm:cxn modelId="{2E5A8572-5100-46AB-ACB1-86E79B171A78}" srcId="{E13A972F-8863-4A49-81DD-FD7B6FC072E6}" destId="{F189DA9C-0EA4-4976-AC93-DEA76821E0CF}" srcOrd="0" destOrd="0" parTransId="{1B7F1A9E-9951-43EF-A9BA-93A7B8111F71}" sibTransId="{8B8945B9-1EDF-4111-B573-6AE5414F3F74}"/>
    <dgm:cxn modelId="{666EB055-4C82-4EAD-9028-ECF00363C473}" type="presOf" srcId="{E13A972F-8863-4A49-81DD-FD7B6FC072E6}" destId="{012A8F35-C0C9-4A02-AB7F-5D52B6B3E32B}" srcOrd="0" destOrd="0" presId="urn:microsoft.com/office/officeart/2005/8/layout/vList2"/>
    <dgm:cxn modelId="{58B75077-F0EF-4E9B-8E2C-AC6857EECE7F}" type="presOf" srcId="{5E59E0E7-5B87-444D-A71E-641ABFC6E277}" destId="{31ECAF7D-AC5E-4117-9539-7CA0630E6073}" srcOrd="0" destOrd="0" presId="urn:microsoft.com/office/officeart/2005/8/layout/vList2"/>
    <dgm:cxn modelId="{3E9952A9-58A8-4F1A-8A77-A778DB3F9B63}" type="presOf" srcId="{214447B0-C664-499C-A2B8-BD9FB10A6AC7}" destId="{55833BF8-8E1A-4681-BAB0-46C4A5535502}" srcOrd="0" destOrd="0" presId="urn:microsoft.com/office/officeart/2005/8/layout/vList2"/>
    <dgm:cxn modelId="{DB1134B2-27BA-447A-B4C4-82DC9B97B836}" type="presOf" srcId="{F189DA9C-0EA4-4976-AC93-DEA76821E0CF}" destId="{C0CF6D9C-2072-4E52-9060-3FC2F788FCCC}" srcOrd="0" destOrd="0" presId="urn:microsoft.com/office/officeart/2005/8/layout/vList2"/>
    <dgm:cxn modelId="{A971D7F4-64D7-4663-948B-5A6C3A08B21E}" srcId="{E13A972F-8863-4A49-81DD-FD7B6FC072E6}" destId="{214447B0-C664-499C-A2B8-BD9FB10A6AC7}" srcOrd="2" destOrd="0" parTransId="{85326B4A-09D5-46AE-8644-0F6572D26779}" sibTransId="{E8EADEC9-BC44-4647-B006-43D7F8336F25}"/>
    <dgm:cxn modelId="{E4FE374B-C599-490C-A4BB-9D04F41CE95F}" type="presParOf" srcId="{012A8F35-C0C9-4A02-AB7F-5D52B6B3E32B}" destId="{C0CF6D9C-2072-4E52-9060-3FC2F788FCCC}" srcOrd="0" destOrd="0" presId="urn:microsoft.com/office/officeart/2005/8/layout/vList2"/>
    <dgm:cxn modelId="{39A5ED5A-D697-4793-824B-6320ADBAA432}" type="presParOf" srcId="{012A8F35-C0C9-4A02-AB7F-5D52B6B3E32B}" destId="{A7FBB157-DADB-4E1F-AC58-790314DC5C70}" srcOrd="1" destOrd="0" presId="urn:microsoft.com/office/officeart/2005/8/layout/vList2"/>
    <dgm:cxn modelId="{6375000D-11A0-4875-B226-627674F1671C}" type="presParOf" srcId="{012A8F35-C0C9-4A02-AB7F-5D52B6B3E32B}" destId="{31ECAF7D-AC5E-4117-9539-7CA0630E6073}" srcOrd="2" destOrd="0" presId="urn:microsoft.com/office/officeart/2005/8/layout/vList2"/>
    <dgm:cxn modelId="{2E4869DE-4930-401E-93A9-B1B04E203F95}" type="presParOf" srcId="{012A8F35-C0C9-4A02-AB7F-5D52B6B3E32B}" destId="{797835ED-C326-452C-8600-8890E5549801}" srcOrd="3" destOrd="0" presId="urn:microsoft.com/office/officeart/2005/8/layout/vList2"/>
    <dgm:cxn modelId="{63FB4743-6A14-4C76-B1AE-2BA9D8248576}" type="presParOf" srcId="{012A8F35-C0C9-4A02-AB7F-5D52B6B3E32B}" destId="{55833BF8-8E1A-4681-BAB0-46C4A553550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9DEA84-EB17-4F19-9C48-5E579DF77799}">
      <dsp:nvSpPr>
        <dsp:cNvPr id="0" name=""/>
        <dsp:cNvSpPr/>
      </dsp:nvSpPr>
      <dsp:spPr>
        <a:xfrm>
          <a:off x="2015365" y="101818"/>
          <a:ext cx="1296841" cy="130333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Combines functional and divisional structure</a:t>
          </a:r>
        </a:p>
      </dsp:txBody>
      <dsp:txXfrm>
        <a:off x="2205283" y="292687"/>
        <a:ext cx="917005" cy="921598"/>
      </dsp:txXfrm>
    </dsp:sp>
    <dsp:sp modelId="{057C2CA1-7E0C-409F-BAC0-8CA8611C96EA}">
      <dsp:nvSpPr>
        <dsp:cNvPr id="0" name=""/>
        <dsp:cNvSpPr/>
      </dsp:nvSpPr>
      <dsp:spPr>
        <a:xfrm rot="1047284">
          <a:off x="3319175" y="794086"/>
          <a:ext cx="97998" cy="36176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/>
        </a:p>
      </dsp:txBody>
      <dsp:txXfrm>
        <a:off x="3319852" y="862030"/>
        <a:ext cx="68599" cy="217058"/>
      </dsp:txXfrm>
    </dsp:sp>
    <dsp:sp modelId="{8D3D4E5F-D311-4AE6-90CC-D06A8C920CB2}">
      <dsp:nvSpPr>
        <dsp:cNvPr id="0" name=""/>
        <dsp:cNvSpPr/>
      </dsp:nvSpPr>
      <dsp:spPr>
        <a:xfrm>
          <a:off x="3423211" y="585644"/>
          <a:ext cx="1338227" cy="123403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Employees report to more than one manager</a:t>
          </a:r>
        </a:p>
      </dsp:txBody>
      <dsp:txXfrm>
        <a:off x="3619190" y="766365"/>
        <a:ext cx="946269" cy="872596"/>
      </dsp:txXfrm>
    </dsp:sp>
    <dsp:sp modelId="{79393D8C-CC21-4B98-85D5-FFB5E975B0B6}">
      <dsp:nvSpPr>
        <dsp:cNvPr id="0" name=""/>
        <dsp:cNvSpPr/>
      </dsp:nvSpPr>
      <dsp:spPr>
        <a:xfrm rot="4583226">
          <a:off x="4190563" y="1772675"/>
          <a:ext cx="167200" cy="36176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/>
        </a:p>
      </dsp:txBody>
      <dsp:txXfrm>
        <a:off x="4209740" y="1820653"/>
        <a:ext cx="117040" cy="217058"/>
      </dsp:txXfrm>
    </dsp:sp>
    <dsp:sp modelId="{AADD87D2-6CB2-4AC9-B417-DBE4416576DC}">
      <dsp:nvSpPr>
        <dsp:cNvPr id="0" name=""/>
        <dsp:cNvSpPr/>
      </dsp:nvSpPr>
      <dsp:spPr>
        <a:xfrm>
          <a:off x="3795274" y="2095261"/>
          <a:ext cx="1333714" cy="1268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Often used in project-based </a:t>
          </a:r>
          <a:r>
            <a:rPr lang="en-US" sz="800" kern="1200" dirty="0" err="1"/>
            <a:t>organisations</a:t>
          </a:r>
          <a:endParaRPr lang="en-US" sz="800" kern="1200" dirty="0"/>
        </a:p>
      </dsp:txBody>
      <dsp:txXfrm>
        <a:off x="3990592" y="2281101"/>
        <a:ext cx="943078" cy="897313"/>
      </dsp:txXfrm>
    </dsp:sp>
    <dsp:sp modelId="{EC446C4F-931A-4836-AF67-FD8B3830D46E}">
      <dsp:nvSpPr>
        <dsp:cNvPr id="0" name=""/>
        <dsp:cNvSpPr/>
      </dsp:nvSpPr>
      <dsp:spPr>
        <a:xfrm rot="7536336">
          <a:off x="3939133" y="3179506"/>
          <a:ext cx="142837" cy="36176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/>
        </a:p>
      </dsp:txBody>
      <dsp:txXfrm rot="10800000">
        <a:off x="3973032" y="3234439"/>
        <a:ext cx="99986" cy="217058"/>
      </dsp:txXfrm>
    </dsp:sp>
    <dsp:sp modelId="{7A0923EB-F137-4F34-8CDE-74DF31FFD804}">
      <dsp:nvSpPr>
        <dsp:cNvPr id="0" name=""/>
        <dsp:cNvSpPr/>
      </dsp:nvSpPr>
      <dsp:spPr>
        <a:xfrm>
          <a:off x="2868158" y="3344073"/>
          <a:ext cx="1337637" cy="135532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Advantages:</a:t>
          </a:r>
        </a:p>
        <a:p>
          <a:pPr marL="57150" lvl="1" indent="-57150" algn="l" defTabSz="266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600" kern="1200"/>
            <a:t>Better teamwork</a:t>
          </a:r>
        </a:p>
        <a:p>
          <a:pPr marL="57150" lvl="1" indent="-57150" algn="l" defTabSz="266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600" kern="1200"/>
            <a:t>Flexible use of skills</a:t>
          </a:r>
        </a:p>
        <a:p>
          <a:pPr marL="57150" lvl="1" indent="-57150" algn="l" defTabSz="266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600" kern="1200"/>
            <a:t>Improved communication</a:t>
          </a:r>
        </a:p>
      </dsp:txBody>
      <dsp:txXfrm>
        <a:off x="3064050" y="3542555"/>
        <a:ext cx="945853" cy="958359"/>
      </dsp:txXfrm>
    </dsp:sp>
    <dsp:sp modelId="{AF7D3990-C6DB-4F02-A66D-DFF4B1C36EAE}">
      <dsp:nvSpPr>
        <dsp:cNvPr id="0" name=""/>
        <dsp:cNvSpPr/>
      </dsp:nvSpPr>
      <dsp:spPr>
        <a:xfrm rot="10746684">
          <a:off x="2609721" y="3853818"/>
          <a:ext cx="182698" cy="36176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/>
        </a:p>
      </dsp:txBody>
      <dsp:txXfrm rot="10800000">
        <a:off x="2664527" y="3925746"/>
        <a:ext cx="127889" cy="217058"/>
      </dsp:txXfrm>
    </dsp:sp>
    <dsp:sp modelId="{77CB5BA1-BD66-4807-A17F-70ADE7787051}">
      <dsp:nvSpPr>
        <dsp:cNvPr id="0" name=""/>
        <dsp:cNvSpPr/>
      </dsp:nvSpPr>
      <dsp:spPr>
        <a:xfrm>
          <a:off x="1212813" y="3390182"/>
          <a:ext cx="1310829" cy="131487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b="1" kern="1200"/>
            <a:t>Disadvantage:</a:t>
          </a:r>
          <a:endParaRPr lang="en-US" sz="800" kern="1200"/>
        </a:p>
        <a:p>
          <a:pPr marL="57150" lvl="1" indent="-57150" algn="l" defTabSz="266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600" kern="1200" dirty="0"/>
            <a:t>Can cause confusion due to dual reporting</a:t>
          </a:r>
        </a:p>
      </dsp:txBody>
      <dsp:txXfrm>
        <a:off x="1404779" y="3582740"/>
        <a:ext cx="926897" cy="929754"/>
      </dsp:txXfrm>
    </dsp:sp>
    <dsp:sp modelId="{78523246-6DB7-4887-841E-73FD987E7989}">
      <dsp:nvSpPr>
        <dsp:cNvPr id="0" name=""/>
        <dsp:cNvSpPr/>
      </dsp:nvSpPr>
      <dsp:spPr>
        <a:xfrm rot="13885714">
          <a:off x="1301539" y="3248241"/>
          <a:ext cx="146910" cy="36176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/>
        </a:p>
      </dsp:txBody>
      <dsp:txXfrm rot="10800000">
        <a:off x="1337315" y="3337823"/>
        <a:ext cx="102837" cy="217058"/>
      </dsp:txXfrm>
    </dsp:sp>
    <dsp:sp modelId="{B8020676-1E0B-408A-AC5A-BE66657ED641}">
      <dsp:nvSpPr>
        <dsp:cNvPr id="0" name=""/>
        <dsp:cNvSpPr/>
      </dsp:nvSpPr>
      <dsp:spPr>
        <a:xfrm>
          <a:off x="182000" y="2121104"/>
          <a:ext cx="1366857" cy="13380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b="1" kern="1200"/>
            <a:t>Organisational chart:</a:t>
          </a:r>
          <a:endParaRPr lang="en-US" sz="800" kern="1200"/>
        </a:p>
      </dsp:txBody>
      <dsp:txXfrm>
        <a:off x="382172" y="2317062"/>
        <a:ext cx="966513" cy="946171"/>
      </dsp:txXfrm>
    </dsp:sp>
    <dsp:sp modelId="{34E88A5E-095C-43A3-A228-FC2FD3C89DC7}">
      <dsp:nvSpPr>
        <dsp:cNvPr id="0" name=""/>
        <dsp:cNvSpPr/>
      </dsp:nvSpPr>
      <dsp:spPr>
        <a:xfrm rot="16971429">
          <a:off x="967896" y="1816157"/>
          <a:ext cx="157109" cy="36176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/>
        </a:p>
      </dsp:txBody>
      <dsp:txXfrm>
        <a:off x="986218" y="1911486"/>
        <a:ext cx="109976" cy="217058"/>
      </dsp:txXfrm>
    </dsp:sp>
    <dsp:sp modelId="{1975E561-640E-4EA9-8819-1FA5B69B2036}">
      <dsp:nvSpPr>
        <dsp:cNvPr id="0" name=""/>
        <dsp:cNvSpPr/>
      </dsp:nvSpPr>
      <dsp:spPr>
        <a:xfrm>
          <a:off x="542526" y="581749"/>
          <a:ext cx="1361594" cy="128071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Managing director</a:t>
          </a:r>
        </a:p>
        <a:p>
          <a:pPr marL="57150" lvl="1" indent="-57150" algn="l" defTabSz="266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600" kern="1200" dirty="0"/>
            <a:t>Finance Department</a:t>
          </a:r>
        </a:p>
        <a:p>
          <a:pPr marL="57150" lvl="1" indent="-57150" algn="l" defTabSz="266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600" kern="1200" dirty="0"/>
            <a:t>Marketing Department </a:t>
          </a:r>
        </a:p>
        <a:p>
          <a:pPr marL="57150" lvl="1" indent="-57150" algn="l" defTabSz="266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600" kern="1200" dirty="0"/>
            <a:t>Operations Department</a:t>
          </a:r>
        </a:p>
        <a:p>
          <a:pPr marL="57150" lvl="1" indent="-57150" algn="l" defTabSz="266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600" kern="1200" dirty="0"/>
            <a:t>Project Alpha</a:t>
          </a:r>
        </a:p>
        <a:p>
          <a:pPr marL="57150" lvl="1" indent="-57150" algn="l" defTabSz="266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600" kern="1200" dirty="0"/>
            <a:t>Project Beta</a:t>
          </a:r>
        </a:p>
      </dsp:txBody>
      <dsp:txXfrm>
        <a:off x="741927" y="769306"/>
        <a:ext cx="962792" cy="905605"/>
      </dsp:txXfrm>
    </dsp:sp>
    <dsp:sp modelId="{3CE50A82-2AAE-45A8-82E7-8AD4350C589C}">
      <dsp:nvSpPr>
        <dsp:cNvPr id="0" name=""/>
        <dsp:cNvSpPr/>
      </dsp:nvSpPr>
      <dsp:spPr>
        <a:xfrm rot="20518731">
          <a:off x="1903895" y="803485"/>
          <a:ext cx="100409" cy="36176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/>
        </a:p>
      </dsp:txBody>
      <dsp:txXfrm>
        <a:off x="1904634" y="880498"/>
        <a:ext cx="70286" cy="2170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F9EA12-22DB-4145-8D59-DF359BAAB1AB}">
      <dsp:nvSpPr>
        <dsp:cNvPr id="0" name=""/>
        <dsp:cNvSpPr/>
      </dsp:nvSpPr>
      <dsp:spPr>
        <a:xfrm>
          <a:off x="4835" y="67871"/>
          <a:ext cx="1228818" cy="122881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A877FF-1A7C-42E2-B04A-18A1123A2681}">
      <dsp:nvSpPr>
        <dsp:cNvPr id="0" name=""/>
        <dsp:cNvSpPr/>
      </dsp:nvSpPr>
      <dsp:spPr>
        <a:xfrm>
          <a:off x="262887" y="325923"/>
          <a:ext cx="712714" cy="7127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510793-95CE-434E-A46E-8676E372DD89}">
      <dsp:nvSpPr>
        <dsp:cNvPr id="0" name=""/>
        <dsp:cNvSpPr/>
      </dsp:nvSpPr>
      <dsp:spPr>
        <a:xfrm>
          <a:off x="1496972" y="67871"/>
          <a:ext cx="2896500" cy="1228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Organisational structure affects tasks and communication</a:t>
          </a:r>
          <a:endParaRPr lang="en-US" sz="2100" kern="1200"/>
        </a:p>
      </dsp:txBody>
      <dsp:txXfrm>
        <a:off x="1496972" y="67871"/>
        <a:ext cx="2896500" cy="1228818"/>
      </dsp:txXfrm>
    </dsp:sp>
    <dsp:sp modelId="{79BDD167-1280-418F-8A98-F3D9F083B199}">
      <dsp:nvSpPr>
        <dsp:cNvPr id="0" name=""/>
        <dsp:cNvSpPr/>
      </dsp:nvSpPr>
      <dsp:spPr>
        <a:xfrm>
          <a:off x="4898165" y="67871"/>
          <a:ext cx="1228818" cy="122881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242720-4C2D-49C6-B8E6-285593657669}">
      <dsp:nvSpPr>
        <dsp:cNvPr id="0" name=""/>
        <dsp:cNvSpPr/>
      </dsp:nvSpPr>
      <dsp:spPr>
        <a:xfrm>
          <a:off x="5156217" y="325923"/>
          <a:ext cx="712714" cy="7127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078231-2168-4CC7-A9B0-3DE5D6F8742A}">
      <dsp:nvSpPr>
        <dsp:cNvPr id="0" name=""/>
        <dsp:cNvSpPr/>
      </dsp:nvSpPr>
      <dsp:spPr>
        <a:xfrm>
          <a:off x="6390302" y="67871"/>
          <a:ext cx="2896500" cy="1228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Different structures suit different organisations</a:t>
          </a:r>
          <a:endParaRPr lang="en-US" sz="2100" kern="1200"/>
        </a:p>
      </dsp:txBody>
      <dsp:txXfrm>
        <a:off x="6390302" y="67871"/>
        <a:ext cx="2896500" cy="1228818"/>
      </dsp:txXfrm>
    </dsp:sp>
    <dsp:sp modelId="{105D3936-1E0E-4949-94EE-E734F1F784BE}">
      <dsp:nvSpPr>
        <dsp:cNvPr id="0" name=""/>
        <dsp:cNvSpPr/>
      </dsp:nvSpPr>
      <dsp:spPr>
        <a:xfrm>
          <a:off x="4835" y="1827864"/>
          <a:ext cx="1228818" cy="122881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0C16FC-D8FD-4871-ABC5-8519F135F01C}">
      <dsp:nvSpPr>
        <dsp:cNvPr id="0" name=""/>
        <dsp:cNvSpPr/>
      </dsp:nvSpPr>
      <dsp:spPr>
        <a:xfrm>
          <a:off x="262887" y="2085915"/>
          <a:ext cx="712714" cy="7127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359BD6-F07D-4F1C-AEA6-FE8BE306AEAE}">
      <dsp:nvSpPr>
        <dsp:cNvPr id="0" name=""/>
        <dsp:cNvSpPr/>
      </dsp:nvSpPr>
      <dsp:spPr>
        <a:xfrm>
          <a:off x="1496972" y="1827864"/>
          <a:ext cx="2896500" cy="1228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Functional,divisional and matrix structures are commonly</a:t>
          </a:r>
          <a:endParaRPr lang="en-US" sz="2100" kern="1200"/>
        </a:p>
      </dsp:txBody>
      <dsp:txXfrm>
        <a:off x="1496972" y="1827864"/>
        <a:ext cx="2896500" cy="1228818"/>
      </dsp:txXfrm>
    </dsp:sp>
    <dsp:sp modelId="{7E5D5B2B-1580-4CB4-9AA1-EBA630508EE2}">
      <dsp:nvSpPr>
        <dsp:cNvPr id="0" name=""/>
        <dsp:cNvSpPr/>
      </dsp:nvSpPr>
      <dsp:spPr>
        <a:xfrm>
          <a:off x="4898165" y="1827864"/>
          <a:ext cx="1228818" cy="122881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F75442-2D32-459A-8F08-63EC3EF888A0}">
      <dsp:nvSpPr>
        <dsp:cNvPr id="0" name=""/>
        <dsp:cNvSpPr/>
      </dsp:nvSpPr>
      <dsp:spPr>
        <a:xfrm>
          <a:off x="5156217" y="2085915"/>
          <a:ext cx="712714" cy="7127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F7E04C-65B6-41D3-A99C-20F2AB62830D}">
      <dsp:nvSpPr>
        <dsp:cNvPr id="0" name=""/>
        <dsp:cNvSpPr/>
      </dsp:nvSpPr>
      <dsp:spPr>
        <a:xfrm>
          <a:off x="6390302" y="1827864"/>
          <a:ext cx="2896500" cy="1228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 clear structure improves performance and efficiency</a:t>
          </a:r>
          <a:endParaRPr lang="en-US" sz="2100" kern="1200" dirty="0"/>
        </a:p>
      </dsp:txBody>
      <dsp:txXfrm>
        <a:off x="6390302" y="1827864"/>
        <a:ext cx="2896500" cy="12288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F85F2C-AE5F-4123-B2F8-53495880C95E}">
      <dsp:nvSpPr>
        <dsp:cNvPr id="0" name=""/>
        <dsp:cNvSpPr/>
      </dsp:nvSpPr>
      <dsp:spPr>
        <a:xfrm>
          <a:off x="685757" y="2252"/>
          <a:ext cx="1200018" cy="7200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Combines</a:t>
          </a:r>
          <a:r>
            <a:rPr lang="en-US" sz="1000" kern="1200" dirty="0"/>
            <a:t> functional and divisional </a:t>
          </a:r>
          <a:r>
            <a:rPr lang="en-US" sz="1000" kern="1200" dirty="0" err="1"/>
            <a:t>structutres</a:t>
          </a:r>
          <a:endParaRPr lang="en-US" sz="1000" kern="1200" dirty="0"/>
        </a:p>
      </dsp:txBody>
      <dsp:txXfrm>
        <a:off x="706845" y="23340"/>
        <a:ext cx="1157842" cy="677835"/>
      </dsp:txXfrm>
    </dsp:sp>
    <dsp:sp modelId="{0DE84B26-6AF0-4024-A368-DE95787E6AC9}">
      <dsp:nvSpPr>
        <dsp:cNvPr id="0" name=""/>
        <dsp:cNvSpPr/>
      </dsp:nvSpPr>
      <dsp:spPr>
        <a:xfrm>
          <a:off x="1991377" y="213456"/>
          <a:ext cx="254403" cy="29760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tint val="6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1991377" y="272977"/>
        <a:ext cx="178082" cy="178562"/>
      </dsp:txXfrm>
    </dsp:sp>
    <dsp:sp modelId="{ABC5D792-13F0-40DE-A40C-FEEBB41CA4F9}">
      <dsp:nvSpPr>
        <dsp:cNvPr id="0" name=""/>
        <dsp:cNvSpPr/>
      </dsp:nvSpPr>
      <dsp:spPr>
        <a:xfrm>
          <a:off x="2365783" y="2252"/>
          <a:ext cx="1200018" cy="7200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Employees report to more than one manager</a:t>
          </a:r>
        </a:p>
      </dsp:txBody>
      <dsp:txXfrm>
        <a:off x="2386871" y="23340"/>
        <a:ext cx="1157842" cy="677835"/>
      </dsp:txXfrm>
    </dsp:sp>
    <dsp:sp modelId="{3A1284B7-A4B5-4DFA-A659-4481B5921666}">
      <dsp:nvSpPr>
        <dsp:cNvPr id="0" name=""/>
        <dsp:cNvSpPr/>
      </dsp:nvSpPr>
      <dsp:spPr>
        <a:xfrm>
          <a:off x="3671403" y="213456"/>
          <a:ext cx="254403" cy="29760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tint val="6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3671403" y="272977"/>
        <a:ext cx="178082" cy="178562"/>
      </dsp:txXfrm>
    </dsp:sp>
    <dsp:sp modelId="{EE6EDAF6-AFE0-4D08-BADD-4974836FBF20}">
      <dsp:nvSpPr>
        <dsp:cNvPr id="0" name=""/>
        <dsp:cNvSpPr/>
      </dsp:nvSpPr>
      <dsp:spPr>
        <a:xfrm>
          <a:off x="4045809" y="2252"/>
          <a:ext cx="1200018" cy="7200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Often used in project-based organizations</a:t>
          </a:r>
        </a:p>
      </dsp:txBody>
      <dsp:txXfrm>
        <a:off x="4066897" y="23340"/>
        <a:ext cx="1157842" cy="677835"/>
      </dsp:txXfrm>
    </dsp:sp>
    <dsp:sp modelId="{86070F06-7631-4524-8227-CB7F07504543}">
      <dsp:nvSpPr>
        <dsp:cNvPr id="0" name=""/>
        <dsp:cNvSpPr/>
      </dsp:nvSpPr>
      <dsp:spPr>
        <a:xfrm>
          <a:off x="5351429" y="213456"/>
          <a:ext cx="254403" cy="29760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tint val="6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5351429" y="272977"/>
        <a:ext cx="178082" cy="178562"/>
      </dsp:txXfrm>
    </dsp:sp>
    <dsp:sp modelId="{A5CCC45A-32B6-47A4-924B-CA7C5C54CB61}">
      <dsp:nvSpPr>
        <dsp:cNvPr id="0" name=""/>
        <dsp:cNvSpPr/>
      </dsp:nvSpPr>
      <dsp:spPr>
        <a:xfrm>
          <a:off x="5725835" y="2252"/>
          <a:ext cx="1200018" cy="7200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bg1"/>
              </a:solidFill>
            </a:rPr>
            <a:t>Advantages:</a:t>
          </a:r>
          <a:endParaRPr lang="en-US" sz="1400" kern="1200" dirty="0">
            <a:solidFill>
              <a:schemeClr val="bg1"/>
            </a:solidFill>
          </a:endParaRPr>
        </a:p>
      </dsp:txBody>
      <dsp:txXfrm>
        <a:off x="5746923" y="23340"/>
        <a:ext cx="1157842" cy="677835"/>
      </dsp:txXfrm>
    </dsp:sp>
    <dsp:sp modelId="{6E8FFCA6-84B0-41B3-9088-087F90F0D164}">
      <dsp:nvSpPr>
        <dsp:cNvPr id="0" name=""/>
        <dsp:cNvSpPr/>
      </dsp:nvSpPr>
      <dsp:spPr>
        <a:xfrm>
          <a:off x="7031456" y="213456"/>
          <a:ext cx="254403" cy="29760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tint val="6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7031456" y="272977"/>
        <a:ext cx="178082" cy="178562"/>
      </dsp:txXfrm>
    </dsp:sp>
    <dsp:sp modelId="{BF2A70B2-9CE8-4554-9B0E-AF2F2191FF48}">
      <dsp:nvSpPr>
        <dsp:cNvPr id="0" name=""/>
        <dsp:cNvSpPr/>
      </dsp:nvSpPr>
      <dsp:spPr>
        <a:xfrm>
          <a:off x="7405861" y="2252"/>
          <a:ext cx="1200018" cy="7200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Better teamwork</a:t>
          </a:r>
        </a:p>
      </dsp:txBody>
      <dsp:txXfrm>
        <a:off x="7426949" y="23340"/>
        <a:ext cx="1157842" cy="677835"/>
      </dsp:txXfrm>
    </dsp:sp>
    <dsp:sp modelId="{70A29F8E-3849-4A34-8253-F6F684F3B587}">
      <dsp:nvSpPr>
        <dsp:cNvPr id="0" name=""/>
        <dsp:cNvSpPr/>
      </dsp:nvSpPr>
      <dsp:spPr>
        <a:xfrm rot="5400000">
          <a:off x="7878669" y="806265"/>
          <a:ext cx="254403" cy="29760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tint val="6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-5400000">
        <a:off x="7916590" y="827866"/>
        <a:ext cx="178562" cy="178082"/>
      </dsp:txXfrm>
    </dsp:sp>
    <dsp:sp modelId="{FA188254-6876-41FF-844C-F0A5DE8537BE}">
      <dsp:nvSpPr>
        <dsp:cNvPr id="0" name=""/>
        <dsp:cNvSpPr/>
      </dsp:nvSpPr>
      <dsp:spPr>
        <a:xfrm>
          <a:off x="7405861" y="1202271"/>
          <a:ext cx="1200018" cy="7200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Flexible use of skills</a:t>
          </a:r>
        </a:p>
      </dsp:txBody>
      <dsp:txXfrm>
        <a:off x="7426949" y="1223359"/>
        <a:ext cx="1157842" cy="677835"/>
      </dsp:txXfrm>
    </dsp:sp>
    <dsp:sp modelId="{CB486EAA-D407-4E73-BEF2-C692B460DB48}">
      <dsp:nvSpPr>
        <dsp:cNvPr id="0" name=""/>
        <dsp:cNvSpPr/>
      </dsp:nvSpPr>
      <dsp:spPr>
        <a:xfrm rot="10800000">
          <a:off x="7045856" y="1413474"/>
          <a:ext cx="254403" cy="29760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tint val="6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10800000">
        <a:off x="7122177" y="1472995"/>
        <a:ext cx="178082" cy="178562"/>
      </dsp:txXfrm>
    </dsp:sp>
    <dsp:sp modelId="{4C1A3803-0ADB-4289-BC8F-65647B2115B7}">
      <dsp:nvSpPr>
        <dsp:cNvPr id="0" name=""/>
        <dsp:cNvSpPr/>
      </dsp:nvSpPr>
      <dsp:spPr>
        <a:xfrm>
          <a:off x="5725835" y="1202271"/>
          <a:ext cx="1200018" cy="7200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Improved communication</a:t>
          </a:r>
        </a:p>
      </dsp:txBody>
      <dsp:txXfrm>
        <a:off x="5746923" y="1223359"/>
        <a:ext cx="1157842" cy="677835"/>
      </dsp:txXfrm>
    </dsp:sp>
    <dsp:sp modelId="{7F64BAA5-1AF9-44A1-9BEC-A3F7E8A35B12}">
      <dsp:nvSpPr>
        <dsp:cNvPr id="0" name=""/>
        <dsp:cNvSpPr/>
      </dsp:nvSpPr>
      <dsp:spPr>
        <a:xfrm rot="10800000">
          <a:off x="5365830" y="1413474"/>
          <a:ext cx="254403" cy="29760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tint val="6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10800000">
        <a:off x="5442151" y="1472995"/>
        <a:ext cx="178082" cy="178562"/>
      </dsp:txXfrm>
    </dsp:sp>
    <dsp:sp modelId="{1B73DA91-5017-4933-AE22-4435C0538699}">
      <dsp:nvSpPr>
        <dsp:cNvPr id="0" name=""/>
        <dsp:cNvSpPr/>
      </dsp:nvSpPr>
      <dsp:spPr>
        <a:xfrm>
          <a:off x="4045809" y="1202271"/>
          <a:ext cx="1200018" cy="7200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 err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Organisationa</a:t>
          </a:r>
          <a:r>
            <a:rPr lang="en-US" sz="11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chart</a:t>
          </a:r>
          <a:r>
            <a:rPr lang="en-US" sz="1100" b="1" kern="1200" dirty="0">
              <a:solidFill>
                <a:schemeClr val="bg1"/>
              </a:solidFill>
            </a:rPr>
            <a:t>: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4066897" y="1223359"/>
        <a:ext cx="1157842" cy="677835"/>
      </dsp:txXfrm>
    </dsp:sp>
    <dsp:sp modelId="{350600E3-4FB5-4F06-8E01-0CF8B43551C9}">
      <dsp:nvSpPr>
        <dsp:cNvPr id="0" name=""/>
        <dsp:cNvSpPr/>
      </dsp:nvSpPr>
      <dsp:spPr>
        <a:xfrm rot="10800000">
          <a:off x="3685804" y="1413474"/>
          <a:ext cx="254403" cy="29760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tint val="6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10800000">
        <a:off x="3762125" y="1472995"/>
        <a:ext cx="178082" cy="178562"/>
      </dsp:txXfrm>
    </dsp:sp>
    <dsp:sp modelId="{1CEF6732-E58E-4298-8471-F7340A141D8A}">
      <dsp:nvSpPr>
        <dsp:cNvPr id="0" name=""/>
        <dsp:cNvSpPr/>
      </dsp:nvSpPr>
      <dsp:spPr>
        <a:xfrm>
          <a:off x="2365783" y="1202271"/>
          <a:ext cx="1200018" cy="7200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Finance Department</a:t>
          </a:r>
        </a:p>
      </dsp:txBody>
      <dsp:txXfrm>
        <a:off x="2386871" y="1223359"/>
        <a:ext cx="1157842" cy="677835"/>
      </dsp:txXfrm>
    </dsp:sp>
    <dsp:sp modelId="{99FE781A-87BD-4F44-B2C9-75A26754C8CE}">
      <dsp:nvSpPr>
        <dsp:cNvPr id="0" name=""/>
        <dsp:cNvSpPr/>
      </dsp:nvSpPr>
      <dsp:spPr>
        <a:xfrm rot="10800000">
          <a:off x="2005777" y="1413474"/>
          <a:ext cx="254403" cy="29760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tint val="6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10800000">
        <a:off x="2082098" y="1472995"/>
        <a:ext cx="178082" cy="178562"/>
      </dsp:txXfrm>
    </dsp:sp>
    <dsp:sp modelId="{0668F6A6-A6F6-4F17-9462-FA4338F92ADD}">
      <dsp:nvSpPr>
        <dsp:cNvPr id="0" name=""/>
        <dsp:cNvSpPr/>
      </dsp:nvSpPr>
      <dsp:spPr>
        <a:xfrm>
          <a:off x="685757" y="1202271"/>
          <a:ext cx="1200018" cy="7200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Marketing Department</a:t>
          </a:r>
        </a:p>
      </dsp:txBody>
      <dsp:txXfrm>
        <a:off x="706845" y="1223359"/>
        <a:ext cx="1157842" cy="677835"/>
      </dsp:txXfrm>
    </dsp:sp>
    <dsp:sp modelId="{274A865A-203E-46E2-9476-9E7B4DCB8D3D}">
      <dsp:nvSpPr>
        <dsp:cNvPr id="0" name=""/>
        <dsp:cNvSpPr/>
      </dsp:nvSpPr>
      <dsp:spPr>
        <a:xfrm rot="5400000">
          <a:off x="1158564" y="2006283"/>
          <a:ext cx="254403" cy="29760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tint val="6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-5400000">
        <a:off x="1196485" y="2027884"/>
        <a:ext cx="178562" cy="178082"/>
      </dsp:txXfrm>
    </dsp:sp>
    <dsp:sp modelId="{B4324867-AA83-4634-829D-A7AF6E718950}">
      <dsp:nvSpPr>
        <dsp:cNvPr id="0" name=""/>
        <dsp:cNvSpPr/>
      </dsp:nvSpPr>
      <dsp:spPr>
        <a:xfrm>
          <a:off x="685757" y="2402290"/>
          <a:ext cx="1200018" cy="7200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Operations Department</a:t>
          </a:r>
        </a:p>
      </dsp:txBody>
      <dsp:txXfrm>
        <a:off x="706845" y="2423378"/>
        <a:ext cx="1157842" cy="677835"/>
      </dsp:txXfrm>
    </dsp:sp>
    <dsp:sp modelId="{8C8DE909-88A2-410D-9860-28BCCFCA9436}">
      <dsp:nvSpPr>
        <dsp:cNvPr id="0" name=""/>
        <dsp:cNvSpPr/>
      </dsp:nvSpPr>
      <dsp:spPr>
        <a:xfrm>
          <a:off x="1991377" y="2613493"/>
          <a:ext cx="254403" cy="29760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tint val="6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1991377" y="2673014"/>
        <a:ext cx="178082" cy="178562"/>
      </dsp:txXfrm>
    </dsp:sp>
    <dsp:sp modelId="{AD1FFA8B-87E5-4016-AC65-9F49CFE91501}">
      <dsp:nvSpPr>
        <dsp:cNvPr id="0" name=""/>
        <dsp:cNvSpPr/>
      </dsp:nvSpPr>
      <dsp:spPr>
        <a:xfrm>
          <a:off x="2365783" y="2402290"/>
          <a:ext cx="1200018" cy="7200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Project Apha</a:t>
          </a:r>
        </a:p>
      </dsp:txBody>
      <dsp:txXfrm>
        <a:off x="2386871" y="2423378"/>
        <a:ext cx="1157842" cy="677835"/>
      </dsp:txXfrm>
    </dsp:sp>
    <dsp:sp modelId="{9BDC955B-B9A9-4508-9706-F0CD019472F7}">
      <dsp:nvSpPr>
        <dsp:cNvPr id="0" name=""/>
        <dsp:cNvSpPr/>
      </dsp:nvSpPr>
      <dsp:spPr>
        <a:xfrm>
          <a:off x="3671403" y="2613493"/>
          <a:ext cx="254403" cy="29760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tint val="6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3671403" y="2673014"/>
        <a:ext cx="178082" cy="178562"/>
      </dsp:txXfrm>
    </dsp:sp>
    <dsp:sp modelId="{8FBBFA86-4905-406C-896A-5E0FDCE4B105}">
      <dsp:nvSpPr>
        <dsp:cNvPr id="0" name=""/>
        <dsp:cNvSpPr/>
      </dsp:nvSpPr>
      <dsp:spPr>
        <a:xfrm>
          <a:off x="4045809" y="2402290"/>
          <a:ext cx="1200018" cy="7200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Project Beta</a:t>
          </a:r>
        </a:p>
      </dsp:txBody>
      <dsp:txXfrm>
        <a:off x="4066897" y="2423378"/>
        <a:ext cx="1157842" cy="6778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CF6D9C-2072-4E52-9060-3FC2F788FCCC}">
      <dsp:nvSpPr>
        <dsp:cNvPr id="0" name=""/>
        <dsp:cNvSpPr/>
      </dsp:nvSpPr>
      <dsp:spPr>
        <a:xfrm>
          <a:off x="0" y="61073"/>
          <a:ext cx="5913437" cy="14531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Daft, R. L. (2021) Orgfanisation Theory and Design, 13</a:t>
          </a:r>
          <a:r>
            <a:rPr lang="en-GB" sz="2700" kern="1200" baseline="30000"/>
            <a:t>th</a:t>
          </a:r>
          <a:r>
            <a:rPr lang="en-GB" sz="2700" kern="1200"/>
            <a:t> edn.cengage Learning.</a:t>
          </a:r>
          <a:endParaRPr lang="en-US" sz="2700" kern="1200"/>
        </a:p>
      </dsp:txBody>
      <dsp:txXfrm>
        <a:off x="70936" y="132009"/>
        <a:ext cx="5771565" cy="1311268"/>
      </dsp:txXfrm>
    </dsp:sp>
    <dsp:sp modelId="{31ECAF7D-AC5E-4117-9539-7CA0630E6073}">
      <dsp:nvSpPr>
        <dsp:cNvPr id="0" name=""/>
        <dsp:cNvSpPr/>
      </dsp:nvSpPr>
      <dsp:spPr>
        <a:xfrm>
          <a:off x="0" y="1591973"/>
          <a:ext cx="5913437" cy="1453140"/>
        </a:xfrm>
        <a:prstGeom prst="roundRect">
          <a:avLst/>
        </a:prstGeom>
        <a:gradFill rotWithShape="0">
          <a:gsLst>
            <a:gs pos="0">
              <a:schemeClr val="accent2">
                <a:hueOff val="316139"/>
                <a:satOff val="-27354"/>
                <a:lumOff val="4902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316139"/>
                <a:satOff val="-27354"/>
                <a:lumOff val="4902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316139"/>
                <a:satOff val="-27354"/>
                <a:lumOff val="4902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Mullins, L.J.(2022) Management and Organisational Behaviour. 12</a:t>
          </a:r>
          <a:r>
            <a:rPr lang="en-GB" sz="2700" kern="1200" baseline="30000"/>
            <a:t>th</a:t>
          </a:r>
          <a:r>
            <a:rPr lang="en-GB" sz="2700" kern="1200"/>
            <a:t> edn. Pearson Education.</a:t>
          </a:r>
          <a:endParaRPr lang="en-US" sz="2700" kern="1200"/>
        </a:p>
      </dsp:txBody>
      <dsp:txXfrm>
        <a:off x="70936" y="1662909"/>
        <a:ext cx="5771565" cy="1311268"/>
      </dsp:txXfrm>
    </dsp:sp>
    <dsp:sp modelId="{55833BF8-8E1A-4681-BAB0-46C4A5535502}">
      <dsp:nvSpPr>
        <dsp:cNvPr id="0" name=""/>
        <dsp:cNvSpPr/>
      </dsp:nvSpPr>
      <dsp:spPr>
        <a:xfrm>
          <a:off x="0" y="3122874"/>
          <a:ext cx="5913437" cy="1453140"/>
        </a:xfrm>
        <a:prstGeom prst="roundRect">
          <a:avLst/>
        </a:prstGeom>
        <a:gradFill rotWithShape="0">
          <a:gsLst>
            <a:gs pos="0">
              <a:schemeClr val="accent2">
                <a:hueOff val="632278"/>
                <a:satOff val="-54709"/>
                <a:lumOff val="9804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632278"/>
                <a:satOff val="-54709"/>
                <a:lumOff val="9804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632278"/>
                <a:satOff val="-54709"/>
                <a:lumOff val="9804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Robbins,S.P. and Coulter, M. (2020) Management. 124</a:t>
          </a:r>
          <a:r>
            <a:rPr lang="en-GB" sz="2700" kern="1200" baseline="30000"/>
            <a:t>th</a:t>
          </a:r>
          <a:r>
            <a:rPr lang="en-GB" sz="2700" kern="1200"/>
            <a:t> edn. Pearson Education.</a:t>
          </a:r>
          <a:endParaRPr lang="en-US" sz="2700" kern="1200"/>
        </a:p>
      </dsp:txBody>
      <dsp:txXfrm>
        <a:off x="70936" y="3193810"/>
        <a:ext cx="5771565" cy="13112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920713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4424" y="3724074"/>
            <a:ext cx="8637072" cy="977621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C4689-B28D-4D3C-8B05-9ABB967E2A3E}" type="datetime1">
              <a:rPr lang="en-US" smtClean="0"/>
              <a:t>2/11/2026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626774" cy="309201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76834" y="798973"/>
            <a:ext cx="811019" cy="50357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81672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C4689-B28D-4D3C-8B05-9ABB967E2A3E}" type="datetime1">
              <a:rPr lang="en-US" smtClean="0"/>
              <a:t>2/11/2026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74110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969007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423" y="3725137"/>
            <a:ext cx="8643154" cy="1093987"/>
          </a:xfrm>
        </p:spPr>
        <p:txBody>
          <a:bodyPr tIns="91440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C4689-B28D-4D3C-8B05-9ABB967E2A3E}" type="datetime1">
              <a:rPr lang="en-US" smtClean="0"/>
              <a:t>2/11/2026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669251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293577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488654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140" y="2017343"/>
            <a:ext cx="4488654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C4689-B28D-4D3C-8B05-9ABB967E2A3E}" type="datetime1">
              <a:rPr lang="en-US" smtClean="0"/>
              <a:t>2/11/2026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522949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295603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48879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488794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6025" y="2023003"/>
            <a:ext cx="448879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6025" y="2821491"/>
            <a:ext cx="4488794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C4689-B28D-4D3C-8B05-9ABB967E2A3E}" type="datetime1">
              <a:rPr lang="en-US" smtClean="0"/>
              <a:t>2/11/2026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6388558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2CE4D-D83F-44D4-ACB0-A88A6B9DB4F7}" type="datetime1">
              <a:rPr lang="en-US" smtClean="0"/>
              <a:t>2/11/2026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851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2F981-1EE1-49F5-B605-4EA23F0307AC}" type="datetime1">
              <a:rPr lang="en-US" smtClean="0"/>
              <a:t>2/11/2026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5195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2961967" cy="2406518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32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2961967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6493B-A447-4205-AC2D-AE2DEDAE4E3B}" type="datetime1">
              <a:rPr lang="en-US" smtClean="0"/>
              <a:t>2/11/2026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5482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2"/>
            <a:ext cx="5532328" cy="1922299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 algn="ctr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059600"/>
            <a:ext cx="5524404" cy="2090134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FD1C4689-B28D-4D3C-8B05-9ABB967E2A3E}" type="datetime1">
              <a:rPr lang="en-US" smtClean="0"/>
              <a:t>2/11/2026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063858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C4689-B28D-4D3C-8B05-9ABB967E2A3E}" type="datetime1">
              <a:rPr lang="en-US" smtClean="0"/>
              <a:t>2/11/2026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859353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7052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518654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C4689-B28D-4D3C-8B05-9ABB967E2A3E}" type="datetime1">
              <a:rPr lang="en-US" smtClean="0"/>
              <a:t>2/11/2026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588274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02920"/>
            <a:ext cx="5852160" cy="29535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544568"/>
            <a:ext cx="4681728" cy="159105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98245A6-7E39-43E3-BB93-77F62275606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0431E1F-9861-6E9A-6FDA-9450A0A9109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4617720" y="6318504"/>
            <a:ext cx="2153412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29CF56E-D922-4450-9794-8B0E1451F6EB}" type="datetime1">
              <a:rPr lang="en-US" smtClean="0"/>
              <a:t>2/11/2026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3C4D8A9-0078-62DC-A293-9B6083ED649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688836" y="6318504"/>
            <a:ext cx="49377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534656" y="0"/>
            <a:ext cx="4654296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071266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5272" y="502920"/>
            <a:ext cx="5961888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96EE962-E57A-8EDB-7169-6EB04FA7539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6" y="0"/>
            <a:ext cx="483717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605272" y="1801367"/>
            <a:ext cx="5961888" cy="4453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51225D-49EF-5752-ACF2-F43EB2B36332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5605272" y="6318504"/>
            <a:ext cx="4096512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362DD-3333-1184-E97C-2FDF9D599F49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701784" y="6318504"/>
            <a:ext cx="1865376" cy="365760"/>
          </a:xfrm>
        </p:spPr>
        <p:txBody>
          <a:bodyPr/>
          <a:lstStyle/>
          <a:p>
            <a:fld id="{1C45E567-307A-4358-87B7-AFD16C4C07D5}" type="datetime1">
              <a:rPr lang="en-US" smtClean="0"/>
              <a:t>2/11/2026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21012C-B1FA-A889-A45D-1DA431A4144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51670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4389120" cy="144475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084832"/>
            <a:ext cx="4389120" cy="416966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497486-A221-C6D1-050D-0B3DB326465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2648" y="6318504"/>
            <a:ext cx="2651760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07AE70-2FE3-1872-0811-BC089F61285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264408" y="6318504"/>
            <a:ext cx="1325880" cy="365760"/>
          </a:xfrm>
        </p:spPr>
        <p:txBody>
          <a:bodyPr/>
          <a:lstStyle/>
          <a:p>
            <a:fld id="{7040DD2C-7FC6-41A9-87A2-29E4EDD4A815}" type="datetime1">
              <a:rPr lang="en-US" smtClean="0"/>
              <a:t>2/11/2026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3EE6EB-FF56-B8A3-1408-5C43C49B256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4507992" y="6318504"/>
            <a:ext cx="493776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2866F3-0262-FC88-23E2-359D75EA8A7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660263" y="0"/>
            <a:ext cx="6408375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224855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5592" y="1008126"/>
            <a:ext cx="3401567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93A3E8A-C3F5-3D0B-FDE4-68B52DFE719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6" y="0"/>
            <a:ext cx="7397496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65592" y="3099816"/>
            <a:ext cx="3401567" cy="305409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8C8E1E-13A9-668C-1F5C-BC271E6A05CF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8165592" y="6318504"/>
            <a:ext cx="2331720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BE2343-B677-7565-070B-CEED0B0D546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0497312" y="6318504"/>
            <a:ext cx="1069847" cy="365760"/>
          </a:xfrm>
        </p:spPr>
        <p:txBody>
          <a:bodyPr/>
          <a:lstStyle/>
          <a:p>
            <a:fld id="{1095A040-388D-41D5-A09F-3EC1A1D097A8}" type="datetime1">
              <a:rPr lang="en-US" smtClean="0"/>
              <a:t>2/11/2026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4BC881-6669-50F2-64F2-57BD81A93BC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1888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29121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207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1C4689-B28D-4D3C-8B05-9ABB967E2A3E}" type="datetime1">
              <a:rPr lang="en-US" smtClean="0"/>
              <a:t>2/11/2026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62677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92371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42" r:id="rId1"/>
    <p:sldLayoutId id="2147484143" r:id="rId2"/>
    <p:sldLayoutId id="2147484144" r:id="rId3"/>
    <p:sldLayoutId id="2147484145" r:id="rId4"/>
    <p:sldLayoutId id="2147484146" r:id="rId5"/>
    <p:sldLayoutId id="2147484147" r:id="rId6"/>
    <p:sldLayoutId id="2147484148" r:id="rId7"/>
    <p:sldLayoutId id="2147484149" r:id="rId8"/>
    <p:sldLayoutId id="2147484150" r:id="rId9"/>
    <p:sldLayoutId id="2147484151" r:id="rId10"/>
    <p:sldLayoutId id="2147484152" r:id="rId11"/>
    <p:sldLayoutId id="2147484153" r:id="rId12"/>
    <p:sldLayoutId id="2147484154" r:id="rId13"/>
    <p:sldLayoutId id="2147484155" r:id="rId14"/>
    <p:sldLayoutId id="2147484156" r:id="rId15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28BEA-4F25-0ABF-1E05-70C233D996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2280213"/>
            <a:ext cx="5852160" cy="3159887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Organisational Management</a:t>
            </a:r>
            <a:b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Misbah Omar</a:t>
            </a:r>
            <a:b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2406888</a:t>
            </a:r>
            <a:b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Title: Organisational Structure and its importance </a:t>
            </a:r>
          </a:p>
        </p:txBody>
      </p:sp>
      <p:pic>
        <p:nvPicPr>
          <p:cNvPr id="6" name="Picture Placeholder 5" descr="Icebergs">
            <a:extLst>
              <a:ext uri="{FF2B5EF4-FFF2-40B4-BE49-F238E27FC236}">
                <a16:creationId xmlns:a16="http://schemas.microsoft.com/office/drawing/2014/main" id="{7DDC9629-9A3E-3DE5-BC2B-E752B2D3DFB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48" r="30348"/>
          <a:stretch>
            <a:fillRect/>
          </a:stretch>
        </p:blipFill>
        <p:spPr>
          <a:effectLst>
            <a:glow rad="228600">
              <a:schemeClr val="accent5">
                <a:satMod val="175000"/>
                <a:alpha val="40000"/>
              </a:schemeClr>
            </a:glow>
            <a:outerShdw blurRad="50800" dist="38100" dir="16200000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422793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raffic in city at dusk">
            <a:extLst>
              <a:ext uri="{FF2B5EF4-FFF2-40B4-BE49-F238E27FC236}">
                <a16:creationId xmlns:a16="http://schemas.microsoft.com/office/drawing/2014/main" id="{D800F8CB-E338-921A-6AA3-EA17A117A7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866" y="657726"/>
            <a:ext cx="4837176" cy="4356026"/>
          </a:xfrm>
          <a:prstGeom prst="rect">
            <a:avLst/>
          </a:prstGeom>
          <a:noFill/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AE5B07A-7B9D-32E0-3476-666CB0EDF4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1509672"/>
              </p:ext>
            </p:extLst>
          </p:nvPr>
        </p:nvGraphicFramePr>
        <p:xfrm>
          <a:off x="5405377" y="191503"/>
          <a:ext cx="6786623" cy="61571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86623">
                  <a:extLst>
                    <a:ext uri="{9D8B030D-6E8A-4147-A177-3AD203B41FA5}">
                      <a16:colId xmlns:a16="http://schemas.microsoft.com/office/drawing/2014/main" val="1100715644"/>
                    </a:ext>
                  </a:extLst>
                </a:gridCol>
              </a:tblGrid>
              <a:tr h="5850482"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2200" dirty="0">
                          <a:solidFill>
                            <a:schemeClr val="tx1"/>
                          </a:solidFill>
                        </a:rPr>
                        <a:t>This presentation will cover:</a:t>
                      </a:r>
                    </a:p>
                    <a:p>
                      <a:pPr marL="571500" indent="-571500">
                        <a:buFont typeface="Wingdings" panose="05000000000000000000" pitchFamily="2" charset="2"/>
                        <a:buChar char="v"/>
                      </a:pPr>
                      <a:endParaRPr lang="en-GB" sz="2200" dirty="0">
                        <a:solidFill>
                          <a:schemeClr val="tx1"/>
                        </a:solidFill>
                      </a:endParaRPr>
                    </a:p>
                    <a:p>
                      <a:pPr marL="571500" indent="-571500">
                        <a:buFont typeface="Wingdings" panose="05000000000000000000" pitchFamily="2" charset="2"/>
                        <a:buChar char="v"/>
                      </a:pPr>
                      <a:r>
                        <a:rPr lang="en-GB" sz="22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meaning of organisational structure</a:t>
                      </a:r>
                    </a:p>
                    <a:p>
                      <a:pPr marL="571500" indent="-571500">
                        <a:buFont typeface="Wingdings" panose="05000000000000000000" pitchFamily="2" charset="2"/>
                        <a:buChar char="v"/>
                      </a:pPr>
                      <a:endParaRPr lang="en-GB" sz="22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571500" indent="-571500">
                        <a:buFont typeface="Wingdings" panose="05000000000000000000" pitchFamily="2" charset="2"/>
                        <a:buChar char="v"/>
                      </a:pPr>
                      <a:r>
                        <a:rPr lang="en-GB" sz="22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Organisational charts and their purpose</a:t>
                      </a:r>
                    </a:p>
                    <a:p>
                      <a:pPr marL="571500" indent="-571500">
                        <a:buFont typeface="Wingdings" panose="05000000000000000000" pitchFamily="2" charset="2"/>
                        <a:buChar char="v"/>
                      </a:pPr>
                      <a:endParaRPr lang="en-GB" sz="22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571500" indent="-571500">
                        <a:buFont typeface="Wingdings" panose="05000000000000000000" pitchFamily="2" charset="2"/>
                        <a:buChar char="v"/>
                      </a:pPr>
                      <a:r>
                        <a:rPr lang="en-GB" sz="22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Importance of organisational structure</a:t>
                      </a:r>
                    </a:p>
                    <a:p>
                      <a:pPr marL="571500" indent="-571500">
                        <a:buFont typeface="Wingdings" panose="05000000000000000000" pitchFamily="2" charset="2"/>
                        <a:buChar char="v"/>
                      </a:pPr>
                      <a:endParaRPr lang="en-GB" sz="22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571500" indent="-571500">
                        <a:buFont typeface="Wingdings" panose="05000000000000000000" pitchFamily="2" charset="2"/>
                        <a:buChar char="v"/>
                      </a:pPr>
                      <a:r>
                        <a:rPr lang="en-GB" sz="22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Different ways organisations design their structure</a:t>
                      </a:r>
                    </a:p>
                    <a:p>
                      <a:pPr marL="571500" indent="-571500">
                        <a:buFont typeface="Wingdings" panose="05000000000000000000" pitchFamily="2" charset="2"/>
                        <a:buChar char="v"/>
                      </a:pPr>
                      <a:endParaRPr lang="en-GB" sz="22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571500" indent="-571500">
                        <a:buFont typeface="Wingdings" panose="05000000000000000000" pitchFamily="2" charset="2"/>
                        <a:buChar char="v"/>
                      </a:pPr>
                      <a:r>
                        <a:rPr lang="en-GB" sz="22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Conclusion</a:t>
                      </a:r>
                    </a:p>
                    <a:p>
                      <a:pPr marL="571500" indent="-571500">
                        <a:buFont typeface="Wingdings" panose="05000000000000000000" pitchFamily="2" charset="2"/>
                        <a:buChar char="v"/>
                      </a:pPr>
                      <a:endParaRPr lang="en-GB" sz="22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571500" indent="-571500">
                        <a:buFont typeface="Wingdings" panose="05000000000000000000" pitchFamily="2" charset="2"/>
                        <a:buChar char="v"/>
                      </a:pPr>
                      <a:r>
                        <a:rPr lang="en-GB" sz="22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REFERENCE</a:t>
                      </a:r>
                    </a:p>
                    <a:p>
                      <a:pPr marL="571500" indent="-571500">
                        <a:buFont typeface="Wingdings" panose="05000000000000000000" pitchFamily="2" charset="2"/>
                        <a:buChar char="q"/>
                      </a:pPr>
                      <a:endParaRPr lang="en-GB" sz="19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8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000" dirty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000" dirty="0">
                        <a:solidFill>
                          <a:schemeClr val="tx2"/>
                        </a:solidFill>
                      </a:endParaRPr>
                    </a:p>
                  </a:txBody>
                  <a:tcPr marL="45913" marR="45913" marT="22956" marB="22956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85933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46982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30B326A-C054-4820-AFCA-FCB009ABC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265DFC7-1B2A-4A32-9C43-C48EA6FF6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53B328C-A402-44DE-AABB-9BFBB6617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3D pattern of ring shapes connected by lines">
            <a:extLst>
              <a:ext uri="{FF2B5EF4-FFF2-40B4-BE49-F238E27FC236}">
                <a16:creationId xmlns:a16="http://schemas.microsoft.com/office/drawing/2014/main" id="{E9AD39DC-2F9F-5559-BFB8-62B014A97F0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grayscl/>
          </a:blip>
          <a:srcRect r="3"/>
          <a:stretch>
            <a:fillRect/>
          </a:stretch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19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21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193DA1-8BCC-EAED-6A8B-F47D5221D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STRUCTURE &amp; CHART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A0A4D2-C8EC-6038-F4F9-F6F7FE22571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76636" y="1193800"/>
            <a:ext cx="6085091" cy="4370238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US" dirty="0"/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Organizational structure shows how work is divided in an organization</a:t>
            </a:r>
          </a:p>
          <a:p>
            <a:pPr>
              <a:lnSpc>
                <a:spcPct val="11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explains roles, responsibilities and reporting relationships</a:t>
            </a:r>
          </a:p>
          <a:p>
            <a:pPr>
              <a:lnSpc>
                <a:spcPct val="11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Organization chart is a visual diagram of the structure</a:t>
            </a:r>
          </a:p>
          <a:p>
            <a:pPr marL="0">
              <a:lnSpc>
                <a:spcPct val="11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Why organizational structure is important:</a:t>
            </a:r>
          </a:p>
          <a:p>
            <a:pPr>
              <a:lnSpc>
                <a:spcPct val="11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Improves communication</a:t>
            </a:r>
          </a:p>
          <a:p>
            <a:pPr>
              <a:lnSpc>
                <a:spcPct val="11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Clarifies responsibilities</a:t>
            </a:r>
          </a:p>
          <a:p>
            <a:pPr>
              <a:lnSpc>
                <a:spcPct val="11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Support coordination and control</a:t>
            </a:r>
          </a:p>
          <a:p>
            <a:pPr>
              <a:lnSpc>
                <a:spcPct val="11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Help achieve organizational goals.</a:t>
            </a:r>
          </a:p>
        </p:txBody>
      </p:sp>
      <p:sp>
        <p:nvSpPr>
          <p:cNvPr id="27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03195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DDEBF-0383-9BDE-7ED6-1E6B7290E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FUNCTIONAL STRUCTURE</a:t>
            </a:r>
          </a:p>
        </p:txBody>
      </p:sp>
      <p:pic>
        <p:nvPicPr>
          <p:cNvPr id="6" name="Picture Placeholder 5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F3D4B682-4D5A-B591-CAD1-890F37E9EF2B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45" r="34927" b="1"/>
          <a:stretch>
            <a:fillRect/>
          </a:stretch>
        </p:blipFill>
        <p:spPr>
          <a:xfrm>
            <a:off x="8109502" y="173620"/>
            <a:ext cx="4082498" cy="6423950"/>
          </a:xfrm>
          <a:prstGeom prst="rect">
            <a:avLst/>
          </a:prstGeom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BFB30039-A448-1309-6033-1FABA40589B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81727" y="173620"/>
            <a:ext cx="3025303" cy="6684375"/>
          </a:xfr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900" dirty="0"/>
              <a:t>Employees are grouped by job functions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900" dirty="0"/>
              <a:t>Each department focuses on one type of work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900" dirty="0"/>
              <a:t>Common in small and medium organizational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b="1" dirty="0"/>
              <a:t>Advantages: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900" dirty="0"/>
              <a:t>Clear roles and responsibilities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900" dirty="0"/>
              <a:t>High level of </a:t>
            </a:r>
            <a:r>
              <a:rPr lang="en-US" sz="1900" dirty="0" err="1"/>
              <a:t>specialistion</a:t>
            </a:r>
            <a:endParaRPr lang="en-US" sz="1900" dirty="0"/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900" dirty="0"/>
              <a:t>Easy to manage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b="1" dirty="0"/>
              <a:t>Organisatinal chart: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/>
              <a:t>Managing Director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900" dirty="0"/>
              <a:t>Finance Department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900" dirty="0"/>
              <a:t>Marketing department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900" dirty="0"/>
              <a:t>HR Department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900" dirty="0"/>
              <a:t>Operations Department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24121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Firemen in a huddle">
            <a:extLst>
              <a:ext uri="{FF2B5EF4-FFF2-40B4-BE49-F238E27FC236}">
                <a16:creationId xmlns:a16="http://schemas.microsoft.com/office/drawing/2014/main" id="{265D311B-46F9-F737-B1C7-2305490F08A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65" r="-1" b="7862"/>
          <a:stretch>
            <a:fillRect/>
          </a:stretch>
        </p:blipFill>
        <p:spPr>
          <a:xfrm>
            <a:off x="305" y="10"/>
            <a:ext cx="12191695" cy="6857990"/>
          </a:xfrm>
          <a:prstGeom prst="rect">
            <a:avLst/>
          </a:pr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2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35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5F278-23B3-85E9-BAC9-07B8555F5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DIVISIONAL STRUCTURE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FE18D8CF-467F-8629-1E3E-C1E893675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Organizational is divided into separate is divisions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Divisions are based on products or regions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Each division has its own manager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Focus on specific markets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Faster decision-making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Clear accountability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Organizational chart: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Managing director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UK Division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Europe Division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Asia Division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400" dirty="0"/>
          </a:p>
        </p:txBody>
      </p:sp>
      <p:sp>
        <p:nvSpPr>
          <p:cNvPr id="38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16092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09121-304D-4D55-A092-D37D4C630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MATRIX STRUCTURE</a:t>
            </a:r>
          </a:p>
        </p:txBody>
      </p:sp>
      <p:graphicFrame>
        <p:nvGraphicFramePr>
          <p:cNvPr id="149" name="Content Placeholder 2">
            <a:extLst>
              <a:ext uri="{FF2B5EF4-FFF2-40B4-BE49-F238E27FC236}">
                <a16:creationId xmlns:a16="http://schemas.microsoft.com/office/drawing/2014/main" id="{3EC3053B-3AC1-D479-6BD4-6923C392E710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87817713"/>
              </p:ext>
            </p:extLst>
          </p:nvPr>
        </p:nvGraphicFramePr>
        <p:xfrm>
          <a:off x="767752" y="1647646"/>
          <a:ext cx="5328248" cy="45978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Placeholder 5" descr="Bird illustration on blue background">
            <a:extLst>
              <a:ext uri="{FF2B5EF4-FFF2-40B4-BE49-F238E27FC236}">
                <a16:creationId xmlns:a16="http://schemas.microsoft.com/office/drawing/2014/main" id="{38529F2F-5392-C4A0-BB49-51AD697B56BF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7" r="3" b="3"/>
          <a:stretch>
            <a:fillRect/>
          </a:stretch>
        </p:blipFill>
        <p:spPr>
          <a:xfrm>
            <a:off x="6277257" y="2174242"/>
            <a:ext cx="4613872" cy="3124351"/>
          </a:xfrm>
          <a:prstGeom prst="rect">
            <a:avLst/>
          </a:prstGeom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312262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683EAA59-24DC-4627-AB66-12602B762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337D7E9F-40E2-421F-8428-EF1ED3BD5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42928F44-8AA2-4E03-A7D3-F2A035E975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11C1593-52D7-ED75-BD4D-53560B2AF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CONCLUSION</a:t>
            </a:r>
          </a:p>
        </p:txBody>
      </p:sp>
      <p:graphicFrame>
        <p:nvGraphicFramePr>
          <p:cNvPr id="43" name="Content Placeholder 3">
            <a:extLst>
              <a:ext uri="{FF2B5EF4-FFF2-40B4-BE49-F238E27FC236}">
                <a16:creationId xmlns:a16="http://schemas.microsoft.com/office/drawing/2014/main" id="{C1D42A6E-1A6D-C66B-386A-CC7A56D1E9A5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849443432"/>
              </p:ext>
            </p:extLst>
          </p:nvPr>
        </p:nvGraphicFramePr>
        <p:xfrm>
          <a:off x="1450975" y="2341209"/>
          <a:ext cx="9291638" cy="31245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85972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Rectangle 113">
            <a:extLst>
              <a:ext uri="{FF2B5EF4-FFF2-40B4-BE49-F238E27FC236}">
                <a16:creationId xmlns:a16="http://schemas.microsoft.com/office/drawing/2014/main" id="{683EAA59-24DC-4627-AB66-12602B762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16" name="Picture 115">
            <a:extLst>
              <a:ext uri="{FF2B5EF4-FFF2-40B4-BE49-F238E27FC236}">
                <a16:creationId xmlns:a16="http://schemas.microsoft.com/office/drawing/2014/main" id="{337D7E9F-40E2-421F-8428-EF1ED3BD5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18" name="Straight Connector 117">
            <a:extLst>
              <a:ext uri="{FF2B5EF4-FFF2-40B4-BE49-F238E27FC236}">
                <a16:creationId xmlns:a16="http://schemas.microsoft.com/office/drawing/2014/main" id="{42928F44-8AA2-4E03-A7D3-F2A035E975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123FA4C-0B13-566A-2AC9-1D7E4E8B6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MATRIX STRUCTURE</a:t>
            </a:r>
          </a:p>
        </p:txBody>
      </p:sp>
      <p:graphicFrame>
        <p:nvGraphicFramePr>
          <p:cNvPr id="50" name="Content Placeholder 3">
            <a:extLst>
              <a:ext uri="{FF2B5EF4-FFF2-40B4-BE49-F238E27FC236}">
                <a16:creationId xmlns:a16="http://schemas.microsoft.com/office/drawing/2014/main" id="{ED2C6D0D-FEC9-F785-0C61-955E33F3C70D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168560529"/>
              </p:ext>
            </p:extLst>
          </p:nvPr>
        </p:nvGraphicFramePr>
        <p:xfrm>
          <a:off x="1450975" y="2341209"/>
          <a:ext cx="9291638" cy="31245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993066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683EAA59-24DC-4627-AB66-12602B762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337D7E9F-40E2-421F-8428-EF1ED3BD5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42928F44-8AA2-4E03-A7D3-F2A035E975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3428F0B5-B9FD-4601-A0A8-6BF5ABF34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CC26E585-FCC4-443D-9489-0E9471606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181443-1480-F2ED-80DA-114DB1EC0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REFERENCE LIST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64838ADD-CEC0-4F6C-8A38-20120D0D51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9" name="Title 1">
            <a:extLst>
              <a:ext uri="{FF2B5EF4-FFF2-40B4-BE49-F238E27FC236}">
                <a16:creationId xmlns:a16="http://schemas.microsoft.com/office/drawing/2014/main" id="{80D9730C-8D66-457D-B5EC-49C01D6BA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3ACC0A5F-0F61-43B1-8039-E0FC84495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Picture 52">
            <a:extLst>
              <a:ext uri="{FF2B5EF4-FFF2-40B4-BE49-F238E27FC236}">
                <a16:creationId xmlns:a16="http://schemas.microsoft.com/office/drawing/2014/main" id="{84E72657-3267-436B-9AFF-3A1A04205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B2563AFE-BCCF-63E9-BFCC-144700074538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4260394843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2213288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607</TotalTime>
  <Words>380</Words>
  <Application>Microsoft Office PowerPoint</Application>
  <PresentationFormat>Widescreen</PresentationFormat>
  <Paragraphs>94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Rockwell</vt:lpstr>
      <vt:lpstr>Wingdings</vt:lpstr>
      <vt:lpstr>Gallery</vt:lpstr>
      <vt:lpstr>Module Name: Organisational Management Student Name: Misbah Omar Student Number: 2406888 Presentation Title: Organisational Structure and its importance </vt:lpstr>
      <vt:lpstr>PowerPoint Presentation</vt:lpstr>
      <vt:lpstr>STRUCTURE &amp; CHART</vt:lpstr>
      <vt:lpstr>FUNCTIONAL STRUCTURE</vt:lpstr>
      <vt:lpstr>DIVISIONAL STRUCTURE</vt:lpstr>
      <vt:lpstr>MATRIX STRUCTURE</vt:lpstr>
      <vt:lpstr>CONCLUSION</vt:lpstr>
      <vt:lpstr>MATRIX STRUCTURE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Nasir Mehmood</dc:creator>
  <cp:lastModifiedBy>Nasir Mehmood</cp:lastModifiedBy>
  <cp:revision>5</cp:revision>
  <dcterms:created xsi:type="dcterms:W3CDTF">2026-02-03T17:07:06Z</dcterms:created>
  <dcterms:modified xsi:type="dcterms:W3CDTF">2026-02-11T16:02:41Z</dcterms:modified>
</cp:coreProperties>
</file>