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4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4" d="100"/>
          <a:sy n="74" d="100"/>
        </p:scale>
        <p:origin x="-1616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printerSettings" Target="printerSettings/printerSettings1.bin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heme" Target="theme/theme1.xml"/><Relationship Id="rId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25/02/20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7848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5406-2B48-D349-A244-090BDE882812}" type="datetimeFigureOut">
              <a:rPr lang="en-US" smtClean="0"/>
              <a:t>25/02/20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C2185-B8E7-4443-8C2D-D5A57CC306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570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A0C47-018D-4460-B945-BFF7981B6CA6}" type="datetimeFigureOut">
              <a:rPr lang="en-US" smtClean="0"/>
              <a:t>25/02/20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F5A0A-F6FC-4FFD-9B49-0DA8697211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1175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5406-2B48-D349-A244-090BDE882812}" type="datetimeFigureOut">
              <a:rPr lang="en-US" smtClean="0"/>
              <a:t>25/02/20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C2185-B8E7-4443-8C2D-D5A57CC306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755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5406-2B48-D349-A244-090BDE882812}" type="datetimeFigureOut">
              <a:rPr lang="en-US" smtClean="0"/>
              <a:t>25/02/20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C2185-B8E7-4443-8C2D-D5A57CC306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19539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5406-2B48-D349-A244-090BDE882812}" type="datetimeFigureOut">
              <a:rPr lang="en-US" smtClean="0"/>
              <a:t>25/02/20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C2185-B8E7-4443-8C2D-D5A57CC306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961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5406-2B48-D349-A244-090BDE882812}" type="datetimeFigureOut">
              <a:rPr lang="en-US" smtClean="0"/>
              <a:t>25/02/20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C2185-B8E7-4443-8C2D-D5A57CC306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288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5406-2B48-D349-A244-090BDE882812}" type="datetimeFigureOut">
              <a:rPr lang="en-US" smtClean="0"/>
              <a:t>25/02/20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C2185-B8E7-4443-8C2D-D5A57CC306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51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5406-2B48-D349-A244-090BDE882812}" type="datetimeFigureOut">
              <a:rPr lang="en-US" smtClean="0"/>
              <a:t>25/02/20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C2185-B8E7-4443-8C2D-D5A57CC306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900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5406-2B48-D349-A244-090BDE882812}" type="datetimeFigureOut">
              <a:rPr lang="en-US" smtClean="0"/>
              <a:t>25/02/20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C2185-B8E7-4443-8C2D-D5A57CC306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742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5406-2B48-D349-A244-090BDE882812}" type="datetimeFigureOut">
              <a:rPr lang="en-US" smtClean="0"/>
              <a:t>25/02/20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C2185-B8E7-4443-8C2D-D5A57CC306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7768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4F5406-2B48-D349-A244-090BDE882812}" type="datetimeFigureOut">
              <a:rPr lang="en-US" smtClean="0"/>
              <a:t>25/02/20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C2185-B8E7-4443-8C2D-D5A57CC306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6484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379994"/>
            <a:ext cx="4411840" cy="1470025"/>
          </a:xfrm>
        </p:spPr>
        <p:txBody>
          <a:bodyPr>
            <a:normAutofit/>
          </a:bodyPr>
          <a:lstStyle/>
          <a:p>
            <a:r>
              <a:rPr lang="en-US" dirty="0" err="1" smtClean="0"/>
              <a:t>Gwaith</a:t>
            </a:r>
            <a:r>
              <a:rPr lang="en-US" dirty="0" smtClean="0"/>
              <a:t> </a:t>
            </a:r>
            <a:r>
              <a:rPr lang="en-US" dirty="0" err="1" smtClean="0"/>
              <a:t>Dosbarth</a:t>
            </a:r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411840" y="379994"/>
            <a:ext cx="441184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 smtClean="0"/>
              <a:t>Dydd</a:t>
            </a:r>
            <a:r>
              <a:rPr lang="en-US" dirty="0" smtClean="0"/>
              <a:t> </a:t>
            </a:r>
            <a:r>
              <a:rPr lang="en-US" dirty="0" err="1" smtClean="0"/>
              <a:t>Mawrth</a:t>
            </a:r>
            <a:r>
              <a:rPr lang="en-US" dirty="0" smtClean="0"/>
              <a:t> 25 </a:t>
            </a:r>
            <a:r>
              <a:rPr lang="en-US" dirty="0" err="1" smtClean="0"/>
              <a:t>Chwefror</a:t>
            </a:r>
            <a:endParaRPr lang="en-US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52400" y="2317148"/>
            <a:ext cx="8671280" cy="20589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>Nod y </a:t>
            </a:r>
            <a:r>
              <a:rPr lang="en-US" dirty="0" err="1" smtClean="0"/>
              <a:t>wers</a:t>
            </a:r>
            <a:r>
              <a:rPr lang="en-US" dirty="0" smtClean="0"/>
              <a:t>.....</a:t>
            </a:r>
          </a:p>
          <a:p>
            <a:pPr algn="l"/>
            <a:endParaRPr lang="en-US" dirty="0" smtClean="0"/>
          </a:p>
          <a:p>
            <a:pPr algn="l"/>
            <a:r>
              <a:rPr lang="en-US" dirty="0" smtClean="0"/>
              <a:t>Translate scientific words to </a:t>
            </a:r>
            <a:r>
              <a:rPr lang="en-US" dirty="0" err="1" smtClean="0"/>
              <a:t>Cymraeg</a:t>
            </a:r>
            <a:endParaRPr lang="en-US" dirty="0"/>
          </a:p>
        </p:txBody>
      </p:sp>
      <p:sp>
        <p:nvSpPr>
          <p:cNvPr id="7" name="Right Triangle 6"/>
          <p:cNvSpPr/>
          <p:nvPr/>
        </p:nvSpPr>
        <p:spPr>
          <a:xfrm>
            <a:off x="0" y="5405743"/>
            <a:ext cx="1098481" cy="1452257"/>
          </a:xfrm>
          <a:prstGeom prst="rtTriangle">
            <a:avLst/>
          </a:prstGeom>
          <a:solidFill>
            <a:srgbClr val="FF66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ight Triangle 7"/>
          <p:cNvSpPr/>
          <p:nvPr/>
        </p:nvSpPr>
        <p:spPr>
          <a:xfrm flipH="1">
            <a:off x="8064898" y="5440065"/>
            <a:ext cx="1079101" cy="1452257"/>
          </a:xfrm>
          <a:prstGeom prst="rtTriangle">
            <a:avLst/>
          </a:prstGeom>
          <a:solidFill>
            <a:srgbClr val="FF66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Isosceles Triangle 8"/>
          <p:cNvSpPr/>
          <p:nvPr/>
        </p:nvSpPr>
        <p:spPr>
          <a:xfrm>
            <a:off x="1098481" y="5440065"/>
            <a:ext cx="1750705" cy="1452257"/>
          </a:xfrm>
          <a:prstGeom prst="triangle">
            <a:avLst/>
          </a:prstGeom>
          <a:solidFill>
            <a:srgbClr val="FF66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/>
          <p:cNvSpPr/>
          <p:nvPr/>
        </p:nvSpPr>
        <p:spPr>
          <a:xfrm>
            <a:off x="2849186" y="5440065"/>
            <a:ext cx="1750705" cy="1452257"/>
          </a:xfrm>
          <a:prstGeom prst="triangle">
            <a:avLst/>
          </a:prstGeom>
          <a:solidFill>
            <a:srgbClr val="FF66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Isosceles Triangle 10"/>
          <p:cNvSpPr/>
          <p:nvPr/>
        </p:nvSpPr>
        <p:spPr>
          <a:xfrm>
            <a:off x="4599891" y="5440065"/>
            <a:ext cx="1750705" cy="1452257"/>
          </a:xfrm>
          <a:prstGeom prst="triangle">
            <a:avLst/>
          </a:prstGeom>
          <a:solidFill>
            <a:srgbClr val="FF66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/>
          <p:cNvSpPr/>
          <p:nvPr/>
        </p:nvSpPr>
        <p:spPr>
          <a:xfrm>
            <a:off x="6314194" y="5440065"/>
            <a:ext cx="1750705" cy="1452257"/>
          </a:xfrm>
          <a:prstGeom prst="triangle">
            <a:avLst/>
          </a:prstGeom>
          <a:solidFill>
            <a:srgbClr val="FF66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024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16085"/>
            <a:ext cx="8229600" cy="605364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smtClean="0"/>
              <a:t>Plan                                                                  </a:t>
            </a:r>
            <a:r>
              <a:rPr lang="en-US" dirty="0" err="1" smtClean="0"/>
              <a:t>Prawf</a:t>
            </a:r>
            <a:r>
              <a:rPr lang="en-US" dirty="0" smtClean="0"/>
              <a:t> </a:t>
            </a:r>
            <a:r>
              <a:rPr lang="en-US" dirty="0" err="1" smtClean="0"/>
              <a:t>Teg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Fair Test                                                          </a:t>
            </a:r>
            <a:r>
              <a:rPr lang="en-US" dirty="0" err="1" smtClean="0"/>
              <a:t>Mesur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Table                                                               </a:t>
            </a:r>
            <a:r>
              <a:rPr lang="en-US" dirty="0" err="1" smtClean="0"/>
              <a:t>Cynllun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Variable                                                          </a:t>
            </a:r>
            <a:r>
              <a:rPr lang="en-US" dirty="0" err="1" smtClean="0"/>
              <a:t>Datblygu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Graph                                                              </a:t>
            </a:r>
            <a:r>
              <a:rPr lang="en-US" dirty="0" err="1" smtClean="0"/>
              <a:t>Newidyn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Hazard                                                             </a:t>
            </a:r>
            <a:r>
              <a:rPr lang="en-US" dirty="0" err="1" smtClean="0"/>
              <a:t>Tabl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Measure                                                         Graff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Develop                                                          </a:t>
            </a:r>
            <a:r>
              <a:rPr lang="en-US" dirty="0" err="1" smtClean="0"/>
              <a:t>Peryg</a:t>
            </a:r>
            <a:endParaRPr lang="en-US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1270119" y="600638"/>
            <a:ext cx="4428254" cy="157882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V="1">
            <a:off x="1699214" y="600638"/>
            <a:ext cx="3999159" cy="8237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1424593" y="2179458"/>
            <a:ext cx="4273780" cy="223094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1424593" y="3689634"/>
            <a:ext cx="4273780" cy="149301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1424593" y="4410400"/>
            <a:ext cx="4273780" cy="149301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V="1">
            <a:off x="1699214" y="1424370"/>
            <a:ext cx="3999159" cy="375827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flipV="1">
            <a:off x="1699214" y="2900224"/>
            <a:ext cx="3999159" cy="314047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1699214" y="2900224"/>
            <a:ext cx="3999159" cy="78941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6831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</TotalTime>
  <Words>37</Words>
  <Application>Microsoft Macintosh PowerPoint</Application>
  <PresentationFormat>On-screen Show (4:3)</PresentationFormat>
  <Paragraphs>20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Gwaith Dosbarth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Gwaith Dosbarth</dc:title>
  <dc:creator>Ellie McAdams</dc:creator>
  <cp:lastModifiedBy>Ellie McAdams</cp:lastModifiedBy>
  <cp:revision>2</cp:revision>
  <dcterms:created xsi:type="dcterms:W3CDTF">2020-02-25T11:00:16Z</dcterms:created>
  <dcterms:modified xsi:type="dcterms:W3CDTF">2020-02-25T11:19:52Z</dcterms:modified>
</cp:coreProperties>
</file>