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7" r:id="rId3"/>
    <p:sldId id="259" r:id="rId4"/>
    <p:sldId id="260" r:id="rId5"/>
    <p:sldId id="261" r:id="rId6"/>
    <p:sldId id="262" r:id="rId7"/>
    <p:sldId id="258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4BDA0F1-818A-4FCD-A048-09AE6AC2088A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FA77FE7-2E6D-47D3-9DCD-1954294FAE01}" type="slidenum">
              <a:rPr lang="en-GB" smtClean="0"/>
              <a:pPr lvl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1B03912-CF89-4020-845A-90EDD3CE51F6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085E6DE-B7E2-4265-844B-2457AD7499DB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6A1F9B-38F5-461E-93D7-7601CA36A368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1F9FD063-9A93-4768-9B98-A1C177E61A9C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6F60EC9-A8BD-438D-A4BF-03AACF33E804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115C3A4-815B-4259-B505-1EDEC788BE9A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FF7C7DA-52FC-495B-8C4E-7F8CEBB84FD5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8707120-6941-495B-8754-C138398D740F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CFE775F-2568-475A-9542-2694DB99AB30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52740D6-E08F-4322-AC4C-512EBC4CF7A2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524B19F-7413-4DBB-A20F-1870E9AB09A6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327BF95-3C12-4357-940C-BE7FCBF91CA8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96D54E5-58E0-4AD9-ADE5-D972D77A692B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7ABF6B8-FFC6-4624-AD2C-9DA4AECA6D65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8F80C7C-C909-47F2-BA51-BB269AFBA05A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7641CA0-8F1D-4203-A851-973412A89A02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27289F3-74D5-4FCE-98A0-F5440D9263BB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25CF750-D09A-4313-90E4-11A0B47D3C29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42F15EF-9CD2-4506-AAD1-4E9E1F43C0D7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CC91F77-5D9B-4897-BF83-B92A8E85CBBF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9CEB8327-B706-477F-A15C-900153717276}" type="datetime1">
              <a:rPr lang="en-GB" smtClean="0"/>
              <a:pPr lvl="0"/>
              <a:t>26/04/2021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97A94F48-D324-4846-8C2D-32C6D4E525CF}" type="slidenum">
              <a:rPr lang="en-GB" smtClean="0"/>
              <a:pPr lvl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IRELAND 1922-1948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UNEASY STALEMATE</a:t>
            </a:r>
          </a:p>
        </p:txBody>
      </p:sp>
    </p:spTree>
    <p:extLst>
      <p:ext uri="{BB962C8B-B14F-4D97-AF65-F5344CB8AC3E}">
        <p14:creationId xmlns:p14="http://schemas.microsoft.com/office/powerpoint/2010/main" val="2103843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PART 1 – 1922-1932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‘FREE STATE’ CONSTITUTED :</a:t>
            </a:r>
          </a:p>
          <a:p>
            <a:pPr lvl="0"/>
            <a:r>
              <a:rPr lang="en-GB" dirty="0"/>
              <a:t>Bicameral system</a:t>
            </a:r>
          </a:p>
          <a:p>
            <a:pPr lvl="0"/>
            <a:r>
              <a:rPr lang="en-GB" dirty="0"/>
              <a:t>Proportional Representation</a:t>
            </a:r>
          </a:p>
          <a:p>
            <a:pPr lvl="0"/>
            <a:r>
              <a:rPr lang="en-GB" dirty="0"/>
              <a:t>Minority Rights recognised</a:t>
            </a:r>
          </a:p>
          <a:p>
            <a:pPr lvl="0"/>
            <a:r>
              <a:rPr lang="en-GB" dirty="0"/>
              <a:t>In reality - a one-Party state around CUMANN NA </a:t>
            </a:r>
            <a:r>
              <a:rPr lang="en-GB" dirty="0" err="1"/>
              <a:t>nGAELHEAD</a:t>
            </a:r>
            <a:endParaRPr lang="en-GB" dirty="0"/>
          </a:p>
          <a:p>
            <a:pPr lvl="0"/>
            <a:r>
              <a:rPr lang="en-GB" dirty="0"/>
              <a:t>Sinn Fein dilemma 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28800"/>
            <a:ext cx="3168352" cy="453650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LAW AND 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Keen Government! To meet the threats</a:t>
            </a:r>
          </a:p>
          <a:p>
            <a:r>
              <a:rPr lang="en-GB" dirty="0"/>
              <a:t>Public Safety Act; powers of search and arrest; jury-less courts; framing the ‘Oath of Allegiance’ </a:t>
            </a:r>
          </a:p>
          <a:p>
            <a:r>
              <a:rPr lang="en-GB" dirty="0"/>
              <a:t>Aim – to undermine De Valera </a:t>
            </a:r>
          </a:p>
          <a:p>
            <a:r>
              <a:rPr lang="en-GB" dirty="0"/>
              <a:t>Reality – allowed him to return</a:t>
            </a:r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916832"/>
            <a:ext cx="2736304" cy="3960440"/>
          </a:xfrm>
        </p:spPr>
      </p:pic>
    </p:spTree>
    <p:extLst>
      <p:ext uri="{BB962C8B-B14F-4D97-AF65-F5344CB8AC3E}">
        <p14:creationId xmlns:p14="http://schemas.microsoft.com/office/powerpoint/2010/main" val="908392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ECONOMY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Cumann</a:t>
            </a:r>
            <a:r>
              <a:rPr lang="en-GB" dirty="0"/>
              <a:t> Na </a:t>
            </a:r>
            <a:r>
              <a:rPr lang="en-GB" dirty="0" err="1"/>
              <a:t>Ngaedheal</a:t>
            </a:r>
            <a:r>
              <a:rPr lang="en-GB" dirty="0"/>
              <a:t> :</a:t>
            </a:r>
          </a:p>
          <a:p>
            <a:r>
              <a:rPr lang="en-GB" dirty="0"/>
              <a:t>Frugal and unimaginative– balance the budget</a:t>
            </a:r>
          </a:p>
          <a:p>
            <a:r>
              <a:rPr lang="en-GB" dirty="0"/>
              <a:t>Cut public spending and avoid state intervention</a:t>
            </a:r>
          </a:p>
          <a:p>
            <a:r>
              <a:rPr lang="en-GB" dirty="0"/>
              <a:t>Free Trade approach  </a:t>
            </a:r>
            <a:r>
              <a:rPr lang="en-GB" dirty="0" err="1"/>
              <a:t>vs</a:t>
            </a:r>
            <a:r>
              <a:rPr lang="en-GB" dirty="0"/>
              <a:t> calls for protectionist policies</a:t>
            </a:r>
          </a:p>
          <a:p>
            <a:r>
              <a:rPr lang="en-GB" dirty="0"/>
              <a:t>Basic philosophy - Ireland to remain an agricultural economy with aim of ‘self sufficiency’</a:t>
            </a:r>
          </a:p>
          <a:p>
            <a:r>
              <a:rPr lang="en-GB" dirty="0"/>
              <a:t>Recovery slow – unemployment and emigration endemic</a:t>
            </a:r>
          </a:p>
        </p:txBody>
      </p:sp>
    </p:spTree>
    <p:extLst>
      <p:ext uri="{BB962C8B-B14F-4D97-AF65-F5344CB8AC3E}">
        <p14:creationId xmlns:p14="http://schemas.microsoft.com/office/powerpoint/2010/main" val="3796117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Education, Language and Religion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of Irish language encouraged – Radical approach adopted</a:t>
            </a:r>
          </a:p>
          <a:p>
            <a:r>
              <a:rPr lang="en-GB" dirty="0"/>
              <a:t>Schools curriculum geared to encouraging the use of Irish language</a:t>
            </a:r>
          </a:p>
          <a:p>
            <a:r>
              <a:rPr lang="en-GB" dirty="0"/>
              <a:t>Gaelic way of life = essence of ‘</a:t>
            </a:r>
            <a:r>
              <a:rPr lang="en-GB" dirty="0" err="1"/>
              <a:t>Irishness</a:t>
            </a:r>
            <a:r>
              <a:rPr lang="en-GB" dirty="0"/>
              <a:t>’</a:t>
            </a:r>
          </a:p>
          <a:p>
            <a:r>
              <a:rPr lang="en-GB" dirty="0"/>
              <a:t>Although – ‘the decisive ethos within nationalist Ireland was Catholicism rather than Gaelic’ (Townshend, 1998, p.25).</a:t>
            </a:r>
          </a:p>
        </p:txBody>
      </p:sp>
    </p:spTree>
    <p:extLst>
      <p:ext uri="{BB962C8B-B14F-4D97-AF65-F5344CB8AC3E}">
        <p14:creationId xmlns:p14="http://schemas.microsoft.com/office/powerpoint/2010/main" val="1288572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ROMAN CATHOLICISM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Catholicism impacted upon – Social Policy; education; collective rights; behaviour and mores; public culture</a:t>
            </a:r>
          </a:p>
          <a:p>
            <a:r>
              <a:rPr lang="en-GB" dirty="0"/>
              <a:t>Intransigence over divorce laws and contraception – troubled Protestants</a:t>
            </a:r>
          </a:p>
          <a:p>
            <a:r>
              <a:rPr lang="en-GB" dirty="0"/>
              <a:t>Protestant emigration from southern Ireland</a:t>
            </a:r>
          </a:p>
          <a:p>
            <a:r>
              <a:rPr lang="en-GB" dirty="0"/>
              <a:t>Censorship Act 1938 – control over the product of ‘</a:t>
            </a:r>
            <a:r>
              <a:rPr lang="en-GB" dirty="0" err="1"/>
              <a:t>anglo-Saxon</a:t>
            </a:r>
            <a:r>
              <a:rPr lang="en-GB" dirty="0"/>
              <a:t>’ materialism, modernism and decadence </a:t>
            </a:r>
          </a:p>
        </p:txBody>
      </p:sp>
    </p:spTree>
    <p:extLst>
      <p:ext uri="{BB962C8B-B14F-4D97-AF65-F5344CB8AC3E}">
        <p14:creationId xmlns:p14="http://schemas.microsoft.com/office/powerpoint/2010/main" val="2426138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FIANNA FAIL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Disagreements over policy splits Sinn Fein</a:t>
            </a:r>
          </a:p>
          <a:p>
            <a:r>
              <a:rPr lang="en-GB" dirty="0" err="1"/>
              <a:t>Fianna</a:t>
            </a:r>
            <a:r>
              <a:rPr lang="en-GB" dirty="0"/>
              <a:t> Fail formed March 1926 led by </a:t>
            </a:r>
            <a:r>
              <a:rPr lang="en-GB" dirty="0" err="1"/>
              <a:t>Eamon</a:t>
            </a:r>
            <a:r>
              <a:rPr lang="en-GB" dirty="0"/>
              <a:t> de Valera</a:t>
            </a:r>
          </a:p>
          <a:p>
            <a:endParaRPr lang="en-GB" dirty="0"/>
          </a:p>
          <a:p>
            <a:r>
              <a:rPr lang="en-GB" dirty="0"/>
              <a:t>Main aim: to secure the unity of Ireland as a Republic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3312368" cy="403244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FIANNA FAIL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Aims :</a:t>
            </a:r>
          </a:p>
          <a:p>
            <a:r>
              <a:rPr lang="en-GB" dirty="0"/>
              <a:t>1. Secure unity of Ireland as a Republic</a:t>
            </a:r>
          </a:p>
          <a:p>
            <a:r>
              <a:rPr lang="en-GB" dirty="0"/>
              <a:t>2. The Irish language, traditions, and culture at core of Irish national life</a:t>
            </a:r>
          </a:p>
          <a:p>
            <a:r>
              <a:rPr lang="en-GB" dirty="0"/>
              <a:t>3. The resources and wealth of Ireland meet the welfare needs of the people</a:t>
            </a:r>
          </a:p>
          <a:p>
            <a:r>
              <a:rPr lang="en-GB" dirty="0"/>
              <a:t>4. To ensure that Ireland is, economically, self sufficient</a:t>
            </a:r>
          </a:p>
          <a:p>
            <a:r>
              <a:rPr lang="en-GB" dirty="0"/>
              <a:t>5. Ensure a prosperous rural society, able to support as many families As possible</a:t>
            </a:r>
          </a:p>
          <a:p>
            <a:r>
              <a:rPr lang="en-GB" dirty="0"/>
              <a:t>6. Promote the ruralisation of industries against urban concentration</a:t>
            </a:r>
          </a:p>
        </p:txBody>
      </p:sp>
    </p:spTree>
    <p:extLst>
      <p:ext uri="{BB962C8B-B14F-4D97-AF65-F5344CB8AC3E}">
        <p14:creationId xmlns:p14="http://schemas.microsoft.com/office/powerpoint/2010/main" val="2555477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FIANNA FAIL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Election 1927 – 44 seats (Sinn Fein just 5!)</a:t>
            </a:r>
          </a:p>
          <a:p>
            <a:r>
              <a:rPr lang="en-GB" dirty="0"/>
              <a:t>August 11</a:t>
            </a:r>
            <a:r>
              <a:rPr lang="en-GB" baseline="30000" dirty="0"/>
              <a:t>th</a:t>
            </a:r>
            <a:r>
              <a:rPr lang="en-GB" dirty="0"/>
              <a:t> 1927 – De Valera enters </a:t>
            </a:r>
            <a:r>
              <a:rPr lang="en-GB" dirty="0" err="1"/>
              <a:t>Dail</a:t>
            </a:r>
            <a:r>
              <a:rPr lang="en-GB" dirty="0"/>
              <a:t> </a:t>
            </a:r>
          </a:p>
          <a:p>
            <a:r>
              <a:rPr lang="en-GB" dirty="0"/>
              <a:t>‘Taking the Oath, without taking the Oath’</a:t>
            </a:r>
          </a:p>
          <a:p>
            <a:r>
              <a:rPr lang="en-GB" dirty="0"/>
              <a:t>Unedifying but historic!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00808"/>
            <a:ext cx="3384376" cy="4320480"/>
          </a:xfrm>
        </p:spPr>
      </p:pic>
    </p:spTree>
    <p:extLst>
      <p:ext uri="{BB962C8B-B14F-4D97-AF65-F5344CB8AC3E}">
        <p14:creationId xmlns:p14="http://schemas.microsoft.com/office/powerpoint/2010/main" val="1228440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 – 1932-1948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 Valera attains power:</a:t>
            </a:r>
          </a:p>
          <a:p>
            <a:r>
              <a:rPr lang="en-GB" dirty="0"/>
              <a:t>Opponents (Fine Gael from 1934) in decline</a:t>
            </a:r>
          </a:p>
          <a:p>
            <a:r>
              <a:rPr lang="en-GB" dirty="0"/>
              <a:t>1927-1932 – ‘Apprenticeship’ for </a:t>
            </a:r>
            <a:r>
              <a:rPr lang="en-GB" dirty="0" err="1"/>
              <a:t>Fianna</a:t>
            </a:r>
            <a:r>
              <a:rPr lang="en-GB" dirty="0"/>
              <a:t> Fail</a:t>
            </a:r>
          </a:p>
          <a:p>
            <a:r>
              <a:rPr lang="en-GB" dirty="0"/>
              <a:t>Government attacks on De Valera as IRA ‘Pawn’ increasingly outlandish</a:t>
            </a:r>
          </a:p>
          <a:p>
            <a:r>
              <a:rPr lang="en-GB" dirty="0"/>
              <a:t>‘Red scares’ and coercive policies following O’Higgins assassination , mean draconian laws</a:t>
            </a:r>
          </a:p>
          <a:p>
            <a:r>
              <a:rPr lang="en-GB" dirty="0" err="1"/>
              <a:t>Fianna</a:t>
            </a:r>
            <a:r>
              <a:rPr lang="en-GB" dirty="0"/>
              <a:t> Fail promises on land annuities popular</a:t>
            </a:r>
          </a:p>
          <a:p>
            <a:r>
              <a:rPr lang="en-GB" dirty="0"/>
              <a:t>Election 1932 – </a:t>
            </a:r>
            <a:r>
              <a:rPr lang="en-GB" dirty="0" err="1"/>
              <a:t>Fianna</a:t>
            </a:r>
            <a:r>
              <a:rPr lang="en-GB" dirty="0"/>
              <a:t> Fail in power with Labour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2704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 VALERA AS PRESIDENT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transfer of power –why?</a:t>
            </a:r>
          </a:p>
          <a:p>
            <a:r>
              <a:rPr lang="en-GB" dirty="0"/>
              <a:t>1. Acceptance of a legitimate opposition</a:t>
            </a:r>
          </a:p>
          <a:p>
            <a:r>
              <a:rPr lang="en-GB" dirty="0"/>
              <a:t>2. Irish Parliamentary tradition</a:t>
            </a:r>
          </a:p>
          <a:p>
            <a:r>
              <a:rPr lang="en-GB" dirty="0"/>
              <a:t>3. Broad franchise </a:t>
            </a:r>
          </a:p>
          <a:p>
            <a:r>
              <a:rPr lang="en-GB" dirty="0"/>
              <a:t>4. Roman Catholic church links to parliamentary system</a:t>
            </a:r>
          </a:p>
          <a:p>
            <a:r>
              <a:rPr lang="en-GB" dirty="0"/>
              <a:t>5. A relatively passive police force and an emerging Army structure based on firm </a:t>
            </a:r>
            <a:r>
              <a:rPr lang="en-GB"/>
              <a:t>democratic foundations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111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FIANNA FAIL IN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Constitution – Symbolism:</a:t>
            </a:r>
          </a:p>
          <a:p>
            <a:r>
              <a:rPr lang="en-GB" dirty="0"/>
              <a:t>De Valera’s aim: to assert Irish Sovereignty</a:t>
            </a:r>
          </a:p>
          <a:p>
            <a:r>
              <a:rPr lang="en-GB" dirty="0"/>
              <a:t>To undermine the power of the position of the Governor General</a:t>
            </a:r>
          </a:p>
          <a:p>
            <a:r>
              <a:rPr lang="en-GB" dirty="0"/>
              <a:t>‘Removal of Oath’ Bill becomes law May 1933</a:t>
            </a:r>
          </a:p>
          <a:p>
            <a:r>
              <a:rPr lang="en-GB" dirty="0"/>
              <a:t>Used 1936 Abdication crisis to:</a:t>
            </a:r>
          </a:p>
          <a:p>
            <a:r>
              <a:rPr lang="en-GB" dirty="0"/>
              <a:t>‘to delete from the Constitution all mention of the King and of representation of the Crown</a:t>
            </a:r>
          </a:p>
        </p:txBody>
      </p:sp>
    </p:spTree>
    <p:extLst>
      <p:ext uri="{BB962C8B-B14F-4D97-AF65-F5344CB8AC3E}">
        <p14:creationId xmlns:p14="http://schemas.microsoft.com/office/powerpoint/2010/main" val="2825000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FIANNA FAIL IN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ANGLO-IRISH RELATIONS:</a:t>
            </a:r>
          </a:p>
          <a:p>
            <a:endParaRPr lang="en-GB" dirty="0"/>
          </a:p>
          <a:p>
            <a:r>
              <a:rPr lang="en-GB" dirty="0"/>
              <a:t>Strains from issues relating to the Constitution</a:t>
            </a:r>
          </a:p>
          <a:p>
            <a:endParaRPr lang="en-GB" dirty="0"/>
          </a:p>
          <a:p>
            <a:r>
              <a:rPr lang="en-GB" dirty="0"/>
              <a:t>Commitments over land annuities</a:t>
            </a:r>
          </a:p>
          <a:p>
            <a:endParaRPr lang="en-GB" dirty="0"/>
          </a:p>
          <a:p>
            <a:r>
              <a:rPr lang="en-GB" dirty="0"/>
              <a:t>Economic War – tariff restrictions by the British and retaliation</a:t>
            </a:r>
          </a:p>
          <a:p>
            <a:endParaRPr lang="en-GB" dirty="0"/>
          </a:p>
          <a:p>
            <a:r>
              <a:rPr lang="en-GB" dirty="0"/>
              <a:t>Impact upon Irish hopes of economic regeneration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341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Tensions between industrial and rural priorities</a:t>
            </a:r>
          </a:p>
          <a:p>
            <a:r>
              <a:rPr lang="en-GB" dirty="0"/>
              <a:t>Autarky and rejection of ‘laissez-faire economics held back economic growth</a:t>
            </a:r>
          </a:p>
          <a:p>
            <a:r>
              <a:rPr lang="en-GB" dirty="0"/>
              <a:t>Rural unemployment  remained acute – Industrial sector too weak  to off set rural problems</a:t>
            </a:r>
          </a:p>
          <a:p>
            <a:r>
              <a:rPr lang="en-GB" dirty="0"/>
              <a:t>Ireland does, however, avoid the shock of 1930s depression</a:t>
            </a:r>
          </a:p>
        </p:txBody>
      </p:sp>
    </p:spTree>
    <p:extLst>
      <p:ext uri="{BB962C8B-B14F-4D97-AF65-F5344CB8AC3E}">
        <p14:creationId xmlns:p14="http://schemas.microsoft.com/office/powerpoint/2010/main" val="2285450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EXTREMISM!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Extremism showed its hand in 1930s Ireland as elsewhere</a:t>
            </a:r>
          </a:p>
          <a:p>
            <a:r>
              <a:rPr lang="en-GB" dirty="0"/>
              <a:t>1933 election – marred by violence and intimidation</a:t>
            </a:r>
          </a:p>
          <a:p>
            <a:r>
              <a:rPr lang="en-GB" dirty="0"/>
              <a:t>1932 – IRA Prisoner results and banned lifted</a:t>
            </a:r>
          </a:p>
          <a:p>
            <a:r>
              <a:rPr lang="en-GB" dirty="0"/>
              <a:t>Radical Republicanism re-emerges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44824"/>
            <a:ext cx="4032448" cy="4104455"/>
          </a:xfrm>
        </p:spPr>
      </p:pic>
    </p:spTree>
    <p:extLst>
      <p:ext uri="{BB962C8B-B14F-4D97-AF65-F5344CB8AC3E}">
        <p14:creationId xmlns:p14="http://schemas.microsoft.com/office/powerpoint/2010/main" val="1334294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SEAN LEMASS</a:t>
            </a:r>
          </a:p>
        </p:txBody>
      </p:sp>
      <p:pic>
        <p:nvPicPr>
          <p:cNvPr id="9" name="Content Placeholder 8" descr="LEMAS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060848"/>
            <a:ext cx="3096344" cy="3888432"/>
          </a:xfrm>
        </p:spPr>
      </p:pic>
      <p:pic>
        <p:nvPicPr>
          <p:cNvPr id="11" name="Content Placeholder 10" descr="Sean-Lemass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047750" y="2053431"/>
            <a:ext cx="2857500" cy="3619500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107</TotalTime>
  <Words>677</Words>
  <Application>Microsoft Office PowerPoint</Application>
  <PresentationFormat>On-screen Show (4:3)</PresentationFormat>
  <Paragraphs>92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Book Antiqua</vt:lpstr>
      <vt:lpstr>Lucida Sans</vt:lpstr>
      <vt:lpstr>Wingdings</vt:lpstr>
      <vt:lpstr>Wingdings 2</vt:lpstr>
      <vt:lpstr>Wingdings 3</vt:lpstr>
      <vt:lpstr>Apex</vt:lpstr>
      <vt:lpstr>IRELAND 1922-1948</vt:lpstr>
      <vt:lpstr>PART 1 – 1922-1932</vt:lpstr>
      <vt:lpstr>LAW AND ORDER</vt:lpstr>
      <vt:lpstr>THE ECONOMY</vt:lpstr>
      <vt:lpstr>Education, Language and Religion</vt:lpstr>
      <vt:lpstr>ROMAN CATHOLICISM</vt:lpstr>
      <vt:lpstr>FIANNA FAIL</vt:lpstr>
      <vt:lpstr>FIANNA FAIL</vt:lpstr>
      <vt:lpstr>FIANNA FAIL</vt:lpstr>
      <vt:lpstr>PART 2 – 1932-1948</vt:lpstr>
      <vt:lpstr>DE VALERA AS PRESIDENT</vt:lpstr>
      <vt:lpstr>FIANNA FAIL IN POWER</vt:lpstr>
      <vt:lpstr>FIANNA FAIL IN POWER</vt:lpstr>
      <vt:lpstr>THE ECONOMY</vt:lpstr>
      <vt:lpstr>EXTREMISM!</vt:lpstr>
      <vt:lpstr>SEAN LEMASS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IRELAND 1922-1948</dc:title>
  <dc:creator>Lester Mason</dc:creator>
  <cp:lastModifiedBy>Lester Mason</cp:lastModifiedBy>
  <cp:revision>17</cp:revision>
  <dcterms:created xsi:type="dcterms:W3CDTF">2014-03-06T12:29:15Z</dcterms:created>
  <dcterms:modified xsi:type="dcterms:W3CDTF">2021-04-26T12:45:39Z</dcterms:modified>
</cp:coreProperties>
</file>