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72" r:id="rId8"/>
    <p:sldId id="270" r:id="rId9"/>
    <p:sldId id="271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94660"/>
  </p:normalViewPr>
  <p:slideViewPr>
    <p:cSldViewPr snapToGrid="0">
      <p:cViewPr>
        <p:scale>
          <a:sx n="94" d="100"/>
          <a:sy n="94" d="100"/>
        </p:scale>
        <p:origin x="90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BBCE5-1F8E-455B-A344-E1D1D5A23A3C}" type="datetimeFigureOut">
              <a:t>5/7/2025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BC5DBD-E046-41B4-A09C-FEC49D1CEEE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249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05/07/2025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0"/>
            <a:ext cx="10515600" cy="4429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898678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.felices@uwtsd.ac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17" Type="http://schemas.openxmlformats.org/officeDocument/2006/relationships/tags" Target="../tags/tag117.xml"/><Relationship Id="rId299" Type="http://schemas.openxmlformats.org/officeDocument/2006/relationships/tags" Target="../tags/tag299.xml"/><Relationship Id="rId21" Type="http://schemas.openxmlformats.org/officeDocument/2006/relationships/tags" Target="../tags/tag21.xml"/><Relationship Id="rId63" Type="http://schemas.openxmlformats.org/officeDocument/2006/relationships/tags" Target="../tags/tag63.xml"/><Relationship Id="rId159" Type="http://schemas.openxmlformats.org/officeDocument/2006/relationships/tags" Target="../tags/tag159.xml"/><Relationship Id="rId324" Type="http://schemas.openxmlformats.org/officeDocument/2006/relationships/tags" Target="../tags/tag324.xml"/><Relationship Id="rId366" Type="http://schemas.openxmlformats.org/officeDocument/2006/relationships/tags" Target="../tags/tag366.xml"/><Relationship Id="rId170" Type="http://schemas.openxmlformats.org/officeDocument/2006/relationships/tags" Target="../tags/tag170.xml"/><Relationship Id="rId226" Type="http://schemas.openxmlformats.org/officeDocument/2006/relationships/tags" Target="../tags/tag226.xml"/><Relationship Id="rId268" Type="http://schemas.openxmlformats.org/officeDocument/2006/relationships/tags" Target="../tags/tag268.xml"/><Relationship Id="rId32" Type="http://schemas.openxmlformats.org/officeDocument/2006/relationships/tags" Target="../tags/tag32.xml"/><Relationship Id="rId74" Type="http://schemas.openxmlformats.org/officeDocument/2006/relationships/tags" Target="../tags/tag74.xml"/><Relationship Id="rId128" Type="http://schemas.openxmlformats.org/officeDocument/2006/relationships/tags" Target="../tags/tag128.xml"/><Relationship Id="rId335" Type="http://schemas.openxmlformats.org/officeDocument/2006/relationships/tags" Target="../tags/tag335.xml"/><Relationship Id="rId377" Type="http://schemas.openxmlformats.org/officeDocument/2006/relationships/tags" Target="../tags/tag377.xml"/><Relationship Id="rId5" Type="http://schemas.openxmlformats.org/officeDocument/2006/relationships/tags" Target="../tags/tag5.xml"/><Relationship Id="rId181" Type="http://schemas.openxmlformats.org/officeDocument/2006/relationships/tags" Target="../tags/tag181.xml"/><Relationship Id="rId237" Type="http://schemas.openxmlformats.org/officeDocument/2006/relationships/tags" Target="../tags/tag237.xml"/><Relationship Id="rId402" Type="http://schemas.openxmlformats.org/officeDocument/2006/relationships/tags" Target="../tags/tag402.xml"/><Relationship Id="rId279" Type="http://schemas.openxmlformats.org/officeDocument/2006/relationships/tags" Target="../tags/tag279.xml"/><Relationship Id="rId43" Type="http://schemas.openxmlformats.org/officeDocument/2006/relationships/tags" Target="../tags/tag43.xml"/><Relationship Id="rId139" Type="http://schemas.openxmlformats.org/officeDocument/2006/relationships/tags" Target="../tags/tag139.xml"/><Relationship Id="rId290" Type="http://schemas.openxmlformats.org/officeDocument/2006/relationships/tags" Target="../tags/tag290.xml"/><Relationship Id="rId304" Type="http://schemas.openxmlformats.org/officeDocument/2006/relationships/tags" Target="../tags/tag304.xml"/><Relationship Id="rId346" Type="http://schemas.openxmlformats.org/officeDocument/2006/relationships/tags" Target="../tags/tag346.xml"/><Relationship Id="rId388" Type="http://schemas.openxmlformats.org/officeDocument/2006/relationships/tags" Target="../tags/tag388.xml"/><Relationship Id="rId85" Type="http://schemas.openxmlformats.org/officeDocument/2006/relationships/tags" Target="../tags/tag85.xml"/><Relationship Id="rId150" Type="http://schemas.openxmlformats.org/officeDocument/2006/relationships/tags" Target="../tags/tag150.xml"/><Relationship Id="rId192" Type="http://schemas.openxmlformats.org/officeDocument/2006/relationships/tags" Target="../tags/tag192.xml"/><Relationship Id="rId206" Type="http://schemas.openxmlformats.org/officeDocument/2006/relationships/tags" Target="../tags/tag206.xml"/><Relationship Id="rId413" Type="http://schemas.openxmlformats.org/officeDocument/2006/relationships/tags" Target="../tags/tag413.xml"/><Relationship Id="rId248" Type="http://schemas.openxmlformats.org/officeDocument/2006/relationships/tags" Target="../tags/tag248.xml"/><Relationship Id="rId12" Type="http://schemas.openxmlformats.org/officeDocument/2006/relationships/tags" Target="../tags/tag12.xml"/><Relationship Id="rId108" Type="http://schemas.openxmlformats.org/officeDocument/2006/relationships/tags" Target="../tags/tag108.xml"/><Relationship Id="rId315" Type="http://schemas.openxmlformats.org/officeDocument/2006/relationships/tags" Target="../tags/tag315.xml"/><Relationship Id="rId357" Type="http://schemas.openxmlformats.org/officeDocument/2006/relationships/tags" Target="../tags/tag357.xml"/><Relationship Id="rId54" Type="http://schemas.openxmlformats.org/officeDocument/2006/relationships/tags" Target="../tags/tag54.xml"/><Relationship Id="rId96" Type="http://schemas.openxmlformats.org/officeDocument/2006/relationships/tags" Target="../tags/tag96.xml"/><Relationship Id="rId161" Type="http://schemas.openxmlformats.org/officeDocument/2006/relationships/tags" Target="../tags/tag161.xml"/><Relationship Id="rId217" Type="http://schemas.openxmlformats.org/officeDocument/2006/relationships/tags" Target="../tags/tag217.xml"/><Relationship Id="rId399" Type="http://schemas.openxmlformats.org/officeDocument/2006/relationships/tags" Target="../tags/tag399.xml"/><Relationship Id="rId259" Type="http://schemas.openxmlformats.org/officeDocument/2006/relationships/tags" Target="../tags/tag259.xml"/><Relationship Id="rId424" Type="http://schemas.openxmlformats.org/officeDocument/2006/relationships/tags" Target="../tags/tag424.xml"/><Relationship Id="rId23" Type="http://schemas.openxmlformats.org/officeDocument/2006/relationships/tags" Target="../tags/tag23.xml"/><Relationship Id="rId119" Type="http://schemas.openxmlformats.org/officeDocument/2006/relationships/tags" Target="../tags/tag119.xml"/><Relationship Id="rId270" Type="http://schemas.openxmlformats.org/officeDocument/2006/relationships/tags" Target="../tags/tag270.xml"/><Relationship Id="rId326" Type="http://schemas.openxmlformats.org/officeDocument/2006/relationships/tags" Target="../tags/tag326.xml"/><Relationship Id="rId65" Type="http://schemas.openxmlformats.org/officeDocument/2006/relationships/tags" Target="../tags/tag65.xml"/><Relationship Id="rId130" Type="http://schemas.openxmlformats.org/officeDocument/2006/relationships/tags" Target="../tags/tag130.xml"/><Relationship Id="rId368" Type="http://schemas.openxmlformats.org/officeDocument/2006/relationships/tags" Target="../tags/tag368.xml"/><Relationship Id="rId172" Type="http://schemas.openxmlformats.org/officeDocument/2006/relationships/tags" Target="../tags/tag172.xml"/><Relationship Id="rId228" Type="http://schemas.openxmlformats.org/officeDocument/2006/relationships/tags" Target="../tags/tag228.xml"/><Relationship Id="rId281" Type="http://schemas.openxmlformats.org/officeDocument/2006/relationships/tags" Target="../tags/tag281.xml"/><Relationship Id="rId337" Type="http://schemas.openxmlformats.org/officeDocument/2006/relationships/tags" Target="../tags/tag337.xml"/><Relationship Id="rId34" Type="http://schemas.openxmlformats.org/officeDocument/2006/relationships/tags" Target="../tags/tag34.xml"/><Relationship Id="rId76" Type="http://schemas.openxmlformats.org/officeDocument/2006/relationships/tags" Target="../tags/tag76.xml"/><Relationship Id="rId141" Type="http://schemas.openxmlformats.org/officeDocument/2006/relationships/tags" Target="../tags/tag141.xml"/><Relationship Id="rId379" Type="http://schemas.openxmlformats.org/officeDocument/2006/relationships/tags" Target="../tags/tag379.xml"/><Relationship Id="rId7" Type="http://schemas.openxmlformats.org/officeDocument/2006/relationships/tags" Target="../tags/tag7.xml"/><Relationship Id="rId183" Type="http://schemas.openxmlformats.org/officeDocument/2006/relationships/tags" Target="../tags/tag183.xml"/><Relationship Id="rId239" Type="http://schemas.openxmlformats.org/officeDocument/2006/relationships/tags" Target="../tags/tag239.xml"/><Relationship Id="rId390" Type="http://schemas.openxmlformats.org/officeDocument/2006/relationships/tags" Target="../tags/tag390.xml"/><Relationship Id="rId404" Type="http://schemas.openxmlformats.org/officeDocument/2006/relationships/tags" Target="../tags/tag404.xml"/><Relationship Id="rId250" Type="http://schemas.openxmlformats.org/officeDocument/2006/relationships/tags" Target="../tags/tag250.xml"/><Relationship Id="rId292" Type="http://schemas.openxmlformats.org/officeDocument/2006/relationships/tags" Target="../tags/tag292.xml"/><Relationship Id="rId306" Type="http://schemas.openxmlformats.org/officeDocument/2006/relationships/tags" Target="../tags/tag306.xml"/><Relationship Id="rId45" Type="http://schemas.openxmlformats.org/officeDocument/2006/relationships/tags" Target="../tags/tag45.xml"/><Relationship Id="rId87" Type="http://schemas.openxmlformats.org/officeDocument/2006/relationships/tags" Target="../tags/tag87.xml"/><Relationship Id="rId110" Type="http://schemas.openxmlformats.org/officeDocument/2006/relationships/tags" Target="../tags/tag110.xml"/><Relationship Id="rId348" Type="http://schemas.openxmlformats.org/officeDocument/2006/relationships/tags" Target="../tags/tag348.xml"/><Relationship Id="rId152" Type="http://schemas.openxmlformats.org/officeDocument/2006/relationships/tags" Target="../tags/tag152.xml"/><Relationship Id="rId194" Type="http://schemas.openxmlformats.org/officeDocument/2006/relationships/tags" Target="../tags/tag194.xml"/><Relationship Id="rId208" Type="http://schemas.openxmlformats.org/officeDocument/2006/relationships/tags" Target="../tags/tag208.xml"/><Relationship Id="rId415" Type="http://schemas.openxmlformats.org/officeDocument/2006/relationships/tags" Target="../tags/tag415.xml"/><Relationship Id="rId261" Type="http://schemas.openxmlformats.org/officeDocument/2006/relationships/tags" Target="../tags/tag261.xml"/><Relationship Id="rId14" Type="http://schemas.openxmlformats.org/officeDocument/2006/relationships/tags" Target="../tags/tag14.xml"/><Relationship Id="rId56" Type="http://schemas.openxmlformats.org/officeDocument/2006/relationships/tags" Target="../tags/tag56.xml"/><Relationship Id="rId317" Type="http://schemas.openxmlformats.org/officeDocument/2006/relationships/tags" Target="../tags/tag317.xml"/><Relationship Id="rId359" Type="http://schemas.openxmlformats.org/officeDocument/2006/relationships/tags" Target="../tags/tag359.xml"/><Relationship Id="rId98" Type="http://schemas.openxmlformats.org/officeDocument/2006/relationships/tags" Target="../tags/tag98.xml"/><Relationship Id="rId121" Type="http://schemas.openxmlformats.org/officeDocument/2006/relationships/tags" Target="../tags/tag121.xml"/><Relationship Id="rId163" Type="http://schemas.openxmlformats.org/officeDocument/2006/relationships/tags" Target="../tags/tag163.xml"/><Relationship Id="rId219" Type="http://schemas.openxmlformats.org/officeDocument/2006/relationships/tags" Target="../tags/tag219.xml"/><Relationship Id="rId370" Type="http://schemas.openxmlformats.org/officeDocument/2006/relationships/tags" Target="../tags/tag370.xml"/><Relationship Id="rId426" Type="http://schemas.openxmlformats.org/officeDocument/2006/relationships/slideLayout" Target="../slideLayouts/slideLayout12.xml"/><Relationship Id="rId230" Type="http://schemas.openxmlformats.org/officeDocument/2006/relationships/tags" Target="../tags/tag230.xml"/><Relationship Id="rId25" Type="http://schemas.openxmlformats.org/officeDocument/2006/relationships/tags" Target="../tags/tag25.xml"/><Relationship Id="rId67" Type="http://schemas.openxmlformats.org/officeDocument/2006/relationships/tags" Target="../tags/tag67.xml"/><Relationship Id="rId272" Type="http://schemas.openxmlformats.org/officeDocument/2006/relationships/tags" Target="../tags/tag272.xml"/><Relationship Id="rId328" Type="http://schemas.openxmlformats.org/officeDocument/2006/relationships/tags" Target="../tags/tag328.xml"/><Relationship Id="rId132" Type="http://schemas.openxmlformats.org/officeDocument/2006/relationships/tags" Target="../tags/tag132.xml"/><Relationship Id="rId174" Type="http://schemas.openxmlformats.org/officeDocument/2006/relationships/tags" Target="../tags/tag174.xml"/><Relationship Id="rId381" Type="http://schemas.openxmlformats.org/officeDocument/2006/relationships/tags" Target="../tags/tag381.xml"/><Relationship Id="rId241" Type="http://schemas.openxmlformats.org/officeDocument/2006/relationships/tags" Target="../tags/tag241.xml"/><Relationship Id="rId36" Type="http://schemas.openxmlformats.org/officeDocument/2006/relationships/tags" Target="../tags/tag36.xml"/><Relationship Id="rId283" Type="http://schemas.openxmlformats.org/officeDocument/2006/relationships/tags" Target="../tags/tag283.xml"/><Relationship Id="rId339" Type="http://schemas.openxmlformats.org/officeDocument/2006/relationships/tags" Target="../tags/tag339.xml"/><Relationship Id="rId78" Type="http://schemas.openxmlformats.org/officeDocument/2006/relationships/tags" Target="../tags/tag78.xml"/><Relationship Id="rId101" Type="http://schemas.openxmlformats.org/officeDocument/2006/relationships/tags" Target="../tags/tag101.xml"/><Relationship Id="rId143" Type="http://schemas.openxmlformats.org/officeDocument/2006/relationships/tags" Target="../tags/tag143.xml"/><Relationship Id="rId185" Type="http://schemas.openxmlformats.org/officeDocument/2006/relationships/tags" Target="../tags/tag185.xml"/><Relationship Id="rId350" Type="http://schemas.openxmlformats.org/officeDocument/2006/relationships/tags" Target="../tags/tag350.xml"/><Relationship Id="rId406" Type="http://schemas.openxmlformats.org/officeDocument/2006/relationships/tags" Target="../tags/tag406.xml"/><Relationship Id="rId9" Type="http://schemas.openxmlformats.org/officeDocument/2006/relationships/tags" Target="../tags/tag9.xml"/><Relationship Id="rId210" Type="http://schemas.openxmlformats.org/officeDocument/2006/relationships/tags" Target="../tags/tag210.xml"/><Relationship Id="rId392" Type="http://schemas.openxmlformats.org/officeDocument/2006/relationships/tags" Target="../tags/tag392.xml"/><Relationship Id="rId252" Type="http://schemas.openxmlformats.org/officeDocument/2006/relationships/tags" Target="../tags/tag252.xml"/><Relationship Id="rId294" Type="http://schemas.openxmlformats.org/officeDocument/2006/relationships/tags" Target="../tags/tag294.xml"/><Relationship Id="rId308" Type="http://schemas.openxmlformats.org/officeDocument/2006/relationships/tags" Target="../tags/tag308.xml"/><Relationship Id="rId47" Type="http://schemas.openxmlformats.org/officeDocument/2006/relationships/tags" Target="../tags/tag47.xml"/><Relationship Id="rId89" Type="http://schemas.openxmlformats.org/officeDocument/2006/relationships/tags" Target="../tags/tag89.xml"/><Relationship Id="rId112" Type="http://schemas.openxmlformats.org/officeDocument/2006/relationships/tags" Target="../tags/tag112.xml"/><Relationship Id="rId154" Type="http://schemas.openxmlformats.org/officeDocument/2006/relationships/tags" Target="../tags/tag154.xml"/><Relationship Id="rId361" Type="http://schemas.openxmlformats.org/officeDocument/2006/relationships/tags" Target="../tags/tag361.xml"/><Relationship Id="rId196" Type="http://schemas.openxmlformats.org/officeDocument/2006/relationships/tags" Target="../tags/tag196.xml"/><Relationship Id="rId417" Type="http://schemas.openxmlformats.org/officeDocument/2006/relationships/tags" Target="../tags/tag417.xml"/><Relationship Id="rId16" Type="http://schemas.openxmlformats.org/officeDocument/2006/relationships/tags" Target="../tags/tag16.xml"/><Relationship Id="rId221" Type="http://schemas.openxmlformats.org/officeDocument/2006/relationships/tags" Target="../tags/tag221.xml"/><Relationship Id="rId263" Type="http://schemas.openxmlformats.org/officeDocument/2006/relationships/tags" Target="../tags/tag263.xml"/><Relationship Id="rId319" Type="http://schemas.openxmlformats.org/officeDocument/2006/relationships/tags" Target="../tags/tag319.xml"/><Relationship Id="rId58" Type="http://schemas.openxmlformats.org/officeDocument/2006/relationships/tags" Target="../tags/tag58.xml"/><Relationship Id="rId123" Type="http://schemas.openxmlformats.org/officeDocument/2006/relationships/tags" Target="../tags/tag123.xml"/><Relationship Id="rId330" Type="http://schemas.openxmlformats.org/officeDocument/2006/relationships/tags" Target="../tags/tag330.xml"/><Relationship Id="rId165" Type="http://schemas.openxmlformats.org/officeDocument/2006/relationships/tags" Target="../tags/tag165.xml"/><Relationship Id="rId372" Type="http://schemas.openxmlformats.org/officeDocument/2006/relationships/tags" Target="../tags/tag372.xml"/><Relationship Id="rId232" Type="http://schemas.openxmlformats.org/officeDocument/2006/relationships/tags" Target="../tags/tag232.xml"/><Relationship Id="rId274" Type="http://schemas.openxmlformats.org/officeDocument/2006/relationships/tags" Target="../tags/tag274.xml"/><Relationship Id="rId27" Type="http://schemas.openxmlformats.org/officeDocument/2006/relationships/tags" Target="../tags/tag27.xml"/><Relationship Id="rId69" Type="http://schemas.openxmlformats.org/officeDocument/2006/relationships/tags" Target="../tags/tag69.xml"/><Relationship Id="rId134" Type="http://schemas.openxmlformats.org/officeDocument/2006/relationships/tags" Target="../tags/tag134.xml"/><Relationship Id="rId80" Type="http://schemas.openxmlformats.org/officeDocument/2006/relationships/tags" Target="../tags/tag80.xml"/><Relationship Id="rId176" Type="http://schemas.openxmlformats.org/officeDocument/2006/relationships/tags" Target="../tags/tag176.xml"/><Relationship Id="rId341" Type="http://schemas.openxmlformats.org/officeDocument/2006/relationships/tags" Target="../tags/tag341.xml"/><Relationship Id="rId383" Type="http://schemas.openxmlformats.org/officeDocument/2006/relationships/tags" Target="../tags/tag383.xml"/><Relationship Id="rId201" Type="http://schemas.openxmlformats.org/officeDocument/2006/relationships/tags" Target="../tags/tag201.xml"/><Relationship Id="rId243" Type="http://schemas.openxmlformats.org/officeDocument/2006/relationships/tags" Target="../tags/tag243.xml"/><Relationship Id="rId285" Type="http://schemas.openxmlformats.org/officeDocument/2006/relationships/tags" Target="../tags/tag285.xml"/><Relationship Id="rId38" Type="http://schemas.openxmlformats.org/officeDocument/2006/relationships/tags" Target="../tags/tag38.xml"/><Relationship Id="rId103" Type="http://schemas.openxmlformats.org/officeDocument/2006/relationships/tags" Target="../tags/tag103.xml"/><Relationship Id="rId310" Type="http://schemas.openxmlformats.org/officeDocument/2006/relationships/tags" Target="../tags/tag310.xml"/><Relationship Id="rId70" Type="http://schemas.openxmlformats.org/officeDocument/2006/relationships/tags" Target="../tags/tag70.xml"/><Relationship Id="rId91" Type="http://schemas.openxmlformats.org/officeDocument/2006/relationships/tags" Target="../tags/tag91.xml"/><Relationship Id="rId145" Type="http://schemas.openxmlformats.org/officeDocument/2006/relationships/tags" Target="../tags/tag145.xml"/><Relationship Id="rId166" Type="http://schemas.openxmlformats.org/officeDocument/2006/relationships/tags" Target="../tags/tag166.xml"/><Relationship Id="rId187" Type="http://schemas.openxmlformats.org/officeDocument/2006/relationships/tags" Target="../tags/tag187.xml"/><Relationship Id="rId331" Type="http://schemas.openxmlformats.org/officeDocument/2006/relationships/tags" Target="../tags/tag331.xml"/><Relationship Id="rId352" Type="http://schemas.openxmlformats.org/officeDocument/2006/relationships/tags" Target="../tags/tag352.xml"/><Relationship Id="rId373" Type="http://schemas.openxmlformats.org/officeDocument/2006/relationships/tags" Target="../tags/tag373.xml"/><Relationship Id="rId394" Type="http://schemas.openxmlformats.org/officeDocument/2006/relationships/tags" Target="../tags/tag394.xml"/><Relationship Id="rId408" Type="http://schemas.openxmlformats.org/officeDocument/2006/relationships/tags" Target="../tags/tag408.xml"/><Relationship Id="rId1" Type="http://schemas.openxmlformats.org/officeDocument/2006/relationships/tags" Target="../tags/tag1.xml"/><Relationship Id="rId212" Type="http://schemas.openxmlformats.org/officeDocument/2006/relationships/tags" Target="../tags/tag212.xml"/><Relationship Id="rId233" Type="http://schemas.openxmlformats.org/officeDocument/2006/relationships/tags" Target="../tags/tag233.xml"/><Relationship Id="rId254" Type="http://schemas.openxmlformats.org/officeDocument/2006/relationships/tags" Target="../tags/tag254.xml"/><Relationship Id="rId28" Type="http://schemas.openxmlformats.org/officeDocument/2006/relationships/tags" Target="../tags/tag28.xml"/><Relationship Id="rId49" Type="http://schemas.openxmlformats.org/officeDocument/2006/relationships/tags" Target="../tags/tag49.xml"/><Relationship Id="rId114" Type="http://schemas.openxmlformats.org/officeDocument/2006/relationships/tags" Target="../tags/tag114.xml"/><Relationship Id="rId275" Type="http://schemas.openxmlformats.org/officeDocument/2006/relationships/tags" Target="../tags/tag275.xml"/><Relationship Id="rId296" Type="http://schemas.openxmlformats.org/officeDocument/2006/relationships/tags" Target="../tags/tag296.xml"/><Relationship Id="rId300" Type="http://schemas.openxmlformats.org/officeDocument/2006/relationships/tags" Target="../tags/tag300.xml"/><Relationship Id="rId60" Type="http://schemas.openxmlformats.org/officeDocument/2006/relationships/tags" Target="../tags/tag60.xml"/><Relationship Id="rId81" Type="http://schemas.openxmlformats.org/officeDocument/2006/relationships/tags" Target="../tags/tag81.xml"/><Relationship Id="rId135" Type="http://schemas.openxmlformats.org/officeDocument/2006/relationships/tags" Target="../tags/tag135.xml"/><Relationship Id="rId156" Type="http://schemas.openxmlformats.org/officeDocument/2006/relationships/tags" Target="../tags/tag156.xml"/><Relationship Id="rId177" Type="http://schemas.openxmlformats.org/officeDocument/2006/relationships/tags" Target="../tags/tag177.xml"/><Relationship Id="rId198" Type="http://schemas.openxmlformats.org/officeDocument/2006/relationships/tags" Target="../tags/tag198.xml"/><Relationship Id="rId321" Type="http://schemas.openxmlformats.org/officeDocument/2006/relationships/tags" Target="../tags/tag321.xml"/><Relationship Id="rId342" Type="http://schemas.openxmlformats.org/officeDocument/2006/relationships/tags" Target="../tags/tag342.xml"/><Relationship Id="rId363" Type="http://schemas.openxmlformats.org/officeDocument/2006/relationships/tags" Target="../tags/tag363.xml"/><Relationship Id="rId384" Type="http://schemas.openxmlformats.org/officeDocument/2006/relationships/tags" Target="../tags/tag384.xml"/><Relationship Id="rId419" Type="http://schemas.openxmlformats.org/officeDocument/2006/relationships/tags" Target="../tags/tag419.xml"/><Relationship Id="rId202" Type="http://schemas.openxmlformats.org/officeDocument/2006/relationships/tags" Target="../tags/tag202.xml"/><Relationship Id="rId223" Type="http://schemas.openxmlformats.org/officeDocument/2006/relationships/tags" Target="../tags/tag223.xml"/><Relationship Id="rId244" Type="http://schemas.openxmlformats.org/officeDocument/2006/relationships/tags" Target="../tags/tag244.xml"/><Relationship Id="rId18" Type="http://schemas.openxmlformats.org/officeDocument/2006/relationships/tags" Target="../tags/tag18.xml"/><Relationship Id="rId39" Type="http://schemas.openxmlformats.org/officeDocument/2006/relationships/tags" Target="../tags/tag39.xml"/><Relationship Id="rId265" Type="http://schemas.openxmlformats.org/officeDocument/2006/relationships/tags" Target="../tags/tag265.xml"/><Relationship Id="rId286" Type="http://schemas.openxmlformats.org/officeDocument/2006/relationships/tags" Target="../tags/tag286.xml"/><Relationship Id="rId50" Type="http://schemas.openxmlformats.org/officeDocument/2006/relationships/tags" Target="../tags/tag50.xml"/><Relationship Id="rId104" Type="http://schemas.openxmlformats.org/officeDocument/2006/relationships/tags" Target="../tags/tag104.xml"/><Relationship Id="rId125" Type="http://schemas.openxmlformats.org/officeDocument/2006/relationships/tags" Target="../tags/tag125.xml"/><Relationship Id="rId146" Type="http://schemas.openxmlformats.org/officeDocument/2006/relationships/tags" Target="../tags/tag146.xml"/><Relationship Id="rId167" Type="http://schemas.openxmlformats.org/officeDocument/2006/relationships/tags" Target="../tags/tag167.xml"/><Relationship Id="rId188" Type="http://schemas.openxmlformats.org/officeDocument/2006/relationships/tags" Target="../tags/tag188.xml"/><Relationship Id="rId311" Type="http://schemas.openxmlformats.org/officeDocument/2006/relationships/tags" Target="../tags/tag311.xml"/><Relationship Id="rId332" Type="http://schemas.openxmlformats.org/officeDocument/2006/relationships/tags" Target="../tags/tag332.xml"/><Relationship Id="rId353" Type="http://schemas.openxmlformats.org/officeDocument/2006/relationships/tags" Target="../tags/tag353.xml"/><Relationship Id="rId374" Type="http://schemas.openxmlformats.org/officeDocument/2006/relationships/tags" Target="../tags/tag374.xml"/><Relationship Id="rId395" Type="http://schemas.openxmlformats.org/officeDocument/2006/relationships/tags" Target="../tags/tag395.xml"/><Relationship Id="rId409" Type="http://schemas.openxmlformats.org/officeDocument/2006/relationships/tags" Target="../tags/tag409.xml"/><Relationship Id="rId71" Type="http://schemas.openxmlformats.org/officeDocument/2006/relationships/tags" Target="../tags/tag71.xml"/><Relationship Id="rId92" Type="http://schemas.openxmlformats.org/officeDocument/2006/relationships/tags" Target="../tags/tag92.xml"/><Relationship Id="rId213" Type="http://schemas.openxmlformats.org/officeDocument/2006/relationships/tags" Target="../tags/tag213.xml"/><Relationship Id="rId234" Type="http://schemas.openxmlformats.org/officeDocument/2006/relationships/tags" Target="../tags/tag234.xml"/><Relationship Id="rId420" Type="http://schemas.openxmlformats.org/officeDocument/2006/relationships/tags" Target="../tags/tag420.xml"/><Relationship Id="rId2" Type="http://schemas.openxmlformats.org/officeDocument/2006/relationships/tags" Target="../tags/tag2.xml"/><Relationship Id="rId29" Type="http://schemas.openxmlformats.org/officeDocument/2006/relationships/tags" Target="../tags/tag29.xml"/><Relationship Id="rId255" Type="http://schemas.openxmlformats.org/officeDocument/2006/relationships/tags" Target="../tags/tag255.xml"/><Relationship Id="rId276" Type="http://schemas.openxmlformats.org/officeDocument/2006/relationships/tags" Target="../tags/tag276.xml"/><Relationship Id="rId297" Type="http://schemas.openxmlformats.org/officeDocument/2006/relationships/tags" Target="../tags/tag297.xml"/><Relationship Id="rId40" Type="http://schemas.openxmlformats.org/officeDocument/2006/relationships/tags" Target="../tags/tag40.xml"/><Relationship Id="rId115" Type="http://schemas.openxmlformats.org/officeDocument/2006/relationships/tags" Target="../tags/tag115.xml"/><Relationship Id="rId136" Type="http://schemas.openxmlformats.org/officeDocument/2006/relationships/tags" Target="../tags/tag136.xml"/><Relationship Id="rId157" Type="http://schemas.openxmlformats.org/officeDocument/2006/relationships/tags" Target="../tags/tag157.xml"/><Relationship Id="rId178" Type="http://schemas.openxmlformats.org/officeDocument/2006/relationships/tags" Target="../tags/tag178.xml"/><Relationship Id="rId301" Type="http://schemas.openxmlformats.org/officeDocument/2006/relationships/tags" Target="../tags/tag301.xml"/><Relationship Id="rId322" Type="http://schemas.openxmlformats.org/officeDocument/2006/relationships/tags" Target="../tags/tag322.xml"/><Relationship Id="rId343" Type="http://schemas.openxmlformats.org/officeDocument/2006/relationships/tags" Target="../tags/tag343.xml"/><Relationship Id="rId364" Type="http://schemas.openxmlformats.org/officeDocument/2006/relationships/tags" Target="../tags/tag364.xml"/><Relationship Id="rId61" Type="http://schemas.openxmlformats.org/officeDocument/2006/relationships/tags" Target="../tags/tag61.xml"/><Relationship Id="rId82" Type="http://schemas.openxmlformats.org/officeDocument/2006/relationships/tags" Target="../tags/tag82.xml"/><Relationship Id="rId199" Type="http://schemas.openxmlformats.org/officeDocument/2006/relationships/tags" Target="../tags/tag199.xml"/><Relationship Id="rId203" Type="http://schemas.openxmlformats.org/officeDocument/2006/relationships/tags" Target="../tags/tag203.xml"/><Relationship Id="rId385" Type="http://schemas.openxmlformats.org/officeDocument/2006/relationships/tags" Target="../tags/tag385.xml"/><Relationship Id="rId19" Type="http://schemas.openxmlformats.org/officeDocument/2006/relationships/tags" Target="../tags/tag19.xml"/><Relationship Id="rId224" Type="http://schemas.openxmlformats.org/officeDocument/2006/relationships/tags" Target="../tags/tag224.xml"/><Relationship Id="rId245" Type="http://schemas.openxmlformats.org/officeDocument/2006/relationships/tags" Target="../tags/tag245.xml"/><Relationship Id="rId266" Type="http://schemas.openxmlformats.org/officeDocument/2006/relationships/tags" Target="../tags/tag266.xml"/><Relationship Id="rId287" Type="http://schemas.openxmlformats.org/officeDocument/2006/relationships/tags" Target="../tags/tag287.xml"/><Relationship Id="rId410" Type="http://schemas.openxmlformats.org/officeDocument/2006/relationships/tags" Target="../tags/tag410.xml"/><Relationship Id="rId30" Type="http://schemas.openxmlformats.org/officeDocument/2006/relationships/tags" Target="../tags/tag30.xml"/><Relationship Id="rId105" Type="http://schemas.openxmlformats.org/officeDocument/2006/relationships/tags" Target="../tags/tag105.xml"/><Relationship Id="rId126" Type="http://schemas.openxmlformats.org/officeDocument/2006/relationships/tags" Target="../tags/tag126.xml"/><Relationship Id="rId147" Type="http://schemas.openxmlformats.org/officeDocument/2006/relationships/tags" Target="../tags/tag147.xml"/><Relationship Id="rId168" Type="http://schemas.openxmlformats.org/officeDocument/2006/relationships/tags" Target="../tags/tag168.xml"/><Relationship Id="rId312" Type="http://schemas.openxmlformats.org/officeDocument/2006/relationships/tags" Target="../tags/tag312.xml"/><Relationship Id="rId333" Type="http://schemas.openxmlformats.org/officeDocument/2006/relationships/tags" Target="../tags/tag333.xml"/><Relationship Id="rId354" Type="http://schemas.openxmlformats.org/officeDocument/2006/relationships/tags" Target="../tags/tag354.xml"/><Relationship Id="rId51" Type="http://schemas.openxmlformats.org/officeDocument/2006/relationships/tags" Target="../tags/tag51.xml"/><Relationship Id="rId72" Type="http://schemas.openxmlformats.org/officeDocument/2006/relationships/tags" Target="../tags/tag72.xml"/><Relationship Id="rId93" Type="http://schemas.openxmlformats.org/officeDocument/2006/relationships/tags" Target="../tags/tag93.xml"/><Relationship Id="rId189" Type="http://schemas.openxmlformats.org/officeDocument/2006/relationships/tags" Target="../tags/tag189.xml"/><Relationship Id="rId375" Type="http://schemas.openxmlformats.org/officeDocument/2006/relationships/tags" Target="../tags/tag375.xml"/><Relationship Id="rId396" Type="http://schemas.openxmlformats.org/officeDocument/2006/relationships/tags" Target="../tags/tag396.xml"/><Relationship Id="rId3" Type="http://schemas.openxmlformats.org/officeDocument/2006/relationships/tags" Target="../tags/tag3.xml"/><Relationship Id="rId214" Type="http://schemas.openxmlformats.org/officeDocument/2006/relationships/tags" Target="../tags/tag214.xml"/><Relationship Id="rId235" Type="http://schemas.openxmlformats.org/officeDocument/2006/relationships/tags" Target="../tags/tag235.xml"/><Relationship Id="rId256" Type="http://schemas.openxmlformats.org/officeDocument/2006/relationships/tags" Target="../tags/tag256.xml"/><Relationship Id="rId277" Type="http://schemas.openxmlformats.org/officeDocument/2006/relationships/tags" Target="../tags/tag277.xml"/><Relationship Id="rId298" Type="http://schemas.openxmlformats.org/officeDocument/2006/relationships/tags" Target="../tags/tag298.xml"/><Relationship Id="rId400" Type="http://schemas.openxmlformats.org/officeDocument/2006/relationships/tags" Target="../tags/tag400.xml"/><Relationship Id="rId421" Type="http://schemas.openxmlformats.org/officeDocument/2006/relationships/tags" Target="../tags/tag421.xml"/><Relationship Id="rId116" Type="http://schemas.openxmlformats.org/officeDocument/2006/relationships/tags" Target="../tags/tag116.xml"/><Relationship Id="rId137" Type="http://schemas.openxmlformats.org/officeDocument/2006/relationships/tags" Target="../tags/tag137.xml"/><Relationship Id="rId158" Type="http://schemas.openxmlformats.org/officeDocument/2006/relationships/tags" Target="../tags/tag158.xml"/><Relationship Id="rId302" Type="http://schemas.openxmlformats.org/officeDocument/2006/relationships/tags" Target="../tags/tag302.xml"/><Relationship Id="rId323" Type="http://schemas.openxmlformats.org/officeDocument/2006/relationships/tags" Target="../tags/tag323.xml"/><Relationship Id="rId344" Type="http://schemas.openxmlformats.org/officeDocument/2006/relationships/tags" Target="../tags/tag344.xml"/><Relationship Id="rId20" Type="http://schemas.openxmlformats.org/officeDocument/2006/relationships/tags" Target="../tags/tag20.xml"/><Relationship Id="rId41" Type="http://schemas.openxmlformats.org/officeDocument/2006/relationships/tags" Target="../tags/tag41.xml"/><Relationship Id="rId62" Type="http://schemas.openxmlformats.org/officeDocument/2006/relationships/tags" Target="../tags/tag62.xml"/><Relationship Id="rId83" Type="http://schemas.openxmlformats.org/officeDocument/2006/relationships/tags" Target="../tags/tag83.xml"/><Relationship Id="rId179" Type="http://schemas.openxmlformats.org/officeDocument/2006/relationships/tags" Target="../tags/tag179.xml"/><Relationship Id="rId365" Type="http://schemas.openxmlformats.org/officeDocument/2006/relationships/tags" Target="../tags/tag365.xml"/><Relationship Id="rId386" Type="http://schemas.openxmlformats.org/officeDocument/2006/relationships/tags" Target="../tags/tag386.xml"/><Relationship Id="rId190" Type="http://schemas.openxmlformats.org/officeDocument/2006/relationships/tags" Target="../tags/tag190.xml"/><Relationship Id="rId204" Type="http://schemas.openxmlformats.org/officeDocument/2006/relationships/tags" Target="../tags/tag204.xml"/><Relationship Id="rId225" Type="http://schemas.openxmlformats.org/officeDocument/2006/relationships/tags" Target="../tags/tag225.xml"/><Relationship Id="rId246" Type="http://schemas.openxmlformats.org/officeDocument/2006/relationships/tags" Target="../tags/tag246.xml"/><Relationship Id="rId267" Type="http://schemas.openxmlformats.org/officeDocument/2006/relationships/tags" Target="../tags/tag267.xml"/><Relationship Id="rId288" Type="http://schemas.openxmlformats.org/officeDocument/2006/relationships/tags" Target="../tags/tag288.xml"/><Relationship Id="rId411" Type="http://schemas.openxmlformats.org/officeDocument/2006/relationships/tags" Target="../tags/tag411.xml"/><Relationship Id="rId106" Type="http://schemas.openxmlformats.org/officeDocument/2006/relationships/tags" Target="../tags/tag106.xml"/><Relationship Id="rId127" Type="http://schemas.openxmlformats.org/officeDocument/2006/relationships/tags" Target="../tags/tag127.xml"/><Relationship Id="rId313" Type="http://schemas.openxmlformats.org/officeDocument/2006/relationships/tags" Target="../tags/tag313.xml"/><Relationship Id="rId10" Type="http://schemas.openxmlformats.org/officeDocument/2006/relationships/tags" Target="../tags/tag10.xml"/><Relationship Id="rId31" Type="http://schemas.openxmlformats.org/officeDocument/2006/relationships/tags" Target="../tags/tag31.xml"/><Relationship Id="rId52" Type="http://schemas.openxmlformats.org/officeDocument/2006/relationships/tags" Target="../tags/tag52.xml"/><Relationship Id="rId73" Type="http://schemas.openxmlformats.org/officeDocument/2006/relationships/tags" Target="../tags/tag73.xml"/><Relationship Id="rId94" Type="http://schemas.openxmlformats.org/officeDocument/2006/relationships/tags" Target="../tags/tag94.xml"/><Relationship Id="rId148" Type="http://schemas.openxmlformats.org/officeDocument/2006/relationships/tags" Target="../tags/tag148.xml"/><Relationship Id="rId169" Type="http://schemas.openxmlformats.org/officeDocument/2006/relationships/tags" Target="../tags/tag169.xml"/><Relationship Id="rId334" Type="http://schemas.openxmlformats.org/officeDocument/2006/relationships/tags" Target="../tags/tag334.xml"/><Relationship Id="rId355" Type="http://schemas.openxmlformats.org/officeDocument/2006/relationships/tags" Target="../tags/tag355.xml"/><Relationship Id="rId376" Type="http://schemas.openxmlformats.org/officeDocument/2006/relationships/tags" Target="../tags/tag376.xml"/><Relationship Id="rId397" Type="http://schemas.openxmlformats.org/officeDocument/2006/relationships/tags" Target="../tags/tag397.xml"/><Relationship Id="rId4" Type="http://schemas.openxmlformats.org/officeDocument/2006/relationships/tags" Target="../tags/tag4.xml"/><Relationship Id="rId180" Type="http://schemas.openxmlformats.org/officeDocument/2006/relationships/tags" Target="../tags/tag180.xml"/><Relationship Id="rId215" Type="http://schemas.openxmlformats.org/officeDocument/2006/relationships/tags" Target="../tags/tag215.xml"/><Relationship Id="rId236" Type="http://schemas.openxmlformats.org/officeDocument/2006/relationships/tags" Target="../tags/tag236.xml"/><Relationship Id="rId257" Type="http://schemas.openxmlformats.org/officeDocument/2006/relationships/tags" Target="../tags/tag257.xml"/><Relationship Id="rId278" Type="http://schemas.openxmlformats.org/officeDocument/2006/relationships/tags" Target="../tags/tag278.xml"/><Relationship Id="rId401" Type="http://schemas.openxmlformats.org/officeDocument/2006/relationships/tags" Target="../tags/tag401.xml"/><Relationship Id="rId422" Type="http://schemas.openxmlformats.org/officeDocument/2006/relationships/tags" Target="../tags/tag422.xml"/><Relationship Id="rId303" Type="http://schemas.openxmlformats.org/officeDocument/2006/relationships/tags" Target="../tags/tag303.xml"/><Relationship Id="rId42" Type="http://schemas.openxmlformats.org/officeDocument/2006/relationships/tags" Target="../tags/tag42.xml"/><Relationship Id="rId84" Type="http://schemas.openxmlformats.org/officeDocument/2006/relationships/tags" Target="../tags/tag84.xml"/><Relationship Id="rId138" Type="http://schemas.openxmlformats.org/officeDocument/2006/relationships/tags" Target="../tags/tag138.xml"/><Relationship Id="rId345" Type="http://schemas.openxmlformats.org/officeDocument/2006/relationships/tags" Target="../tags/tag345.xml"/><Relationship Id="rId387" Type="http://schemas.openxmlformats.org/officeDocument/2006/relationships/tags" Target="../tags/tag387.xml"/><Relationship Id="rId191" Type="http://schemas.openxmlformats.org/officeDocument/2006/relationships/tags" Target="../tags/tag191.xml"/><Relationship Id="rId205" Type="http://schemas.openxmlformats.org/officeDocument/2006/relationships/tags" Target="../tags/tag205.xml"/><Relationship Id="rId247" Type="http://schemas.openxmlformats.org/officeDocument/2006/relationships/tags" Target="../tags/tag247.xml"/><Relationship Id="rId412" Type="http://schemas.openxmlformats.org/officeDocument/2006/relationships/tags" Target="../tags/tag412.xml"/><Relationship Id="rId107" Type="http://schemas.openxmlformats.org/officeDocument/2006/relationships/tags" Target="../tags/tag107.xml"/><Relationship Id="rId289" Type="http://schemas.openxmlformats.org/officeDocument/2006/relationships/tags" Target="../tags/tag289.xml"/><Relationship Id="rId11" Type="http://schemas.openxmlformats.org/officeDocument/2006/relationships/tags" Target="../tags/tag11.xml"/><Relationship Id="rId53" Type="http://schemas.openxmlformats.org/officeDocument/2006/relationships/tags" Target="../tags/tag53.xml"/><Relationship Id="rId149" Type="http://schemas.openxmlformats.org/officeDocument/2006/relationships/tags" Target="../tags/tag149.xml"/><Relationship Id="rId314" Type="http://schemas.openxmlformats.org/officeDocument/2006/relationships/tags" Target="../tags/tag314.xml"/><Relationship Id="rId356" Type="http://schemas.openxmlformats.org/officeDocument/2006/relationships/tags" Target="../tags/tag356.xml"/><Relationship Id="rId398" Type="http://schemas.openxmlformats.org/officeDocument/2006/relationships/tags" Target="../tags/tag398.xml"/><Relationship Id="rId95" Type="http://schemas.openxmlformats.org/officeDocument/2006/relationships/tags" Target="../tags/tag95.xml"/><Relationship Id="rId160" Type="http://schemas.openxmlformats.org/officeDocument/2006/relationships/tags" Target="../tags/tag160.xml"/><Relationship Id="rId216" Type="http://schemas.openxmlformats.org/officeDocument/2006/relationships/tags" Target="../tags/tag216.xml"/><Relationship Id="rId423" Type="http://schemas.openxmlformats.org/officeDocument/2006/relationships/tags" Target="../tags/tag423.xml"/><Relationship Id="rId258" Type="http://schemas.openxmlformats.org/officeDocument/2006/relationships/tags" Target="../tags/tag258.xml"/><Relationship Id="rId22" Type="http://schemas.openxmlformats.org/officeDocument/2006/relationships/tags" Target="../tags/tag22.xml"/><Relationship Id="rId64" Type="http://schemas.openxmlformats.org/officeDocument/2006/relationships/tags" Target="../tags/tag64.xml"/><Relationship Id="rId118" Type="http://schemas.openxmlformats.org/officeDocument/2006/relationships/tags" Target="../tags/tag118.xml"/><Relationship Id="rId325" Type="http://schemas.openxmlformats.org/officeDocument/2006/relationships/tags" Target="../tags/tag325.xml"/><Relationship Id="rId367" Type="http://schemas.openxmlformats.org/officeDocument/2006/relationships/tags" Target="../tags/tag367.xml"/><Relationship Id="rId171" Type="http://schemas.openxmlformats.org/officeDocument/2006/relationships/tags" Target="../tags/tag171.xml"/><Relationship Id="rId227" Type="http://schemas.openxmlformats.org/officeDocument/2006/relationships/tags" Target="../tags/tag227.xml"/><Relationship Id="rId269" Type="http://schemas.openxmlformats.org/officeDocument/2006/relationships/tags" Target="../tags/tag269.xml"/><Relationship Id="rId33" Type="http://schemas.openxmlformats.org/officeDocument/2006/relationships/tags" Target="../tags/tag33.xml"/><Relationship Id="rId129" Type="http://schemas.openxmlformats.org/officeDocument/2006/relationships/tags" Target="../tags/tag129.xml"/><Relationship Id="rId280" Type="http://schemas.openxmlformats.org/officeDocument/2006/relationships/tags" Target="../tags/tag280.xml"/><Relationship Id="rId336" Type="http://schemas.openxmlformats.org/officeDocument/2006/relationships/tags" Target="../tags/tag336.xml"/><Relationship Id="rId75" Type="http://schemas.openxmlformats.org/officeDocument/2006/relationships/tags" Target="../tags/tag75.xml"/><Relationship Id="rId140" Type="http://schemas.openxmlformats.org/officeDocument/2006/relationships/tags" Target="../tags/tag140.xml"/><Relationship Id="rId182" Type="http://schemas.openxmlformats.org/officeDocument/2006/relationships/tags" Target="../tags/tag182.xml"/><Relationship Id="rId378" Type="http://schemas.openxmlformats.org/officeDocument/2006/relationships/tags" Target="../tags/tag378.xml"/><Relationship Id="rId403" Type="http://schemas.openxmlformats.org/officeDocument/2006/relationships/tags" Target="../tags/tag403.xml"/><Relationship Id="rId6" Type="http://schemas.openxmlformats.org/officeDocument/2006/relationships/tags" Target="../tags/tag6.xml"/><Relationship Id="rId238" Type="http://schemas.openxmlformats.org/officeDocument/2006/relationships/tags" Target="../tags/tag238.xml"/><Relationship Id="rId291" Type="http://schemas.openxmlformats.org/officeDocument/2006/relationships/tags" Target="../tags/tag291.xml"/><Relationship Id="rId305" Type="http://schemas.openxmlformats.org/officeDocument/2006/relationships/tags" Target="../tags/tag305.xml"/><Relationship Id="rId347" Type="http://schemas.openxmlformats.org/officeDocument/2006/relationships/tags" Target="../tags/tag347.xml"/><Relationship Id="rId44" Type="http://schemas.openxmlformats.org/officeDocument/2006/relationships/tags" Target="../tags/tag44.xml"/><Relationship Id="rId86" Type="http://schemas.openxmlformats.org/officeDocument/2006/relationships/tags" Target="../tags/tag86.xml"/><Relationship Id="rId151" Type="http://schemas.openxmlformats.org/officeDocument/2006/relationships/tags" Target="../tags/tag151.xml"/><Relationship Id="rId389" Type="http://schemas.openxmlformats.org/officeDocument/2006/relationships/tags" Target="../tags/tag389.xml"/><Relationship Id="rId193" Type="http://schemas.openxmlformats.org/officeDocument/2006/relationships/tags" Target="../tags/tag193.xml"/><Relationship Id="rId207" Type="http://schemas.openxmlformats.org/officeDocument/2006/relationships/tags" Target="../tags/tag207.xml"/><Relationship Id="rId249" Type="http://schemas.openxmlformats.org/officeDocument/2006/relationships/tags" Target="../tags/tag249.xml"/><Relationship Id="rId414" Type="http://schemas.openxmlformats.org/officeDocument/2006/relationships/tags" Target="../tags/tag414.xml"/><Relationship Id="rId13" Type="http://schemas.openxmlformats.org/officeDocument/2006/relationships/tags" Target="../tags/tag13.xml"/><Relationship Id="rId109" Type="http://schemas.openxmlformats.org/officeDocument/2006/relationships/tags" Target="../tags/tag109.xml"/><Relationship Id="rId260" Type="http://schemas.openxmlformats.org/officeDocument/2006/relationships/tags" Target="../tags/tag260.xml"/><Relationship Id="rId316" Type="http://schemas.openxmlformats.org/officeDocument/2006/relationships/tags" Target="../tags/tag316.xml"/><Relationship Id="rId55" Type="http://schemas.openxmlformats.org/officeDocument/2006/relationships/tags" Target="../tags/tag55.xml"/><Relationship Id="rId97" Type="http://schemas.openxmlformats.org/officeDocument/2006/relationships/tags" Target="../tags/tag97.xml"/><Relationship Id="rId120" Type="http://schemas.openxmlformats.org/officeDocument/2006/relationships/tags" Target="../tags/tag120.xml"/><Relationship Id="rId358" Type="http://schemas.openxmlformats.org/officeDocument/2006/relationships/tags" Target="../tags/tag358.xml"/><Relationship Id="rId162" Type="http://schemas.openxmlformats.org/officeDocument/2006/relationships/tags" Target="../tags/tag162.xml"/><Relationship Id="rId218" Type="http://schemas.openxmlformats.org/officeDocument/2006/relationships/tags" Target="../tags/tag218.xml"/><Relationship Id="rId425" Type="http://schemas.openxmlformats.org/officeDocument/2006/relationships/tags" Target="../tags/tag425.xml"/><Relationship Id="rId271" Type="http://schemas.openxmlformats.org/officeDocument/2006/relationships/tags" Target="../tags/tag271.xml"/><Relationship Id="rId24" Type="http://schemas.openxmlformats.org/officeDocument/2006/relationships/tags" Target="../tags/tag24.xml"/><Relationship Id="rId66" Type="http://schemas.openxmlformats.org/officeDocument/2006/relationships/tags" Target="../tags/tag66.xml"/><Relationship Id="rId131" Type="http://schemas.openxmlformats.org/officeDocument/2006/relationships/tags" Target="../tags/tag131.xml"/><Relationship Id="rId327" Type="http://schemas.openxmlformats.org/officeDocument/2006/relationships/tags" Target="../tags/tag327.xml"/><Relationship Id="rId369" Type="http://schemas.openxmlformats.org/officeDocument/2006/relationships/tags" Target="../tags/tag369.xml"/><Relationship Id="rId173" Type="http://schemas.openxmlformats.org/officeDocument/2006/relationships/tags" Target="../tags/tag173.xml"/><Relationship Id="rId229" Type="http://schemas.openxmlformats.org/officeDocument/2006/relationships/tags" Target="../tags/tag229.xml"/><Relationship Id="rId380" Type="http://schemas.openxmlformats.org/officeDocument/2006/relationships/tags" Target="../tags/tag380.xml"/><Relationship Id="rId240" Type="http://schemas.openxmlformats.org/officeDocument/2006/relationships/tags" Target="../tags/tag240.xml"/><Relationship Id="rId35" Type="http://schemas.openxmlformats.org/officeDocument/2006/relationships/tags" Target="../tags/tag35.xml"/><Relationship Id="rId77" Type="http://schemas.openxmlformats.org/officeDocument/2006/relationships/tags" Target="../tags/tag77.xml"/><Relationship Id="rId100" Type="http://schemas.openxmlformats.org/officeDocument/2006/relationships/tags" Target="../tags/tag100.xml"/><Relationship Id="rId282" Type="http://schemas.openxmlformats.org/officeDocument/2006/relationships/tags" Target="../tags/tag282.xml"/><Relationship Id="rId338" Type="http://schemas.openxmlformats.org/officeDocument/2006/relationships/tags" Target="../tags/tag338.xml"/><Relationship Id="rId8" Type="http://schemas.openxmlformats.org/officeDocument/2006/relationships/tags" Target="../tags/tag8.xml"/><Relationship Id="rId142" Type="http://schemas.openxmlformats.org/officeDocument/2006/relationships/tags" Target="../tags/tag142.xml"/><Relationship Id="rId184" Type="http://schemas.openxmlformats.org/officeDocument/2006/relationships/tags" Target="../tags/tag184.xml"/><Relationship Id="rId391" Type="http://schemas.openxmlformats.org/officeDocument/2006/relationships/tags" Target="../tags/tag391.xml"/><Relationship Id="rId405" Type="http://schemas.openxmlformats.org/officeDocument/2006/relationships/tags" Target="../tags/tag405.xml"/><Relationship Id="rId251" Type="http://schemas.openxmlformats.org/officeDocument/2006/relationships/tags" Target="../tags/tag251.xml"/><Relationship Id="rId46" Type="http://schemas.openxmlformats.org/officeDocument/2006/relationships/tags" Target="../tags/tag46.xml"/><Relationship Id="rId293" Type="http://schemas.openxmlformats.org/officeDocument/2006/relationships/tags" Target="../tags/tag293.xml"/><Relationship Id="rId307" Type="http://schemas.openxmlformats.org/officeDocument/2006/relationships/tags" Target="../tags/tag307.xml"/><Relationship Id="rId349" Type="http://schemas.openxmlformats.org/officeDocument/2006/relationships/tags" Target="../tags/tag349.xml"/><Relationship Id="rId88" Type="http://schemas.openxmlformats.org/officeDocument/2006/relationships/tags" Target="../tags/tag88.xml"/><Relationship Id="rId111" Type="http://schemas.openxmlformats.org/officeDocument/2006/relationships/tags" Target="../tags/tag111.xml"/><Relationship Id="rId153" Type="http://schemas.openxmlformats.org/officeDocument/2006/relationships/tags" Target="../tags/tag153.xml"/><Relationship Id="rId195" Type="http://schemas.openxmlformats.org/officeDocument/2006/relationships/tags" Target="../tags/tag195.xml"/><Relationship Id="rId209" Type="http://schemas.openxmlformats.org/officeDocument/2006/relationships/tags" Target="../tags/tag209.xml"/><Relationship Id="rId360" Type="http://schemas.openxmlformats.org/officeDocument/2006/relationships/tags" Target="../tags/tag360.xml"/><Relationship Id="rId416" Type="http://schemas.openxmlformats.org/officeDocument/2006/relationships/tags" Target="../tags/tag416.xml"/><Relationship Id="rId220" Type="http://schemas.openxmlformats.org/officeDocument/2006/relationships/tags" Target="../tags/tag220.xml"/><Relationship Id="rId15" Type="http://schemas.openxmlformats.org/officeDocument/2006/relationships/tags" Target="../tags/tag15.xml"/><Relationship Id="rId57" Type="http://schemas.openxmlformats.org/officeDocument/2006/relationships/tags" Target="../tags/tag57.xml"/><Relationship Id="rId262" Type="http://schemas.openxmlformats.org/officeDocument/2006/relationships/tags" Target="../tags/tag262.xml"/><Relationship Id="rId318" Type="http://schemas.openxmlformats.org/officeDocument/2006/relationships/tags" Target="../tags/tag318.xml"/><Relationship Id="rId99" Type="http://schemas.openxmlformats.org/officeDocument/2006/relationships/tags" Target="../tags/tag99.xml"/><Relationship Id="rId122" Type="http://schemas.openxmlformats.org/officeDocument/2006/relationships/tags" Target="../tags/tag122.xml"/><Relationship Id="rId164" Type="http://schemas.openxmlformats.org/officeDocument/2006/relationships/tags" Target="../tags/tag164.xml"/><Relationship Id="rId371" Type="http://schemas.openxmlformats.org/officeDocument/2006/relationships/tags" Target="../tags/tag371.xml"/><Relationship Id="rId26" Type="http://schemas.openxmlformats.org/officeDocument/2006/relationships/tags" Target="../tags/tag26.xml"/><Relationship Id="rId231" Type="http://schemas.openxmlformats.org/officeDocument/2006/relationships/tags" Target="../tags/tag231.xml"/><Relationship Id="rId273" Type="http://schemas.openxmlformats.org/officeDocument/2006/relationships/tags" Target="../tags/tag273.xml"/><Relationship Id="rId329" Type="http://schemas.openxmlformats.org/officeDocument/2006/relationships/tags" Target="../tags/tag329.xml"/><Relationship Id="rId68" Type="http://schemas.openxmlformats.org/officeDocument/2006/relationships/tags" Target="../tags/tag68.xml"/><Relationship Id="rId133" Type="http://schemas.openxmlformats.org/officeDocument/2006/relationships/tags" Target="../tags/tag133.xml"/><Relationship Id="rId175" Type="http://schemas.openxmlformats.org/officeDocument/2006/relationships/tags" Target="../tags/tag175.xml"/><Relationship Id="rId340" Type="http://schemas.openxmlformats.org/officeDocument/2006/relationships/tags" Target="../tags/tag340.xml"/><Relationship Id="rId200" Type="http://schemas.openxmlformats.org/officeDocument/2006/relationships/tags" Target="../tags/tag200.xml"/><Relationship Id="rId382" Type="http://schemas.openxmlformats.org/officeDocument/2006/relationships/tags" Target="../tags/tag382.xml"/><Relationship Id="rId242" Type="http://schemas.openxmlformats.org/officeDocument/2006/relationships/tags" Target="../tags/tag242.xml"/><Relationship Id="rId284" Type="http://schemas.openxmlformats.org/officeDocument/2006/relationships/tags" Target="../tags/tag284.xml"/><Relationship Id="rId37" Type="http://schemas.openxmlformats.org/officeDocument/2006/relationships/tags" Target="../tags/tag37.xml"/><Relationship Id="rId79" Type="http://schemas.openxmlformats.org/officeDocument/2006/relationships/tags" Target="../tags/tag79.xml"/><Relationship Id="rId102" Type="http://schemas.openxmlformats.org/officeDocument/2006/relationships/tags" Target="../tags/tag102.xml"/><Relationship Id="rId144" Type="http://schemas.openxmlformats.org/officeDocument/2006/relationships/tags" Target="../tags/tag144.xml"/><Relationship Id="rId90" Type="http://schemas.openxmlformats.org/officeDocument/2006/relationships/tags" Target="../tags/tag90.xml"/><Relationship Id="rId186" Type="http://schemas.openxmlformats.org/officeDocument/2006/relationships/tags" Target="../tags/tag186.xml"/><Relationship Id="rId351" Type="http://schemas.openxmlformats.org/officeDocument/2006/relationships/tags" Target="../tags/tag351.xml"/><Relationship Id="rId393" Type="http://schemas.openxmlformats.org/officeDocument/2006/relationships/tags" Target="../tags/tag393.xml"/><Relationship Id="rId407" Type="http://schemas.openxmlformats.org/officeDocument/2006/relationships/tags" Target="../tags/tag407.xml"/><Relationship Id="rId211" Type="http://schemas.openxmlformats.org/officeDocument/2006/relationships/tags" Target="../tags/tag211.xml"/><Relationship Id="rId253" Type="http://schemas.openxmlformats.org/officeDocument/2006/relationships/tags" Target="../tags/tag253.xml"/><Relationship Id="rId295" Type="http://schemas.openxmlformats.org/officeDocument/2006/relationships/tags" Target="../tags/tag295.xml"/><Relationship Id="rId309" Type="http://schemas.openxmlformats.org/officeDocument/2006/relationships/tags" Target="../tags/tag309.xml"/><Relationship Id="rId48" Type="http://schemas.openxmlformats.org/officeDocument/2006/relationships/tags" Target="../tags/tag48.xml"/><Relationship Id="rId113" Type="http://schemas.openxmlformats.org/officeDocument/2006/relationships/tags" Target="../tags/tag113.xml"/><Relationship Id="rId320" Type="http://schemas.openxmlformats.org/officeDocument/2006/relationships/tags" Target="../tags/tag320.xml"/><Relationship Id="rId155" Type="http://schemas.openxmlformats.org/officeDocument/2006/relationships/tags" Target="../tags/tag155.xml"/><Relationship Id="rId197" Type="http://schemas.openxmlformats.org/officeDocument/2006/relationships/tags" Target="../tags/tag197.xml"/><Relationship Id="rId362" Type="http://schemas.openxmlformats.org/officeDocument/2006/relationships/tags" Target="../tags/tag362.xml"/><Relationship Id="rId418" Type="http://schemas.openxmlformats.org/officeDocument/2006/relationships/tags" Target="../tags/tag418.xml"/><Relationship Id="rId222" Type="http://schemas.openxmlformats.org/officeDocument/2006/relationships/tags" Target="../tags/tag222.xml"/><Relationship Id="rId264" Type="http://schemas.openxmlformats.org/officeDocument/2006/relationships/tags" Target="../tags/tag264.xml"/><Relationship Id="rId17" Type="http://schemas.openxmlformats.org/officeDocument/2006/relationships/tags" Target="../tags/tag17.xml"/><Relationship Id="rId59" Type="http://schemas.openxmlformats.org/officeDocument/2006/relationships/tags" Target="../tags/tag59.xml"/><Relationship Id="rId124" Type="http://schemas.openxmlformats.org/officeDocument/2006/relationships/tags" Target="../tags/tag1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433.xml"/><Relationship Id="rId13" Type="http://schemas.openxmlformats.org/officeDocument/2006/relationships/tags" Target="../tags/tag438.xml"/><Relationship Id="rId18" Type="http://schemas.openxmlformats.org/officeDocument/2006/relationships/slideLayout" Target="../slideLayouts/slideLayout12.xml"/><Relationship Id="rId3" Type="http://schemas.openxmlformats.org/officeDocument/2006/relationships/tags" Target="../tags/tag428.xml"/><Relationship Id="rId7" Type="http://schemas.openxmlformats.org/officeDocument/2006/relationships/tags" Target="../tags/tag432.xml"/><Relationship Id="rId12" Type="http://schemas.openxmlformats.org/officeDocument/2006/relationships/tags" Target="../tags/tag437.xml"/><Relationship Id="rId17" Type="http://schemas.openxmlformats.org/officeDocument/2006/relationships/tags" Target="../tags/tag442.xml"/><Relationship Id="rId2" Type="http://schemas.openxmlformats.org/officeDocument/2006/relationships/tags" Target="../tags/tag427.xml"/><Relationship Id="rId16" Type="http://schemas.openxmlformats.org/officeDocument/2006/relationships/tags" Target="../tags/tag441.xml"/><Relationship Id="rId1" Type="http://schemas.openxmlformats.org/officeDocument/2006/relationships/tags" Target="../tags/tag426.xml"/><Relationship Id="rId6" Type="http://schemas.openxmlformats.org/officeDocument/2006/relationships/tags" Target="../tags/tag431.xml"/><Relationship Id="rId11" Type="http://schemas.openxmlformats.org/officeDocument/2006/relationships/tags" Target="../tags/tag436.xml"/><Relationship Id="rId5" Type="http://schemas.openxmlformats.org/officeDocument/2006/relationships/tags" Target="../tags/tag430.xml"/><Relationship Id="rId15" Type="http://schemas.openxmlformats.org/officeDocument/2006/relationships/tags" Target="../tags/tag440.xml"/><Relationship Id="rId10" Type="http://schemas.openxmlformats.org/officeDocument/2006/relationships/tags" Target="../tags/tag435.xml"/><Relationship Id="rId4" Type="http://schemas.openxmlformats.org/officeDocument/2006/relationships/tags" Target="../tags/tag429.xml"/><Relationship Id="rId9" Type="http://schemas.openxmlformats.org/officeDocument/2006/relationships/tags" Target="../tags/tag434.xml"/><Relationship Id="rId14" Type="http://schemas.openxmlformats.org/officeDocument/2006/relationships/tags" Target="../tags/tag43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50.xml"/><Relationship Id="rId13" Type="http://schemas.openxmlformats.org/officeDocument/2006/relationships/tags" Target="../tags/tag455.xml"/><Relationship Id="rId18" Type="http://schemas.openxmlformats.org/officeDocument/2006/relationships/slideLayout" Target="../slideLayouts/slideLayout12.xml"/><Relationship Id="rId3" Type="http://schemas.openxmlformats.org/officeDocument/2006/relationships/tags" Target="../tags/tag445.xml"/><Relationship Id="rId7" Type="http://schemas.openxmlformats.org/officeDocument/2006/relationships/tags" Target="../tags/tag449.xml"/><Relationship Id="rId12" Type="http://schemas.openxmlformats.org/officeDocument/2006/relationships/tags" Target="../tags/tag454.xml"/><Relationship Id="rId17" Type="http://schemas.openxmlformats.org/officeDocument/2006/relationships/tags" Target="../tags/tag459.xml"/><Relationship Id="rId2" Type="http://schemas.openxmlformats.org/officeDocument/2006/relationships/tags" Target="../tags/tag444.xml"/><Relationship Id="rId16" Type="http://schemas.openxmlformats.org/officeDocument/2006/relationships/tags" Target="../tags/tag458.xml"/><Relationship Id="rId1" Type="http://schemas.openxmlformats.org/officeDocument/2006/relationships/tags" Target="../tags/tag443.xml"/><Relationship Id="rId6" Type="http://schemas.openxmlformats.org/officeDocument/2006/relationships/tags" Target="../tags/tag448.xml"/><Relationship Id="rId11" Type="http://schemas.openxmlformats.org/officeDocument/2006/relationships/tags" Target="../tags/tag453.xml"/><Relationship Id="rId5" Type="http://schemas.openxmlformats.org/officeDocument/2006/relationships/tags" Target="../tags/tag447.xml"/><Relationship Id="rId15" Type="http://schemas.openxmlformats.org/officeDocument/2006/relationships/tags" Target="../tags/tag457.xml"/><Relationship Id="rId10" Type="http://schemas.openxmlformats.org/officeDocument/2006/relationships/tags" Target="../tags/tag452.xml"/><Relationship Id="rId4" Type="http://schemas.openxmlformats.org/officeDocument/2006/relationships/tags" Target="../tags/tag446.xml"/><Relationship Id="rId9" Type="http://schemas.openxmlformats.org/officeDocument/2006/relationships/tags" Target="../tags/tag451.xml"/><Relationship Id="rId14" Type="http://schemas.openxmlformats.org/officeDocument/2006/relationships/tags" Target="../tags/tag45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Sky Ppt Backgrounds White · Free photo on Pixabay">
            <a:extLst>
              <a:ext uri="{FF2B5EF4-FFF2-40B4-BE49-F238E27FC236}">
                <a16:creationId xmlns:a16="http://schemas.microsoft.com/office/drawing/2014/main" id="{98CB9F6F-F33D-A86C-F71C-5123DD5B3B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6" y="643467"/>
            <a:ext cx="5452529" cy="3569242"/>
          </a:xfrm>
        </p:spPr>
        <p:txBody>
          <a:bodyPr anchor="t">
            <a:normAutofit/>
          </a:bodyPr>
          <a:lstStyle/>
          <a:p>
            <a:pPr algn="l"/>
            <a:r>
              <a:rPr lang="en-US" sz="5200" dirty="0">
                <a:solidFill>
                  <a:srgbClr val="FFFFFF"/>
                </a:solidFill>
              </a:rPr>
              <a:t>BMDP7002 Practitioner Learning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6" y="4551037"/>
            <a:ext cx="5449479" cy="15780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Christian Felices</a:t>
            </a:r>
          </a:p>
          <a:p>
            <a:pPr algn="l"/>
            <a:r>
              <a:rPr lang="en-US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c.felices@uwtsd.ac.uk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9693E-2755-8CBF-BDCE-131CEC578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Module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B53ACF-925F-4529-789B-AC9F1BFB7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Upon the successful completion of this module, the student should be able to:</a:t>
            </a:r>
          </a:p>
          <a:p>
            <a:r>
              <a:rPr lang="en-US" dirty="0"/>
              <a:t>Design and negotiate a substantial, methodologically sound, work-based study, demonstrating due regard to ethical issues,</a:t>
            </a:r>
          </a:p>
          <a:p>
            <a:r>
              <a:rPr lang="en-US" dirty="0"/>
              <a:t>Analyse, interpret, critically evaluate and report relevant research data, understanding and managing dilemmas and value-conflicts,</a:t>
            </a:r>
          </a:p>
          <a:p>
            <a:r>
              <a:rPr lang="en-US" dirty="0"/>
              <a:t>Recommend future actions based on the findings, discussing interrelationships between wider systems in which the area of </a:t>
            </a:r>
            <a:r>
              <a:rPr lang="en-US"/>
              <a:t>practice is located,</a:t>
            </a:r>
            <a:endParaRPr lang="en-US" dirty="0"/>
          </a:p>
          <a:p>
            <a:r>
              <a:rPr lang="en-US" dirty="0"/>
              <a:t>Reflect critically on the outcomes of a project, including individual learning, lessons learned, and issues of insider research.</a:t>
            </a:r>
          </a:p>
        </p:txBody>
      </p:sp>
    </p:spTree>
    <p:extLst>
      <p:ext uri="{BB962C8B-B14F-4D97-AF65-F5344CB8AC3E}">
        <p14:creationId xmlns:p14="http://schemas.microsoft.com/office/powerpoint/2010/main" val="729185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0CDCD-7D9E-A89B-1396-8FE2B6AE0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/>
              <a:t>15 Hours of Scheduled learning</a:t>
            </a:r>
          </a:p>
          <a:p>
            <a:r>
              <a:rPr lang="en-US" sz="2400" dirty="0"/>
              <a:t>Independent learning module</a:t>
            </a:r>
          </a:p>
          <a:p>
            <a:r>
              <a:rPr lang="en-US" sz="2400" dirty="0"/>
              <a:t>Activities and online tutorials </a:t>
            </a:r>
          </a:p>
          <a:p>
            <a:r>
              <a:rPr lang="en-US" sz="2400" dirty="0"/>
              <a:t>Scheme of Work </a:t>
            </a:r>
          </a:p>
        </p:txBody>
      </p:sp>
      <p:pic>
        <p:nvPicPr>
          <p:cNvPr id="6" name="Picture 5" descr="Glasses on top of a book">
            <a:extLst>
              <a:ext uri="{FF2B5EF4-FFF2-40B4-BE49-F238E27FC236}">
                <a16:creationId xmlns:a16="http://schemas.microsoft.com/office/drawing/2014/main" id="{95846B17-4214-08A7-73B9-06616FA093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09" r="30977" b="9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390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ngle view of white stairs">
            <a:extLst>
              <a:ext uri="{FF2B5EF4-FFF2-40B4-BE49-F238E27FC236}">
                <a16:creationId xmlns:a16="http://schemas.microsoft.com/office/drawing/2014/main" id="{ABD42334-1D40-0C0A-16B9-1F8D623C22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74" r="-2" b="3615"/>
          <a:stretch/>
        </p:blipFill>
        <p:spPr>
          <a:xfrm>
            <a:off x="20" y="-7619"/>
            <a:ext cx="12191979" cy="688736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7620"/>
            <a:ext cx="5566593" cy="6887364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4067CD3-146F-6228-E362-39AA720C2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863442" y="855815"/>
            <a:ext cx="6887365" cy="516047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alpha val="91000"/>
                </a:schemeClr>
              </a:gs>
              <a:gs pos="83000">
                <a:schemeClr val="accent5">
                  <a:alpha val="0"/>
                </a:schemeClr>
              </a:gs>
            </a:gsLst>
            <a:lin ang="51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1C7E5C-A0F8-E9FA-56DB-31A257FD4E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-7648"/>
            <a:ext cx="2079513" cy="6865647"/>
          </a:xfrm>
          <a:prstGeom prst="rect">
            <a:avLst/>
          </a:prstGeom>
          <a:gradFill flip="none" rotWithShape="1">
            <a:gsLst>
              <a:gs pos="5000">
                <a:schemeClr val="accent5"/>
              </a:gs>
              <a:gs pos="49000">
                <a:schemeClr val="accent5">
                  <a:alpha val="0"/>
                </a:schemeClr>
              </a:gs>
            </a:gsLst>
            <a:lin ang="21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3F70A3C-4474-2A39-470C-FD55A88375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706777" y="3068761"/>
            <a:ext cx="4504659" cy="378923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60000">
                <a:schemeClr val="accent5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C3F7D4-9613-0E1F-901C-98FE831DE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774557" y="-6485"/>
            <a:ext cx="3427160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D5167C-AF48-26F0-7A9F-3F7643374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64705" y="-1061856"/>
            <a:ext cx="3682024" cy="12211438"/>
          </a:xfrm>
          <a:prstGeom prst="rect">
            <a:avLst/>
          </a:prstGeom>
          <a:gradFill>
            <a:gsLst>
              <a:gs pos="0">
                <a:schemeClr val="accent5"/>
              </a:gs>
              <a:gs pos="65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7B30A01-FCA8-86A5-A840-C32A3BE2E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6" y="-7639"/>
            <a:ext cx="4879823" cy="6887373"/>
          </a:xfrm>
          <a:prstGeom prst="rect">
            <a:avLst/>
          </a:prstGeom>
          <a:gradFill>
            <a:gsLst>
              <a:gs pos="0">
                <a:schemeClr val="accent2">
                  <a:alpha val="70000"/>
                </a:schemeClr>
              </a:gs>
              <a:gs pos="44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A6A590-6713-EC4A-352E-8A3D2043D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028" y="2155188"/>
            <a:ext cx="4160233" cy="28392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Assessment </a:t>
            </a:r>
          </a:p>
        </p:txBody>
      </p:sp>
    </p:spTree>
    <p:extLst>
      <p:ext uri="{BB962C8B-B14F-4D97-AF65-F5344CB8AC3E}">
        <p14:creationId xmlns:p14="http://schemas.microsoft.com/office/powerpoint/2010/main" val="185376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ed dot with arrows pointing to it">
            <a:extLst>
              <a:ext uri="{FF2B5EF4-FFF2-40B4-BE49-F238E27FC236}">
                <a16:creationId xmlns:a16="http://schemas.microsoft.com/office/drawing/2014/main" id="{97C5EB08-52D1-7932-83E6-9ED419CCC8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544" r="3" b="8819"/>
          <a:stretch/>
        </p:blipFill>
        <p:spPr>
          <a:xfrm>
            <a:off x="-3447" y="-1"/>
            <a:ext cx="12195447" cy="687974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589414" y="-733991"/>
            <a:ext cx="3020876" cy="12206596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6567EA8-C72D-4B9B-D23F-6B2E9F9C9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6" y="0"/>
            <a:ext cx="2843402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EFBFA78-9360-1E01-5448-6D5AE0A32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38704" y="21736"/>
            <a:ext cx="3152862" cy="6858008"/>
          </a:xfrm>
          <a:prstGeom prst="rect">
            <a:avLst/>
          </a:prstGeom>
          <a:gradFill flip="none" rotWithShape="1">
            <a:gsLst>
              <a:gs pos="5000">
                <a:schemeClr val="accent5">
                  <a:alpha val="48000"/>
                </a:schemeClr>
              </a:gs>
              <a:gs pos="42000">
                <a:schemeClr val="accent5">
                  <a:alpha val="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40453C-744F-DB3A-47EC-15EACE1DC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7" y="5288433"/>
            <a:ext cx="12199706" cy="159131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9000">
                <a:schemeClr val="accent2">
                  <a:alpha val="0"/>
                </a:schemeClr>
              </a:gs>
            </a:gsLst>
            <a:lin ang="588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924B03-77BD-EAE3-2854-43363FF8E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4596" y="2224929"/>
            <a:ext cx="3866773" cy="54428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4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131C8-4A1D-814A-DCA1-FA71E0442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028" y="4121944"/>
            <a:ext cx="7927785" cy="162066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Some initial guidance</a:t>
            </a:r>
          </a:p>
        </p:txBody>
      </p:sp>
    </p:spTree>
    <p:extLst>
      <p:ext uri="{BB962C8B-B14F-4D97-AF65-F5344CB8AC3E}">
        <p14:creationId xmlns:p14="http://schemas.microsoft.com/office/powerpoint/2010/main" val="3783848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E2B478-D775-FA74-49DA-D8A6B473B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0430" y="583345"/>
            <a:ext cx="7160357" cy="41648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7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are the advantages of using Secondary Data?</a:t>
            </a:r>
          </a:p>
        </p:txBody>
      </p:sp>
      <p:sp>
        <p:nvSpPr>
          <p:cNvPr id="9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4359" y="583345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33139" y="8126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8819" y="103706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6425" y="5636680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5175" y="6096759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54288" y="623802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82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5432C-6EE4-3A48-B260-083AF2E7E36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FI"/>
              <a:t>Join the Vevox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B87DD-025D-AE43-4A03-910135B61E5D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09264F-E2F9-4109-AAA1-06D7F1B3E4B4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38200" y="1790700"/>
            <a:ext cx="7340600" cy="44196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 sz="3500"/>
              <a:t>Go to </a:t>
            </a:r>
            <a:r>
              <a:rPr lang="en-GB" sz="3500" b="1"/>
              <a:t>vevox.app</a:t>
            </a:r>
            <a:endParaRPr lang="en-GB" sz="3500"/>
          </a:p>
          <a:p>
            <a:pPr algn="l"/>
            <a:endParaRPr lang="en-GB" sz="3500"/>
          </a:p>
          <a:p>
            <a:pPr algn="l"/>
            <a:r>
              <a:rPr lang="en-GB" sz="3500"/>
              <a:t>Enter the session ID: </a:t>
            </a:r>
            <a:r>
              <a:rPr lang="en-GB" sz="3500" b="1"/>
              <a:t>158-142-037</a:t>
            </a:r>
            <a:endParaRPr lang="en-GB" sz="3500"/>
          </a:p>
          <a:p>
            <a:pPr algn="l"/>
            <a:endParaRPr lang="en-GB" sz="3500"/>
          </a:p>
          <a:p>
            <a:pPr algn="l"/>
            <a:r>
              <a:rPr lang="en-GB" sz="3500"/>
              <a:t>Or scan the QR code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760CF0-8478-4898-B996-1BB1D1B11E42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8178800" y="1943100"/>
            <a:ext cx="2755900" cy="2755900"/>
          </a:xfrm>
          <a:prstGeom prst="rect">
            <a:avLst/>
          </a:prstGeom>
          <a:solidFill>
            <a:srgbClr val="FFFFFF"/>
          </a:solidFill>
          <a:ln w="0" cap="flat" cmpd="sng" algn="ctr">
            <a:solidFill>
              <a:srgbClr val="FFFFFF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C3A243-A4AA-4B1C-82FB-25544B73ECC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2677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81281D-B693-48A9-8C34-C0A83DF1DAB7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83566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457C3C-ACF8-420F-8FAF-CD3B7FFDC7AA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84455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42C4FB-798B-475B-B309-E5D6D7D9D66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5344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6FC8DF-3544-41E5-A0F3-30D119D11E89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6233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9C310B0-EFD5-4FDC-A04F-57EABECE7FA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7122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9549D37-01DA-4038-9112-6C4035F4843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88011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60CF8F-CAA9-455C-A25B-336D67AEC9A3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89789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A7528A-3C1A-49DB-AC82-377DCF5AFAF3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91567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C7C9AA-6BEF-4C6D-ACF0-7332C9A303B8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3345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94C3E7-0BFC-440E-8698-2095DA816B5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96012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B62E55-B880-412D-81FF-EA2CF64B04DA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96901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979E6F8-227A-4B8F-A1BA-215099C15BA0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97790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F0B64A5-E8F2-4C01-BA61-FEE1DB38C85B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99568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6A577F7-6ACC-4C83-B67A-50E387BFC8D3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100457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954D066-7706-45E3-BB7D-131F70D49454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102235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5BDA47E-D317-4B19-8A40-4311B213655B}"/>
              </a:ext>
            </a:extLst>
          </p:cNvPr>
          <p:cNvSpPr/>
          <p:nvPr>
            <p:custDataLst>
              <p:tags r:id="rId22"/>
            </p:custDataLst>
          </p:nvPr>
        </p:nvSpPr>
        <p:spPr>
          <a:xfrm>
            <a:off x="103124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5A49310-CBC2-4D52-9BAF-0A1A412611FA}"/>
              </a:ext>
            </a:extLst>
          </p:cNvPr>
          <p:cNvSpPr/>
          <p:nvPr>
            <p:custDataLst>
              <p:tags r:id="rId23"/>
            </p:custDataLst>
          </p:nvPr>
        </p:nvSpPr>
        <p:spPr>
          <a:xfrm>
            <a:off x="104013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BEC9B17-F694-4087-8F12-45EDDC0AB520}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104902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5C5AFB0-BA25-47A3-A876-30E73D835144}"/>
              </a:ext>
            </a:extLst>
          </p:cNvPr>
          <p:cNvSpPr/>
          <p:nvPr>
            <p:custDataLst>
              <p:tags r:id="rId25"/>
            </p:custDataLst>
          </p:nvPr>
        </p:nvSpPr>
        <p:spPr>
          <a:xfrm>
            <a:off x="105791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C59B7DF-D7BA-4890-81BC-959AF89C21A6}"/>
              </a:ext>
            </a:extLst>
          </p:cNvPr>
          <p:cNvSpPr/>
          <p:nvPr>
            <p:custDataLst>
              <p:tags r:id="rId26"/>
            </p:custDataLst>
          </p:nvPr>
        </p:nvSpPr>
        <p:spPr>
          <a:xfrm>
            <a:off x="106680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05E80BF-860E-4C20-8E0C-EBD9CB690379}"/>
              </a:ext>
            </a:extLst>
          </p:cNvPr>
          <p:cNvSpPr/>
          <p:nvPr>
            <p:custDataLst>
              <p:tags r:id="rId27"/>
            </p:custDataLst>
          </p:nvPr>
        </p:nvSpPr>
        <p:spPr>
          <a:xfrm>
            <a:off x="107569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77FCCAB-8B8E-48CE-89EE-98E88D0AE43C}"/>
              </a:ext>
            </a:extLst>
          </p:cNvPr>
          <p:cNvSpPr/>
          <p:nvPr>
            <p:custDataLst>
              <p:tags r:id="rId28"/>
            </p:custDataLst>
          </p:nvPr>
        </p:nvSpPr>
        <p:spPr>
          <a:xfrm>
            <a:off x="82677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E3716FB-8771-419E-8CEC-D1C0F00400D1}"/>
              </a:ext>
            </a:extLst>
          </p:cNvPr>
          <p:cNvSpPr/>
          <p:nvPr>
            <p:custDataLst>
              <p:tags r:id="rId29"/>
            </p:custDataLst>
          </p:nvPr>
        </p:nvSpPr>
        <p:spPr>
          <a:xfrm>
            <a:off x="88011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9BA9C11-F07C-4D4C-B574-B3C56B4C9ACC}"/>
              </a:ext>
            </a:extLst>
          </p:cNvPr>
          <p:cNvSpPr/>
          <p:nvPr>
            <p:custDataLst>
              <p:tags r:id="rId30"/>
            </p:custDataLst>
          </p:nvPr>
        </p:nvSpPr>
        <p:spPr>
          <a:xfrm>
            <a:off x="90678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D82DF25-4E24-49BF-A7C0-371DFC1C19C7}"/>
              </a:ext>
            </a:extLst>
          </p:cNvPr>
          <p:cNvSpPr/>
          <p:nvPr>
            <p:custDataLst>
              <p:tags r:id="rId31"/>
            </p:custDataLst>
          </p:nvPr>
        </p:nvSpPr>
        <p:spPr>
          <a:xfrm>
            <a:off x="92456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68B99BC-48DC-4182-8930-0BDF9658515D}"/>
              </a:ext>
            </a:extLst>
          </p:cNvPr>
          <p:cNvSpPr/>
          <p:nvPr>
            <p:custDataLst>
              <p:tags r:id="rId32"/>
            </p:custDataLst>
          </p:nvPr>
        </p:nvSpPr>
        <p:spPr>
          <a:xfrm>
            <a:off x="94234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FD52C2-4AD0-4DC6-B117-DC4DF28456B3}"/>
              </a:ext>
            </a:extLst>
          </p:cNvPr>
          <p:cNvSpPr/>
          <p:nvPr>
            <p:custDataLst>
              <p:tags r:id="rId33"/>
            </p:custDataLst>
          </p:nvPr>
        </p:nvSpPr>
        <p:spPr>
          <a:xfrm>
            <a:off x="95123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40AFC2F-9B13-407D-8B00-95A52CBD334E}"/>
              </a:ext>
            </a:extLst>
          </p:cNvPr>
          <p:cNvSpPr/>
          <p:nvPr>
            <p:custDataLst>
              <p:tags r:id="rId34"/>
            </p:custDataLst>
          </p:nvPr>
        </p:nvSpPr>
        <p:spPr>
          <a:xfrm>
            <a:off x="96901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DA64C-E3E6-4B4D-AAE4-02F0A41FF0EF}"/>
              </a:ext>
            </a:extLst>
          </p:cNvPr>
          <p:cNvSpPr/>
          <p:nvPr>
            <p:custDataLst>
              <p:tags r:id="rId35"/>
            </p:custDataLst>
          </p:nvPr>
        </p:nvSpPr>
        <p:spPr>
          <a:xfrm>
            <a:off x="100457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BAE5AFE-6758-4F2E-82B4-7C98A47554FD}"/>
              </a:ext>
            </a:extLst>
          </p:cNvPr>
          <p:cNvSpPr/>
          <p:nvPr>
            <p:custDataLst>
              <p:tags r:id="rId36"/>
            </p:custDataLst>
          </p:nvPr>
        </p:nvSpPr>
        <p:spPr>
          <a:xfrm>
            <a:off x="102235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54EF5D9-1CAA-4344-A203-29C1FD6187A5}"/>
              </a:ext>
            </a:extLst>
          </p:cNvPr>
          <p:cNvSpPr/>
          <p:nvPr>
            <p:custDataLst>
              <p:tags r:id="rId37"/>
            </p:custDataLst>
          </p:nvPr>
        </p:nvSpPr>
        <p:spPr>
          <a:xfrm>
            <a:off x="107569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FCBAAAB-A464-4FDB-83FA-5C823B0A9C4B}"/>
              </a:ext>
            </a:extLst>
          </p:cNvPr>
          <p:cNvSpPr/>
          <p:nvPr>
            <p:custDataLst>
              <p:tags r:id="rId38"/>
            </p:custDataLst>
          </p:nvPr>
        </p:nvSpPr>
        <p:spPr>
          <a:xfrm>
            <a:off x="82677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6985057-DA94-4283-9EAB-7EC7A988F0DD}"/>
              </a:ext>
            </a:extLst>
          </p:cNvPr>
          <p:cNvSpPr/>
          <p:nvPr>
            <p:custDataLst>
              <p:tags r:id="rId39"/>
            </p:custDataLst>
          </p:nvPr>
        </p:nvSpPr>
        <p:spPr>
          <a:xfrm>
            <a:off x="84455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411AE059-3109-4433-B786-87D15D73806A}"/>
              </a:ext>
            </a:extLst>
          </p:cNvPr>
          <p:cNvSpPr/>
          <p:nvPr>
            <p:custDataLst>
              <p:tags r:id="rId40"/>
            </p:custDataLst>
          </p:nvPr>
        </p:nvSpPr>
        <p:spPr>
          <a:xfrm>
            <a:off x="85344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D13E656-5ABD-4431-AE30-D9F97C55AE78}"/>
              </a:ext>
            </a:extLst>
          </p:cNvPr>
          <p:cNvSpPr/>
          <p:nvPr>
            <p:custDataLst>
              <p:tags r:id="rId41"/>
            </p:custDataLst>
          </p:nvPr>
        </p:nvSpPr>
        <p:spPr>
          <a:xfrm>
            <a:off x="86233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C6119B7-244A-42FB-962E-AE586F327BE8}"/>
              </a:ext>
            </a:extLst>
          </p:cNvPr>
          <p:cNvSpPr/>
          <p:nvPr>
            <p:custDataLst>
              <p:tags r:id="rId42"/>
            </p:custDataLst>
          </p:nvPr>
        </p:nvSpPr>
        <p:spPr>
          <a:xfrm>
            <a:off x="88011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083B7E9-E746-4A77-87C7-83D4B1B880F3}"/>
              </a:ext>
            </a:extLst>
          </p:cNvPr>
          <p:cNvSpPr/>
          <p:nvPr>
            <p:custDataLst>
              <p:tags r:id="rId43"/>
            </p:custDataLst>
          </p:nvPr>
        </p:nvSpPr>
        <p:spPr>
          <a:xfrm>
            <a:off x="89789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DDEE6BF-D88F-413F-9085-8904BF37F098}"/>
              </a:ext>
            </a:extLst>
          </p:cNvPr>
          <p:cNvSpPr/>
          <p:nvPr>
            <p:custDataLst>
              <p:tags r:id="rId44"/>
            </p:custDataLst>
          </p:nvPr>
        </p:nvSpPr>
        <p:spPr>
          <a:xfrm>
            <a:off x="95123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EAA40DE-2F12-43C3-B642-962962CC3E22}"/>
              </a:ext>
            </a:extLst>
          </p:cNvPr>
          <p:cNvSpPr/>
          <p:nvPr>
            <p:custDataLst>
              <p:tags r:id="rId45"/>
            </p:custDataLst>
          </p:nvPr>
        </p:nvSpPr>
        <p:spPr>
          <a:xfrm>
            <a:off x="96012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241200-A159-4958-B44D-767546F4DAFD}"/>
              </a:ext>
            </a:extLst>
          </p:cNvPr>
          <p:cNvSpPr/>
          <p:nvPr>
            <p:custDataLst>
              <p:tags r:id="rId46"/>
            </p:custDataLst>
          </p:nvPr>
        </p:nvSpPr>
        <p:spPr>
          <a:xfrm>
            <a:off x="96901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B08947F-6FFE-4194-80BA-AF2BAE7BF204}"/>
              </a:ext>
            </a:extLst>
          </p:cNvPr>
          <p:cNvSpPr/>
          <p:nvPr>
            <p:custDataLst>
              <p:tags r:id="rId47"/>
            </p:custDataLst>
          </p:nvPr>
        </p:nvSpPr>
        <p:spPr>
          <a:xfrm>
            <a:off x="97790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4BF91E6-72E9-4CE2-91DC-A918F44FAB64}"/>
              </a:ext>
            </a:extLst>
          </p:cNvPr>
          <p:cNvSpPr/>
          <p:nvPr>
            <p:custDataLst>
              <p:tags r:id="rId48"/>
            </p:custDataLst>
          </p:nvPr>
        </p:nvSpPr>
        <p:spPr>
          <a:xfrm>
            <a:off x="98679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C7CCD5F-628C-456F-9793-B04BEDB53422}"/>
              </a:ext>
            </a:extLst>
          </p:cNvPr>
          <p:cNvSpPr/>
          <p:nvPr>
            <p:custDataLst>
              <p:tags r:id="rId49"/>
            </p:custDataLst>
          </p:nvPr>
        </p:nvSpPr>
        <p:spPr>
          <a:xfrm>
            <a:off x="102235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F82879E-0AE8-4286-A35F-A02293DF968A}"/>
              </a:ext>
            </a:extLst>
          </p:cNvPr>
          <p:cNvSpPr/>
          <p:nvPr>
            <p:custDataLst>
              <p:tags r:id="rId50"/>
            </p:custDataLst>
          </p:nvPr>
        </p:nvSpPr>
        <p:spPr>
          <a:xfrm>
            <a:off x="104013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C22D93D-6FEF-4955-9934-E1EEDC5E6FE6}"/>
              </a:ext>
            </a:extLst>
          </p:cNvPr>
          <p:cNvSpPr/>
          <p:nvPr>
            <p:custDataLst>
              <p:tags r:id="rId51"/>
            </p:custDataLst>
          </p:nvPr>
        </p:nvSpPr>
        <p:spPr>
          <a:xfrm>
            <a:off x="104902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649E6B87-99EC-488D-8EBC-76464F767725}"/>
              </a:ext>
            </a:extLst>
          </p:cNvPr>
          <p:cNvSpPr/>
          <p:nvPr>
            <p:custDataLst>
              <p:tags r:id="rId52"/>
            </p:custDataLst>
          </p:nvPr>
        </p:nvSpPr>
        <p:spPr>
          <a:xfrm>
            <a:off x="105791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6BDFC4D-D542-4B8B-BC3E-2AF49CC1CBD5}"/>
              </a:ext>
            </a:extLst>
          </p:cNvPr>
          <p:cNvSpPr/>
          <p:nvPr>
            <p:custDataLst>
              <p:tags r:id="rId53"/>
            </p:custDataLst>
          </p:nvPr>
        </p:nvSpPr>
        <p:spPr>
          <a:xfrm>
            <a:off x="107569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FC1C833-5AD8-464F-AE3D-3F9ADF832C69}"/>
              </a:ext>
            </a:extLst>
          </p:cNvPr>
          <p:cNvSpPr/>
          <p:nvPr>
            <p:custDataLst>
              <p:tags r:id="rId54"/>
            </p:custDataLst>
          </p:nvPr>
        </p:nvSpPr>
        <p:spPr>
          <a:xfrm>
            <a:off x="82677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F03317-26C1-4B29-AA46-87379C51FC86}"/>
              </a:ext>
            </a:extLst>
          </p:cNvPr>
          <p:cNvSpPr/>
          <p:nvPr>
            <p:custDataLst>
              <p:tags r:id="rId55"/>
            </p:custDataLst>
          </p:nvPr>
        </p:nvSpPr>
        <p:spPr>
          <a:xfrm>
            <a:off x="84455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B0A25FA-8093-4E05-BC88-B9569DC3040C}"/>
              </a:ext>
            </a:extLst>
          </p:cNvPr>
          <p:cNvSpPr/>
          <p:nvPr>
            <p:custDataLst>
              <p:tags r:id="rId56"/>
            </p:custDataLst>
          </p:nvPr>
        </p:nvSpPr>
        <p:spPr>
          <a:xfrm>
            <a:off x="85344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7F54F88-8420-4D07-A44F-0551D6018419}"/>
              </a:ext>
            </a:extLst>
          </p:cNvPr>
          <p:cNvSpPr/>
          <p:nvPr>
            <p:custDataLst>
              <p:tags r:id="rId57"/>
            </p:custDataLst>
          </p:nvPr>
        </p:nvSpPr>
        <p:spPr>
          <a:xfrm>
            <a:off x="86233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114062B-ECA6-446C-9503-F8C6096EEECE}"/>
              </a:ext>
            </a:extLst>
          </p:cNvPr>
          <p:cNvSpPr/>
          <p:nvPr>
            <p:custDataLst>
              <p:tags r:id="rId58"/>
            </p:custDataLst>
          </p:nvPr>
        </p:nvSpPr>
        <p:spPr>
          <a:xfrm>
            <a:off x="88011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3DDDD41-5D6F-4BCC-BF13-D8410ECD4A0F}"/>
              </a:ext>
            </a:extLst>
          </p:cNvPr>
          <p:cNvSpPr/>
          <p:nvPr>
            <p:custDataLst>
              <p:tags r:id="rId59"/>
            </p:custDataLst>
          </p:nvPr>
        </p:nvSpPr>
        <p:spPr>
          <a:xfrm>
            <a:off x="90678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E838BE3-F39B-42D4-B04F-9B28D12EC078}"/>
              </a:ext>
            </a:extLst>
          </p:cNvPr>
          <p:cNvSpPr/>
          <p:nvPr>
            <p:custDataLst>
              <p:tags r:id="rId60"/>
            </p:custDataLst>
          </p:nvPr>
        </p:nvSpPr>
        <p:spPr>
          <a:xfrm>
            <a:off x="92456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B1E7E56-6063-4168-8137-5A050D073F03}"/>
              </a:ext>
            </a:extLst>
          </p:cNvPr>
          <p:cNvSpPr/>
          <p:nvPr>
            <p:custDataLst>
              <p:tags r:id="rId61"/>
            </p:custDataLst>
          </p:nvPr>
        </p:nvSpPr>
        <p:spPr>
          <a:xfrm>
            <a:off x="93345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7B79010-9527-42A8-9D6A-4A7DB1845231}"/>
              </a:ext>
            </a:extLst>
          </p:cNvPr>
          <p:cNvSpPr/>
          <p:nvPr>
            <p:custDataLst>
              <p:tags r:id="rId62"/>
            </p:custDataLst>
          </p:nvPr>
        </p:nvSpPr>
        <p:spPr>
          <a:xfrm>
            <a:off x="95123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890FBC1-6088-4AE8-B156-3D6B62686417}"/>
              </a:ext>
            </a:extLst>
          </p:cNvPr>
          <p:cNvSpPr/>
          <p:nvPr>
            <p:custDataLst>
              <p:tags r:id="rId63"/>
            </p:custDataLst>
          </p:nvPr>
        </p:nvSpPr>
        <p:spPr>
          <a:xfrm>
            <a:off x="97790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765B2E7-5C1D-4FD1-B1D9-050A1C360199}"/>
              </a:ext>
            </a:extLst>
          </p:cNvPr>
          <p:cNvSpPr/>
          <p:nvPr>
            <p:custDataLst>
              <p:tags r:id="rId64"/>
            </p:custDataLst>
          </p:nvPr>
        </p:nvSpPr>
        <p:spPr>
          <a:xfrm>
            <a:off x="99568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6D9686B4-B47C-46A2-A69A-9E9F4E778763}"/>
              </a:ext>
            </a:extLst>
          </p:cNvPr>
          <p:cNvSpPr/>
          <p:nvPr>
            <p:custDataLst>
              <p:tags r:id="rId65"/>
            </p:custDataLst>
          </p:nvPr>
        </p:nvSpPr>
        <p:spPr>
          <a:xfrm>
            <a:off x="102235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966E04A1-08E4-4F11-BCFA-4F0202635490}"/>
              </a:ext>
            </a:extLst>
          </p:cNvPr>
          <p:cNvSpPr/>
          <p:nvPr>
            <p:custDataLst>
              <p:tags r:id="rId66"/>
            </p:custDataLst>
          </p:nvPr>
        </p:nvSpPr>
        <p:spPr>
          <a:xfrm>
            <a:off x="104013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623D8AEE-EF34-4B69-BAF3-E20555BE0397}"/>
              </a:ext>
            </a:extLst>
          </p:cNvPr>
          <p:cNvSpPr/>
          <p:nvPr>
            <p:custDataLst>
              <p:tags r:id="rId67"/>
            </p:custDataLst>
          </p:nvPr>
        </p:nvSpPr>
        <p:spPr>
          <a:xfrm>
            <a:off x="104902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C13EF0F4-E06C-4A08-9F29-7FDD69EB4433}"/>
              </a:ext>
            </a:extLst>
          </p:cNvPr>
          <p:cNvSpPr/>
          <p:nvPr>
            <p:custDataLst>
              <p:tags r:id="rId68"/>
            </p:custDataLst>
          </p:nvPr>
        </p:nvSpPr>
        <p:spPr>
          <a:xfrm>
            <a:off x="105791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9136452-DB69-4B25-8B0C-11A5E65CFA6D}"/>
              </a:ext>
            </a:extLst>
          </p:cNvPr>
          <p:cNvSpPr/>
          <p:nvPr>
            <p:custDataLst>
              <p:tags r:id="rId69"/>
            </p:custDataLst>
          </p:nvPr>
        </p:nvSpPr>
        <p:spPr>
          <a:xfrm>
            <a:off x="107569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F3EA221E-282B-4804-AA7D-02D98FF00309}"/>
              </a:ext>
            </a:extLst>
          </p:cNvPr>
          <p:cNvSpPr/>
          <p:nvPr>
            <p:custDataLst>
              <p:tags r:id="rId70"/>
            </p:custDataLst>
          </p:nvPr>
        </p:nvSpPr>
        <p:spPr>
          <a:xfrm>
            <a:off x="82677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AD0C01E-5FCB-4445-A2D0-79D4858EA206}"/>
              </a:ext>
            </a:extLst>
          </p:cNvPr>
          <p:cNvSpPr/>
          <p:nvPr>
            <p:custDataLst>
              <p:tags r:id="rId71"/>
            </p:custDataLst>
          </p:nvPr>
        </p:nvSpPr>
        <p:spPr>
          <a:xfrm>
            <a:off x="84455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C56AD7-442B-499C-9395-675FCD0570EF}"/>
              </a:ext>
            </a:extLst>
          </p:cNvPr>
          <p:cNvSpPr/>
          <p:nvPr>
            <p:custDataLst>
              <p:tags r:id="rId72"/>
            </p:custDataLst>
          </p:nvPr>
        </p:nvSpPr>
        <p:spPr>
          <a:xfrm>
            <a:off x="85344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6D5DB6E9-BC22-4968-BA2D-74BA970DA021}"/>
              </a:ext>
            </a:extLst>
          </p:cNvPr>
          <p:cNvSpPr/>
          <p:nvPr>
            <p:custDataLst>
              <p:tags r:id="rId73"/>
            </p:custDataLst>
          </p:nvPr>
        </p:nvSpPr>
        <p:spPr>
          <a:xfrm>
            <a:off x="86233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41415A3-513A-498A-BDC7-018A7893FC58}"/>
              </a:ext>
            </a:extLst>
          </p:cNvPr>
          <p:cNvSpPr/>
          <p:nvPr>
            <p:custDataLst>
              <p:tags r:id="rId74"/>
            </p:custDataLst>
          </p:nvPr>
        </p:nvSpPr>
        <p:spPr>
          <a:xfrm>
            <a:off x="88011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CF300AE-F6FD-44CD-88E9-62A5A3BFC39C}"/>
              </a:ext>
            </a:extLst>
          </p:cNvPr>
          <p:cNvSpPr/>
          <p:nvPr>
            <p:custDataLst>
              <p:tags r:id="rId75"/>
            </p:custDataLst>
          </p:nvPr>
        </p:nvSpPr>
        <p:spPr>
          <a:xfrm>
            <a:off x="90678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79B80F5-2104-4F40-8F10-214813596A77}"/>
              </a:ext>
            </a:extLst>
          </p:cNvPr>
          <p:cNvSpPr/>
          <p:nvPr>
            <p:custDataLst>
              <p:tags r:id="rId76"/>
            </p:custDataLst>
          </p:nvPr>
        </p:nvSpPr>
        <p:spPr>
          <a:xfrm>
            <a:off x="91567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6AF1999-A133-4CDE-8B86-E4F530A42B49}"/>
              </a:ext>
            </a:extLst>
          </p:cNvPr>
          <p:cNvSpPr/>
          <p:nvPr>
            <p:custDataLst>
              <p:tags r:id="rId77"/>
            </p:custDataLst>
          </p:nvPr>
        </p:nvSpPr>
        <p:spPr>
          <a:xfrm>
            <a:off x="94234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CEE5AB82-44B4-44B9-AB9E-02FB6A8C1E98}"/>
              </a:ext>
            </a:extLst>
          </p:cNvPr>
          <p:cNvSpPr/>
          <p:nvPr>
            <p:custDataLst>
              <p:tags r:id="rId78"/>
            </p:custDataLst>
          </p:nvPr>
        </p:nvSpPr>
        <p:spPr>
          <a:xfrm>
            <a:off x="95123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6FEF459E-EE1D-4258-813E-622B6676E40A}"/>
              </a:ext>
            </a:extLst>
          </p:cNvPr>
          <p:cNvSpPr/>
          <p:nvPr>
            <p:custDataLst>
              <p:tags r:id="rId79"/>
            </p:custDataLst>
          </p:nvPr>
        </p:nvSpPr>
        <p:spPr>
          <a:xfrm>
            <a:off x="96012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65F56DE-66BF-462D-9310-7EA20C962247}"/>
              </a:ext>
            </a:extLst>
          </p:cNvPr>
          <p:cNvSpPr/>
          <p:nvPr>
            <p:custDataLst>
              <p:tags r:id="rId80"/>
            </p:custDataLst>
          </p:nvPr>
        </p:nvSpPr>
        <p:spPr>
          <a:xfrm>
            <a:off x="97790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FAC08B2-6E63-4078-94F7-F71A14DF63E7}"/>
              </a:ext>
            </a:extLst>
          </p:cNvPr>
          <p:cNvSpPr/>
          <p:nvPr>
            <p:custDataLst>
              <p:tags r:id="rId81"/>
            </p:custDataLst>
          </p:nvPr>
        </p:nvSpPr>
        <p:spPr>
          <a:xfrm>
            <a:off x="98679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A9BA4E4B-0E86-419F-8643-ABFD359CAA69}"/>
              </a:ext>
            </a:extLst>
          </p:cNvPr>
          <p:cNvSpPr/>
          <p:nvPr>
            <p:custDataLst>
              <p:tags r:id="rId82"/>
            </p:custDataLst>
          </p:nvPr>
        </p:nvSpPr>
        <p:spPr>
          <a:xfrm>
            <a:off x="100457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EA2257B0-1D0C-4E36-BE54-40FBF1EF6738}"/>
              </a:ext>
            </a:extLst>
          </p:cNvPr>
          <p:cNvSpPr/>
          <p:nvPr>
            <p:custDataLst>
              <p:tags r:id="rId83"/>
            </p:custDataLst>
          </p:nvPr>
        </p:nvSpPr>
        <p:spPr>
          <a:xfrm>
            <a:off x="102235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599A034E-A164-45FC-8C9B-9C1AED500395}"/>
              </a:ext>
            </a:extLst>
          </p:cNvPr>
          <p:cNvSpPr/>
          <p:nvPr>
            <p:custDataLst>
              <p:tags r:id="rId84"/>
            </p:custDataLst>
          </p:nvPr>
        </p:nvSpPr>
        <p:spPr>
          <a:xfrm>
            <a:off x="104013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3A6F39DF-050D-466F-B44E-24E2DCA7219E}"/>
              </a:ext>
            </a:extLst>
          </p:cNvPr>
          <p:cNvSpPr/>
          <p:nvPr>
            <p:custDataLst>
              <p:tags r:id="rId85"/>
            </p:custDataLst>
          </p:nvPr>
        </p:nvSpPr>
        <p:spPr>
          <a:xfrm>
            <a:off x="104902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4EC5231-B0BB-4EC9-81D1-C718CF34707C}"/>
              </a:ext>
            </a:extLst>
          </p:cNvPr>
          <p:cNvSpPr/>
          <p:nvPr>
            <p:custDataLst>
              <p:tags r:id="rId86"/>
            </p:custDataLst>
          </p:nvPr>
        </p:nvSpPr>
        <p:spPr>
          <a:xfrm>
            <a:off x="105791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9C7940C1-19FB-48B5-AF88-E26641691660}"/>
              </a:ext>
            </a:extLst>
          </p:cNvPr>
          <p:cNvSpPr/>
          <p:nvPr>
            <p:custDataLst>
              <p:tags r:id="rId87"/>
            </p:custDataLst>
          </p:nvPr>
        </p:nvSpPr>
        <p:spPr>
          <a:xfrm>
            <a:off x="107569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A68A5B04-D2EA-4DA5-81E6-8608097F0FB9}"/>
              </a:ext>
            </a:extLst>
          </p:cNvPr>
          <p:cNvSpPr/>
          <p:nvPr>
            <p:custDataLst>
              <p:tags r:id="rId88"/>
            </p:custDataLst>
          </p:nvPr>
        </p:nvSpPr>
        <p:spPr>
          <a:xfrm>
            <a:off x="82677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52F76E02-6F2E-4DA6-942C-8D35C8CA9122}"/>
              </a:ext>
            </a:extLst>
          </p:cNvPr>
          <p:cNvSpPr/>
          <p:nvPr>
            <p:custDataLst>
              <p:tags r:id="rId89"/>
            </p:custDataLst>
          </p:nvPr>
        </p:nvSpPr>
        <p:spPr>
          <a:xfrm>
            <a:off x="88011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A5F511BB-4640-45C8-A0DA-1ED4D16F8304}"/>
              </a:ext>
            </a:extLst>
          </p:cNvPr>
          <p:cNvSpPr/>
          <p:nvPr>
            <p:custDataLst>
              <p:tags r:id="rId90"/>
            </p:custDataLst>
          </p:nvPr>
        </p:nvSpPr>
        <p:spPr>
          <a:xfrm>
            <a:off x="89789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6E400C3-AC60-417E-AB1F-C9170FCE38BC}"/>
              </a:ext>
            </a:extLst>
          </p:cNvPr>
          <p:cNvSpPr/>
          <p:nvPr>
            <p:custDataLst>
              <p:tags r:id="rId91"/>
            </p:custDataLst>
          </p:nvPr>
        </p:nvSpPr>
        <p:spPr>
          <a:xfrm>
            <a:off x="90678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0DF29295-A820-4BE4-8D80-CE4BBEF77B97}"/>
              </a:ext>
            </a:extLst>
          </p:cNvPr>
          <p:cNvSpPr/>
          <p:nvPr>
            <p:custDataLst>
              <p:tags r:id="rId92"/>
            </p:custDataLst>
          </p:nvPr>
        </p:nvSpPr>
        <p:spPr>
          <a:xfrm>
            <a:off x="93345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C67F7153-FF3D-44B6-B697-981E9887314D}"/>
              </a:ext>
            </a:extLst>
          </p:cNvPr>
          <p:cNvSpPr/>
          <p:nvPr>
            <p:custDataLst>
              <p:tags r:id="rId93"/>
            </p:custDataLst>
          </p:nvPr>
        </p:nvSpPr>
        <p:spPr>
          <a:xfrm>
            <a:off x="96012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4149460D-6101-45D1-8F38-AE4C4A07FFE0}"/>
              </a:ext>
            </a:extLst>
          </p:cNvPr>
          <p:cNvSpPr/>
          <p:nvPr>
            <p:custDataLst>
              <p:tags r:id="rId94"/>
            </p:custDataLst>
          </p:nvPr>
        </p:nvSpPr>
        <p:spPr>
          <a:xfrm>
            <a:off x="98679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E75309BB-85DC-41C2-942A-2120C89C4F30}"/>
              </a:ext>
            </a:extLst>
          </p:cNvPr>
          <p:cNvSpPr/>
          <p:nvPr>
            <p:custDataLst>
              <p:tags r:id="rId95"/>
            </p:custDataLst>
          </p:nvPr>
        </p:nvSpPr>
        <p:spPr>
          <a:xfrm>
            <a:off x="100457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8EDF2211-11A2-4261-83F9-08624028DF0B}"/>
              </a:ext>
            </a:extLst>
          </p:cNvPr>
          <p:cNvSpPr/>
          <p:nvPr>
            <p:custDataLst>
              <p:tags r:id="rId96"/>
            </p:custDataLst>
          </p:nvPr>
        </p:nvSpPr>
        <p:spPr>
          <a:xfrm>
            <a:off x="102235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6659184A-8031-40AA-A67E-DCAD5A52CE36}"/>
              </a:ext>
            </a:extLst>
          </p:cNvPr>
          <p:cNvSpPr/>
          <p:nvPr>
            <p:custDataLst>
              <p:tags r:id="rId97"/>
            </p:custDataLst>
          </p:nvPr>
        </p:nvSpPr>
        <p:spPr>
          <a:xfrm>
            <a:off x="107569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1E92B9E2-269D-404E-B0F1-D700EF1F950C}"/>
              </a:ext>
            </a:extLst>
          </p:cNvPr>
          <p:cNvSpPr/>
          <p:nvPr>
            <p:custDataLst>
              <p:tags r:id="rId98"/>
            </p:custDataLst>
          </p:nvPr>
        </p:nvSpPr>
        <p:spPr>
          <a:xfrm>
            <a:off x="82677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650E5D0E-E2E4-4D09-9665-A44C40F5FE2C}"/>
              </a:ext>
            </a:extLst>
          </p:cNvPr>
          <p:cNvSpPr/>
          <p:nvPr>
            <p:custDataLst>
              <p:tags r:id="rId99"/>
            </p:custDataLst>
          </p:nvPr>
        </p:nvSpPr>
        <p:spPr>
          <a:xfrm>
            <a:off x="83566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6750D7FC-4405-4F43-B3A9-C15D1C115A90}"/>
              </a:ext>
            </a:extLst>
          </p:cNvPr>
          <p:cNvSpPr/>
          <p:nvPr>
            <p:custDataLst>
              <p:tags r:id="rId100"/>
            </p:custDataLst>
          </p:nvPr>
        </p:nvSpPr>
        <p:spPr>
          <a:xfrm>
            <a:off x="84455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C7300EE-0835-4560-B0E2-A09142F76EFF}"/>
              </a:ext>
            </a:extLst>
          </p:cNvPr>
          <p:cNvSpPr/>
          <p:nvPr>
            <p:custDataLst>
              <p:tags r:id="rId101"/>
            </p:custDataLst>
          </p:nvPr>
        </p:nvSpPr>
        <p:spPr>
          <a:xfrm>
            <a:off x="85344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0C17F618-B846-4310-982B-9D3D1DE0FCCB}"/>
              </a:ext>
            </a:extLst>
          </p:cNvPr>
          <p:cNvSpPr/>
          <p:nvPr>
            <p:custDataLst>
              <p:tags r:id="rId102"/>
            </p:custDataLst>
          </p:nvPr>
        </p:nvSpPr>
        <p:spPr>
          <a:xfrm>
            <a:off x="86233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8D2F6373-0EAC-4CB4-9172-C969B75D88D0}"/>
              </a:ext>
            </a:extLst>
          </p:cNvPr>
          <p:cNvSpPr/>
          <p:nvPr>
            <p:custDataLst>
              <p:tags r:id="rId103"/>
            </p:custDataLst>
          </p:nvPr>
        </p:nvSpPr>
        <p:spPr>
          <a:xfrm>
            <a:off x="87122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55573B4F-CC0B-4557-875D-133C343149F8}"/>
              </a:ext>
            </a:extLst>
          </p:cNvPr>
          <p:cNvSpPr/>
          <p:nvPr>
            <p:custDataLst>
              <p:tags r:id="rId104"/>
            </p:custDataLst>
          </p:nvPr>
        </p:nvSpPr>
        <p:spPr>
          <a:xfrm>
            <a:off x="88011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9CCF3AC1-63BE-444A-A285-BD65B79AA3F7}"/>
              </a:ext>
            </a:extLst>
          </p:cNvPr>
          <p:cNvSpPr/>
          <p:nvPr>
            <p:custDataLst>
              <p:tags r:id="rId105"/>
            </p:custDataLst>
          </p:nvPr>
        </p:nvSpPr>
        <p:spPr>
          <a:xfrm>
            <a:off x="89789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D3300A9A-3D2E-4DF9-A139-F668268F3516}"/>
              </a:ext>
            </a:extLst>
          </p:cNvPr>
          <p:cNvSpPr/>
          <p:nvPr>
            <p:custDataLst>
              <p:tags r:id="rId106"/>
            </p:custDataLst>
          </p:nvPr>
        </p:nvSpPr>
        <p:spPr>
          <a:xfrm>
            <a:off x="91567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6FCB6983-600D-4393-9537-D5A0C60617ED}"/>
              </a:ext>
            </a:extLst>
          </p:cNvPr>
          <p:cNvSpPr/>
          <p:nvPr>
            <p:custDataLst>
              <p:tags r:id="rId107"/>
            </p:custDataLst>
          </p:nvPr>
        </p:nvSpPr>
        <p:spPr>
          <a:xfrm>
            <a:off x="93345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6FDCC2D6-6996-4430-9211-CF67DE16D455}"/>
              </a:ext>
            </a:extLst>
          </p:cNvPr>
          <p:cNvSpPr/>
          <p:nvPr>
            <p:custDataLst>
              <p:tags r:id="rId108"/>
            </p:custDataLst>
          </p:nvPr>
        </p:nvSpPr>
        <p:spPr>
          <a:xfrm>
            <a:off x="95123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F8414252-DCCB-447F-BC8B-FFFC0655547C}"/>
              </a:ext>
            </a:extLst>
          </p:cNvPr>
          <p:cNvSpPr/>
          <p:nvPr>
            <p:custDataLst>
              <p:tags r:id="rId109"/>
            </p:custDataLst>
          </p:nvPr>
        </p:nvSpPr>
        <p:spPr>
          <a:xfrm>
            <a:off x="96901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80110F68-BE08-4F2B-A5DF-7B56E2EA1258}"/>
              </a:ext>
            </a:extLst>
          </p:cNvPr>
          <p:cNvSpPr/>
          <p:nvPr>
            <p:custDataLst>
              <p:tags r:id="rId110"/>
            </p:custDataLst>
          </p:nvPr>
        </p:nvSpPr>
        <p:spPr>
          <a:xfrm>
            <a:off x="98679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EA2A13F9-8146-4D8D-A6AC-548D89E39A91}"/>
              </a:ext>
            </a:extLst>
          </p:cNvPr>
          <p:cNvSpPr/>
          <p:nvPr>
            <p:custDataLst>
              <p:tags r:id="rId111"/>
            </p:custDataLst>
          </p:nvPr>
        </p:nvSpPr>
        <p:spPr>
          <a:xfrm>
            <a:off x="100457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DFE18C6-2B49-4442-8F91-63B1BA60020C}"/>
              </a:ext>
            </a:extLst>
          </p:cNvPr>
          <p:cNvSpPr/>
          <p:nvPr>
            <p:custDataLst>
              <p:tags r:id="rId112"/>
            </p:custDataLst>
          </p:nvPr>
        </p:nvSpPr>
        <p:spPr>
          <a:xfrm>
            <a:off x="102235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6AF65D3F-5FA9-4DFB-AFF7-25D75C0A8E35}"/>
              </a:ext>
            </a:extLst>
          </p:cNvPr>
          <p:cNvSpPr/>
          <p:nvPr>
            <p:custDataLst>
              <p:tags r:id="rId113"/>
            </p:custDataLst>
          </p:nvPr>
        </p:nvSpPr>
        <p:spPr>
          <a:xfrm>
            <a:off x="103124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FBEC697-EBE7-495E-B01D-EFE6EC24AA0E}"/>
              </a:ext>
            </a:extLst>
          </p:cNvPr>
          <p:cNvSpPr/>
          <p:nvPr>
            <p:custDataLst>
              <p:tags r:id="rId114"/>
            </p:custDataLst>
          </p:nvPr>
        </p:nvSpPr>
        <p:spPr>
          <a:xfrm>
            <a:off x="104013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40FA4CA4-3349-49AB-A765-8015C62452E7}"/>
              </a:ext>
            </a:extLst>
          </p:cNvPr>
          <p:cNvSpPr/>
          <p:nvPr>
            <p:custDataLst>
              <p:tags r:id="rId115"/>
            </p:custDataLst>
          </p:nvPr>
        </p:nvSpPr>
        <p:spPr>
          <a:xfrm>
            <a:off x="104902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621F3AB2-EFBE-44D8-9ED9-FF70484EE215}"/>
              </a:ext>
            </a:extLst>
          </p:cNvPr>
          <p:cNvSpPr/>
          <p:nvPr>
            <p:custDataLst>
              <p:tags r:id="rId116"/>
            </p:custDataLst>
          </p:nvPr>
        </p:nvSpPr>
        <p:spPr>
          <a:xfrm>
            <a:off x="105791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B05FB729-52DB-4EB8-966C-A44276C5327C}"/>
              </a:ext>
            </a:extLst>
          </p:cNvPr>
          <p:cNvSpPr/>
          <p:nvPr>
            <p:custDataLst>
              <p:tags r:id="rId117"/>
            </p:custDataLst>
          </p:nvPr>
        </p:nvSpPr>
        <p:spPr>
          <a:xfrm>
            <a:off x="106680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25B37834-EE0A-472B-8387-8462CE8D32AC}"/>
              </a:ext>
            </a:extLst>
          </p:cNvPr>
          <p:cNvSpPr/>
          <p:nvPr>
            <p:custDataLst>
              <p:tags r:id="rId118"/>
            </p:custDataLst>
          </p:nvPr>
        </p:nvSpPr>
        <p:spPr>
          <a:xfrm>
            <a:off x="107569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C9906178-266A-444F-8027-CBAF69F59013}"/>
              </a:ext>
            </a:extLst>
          </p:cNvPr>
          <p:cNvSpPr/>
          <p:nvPr>
            <p:custDataLst>
              <p:tags r:id="rId119"/>
            </p:custDataLst>
          </p:nvPr>
        </p:nvSpPr>
        <p:spPr>
          <a:xfrm>
            <a:off x="90678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200E6387-EDFB-43DD-903D-C9F76747620B}"/>
              </a:ext>
            </a:extLst>
          </p:cNvPr>
          <p:cNvSpPr/>
          <p:nvPr>
            <p:custDataLst>
              <p:tags r:id="rId120"/>
            </p:custDataLst>
          </p:nvPr>
        </p:nvSpPr>
        <p:spPr>
          <a:xfrm>
            <a:off x="91567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C2E0D01F-D33A-4F98-AB63-723B55140274}"/>
              </a:ext>
            </a:extLst>
          </p:cNvPr>
          <p:cNvSpPr/>
          <p:nvPr>
            <p:custDataLst>
              <p:tags r:id="rId121"/>
            </p:custDataLst>
          </p:nvPr>
        </p:nvSpPr>
        <p:spPr>
          <a:xfrm>
            <a:off x="93345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D9C816E-1EFD-4056-B116-30236533F8DB}"/>
              </a:ext>
            </a:extLst>
          </p:cNvPr>
          <p:cNvSpPr/>
          <p:nvPr>
            <p:custDataLst>
              <p:tags r:id="rId122"/>
            </p:custDataLst>
          </p:nvPr>
        </p:nvSpPr>
        <p:spPr>
          <a:xfrm>
            <a:off x="95123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BE6C35C6-BAC9-4165-A495-9A8415D307EB}"/>
              </a:ext>
            </a:extLst>
          </p:cNvPr>
          <p:cNvSpPr/>
          <p:nvPr>
            <p:custDataLst>
              <p:tags r:id="rId123"/>
            </p:custDataLst>
          </p:nvPr>
        </p:nvSpPr>
        <p:spPr>
          <a:xfrm>
            <a:off x="96012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7AF1E278-C1BD-41B9-AB4E-49D744876711}"/>
              </a:ext>
            </a:extLst>
          </p:cNvPr>
          <p:cNvSpPr/>
          <p:nvPr>
            <p:custDataLst>
              <p:tags r:id="rId124"/>
            </p:custDataLst>
          </p:nvPr>
        </p:nvSpPr>
        <p:spPr>
          <a:xfrm>
            <a:off x="96901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974A0803-5564-41D6-AC2B-962B2161B02F}"/>
              </a:ext>
            </a:extLst>
          </p:cNvPr>
          <p:cNvSpPr/>
          <p:nvPr>
            <p:custDataLst>
              <p:tags r:id="rId125"/>
            </p:custDataLst>
          </p:nvPr>
        </p:nvSpPr>
        <p:spPr>
          <a:xfrm>
            <a:off x="97790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95C1624D-300B-49C0-8FE9-A631FDA728D1}"/>
              </a:ext>
            </a:extLst>
          </p:cNvPr>
          <p:cNvSpPr/>
          <p:nvPr>
            <p:custDataLst>
              <p:tags r:id="rId126"/>
            </p:custDataLst>
          </p:nvPr>
        </p:nvSpPr>
        <p:spPr>
          <a:xfrm>
            <a:off x="100457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FC478FF0-3C3B-49B8-9EA2-AD736BC0580E}"/>
              </a:ext>
            </a:extLst>
          </p:cNvPr>
          <p:cNvSpPr/>
          <p:nvPr>
            <p:custDataLst>
              <p:tags r:id="rId127"/>
            </p:custDataLst>
          </p:nvPr>
        </p:nvSpPr>
        <p:spPr>
          <a:xfrm>
            <a:off x="82677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51D1A196-08CD-495F-98CD-B7443CD135E0}"/>
              </a:ext>
            </a:extLst>
          </p:cNvPr>
          <p:cNvSpPr/>
          <p:nvPr>
            <p:custDataLst>
              <p:tags r:id="rId128"/>
            </p:custDataLst>
          </p:nvPr>
        </p:nvSpPr>
        <p:spPr>
          <a:xfrm>
            <a:off x="84455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40243BE8-7F10-487D-83D0-A5EB264BEC41}"/>
              </a:ext>
            </a:extLst>
          </p:cNvPr>
          <p:cNvSpPr/>
          <p:nvPr>
            <p:custDataLst>
              <p:tags r:id="rId129"/>
            </p:custDataLst>
          </p:nvPr>
        </p:nvSpPr>
        <p:spPr>
          <a:xfrm>
            <a:off x="88011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A8EA86B7-7786-424B-A979-BB906878E722}"/>
              </a:ext>
            </a:extLst>
          </p:cNvPr>
          <p:cNvSpPr/>
          <p:nvPr>
            <p:custDataLst>
              <p:tags r:id="rId130"/>
            </p:custDataLst>
          </p:nvPr>
        </p:nvSpPr>
        <p:spPr>
          <a:xfrm>
            <a:off x="88900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84A895B3-B74E-49DC-A33D-39CDF7E4A258}"/>
              </a:ext>
            </a:extLst>
          </p:cNvPr>
          <p:cNvSpPr/>
          <p:nvPr>
            <p:custDataLst>
              <p:tags r:id="rId131"/>
            </p:custDataLst>
          </p:nvPr>
        </p:nvSpPr>
        <p:spPr>
          <a:xfrm>
            <a:off x="90678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1D5CEA0F-01C7-4529-BF78-6BBDCE89BE11}"/>
              </a:ext>
            </a:extLst>
          </p:cNvPr>
          <p:cNvSpPr/>
          <p:nvPr>
            <p:custDataLst>
              <p:tags r:id="rId132"/>
            </p:custDataLst>
          </p:nvPr>
        </p:nvSpPr>
        <p:spPr>
          <a:xfrm>
            <a:off x="94234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7FA94B84-6825-4791-8865-5AE7DCC39005}"/>
              </a:ext>
            </a:extLst>
          </p:cNvPr>
          <p:cNvSpPr/>
          <p:nvPr>
            <p:custDataLst>
              <p:tags r:id="rId133"/>
            </p:custDataLst>
          </p:nvPr>
        </p:nvSpPr>
        <p:spPr>
          <a:xfrm>
            <a:off x="95123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01D098D2-152A-4EC1-A558-136168EDB62E}"/>
              </a:ext>
            </a:extLst>
          </p:cNvPr>
          <p:cNvSpPr/>
          <p:nvPr>
            <p:custDataLst>
              <p:tags r:id="rId134"/>
            </p:custDataLst>
          </p:nvPr>
        </p:nvSpPr>
        <p:spPr>
          <a:xfrm>
            <a:off x="97790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27EDF7A9-6EC7-4271-A8F0-5DCDB9878001}"/>
              </a:ext>
            </a:extLst>
          </p:cNvPr>
          <p:cNvSpPr/>
          <p:nvPr>
            <p:custDataLst>
              <p:tags r:id="rId135"/>
            </p:custDataLst>
          </p:nvPr>
        </p:nvSpPr>
        <p:spPr>
          <a:xfrm>
            <a:off x="98679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DD9DB0F0-0D83-4E62-8C0D-444E73E716C2}"/>
              </a:ext>
            </a:extLst>
          </p:cNvPr>
          <p:cNvSpPr/>
          <p:nvPr>
            <p:custDataLst>
              <p:tags r:id="rId136"/>
            </p:custDataLst>
          </p:nvPr>
        </p:nvSpPr>
        <p:spPr>
          <a:xfrm>
            <a:off x="100457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CE6BD291-BD87-47BE-BC21-66776637102A}"/>
              </a:ext>
            </a:extLst>
          </p:cNvPr>
          <p:cNvSpPr/>
          <p:nvPr>
            <p:custDataLst>
              <p:tags r:id="rId137"/>
            </p:custDataLst>
          </p:nvPr>
        </p:nvSpPr>
        <p:spPr>
          <a:xfrm>
            <a:off x="103124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39187405-CB7E-448D-BCAD-0FC6B17788F0}"/>
              </a:ext>
            </a:extLst>
          </p:cNvPr>
          <p:cNvSpPr/>
          <p:nvPr>
            <p:custDataLst>
              <p:tags r:id="rId138"/>
            </p:custDataLst>
          </p:nvPr>
        </p:nvSpPr>
        <p:spPr>
          <a:xfrm>
            <a:off x="105791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426AFF4F-489B-4AF3-AFA6-57343DAE731F}"/>
              </a:ext>
            </a:extLst>
          </p:cNvPr>
          <p:cNvSpPr/>
          <p:nvPr>
            <p:custDataLst>
              <p:tags r:id="rId139"/>
            </p:custDataLst>
          </p:nvPr>
        </p:nvSpPr>
        <p:spPr>
          <a:xfrm>
            <a:off x="107569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03AA4F57-0BB3-4683-B076-11F504F7C08C}"/>
              </a:ext>
            </a:extLst>
          </p:cNvPr>
          <p:cNvSpPr/>
          <p:nvPr>
            <p:custDataLst>
              <p:tags r:id="rId140"/>
            </p:custDataLst>
          </p:nvPr>
        </p:nvSpPr>
        <p:spPr>
          <a:xfrm>
            <a:off x="84455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15E4DA8D-11A8-4191-836C-2F4458F96445}"/>
              </a:ext>
            </a:extLst>
          </p:cNvPr>
          <p:cNvSpPr/>
          <p:nvPr>
            <p:custDataLst>
              <p:tags r:id="rId141"/>
            </p:custDataLst>
          </p:nvPr>
        </p:nvSpPr>
        <p:spPr>
          <a:xfrm>
            <a:off x="85344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3B2010C4-1388-4338-AA98-6CF7AA9F370D}"/>
              </a:ext>
            </a:extLst>
          </p:cNvPr>
          <p:cNvSpPr/>
          <p:nvPr>
            <p:custDataLst>
              <p:tags r:id="rId142"/>
            </p:custDataLst>
          </p:nvPr>
        </p:nvSpPr>
        <p:spPr>
          <a:xfrm>
            <a:off x="86233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3CEB9163-CA51-4C92-8002-354BBAEE2050}"/>
              </a:ext>
            </a:extLst>
          </p:cNvPr>
          <p:cNvSpPr/>
          <p:nvPr>
            <p:custDataLst>
              <p:tags r:id="rId143"/>
            </p:custDataLst>
          </p:nvPr>
        </p:nvSpPr>
        <p:spPr>
          <a:xfrm>
            <a:off x="87122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B95AD80A-42D8-4DF0-A390-6B57F0515E3D}"/>
              </a:ext>
            </a:extLst>
          </p:cNvPr>
          <p:cNvSpPr/>
          <p:nvPr>
            <p:custDataLst>
              <p:tags r:id="rId144"/>
            </p:custDataLst>
          </p:nvPr>
        </p:nvSpPr>
        <p:spPr>
          <a:xfrm>
            <a:off x="88900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6068F7B1-CAF7-4EB8-B51A-36065DB78FBF}"/>
              </a:ext>
            </a:extLst>
          </p:cNvPr>
          <p:cNvSpPr/>
          <p:nvPr>
            <p:custDataLst>
              <p:tags r:id="rId145"/>
            </p:custDataLst>
          </p:nvPr>
        </p:nvSpPr>
        <p:spPr>
          <a:xfrm>
            <a:off x="90678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4FD00A66-17EB-4465-AA78-30853FB9AC36}"/>
              </a:ext>
            </a:extLst>
          </p:cNvPr>
          <p:cNvSpPr/>
          <p:nvPr>
            <p:custDataLst>
              <p:tags r:id="rId146"/>
            </p:custDataLst>
          </p:nvPr>
        </p:nvSpPr>
        <p:spPr>
          <a:xfrm>
            <a:off x="91567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532A16C3-AD1D-4F0C-BE8A-34EA7972DCB0}"/>
              </a:ext>
            </a:extLst>
          </p:cNvPr>
          <p:cNvSpPr/>
          <p:nvPr>
            <p:custDataLst>
              <p:tags r:id="rId147"/>
            </p:custDataLst>
          </p:nvPr>
        </p:nvSpPr>
        <p:spPr>
          <a:xfrm>
            <a:off x="92456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E8606342-8079-4DB8-A1FB-75A9CBD7597C}"/>
              </a:ext>
            </a:extLst>
          </p:cNvPr>
          <p:cNvSpPr/>
          <p:nvPr>
            <p:custDataLst>
              <p:tags r:id="rId148"/>
            </p:custDataLst>
          </p:nvPr>
        </p:nvSpPr>
        <p:spPr>
          <a:xfrm>
            <a:off x="93345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039B25B2-E9D7-4262-A8C2-7278E554082C}"/>
              </a:ext>
            </a:extLst>
          </p:cNvPr>
          <p:cNvSpPr/>
          <p:nvPr>
            <p:custDataLst>
              <p:tags r:id="rId149"/>
            </p:custDataLst>
          </p:nvPr>
        </p:nvSpPr>
        <p:spPr>
          <a:xfrm>
            <a:off x="94234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ACBF9546-8167-45AF-90C5-4F7C50722479}"/>
              </a:ext>
            </a:extLst>
          </p:cNvPr>
          <p:cNvSpPr/>
          <p:nvPr>
            <p:custDataLst>
              <p:tags r:id="rId150"/>
            </p:custDataLst>
          </p:nvPr>
        </p:nvSpPr>
        <p:spPr>
          <a:xfrm>
            <a:off x="95123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C48C1773-93C3-4CC6-8DC5-1056CF36D95E}"/>
              </a:ext>
            </a:extLst>
          </p:cNvPr>
          <p:cNvSpPr/>
          <p:nvPr>
            <p:custDataLst>
              <p:tags r:id="rId151"/>
            </p:custDataLst>
          </p:nvPr>
        </p:nvSpPr>
        <p:spPr>
          <a:xfrm>
            <a:off x="97790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A6023DD6-08FB-4912-8F9C-4076C81F5CA4}"/>
              </a:ext>
            </a:extLst>
          </p:cNvPr>
          <p:cNvSpPr/>
          <p:nvPr>
            <p:custDataLst>
              <p:tags r:id="rId152"/>
            </p:custDataLst>
          </p:nvPr>
        </p:nvSpPr>
        <p:spPr>
          <a:xfrm>
            <a:off x="98679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640FBF42-1053-4E73-B124-10E01F90039B}"/>
              </a:ext>
            </a:extLst>
          </p:cNvPr>
          <p:cNvSpPr/>
          <p:nvPr>
            <p:custDataLst>
              <p:tags r:id="rId153"/>
            </p:custDataLst>
          </p:nvPr>
        </p:nvSpPr>
        <p:spPr>
          <a:xfrm>
            <a:off x="99568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B7DAA071-4E49-41B4-BAA4-D821781381B2}"/>
              </a:ext>
            </a:extLst>
          </p:cNvPr>
          <p:cNvSpPr/>
          <p:nvPr>
            <p:custDataLst>
              <p:tags r:id="rId154"/>
            </p:custDataLst>
          </p:nvPr>
        </p:nvSpPr>
        <p:spPr>
          <a:xfrm>
            <a:off x="100457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F09CDC81-9537-4FF0-AB84-50D74E5107D2}"/>
              </a:ext>
            </a:extLst>
          </p:cNvPr>
          <p:cNvSpPr/>
          <p:nvPr>
            <p:custDataLst>
              <p:tags r:id="rId155"/>
            </p:custDataLst>
          </p:nvPr>
        </p:nvSpPr>
        <p:spPr>
          <a:xfrm>
            <a:off x="101346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536F4C74-38D3-4FB4-9CC2-E20C919C5320}"/>
              </a:ext>
            </a:extLst>
          </p:cNvPr>
          <p:cNvSpPr/>
          <p:nvPr>
            <p:custDataLst>
              <p:tags r:id="rId156"/>
            </p:custDataLst>
          </p:nvPr>
        </p:nvSpPr>
        <p:spPr>
          <a:xfrm>
            <a:off x="102235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A52A3A01-F644-4FBA-8C55-54C523737B36}"/>
              </a:ext>
            </a:extLst>
          </p:cNvPr>
          <p:cNvSpPr/>
          <p:nvPr>
            <p:custDataLst>
              <p:tags r:id="rId157"/>
            </p:custDataLst>
          </p:nvPr>
        </p:nvSpPr>
        <p:spPr>
          <a:xfrm>
            <a:off x="103124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3AF973C5-B4D2-4328-9442-05C8E294EBB0}"/>
              </a:ext>
            </a:extLst>
          </p:cNvPr>
          <p:cNvSpPr/>
          <p:nvPr>
            <p:custDataLst>
              <p:tags r:id="rId158"/>
            </p:custDataLst>
          </p:nvPr>
        </p:nvSpPr>
        <p:spPr>
          <a:xfrm>
            <a:off x="106680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1F2A99C0-9904-4E42-87A9-D080E6BA5DAC}"/>
              </a:ext>
            </a:extLst>
          </p:cNvPr>
          <p:cNvSpPr/>
          <p:nvPr>
            <p:custDataLst>
              <p:tags r:id="rId159"/>
            </p:custDataLst>
          </p:nvPr>
        </p:nvSpPr>
        <p:spPr>
          <a:xfrm>
            <a:off x="107569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187C8225-F7C1-430D-B4EF-F55C049FC73C}"/>
              </a:ext>
            </a:extLst>
          </p:cNvPr>
          <p:cNvSpPr/>
          <p:nvPr>
            <p:custDataLst>
              <p:tags r:id="rId160"/>
            </p:custDataLst>
          </p:nvPr>
        </p:nvSpPr>
        <p:spPr>
          <a:xfrm>
            <a:off x="82677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79FBE79A-2D86-4F00-95FA-CAE333E730BF}"/>
              </a:ext>
            </a:extLst>
          </p:cNvPr>
          <p:cNvSpPr/>
          <p:nvPr>
            <p:custDataLst>
              <p:tags r:id="rId161"/>
            </p:custDataLst>
          </p:nvPr>
        </p:nvSpPr>
        <p:spPr>
          <a:xfrm>
            <a:off x="84455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CC08C85A-45ED-4671-AD8C-48A6BF7FC868}"/>
              </a:ext>
            </a:extLst>
          </p:cNvPr>
          <p:cNvSpPr/>
          <p:nvPr>
            <p:custDataLst>
              <p:tags r:id="rId162"/>
            </p:custDataLst>
          </p:nvPr>
        </p:nvSpPr>
        <p:spPr>
          <a:xfrm>
            <a:off x="85344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652EE5E9-CFC0-4F04-A320-3CB8A2DBC565}"/>
              </a:ext>
            </a:extLst>
          </p:cNvPr>
          <p:cNvSpPr/>
          <p:nvPr>
            <p:custDataLst>
              <p:tags r:id="rId163"/>
            </p:custDataLst>
          </p:nvPr>
        </p:nvSpPr>
        <p:spPr>
          <a:xfrm>
            <a:off x="86233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1E56F6B2-9D1A-46F0-A6C0-02C2D5275153}"/>
              </a:ext>
            </a:extLst>
          </p:cNvPr>
          <p:cNvSpPr/>
          <p:nvPr>
            <p:custDataLst>
              <p:tags r:id="rId164"/>
            </p:custDataLst>
          </p:nvPr>
        </p:nvSpPr>
        <p:spPr>
          <a:xfrm>
            <a:off x="87122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D2C4ACE8-99CE-450E-99AB-2D020102C649}"/>
              </a:ext>
            </a:extLst>
          </p:cNvPr>
          <p:cNvSpPr/>
          <p:nvPr>
            <p:custDataLst>
              <p:tags r:id="rId165"/>
            </p:custDataLst>
          </p:nvPr>
        </p:nvSpPr>
        <p:spPr>
          <a:xfrm>
            <a:off x="88011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5450B1A2-BEE6-41CB-AAC2-51D57B6FD9B4}"/>
              </a:ext>
            </a:extLst>
          </p:cNvPr>
          <p:cNvSpPr/>
          <p:nvPr>
            <p:custDataLst>
              <p:tags r:id="rId166"/>
            </p:custDataLst>
          </p:nvPr>
        </p:nvSpPr>
        <p:spPr>
          <a:xfrm>
            <a:off x="93345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29C32367-6B78-45E4-A96D-314E5296FBB1}"/>
              </a:ext>
            </a:extLst>
          </p:cNvPr>
          <p:cNvSpPr/>
          <p:nvPr>
            <p:custDataLst>
              <p:tags r:id="rId167"/>
            </p:custDataLst>
          </p:nvPr>
        </p:nvSpPr>
        <p:spPr>
          <a:xfrm>
            <a:off x="96012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56933805-1E77-4063-A5A7-457B34E0C8F9}"/>
              </a:ext>
            </a:extLst>
          </p:cNvPr>
          <p:cNvSpPr/>
          <p:nvPr>
            <p:custDataLst>
              <p:tags r:id="rId168"/>
            </p:custDataLst>
          </p:nvPr>
        </p:nvSpPr>
        <p:spPr>
          <a:xfrm>
            <a:off x="99568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FB5162E2-E5D8-4DDD-9D88-632FE75985CB}"/>
              </a:ext>
            </a:extLst>
          </p:cNvPr>
          <p:cNvSpPr/>
          <p:nvPr>
            <p:custDataLst>
              <p:tags r:id="rId169"/>
            </p:custDataLst>
          </p:nvPr>
        </p:nvSpPr>
        <p:spPr>
          <a:xfrm>
            <a:off x="101346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A5561651-AA38-4F72-9D69-B33818D1B7BD}"/>
              </a:ext>
            </a:extLst>
          </p:cNvPr>
          <p:cNvSpPr/>
          <p:nvPr>
            <p:custDataLst>
              <p:tags r:id="rId170"/>
            </p:custDataLst>
          </p:nvPr>
        </p:nvSpPr>
        <p:spPr>
          <a:xfrm>
            <a:off x="104902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F6F511ED-3F38-4CC1-BB11-FFA87C0ADDC2}"/>
              </a:ext>
            </a:extLst>
          </p:cNvPr>
          <p:cNvSpPr/>
          <p:nvPr>
            <p:custDataLst>
              <p:tags r:id="rId171"/>
            </p:custDataLst>
          </p:nvPr>
        </p:nvSpPr>
        <p:spPr>
          <a:xfrm>
            <a:off x="105791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7FDC0C25-3BCE-4FA0-979F-99915B993BC1}"/>
              </a:ext>
            </a:extLst>
          </p:cNvPr>
          <p:cNvSpPr/>
          <p:nvPr>
            <p:custDataLst>
              <p:tags r:id="rId172"/>
            </p:custDataLst>
          </p:nvPr>
        </p:nvSpPr>
        <p:spPr>
          <a:xfrm>
            <a:off x="107569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F70BB970-BA08-4C72-89B4-AD0B4D07FEF6}"/>
              </a:ext>
            </a:extLst>
          </p:cNvPr>
          <p:cNvSpPr/>
          <p:nvPr>
            <p:custDataLst>
              <p:tags r:id="rId173"/>
            </p:custDataLst>
          </p:nvPr>
        </p:nvSpPr>
        <p:spPr>
          <a:xfrm>
            <a:off x="82677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B39C274E-B3B5-46E4-9137-A03B2383A4F9}"/>
              </a:ext>
            </a:extLst>
          </p:cNvPr>
          <p:cNvSpPr/>
          <p:nvPr>
            <p:custDataLst>
              <p:tags r:id="rId174"/>
            </p:custDataLst>
          </p:nvPr>
        </p:nvSpPr>
        <p:spPr>
          <a:xfrm>
            <a:off x="85344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E7DE3776-98C5-45DB-B970-C10DB27EC2DB}"/>
              </a:ext>
            </a:extLst>
          </p:cNvPr>
          <p:cNvSpPr/>
          <p:nvPr>
            <p:custDataLst>
              <p:tags r:id="rId175"/>
            </p:custDataLst>
          </p:nvPr>
        </p:nvSpPr>
        <p:spPr>
          <a:xfrm>
            <a:off x="87122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042CD500-E4E6-429C-91FD-D73B5C605BA7}"/>
              </a:ext>
            </a:extLst>
          </p:cNvPr>
          <p:cNvSpPr/>
          <p:nvPr>
            <p:custDataLst>
              <p:tags r:id="rId176"/>
            </p:custDataLst>
          </p:nvPr>
        </p:nvSpPr>
        <p:spPr>
          <a:xfrm>
            <a:off x="90678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6073C2FC-E77C-4FD0-B9A6-9AC4E8D32610}"/>
              </a:ext>
            </a:extLst>
          </p:cNvPr>
          <p:cNvSpPr/>
          <p:nvPr>
            <p:custDataLst>
              <p:tags r:id="rId177"/>
            </p:custDataLst>
          </p:nvPr>
        </p:nvSpPr>
        <p:spPr>
          <a:xfrm>
            <a:off x="92456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F5BE1F12-F2D7-40F9-A8C7-8C2593B0F0A2}"/>
              </a:ext>
            </a:extLst>
          </p:cNvPr>
          <p:cNvSpPr/>
          <p:nvPr>
            <p:custDataLst>
              <p:tags r:id="rId178"/>
            </p:custDataLst>
          </p:nvPr>
        </p:nvSpPr>
        <p:spPr>
          <a:xfrm>
            <a:off x="94234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0A685361-5366-4CB4-A1F8-9861EF85914F}"/>
              </a:ext>
            </a:extLst>
          </p:cNvPr>
          <p:cNvSpPr/>
          <p:nvPr>
            <p:custDataLst>
              <p:tags r:id="rId179"/>
            </p:custDataLst>
          </p:nvPr>
        </p:nvSpPr>
        <p:spPr>
          <a:xfrm>
            <a:off x="99568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E61DA6E3-1EBD-454C-99F3-84C4C35597B2}"/>
              </a:ext>
            </a:extLst>
          </p:cNvPr>
          <p:cNvSpPr/>
          <p:nvPr>
            <p:custDataLst>
              <p:tags r:id="rId180"/>
            </p:custDataLst>
          </p:nvPr>
        </p:nvSpPr>
        <p:spPr>
          <a:xfrm>
            <a:off x="100457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7E02AD89-8842-4385-945F-4B6C22625720}"/>
              </a:ext>
            </a:extLst>
          </p:cNvPr>
          <p:cNvSpPr/>
          <p:nvPr>
            <p:custDataLst>
              <p:tags r:id="rId181"/>
            </p:custDataLst>
          </p:nvPr>
        </p:nvSpPr>
        <p:spPr>
          <a:xfrm>
            <a:off x="103124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255B45E8-3240-4E00-9544-2D5DEE3D45C9}"/>
              </a:ext>
            </a:extLst>
          </p:cNvPr>
          <p:cNvSpPr/>
          <p:nvPr>
            <p:custDataLst>
              <p:tags r:id="rId182"/>
            </p:custDataLst>
          </p:nvPr>
        </p:nvSpPr>
        <p:spPr>
          <a:xfrm>
            <a:off x="104013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2915E437-C515-4806-A134-28EB582C848B}"/>
              </a:ext>
            </a:extLst>
          </p:cNvPr>
          <p:cNvSpPr/>
          <p:nvPr>
            <p:custDataLst>
              <p:tags r:id="rId183"/>
            </p:custDataLst>
          </p:nvPr>
        </p:nvSpPr>
        <p:spPr>
          <a:xfrm>
            <a:off x="104902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4385A3F6-AB05-477C-9DE0-95157D39F9A5}"/>
              </a:ext>
            </a:extLst>
          </p:cNvPr>
          <p:cNvSpPr/>
          <p:nvPr>
            <p:custDataLst>
              <p:tags r:id="rId184"/>
            </p:custDataLst>
          </p:nvPr>
        </p:nvSpPr>
        <p:spPr>
          <a:xfrm>
            <a:off x="83566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C31EB89E-074A-476F-902E-036FBDDD86F8}"/>
              </a:ext>
            </a:extLst>
          </p:cNvPr>
          <p:cNvSpPr/>
          <p:nvPr>
            <p:custDataLst>
              <p:tags r:id="rId185"/>
            </p:custDataLst>
          </p:nvPr>
        </p:nvSpPr>
        <p:spPr>
          <a:xfrm>
            <a:off x="85344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210CE491-37E5-4AEB-86E6-11D40DE4CF4E}"/>
              </a:ext>
            </a:extLst>
          </p:cNvPr>
          <p:cNvSpPr/>
          <p:nvPr>
            <p:custDataLst>
              <p:tags r:id="rId186"/>
            </p:custDataLst>
          </p:nvPr>
        </p:nvSpPr>
        <p:spPr>
          <a:xfrm>
            <a:off x="88011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45B5557-8D23-477D-B6C9-E6B22648F83E}"/>
              </a:ext>
            </a:extLst>
          </p:cNvPr>
          <p:cNvSpPr/>
          <p:nvPr>
            <p:custDataLst>
              <p:tags r:id="rId187"/>
            </p:custDataLst>
          </p:nvPr>
        </p:nvSpPr>
        <p:spPr>
          <a:xfrm>
            <a:off x="90678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4C27779E-FB4C-4AEC-A87B-C1369C06FEC0}"/>
              </a:ext>
            </a:extLst>
          </p:cNvPr>
          <p:cNvSpPr/>
          <p:nvPr>
            <p:custDataLst>
              <p:tags r:id="rId188"/>
            </p:custDataLst>
          </p:nvPr>
        </p:nvSpPr>
        <p:spPr>
          <a:xfrm>
            <a:off x="91567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05CCF8A3-5996-4331-88D4-258F535C6E63}"/>
              </a:ext>
            </a:extLst>
          </p:cNvPr>
          <p:cNvSpPr/>
          <p:nvPr>
            <p:custDataLst>
              <p:tags r:id="rId189"/>
            </p:custDataLst>
          </p:nvPr>
        </p:nvSpPr>
        <p:spPr>
          <a:xfrm>
            <a:off x="92456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49FF08EF-1616-4974-B32D-8420E547076E}"/>
              </a:ext>
            </a:extLst>
          </p:cNvPr>
          <p:cNvSpPr/>
          <p:nvPr>
            <p:custDataLst>
              <p:tags r:id="rId190"/>
            </p:custDataLst>
          </p:nvPr>
        </p:nvSpPr>
        <p:spPr>
          <a:xfrm>
            <a:off x="94234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973790CE-AD1B-4362-AFA9-E675376EDBED}"/>
              </a:ext>
            </a:extLst>
          </p:cNvPr>
          <p:cNvSpPr/>
          <p:nvPr>
            <p:custDataLst>
              <p:tags r:id="rId191"/>
            </p:custDataLst>
          </p:nvPr>
        </p:nvSpPr>
        <p:spPr>
          <a:xfrm>
            <a:off x="96012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B77D7DB9-DBFD-47A8-873C-8420A8B06D28}"/>
              </a:ext>
            </a:extLst>
          </p:cNvPr>
          <p:cNvSpPr/>
          <p:nvPr>
            <p:custDataLst>
              <p:tags r:id="rId192"/>
            </p:custDataLst>
          </p:nvPr>
        </p:nvSpPr>
        <p:spPr>
          <a:xfrm>
            <a:off x="96901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74A3CFE-D668-47BC-ACCA-62A19E20098C}"/>
              </a:ext>
            </a:extLst>
          </p:cNvPr>
          <p:cNvSpPr/>
          <p:nvPr>
            <p:custDataLst>
              <p:tags r:id="rId193"/>
            </p:custDataLst>
          </p:nvPr>
        </p:nvSpPr>
        <p:spPr>
          <a:xfrm>
            <a:off x="98679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04B0EE3E-634A-4959-BC1F-3470A2CC011B}"/>
              </a:ext>
            </a:extLst>
          </p:cNvPr>
          <p:cNvSpPr/>
          <p:nvPr>
            <p:custDataLst>
              <p:tags r:id="rId194"/>
            </p:custDataLst>
          </p:nvPr>
        </p:nvSpPr>
        <p:spPr>
          <a:xfrm>
            <a:off x="100457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CFA0F182-5EDF-48A5-899F-E322BA167AC2}"/>
              </a:ext>
            </a:extLst>
          </p:cNvPr>
          <p:cNvSpPr/>
          <p:nvPr>
            <p:custDataLst>
              <p:tags r:id="rId195"/>
            </p:custDataLst>
          </p:nvPr>
        </p:nvSpPr>
        <p:spPr>
          <a:xfrm>
            <a:off x="101346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EF4F0298-DC2D-43F8-9311-C417B7574217}"/>
              </a:ext>
            </a:extLst>
          </p:cNvPr>
          <p:cNvSpPr/>
          <p:nvPr>
            <p:custDataLst>
              <p:tags r:id="rId196"/>
            </p:custDataLst>
          </p:nvPr>
        </p:nvSpPr>
        <p:spPr>
          <a:xfrm>
            <a:off x="102235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DDD0A001-7E0B-4B40-A066-F860270A550B}"/>
              </a:ext>
            </a:extLst>
          </p:cNvPr>
          <p:cNvSpPr/>
          <p:nvPr>
            <p:custDataLst>
              <p:tags r:id="rId197"/>
            </p:custDataLst>
          </p:nvPr>
        </p:nvSpPr>
        <p:spPr>
          <a:xfrm>
            <a:off x="103124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5AAB39F2-CAEE-4A2E-925F-AAF8C9C0A8B6}"/>
              </a:ext>
            </a:extLst>
          </p:cNvPr>
          <p:cNvSpPr/>
          <p:nvPr>
            <p:custDataLst>
              <p:tags r:id="rId198"/>
            </p:custDataLst>
          </p:nvPr>
        </p:nvSpPr>
        <p:spPr>
          <a:xfrm>
            <a:off x="107569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28345ACC-855D-4006-9D0C-FD707F0D266E}"/>
              </a:ext>
            </a:extLst>
          </p:cNvPr>
          <p:cNvSpPr/>
          <p:nvPr>
            <p:custDataLst>
              <p:tags r:id="rId199"/>
            </p:custDataLst>
          </p:nvPr>
        </p:nvSpPr>
        <p:spPr>
          <a:xfrm>
            <a:off x="82677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8F9F09D5-779E-4B1A-A026-16344E37DC0E}"/>
              </a:ext>
            </a:extLst>
          </p:cNvPr>
          <p:cNvSpPr/>
          <p:nvPr>
            <p:custDataLst>
              <p:tags r:id="rId200"/>
            </p:custDataLst>
          </p:nvPr>
        </p:nvSpPr>
        <p:spPr>
          <a:xfrm>
            <a:off x="83566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3E2AECEF-AC78-4F5C-A5E1-560BBFFFC381}"/>
              </a:ext>
            </a:extLst>
          </p:cNvPr>
          <p:cNvSpPr/>
          <p:nvPr>
            <p:custDataLst>
              <p:tags r:id="rId201"/>
            </p:custDataLst>
          </p:nvPr>
        </p:nvSpPr>
        <p:spPr>
          <a:xfrm>
            <a:off x="86233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9215EE27-3732-45E2-97FE-4B604B8049D0}"/>
              </a:ext>
            </a:extLst>
          </p:cNvPr>
          <p:cNvSpPr/>
          <p:nvPr>
            <p:custDataLst>
              <p:tags r:id="rId202"/>
            </p:custDataLst>
          </p:nvPr>
        </p:nvSpPr>
        <p:spPr>
          <a:xfrm>
            <a:off x="91567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E8D43701-4E8E-49EC-967B-D068BD881F0A}"/>
              </a:ext>
            </a:extLst>
          </p:cNvPr>
          <p:cNvSpPr/>
          <p:nvPr>
            <p:custDataLst>
              <p:tags r:id="rId203"/>
            </p:custDataLst>
          </p:nvPr>
        </p:nvSpPr>
        <p:spPr>
          <a:xfrm>
            <a:off x="96901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B948ADAE-BC15-4A63-9FE9-B0CAEC55EE81}"/>
              </a:ext>
            </a:extLst>
          </p:cNvPr>
          <p:cNvSpPr/>
          <p:nvPr>
            <p:custDataLst>
              <p:tags r:id="rId204"/>
            </p:custDataLst>
          </p:nvPr>
        </p:nvSpPr>
        <p:spPr>
          <a:xfrm>
            <a:off x="99568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27FE9A5-4309-482E-9C6A-4E95252F3B92}"/>
              </a:ext>
            </a:extLst>
          </p:cNvPr>
          <p:cNvSpPr/>
          <p:nvPr>
            <p:custDataLst>
              <p:tags r:id="rId205"/>
            </p:custDataLst>
          </p:nvPr>
        </p:nvSpPr>
        <p:spPr>
          <a:xfrm>
            <a:off x="102235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C3614087-A65B-41E8-998E-591BA65B14A9}"/>
              </a:ext>
            </a:extLst>
          </p:cNvPr>
          <p:cNvSpPr/>
          <p:nvPr>
            <p:custDataLst>
              <p:tags r:id="rId206"/>
            </p:custDataLst>
          </p:nvPr>
        </p:nvSpPr>
        <p:spPr>
          <a:xfrm>
            <a:off x="103124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13E0F8BF-46AD-4284-95A6-36973D25F1D3}"/>
              </a:ext>
            </a:extLst>
          </p:cNvPr>
          <p:cNvSpPr/>
          <p:nvPr>
            <p:custDataLst>
              <p:tags r:id="rId207"/>
            </p:custDataLst>
          </p:nvPr>
        </p:nvSpPr>
        <p:spPr>
          <a:xfrm>
            <a:off x="106680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C6816F6E-977E-4BBE-BCD9-DA001D36F05B}"/>
              </a:ext>
            </a:extLst>
          </p:cNvPr>
          <p:cNvSpPr/>
          <p:nvPr>
            <p:custDataLst>
              <p:tags r:id="rId208"/>
            </p:custDataLst>
          </p:nvPr>
        </p:nvSpPr>
        <p:spPr>
          <a:xfrm>
            <a:off x="107569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DF6F3F41-E312-49AA-B35E-99028DDE8C17}"/>
              </a:ext>
            </a:extLst>
          </p:cNvPr>
          <p:cNvSpPr/>
          <p:nvPr>
            <p:custDataLst>
              <p:tags r:id="rId209"/>
            </p:custDataLst>
          </p:nvPr>
        </p:nvSpPr>
        <p:spPr>
          <a:xfrm>
            <a:off x="82677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77CB39C4-17F8-4C8C-89B5-BC9A6DBDBCA6}"/>
              </a:ext>
            </a:extLst>
          </p:cNvPr>
          <p:cNvSpPr/>
          <p:nvPr>
            <p:custDataLst>
              <p:tags r:id="rId210"/>
            </p:custDataLst>
          </p:nvPr>
        </p:nvSpPr>
        <p:spPr>
          <a:xfrm>
            <a:off x="83566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49062769-4824-41B1-8F2D-276F67853A23}"/>
              </a:ext>
            </a:extLst>
          </p:cNvPr>
          <p:cNvSpPr/>
          <p:nvPr>
            <p:custDataLst>
              <p:tags r:id="rId211"/>
            </p:custDataLst>
          </p:nvPr>
        </p:nvSpPr>
        <p:spPr>
          <a:xfrm>
            <a:off x="84455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0ED989F8-F34E-411E-8B17-4F05DF802639}"/>
              </a:ext>
            </a:extLst>
          </p:cNvPr>
          <p:cNvSpPr/>
          <p:nvPr>
            <p:custDataLst>
              <p:tags r:id="rId212"/>
            </p:custDataLst>
          </p:nvPr>
        </p:nvSpPr>
        <p:spPr>
          <a:xfrm>
            <a:off x="87122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8D485CB0-F741-487B-B76F-51473FFE1AC9}"/>
              </a:ext>
            </a:extLst>
          </p:cNvPr>
          <p:cNvSpPr/>
          <p:nvPr>
            <p:custDataLst>
              <p:tags r:id="rId213"/>
            </p:custDataLst>
          </p:nvPr>
        </p:nvSpPr>
        <p:spPr>
          <a:xfrm>
            <a:off x="88011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7435952E-0193-401C-A92B-7F6DDD4C7269}"/>
              </a:ext>
            </a:extLst>
          </p:cNvPr>
          <p:cNvSpPr/>
          <p:nvPr>
            <p:custDataLst>
              <p:tags r:id="rId214"/>
            </p:custDataLst>
          </p:nvPr>
        </p:nvSpPr>
        <p:spPr>
          <a:xfrm>
            <a:off x="89789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5FAEB315-8761-4229-874E-1D52FBA3690E}"/>
              </a:ext>
            </a:extLst>
          </p:cNvPr>
          <p:cNvSpPr/>
          <p:nvPr>
            <p:custDataLst>
              <p:tags r:id="rId215"/>
            </p:custDataLst>
          </p:nvPr>
        </p:nvSpPr>
        <p:spPr>
          <a:xfrm>
            <a:off x="91567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6B0E871-4E15-4DF2-A129-F12BA6DFDE90}"/>
              </a:ext>
            </a:extLst>
          </p:cNvPr>
          <p:cNvSpPr/>
          <p:nvPr>
            <p:custDataLst>
              <p:tags r:id="rId216"/>
            </p:custDataLst>
          </p:nvPr>
        </p:nvSpPr>
        <p:spPr>
          <a:xfrm>
            <a:off x="92456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F5F1111D-698A-4616-A648-AA2444C49C69}"/>
              </a:ext>
            </a:extLst>
          </p:cNvPr>
          <p:cNvSpPr/>
          <p:nvPr>
            <p:custDataLst>
              <p:tags r:id="rId217"/>
            </p:custDataLst>
          </p:nvPr>
        </p:nvSpPr>
        <p:spPr>
          <a:xfrm>
            <a:off x="93345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D20F460F-FAC5-41CC-9523-DE70DD04EC4D}"/>
              </a:ext>
            </a:extLst>
          </p:cNvPr>
          <p:cNvSpPr/>
          <p:nvPr>
            <p:custDataLst>
              <p:tags r:id="rId218"/>
            </p:custDataLst>
          </p:nvPr>
        </p:nvSpPr>
        <p:spPr>
          <a:xfrm>
            <a:off x="94234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585D8111-EC7B-408C-8185-4B60F6C9864C}"/>
              </a:ext>
            </a:extLst>
          </p:cNvPr>
          <p:cNvSpPr/>
          <p:nvPr>
            <p:custDataLst>
              <p:tags r:id="rId219"/>
            </p:custDataLst>
          </p:nvPr>
        </p:nvSpPr>
        <p:spPr>
          <a:xfrm>
            <a:off x="95123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0" name="Rectangle 219">
            <a:extLst>
              <a:ext uri="{FF2B5EF4-FFF2-40B4-BE49-F238E27FC236}">
                <a16:creationId xmlns:a16="http://schemas.microsoft.com/office/drawing/2014/main" id="{64CFB770-E1C0-40D3-A73F-842FCE839433}"/>
              </a:ext>
            </a:extLst>
          </p:cNvPr>
          <p:cNvSpPr/>
          <p:nvPr>
            <p:custDataLst>
              <p:tags r:id="rId220"/>
            </p:custDataLst>
          </p:nvPr>
        </p:nvSpPr>
        <p:spPr>
          <a:xfrm>
            <a:off x="96901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2503DAAE-913E-4481-9521-15EA3B794E1E}"/>
              </a:ext>
            </a:extLst>
          </p:cNvPr>
          <p:cNvSpPr/>
          <p:nvPr>
            <p:custDataLst>
              <p:tags r:id="rId221"/>
            </p:custDataLst>
          </p:nvPr>
        </p:nvSpPr>
        <p:spPr>
          <a:xfrm>
            <a:off x="98679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FC3CBC46-C042-4D63-AB7A-F098C3D4C99C}"/>
              </a:ext>
            </a:extLst>
          </p:cNvPr>
          <p:cNvSpPr/>
          <p:nvPr>
            <p:custDataLst>
              <p:tags r:id="rId222"/>
            </p:custDataLst>
          </p:nvPr>
        </p:nvSpPr>
        <p:spPr>
          <a:xfrm>
            <a:off x="99568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0C066478-7B5C-41FB-AD23-B320370D11D2}"/>
              </a:ext>
            </a:extLst>
          </p:cNvPr>
          <p:cNvSpPr/>
          <p:nvPr>
            <p:custDataLst>
              <p:tags r:id="rId223"/>
            </p:custDataLst>
          </p:nvPr>
        </p:nvSpPr>
        <p:spPr>
          <a:xfrm>
            <a:off x="103124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224910C1-1E12-4C4D-B688-71F8BEBD803C}"/>
              </a:ext>
            </a:extLst>
          </p:cNvPr>
          <p:cNvSpPr/>
          <p:nvPr>
            <p:custDataLst>
              <p:tags r:id="rId224"/>
            </p:custDataLst>
          </p:nvPr>
        </p:nvSpPr>
        <p:spPr>
          <a:xfrm>
            <a:off x="107569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A4639981-5C9B-43A9-BE20-56584D376398}"/>
              </a:ext>
            </a:extLst>
          </p:cNvPr>
          <p:cNvSpPr/>
          <p:nvPr>
            <p:custDataLst>
              <p:tags r:id="rId225"/>
            </p:custDataLst>
          </p:nvPr>
        </p:nvSpPr>
        <p:spPr>
          <a:xfrm>
            <a:off x="82677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9776345C-16D5-4D2A-B43F-AB6E0A15470E}"/>
              </a:ext>
            </a:extLst>
          </p:cNvPr>
          <p:cNvSpPr/>
          <p:nvPr>
            <p:custDataLst>
              <p:tags r:id="rId226"/>
            </p:custDataLst>
          </p:nvPr>
        </p:nvSpPr>
        <p:spPr>
          <a:xfrm>
            <a:off x="85344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7" name="Rectangle 226">
            <a:extLst>
              <a:ext uri="{FF2B5EF4-FFF2-40B4-BE49-F238E27FC236}">
                <a16:creationId xmlns:a16="http://schemas.microsoft.com/office/drawing/2014/main" id="{3589D0C1-E85D-42EB-9841-835EFE8703DB}"/>
              </a:ext>
            </a:extLst>
          </p:cNvPr>
          <p:cNvSpPr/>
          <p:nvPr>
            <p:custDataLst>
              <p:tags r:id="rId227"/>
            </p:custDataLst>
          </p:nvPr>
        </p:nvSpPr>
        <p:spPr>
          <a:xfrm>
            <a:off x="86233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F0FDA804-EABF-4C54-83EE-A270579A9E72}"/>
              </a:ext>
            </a:extLst>
          </p:cNvPr>
          <p:cNvSpPr/>
          <p:nvPr>
            <p:custDataLst>
              <p:tags r:id="rId228"/>
            </p:custDataLst>
          </p:nvPr>
        </p:nvSpPr>
        <p:spPr>
          <a:xfrm>
            <a:off x="88900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E5B248C-C6D4-4003-BA71-9CCF864206E9}"/>
              </a:ext>
            </a:extLst>
          </p:cNvPr>
          <p:cNvSpPr/>
          <p:nvPr>
            <p:custDataLst>
              <p:tags r:id="rId229"/>
            </p:custDataLst>
          </p:nvPr>
        </p:nvSpPr>
        <p:spPr>
          <a:xfrm>
            <a:off x="89789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EF0D1ECF-7050-476F-B0A5-53481967B9CE}"/>
              </a:ext>
            </a:extLst>
          </p:cNvPr>
          <p:cNvSpPr/>
          <p:nvPr>
            <p:custDataLst>
              <p:tags r:id="rId230"/>
            </p:custDataLst>
          </p:nvPr>
        </p:nvSpPr>
        <p:spPr>
          <a:xfrm>
            <a:off x="93345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F12048F2-1172-4CB9-81F8-B5CE40E766D0}"/>
              </a:ext>
            </a:extLst>
          </p:cNvPr>
          <p:cNvSpPr/>
          <p:nvPr>
            <p:custDataLst>
              <p:tags r:id="rId231"/>
            </p:custDataLst>
          </p:nvPr>
        </p:nvSpPr>
        <p:spPr>
          <a:xfrm>
            <a:off x="95123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B55F2107-06FB-4C00-A20D-074F970531F2}"/>
              </a:ext>
            </a:extLst>
          </p:cNvPr>
          <p:cNvSpPr/>
          <p:nvPr>
            <p:custDataLst>
              <p:tags r:id="rId232"/>
            </p:custDataLst>
          </p:nvPr>
        </p:nvSpPr>
        <p:spPr>
          <a:xfrm>
            <a:off x="96012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FCF15994-E8AD-43B3-8DC2-026E4AFF095D}"/>
              </a:ext>
            </a:extLst>
          </p:cNvPr>
          <p:cNvSpPr/>
          <p:nvPr>
            <p:custDataLst>
              <p:tags r:id="rId233"/>
            </p:custDataLst>
          </p:nvPr>
        </p:nvSpPr>
        <p:spPr>
          <a:xfrm>
            <a:off x="96901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B603203E-D842-4FB4-9FD0-FF0B2C7AC399}"/>
              </a:ext>
            </a:extLst>
          </p:cNvPr>
          <p:cNvSpPr/>
          <p:nvPr>
            <p:custDataLst>
              <p:tags r:id="rId234"/>
            </p:custDataLst>
          </p:nvPr>
        </p:nvSpPr>
        <p:spPr>
          <a:xfrm>
            <a:off x="97790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0ABBD12E-B41A-4D55-9C19-1D8BDD545E15}"/>
              </a:ext>
            </a:extLst>
          </p:cNvPr>
          <p:cNvSpPr/>
          <p:nvPr>
            <p:custDataLst>
              <p:tags r:id="rId235"/>
            </p:custDataLst>
          </p:nvPr>
        </p:nvSpPr>
        <p:spPr>
          <a:xfrm>
            <a:off x="98679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A760C459-F8D3-429F-BA88-DD4BB476B2DD}"/>
              </a:ext>
            </a:extLst>
          </p:cNvPr>
          <p:cNvSpPr/>
          <p:nvPr>
            <p:custDataLst>
              <p:tags r:id="rId236"/>
            </p:custDataLst>
          </p:nvPr>
        </p:nvSpPr>
        <p:spPr>
          <a:xfrm>
            <a:off x="99568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BADF133B-146A-4E52-A6D1-1D88A982D053}"/>
              </a:ext>
            </a:extLst>
          </p:cNvPr>
          <p:cNvSpPr/>
          <p:nvPr>
            <p:custDataLst>
              <p:tags r:id="rId237"/>
            </p:custDataLst>
          </p:nvPr>
        </p:nvSpPr>
        <p:spPr>
          <a:xfrm>
            <a:off x="102235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771BB011-D6E5-4190-BFB0-90877A56C692}"/>
              </a:ext>
            </a:extLst>
          </p:cNvPr>
          <p:cNvSpPr/>
          <p:nvPr>
            <p:custDataLst>
              <p:tags r:id="rId238"/>
            </p:custDataLst>
          </p:nvPr>
        </p:nvSpPr>
        <p:spPr>
          <a:xfrm>
            <a:off x="103124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512C9134-5408-4C1F-8001-4FF07362D142}"/>
              </a:ext>
            </a:extLst>
          </p:cNvPr>
          <p:cNvSpPr/>
          <p:nvPr>
            <p:custDataLst>
              <p:tags r:id="rId239"/>
            </p:custDataLst>
          </p:nvPr>
        </p:nvSpPr>
        <p:spPr>
          <a:xfrm>
            <a:off x="83566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4BB49197-B412-44CE-8917-379208183C1D}"/>
              </a:ext>
            </a:extLst>
          </p:cNvPr>
          <p:cNvSpPr/>
          <p:nvPr>
            <p:custDataLst>
              <p:tags r:id="rId240"/>
            </p:custDataLst>
          </p:nvPr>
        </p:nvSpPr>
        <p:spPr>
          <a:xfrm>
            <a:off x="84455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1" name="Rectangle 240">
            <a:extLst>
              <a:ext uri="{FF2B5EF4-FFF2-40B4-BE49-F238E27FC236}">
                <a16:creationId xmlns:a16="http://schemas.microsoft.com/office/drawing/2014/main" id="{B67C0A14-5129-4F7D-BB0E-948209DD831A}"/>
              </a:ext>
            </a:extLst>
          </p:cNvPr>
          <p:cNvSpPr/>
          <p:nvPr>
            <p:custDataLst>
              <p:tags r:id="rId241"/>
            </p:custDataLst>
          </p:nvPr>
        </p:nvSpPr>
        <p:spPr>
          <a:xfrm>
            <a:off x="88011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D33854EA-AECC-45C8-BAED-B0F9B99DEA1A}"/>
              </a:ext>
            </a:extLst>
          </p:cNvPr>
          <p:cNvSpPr/>
          <p:nvPr>
            <p:custDataLst>
              <p:tags r:id="rId242"/>
            </p:custDataLst>
          </p:nvPr>
        </p:nvSpPr>
        <p:spPr>
          <a:xfrm>
            <a:off x="88900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77E6E44D-9ED0-44FD-820E-D213761F46AD}"/>
              </a:ext>
            </a:extLst>
          </p:cNvPr>
          <p:cNvSpPr/>
          <p:nvPr>
            <p:custDataLst>
              <p:tags r:id="rId243"/>
            </p:custDataLst>
          </p:nvPr>
        </p:nvSpPr>
        <p:spPr>
          <a:xfrm>
            <a:off x="90678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4FAE2392-2DBD-4C6F-80EB-DE8CB5C292BF}"/>
              </a:ext>
            </a:extLst>
          </p:cNvPr>
          <p:cNvSpPr/>
          <p:nvPr>
            <p:custDataLst>
              <p:tags r:id="rId244"/>
            </p:custDataLst>
          </p:nvPr>
        </p:nvSpPr>
        <p:spPr>
          <a:xfrm>
            <a:off x="91567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04D4B65C-7679-4FED-B99F-D7F8419C7529}"/>
              </a:ext>
            </a:extLst>
          </p:cNvPr>
          <p:cNvSpPr/>
          <p:nvPr>
            <p:custDataLst>
              <p:tags r:id="rId245"/>
            </p:custDataLst>
          </p:nvPr>
        </p:nvSpPr>
        <p:spPr>
          <a:xfrm>
            <a:off x="92456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6" name="Rectangle 245">
            <a:extLst>
              <a:ext uri="{FF2B5EF4-FFF2-40B4-BE49-F238E27FC236}">
                <a16:creationId xmlns:a16="http://schemas.microsoft.com/office/drawing/2014/main" id="{516FFA2B-97FC-43AE-AC32-A964B9D772D1}"/>
              </a:ext>
            </a:extLst>
          </p:cNvPr>
          <p:cNvSpPr/>
          <p:nvPr>
            <p:custDataLst>
              <p:tags r:id="rId246"/>
            </p:custDataLst>
          </p:nvPr>
        </p:nvSpPr>
        <p:spPr>
          <a:xfrm>
            <a:off x="94234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B87C72CB-8D72-47F0-840E-664B4BED8998}"/>
              </a:ext>
            </a:extLst>
          </p:cNvPr>
          <p:cNvSpPr/>
          <p:nvPr>
            <p:custDataLst>
              <p:tags r:id="rId247"/>
            </p:custDataLst>
          </p:nvPr>
        </p:nvSpPr>
        <p:spPr>
          <a:xfrm>
            <a:off x="95123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E868B8BD-08C2-4601-A2DB-841662D1E49F}"/>
              </a:ext>
            </a:extLst>
          </p:cNvPr>
          <p:cNvSpPr/>
          <p:nvPr>
            <p:custDataLst>
              <p:tags r:id="rId248"/>
            </p:custDataLst>
          </p:nvPr>
        </p:nvSpPr>
        <p:spPr>
          <a:xfrm>
            <a:off x="97790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2FCB4464-3A99-4B32-97D3-D06A28578501}"/>
              </a:ext>
            </a:extLst>
          </p:cNvPr>
          <p:cNvSpPr/>
          <p:nvPr>
            <p:custDataLst>
              <p:tags r:id="rId249"/>
            </p:custDataLst>
          </p:nvPr>
        </p:nvSpPr>
        <p:spPr>
          <a:xfrm>
            <a:off x="98679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889FF069-E89C-4C13-A086-2AF224FE588D}"/>
              </a:ext>
            </a:extLst>
          </p:cNvPr>
          <p:cNvSpPr/>
          <p:nvPr>
            <p:custDataLst>
              <p:tags r:id="rId250"/>
            </p:custDataLst>
          </p:nvPr>
        </p:nvSpPr>
        <p:spPr>
          <a:xfrm>
            <a:off x="99568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1" name="Rectangle 250">
            <a:extLst>
              <a:ext uri="{FF2B5EF4-FFF2-40B4-BE49-F238E27FC236}">
                <a16:creationId xmlns:a16="http://schemas.microsoft.com/office/drawing/2014/main" id="{CE0F33A1-5173-40BB-B81F-F6CBDB3A4BD3}"/>
              </a:ext>
            </a:extLst>
          </p:cNvPr>
          <p:cNvSpPr/>
          <p:nvPr>
            <p:custDataLst>
              <p:tags r:id="rId251"/>
            </p:custDataLst>
          </p:nvPr>
        </p:nvSpPr>
        <p:spPr>
          <a:xfrm>
            <a:off x="100457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2" name="Rectangle 251">
            <a:extLst>
              <a:ext uri="{FF2B5EF4-FFF2-40B4-BE49-F238E27FC236}">
                <a16:creationId xmlns:a16="http://schemas.microsoft.com/office/drawing/2014/main" id="{629F42D8-A1D7-4920-BB90-3A0807C6E272}"/>
              </a:ext>
            </a:extLst>
          </p:cNvPr>
          <p:cNvSpPr/>
          <p:nvPr>
            <p:custDataLst>
              <p:tags r:id="rId252"/>
            </p:custDataLst>
          </p:nvPr>
        </p:nvSpPr>
        <p:spPr>
          <a:xfrm>
            <a:off x="102235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1DDFF483-BD38-4292-AEED-E1928A0ABE29}"/>
              </a:ext>
            </a:extLst>
          </p:cNvPr>
          <p:cNvSpPr/>
          <p:nvPr>
            <p:custDataLst>
              <p:tags r:id="rId253"/>
            </p:custDataLst>
          </p:nvPr>
        </p:nvSpPr>
        <p:spPr>
          <a:xfrm>
            <a:off x="107569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6B76FB1B-2862-4F5D-81A6-6BAA5DC066EB}"/>
              </a:ext>
            </a:extLst>
          </p:cNvPr>
          <p:cNvSpPr/>
          <p:nvPr>
            <p:custDataLst>
              <p:tags r:id="rId254"/>
            </p:custDataLst>
          </p:nvPr>
        </p:nvSpPr>
        <p:spPr>
          <a:xfrm>
            <a:off x="83566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8931BBBA-0169-47E2-A0E0-B84968310028}"/>
              </a:ext>
            </a:extLst>
          </p:cNvPr>
          <p:cNvSpPr/>
          <p:nvPr>
            <p:custDataLst>
              <p:tags r:id="rId255"/>
            </p:custDataLst>
          </p:nvPr>
        </p:nvSpPr>
        <p:spPr>
          <a:xfrm>
            <a:off x="85344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9497DEA2-C0AA-48FC-96FA-EFA15E5565E4}"/>
              </a:ext>
            </a:extLst>
          </p:cNvPr>
          <p:cNvSpPr/>
          <p:nvPr>
            <p:custDataLst>
              <p:tags r:id="rId256"/>
            </p:custDataLst>
          </p:nvPr>
        </p:nvSpPr>
        <p:spPr>
          <a:xfrm>
            <a:off x="88900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7C199D57-EFE6-4EB6-9605-6305EF4A7BE7}"/>
              </a:ext>
            </a:extLst>
          </p:cNvPr>
          <p:cNvSpPr/>
          <p:nvPr>
            <p:custDataLst>
              <p:tags r:id="rId257"/>
            </p:custDataLst>
          </p:nvPr>
        </p:nvSpPr>
        <p:spPr>
          <a:xfrm>
            <a:off x="89789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31F259D9-ECDE-429D-A56D-B7C39CEB0913}"/>
              </a:ext>
            </a:extLst>
          </p:cNvPr>
          <p:cNvSpPr/>
          <p:nvPr>
            <p:custDataLst>
              <p:tags r:id="rId258"/>
            </p:custDataLst>
          </p:nvPr>
        </p:nvSpPr>
        <p:spPr>
          <a:xfrm>
            <a:off x="92456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59696728-1A06-4B3B-8AC7-94DE45DBA948}"/>
              </a:ext>
            </a:extLst>
          </p:cNvPr>
          <p:cNvSpPr/>
          <p:nvPr>
            <p:custDataLst>
              <p:tags r:id="rId259"/>
            </p:custDataLst>
          </p:nvPr>
        </p:nvSpPr>
        <p:spPr>
          <a:xfrm>
            <a:off x="93345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42ECE99F-A720-4FC5-8D64-430FF17CEFD5}"/>
              </a:ext>
            </a:extLst>
          </p:cNvPr>
          <p:cNvSpPr/>
          <p:nvPr>
            <p:custDataLst>
              <p:tags r:id="rId260"/>
            </p:custDataLst>
          </p:nvPr>
        </p:nvSpPr>
        <p:spPr>
          <a:xfrm>
            <a:off x="94234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9D869D62-7CC6-4C0A-815A-D4541960B327}"/>
              </a:ext>
            </a:extLst>
          </p:cNvPr>
          <p:cNvSpPr/>
          <p:nvPr>
            <p:custDataLst>
              <p:tags r:id="rId261"/>
            </p:custDataLst>
          </p:nvPr>
        </p:nvSpPr>
        <p:spPr>
          <a:xfrm>
            <a:off x="95123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2" name="Rectangle 261">
            <a:extLst>
              <a:ext uri="{FF2B5EF4-FFF2-40B4-BE49-F238E27FC236}">
                <a16:creationId xmlns:a16="http://schemas.microsoft.com/office/drawing/2014/main" id="{B3C09FE6-0960-4ACE-831A-F394B8E95703}"/>
              </a:ext>
            </a:extLst>
          </p:cNvPr>
          <p:cNvSpPr/>
          <p:nvPr>
            <p:custDataLst>
              <p:tags r:id="rId262"/>
            </p:custDataLst>
          </p:nvPr>
        </p:nvSpPr>
        <p:spPr>
          <a:xfrm>
            <a:off x="99568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3" name="Rectangle 262">
            <a:extLst>
              <a:ext uri="{FF2B5EF4-FFF2-40B4-BE49-F238E27FC236}">
                <a16:creationId xmlns:a16="http://schemas.microsoft.com/office/drawing/2014/main" id="{CF486A5F-B80A-4AF2-8FBD-2FFE6B56F66A}"/>
              </a:ext>
            </a:extLst>
          </p:cNvPr>
          <p:cNvSpPr/>
          <p:nvPr>
            <p:custDataLst>
              <p:tags r:id="rId263"/>
            </p:custDataLst>
          </p:nvPr>
        </p:nvSpPr>
        <p:spPr>
          <a:xfrm>
            <a:off x="102235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4" name="Rectangle 263">
            <a:extLst>
              <a:ext uri="{FF2B5EF4-FFF2-40B4-BE49-F238E27FC236}">
                <a16:creationId xmlns:a16="http://schemas.microsoft.com/office/drawing/2014/main" id="{034720D8-68E2-49FB-9C68-8D798C7221A1}"/>
              </a:ext>
            </a:extLst>
          </p:cNvPr>
          <p:cNvSpPr/>
          <p:nvPr>
            <p:custDataLst>
              <p:tags r:id="rId264"/>
            </p:custDataLst>
          </p:nvPr>
        </p:nvSpPr>
        <p:spPr>
          <a:xfrm>
            <a:off x="103124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EC89EAAA-A933-4B25-9DF3-51633983C473}"/>
              </a:ext>
            </a:extLst>
          </p:cNvPr>
          <p:cNvSpPr/>
          <p:nvPr>
            <p:custDataLst>
              <p:tags r:id="rId265"/>
            </p:custDataLst>
          </p:nvPr>
        </p:nvSpPr>
        <p:spPr>
          <a:xfrm>
            <a:off x="105791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A1D81334-195B-448C-BDE1-491B1AFA0A3D}"/>
              </a:ext>
            </a:extLst>
          </p:cNvPr>
          <p:cNvSpPr/>
          <p:nvPr>
            <p:custDataLst>
              <p:tags r:id="rId266"/>
            </p:custDataLst>
          </p:nvPr>
        </p:nvSpPr>
        <p:spPr>
          <a:xfrm>
            <a:off x="106680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EE0C7386-2986-4320-AED2-FB9EED55197A}"/>
              </a:ext>
            </a:extLst>
          </p:cNvPr>
          <p:cNvSpPr/>
          <p:nvPr>
            <p:custDataLst>
              <p:tags r:id="rId267"/>
            </p:custDataLst>
          </p:nvPr>
        </p:nvSpPr>
        <p:spPr>
          <a:xfrm>
            <a:off x="107569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8" name="Rectangle 267">
            <a:extLst>
              <a:ext uri="{FF2B5EF4-FFF2-40B4-BE49-F238E27FC236}">
                <a16:creationId xmlns:a16="http://schemas.microsoft.com/office/drawing/2014/main" id="{5D2E3DE8-581A-4D21-BEAC-C8BD23A24A44}"/>
              </a:ext>
            </a:extLst>
          </p:cNvPr>
          <p:cNvSpPr/>
          <p:nvPr>
            <p:custDataLst>
              <p:tags r:id="rId268"/>
            </p:custDataLst>
          </p:nvPr>
        </p:nvSpPr>
        <p:spPr>
          <a:xfrm>
            <a:off x="82677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69" name="Rectangle 268">
            <a:extLst>
              <a:ext uri="{FF2B5EF4-FFF2-40B4-BE49-F238E27FC236}">
                <a16:creationId xmlns:a16="http://schemas.microsoft.com/office/drawing/2014/main" id="{8B1D5221-C50F-42FB-9941-1B36DA3F232E}"/>
              </a:ext>
            </a:extLst>
          </p:cNvPr>
          <p:cNvSpPr/>
          <p:nvPr>
            <p:custDataLst>
              <p:tags r:id="rId269"/>
            </p:custDataLst>
          </p:nvPr>
        </p:nvSpPr>
        <p:spPr>
          <a:xfrm>
            <a:off x="83566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0" name="Rectangle 269">
            <a:extLst>
              <a:ext uri="{FF2B5EF4-FFF2-40B4-BE49-F238E27FC236}">
                <a16:creationId xmlns:a16="http://schemas.microsoft.com/office/drawing/2014/main" id="{D518C60C-7B91-4341-AB0B-E0B90A8C2D38}"/>
              </a:ext>
            </a:extLst>
          </p:cNvPr>
          <p:cNvSpPr/>
          <p:nvPr>
            <p:custDataLst>
              <p:tags r:id="rId270"/>
            </p:custDataLst>
          </p:nvPr>
        </p:nvSpPr>
        <p:spPr>
          <a:xfrm>
            <a:off x="86233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1" name="Rectangle 270">
            <a:extLst>
              <a:ext uri="{FF2B5EF4-FFF2-40B4-BE49-F238E27FC236}">
                <a16:creationId xmlns:a16="http://schemas.microsoft.com/office/drawing/2014/main" id="{7F6A9DC1-5A5E-4097-9548-1AE7DD6AF92C}"/>
              </a:ext>
            </a:extLst>
          </p:cNvPr>
          <p:cNvSpPr/>
          <p:nvPr>
            <p:custDataLst>
              <p:tags r:id="rId271"/>
            </p:custDataLst>
          </p:nvPr>
        </p:nvSpPr>
        <p:spPr>
          <a:xfrm>
            <a:off x="88011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2" name="Rectangle 271">
            <a:extLst>
              <a:ext uri="{FF2B5EF4-FFF2-40B4-BE49-F238E27FC236}">
                <a16:creationId xmlns:a16="http://schemas.microsoft.com/office/drawing/2014/main" id="{705AB007-DE30-49E6-992E-23CD2889CFF0}"/>
              </a:ext>
            </a:extLst>
          </p:cNvPr>
          <p:cNvSpPr/>
          <p:nvPr>
            <p:custDataLst>
              <p:tags r:id="rId272"/>
            </p:custDataLst>
          </p:nvPr>
        </p:nvSpPr>
        <p:spPr>
          <a:xfrm>
            <a:off x="88900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3" name="Rectangle 272">
            <a:extLst>
              <a:ext uri="{FF2B5EF4-FFF2-40B4-BE49-F238E27FC236}">
                <a16:creationId xmlns:a16="http://schemas.microsoft.com/office/drawing/2014/main" id="{4BC12941-97E6-41FA-BF48-070F6DEBCD2A}"/>
              </a:ext>
            </a:extLst>
          </p:cNvPr>
          <p:cNvSpPr/>
          <p:nvPr>
            <p:custDataLst>
              <p:tags r:id="rId273"/>
            </p:custDataLst>
          </p:nvPr>
        </p:nvSpPr>
        <p:spPr>
          <a:xfrm>
            <a:off x="90678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4" name="Rectangle 273">
            <a:extLst>
              <a:ext uri="{FF2B5EF4-FFF2-40B4-BE49-F238E27FC236}">
                <a16:creationId xmlns:a16="http://schemas.microsoft.com/office/drawing/2014/main" id="{A75AC5FD-B089-448B-8B8A-1DDA6790C4B0}"/>
              </a:ext>
            </a:extLst>
          </p:cNvPr>
          <p:cNvSpPr/>
          <p:nvPr>
            <p:custDataLst>
              <p:tags r:id="rId274"/>
            </p:custDataLst>
          </p:nvPr>
        </p:nvSpPr>
        <p:spPr>
          <a:xfrm>
            <a:off x="91567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5" name="Rectangle 274">
            <a:extLst>
              <a:ext uri="{FF2B5EF4-FFF2-40B4-BE49-F238E27FC236}">
                <a16:creationId xmlns:a16="http://schemas.microsoft.com/office/drawing/2014/main" id="{59243EEF-A327-4FEF-AA40-27EABDD4F98C}"/>
              </a:ext>
            </a:extLst>
          </p:cNvPr>
          <p:cNvSpPr/>
          <p:nvPr>
            <p:custDataLst>
              <p:tags r:id="rId275"/>
            </p:custDataLst>
          </p:nvPr>
        </p:nvSpPr>
        <p:spPr>
          <a:xfrm>
            <a:off x="93345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6" name="Rectangle 275">
            <a:extLst>
              <a:ext uri="{FF2B5EF4-FFF2-40B4-BE49-F238E27FC236}">
                <a16:creationId xmlns:a16="http://schemas.microsoft.com/office/drawing/2014/main" id="{0C583B8B-EC41-47D9-BBB3-D446C8CF25A1}"/>
              </a:ext>
            </a:extLst>
          </p:cNvPr>
          <p:cNvSpPr/>
          <p:nvPr>
            <p:custDataLst>
              <p:tags r:id="rId276"/>
            </p:custDataLst>
          </p:nvPr>
        </p:nvSpPr>
        <p:spPr>
          <a:xfrm>
            <a:off x="96012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7" name="Rectangle 276">
            <a:extLst>
              <a:ext uri="{FF2B5EF4-FFF2-40B4-BE49-F238E27FC236}">
                <a16:creationId xmlns:a16="http://schemas.microsoft.com/office/drawing/2014/main" id="{FC5F51A1-C789-42CC-BBA7-44DC30E9CDCD}"/>
              </a:ext>
            </a:extLst>
          </p:cNvPr>
          <p:cNvSpPr/>
          <p:nvPr>
            <p:custDataLst>
              <p:tags r:id="rId277"/>
            </p:custDataLst>
          </p:nvPr>
        </p:nvSpPr>
        <p:spPr>
          <a:xfrm>
            <a:off x="98679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8" name="Rectangle 277">
            <a:extLst>
              <a:ext uri="{FF2B5EF4-FFF2-40B4-BE49-F238E27FC236}">
                <a16:creationId xmlns:a16="http://schemas.microsoft.com/office/drawing/2014/main" id="{9BCD8EA2-9C31-4C00-8828-87D3C58B4C2A}"/>
              </a:ext>
            </a:extLst>
          </p:cNvPr>
          <p:cNvSpPr/>
          <p:nvPr>
            <p:custDataLst>
              <p:tags r:id="rId278"/>
            </p:custDataLst>
          </p:nvPr>
        </p:nvSpPr>
        <p:spPr>
          <a:xfrm>
            <a:off x="99568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79" name="Rectangle 278">
            <a:extLst>
              <a:ext uri="{FF2B5EF4-FFF2-40B4-BE49-F238E27FC236}">
                <a16:creationId xmlns:a16="http://schemas.microsoft.com/office/drawing/2014/main" id="{60655FFF-23C4-4013-A57F-0FF2C1399471}"/>
              </a:ext>
            </a:extLst>
          </p:cNvPr>
          <p:cNvSpPr/>
          <p:nvPr>
            <p:custDataLst>
              <p:tags r:id="rId279"/>
            </p:custDataLst>
          </p:nvPr>
        </p:nvSpPr>
        <p:spPr>
          <a:xfrm>
            <a:off x="101346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0" name="Rectangle 279">
            <a:extLst>
              <a:ext uri="{FF2B5EF4-FFF2-40B4-BE49-F238E27FC236}">
                <a16:creationId xmlns:a16="http://schemas.microsoft.com/office/drawing/2014/main" id="{96AD86CD-A128-4694-934B-76B9780E3CDE}"/>
              </a:ext>
            </a:extLst>
          </p:cNvPr>
          <p:cNvSpPr/>
          <p:nvPr>
            <p:custDataLst>
              <p:tags r:id="rId280"/>
            </p:custDataLst>
          </p:nvPr>
        </p:nvSpPr>
        <p:spPr>
          <a:xfrm>
            <a:off x="102235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1" name="Rectangle 280">
            <a:extLst>
              <a:ext uri="{FF2B5EF4-FFF2-40B4-BE49-F238E27FC236}">
                <a16:creationId xmlns:a16="http://schemas.microsoft.com/office/drawing/2014/main" id="{BD8D8113-F367-4EEE-BB66-7118D5124616}"/>
              </a:ext>
            </a:extLst>
          </p:cNvPr>
          <p:cNvSpPr/>
          <p:nvPr>
            <p:custDataLst>
              <p:tags r:id="rId281"/>
            </p:custDataLst>
          </p:nvPr>
        </p:nvSpPr>
        <p:spPr>
          <a:xfrm>
            <a:off x="104013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2" name="Rectangle 281">
            <a:extLst>
              <a:ext uri="{FF2B5EF4-FFF2-40B4-BE49-F238E27FC236}">
                <a16:creationId xmlns:a16="http://schemas.microsoft.com/office/drawing/2014/main" id="{600D7B3F-DABB-4073-89AE-39344E333B43}"/>
              </a:ext>
            </a:extLst>
          </p:cNvPr>
          <p:cNvSpPr/>
          <p:nvPr>
            <p:custDataLst>
              <p:tags r:id="rId282"/>
            </p:custDataLst>
          </p:nvPr>
        </p:nvSpPr>
        <p:spPr>
          <a:xfrm>
            <a:off x="104902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BC5BB11D-798C-4029-95A7-909A6C77C144}"/>
              </a:ext>
            </a:extLst>
          </p:cNvPr>
          <p:cNvSpPr/>
          <p:nvPr>
            <p:custDataLst>
              <p:tags r:id="rId283"/>
            </p:custDataLst>
          </p:nvPr>
        </p:nvSpPr>
        <p:spPr>
          <a:xfrm>
            <a:off x="107569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4" name="Rectangle 283">
            <a:extLst>
              <a:ext uri="{FF2B5EF4-FFF2-40B4-BE49-F238E27FC236}">
                <a16:creationId xmlns:a16="http://schemas.microsoft.com/office/drawing/2014/main" id="{809EFD16-A931-4687-B2FB-4566849675FC}"/>
              </a:ext>
            </a:extLst>
          </p:cNvPr>
          <p:cNvSpPr/>
          <p:nvPr>
            <p:custDataLst>
              <p:tags r:id="rId284"/>
            </p:custDataLst>
          </p:nvPr>
        </p:nvSpPr>
        <p:spPr>
          <a:xfrm>
            <a:off x="84455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5" name="Rectangle 284">
            <a:extLst>
              <a:ext uri="{FF2B5EF4-FFF2-40B4-BE49-F238E27FC236}">
                <a16:creationId xmlns:a16="http://schemas.microsoft.com/office/drawing/2014/main" id="{B5600651-8098-4435-B44B-DD8EAFA2BA00}"/>
              </a:ext>
            </a:extLst>
          </p:cNvPr>
          <p:cNvSpPr/>
          <p:nvPr>
            <p:custDataLst>
              <p:tags r:id="rId285"/>
            </p:custDataLst>
          </p:nvPr>
        </p:nvSpPr>
        <p:spPr>
          <a:xfrm>
            <a:off x="85344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6" name="Rectangle 285">
            <a:extLst>
              <a:ext uri="{FF2B5EF4-FFF2-40B4-BE49-F238E27FC236}">
                <a16:creationId xmlns:a16="http://schemas.microsoft.com/office/drawing/2014/main" id="{83F458D7-EEAE-4326-B099-AF96AADED203}"/>
              </a:ext>
            </a:extLst>
          </p:cNvPr>
          <p:cNvSpPr/>
          <p:nvPr>
            <p:custDataLst>
              <p:tags r:id="rId286"/>
            </p:custDataLst>
          </p:nvPr>
        </p:nvSpPr>
        <p:spPr>
          <a:xfrm>
            <a:off x="86233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7" name="Rectangle 286">
            <a:extLst>
              <a:ext uri="{FF2B5EF4-FFF2-40B4-BE49-F238E27FC236}">
                <a16:creationId xmlns:a16="http://schemas.microsoft.com/office/drawing/2014/main" id="{7C2762FD-CBD6-4CBB-B902-2077A02532BF}"/>
              </a:ext>
            </a:extLst>
          </p:cNvPr>
          <p:cNvSpPr/>
          <p:nvPr>
            <p:custDataLst>
              <p:tags r:id="rId287"/>
            </p:custDataLst>
          </p:nvPr>
        </p:nvSpPr>
        <p:spPr>
          <a:xfrm>
            <a:off x="87122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8" name="Rectangle 287">
            <a:extLst>
              <a:ext uri="{FF2B5EF4-FFF2-40B4-BE49-F238E27FC236}">
                <a16:creationId xmlns:a16="http://schemas.microsoft.com/office/drawing/2014/main" id="{53CAA20A-988F-4C9C-A116-BBA555C3F8AB}"/>
              </a:ext>
            </a:extLst>
          </p:cNvPr>
          <p:cNvSpPr/>
          <p:nvPr>
            <p:custDataLst>
              <p:tags r:id="rId288"/>
            </p:custDataLst>
          </p:nvPr>
        </p:nvSpPr>
        <p:spPr>
          <a:xfrm>
            <a:off x="88900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89" name="Rectangle 288">
            <a:extLst>
              <a:ext uri="{FF2B5EF4-FFF2-40B4-BE49-F238E27FC236}">
                <a16:creationId xmlns:a16="http://schemas.microsoft.com/office/drawing/2014/main" id="{74B24789-C210-44ED-8E56-99FC5C42EF3D}"/>
              </a:ext>
            </a:extLst>
          </p:cNvPr>
          <p:cNvSpPr/>
          <p:nvPr>
            <p:custDataLst>
              <p:tags r:id="rId289"/>
            </p:custDataLst>
          </p:nvPr>
        </p:nvSpPr>
        <p:spPr>
          <a:xfrm>
            <a:off x="94234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0" name="Rectangle 289">
            <a:extLst>
              <a:ext uri="{FF2B5EF4-FFF2-40B4-BE49-F238E27FC236}">
                <a16:creationId xmlns:a16="http://schemas.microsoft.com/office/drawing/2014/main" id="{F606523A-9A92-4977-9721-4D680D6A7765}"/>
              </a:ext>
            </a:extLst>
          </p:cNvPr>
          <p:cNvSpPr/>
          <p:nvPr>
            <p:custDataLst>
              <p:tags r:id="rId290"/>
            </p:custDataLst>
          </p:nvPr>
        </p:nvSpPr>
        <p:spPr>
          <a:xfrm>
            <a:off x="99568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1" name="Rectangle 290">
            <a:extLst>
              <a:ext uri="{FF2B5EF4-FFF2-40B4-BE49-F238E27FC236}">
                <a16:creationId xmlns:a16="http://schemas.microsoft.com/office/drawing/2014/main" id="{361C7137-B6EC-4537-8696-AC63E16C2D49}"/>
              </a:ext>
            </a:extLst>
          </p:cNvPr>
          <p:cNvSpPr/>
          <p:nvPr>
            <p:custDataLst>
              <p:tags r:id="rId291"/>
            </p:custDataLst>
          </p:nvPr>
        </p:nvSpPr>
        <p:spPr>
          <a:xfrm>
            <a:off x="100457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2" name="Rectangle 291">
            <a:extLst>
              <a:ext uri="{FF2B5EF4-FFF2-40B4-BE49-F238E27FC236}">
                <a16:creationId xmlns:a16="http://schemas.microsoft.com/office/drawing/2014/main" id="{6D4919E0-7046-4935-BD54-05D588260737}"/>
              </a:ext>
            </a:extLst>
          </p:cNvPr>
          <p:cNvSpPr/>
          <p:nvPr>
            <p:custDataLst>
              <p:tags r:id="rId292"/>
            </p:custDataLst>
          </p:nvPr>
        </p:nvSpPr>
        <p:spPr>
          <a:xfrm>
            <a:off x="101346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3" name="Rectangle 292">
            <a:extLst>
              <a:ext uri="{FF2B5EF4-FFF2-40B4-BE49-F238E27FC236}">
                <a16:creationId xmlns:a16="http://schemas.microsoft.com/office/drawing/2014/main" id="{0433F64C-24FD-423A-84C4-192F1781DE53}"/>
              </a:ext>
            </a:extLst>
          </p:cNvPr>
          <p:cNvSpPr/>
          <p:nvPr>
            <p:custDataLst>
              <p:tags r:id="rId293"/>
            </p:custDataLst>
          </p:nvPr>
        </p:nvSpPr>
        <p:spPr>
          <a:xfrm>
            <a:off x="103124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4" name="Rectangle 293">
            <a:extLst>
              <a:ext uri="{FF2B5EF4-FFF2-40B4-BE49-F238E27FC236}">
                <a16:creationId xmlns:a16="http://schemas.microsoft.com/office/drawing/2014/main" id="{090FD384-3908-43C7-8F1E-D1C4AC1A9642}"/>
              </a:ext>
            </a:extLst>
          </p:cNvPr>
          <p:cNvSpPr/>
          <p:nvPr>
            <p:custDataLst>
              <p:tags r:id="rId294"/>
            </p:custDataLst>
          </p:nvPr>
        </p:nvSpPr>
        <p:spPr>
          <a:xfrm>
            <a:off x="82677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5" name="Rectangle 294">
            <a:extLst>
              <a:ext uri="{FF2B5EF4-FFF2-40B4-BE49-F238E27FC236}">
                <a16:creationId xmlns:a16="http://schemas.microsoft.com/office/drawing/2014/main" id="{90004D4A-8745-4D74-902E-C6AC9E88F33C}"/>
              </a:ext>
            </a:extLst>
          </p:cNvPr>
          <p:cNvSpPr/>
          <p:nvPr>
            <p:custDataLst>
              <p:tags r:id="rId295"/>
            </p:custDataLst>
          </p:nvPr>
        </p:nvSpPr>
        <p:spPr>
          <a:xfrm>
            <a:off x="83566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6" name="Rectangle 295">
            <a:extLst>
              <a:ext uri="{FF2B5EF4-FFF2-40B4-BE49-F238E27FC236}">
                <a16:creationId xmlns:a16="http://schemas.microsoft.com/office/drawing/2014/main" id="{7347EC20-BCCF-4955-A85C-D1A10054B43E}"/>
              </a:ext>
            </a:extLst>
          </p:cNvPr>
          <p:cNvSpPr/>
          <p:nvPr>
            <p:custDataLst>
              <p:tags r:id="rId296"/>
            </p:custDataLst>
          </p:nvPr>
        </p:nvSpPr>
        <p:spPr>
          <a:xfrm>
            <a:off x="86233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7" name="Rectangle 296">
            <a:extLst>
              <a:ext uri="{FF2B5EF4-FFF2-40B4-BE49-F238E27FC236}">
                <a16:creationId xmlns:a16="http://schemas.microsoft.com/office/drawing/2014/main" id="{71FBFB94-3D9D-4250-A303-D0290637C8C6}"/>
              </a:ext>
            </a:extLst>
          </p:cNvPr>
          <p:cNvSpPr/>
          <p:nvPr>
            <p:custDataLst>
              <p:tags r:id="rId297"/>
            </p:custDataLst>
          </p:nvPr>
        </p:nvSpPr>
        <p:spPr>
          <a:xfrm>
            <a:off x="88011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8" name="Rectangle 297">
            <a:extLst>
              <a:ext uri="{FF2B5EF4-FFF2-40B4-BE49-F238E27FC236}">
                <a16:creationId xmlns:a16="http://schemas.microsoft.com/office/drawing/2014/main" id="{7263A0C9-7A3C-4D5A-A0DE-5E53DBBBC928}"/>
              </a:ext>
            </a:extLst>
          </p:cNvPr>
          <p:cNvSpPr/>
          <p:nvPr>
            <p:custDataLst>
              <p:tags r:id="rId298"/>
            </p:custDataLst>
          </p:nvPr>
        </p:nvSpPr>
        <p:spPr>
          <a:xfrm>
            <a:off x="91567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84B90154-B44E-4915-8180-2EA07D193F95}"/>
              </a:ext>
            </a:extLst>
          </p:cNvPr>
          <p:cNvSpPr/>
          <p:nvPr>
            <p:custDataLst>
              <p:tags r:id="rId299"/>
            </p:custDataLst>
          </p:nvPr>
        </p:nvSpPr>
        <p:spPr>
          <a:xfrm>
            <a:off x="92456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0" name="Rectangle 299">
            <a:extLst>
              <a:ext uri="{FF2B5EF4-FFF2-40B4-BE49-F238E27FC236}">
                <a16:creationId xmlns:a16="http://schemas.microsoft.com/office/drawing/2014/main" id="{1DD7B099-4DA7-4C56-ADE3-47F02AFE01B9}"/>
              </a:ext>
            </a:extLst>
          </p:cNvPr>
          <p:cNvSpPr/>
          <p:nvPr>
            <p:custDataLst>
              <p:tags r:id="rId300"/>
            </p:custDataLst>
          </p:nvPr>
        </p:nvSpPr>
        <p:spPr>
          <a:xfrm>
            <a:off x="94234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D56CA1EB-D94C-4780-8721-92CF8BCD92EE}"/>
              </a:ext>
            </a:extLst>
          </p:cNvPr>
          <p:cNvSpPr/>
          <p:nvPr>
            <p:custDataLst>
              <p:tags r:id="rId301"/>
            </p:custDataLst>
          </p:nvPr>
        </p:nvSpPr>
        <p:spPr>
          <a:xfrm>
            <a:off x="96012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2" name="Rectangle 301">
            <a:extLst>
              <a:ext uri="{FF2B5EF4-FFF2-40B4-BE49-F238E27FC236}">
                <a16:creationId xmlns:a16="http://schemas.microsoft.com/office/drawing/2014/main" id="{A18F0277-F89E-4CBA-A3D8-B7A5499BB81B}"/>
              </a:ext>
            </a:extLst>
          </p:cNvPr>
          <p:cNvSpPr/>
          <p:nvPr>
            <p:custDataLst>
              <p:tags r:id="rId302"/>
            </p:custDataLst>
          </p:nvPr>
        </p:nvSpPr>
        <p:spPr>
          <a:xfrm>
            <a:off x="96901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3" name="Rectangle 302">
            <a:extLst>
              <a:ext uri="{FF2B5EF4-FFF2-40B4-BE49-F238E27FC236}">
                <a16:creationId xmlns:a16="http://schemas.microsoft.com/office/drawing/2014/main" id="{1AB5882B-5117-47E5-AE54-EBF1252473FE}"/>
              </a:ext>
            </a:extLst>
          </p:cNvPr>
          <p:cNvSpPr/>
          <p:nvPr>
            <p:custDataLst>
              <p:tags r:id="rId303"/>
            </p:custDataLst>
          </p:nvPr>
        </p:nvSpPr>
        <p:spPr>
          <a:xfrm>
            <a:off x="97790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4" name="Rectangle 303">
            <a:extLst>
              <a:ext uri="{FF2B5EF4-FFF2-40B4-BE49-F238E27FC236}">
                <a16:creationId xmlns:a16="http://schemas.microsoft.com/office/drawing/2014/main" id="{B0094538-8986-4F12-B947-F418F9BE5386}"/>
              </a:ext>
            </a:extLst>
          </p:cNvPr>
          <p:cNvSpPr/>
          <p:nvPr>
            <p:custDataLst>
              <p:tags r:id="rId304"/>
            </p:custDataLst>
          </p:nvPr>
        </p:nvSpPr>
        <p:spPr>
          <a:xfrm>
            <a:off x="100457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5" name="Rectangle 304">
            <a:extLst>
              <a:ext uri="{FF2B5EF4-FFF2-40B4-BE49-F238E27FC236}">
                <a16:creationId xmlns:a16="http://schemas.microsoft.com/office/drawing/2014/main" id="{22882A45-6950-4193-AAEA-627F69C5305A}"/>
              </a:ext>
            </a:extLst>
          </p:cNvPr>
          <p:cNvSpPr/>
          <p:nvPr>
            <p:custDataLst>
              <p:tags r:id="rId305"/>
            </p:custDataLst>
          </p:nvPr>
        </p:nvSpPr>
        <p:spPr>
          <a:xfrm>
            <a:off x="101346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6" name="Rectangle 305">
            <a:extLst>
              <a:ext uri="{FF2B5EF4-FFF2-40B4-BE49-F238E27FC236}">
                <a16:creationId xmlns:a16="http://schemas.microsoft.com/office/drawing/2014/main" id="{EEF66191-075B-46B0-9B05-977FCC825AF1}"/>
              </a:ext>
            </a:extLst>
          </p:cNvPr>
          <p:cNvSpPr/>
          <p:nvPr>
            <p:custDataLst>
              <p:tags r:id="rId306"/>
            </p:custDataLst>
          </p:nvPr>
        </p:nvSpPr>
        <p:spPr>
          <a:xfrm>
            <a:off x="102235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7" name="Rectangle 306">
            <a:extLst>
              <a:ext uri="{FF2B5EF4-FFF2-40B4-BE49-F238E27FC236}">
                <a16:creationId xmlns:a16="http://schemas.microsoft.com/office/drawing/2014/main" id="{113B14C1-6CC1-40DD-9D47-1C62B826293D}"/>
              </a:ext>
            </a:extLst>
          </p:cNvPr>
          <p:cNvSpPr/>
          <p:nvPr>
            <p:custDataLst>
              <p:tags r:id="rId307"/>
            </p:custDataLst>
          </p:nvPr>
        </p:nvSpPr>
        <p:spPr>
          <a:xfrm>
            <a:off x="103124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8" name="Rectangle 307">
            <a:extLst>
              <a:ext uri="{FF2B5EF4-FFF2-40B4-BE49-F238E27FC236}">
                <a16:creationId xmlns:a16="http://schemas.microsoft.com/office/drawing/2014/main" id="{DDEAE19A-E895-44A3-A992-6CEAE1082F82}"/>
              </a:ext>
            </a:extLst>
          </p:cNvPr>
          <p:cNvSpPr/>
          <p:nvPr>
            <p:custDataLst>
              <p:tags r:id="rId308"/>
            </p:custDataLst>
          </p:nvPr>
        </p:nvSpPr>
        <p:spPr>
          <a:xfrm>
            <a:off x="104013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09" name="Rectangle 308">
            <a:extLst>
              <a:ext uri="{FF2B5EF4-FFF2-40B4-BE49-F238E27FC236}">
                <a16:creationId xmlns:a16="http://schemas.microsoft.com/office/drawing/2014/main" id="{6B0B5249-986E-4FB2-8FCC-B812785A9F33}"/>
              </a:ext>
            </a:extLst>
          </p:cNvPr>
          <p:cNvSpPr/>
          <p:nvPr>
            <p:custDataLst>
              <p:tags r:id="rId309"/>
            </p:custDataLst>
          </p:nvPr>
        </p:nvSpPr>
        <p:spPr>
          <a:xfrm>
            <a:off x="104902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0" name="Rectangle 309">
            <a:extLst>
              <a:ext uri="{FF2B5EF4-FFF2-40B4-BE49-F238E27FC236}">
                <a16:creationId xmlns:a16="http://schemas.microsoft.com/office/drawing/2014/main" id="{1AF0CBF2-EC1C-4863-924B-D833AB764FAE}"/>
              </a:ext>
            </a:extLst>
          </p:cNvPr>
          <p:cNvSpPr/>
          <p:nvPr>
            <p:custDataLst>
              <p:tags r:id="rId310"/>
            </p:custDataLst>
          </p:nvPr>
        </p:nvSpPr>
        <p:spPr>
          <a:xfrm>
            <a:off x="106680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1" name="Rectangle 310">
            <a:extLst>
              <a:ext uri="{FF2B5EF4-FFF2-40B4-BE49-F238E27FC236}">
                <a16:creationId xmlns:a16="http://schemas.microsoft.com/office/drawing/2014/main" id="{0E047301-785E-49D5-AE56-531FB3C71AA7}"/>
              </a:ext>
            </a:extLst>
          </p:cNvPr>
          <p:cNvSpPr/>
          <p:nvPr>
            <p:custDataLst>
              <p:tags r:id="rId311"/>
            </p:custDataLst>
          </p:nvPr>
        </p:nvSpPr>
        <p:spPr>
          <a:xfrm>
            <a:off x="89789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2" name="Rectangle 311">
            <a:extLst>
              <a:ext uri="{FF2B5EF4-FFF2-40B4-BE49-F238E27FC236}">
                <a16:creationId xmlns:a16="http://schemas.microsoft.com/office/drawing/2014/main" id="{6F6B395D-C38F-4B4D-B731-140ADB89B555}"/>
              </a:ext>
            </a:extLst>
          </p:cNvPr>
          <p:cNvSpPr/>
          <p:nvPr>
            <p:custDataLst>
              <p:tags r:id="rId312"/>
            </p:custDataLst>
          </p:nvPr>
        </p:nvSpPr>
        <p:spPr>
          <a:xfrm>
            <a:off x="92456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3" name="Rectangle 312">
            <a:extLst>
              <a:ext uri="{FF2B5EF4-FFF2-40B4-BE49-F238E27FC236}">
                <a16:creationId xmlns:a16="http://schemas.microsoft.com/office/drawing/2014/main" id="{55C39514-CC2B-4076-9F4A-E3B0AA57341B}"/>
              </a:ext>
            </a:extLst>
          </p:cNvPr>
          <p:cNvSpPr/>
          <p:nvPr>
            <p:custDataLst>
              <p:tags r:id="rId313"/>
            </p:custDataLst>
          </p:nvPr>
        </p:nvSpPr>
        <p:spPr>
          <a:xfrm>
            <a:off x="96901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4" name="Rectangle 313">
            <a:extLst>
              <a:ext uri="{FF2B5EF4-FFF2-40B4-BE49-F238E27FC236}">
                <a16:creationId xmlns:a16="http://schemas.microsoft.com/office/drawing/2014/main" id="{7976602B-0CE6-4EC8-9449-5AF8CC1A0946}"/>
              </a:ext>
            </a:extLst>
          </p:cNvPr>
          <p:cNvSpPr/>
          <p:nvPr>
            <p:custDataLst>
              <p:tags r:id="rId314"/>
            </p:custDataLst>
          </p:nvPr>
        </p:nvSpPr>
        <p:spPr>
          <a:xfrm>
            <a:off x="98679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5" name="Rectangle 314">
            <a:extLst>
              <a:ext uri="{FF2B5EF4-FFF2-40B4-BE49-F238E27FC236}">
                <a16:creationId xmlns:a16="http://schemas.microsoft.com/office/drawing/2014/main" id="{32A830FA-9B92-4B39-87D4-FC252DDB004A}"/>
              </a:ext>
            </a:extLst>
          </p:cNvPr>
          <p:cNvSpPr/>
          <p:nvPr>
            <p:custDataLst>
              <p:tags r:id="rId315"/>
            </p:custDataLst>
          </p:nvPr>
        </p:nvSpPr>
        <p:spPr>
          <a:xfrm>
            <a:off x="100457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A509BD74-FA69-4077-9310-537107F472C4}"/>
              </a:ext>
            </a:extLst>
          </p:cNvPr>
          <p:cNvSpPr/>
          <p:nvPr>
            <p:custDataLst>
              <p:tags r:id="rId316"/>
            </p:custDataLst>
          </p:nvPr>
        </p:nvSpPr>
        <p:spPr>
          <a:xfrm>
            <a:off x="104013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7" name="Rectangle 316">
            <a:extLst>
              <a:ext uri="{FF2B5EF4-FFF2-40B4-BE49-F238E27FC236}">
                <a16:creationId xmlns:a16="http://schemas.microsoft.com/office/drawing/2014/main" id="{2E853007-5E19-4F6E-9890-7D32F31C5D7C}"/>
              </a:ext>
            </a:extLst>
          </p:cNvPr>
          <p:cNvSpPr/>
          <p:nvPr>
            <p:custDataLst>
              <p:tags r:id="rId317"/>
            </p:custDataLst>
          </p:nvPr>
        </p:nvSpPr>
        <p:spPr>
          <a:xfrm>
            <a:off x="104902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8" name="Rectangle 317">
            <a:extLst>
              <a:ext uri="{FF2B5EF4-FFF2-40B4-BE49-F238E27FC236}">
                <a16:creationId xmlns:a16="http://schemas.microsoft.com/office/drawing/2014/main" id="{038FD450-444A-4482-B67D-2EE2C5E45A9C}"/>
              </a:ext>
            </a:extLst>
          </p:cNvPr>
          <p:cNvSpPr/>
          <p:nvPr>
            <p:custDataLst>
              <p:tags r:id="rId318"/>
            </p:custDataLst>
          </p:nvPr>
        </p:nvSpPr>
        <p:spPr>
          <a:xfrm>
            <a:off x="105791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48BEEFF1-3293-41C4-B6EB-C9FC4EB6E52C}"/>
              </a:ext>
            </a:extLst>
          </p:cNvPr>
          <p:cNvSpPr/>
          <p:nvPr>
            <p:custDataLst>
              <p:tags r:id="rId319"/>
            </p:custDataLst>
          </p:nvPr>
        </p:nvSpPr>
        <p:spPr>
          <a:xfrm>
            <a:off x="107569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0" name="Rectangle 319">
            <a:extLst>
              <a:ext uri="{FF2B5EF4-FFF2-40B4-BE49-F238E27FC236}">
                <a16:creationId xmlns:a16="http://schemas.microsoft.com/office/drawing/2014/main" id="{9129DBBE-D114-4185-92EB-60CF1310251C}"/>
              </a:ext>
            </a:extLst>
          </p:cNvPr>
          <p:cNvSpPr/>
          <p:nvPr>
            <p:custDataLst>
              <p:tags r:id="rId320"/>
            </p:custDataLst>
          </p:nvPr>
        </p:nvSpPr>
        <p:spPr>
          <a:xfrm>
            <a:off x="82677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E583F29C-0E18-4A5F-9256-79CF5216B7B1}"/>
              </a:ext>
            </a:extLst>
          </p:cNvPr>
          <p:cNvSpPr/>
          <p:nvPr>
            <p:custDataLst>
              <p:tags r:id="rId321"/>
            </p:custDataLst>
          </p:nvPr>
        </p:nvSpPr>
        <p:spPr>
          <a:xfrm>
            <a:off x="83566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2" name="Rectangle 321">
            <a:extLst>
              <a:ext uri="{FF2B5EF4-FFF2-40B4-BE49-F238E27FC236}">
                <a16:creationId xmlns:a16="http://schemas.microsoft.com/office/drawing/2014/main" id="{C2D77348-B28C-4273-B8C0-D341018FDB8D}"/>
              </a:ext>
            </a:extLst>
          </p:cNvPr>
          <p:cNvSpPr/>
          <p:nvPr>
            <p:custDataLst>
              <p:tags r:id="rId322"/>
            </p:custDataLst>
          </p:nvPr>
        </p:nvSpPr>
        <p:spPr>
          <a:xfrm>
            <a:off x="84455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3" name="Rectangle 322">
            <a:extLst>
              <a:ext uri="{FF2B5EF4-FFF2-40B4-BE49-F238E27FC236}">
                <a16:creationId xmlns:a16="http://schemas.microsoft.com/office/drawing/2014/main" id="{3F037841-91AF-4881-AA76-FEA24563BB36}"/>
              </a:ext>
            </a:extLst>
          </p:cNvPr>
          <p:cNvSpPr/>
          <p:nvPr>
            <p:custDataLst>
              <p:tags r:id="rId323"/>
            </p:custDataLst>
          </p:nvPr>
        </p:nvSpPr>
        <p:spPr>
          <a:xfrm>
            <a:off x="85344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4" name="Rectangle 323">
            <a:extLst>
              <a:ext uri="{FF2B5EF4-FFF2-40B4-BE49-F238E27FC236}">
                <a16:creationId xmlns:a16="http://schemas.microsoft.com/office/drawing/2014/main" id="{3A430A9B-61F8-4891-B5F0-76AFE62921D5}"/>
              </a:ext>
            </a:extLst>
          </p:cNvPr>
          <p:cNvSpPr/>
          <p:nvPr>
            <p:custDataLst>
              <p:tags r:id="rId324"/>
            </p:custDataLst>
          </p:nvPr>
        </p:nvSpPr>
        <p:spPr>
          <a:xfrm>
            <a:off x="86233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5" name="Rectangle 324">
            <a:extLst>
              <a:ext uri="{FF2B5EF4-FFF2-40B4-BE49-F238E27FC236}">
                <a16:creationId xmlns:a16="http://schemas.microsoft.com/office/drawing/2014/main" id="{F997CE21-CA6B-41FB-8D14-8F74758ABF61}"/>
              </a:ext>
            </a:extLst>
          </p:cNvPr>
          <p:cNvSpPr/>
          <p:nvPr>
            <p:custDataLst>
              <p:tags r:id="rId325"/>
            </p:custDataLst>
          </p:nvPr>
        </p:nvSpPr>
        <p:spPr>
          <a:xfrm>
            <a:off x="87122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6" name="Rectangle 325">
            <a:extLst>
              <a:ext uri="{FF2B5EF4-FFF2-40B4-BE49-F238E27FC236}">
                <a16:creationId xmlns:a16="http://schemas.microsoft.com/office/drawing/2014/main" id="{BC0726DA-49ED-4417-B4CB-7B498435435D}"/>
              </a:ext>
            </a:extLst>
          </p:cNvPr>
          <p:cNvSpPr/>
          <p:nvPr>
            <p:custDataLst>
              <p:tags r:id="rId326"/>
            </p:custDataLst>
          </p:nvPr>
        </p:nvSpPr>
        <p:spPr>
          <a:xfrm>
            <a:off x="88011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7" name="Rectangle 326">
            <a:extLst>
              <a:ext uri="{FF2B5EF4-FFF2-40B4-BE49-F238E27FC236}">
                <a16:creationId xmlns:a16="http://schemas.microsoft.com/office/drawing/2014/main" id="{7DBCBEA5-5170-4CCC-B6AA-6B26C63CD119}"/>
              </a:ext>
            </a:extLst>
          </p:cNvPr>
          <p:cNvSpPr/>
          <p:nvPr>
            <p:custDataLst>
              <p:tags r:id="rId327"/>
            </p:custDataLst>
          </p:nvPr>
        </p:nvSpPr>
        <p:spPr>
          <a:xfrm>
            <a:off x="89789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8" name="Rectangle 327">
            <a:extLst>
              <a:ext uri="{FF2B5EF4-FFF2-40B4-BE49-F238E27FC236}">
                <a16:creationId xmlns:a16="http://schemas.microsoft.com/office/drawing/2014/main" id="{3EB25C25-1B02-4054-8C97-BCE3FEEF9BC3}"/>
              </a:ext>
            </a:extLst>
          </p:cNvPr>
          <p:cNvSpPr/>
          <p:nvPr>
            <p:custDataLst>
              <p:tags r:id="rId328"/>
            </p:custDataLst>
          </p:nvPr>
        </p:nvSpPr>
        <p:spPr>
          <a:xfrm>
            <a:off x="90678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29" name="Rectangle 328">
            <a:extLst>
              <a:ext uri="{FF2B5EF4-FFF2-40B4-BE49-F238E27FC236}">
                <a16:creationId xmlns:a16="http://schemas.microsoft.com/office/drawing/2014/main" id="{5E49CEB7-7126-46C8-9026-0F9A176B13E8}"/>
              </a:ext>
            </a:extLst>
          </p:cNvPr>
          <p:cNvSpPr/>
          <p:nvPr>
            <p:custDataLst>
              <p:tags r:id="rId329"/>
            </p:custDataLst>
          </p:nvPr>
        </p:nvSpPr>
        <p:spPr>
          <a:xfrm>
            <a:off x="91567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0" name="Rectangle 329">
            <a:extLst>
              <a:ext uri="{FF2B5EF4-FFF2-40B4-BE49-F238E27FC236}">
                <a16:creationId xmlns:a16="http://schemas.microsoft.com/office/drawing/2014/main" id="{2576DDF9-4925-4345-90D4-5CEFFC1D7A05}"/>
              </a:ext>
            </a:extLst>
          </p:cNvPr>
          <p:cNvSpPr/>
          <p:nvPr>
            <p:custDataLst>
              <p:tags r:id="rId330"/>
            </p:custDataLst>
          </p:nvPr>
        </p:nvSpPr>
        <p:spPr>
          <a:xfrm>
            <a:off x="94234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1" name="Rectangle 330">
            <a:extLst>
              <a:ext uri="{FF2B5EF4-FFF2-40B4-BE49-F238E27FC236}">
                <a16:creationId xmlns:a16="http://schemas.microsoft.com/office/drawing/2014/main" id="{C5A290E4-82EA-42AA-A664-A92ADCB36749}"/>
              </a:ext>
            </a:extLst>
          </p:cNvPr>
          <p:cNvSpPr/>
          <p:nvPr>
            <p:custDataLst>
              <p:tags r:id="rId331"/>
            </p:custDataLst>
          </p:nvPr>
        </p:nvSpPr>
        <p:spPr>
          <a:xfrm>
            <a:off x="95123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2" name="Rectangle 331">
            <a:extLst>
              <a:ext uri="{FF2B5EF4-FFF2-40B4-BE49-F238E27FC236}">
                <a16:creationId xmlns:a16="http://schemas.microsoft.com/office/drawing/2014/main" id="{D1E3E1D8-43BB-41FE-830F-581D1324749F}"/>
              </a:ext>
            </a:extLst>
          </p:cNvPr>
          <p:cNvSpPr/>
          <p:nvPr>
            <p:custDataLst>
              <p:tags r:id="rId332"/>
            </p:custDataLst>
          </p:nvPr>
        </p:nvSpPr>
        <p:spPr>
          <a:xfrm>
            <a:off x="96901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3" name="Rectangle 332">
            <a:extLst>
              <a:ext uri="{FF2B5EF4-FFF2-40B4-BE49-F238E27FC236}">
                <a16:creationId xmlns:a16="http://schemas.microsoft.com/office/drawing/2014/main" id="{66B39080-D578-4B9E-B1D1-4D398DA7D391}"/>
              </a:ext>
            </a:extLst>
          </p:cNvPr>
          <p:cNvSpPr/>
          <p:nvPr>
            <p:custDataLst>
              <p:tags r:id="rId333"/>
            </p:custDataLst>
          </p:nvPr>
        </p:nvSpPr>
        <p:spPr>
          <a:xfrm>
            <a:off x="97790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4" name="Rectangle 333">
            <a:extLst>
              <a:ext uri="{FF2B5EF4-FFF2-40B4-BE49-F238E27FC236}">
                <a16:creationId xmlns:a16="http://schemas.microsoft.com/office/drawing/2014/main" id="{F57E68A0-4437-4F2A-9E73-ECE9A0B5C94A}"/>
              </a:ext>
            </a:extLst>
          </p:cNvPr>
          <p:cNvSpPr/>
          <p:nvPr>
            <p:custDataLst>
              <p:tags r:id="rId334"/>
            </p:custDataLst>
          </p:nvPr>
        </p:nvSpPr>
        <p:spPr>
          <a:xfrm>
            <a:off x="98679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5" name="Rectangle 334">
            <a:extLst>
              <a:ext uri="{FF2B5EF4-FFF2-40B4-BE49-F238E27FC236}">
                <a16:creationId xmlns:a16="http://schemas.microsoft.com/office/drawing/2014/main" id="{9C3976E2-6242-4FC7-BF9C-44292217E197}"/>
              </a:ext>
            </a:extLst>
          </p:cNvPr>
          <p:cNvSpPr/>
          <p:nvPr>
            <p:custDataLst>
              <p:tags r:id="rId335"/>
            </p:custDataLst>
          </p:nvPr>
        </p:nvSpPr>
        <p:spPr>
          <a:xfrm>
            <a:off x="100457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6" name="Rectangle 335">
            <a:extLst>
              <a:ext uri="{FF2B5EF4-FFF2-40B4-BE49-F238E27FC236}">
                <a16:creationId xmlns:a16="http://schemas.microsoft.com/office/drawing/2014/main" id="{4AEC7C3A-0D39-4327-BA97-34B83C9FC9F8}"/>
              </a:ext>
            </a:extLst>
          </p:cNvPr>
          <p:cNvSpPr/>
          <p:nvPr>
            <p:custDataLst>
              <p:tags r:id="rId336"/>
            </p:custDataLst>
          </p:nvPr>
        </p:nvSpPr>
        <p:spPr>
          <a:xfrm>
            <a:off x="102235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7" name="Rectangle 336">
            <a:extLst>
              <a:ext uri="{FF2B5EF4-FFF2-40B4-BE49-F238E27FC236}">
                <a16:creationId xmlns:a16="http://schemas.microsoft.com/office/drawing/2014/main" id="{6F0819A8-EF37-4DEA-9662-4CE6EEDE06CB}"/>
              </a:ext>
            </a:extLst>
          </p:cNvPr>
          <p:cNvSpPr/>
          <p:nvPr>
            <p:custDataLst>
              <p:tags r:id="rId337"/>
            </p:custDataLst>
          </p:nvPr>
        </p:nvSpPr>
        <p:spPr>
          <a:xfrm>
            <a:off x="104013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8" name="Rectangle 337">
            <a:extLst>
              <a:ext uri="{FF2B5EF4-FFF2-40B4-BE49-F238E27FC236}">
                <a16:creationId xmlns:a16="http://schemas.microsoft.com/office/drawing/2014/main" id="{F77B7795-BC43-4702-B19A-3135056DE7BA}"/>
              </a:ext>
            </a:extLst>
          </p:cNvPr>
          <p:cNvSpPr/>
          <p:nvPr>
            <p:custDataLst>
              <p:tags r:id="rId338"/>
            </p:custDataLst>
          </p:nvPr>
        </p:nvSpPr>
        <p:spPr>
          <a:xfrm>
            <a:off x="107569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39" name="Rectangle 338">
            <a:extLst>
              <a:ext uri="{FF2B5EF4-FFF2-40B4-BE49-F238E27FC236}">
                <a16:creationId xmlns:a16="http://schemas.microsoft.com/office/drawing/2014/main" id="{7E233E67-149A-404C-8FA2-A3389FF27506}"/>
              </a:ext>
            </a:extLst>
          </p:cNvPr>
          <p:cNvSpPr/>
          <p:nvPr>
            <p:custDataLst>
              <p:tags r:id="rId339"/>
            </p:custDataLst>
          </p:nvPr>
        </p:nvSpPr>
        <p:spPr>
          <a:xfrm>
            <a:off x="82677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0" name="Rectangle 339">
            <a:extLst>
              <a:ext uri="{FF2B5EF4-FFF2-40B4-BE49-F238E27FC236}">
                <a16:creationId xmlns:a16="http://schemas.microsoft.com/office/drawing/2014/main" id="{6FC1EEF2-A03D-4A12-8FEB-06575571C767}"/>
              </a:ext>
            </a:extLst>
          </p:cNvPr>
          <p:cNvSpPr/>
          <p:nvPr>
            <p:custDataLst>
              <p:tags r:id="rId340"/>
            </p:custDataLst>
          </p:nvPr>
        </p:nvSpPr>
        <p:spPr>
          <a:xfrm>
            <a:off x="88011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1" name="Rectangle 340">
            <a:extLst>
              <a:ext uri="{FF2B5EF4-FFF2-40B4-BE49-F238E27FC236}">
                <a16:creationId xmlns:a16="http://schemas.microsoft.com/office/drawing/2014/main" id="{2B48E19E-3F82-4F41-946C-81A5ADB7B0C5}"/>
              </a:ext>
            </a:extLst>
          </p:cNvPr>
          <p:cNvSpPr/>
          <p:nvPr>
            <p:custDataLst>
              <p:tags r:id="rId341"/>
            </p:custDataLst>
          </p:nvPr>
        </p:nvSpPr>
        <p:spPr>
          <a:xfrm>
            <a:off x="91567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2" name="Rectangle 341">
            <a:extLst>
              <a:ext uri="{FF2B5EF4-FFF2-40B4-BE49-F238E27FC236}">
                <a16:creationId xmlns:a16="http://schemas.microsoft.com/office/drawing/2014/main" id="{9F5BEC44-FCF4-4DC3-B143-EF41DA34C731}"/>
              </a:ext>
            </a:extLst>
          </p:cNvPr>
          <p:cNvSpPr/>
          <p:nvPr>
            <p:custDataLst>
              <p:tags r:id="rId342"/>
            </p:custDataLst>
          </p:nvPr>
        </p:nvSpPr>
        <p:spPr>
          <a:xfrm>
            <a:off x="95123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3" name="Rectangle 342">
            <a:extLst>
              <a:ext uri="{FF2B5EF4-FFF2-40B4-BE49-F238E27FC236}">
                <a16:creationId xmlns:a16="http://schemas.microsoft.com/office/drawing/2014/main" id="{90DBF9F5-161E-45DB-9D8D-FCF138EA7819}"/>
              </a:ext>
            </a:extLst>
          </p:cNvPr>
          <p:cNvSpPr/>
          <p:nvPr>
            <p:custDataLst>
              <p:tags r:id="rId343"/>
            </p:custDataLst>
          </p:nvPr>
        </p:nvSpPr>
        <p:spPr>
          <a:xfrm>
            <a:off x="96012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4" name="Rectangle 343">
            <a:extLst>
              <a:ext uri="{FF2B5EF4-FFF2-40B4-BE49-F238E27FC236}">
                <a16:creationId xmlns:a16="http://schemas.microsoft.com/office/drawing/2014/main" id="{FE4B000E-59F0-4CFD-8140-270A362719A8}"/>
              </a:ext>
            </a:extLst>
          </p:cNvPr>
          <p:cNvSpPr/>
          <p:nvPr>
            <p:custDataLst>
              <p:tags r:id="rId344"/>
            </p:custDataLst>
          </p:nvPr>
        </p:nvSpPr>
        <p:spPr>
          <a:xfrm>
            <a:off x="96901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5" name="Rectangle 344">
            <a:extLst>
              <a:ext uri="{FF2B5EF4-FFF2-40B4-BE49-F238E27FC236}">
                <a16:creationId xmlns:a16="http://schemas.microsoft.com/office/drawing/2014/main" id="{968D2CE9-4EB9-4593-B007-C99D020BAAAA}"/>
              </a:ext>
            </a:extLst>
          </p:cNvPr>
          <p:cNvSpPr/>
          <p:nvPr>
            <p:custDataLst>
              <p:tags r:id="rId345"/>
            </p:custDataLst>
          </p:nvPr>
        </p:nvSpPr>
        <p:spPr>
          <a:xfrm>
            <a:off x="100457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B4AC269E-ACCD-4F38-8494-19A3A4DAFE92}"/>
              </a:ext>
            </a:extLst>
          </p:cNvPr>
          <p:cNvSpPr/>
          <p:nvPr>
            <p:custDataLst>
              <p:tags r:id="rId346"/>
            </p:custDataLst>
          </p:nvPr>
        </p:nvSpPr>
        <p:spPr>
          <a:xfrm>
            <a:off x="104013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7" name="Rectangle 346">
            <a:extLst>
              <a:ext uri="{FF2B5EF4-FFF2-40B4-BE49-F238E27FC236}">
                <a16:creationId xmlns:a16="http://schemas.microsoft.com/office/drawing/2014/main" id="{8AE3CB54-FB1D-4BC5-811B-A81B0389FFB0}"/>
              </a:ext>
            </a:extLst>
          </p:cNvPr>
          <p:cNvSpPr/>
          <p:nvPr>
            <p:custDataLst>
              <p:tags r:id="rId347"/>
            </p:custDataLst>
          </p:nvPr>
        </p:nvSpPr>
        <p:spPr>
          <a:xfrm>
            <a:off x="107569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8" name="Rectangle 347">
            <a:extLst>
              <a:ext uri="{FF2B5EF4-FFF2-40B4-BE49-F238E27FC236}">
                <a16:creationId xmlns:a16="http://schemas.microsoft.com/office/drawing/2014/main" id="{73FF2A54-193C-4AE7-BFF7-02D983732732}"/>
              </a:ext>
            </a:extLst>
          </p:cNvPr>
          <p:cNvSpPr/>
          <p:nvPr>
            <p:custDataLst>
              <p:tags r:id="rId348"/>
            </p:custDataLst>
          </p:nvPr>
        </p:nvSpPr>
        <p:spPr>
          <a:xfrm>
            <a:off x="82677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49" name="Rectangle 348">
            <a:extLst>
              <a:ext uri="{FF2B5EF4-FFF2-40B4-BE49-F238E27FC236}">
                <a16:creationId xmlns:a16="http://schemas.microsoft.com/office/drawing/2014/main" id="{08EFDEEF-FE93-4AA4-A8B4-BCF52700A1CE}"/>
              </a:ext>
            </a:extLst>
          </p:cNvPr>
          <p:cNvSpPr/>
          <p:nvPr>
            <p:custDataLst>
              <p:tags r:id="rId349"/>
            </p:custDataLst>
          </p:nvPr>
        </p:nvSpPr>
        <p:spPr>
          <a:xfrm>
            <a:off x="84455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0" name="Rectangle 349">
            <a:extLst>
              <a:ext uri="{FF2B5EF4-FFF2-40B4-BE49-F238E27FC236}">
                <a16:creationId xmlns:a16="http://schemas.microsoft.com/office/drawing/2014/main" id="{51FE9B11-5A6D-48FE-883A-23504D802F9A}"/>
              </a:ext>
            </a:extLst>
          </p:cNvPr>
          <p:cNvSpPr/>
          <p:nvPr>
            <p:custDataLst>
              <p:tags r:id="rId350"/>
            </p:custDataLst>
          </p:nvPr>
        </p:nvSpPr>
        <p:spPr>
          <a:xfrm>
            <a:off x="85344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1" name="Rectangle 350">
            <a:extLst>
              <a:ext uri="{FF2B5EF4-FFF2-40B4-BE49-F238E27FC236}">
                <a16:creationId xmlns:a16="http://schemas.microsoft.com/office/drawing/2014/main" id="{F1F2E54C-B20F-4E52-957F-F73A37F906AF}"/>
              </a:ext>
            </a:extLst>
          </p:cNvPr>
          <p:cNvSpPr/>
          <p:nvPr>
            <p:custDataLst>
              <p:tags r:id="rId351"/>
            </p:custDataLst>
          </p:nvPr>
        </p:nvSpPr>
        <p:spPr>
          <a:xfrm>
            <a:off x="86233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2" name="Rectangle 351">
            <a:extLst>
              <a:ext uri="{FF2B5EF4-FFF2-40B4-BE49-F238E27FC236}">
                <a16:creationId xmlns:a16="http://schemas.microsoft.com/office/drawing/2014/main" id="{0DF6472E-734B-4F22-9ECA-A4F29315A5A4}"/>
              </a:ext>
            </a:extLst>
          </p:cNvPr>
          <p:cNvSpPr/>
          <p:nvPr>
            <p:custDataLst>
              <p:tags r:id="rId352"/>
            </p:custDataLst>
          </p:nvPr>
        </p:nvSpPr>
        <p:spPr>
          <a:xfrm>
            <a:off x="88011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3" name="Rectangle 352">
            <a:extLst>
              <a:ext uri="{FF2B5EF4-FFF2-40B4-BE49-F238E27FC236}">
                <a16:creationId xmlns:a16="http://schemas.microsoft.com/office/drawing/2014/main" id="{C8D80DD4-42E8-4D34-A3E4-9BFF4C5C4D50}"/>
              </a:ext>
            </a:extLst>
          </p:cNvPr>
          <p:cNvSpPr/>
          <p:nvPr>
            <p:custDataLst>
              <p:tags r:id="rId353"/>
            </p:custDataLst>
          </p:nvPr>
        </p:nvSpPr>
        <p:spPr>
          <a:xfrm>
            <a:off x="90678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4" name="Rectangle 353">
            <a:extLst>
              <a:ext uri="{FF2B5EF4-FFF2-40B4-BE49-F238E27FC236}">
                <a16:creationId xmlns:a16="http://schemas.microsoft.com/office/drawing/2014/main" id="{A6CF7FA3-01CF-4502-93E6-B9F429A8195A}"/>
              </a:ext>
            </a:extLst>
          </p:cNvPr>
          <p:cNvSpPr/>
          <p:nvPr>
            <p:custDataLst>
              <p:tags r:id="rId354"/>
            </p:custDataLst>
          </p:nvPr>
        </p:nvSpPr>
        <p:spPr>
          <a:xfrm>
            <a:off x="91567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5" name="Rectangle 354">
            <a:extLst>
              <a:ext uri="{FF2B5EF4-FFF2-40B4-BE49-F238E27FC236}">
                <a16:creationId xmlns:a16="http://schemas.microsoft.com/office/drawing/2014/main" id="{DA80F050-582E-412B-BCFD-AE2F29B9FD11}"/>
              </a:ext>
            </a:extLst>
          </p:cNvPr>
          <p:cNvSpPr/>
          <p:nvPr>
            <p:custDataLst>
              <p:tags r:id="rId355"/>
            </p:custDataLst>
          </p:nvPr>
        </p:nvSpPr>
        <p:spPr>
          <a:xfrm>
            <a:off x="93345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6" name="Rectangle 355">
            <a:extLst>
              <a:ext uri="{FF2B5EF4-FFF2-40B4-BE49-F238E27FC236}">
                <a16:creationId xmlns:a16="http://schemas.microsoft.com/office/drawing/2014/main" id="{559A043A-8F48-48E9-944E-9704FE28D14C}"/>
              </a:ext>
            </a:extLst>
          </p:cNvPr>
          <p:cNvSpPr/>
          <p:nvPr>
            <p:custDataLst>
              <p:tags r:id="rId356"/>
            </p:custDataLst>
          </p:nvPr>
        </p:nvSpPr>
        <p:spPr>
          <a:xfrm>
            <a:off x="94234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7" name="Rectangle 356">
            <a:extLst>
              <a:ext uri="{FF2B5EF4-FFF2-40B4-BE49-F238E27FC236}">
                <a16:creationId xmlns:a16="http://schemas.microsoft.com/office/drawing/2014/main" id="{F2EF954D-18FD-40FD-9461-1412AF7DF790}"/>
              </a:ext>
            </a:extLst>
          </p:cNvPr>
          <p:cNvSpPr/>
          <p:nvPr>
            <p:custDataLst>
              <p:tags r:id="rId357"/>
            </p:custDataLst>
          </p:nvPr>
        </p:nvSpPr>
        <p:spPr>
          <a:xfrm>
            <a:off x="95123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8" name="Rectangle 357">
            <a:extLst>
              <a:ext uri="{FF2B5EF4-FFF2-40B4-BE49-F238E27FC236}">
                <a16:creationId xmlns:a16="http://schemas.microsoft.com/office/drawing/2014/main" id="{2199D2D9-3DA0-43CB-AC5F-D876066C0D53}"/>
              </a:ext>
            </a:extLst>
          </p:cNvPr>
          <p:cNvSpPr/>
          <p:nvPr>
            <p:custDataLst>
              <p:tags r:id="rId358"/>
            </p:custDataLst>
          </p:nvPr>
        </p:nvSpPr>
        <p:spPr>
          <a:xfrm>
            <a:off x="97790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59" name="Rectangle 358">
            <a:extLst>
              <a:ext uri="{FF2B5EF4-FFF2-40B4-BE49-F238E27FC236}">
                <a16:creationId xmlns:a16="http://schemas.microsoft.com/office/drawing/2014/main" id="{986B4460-A159-4D75-BCBF-A371C405D186}"/>
              </a:ext>
            </a:extLst>
          </p:cNvPr>
          <p:cNvSpPr/>
          <p:nvPr>
            <p:custDataLst>
              <p:tags r:id="rId359"/>
            </p:custDataLst>
          </p:nvPr>
        </p:nvSpPr>
        <p:spPr>
          <a:xfrm>
            <a:off x="98679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0" name="Rectangle 359">
            <a:extLst>
              <a:ext uri="{FF2B5EF4-FFF2-40B4-BE49-F238E27FC236}">
                <a16:creationId xmlns:a16="http://schemas.microsoft.com/office/drawing/2014/main" id="{4927BFAC-66F9-4034-B9D4-87054AFC1231}"/>
              </a:ext>
            </a:extLst>
          </p:cNvPr>
          <p:cNvSpPr/>
          <p:nvPr>
            <p:custDataLst>
              <p:tags r:id="rId360"/>
            </p:custDataLst>
          </p:nvPr>
        </p:nvSpPr>
        <p:spPr>
          <a:xfrm>
            <a:off x="99568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1" name="Rectangle 360">
            <a:extLst>
              <a:ext uri="{FF2B5EF4-FFF2-40B4-BE49-F238E27FC236}">
                <a16:creationId xmlns:a16="http://schemas.microsoft.com/office/drawing/2014/main" id="{EC142C6C-B732-45F9-854F-40E6B35A6546}"/>
              </a:ext>
            </a:extLst>
          </p:cNvPr>
          <p:cNvSpPr/>
          <p:nvPr>
            <p:custDataLst>
              <p:tags r:id="rId361"/>
            </p:custDataLst>
          </p:nvPr>
        </p:nvSpPr>
        <p:spPr>
          <a:xfrm>
            <a:off x="100457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2" name="Rectangle 361">
            <a:extLst>
              <a:ext uri="{FF2B5EF4-FFF2-40B4-BE49-F238E27FC236}">
                <a16:creationId xmlns:a16="http://schemas.microsoft.com/office/drawing/2014/main" id="{F7230E24-089A-4C19-9D21-585FBCEAD866}"/>
              </a:ext>
            </a:extLst>
          </p:cNvPr>
          <p:cNvSpPr/>
          <p:nvPr>
            <p:custDataLst>
              <p:tags r:id="rId362"/>
            </p:custDataLst>
          </p:nvPr>
        </p:nvSpPr>
        <p:spPr>
          <a:xfrm>
            <a:off x="101346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54E02990-0E17-4A48-93B5-09C36AF46870}"/>
              </a:ext>
            </a:extLst>
          </p:cNvPr>
          <p:cNvSpPr/>
          <p:nvPr>
            <p:custDataLst>
              <p:tags r:id="rId363"/>
            </p:custDataLst>
          </p:nvPr>
        </p:nvSpPr>
        <p:spPr>
          <a:xfrm>
            <a:off x="102235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4" name="Rectangle 363">
            <a:extLst>
              <a:ext uri="{FF2B5EF4-FFF2-40B4-BE49-F238E27FC236}">
                <a16:creationId xmlns:a16="http://schemas.microsoft.com/office/drawing/2014/main" id="{DA3C50DD-D633-4BB9-945D-C9C2A54870BB}"/>
              </a:ext>
            </a:extLst>
          </p:cNvPr>
          <p:cNvSpPr/>
          <p:nvPr>
            <p:custDataLst>
              <p:tags r:id="rId364"/>
            </p:custDataLst>
          </p:nvPr>
        </p:nvSpPr>
        <p:spPr>
          <a:xfrm>
            <a:off x="103124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5" name="Rectangle 364">
            <a:extLst>
              <a:ext uri="{FF2B5EF4-FFF2-40B4-BE49-F238E27FC236}">
                <a16:creationId xmlns:a16="http://schemas.microsoft.com/office/drawing/2014/main" id="{194B5365-2598-48B4-A3E4-3A1A1F31501C}"/>
              </a:ext>
            </a:extLst>
          </p:cNvPr>
          <p:cNvSpPr/>
          <p:nvPr>
            <p:custDataLst>
              <p:tags r:id="rId365"/>
            </p:custDataLst>
          </p:nvPr>
        </p:nvSpPr>
        <p:spPr>
          <a:xfrm>
            <a:off x="104013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6" name="Rectangle 365">
            <a:extLst>
              <a:ext uri="{FF2B5EF4-FFF2-40B4-BE49-F238E27FC236}">
                <a16:creationId xmlns:a16="http://schemas.microsoft.com/office/drawing/2014/main" id="{88AD054F-F29F-41E5-82CC-9977113AC910}"/>
              </a:ext>
            </a:extLst>
          </p:cNvPr>
          <p:cNvSpPr/>
          <p:nvPr>
            <p:custDataLst>
              <p:tags r:id="rId366"/>
            </p:custDataLst>
          </p:nvPr>
        </p:nvSpPr>
        <p:spPr>
          <a:xfrm>
            <a:off x="104902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7" name="Rectangle 366">
            <a:extLst>
              <a:ext uri="{FF2B5EF4-FFF2-40B4-BE49-F238E27FC236}">
                <a16:creationId xmlns:a16="http://schemas.microsoft.com/office/drawing/2014/main" id="{91DE8F88-4571-4319-A0AF-F392AC03FE9A}"/>
              </a:ext>
            </a:extLst>
          </p:cNvPr>
          <p:cNvSpPr/>
          <p:nvPr>
            <p:custDataLst>
              <p:tags r:id="rId367"/>
            </p:custDataLst>
          </p:nvPr>
        </p:nvSpPr>
        <p:spPr>
          <a:xfrm>
            <a:off x="107569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8" name="Rectangle 367">
            <a:extLst>
              <a:ext uri="{FF2B5EF4-FFF2-40B4-BE49-F238E27FC236}">
                <a16:creationId xmlns:a16="http://schemas.microsoft.com/office/drawing/2014/main" id="{EF6BD67A-9D00-4A07-9C27-46AB9462E6F3}"/>
              </a:ext>
            </a:extLst>
          </p:cNvPr>
          <p:cNvSpPr/>
          <p:nvPr>
            <p:custDataLst>
              <p:tags r:id="rId368"/>
            </p:custDataLst>
          </p:nvPr>
        </p:nvSpPr>
        <p:spPr>
          <a:xfrm>
            <a:off x="82677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69" name="Rectangle 368">
            <a:extLst>
              <a:ext uri="{FF2B5EF4-FFF2-40B4-BE49-F238E27FC236}">
                <a16:creationId xmlns:a16="http://schemas.microsoft.com/office/drawing/2014/main" id="{28D587D8-DF35-422C-91A5-0760D877BCCC}"/>
              </a:ext>
            </a:extLst>
          </p:cNvPr>
          <p:cNvSpPr/>
          <p:nvPr>
            <p:custDataLst>
              <p:tags r:id="rId369"/>
            </p:custDataLst>
          </p:nvPr>
        </p:nvSpPr>
        <p:spPr>
          <a:xfrm>
            <a:off x="84455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0" name="Rectangle 369">
            <a:extLst>
              <a:ext uri="{FF2B5EF4-FFF2-40B4-BE49-F238E27FC236}">
                <a16:creationId xmlns:a16="http://schemas.microsoft.com/office/drawing/2014/main" id="{F224548C-1E64-4D64-9139-895403B71824}"/>
              </a:ext>
            </a:extLst>
          </p:cNvPr>
          <p:cNvSpPr/>
          <p:nvPr>
            <p:custDataLst>
              <p:tags r:id="rId370"/>
            </p:custDataLst>
          </p:nvPr>
        </p:nvSpPr>
        <p:spPr>
          <a:xfrm>
            <a:off x="85344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1" name="Rectangle 370">
            <a:extLst>
              <a:ext uri="{FF2B5EF4-FFF2-40B4-BE49-F238E27FC236}">
                <a16:creationId xmlns:a16="http://schemas.microsoft.com/office/drawing/2014/main" id="{FFF816CB-7E51-4847-80F0-DBD01C125226}"/>
              </a:ext>
            </a:extLst>
          </p:cNvPr>
          <p:cNvSpPr/>
          <p:nvPr>
            <p:custDataLst>
              <p:tags r:id="rId371"/>
            </p:custDataLst>
          </p:nvPr>
        </p:nvSpPr>
        <p:spPr>
          <a:xfrm>
            <a:off x="86233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2" name="Rectangle 371">
            <a:extLst>
              <a:ext uri="{FF2B5EF4-FFF2-40B4-BE49-F238E27FC236}">
                <a16:creationId xmlns:a16="http://schemas.microsoft.com/office/drawing/2014/main" id="{68803AD1-76A4-478F-A952-217954E70B6E}"/>
              </a:ext>
            </a:extLst>
          </p:cNvPr>
          <p:cNvSpPr/>
          <p:nvPr>
            <p:custDataLst>
              <p:tags r:id="rId372"/>
            </p:custDataLst>
          </p:nvPr>
        </p:nvSpPr>
        <p:spPr>
          <a:xfrm>
            <a:off x="88011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3" name="Rectangle 372">
            <a:extLst>
              <a:ext uri="{FF2B5EF4-FFF2-40B4-BE49-F238E27FC236}">
                <a16:creationId xmlns:a16="http://schemas.microsoft.com/office/drawing/2014/main" id="{2B22C5BE-3D13-4324-9FF6-619155FFE9AD}"/>
              </a:ext>
            </a:extLst>
          </p:cNvPr>
          <p:cNvSpPr/>
          <p:nvPr>
            <p:custDataLst>
              <p:tags r:id="rId373"/>
            </p:custDataLst>
          </p:nvPr>
        </p:nvSpPr>
        <p:spPr>
          <a:xfrm>
            <a:off x="92456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7B130DBA-3BF1-4E02-B10A-8F03F827003C}"/>
              </a:ext>
            </a:extLst>
          </p:cNvPr>
          <p:cNvSpPr/>
          <p:nvPr>
            <p:custDataLst>
              <p:tags r:id="rId374"/>
            </p:custDataLst>
          </p:nvPr>
        </p:nvSpPr>
        <p:spPr>
          <a:xfrm>
            <a:off x="93345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5" name="Rectangle 374">
            <a:extLst>
              <a:ext uri="{FF2B5EF4-FFF2-40B4-BE49-F238E27FC236}">
                <a16:creationId xmlns:a16="http://schemas.microsoft.com/office/drawing/2014/main" id="{B09E90EA-4372-42F0-B126-18F658190697}"/>
              </a:ext>
            </a:extLst>
          </p:cNvPr>
          <p:cNvSpPr/>
          <p:nvPr>
            <p:custDataLst>
              <p:tags r:id="rId375"/>
            </p:custDataLst>
          </p:nvPr>
        </p:nvSpPr>
        <p:spPr>
          <a:xfrm>
            <a:off x="95123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6" name="Rectangle 375">
            <a:extLst>
              <a:ext uri="{FF2B5EF4-FFF2-40B4-BE49-F238E27FC236}">
                <a16:creationId xmlns:a16="http://schemas.microsoft.com/office/drawing/2014/main" id="{578E5F26-C46C-4CAD-A6C4-E53CD2BE51DE}"/>
              </a:ext>
            </a:extLst>
          </p:cNvPr>
          <p:cNvSpPr/>
          <p:nvPr>
            <p:custDataLst>
              <p:tags r:id="rId376"/>
            </p:custDataLst>
          </p:nvPr>
        </p:nvSpPr>
        <p:spPr>
          <a:xfrm>
            <a:off x="97790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7" name="Rectangle 376">
            <a:extLst>
              <a:ext uri="{FF2B5EF4-FFF2-40B4-BE49-F238E27FC236}">
                <a16:creationId xmlns:a16="http://schemas.microsoft.com/office/drawing/2014/main" id="{5A627CC2-19AC-41B7-AB2E-56CE0FC05ED4}"/>
              </a:ext>
            </a:extLst>
          </p:cNvPr>
          <p:cNvSpPr/>
          <p:nvPr>
            <p:custDataLst>
              <p:tags r:id="rId377"/>
            </p:custDataLst>
          </p:nvPr>
        </p:nvSpPr>
        <p:spPr>
          <a:xfrm>
            <a:off x="101346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8" name="Rectangle 377">
            <a:extLst>
              <a:ext uri="{FF2B5EF4-FFF2-40B4-BE49-F238E27FC236}">
                <a16:creationId xmlns:a16="http://schemas.microsoft.com/office/drawing/2014/main" id="{B8BBA5C5-A4D1-4842-82A6-DB6A0C541862}"/>
              </a:ext>
            </a:extLst>
          </p:cNvPr>
          <p:cNvSpPr/>
          <p:nvPr>
            <p:custDataLst>
              <p:tags r:id="rId378"/>
            </p:custDataLst>
          </p:nvPr>
        </p:nvSpPr>
        <p:spPr>
          <a:xfrm>
            <a:off x="104013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43B740D6-093B-4803-8F05-70CDF890C5FC}"/>
              </a:ext>
            </a:extLst>
          </p:cNvPr>
          <p:cNvSpPr/>
          <p:nvPr>
            <p:custDataLst>
              <p:tags r:id="rId379"/>
            </p:custDataLst>
          </p:nvPr>
        </p:nvSpPr>
        <p:spPr>
          <a:xfrm>
            <a:off x="104902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0" name="Rectangle 379">
            <a:extLst>
              <a:ext uri="{FF2B5EF4-FFF2-40B4-BE49-F238E27FC236}">
                <a16:creationId xmlns:a16="http://schemas.microsoft.com/office/drawing/2014/main" id="{B82599AB-89F1-4F81-93A1-8102F8105B5E}"/>
              </a:ext>
            </a:extLst>
          </p:cNvPr>
          <p:cNvSpPr/>
          <p:nvPr>
            <p:custDataLst>
              <p:tags r:id="rId380"/>
            </p:custDataLst>
          </p:nvPr>
        </p:nvSpPr>
        <p:spPr>
          <a:xfrm>
            <a:off x="105791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1" name="Rectangle 380">
            <a:extLst>
              <a:ext uri="{FF2B5EF4-FFF2-40B4-BE49-F238E27FC236}">
                <a16:creationId xmlns:a16="http://schemas.microsoft.com/office/drawing/2014/main" id="{8D744CFE-BB03-4E9B-8A42-0585C3D883D7}"/>
              </a:ext>
            </a:extLst>
          </p:cNvPr>
          <p:cNvSpPr/>
          <p:nvPr>
            <p:custDataLst>
              <p:tags r:id="rId381"/>
            </p:custDataLst>
          </p:nvPr>
        </p:nvSpPr>
        <p:spPr>
          <a:xfrm>
            <a:off x="106680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2" name="Rectangle 381">
            <a:extLst>
              <a:ext uri="{FF2B5EF4-FFF2-40B4-BE49-F238E27FC236}">
                <a16:creationId xmlns:a16="http://schemas.microsoft.com/office/drawing/2014/main" id="{56D89758-09F8-4A2F-B3F6-EC55C93B6C5B}"/>
              </a:ext>
            </a:extLst>
          </p:cNvPr>
          <p:cNvSpPr/>
          <p:nvPr>
            <p:custDataLst>
              <p:tags r:id="rId382"/>
            </p:custDataLst>
          </p:nvPr>
        </p:nvSpPr>
        <p:spPr>
          <a:xfrm>
            <a:off x="82677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3" name="Rectangle 382">
            <a:extLst>
              <a:ext uri="{FF2B5EF4-FFF2-40B4-BE49-F238E27FC236}">
                <a16:creationId xmlns:a16="http://schemas.microsoft.com/office/drawing/2014/main" id="{E6586FC6-4BEE-4265-AE5D-4579BCD8E74D}"/>
              </a:ext>
            </a:extLst>
          </p:cNvPr>
          <p:cNvSpPr/>
          <p:nvPr>
            <p:custDataLst>
              <p:tags r:id="rId383"/>
            </p:custDataLst>
          </p:nvPr>
        </p:nvSpPr>
        <p:spPr>
          <a:xfrm>
            <a:off x="84455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4" name="Rectangle 383">
            <a:extLst>
              <a:ext uri="{FF2B5EF4-FFF2-40B4-BE49-F238E27FC236}">
                <a16:creationId xmlns:a16="http://schemas.microsoft.com/office/drawing/2014/main" id="{39FF8055-EEB4-4860-B451-176E9E631005}"/>
              </a:ext>
            </a:extLst>
          </p:cNvPr>
          <p:cNvSpPr/>
          <p:nvPr>
            <p:custDataLst>
              <p:tags r:id="rId384"/>
            </p:custDataLst>
          </p:nvPr>
        </p:nvSpPr>
        <p:spPr>
          <a:xfrm>
            <a:off x="85344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5" name="Rectangle 384">
            <a:extLst>
              <a:ext uri="{FF2B5EF4-FFF2-40B4-BE49-F238E27FC236}">
                <a16:creationId xmlns:a16="http://schemas.microsoft.com/office/drawing/2014/main" id="{C057B64E-6710-4774-941A-8945AC6BC751}"/>
              </a:ext>
            </a:extLst>
          </p:cNvPr>
          <p:cNvSpPr/>
          <p:nvPr>
            <p:custDataLst>
              <p:tags r:id="rId385"/>
            </p:custDataLst>
          </p:nvPr>
        </p:nvSpPr>
        <p:spPr>
          <a:xfrm>
            <a:off x="86233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A417DF0C-B8E9-4CA1-A373-432E700C8CF1}"/>
              </a:ext>
            </a:extLst>
          </p:cNvPr>
          <p:cNvSpPr/>
          <p:nvPr>
            <p:custDataLst>
              <p:tags r:id="rId386"/>
            </p:custDataLst>
          </p:nvPr>
        </p:nvSpPr>
        <p:spPr>
          <a:xfrm>
            <a:off x="88011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7" name="Rectangle 386">
            <a:extLst>
              <a:ext uri="{FF2B5EF4-FFF2-40B4-BE49-F238E27FC236}">
                <a16:creationId xmlns:a16="http://schemas.microsoft.com/office/drawing/2014/main" id="{5FBC284F-3F76-48CC-96C6-D3E7894A93B9}"/>
              </a:ext>
            </a:extLst>
          </p:cNvPr>
          <p:cNvSpPr/>
          <p:nvPr>
            <p:custDataLst>
              <p:tags r:id="rId387"/>
            </p:custDataLst>
          </p:nvPr>
        </p:nvSpPr>
        <p:spPr>
          <a:xfrm>
            <a:off x="89789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8" name="Rectangle 387">
            <a:extLst>
              <a:ext uri="{FF2B5EF4-FFF2-40B4-BE49-F238E27FC236}">
                <a16:creationId xmlns:a16="http://schemas.microsoft.com/office/drawing/2014/main" id="{7D959354-6405-4910-A1E2-47E8201723A0}"/>
              </a:ext>
            </a:extLst>
          </p:cNvPr>
          <p:cNvSpPr/>
          <p:nvPr>
            <p:custDataLst>
              <p:tags r:id="rId388"/>
            </p:custDataLst>
          </p:nvPr>
        </p:nvSpPr>
        <p:spPr>
          <a:xfrm>
            <a:off x="91567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89" name="Rectangle 388">
            <a:extLst>
              <a:ext uri="{FF2B5EF4-FFF2-40B4-BE49-F238E27FC236}">
                <a16:creationId xmlns:a16="http://schemas.microsoft.com/office/drawing/2014/main" id="{1A33F591-B9FC-452C-B3BE-801B22C572FB}"/>
              </a:ext>
            </a:extLst>
          </p:cNvPr>
          <p:cNvSpPr/>
          <p:nvPr>
            <p:custDataLst>
              <p:tags r:id="rId389"/>
            </p:custDataLst>
          </p:nvPr>
        </p:nvSpPr>
        <p:spPr>
          <a:xfrm>
            <a:off x="94234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4EF7B275-1073-49B3-9540-06CB3C70CD12}"/>
              </a:ext>
            </a:extLst>
          </p:cNvPr>
          <p:cNvSpPr/>
          <p:nvPr>
            <p:custDataLst>
              <p:tags r:id="rId390"/>
            </p:custDataLst>
          </p:nvPr>
        </p:nvSpPr>
        <p:spPr>
          <a:xfrm>
            <a:off x="96012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F4479AE7-237C-47B1-B87C-A77555E65F0C}"/>
              </a:ext>
            </a:extLst>
          </p:cNvPr>
          <p:cNvSpPr/>
          <p:nvPr>
            <p:custDataLst>
              <p:tags r:id="rId391"/>
            </p:custDataLst>
          </p:nvPr>
        </p:nvSpPr>
        <p:spPr>
          <a:xfrm>
            <a:off x="99568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2" name="Rectangle 391">
            <a:extLst>
              <a:ext uri="{FF2B5EF4-FFF2-40B4-BE49-F238E27FC236}">
                <a16:creationId xmlns:a16="http://schemas.microsoft.com/office/drawing/2014/main" id="{D0A9B42F-82EF-482A-88FA-396D5ADE6DFB}"/>
              </a:ext>
            </a:extLst>
          </p:cNvPr>
          <p:cNvSpPr/>
          <p:nvPr>
            <p:custDataLst>
              <p:tags r:id="rId392"/>
            </p:custDataLst>
          </p:nvPr>
        </p:nvSpPr>
        <p:spPr>
          <a:xfrm>
            <a:off x="100457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3" name="Rectangle 392">
            <a:extLst>
              <a:ext uri="{FF2B5EF4-FFF2-40B4-BE49-F238E27FC236}">
                <a16:creationId xmlns:a16="http://schemas.microsoft.com/office/drawing/2014/main" id="{C5B171A7-8499-4076-B704-AB42823927E2}"/>
              </a:ext>
            </a:extLst>
          </p:cNvPr>
          <p:cNvSpPr/>
          <p:nvPr>
            <p:custDataLst>
              <p:tags r:id="rId393"/>
            </p:custDataLst>
          </p:nvPr>
        </p:nvSpPr>
        <p:spPr>
          <a:xfrm>
            <a:off x="104013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4" name="Rectangle 393">
            <a:extLst>
              <a:ext uri="{FF2B5EF4-FFF2-40B4-BE49-F238E27FC236}">
                <a16:creationId xmlns:a16="http://schemas.microsoft.com/office/drawing/2014/main" id="{CFD2D835-F107-4AAA-A70A-7101C2082ABB}"/>
              </a:ext>
            </a:extLst>
          </p:cNvPr>
          <p:cNvSpPr/>
          <p:nvPr>
            <p:custDataLst>
              <p:tags r:id="rId394"/>
            </p:custDataLst>
          </p:nvPr>
        </p:nvSpPr>
        <p:spPr>
          <a:xfrm>
            <a:off x="106680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5" name="Rectangle 394">
            <a:extLst>
              <a:ext uri="{FF2B5EF4-FFF2-40B4-BE49-F238E27FC236}">
                <a16:creationId xmlns:a16="http://schemas.microsoft.com/office/drawing/2014/main" id="{834D4BC3-DADB-4D91-BD2A-AD4C4CFC2DB9}"/>
              </a:ext>
            </a:extLst>
          </p:cNvPr>
          <p:cNvSpPr/>
          <p:nvPr>
            <p:custDataLst>
              <p:tags r:id="rId395"/>
            </p:custDataLst>
          </p:nvPr>
        </p:nvSpPr>
        <p:spPr>
          <a:xfrm>
            <a:off x="107569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78D6FF68-5750-4592-835F-43364614F148}"/>
              </a:ext>
            </a:extLst>
          </p:cNvPr>
          <p:cNvSpPr/>
          <p:nvPr>
            <p:custDataLst>
              <p:tags r:id="rId396"/>
            </p:custDataLst>
          </p:nvPr>
        </p:nvSpPr>
        <p:spPr>
          <a:xfrm>
            <a:off x="82677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7" name="Rectangle 396">
            <a:extLst>
              <a:ext uri="{FF2B5EF4-FFF2-40B4-BE49-F238E27FC236}">
                <a16:creationId xmlns:a16="http://schemas.microsoft.com/office/drawing/2014/main" id="{262C9593-1D98-4325-AF98-E5385CE55E44}"/>
              </a:ext>
            </a:extLst>
          </p:cNvPr>
          <p:cNvSpPr/>
          <p:nvPr>
            <p:custDataLst>
              <p:tags r:id="rId397"/>
            </p:custDataLst>
          </p:nvPr>
        </p:nvSpPr>
        <p:spPr>
          <a:xfrm>
            <a:off x="88011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6AF12062-4EE1-4DDD-8D9E-BFC5C3F7A9C4}"/>
              </a:ext>
            </a:extLst>
          </p:cNvPr>
          <p:cNvSpPr/>
          <p:nvPr>
            <p:custDataLst>
              <p:tags r:id="rId398"/>
            </p:custDataLst>
          </p:nvPr>
        </p:nvSpPr>
        <p:spPr>
          <a:xfrm>
            <a:off x="90678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CE5CDC20-BEB4-4766-8104-5AECACDD4DD8}"/>
              </a:ext>
            </a:extLst>
          </p:cNvPr>
          <p:cNvSpPr/>
          <p:nvPr>
            <p:custDataLst>
              <p:tags r:id="rId399"/>
            </p:custDataLst>
          </p:nvPr>
        </p:nvSpPr>
        <p:spPr>
          <a:xfrm>
            <a:off x="93345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BF4CC3EA-D305-4C1A-974D-1E4C425E5C9C}"/>
              </a:ext>
            </a:extLst>
          </p:cNvPr>
          <p:cNvSpPr/>
          <p:nvPr>
            <p:custDataLst>
              <p:tags r:id="rId400"/>
            </p:custDataLst>
          </p:nvPr>
        </p:nvSpPr>
        <p:spPr>
          <a:xfrm>
            <a:off x="94234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1" name="Rectangle 400">
            <a:extLst>
              <a:ext uri="{FF2B5EF4-FFF2-40B4-BE49-F238E27FC236}">
                <a16:creationId xmlns:a16="http://schemas.microsoft.com/office/drawing/2014/main" id="{C437B369-AAF2-481D-BE7C-B5A22B6ED8B7}"/>
              </a:ext>
            </a:extLst>
          </p:cNvPr>
          <p:cNvSpPr/>
          <p:nvPr>
            <p:custDataLst>
              <p:tags r:id="rId401"/>
            </p:custDataLst>
          </p:nvPr>
        </p:nvSpPr>
        <p:spPr>
          <a:xfrm>
            <a:off x="95123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2" name="Rectangle 401">
            <a:extLst>
              <a:ext uri="{FF2B5EF4-FFF2-40B4-BE49-F238E27FC236}">
                <a16:creationId xmlns:a16="http://schemas.microsoft.com/office/drawing/2014/main" id="{54210B54-1B01-4A63-AA0C-AFEBF22BEE01}"/>
              </a:ext>
            </a:extLst>
          </p:cNvPr>
          <p:cNvSpPr/>
          <p:nvPr>
            <p:custDataLst>
              <p:tags r:id="rId402"/>
            </p:custDataLst>
          </p:nvPr>
        </p:nvSpPr>
        <p:spPr>
          <a:xfrm>
            <a:off x="97790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3" name="Rectangle 402">
            <a:extLst>
              <a:ext uri="{FF2B5EF4-FFF2-40B4-BE49-F238E27FC236}">
                <a16:creationId xmlns:a16="http://schemas.microsoft.com/office/drawing/2014/main" id="{FA2DEC19-161D-4E13-B9A5-C4CF2FBB6715}"/>
              </a:ext>
            </a:extLst>
          </p:cNvPr>
          <p:cNvSpPr/>
          <p:nvPr>
            <p:custDataLst>
              <p:tags r:id="rId403"/>
            </p:custDataLst>
          </p:nvPr>
        </p:nvSpPr>
        <p:spPr>
          <a:xfrm>
            <a:off x="99568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4" name="Rectangle 403">
            <a:extLst>
              <a:ext uri="{FF2B5EF4-FFF2-40B4-BE49-F238E27FC236}">
                <a16:creationId xmlns:a16="http://schemas.microsoft.com/office/drawing/2014/main" id="{345EB098-9240-438F-A77F-9C025AE68777}"/>
              </a:ext>
            </a:extLst>
          </p:cNvPr>
          <p:cNvSpPr/>
          <p:nvPr>
            <p:custDataLst>
              <p:tags r:id="rId404"/>
            </p:custDataLst>
          </p:nvPr>
        </p:nvSpPr>
        <p:spPr>
          <a:xfrm>
            <a:off x="100457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F469698D-689B-4D31-A0FE-645323468934}"/>
              </a:ext>
            </a:extLst>
          </p:cNvPr>
          <p:cNvSpPr/>
          <p:nvPr>
            <p:custDataLst>
              <p:tags r:id="rId405"/>
            </p:custDataLst>
          </p:nvPr>
        </p:nvSpPr>
        <p:spPr>
          <a:xfrm>
            <a:off x="104013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6" name="Rectangle 405">
            <a:extLst>
              <a:ext uri="{FF2B5EF4-FFF2-40B4-BE49-F238E27FC236}">
                <a16:creationId xmlns:a16="http://schemas.microsoft.com/office/drawing/2014/main" id="{409408D9-1444-44DC-985D-7E445972CFD5}"/>
              </a:ext>
            </a:extLst>
          </p:cNvPr>
          <p:cNvSpPr/>
          <p:nvPr>
            <p:custDataLst>
              <p:tags r:id="rId406"/>
            </p:custDataLst>
          </p:nvPr>
        </p:nvSpPr>
        <p:spPr>
          <a:xfrm>
            <a:off x="104902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7" name="Rectangle 406">
            <a:extLst>
              <a:ext uri="{FF2B5EF4-FFF2-40B4-BE49-F238E27FC236}">
                <a16:creationId xmlns:a16="http://schemas.microsoft.com/office/drawing/2014/main" id="{C666ED9A-A657-40C2-8357-D5BDC1F59D78}"/>
              </a:ext>
            </a:extLst>
          </p:cNvPr>
          <p:cNvSpPr/>
          <p:nvPr>
            <p:custDataLst>
              <p:tags r:id="rId407"/>
            </p:custDataLst>
          </p:nvPr>
        </p:nvSpPr>
        <p:spPr>
          <a:xfrm>
            <a:off x="82677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8" name="Rectangle 407">
            <a:extLst>
              <a:ext uri="{FF2B5EF4-FFF2-40B4-BE49-F238E27FC236}">
                <a16:creationId xmlns:a16="http://schemas.microsoft.com/office/drawing/2014/main" id="{BB3CCD54-CF44-49C5-81C1-9E75E60898CA}"/>
              </a:ext>
            </a:extLst>
          </p:cNvPr>
          <p:cNvSpPr/>
          <p:nvPr>
            <p:custDataLst>
              <p:tags r:id="rId408"/>
            </p:custDataLst>
          </p:nvPr>
        </p:nvSpPr>
        <p:spPr>
          <a:xfrm>
            <a:off x="83566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09" name="Rectangle 408">
            <a:extLst>
              <a:ext uri="{FF2B5EF4-FFF2-40B4-BE49-F238E27FC236}">
                <a16:creationId xmlns:a16="http://schemas.microsoft.com/office/drawing/2014/main" id="{B58CAA99-4DAE-4F8A-B247-748A7BCFD27B}"/>
              </a:ext>
            </a:extLst>
          </p:cNvPr>
          <p:cNvSpPr/>
          <p:nvPr>
            <p:custDataLst>
              <p:tags r:id="rId409"/>
            </p:custDataLst>
          </p:nvPr>
        </p:nvSpPr>
        <p:spPr>
          <a:xfrm>
            <a:off x="84455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0" name="Rectangle 409">
            <a:extLst>
              <a:ext uri="{FF2B5EF4-FFF2-40B4-BE49-F238E27FC236}">
                <a16:creationId xmlns:a16="http://schemas.microsoft.com/office/drawing/2014/main" id="{4FD84079-9666-4224-884D-56A9CD3D8D03}"/>
              </a:ext>
            </a:extLst>
          </p:cNvPr>
          <p:cNvSpPr/>
          <p:nvPr>
            <p:custDataLst>
              <p:tags r:id="rId410"/>
            </p:custDataLst>
          </p:nvPr>
        </p:nvSpPr>
        <p:spPr>
          <a:xfrm>
            <a:off x="85344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1" name="Rectangle 410">
            <a:extLst>
              <a:ext uri="{FF2B5EF4-FFF2-40B4-BE49-F238E27FC236}">
                <a16:creationId xmlns:a16="http://schemas.microsoft.com/office/drawing/2014/main" id="{281D3E9E-2C22-4A18-8F8D-7B176192317B}"/>
              </a:ext>
            </a:extLst>
          </p:cNvPr>
          <p:cNvSpPr/>
          <p:nvPr>
            <p:custDataLst>
              <p:tags r:id="rId411"/>
            </p:custDataLst>
          </p:nvPr>
        </p:nvSpPr>
        <p:spPr>
          <a:xfrm>
            <a:off x="86233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2" name="Rectangle 411">
            <a:extLst>
              <a:ext uri="{FF2B5EF4-FFF2-40B4-BE49-F238E27FC236}">
                <a16:creationId xmlns:a16="http://schemas.microsoft.com/office/drawing/2014/main" id="{5483D7D6-2D41-49D3-AFEF-CC7FFDE802BD}"/>
              </a:ext>
            </a:extLst>
          </p:cNvPr>
          <p:cNvSpPr/>
          <p:nvPr>
            <p:custDataLst>
              <p:tags r:id="rId412"/>
            </p:custDataLst>
          </p:nvPr>
        </p:nvSpPr>
        <p:spPr>
          <a:xfrm>
            <a:off x="87122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3" name="Rectangle 412">
            <a:extLst>
              <a:ext uri="{FF2B5EF4-FFF2-40B4-BE49-F238E27FC236}">
                <a16:creationId xmlns:a16="http://schemas.microsoft.com/office/drawing/2014/main" id="{653145DC-B565-4F5B-9BBE-97F5969E06B5}"/>
              </a:ext>
            </a:extLst>
          </p:cNvPr>
          <p:cNvSpPr/>
          <p:nvPr>
            <p:custDataLst>
              <p:tags r:id="rId413"/>
            </p:custDataLst>
          </p:nvPr>
        </p:nvSpPr>
        <p:spPr>
          <a:xfrm>
            <a:off x="88011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4" name="Rectangle 413">
            <a:extLst>
              <a:ext uri="{FF2B5EF4-FFF2-40B4-BE49-F238E27FC236}">
                <a16:creationId xmlns:a16="http://schemas.microsoft.com/office/drawing/2014/main" id="{FCE7AEE6-6476-4D2D-84AF-39C6F14296A6}"/>
              </a:ext>
            </a:extLst>
          </p:cNvPr>
          <p:cNvSpPr/>
          <p:nvPr>
            <p:custDataLst>
              <p:tags r:id="rId414"/>
            </p:custDataLst>
          </p:nvPr>
        </p:nvSpPr>
        <p:spPr>
          <a:xfrm>
            <a:off x="89789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5" name="Rectangle 414">
            <a:extLst>
              <a:ext uri="{FF2B5EF4-FFF2-40B4-BE49-F238E27FC236}">
                <a16:creationId xmlns:a16="http://schemas.microsoft.com/office/drawing/2014/main" id="{2E3171FF-7E41-46F7-9F85-E928CFA7868C}"/>
              </a:ext>
            </a:extLst>
          </p:cNvPr>
          <p:cNvSpPr/>
          <p:nvPr>
            <p:custDataLst>
              <p:tags r:id="rId415"/>
            </p:custDataLst>
          </p:nvPr>
        </p:nvSpPr>
        <p:spPr>
          <a:xfrm>
            <a:off x="90678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6" name="Rectangle 415">
            <a:extLst>
              <a:ext uri="{FF2B5EF4-FFF2-40B4-BE49-F238E27FC236}">
                <a16:creationId xmlns:a16="http://schemas.microsoft.com/office/drawing/2014/main" id="{C16DCB32-0F68-417C-BE07-20FB08A89696}"/>
              </a:ext>
            </a:extLst>
          </p:cNvPr>
          <p:cNvSpPr/>
          <p:nvPr>
            <p:custDataLst>
              <p:tags r:id="rId416"/>
            </p:custDataLst>
          </p:nvPr>
        </p:nvSpPr>
        <p:spPr>
          <a:xfrm>
            <a:off x="93345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7" name="Rectangle 416">
            <a:extLst>
              <a:ext uri="{FF2B5EF4-FFF2-40B4-BE49-F238E27FC236}">
                <a16:creationId xmlns:a16="http://schemas.microsoft.com/office/drawing/2014/main" id="{EDB05E0E-75CA-4F7C-90F6-86ABC61E4C26}"/>
              </a:ext>
            </a:extLst>
          </p:cNvPr>
          <p:cNvSpPr/>
          <p:nvPr>
            <p:custDataLst>
              <p:tags r:id="rId417"/>
            </p:custDataLst>
          </p:nvPr>
        </p:nvSpPr>
        <p:spPr>
          <a:xfrm>
            <a:off x="95123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8" name="Rectangle 417">
            <a:extLst>
              <a:ext uri="{FF2B5EF4-FFF2-40B4-BE49-F238E27FC236}">
                <a16:creationId xmlns:a16="http://schemas.microsoft.com/office/drawing/2014/main" id="{69E117C0-FDD0-405E-B75F-11228DD60D37}"/>
              </a:ext>
            </a:extLst>
          </p:cNvPr>
          <p:cNvSpPr/>
          <p:nvPr>
            <p:custDataLst>
              <p:tags r:id="rId418"/>
            </p:custDataLst>
          </p:nvPr>
        </p:nvSpPr>
        <p:spPr>
          <a:xfrm>
            <a:off x="96012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19" name="Rectangle 418">
            <a:extLst>
              <a:ext uri="{FF2B5EF4-FFF2-40B4-BE49-F238E27FC236}">
                <a16:creationId xmlns:a16="http://schemas.microsoft.com/office/drawing/2014/main" id="{E8EF3049-AB29-4064-B267-96995C49B0A8}"/>
              </a:ext>
            </a:extLst>
          </p:cNvPr>
          <p:cNvSpPr/>
          <p:nvPr>
            <p:custDataLst>
              <p:tags r:id="rId419"/>
            </p:custDataLst>
          </p:nvPr>
        </p:nvSpPr>
        <p:spPr>
          <a:xfrm>
            <a:off x="96901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20" name="Rectangle 419">
            <a:extLst>
              <a:ext uri="{FF2B5EF4-FFF2-40B4-BE49-F238E27FC236}">
                <a16:creationId xmlns:a16="http://schemas.microsoft.com/office/drawing/2014/main" id="{3BA3E441-5B22-4319-B4EE-074A429529FA}"/>
              </a:ext>
            </a:extLst>
          </p:cNvPr>
          <p:cNvSpPr/>
          <p:nvPr>
            <p:custDataLst>
              <p:tags r:id="rId420"/>
            </p:custDataLst>
          </p:nvPr>
        </p:nvSpPr>
        <p:spPr>
          <a:xfrm>
            <a:off x="97790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91A61B6F-30A3-47DF-A609-BD91F4255982}"/>
              </a:ext>
            </a:extLst>
          </p:cNvPr>
          <p:cNvSpPr/>
          <p:nvPr>
            <p:custDataLst>
              <p:tags r:id="rId421"/>
            </p:custDataLst>
          </p:nvPr>
        </p:nvSpPr>
        <p:spPr>
          <a:xfrm>
            <a:off x="100457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96FF1B19-303B-4383-ADF2-BB509F8E278B}"/>
              </a:ext>
            </a:extLst>
          </p:cNvPr>
          <p:cNvSpPr/>
          <p:nvPr>
            <p:custDataLst>
              <p:tags r:id="rId422"/>
            </p:custDataLst>
          </p:nvPr>
        </p:nvSpPr>
        <p:spPr>
          <a:xfrm>
            <a:off x="101346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23" name="Rectangle 422">
            <a:extLst>
              <a:ext uri="{FF2B5EF4-FFF2-40B4-BE49-F238E27FC236}">
                <a16:creationId xmlns:a16="http://schemas.microsoft.com/office/drawing/2014/main" id="{2E295185-1170-4274-BC19-082E707349DB}"/>
              </a:ext>
            </a:extLst>
          </p:cNvPr>
          <p:cNvSpPr/>
          <p:nvPr>
            <p:custDataLst>
              <p:tags r:id="rId423"/>
            </p:custDataLst>
          </p:nvPr>
        </p:nvSpPr>
        <p:spPr>
          <a:xfrm>
            <a:off x="102235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91256540-205E-4B72-9FF0-02DDA7F01CF3}"/>
              </a:ext>
            </a:extLst>
          </p:cNvPr>
          <p:cNvSpPr/>
          <p:nvPr>
            <p:custDataLst>
              <p:tags r:id="rId424"/>
            </p:custDataLst>
          </p:nvPr>
        </p:nvSpPr>
        <p:spPr>
          <a:xfrm>
            <a:off x="104013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25" name="Rectangle 424">
            <a:extLst>
              <a:ext uri="{FF2B5EF4-FFF2-40B4-BE49-F238E27FC236}">
                <a16:creationId xmlns:a16="http://schemas.microsoft.com/office/drawing/2014/main" id="{A76CE4A8-5B1E-4544-97FE-64E07DFA10CF}"/>
              </a:ext>
            </a:extLst>
          </p:cNvPr>
          <p:cNvSpPr/>
          <p:nvPr>
            <p:custDataLst>
              <p:tags r:id="rId425"/>
            </p:custDataLst>
          </p:nvPr>
        </p:nvSpPr>
        <p:spPr>
          <a:xfrm>
            <a:off x="107569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flat" cmpd="sng" algn="ctr">
            <a:solidFill>
              <a:srgbClr val="000000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669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5432C-6EE4-3A48-B260-083AF2E7E36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GB"/>
              <a:t>What are the advantages of secondary data?</a:t>
            </a:r>
            <a:endParaRPr lang="en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B87DD-025D-AE43-4A03-910135B61E5D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27D873-2C0C-2FAE-C285-94FF890F42D0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-2540000" y="190500"/>
            <a:ext cx="0" cy="0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B97BF0-4D4C-481C-67BC-B5E1C2041849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-2540000" y="381000"/>
            <a:ext cx="0" cy="0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7F7CD5-3FCD-C7F7-C116-CBEA49170231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-254000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62CD57-B2E9-F4BD-279D-974AA1F84153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-2540000" y="571500"/>
            <a:ext cx="0" cy="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70DA46-7AE2-44B7-7C46-36BE5904F3BD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-2540000" y="762000"/>
            <a:ext cx="0" cy="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A965C6-2143-8D42-170D-2D8FFD20C58E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-2540000" y="952500"/>
            <a:ext cx="0" cy="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AD020D9-BE14-449F-BBAA-7298481D036A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63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lIns="0" tIns="0" rIns="0" bIns="0" rtlCol="0" anchor="ctr" anchorCtr="1"/>
          <a:lstStyle/>
          <a:p>
            <a:pPr algn="l"/>
            <a:r>
              <a:rPr lang="en-GB"/>
              <a:t>0/0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5F2E2B3-CF3E-49A4-AC5D-8BCE1A23FDB0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10096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lIns="0" tIns="0" rIns="0" bIns="0" rtlCol="0" anchor="ctr" anchorCtr="1"/>
          <a:lstStyle/>
          <a:p>
            <a:pPr algn="l"/>
            <a:r>
              <a:rPr lang="en-GB"/>
              <a:t>Question slide</a:t>
            </a:r>
          </a:p>
        </p:txBody>
      </p:sp>
      <p:sp>
        <p:nvSpPr>
          <p:cNvPr id="12" name="Rectangle: Top Corners Snipped 11">
            <a:extLst>
              <a:ext uri="{FF2B5EF4-FFF2-40B4-BE49-F238E27FC236}">
                <a16:creationId xmlns:a16="http://schemas.microsoft.com/office/drawing/2014/main" id="{3CF181E6-285B-45A6-AEE2-2A6E0AFA3D9D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65100" y="254000"/>
            <a:ext cx="177800" cy="127000"/>
          </a:xfrm>
          <a:prstGeom prst="snip2SameRect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72D06E9-8608-4F31-8A73-5AB71704F34C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190500" y="127000"/>
            <a:ext cx="127000" cy="12700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176FDEF-BC49-4462-8308-BA76976DDA53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11341100" y="6007100"/>
            <a:ext cx="762000" cy="762000"/>
          </a:xfrm>
          <a:prstGeom prst="ellipse">
            <a:avLst/>
          </a:prstGeom>
          <a:solidFill>
            <a:srgbClr val="156082">
              <a:alpha val="0"/>
              <a:alpha val="0"/>
            </a:srgbClr>
          </a:solidFill>
          <a:ln w="19050" cap="flat" cmpd="sng" algn="ctr">
            <a:solidFill>
              <a:srgbClr val="156082">
                <a:shade val="15000"/>
                <a:alpha val="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lIns="0" rIns="0" rtlCol="0" anchor="ctr" anchorCtr="1"/>
          <a:lstStyle/>
          <a:p>
            <a:pPr algn="l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B2A2D9-56EA-442D-B335-E7FD3BDA1630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3429000" y="889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Join at: </a:t>
            </a:r>
            <a:r>
              <a:rPr lang="en-GB" b="1"/>
              <a:t>vevox.app</a:t>
            </a: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32AF107-54DB-4C3C-8848-B70572CBC227}"/>
              </a:ext>
            </a:extLst>
          </p:cNvPr>
          <p:cNvSpPr txBox="1"/>
          <p:nvPr>
            <p:custDataLst>
              <p:tags r:id="rId16"/>
            </p:custDataLst>
          </p:nvPr>
        </p:nvSpPr>
        <p:spPr>
          <a:xfrm>
            <a:off x="6350000" y="1016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ID: </a:t>
            </a:r>
            <a:r>
              <a:rPr lang="en-GB" b="1"/>
              <a:t>158-142-037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F414FC-A66A-46B3-A88D-C4F0A15B23D3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38200" y="1790700"/>
            <a:ext cx="10515600" cy="4419600"/>
          </a:xfrm>
          <a:prstGeom prst="rect">
            <a:avLst/>
          </a:prstGeom>
          <a:solidFill>
            <a:srgbClr val="156082">
              <a:alpha val="0"/>
            </a:srgbClr>
          </a:solidFill>
          <a:ln w="12700" cap="flat" cmpd="sng" algn="ctr">
            <a:noFill/>
            <a:prstDash val="dash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5377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5432C-6EE4-3A48-B260-083AF2E7E36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GB"/>
              <a:t>What are the advantages of secondary data?</a:t>
            </a:r>
            <a:endParaRPr lang="en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B87DD-025D-AE43-4A03-910135B61E5D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27D873-2C0C-2FAE-C285-94FF890F42D0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-2540000" y="190500"/>
            <a:ext cx="0" cy="0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B97BF0-4D4C-481C-67BC-B5E1C2041849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-2540000" y="381000"/>
            <a:ext cx="0" cy="0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7F7CD5-3FCD-C7F7-C116-CBEA49170231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-254000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62CD57-B2E9-F4BD-279D-974AA1F84153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-2540000" y="571500"/>
            <a:ext cx="0" cy="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70DA46-7AE2-44B7-7C46-36BE5904F3BD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-2540000" y="762000"/>
            <a:ext cx="0" cy="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A965C6-2143-8D42-170D-2D8FFD20C58E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-2540000" y="952500"/>
            <a:ext cx="0" cy="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FI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FI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55C5028-C79D-4321-9309-4D4B22F05D58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63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lIns="0" tIns="0" rIns="0" bIns="0" rtlCol="0" anchor="ctr" anchorCtr="1"/>
          <a:lstStyle/>
          <a:p>
            <a:pPr algn="l"/>
            <a:r>
              <a:rPr lang="en-GB"/>
              <a:t>0/0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0655661-F1D4-46E7-8FC3-AE059518352B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10096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lIns="0" tIns="0" rIns="0" bIns="0" rtlCol="0" anchor="ctr" anchorCtr="1"/>
          <a:lstStyle/>
          <a:p>
            <a:pPr algn="l"/>
            <a:r>
              <a:rPr lang="en-GB"/>
              <a:t>Preparing Results</a:t>
            </a:r>
          </a:p>
        </p:txBody>
      </p:sp>
      <p:sp>
        <p:nvSpPr>
          <p:cNvPr id="12" name="Rectangle: Top Corners Snipped 11">
            <a:extLst>
              <a:ext uri="{FF2B5EF4-FFF2-40B4-BE49-F238E27FC236}">
                <a16:creationId xmlns:a16="http://schemas.microsoft.com/office/drawing/2014/main" id="{B486FEC5-B40E-4277-8979-8831F1333A1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65100" y="254000"/>
            <a:ext cx="177800" cy="127000"/>
          </a:xfrm>
          <a:prstGeom prst="snip2SameRect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BA11B92-2073-4737-9F8C-96DC0827B0F6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190500" y="127000"/>
            <a:ext cx="127000" cy="12700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A4E1C7-72C9-4719-922E-FFC0058588E5}"/>
              </a:ext>
            </a:extLst>
          </p:cNvPr>
          <p:cNvSpPr txBox="1"/>
          <p:nvPr>
            <p:custDataLst>
              <p:tags r:id="rId14"/>
            </p:custDataLst>
          </p:nvPr>
        </p:nvSpPr>
        <p:spPr>
          <a:xfrm>
            <a:off x="3429000" y="889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Join at: </a:t>
            </a:r>
            <a:r>
              <a:rPr lang="en-GB" b="1"/>
              <a:t>vevox.app</a:t>
            </a:r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9176D9-4F2C-4B11-AF51-E794E72F55A0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6350000" y="1016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ID: </a:t>
            </a:r>
            <a:r>
              <a:rPr lang="en-GB" b="1"/>
              <a:t>158-142-037</a:t>
            </a: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5936DAA-C007-456C-8A81-3C2D00B19AB4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838200" y="1790700"/>
            <a:ext cx="10515600" cy="4419600"/>
          </a:xfrm>
          <a:prstGeom prst="rect">
            <a:avLst/>
          </a:prstGeom>
          <a:solidFill>
            <a:srgbClr val="156082">
              <a:alpha val="0"/>
            </a:srgbClr>
          </a:solidFill>
          <a:ln w="12700" cap="flat" cmpd="sng" algn="ctr">
            <a:noFill/>
            <a:prstDash val="dash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83763F-76D1-4F13-865D-4E99CED53F89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0" y="5486400"/>
            <a:ext cx="12192000" cy="1219200"/>
          </a:xfrm>
          <a:prstGeom prst="rect">
            <a:avLst/>
          </a:prstGeom>
          <a:solidFill>
            <a:srgbClr val="666666">
              <a:alpha val="40000"/>
              <a:alpha val="0"/>
              <a:alpha val="40000"/>
              <a:alpha val="0"/>
              <a:alpha val="40000"/>
            </a:srgbClr>
          </a:solidFill>
          <a:ln w="12700" cap="flat" cmpd="sng" algn="ctr">
            <a:solidFill>
              <a:srgbClr val="808080">
                <a:alpha val="40000"/>
                <a:alpha val="0"/>
                <a:alpha val="40000"/>
                <a:alpha val="0"/>
                <a:alpha val="40000"/>
              </a:srgbClr>
            </a:solidFill>
            <a:prstDash val="dash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ctr" anchorCtr="1"/>
          <a:lstStyle/>
          <a:p>
            <a:pPr algn="l"/>
            <a:r>
              <a:rPr lang="en-GB" sz="8000">
                <a:solidFill>
                  <a:srgbClr val="FFFFFF"/>
                </a:solidFill>
              </a:rPr>
              <a:t>RESULTS SLIDE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9056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bstract blurred public library with bookshelves">
            <a:extLst>
              <a:ext uri="{FF2B5EF4-FFF2-40B4-BE49-F238E27FC236}">
                <a16:creationId xmlns:a16="http://schemas.microsoft.com/office/drawing/2014/main" id="{A01E666D-AD38-BBE2-C447-52A9C094B7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5" r="24999" b="4"/>
          <a:stretch/>
        </p:blipFill>
        <p:spPr>
          <a:xfrm>
            <a:off x="20" y="10"/>
            <a:ext cx="7390243" cy="68579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879677" y="2347416"/>
            <a:ext cx="1630908" cy="7390262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1919061" y="1919060"/>
            <a:ext cx="6854280" cy="30161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461657" y="4425055"/>
            <a:ext cx="2928605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16872F-6B4C-FB1A-7ACB-41F99F0ED225}"/>
              </a:ext>
            </a:extLst>
          </p:cNvPr>
          <p:cNvSpPr txBox="1"/>
          <p:nvPr/>
        </p:nvSpPr>
        <p:spPr>
          <a:xfrm>
            <a:off x="7750466" y="1411071"/>
            <a:ext cx="3750233" cy="402448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It creates a firm foundation for advancing knowledge and facilitating theory development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Has the potential to address research questions with a power that no single study has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Provides an overview of areas in which the research is disparate and interdisciplinary 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It's a way of synthesizing research findings to show evidence on a meta-level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Uncovers areas where more research is needed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968917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A1C9E0-8484-7EB1-1E86-AADC58D1D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Different Approaches to conducting a literature Review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1968BB-291E-8DA4-CAB8-F364A664C96D}"/>
              </a:ext>
            </a:extLst>
          </p:cNvPr>
          <p:cNvSpPr txBox="1"/>
          <p:nvPr/>
        </p:nvSpPr>
        <p:spPr>
          <a:xfrm>
            <a:off x="761800" y="2470244"/>
            <a:ext cx="4736954" cy="175156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Systematic Literature review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Semi-Systematic Review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Integrative Review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E8DEF3-2278-C4F5-CD63-8AB43BCFD9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80" r="34367" b="6249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75C8CC-6D09-A4A1-55D0-8E554C08E32E}"/>
              </a:ext>
            </a:extLst>
          </p:cNvPr>
          <p:cNvSpPr txBox="1"/>
          <p:nvPr/>
        </p:nvSpPr>
        <p:spPr>
          <a:xfrm>
            <a:off x="792892" y="4376351"/>
            <a:ext cx="473675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In groups (Breakout rooms), spend 15 minutes conducting some initial research to answer the following:</a:t>
            </a:r>
          </a:p>
          <a:p>
            <a:r>
              <a:rPr lang="en-US" dirty="0"/>
              <a:t>What is it?</a:t>
            </a:r>
          </a:p>
          <a:p>
            <a:r>
              <a:rPr lang="en-US" dirty="0"/>
              <a:t>When / How should it be used? </a:t>
            </a:r>
          </a:p>
        </p:txBody>
      </p:sp>
    </p:spTree>
    <p:extLst>
      <p:ext uri="{BB962C8B-B14F-4D97-AF65-F5344CB8AC3E}">
        <p14:creationId xmlns:p14="http://schemas.microsoft.com/office/powerpoint/2010/main" val="9714868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S" val="15814203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SLIDE" val="join_instructions_titl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.TEXT" val="join_instructions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.CHECKERBOARD" val="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0)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0)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0)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0)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0)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0)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0)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0)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0)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0)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0)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0)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0)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0)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0)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0)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0)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0)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0)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0)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0)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0)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)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)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)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)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)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)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)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)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)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)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)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)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)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)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)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)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)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)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)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)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)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)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)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)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)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)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3)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3)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3)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3)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3)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3)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3)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3)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3)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3)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3)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3)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3)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3)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3)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3)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4)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4)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4)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4)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4)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4)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4)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4)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4)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4)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4)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4)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4)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4)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4)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4)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4)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4)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5)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5)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5)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5)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5)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5)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5)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5)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5)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5)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6)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6)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6)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6)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6)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6)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6)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6)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6)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6)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6)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6)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6)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6)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6)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6)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6)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6)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6)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6)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6)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7)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7)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7)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7)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7)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7)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7)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7)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8)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8)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8)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8)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8)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8)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8)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8)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8)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8)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8)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8)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8)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9)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9)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9)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9)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9)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9)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9)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9)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9)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9)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9)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9)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9)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9)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9)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9)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9)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9)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9)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9)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0)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0)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0)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0)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0)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0)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0)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0)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0)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0)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0)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0)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0)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1)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1)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1)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1)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1)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1)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1)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1)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1)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1)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1)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2)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2)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2)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2)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2)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2)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2)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2)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2)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2)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2)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2)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2)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2)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2)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3)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3)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3)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3)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3)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3)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3)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3)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3)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3)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4)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4)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4)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4)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4)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4)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4)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4)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4)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4)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4)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4)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4)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4)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4)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4)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5)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5)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5)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5)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5)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5)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5)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5)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5)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5)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5)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5)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5)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5)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6)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6)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6)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6)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6)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6)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6)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6)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6)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6)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6)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6)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6)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6)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6)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7)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7)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7)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7)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7)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7)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7)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7)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7)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7)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7)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7)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7)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7)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8)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8)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8)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8)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8)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8)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8)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8)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8)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8)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8)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8)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8)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8)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8)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8)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9)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9)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9)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9)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9)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9)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9)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9)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9)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9)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0)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0)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0)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0)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0)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0)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0)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0)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0)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0)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0)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0)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0)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0)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0)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0)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0)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1)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1)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1)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1)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1)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1)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1)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1)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1)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2)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2)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2)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2)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2)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2)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2)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2)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2)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2)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2)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2)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2)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2)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2)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2)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2)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2)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2)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3)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3)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3)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3)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3)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3)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3)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3)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3)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4)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4)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4)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4)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4)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4)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4)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4)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4)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4)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4)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4)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4)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4)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4)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4)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4)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4)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4)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4)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5)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5)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5)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5)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5)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5)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5)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5)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5)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5)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5)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5)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5)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5)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6)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6)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6)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6)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6)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6)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6)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6)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6)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6)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6)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6)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6)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6)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7)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7)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7)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7)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7)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7)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7)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7)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7)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7)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7)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8)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8)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8)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8)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8)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8)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8)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8)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8)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8)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8)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8)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8)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8)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8)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8)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8)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8)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8)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" val="{&quot;id&quot;:&quot;4842462&quot;,&quot;questionSettings&quot;:{},&quot;alias&quot;:&quot;&quot;,&quot;wordCloudQuestion&quot;:true,&quot;resultFormat&quot;:&quot;WORD_CLOUD2&quot;,&quot;text&quot;:&quot;&lt;p&gt;What are the advantages of secondary data?&lt;/p&gt;&quot;,&quot;@type&quot;:&quot;OpenTextQuestion&quot;,&quot;correctAnswers&quot;:[],&quot;image&quot;:null}"/>
  <p:tag name="VEVOX.ORIGIN.SESSION.ID" val="744372"/>
  <p:tag name="VEVOX.ORIGIN.QUESTION.ID" val="4842462"/>
  <p:tag name="VEVOX.QUESTIONSLIDEID" val="270#1635377456/451540912"/>
  <p:tag name="VEVOX.SLIDEFORMAT.VERSION" val="1.016"/>
  <p:tag name="VEVOX.ACCENTCATCHERS" val="[&quot;6&quot;,&quot;4&quot;,&quot;5&quot;,&quot;7&quot;,&quot;8&quot;,&quot;9&quot;]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UESTION" val="&lt;p&gt;What are the advantages of secondary data?&lt;/p&gt;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2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3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1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4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5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6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" val="{&quot;left&quot;:5,&quot;top&quot;:5,&quot;width&quot;:160,&quot;height&quot;:30}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STATUSTEXT" val="{&quot;left&quot;:795,&quot;top&quot;:5,&quot;width&quot;:160,&quot;height&quot;:30}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SHOULDERS" val="{&quot;left&quot;:13,&quot;top&quot;:20,&quot;width&quot;:14,&quot;height&quot;:10}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HEAD" val="{&quot;left&quot;:15,&quot;top&quot;:10,&quot;width&quot;:10,&quot;height&quot;:10}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UNTDOWNTIMER.DISPLAY" val="{&quot;left&quot;:893,&quot;top&quot;:473,&quot;width&quot;:60,&quot;height&quot;:60}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JOIN.URL" val="{&quot;left&quot;:270,&quot;top&quot;:7,&quot;width&quot;:190,&quot;height&quot;:30}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SSCODE.DISPLAY" val="{&quot;left&quot;:500,&quot;top&quot;:8,&quot;width&quot;:190,&quot;height&quot;:30}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NEWWC.CONTENT" val="X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RESULT" val="{&quot;id&quot;:&quot;4842462&quot;,&quot;questionSettings&quot;:{},&quot;alias&quot;:&quot;&quot;,&quot;wordCloudQuestion&quot;:true,&quot;resultFormat&quot;:&quot;WORD_CLOUD2&quot;,&quot;text&quot;:&quot;&lt;p&gt;What are the advantages of secondary data?&lt;/p&gt;&quot;,&quot;@type&quot;:&quot;OpenTextQuestion&quot;,&quot;correctAnswers&quot;:[],&quot;image&quot;:null}"/>
  <p:tag name="VEVOX.QUESTIONSLIDEID" val="270#1635377456/451540912"/>
  <p:tag name="VEVOX.SLIDEFORMAT.VERSION" val="1.016"/>
  <p:tag name="VEVOX.ACCENTCATCHERS" val="[&quot;6&quot;,&quot;4&quot;,&quot;5&quot;,&quot;7&quot;,&quot;8&quot;,&quot;9&quot;]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UESTION" val="&lt;p&gt;What are the advantages of secondary data?&lt;/p&gt;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2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3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1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4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5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6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" val="{&quot;left&quot;:5,&quot;top&quot;:5,&quot;width&quot;:160,&quot;height&quot;:30}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STATUSTEXT" val="{&quot;left&quot;:795,&quot;top&quot;:5,&quot;width&quot;:160,&quot;height&quot;:30}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SHOULDERS" val="{&quot;left&quot;:13,&quot;top&quot;:20,&quot;width&quot;:14,&quot;height&quot;:10}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HEAD" val="{&quot;left&quot;:15,&quot;top&quot;:10,&quot;width&quot;:10,&quot;height&quot;:10}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JOIN.URL" val="{&quot;left&quot;:270,&quot;top&quot;:7,&quot;width&quot;:190,&quot;height&quot;:30}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SSCODE.DISPLAY" val="{&quot;left&quot;:500,&quot;top&quot;:8,&quot;width&quot;:190,&quot;height&quot;:30}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NEWWC.CONTENT" val="X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RESULT.PLACEHOLDER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3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42CB1F9-BF3F-44E5-917A-DCAB1C7F3D16}">
  <we:reference id="3e0fcce7-415c-4081-926c-b4e449c650e4" version="1.1.0.2" store="EXCatalog" storeType="EXCatalog"/>
  <we:alternateReferences>
    <we:reference id="WA200004709" version="1.1.0.2" store="en-GB" storeType="OMEX"/>
  </we:alternateReferences>
  <we:properties>
    <we:property name="Office.AutoShowTaskpaneWithDocument" value="true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312</Words>
  <Application>Microsoft Office PowerPoint</Application>
  <PresentationFormat>Widescreen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office theme</vt:lpstr>
      <vt:lpstr>BMDP7002 Practitioner Learning Project</vt:lpstr>
      <vt:lpstr>Module Learning Outcomes</vt:lpstr>
      <vt:lpstr>PowerPoint Presentation</vt:lpstr>
      <vt:lpstr>Assessment </vt:lpstr>
      <vt:lpstr>Some initial guidance</vt:lpstr>
      <vt:lpstr>What are the advantages of using Secondary Data?</vt:lpstr>
      <vt:lpstr>Join the Vevox session</vt:lpstr>
      <vt:lpstr>What are the advantages of secondary data?</vt:lpstr>
      <vt:lpstr>What are the advantages of secondary data?</vt:lpstr>
      <vt:lpstr>PowerPoint Presentation</vt:lpstr>
      <vt:lpstr>Different Approaches to conducting a literature Review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Christian Felices</cp:lastModifiedBy>
  <cp:revision>191</cp:revision>
  <dcterms:created xsi:type="dcterms:W3CDTF">2024-05-10T09:40:46Z</dcterms:created>
  <dcterms:modified xsi:type="dcterms:W3CDTF">2025-05-09T13:44:46Z</dcterms:modified>
</cp:coreProperties>
</file>