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80"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8" r:id="rId22"/>
    <p:sldId id="275" r:id="rId23"/>
    <p:sldId id="281" r:id="rId24"/>
    <p:sldId id="276" r:id="rId25"/>
    <p:sldId id="277" r:id="rId26"/>
    <p:sldId id="279"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06BD95-9B44-4C85-B0A5-5FB8F8B82437}" v="76" dt="2024-07-09T16:08:52.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dowers" userId="dc3a184873cfdfa2" providerId="LiveId" clId="{8506BD95-9B44-4C85-B0A5-5FB8F8B82437}"/>
    <pc:docChg chg="undo custSel addSld delSld modSld">
      <pc:chgData name="lisa dowers" userId="dc3a184873cfdfa2" providerId="LiveId" clId="{8506BD95-9B44-4C85-B0A5-5FB8F8B82437}" dt="2024-07-09T16:09:25.401" v="4605" actId="14100"/>
      <pc:docMkLst>
        <pc:docMk/>
      </pc:docMkLst>
      <pc:sldChg chg="addSp modSp mod">
        <pc:chgData name="lisa dowers" userId="dc3a184873cfdfa2" providerId="LiveId" clId="{8506BD95-9B44-4C85-B0A5-5FB8F8B82437}" dt="2024-07-09T16:09:25.401" v="4605" actId="14100"/>
        <pc:sldMkLst>
          <pc:docMk/>
          <pc:sldMk cId="3983806142" sldId="256"/>
        </pc:sldMkLst>
        <pc:spChg chg="add mod">
          <ac:chgData name="lisa dowers" userId="dc3a184873cfdfa2" providerId="LiveId" clId="{8506BD95-9B44-4C85-B0A5-5FB8F8B82437}" dt="2024-07-09T16:09:25.401" v="4605" actId="14100"/>
          <ac:spMkLst>
            <pc:docMk/>
            <pc:sldMk cId="3983806142" sldId="256"/>
            <ac:spMk id="2" creationId="{1148A6C6-D63C-E223-499C-6C58B108EE14}"/>
          </ac:spMkLst>
        </pc:spChg>
        <pc:spChg chg="mod">
          <ac:chgData name="lisa dowers" userId="dc3a184873cfdfa2" providerId="LiveId" clId="{8506BD95-9B44-4C85-B0A5-5FB8F8B82437}" dt="2024-07-09T16:08:34.388" v="4587" actId="14100"/>
          <ac:spMkLst>
            <pc:docMk/>
            <pc:sldMk cId="3983806142" sldId="256"/>
            <ac:spMk id="6" creationId="{692EA64E-7D3D-6635-2F68-58FC53CC3C28}"/>
          </ac:spMkLst>
        </pc:spChg>
      </pc:sldChg>
      <pc:sldChg chg="setBg">
        <pc:chgData name="lisa dowers" userId="dc3a184873cfdfa2" providerId="LiveId" clId="{8506BD95-9B44-4C85-B0A5-5FB8F8B82437}" dt="2024-06-30T13:57:54.711" v="667"/>
        <pc:sldMkLst>
          <pc:docMk/>
          <pc:sldMk cId="4048791033" sldId="258"/>
        </pc:sldMkLst>
      </pc:sldChg>
      <pc:sldChg chg="addSp delSp mod">
        <pc:chgData name="lisa dowers" userId="dc3a184873cfdfa2" providerId="LiveId" clId="{8506BD95-9B44-4C85-B0A5-5FB8F8B82437}" dt="2024-06-30T14:19:09.921" v="1556" actId="26606"/>
        <pc:sldMkLst>
          <pc:docMk/>
          <pc:sldMk cId="756830492" sldId="260"/>
        </pc:sldMkLst>
        <pc:spChg chg="del">
          <ac:chgData name="lisa dowers" userId="dc3a184873cfdfa2" providerId="LiveId" clId="{8506BD95-9B44-4C85-B0A5-5FB8F8B82437}" dt="2024-06-30T14:19:09.921" v="1556" actId="26606"/>
          <ac:spMkLst>
            <pc:docMk/>
            <pc:sldMk cId="756830492" sldId="260"/>
            <ac:spMk id="19" creationId="{CA5B2A81-2C8E-4963-AFD4-E539D168B475}"/>
          </ac:spMkLst>
        </pc:spChg>
        <pc:spChg chg="add">
          <ac:chgData name="lisa dowers" userId="dc3a184873cfdfa2" providerId="LiveId" clId="{8506BD95-9B44-4C85-B0A5-5FB8F8B82437}" dt="2024-06-30T14:19:09.921" v="1556" actId="26606"/>
          <ac:spMkLst>
            <pc:docMk/>
            <pc:sldMk cId="756830492" sldId="260"/>
            <ac:spMk id="120" creationId="{CA5B2A81-2C8E-4963-AFD4-E539D168B475}"/>
          </ac:spMkLst>
        </pc:spChg>
        <pc:grpChg chg="del">
          <ac:chgData name="lisa dowers" userId="dc3a184873cfdfa2" providerId="LiveId" clId="{8506BD95-9B44-4C85-B0A5-5FB8F8B82437}" dt="2024-06-30T14:19:09.921" v="1556" actId="26606"/>
          <ac:grpSpMkLst>
            <pc:docMk/>
            <pc:sldMk cId="756830492" sldId="260"/>
            <ac:grpSpMk id="13" creationId="{9494E066-0146-46E9-BAF1-C33240ABA294}"/>
          </ac:grpSpMkLst>
        </pc:grpChg>
        <pc:grpChg chg="del">
          <ac:chgData name="lisa dowers" userId="dc3a184873cfdfa2" providerId="LiveId" clId="{8506BD95-9B44-4C85-B0A5-5FB8F8B82437}" dt="2024-06-30T14:19:09.921" v="1556" actId="26606"/>
          <ac:grpSpMkLst>
            <pc:docMk/>
            <pc:sldMk cId="756830492" sldId="260"/>
            <ac:grpSpMk id="21" creationId="{29578809-4F8C-4A9B-A59D-0D7BDA6B179C}"/>
          </ac:grpSpMkLst>
        </pc:grpChg>
        <pc:grpChg chg="del">
          <ac:chgData name="lisa dowers" userId="dc3a184873cfdfa2" providerId="LiveId" clId="{8506BD95-9B44-4C85-B0A5-5FB8F8B82437}" dt="2024-06-30T14:19:09.921" v="1556" actId="26606"/>
          <ac:grpSpMkLst>
            <pc:docMk/>
            <pc:sldMk cId="756830492" sldId="260"/>
            <ac:grpSpMk id="66" creationId="{E69E4645-4CFC-4C14-9639-295E67859300}"/>
          </ac:grpSpMkLst>
        </pc:grpChg>
        <pc:grpChg chg="add">
          <ac:chgData name="lisa dowers" userId="dc3a184873cfdfa2" providerId="LiveId" clId="{8506BD95-9B44-4C85-B0A5-5FB8F8B82437}" dt="2024-06-30T14:19:09.921" v="1556" actId="26606"/>
          <ac:grpSpMkLst>
            <pc:docMk/>
            <pc:sldMk cId="756830492" sldId="260"/>
            <ac:grpSpMk id="114" creationId="{9494E066-0146-46E9-BAF1-C33240ABA294}"/>
          </ac:grpSpMkLst>
        </pc:grpChg>
        <pc:grpChg chg="add">
          <ac:chgData name="lisa dowers" userId="dc3a184873cfdfa2" providerId="LiveId" clId="{8506BD95-9B44-4C85-B0A5-5FB8F8B82437}" dt="2024-06-30T14:19:09.921" v="1556" actId="26606"/>
          <ac:grpSpMkLst>
            <pc:docMk/>
            <pc:sldMk cId="756830492" sldId="260"/>
            <ac:grpSpMk id="122" creationId="{29578809-4F8C-4A9B-A59D-0D7BDA6B179C}"/>
          </ac:grpSpMkLst>
        </pc:grpChg>
        <pc:grpChg chg="add">
          <ac:chgData name="lisa dowers" userId="dc3a184873cfdfa2" providerId="LiveId" clId="{8506BD95-9B44-4C85-B0A5-5FB8F8B82437}" dt="2024-06-30T14:19:09.921" v="1556" actId="26606"/>
          <ac:grpSpMkLst>
            <pc:docMk/>
            <pc:sldMk cId="756830492" sldId="260"/>
            <ac:grpSpMk id="167" creationId="{E69E4645-4CFC-4C14-9639-295E67859300}"/>
          </ac:grpSpMkLst>
        </pc:grpChg>
        <pc:cxnChg chg="del">
          <ac:chgData name="lisa dowers" userId="dc3a184873cfdfa2" providerId="LiveId" clId="{8506BD95-9B44-4C85-B0A5-5FB8F8B82437}" dt="2024-06-30T14:19:09.921" v="1556" actId="26606"/>
          <ac:cxnSpMkLst>
            <pc:docMk/>
            <pc:sldMk cId="756830492" sldId="260"/>
            <ac:cxnSpMk id="11" creationId="{AE0C0B2A-3FD1-4235-A16E-0ED1E028A93E}"/>
          </ac:cxnSpMkLst>
        </pc:cxnChg>
        <pc:cxnChg chg="del">
          <ac:chgData name="lisa dowers" userId="dc3a184873cfdfa2" providerId="LiveId" clId="{8506BD95-9B44-4C85-B0A5-5FB8F8B82437}" dt="2024-06-30T14:19:09.921" v="1556" actId="26606"/>
          <ac:cxnSpMkLst>
            <pc:docMk/>
            <pc:sldMk cId="756830492" sldId="260"/>
            <ac:cxnSpMk id="64" creationId="{C88FC08C-C419-4B3F-B3C4-074AE704518A}"/>
          </ac:cxnSpMkLst>
        </pc:cxnChg>
        <pc:cxnChg chg="add">
          <ac:chgData name="lisa dowers" userId="dc3a184873cfdfa2" providerId="LiveId" clId="{8506BD95-9B44-4C85-B0A5-5FB8F8B82437}" dt="2024-06-30T14:19:09.921" v="1556" actId="26606"/>
          <ac:cxnSpMkLst>
            <pc:docMk/>
            <pc:sldMk cId="756830492" sldId="260"/>
            <ac:cxnSpMk id="112" creationId="{AE0C0B2A-3FD1-4235-A16E-0ED1E028A93E}"/>
          </ac:cxnSpMkLst>
        </pc:cxnChg>
        <pc:cxnChg chg="add">
          <ac:chgData name="lisa dowers" userId="dc3a184873cfdfa2" providerId="LiveId" clId="{8506BD95-9B44-4C85-B0A5-5FB8F8B82437}" dt="2024-06-30T14:19:09.921" v="1556" actId="26606"/>
          <ac:cxnSpMkLst>
            <pc:docMk/>
            <pc:sldMk cId="756830492" sldId="260"/>
            <ac:cxnSpMk id="165" creationId="{C88FC08C-C419-4B3F-B3C4-074AE704518A}"/>
          </ac:cxnSpMkLst>
        </pc:cxnChg>
      </pc:sldChg>
      <pc:sldChg chg="modSp mod">
        <pc:chgData name="lisa dowers" userId="dc3a184873cfdfa2" providerId="LiveId" clId="{8506BD95-9B44-4C85-B0A5-5FB8F8B82437}" dt="2024-06-30T14:22:06.756" v="1626" actId="20577"/>
        <pc:sldMkLst>
          <pc:docMk/>
          <pc:sldMk cId="3522778979" sldId="261"/>
        </pc:sldMkLst>
        <pc:spChg chg="mod">
          <ac:chgData name="lisa dowers" userId="dc3a184873cfdfa2" providerId="LiveId" clId="{8506BD95-9B44-4C85-B0A5-5FB8F8B82437}" dt="2024-06-30T14:22:06.756" v="1626" actId="20577"/>
          <ac:spMkLst>
            <pc:docMk/>
            <pc:sldMk cId="3522778979" sldId="261"/>
            <ac:spMk id="4" creationId="{131E5E03-EA76-4565-340E-BEE712B0D53F}"/>
          </ac:spMkLst>
        </pc:spChg>
      </pc:sldChg>
      <pc:sldChg chg="addSp delSp modSp mod setBg">
        <pc:chgData name="lisa dowers" userId="dc3a184873cfdfa2" providerId="LiveId" clId="{8506BD95-9B44-4C85-B0A5-5FB8F8B82437}" dt="2024-06-30T13:33:07.671" v="163" actId="27636"/>
        <pc:sldMkLst>
          <pc:docMk/>
          <pc:sldMk cId="4158891333" sldId="266"/>
        </pc:sldMkLst>
        <pc:spChg chg="del mod">
          <ac:chgData name="lisa dowers" userId="dc3a184873cfdfa2" providerId="LiveId" clId="{8506BD95-9B44-4C85-B0A5-5FB8F8B82437}" dt="2024-06-30T13:28:40.078" v="1" actId="478"/>
          <ac:spMkLst>
            <pc:docMk/>
            <pc:sldMk cId="4158891333" sldId="266"/>
            <ac:spMk id="2" creationId="{546BC1E9-2EE2-754B-9846-CDB1A7BEA53F}"/>
          </ac:spMkLst>
        </pc:spChg>
        <pc:spChg chg="del mod">
          <ac:chgData name="lisa dowers" userId="dc3a184873cfdfa2" providerId="LiveId" clId="{8506BD95-9B44-4C85-B0A5-5FB8F8B82437}" dt="2024-06-30T13:28:43.984" v="3" actId="478"/>
          <ac:spMkLst>
            <pc:docMk/>
            <pc:sldMk cId="4158891333" sldId="266"/>
            <ac:spMk id="3" creationId="{DD1DF46D-2585-E3F7-A1A0-0453F61BBDD1}"/>
          </ac:spMkLst>
        </pc:spChg>
        <pc:spChg chg="add mod">
          <ac:chgData name="lisa dowers" userId="dc3a184873cfdfa2" providerId="LiveId" clId="{8506BD95-9B44-4C85-B0A5-5FB8F8B82437}" dt="2024-06-30T13:33:07.671" v="163" actId="27636"/>
          <ac:spMkLst>
            <pc:docMk/>
            <pc:sldMk cId="4158891333" sldId="266"/>
            <ac:spMk id="4" creationId="{19B3E52E-7B14-5DF4-D267-F1C15BC9B5D9}"/>
          </ac:spMkLst>
        </pc:spChg>
        <pc:spChg chg="add">
          <ac:chgData name="lisa dowers" userId="dc3a184873cfdfa2" providerId="LiveId" clId="{8506BD95-9B44-4C85-B0A5-5FB8F8B82437}" dt="2024-06-30T13:32:43.151" v="159" actId="26606"/>
          <ac:spMkLst>
            <pc:docMk/>
            <pc:sldMk cId="4158891333" sldId="266"/>
            <ac:spMk id="21" creationId="{72C53508-B3F0-4B95-A7BB-3FB94033C4EC}"/>
          </ac:spMkLst>
        </pc:spChg>
        <pc:grpChg chg="add">
          <ac:chgData name="lisa dowers" userId="dc3a184873cfdfa2" providerId="LiveId" clId="{8506BD95-9B44-4C85-B0A5-5FB8F8B82437}" dt="2024-06-30T13:32:43.151" v="159" actId="26606"/>
          <ac:grpSpMkLst>
            <pc:docMk/>
            <pc:sldMk cId="4158891333" sldId="266"/>
            <ac:grpSpMk id="15" creationId="{9494E066-0146-46E9-BAF1-C33240ABA294}"/>
          </ac:grpSpMkLst>
        </pc:grpChg>
        <pc:grpChg chg="add">
          <ac:chgData name="lisa dowers" userId="dc3a184873cfdfa2" providerId="LiveId" clId="{8506BD95-9B44-4C85-B0A5-5FB8F8B82437}" dt="2024-06-30T13:32:43.151" v="159" actId="26606"/>
          <ac:grpSpMkLst>
            <pc:docMk/>
            <pc:sldMk cId="4158891333" sldId="266"/>
            <ac:grpSpMk id="23" creationId="{7DC925D4-A222-4AF4-B410-4AFDEE4557B2}"/>
          </ac:grpSpMkLst>
        </pc:grpChg>
        <pc:grpChg chg="add">
          <ac:chgData name="lisa dowers" userId="dc3a184873cfdfa2" providerId="LiveId" clId="{8506BD95-9B44-4C85-B0A5-5FB8F8B82437}" dt="2024-06-30T13:32:43.151" v="159" actId="26606"/>
          <ac:grpSpMkLst>
            <pc:docMk/>
            <pc:sldMk cId="4158891333" sldId="266"/>
            <ac:grpSpMk id="33" creationId="{5EE5DB50-1341-4A9E-A206-967EBBDE449F}"/>
          </ac:grpSpMkLst>
        </pc:grpChg>
        <pc:picChg chg="add del mod">
          <ac:chgData name="lisa dowers" userId="dc3a184873cfdfa2" providerId="LiveId" clId="{8506BD95-9B44-4C85-B0A5-5FB8F8B82437}" dt="2024-06-30T13:32:16.104" v="155" actId="21"/>
          <ac:picMkLst>
            <pc:docMk/>
            <pc:sldMk cId="4158891333" sldId="266"/>
            <ac:picMk id="6" creationId="{CE9A8A04-4C91-537C-B6B9-F55D30E55E0F}"/>
          </ac:picMkLst>
        </pc:picChg>
        <pc:picChg chg="add mod">
          <ac:chgData name="lisa dowers" userId="dc3a184873cfdfa2" providerId="LiveId" clId="{8506BD95-9B44-4C85-B0A5-5FB8F8B82437}" dt="2024-06-30T13:32:43.151" v="159" actId="26606"/>
          <ac:picMkLst>
            <pc:docMk/>
            <pc:sldMk cId="4158891333" sldId="266"/>
            <ac:picMk id="8" creationId="{D2E44145-B27A-B0F2-4416-DADB08BB407B}"/>
          </ac:picMkLst>
        </pc:picChg>
        <pc:cxnChg chg="add">
          <ac:chgData name="lisa dowers" userId="dc3a184873cfdfa2" providerId="LiveId" clId="{8506BD95-9B44-4C85-B0A5-5FB8F8B82437}" dt="2024-06-30T13:32:43.151" v="159" actId="26606"/>
          <ac:cxnSpMkLst>
            <pc:docMk/>
            <pc:sldMk cId="4158891333" sldId="266"/>
            <ac:cxnSpMk id="13" creationId="{AE0C0B2A-3FD1-4235-A16E-0ED1E028A93E}"/>
          </ac:cxnSpMkLst>
        </pc:cxnChg>
      </pc:sldChg>
      <pc:sldChg chg="addSp delSp modSp new mod setBg">
        <pc:chgData name="lisa dowers" userId="dc3a184873cfdfa2" providerId="LiveId" clId="{8506BD95-9B44-4C85-B0A5-5FB8F8B82437}" dt="2024-06-30T13:40:56.012" v="215" actId="26606"/>
        <pc:sldMkLst>
          <pc:docMk/>
          <pc:sldMk cId="1521414775" sldId="267"/>
        </pc:sldMkLst>
        <pc:spChg chg="del mod">
          <ac:chgData name="lisa dowers" userId="dc3a184873cfdfa2" providerId="LiveId" clId="{8506BD95-9B44-4C85-B0A5-5FB8F8B82437}" dt="2024-06-30T13:33:18.158" v="167" actId="478"/>
          <ac:spMkLst>
            <pc:docMk/>
            <pc:sldMk cId="1521414775" sldId="267"/>
            <ac:spMk id="2" creationId="{3F161D3A-FDB8-767A-78A5-1261E44C3DA1}"/>
          </ac:spMkLst>
        </pc:spChg>
        <pc:spChg chg="del mod">
          <ac:chgData name="lisa dowers" userId="dc3a184873cfdfa2" providerId="LiveId" clId="{8506BD95-9B44-4C85-B0A5-5FB8F8B82437}" dt="2024-06-30T13:33:21.424" v="169" actId="478"/>
          <ac:spMkLst>
            <pc:docMk/>
            <pc:sldMk cId="1521414775" sldId="267"/>
            <ac:spMk id="3" creationId="{70E7D2E9-8F36-6835-9A00-77FCA624EC00}"/>
          </ac:spMkLst>
        </pc:spChg>
        <pc:spChg chg="add">
          <ac:chgData name="lisa dowers" userId="dc3a184873cfdfa2" providerId="LiveId" clId="{8506BD95-9B44-4C85-B0A5-5FB8F8B82437}" dt="2024-06-30T13:40:56.012" v="215" actId="26606"/>
          <ac:spMkLst>
            <pc:docMk/>
            <pc:sldMk cId="1521414775" sldId="267"/>
            <ac:spMk id="20" creationId="{42A4FC2C-047E-45A5-965D-8E1E3BF09BC6}"/>
          </ac:spMkLst>
        </pc:spChg>
        <pc:picChg chg="add mod ord">
          <ac:chgData name="lisa dowers" userId="dc3a184873cfdfa2" providerId="LiveId" clId="{8506BD95-9B44-4C85-B0A5-5FB8F8B82437}" dt="2024-06-30T13:40:56.012" v="215" actId="26606"/>
          <ac:picMkLst>
            <pc:docMk/>
            <pc:sldMk cId="1521414775" sldId="267"/>
            <ac:picMk id="5" creationId="{275A9015-F2A8-62B6-E9C8-168478C36A92}"/>
          </ac:picMkLst>
        </pc:picChg>
        <pc:picChg chg="add mod modCrop">
          <ac:chgData name="lisa dowers" userId="dc3a184873cfdfa2" providerId="LiveId" clId="{8506BD95-9B44-4C85-B0A5-5FB8F8B82437}" dt="2024-06-30T13:40:56.012" v="215" actId="26606"/>
          <ac:picMkLst>
            <pc:docMk/>
            <pc:sldMk cId="1521414775" sldId="267"/>
            <ac:picMk id="7" creationId="{D7AA811C-0919-020A-A9F6-D902753B9F1C}"/>
          </ac:picMkLst>
        </pc:picChg>
        <pc:picChg chg="add del mod modCrop">
          <ac:chgData name="lisa dowers" userId="dc3a184873cfdfa2" providerId="LiveId" clId="{8506BD95-9B44-4C85-B0A5-5FB8F8B82437}" dt="2024-06-30T13:36:38.366" v="197" actId="21"/>
          <ac:picMkLst>
            <pc:docMk/>
            <pc:sldMk cId="1521414775" sldId="267"/>
            <ac:picMk id="9" creationId="{10423F0B-5E8B-E1ED-D55E-7EA438BD41F9}"/>
          </ac:picMkLst>
        </pc:picChg>
        <pc:picChg chg="add mod ord">
          <ac:chgData name="lisa dowers" userId="dc3a184873cfdfa2" providerId="LiveId" clId="{8506BD95-9B44-4C85-B0A5-5FB8F8B82437}" dt="2024-06-30T13:40:56.012" v="215" actId="26606"/>
          <ac:picMkLst>
            <pc:docMk/>
            <pc:sldMk cId="1521414775" sldId="267"/>
            <ac:picMk id="11" creationId="{D799D391-4ED9-EDB8-5ECA-B03056382292}"/>
          </ac:picMkLst>
        </pc:picChg>
        <pc:picChg chg="add mod ord">
          <ac:chgData name="lisa dowers" userId="dc3a184873cfdfa2" providerId="LiveId" clId="{8506BD95-9B44-4C85-B0A5-5FB8F8B82437}" dt="2024-06-30T13:40:56.012" v="215" actId="26606"/>
          <ac:picMkLst>
            <pc:docMk/>
            <pc:sldMk cId="1521414775" sldId="267"/>
            <ac:picMk id="13" creationId="{614E9B45-4002-A0A8-9486-3BD8F6857C6A}"/>
          </ac:picMkLst>
        </pc:picChg>
        <pc:picChg chg="add mod">
          <ac:chgData name="lisa dowers" userId="dc3a184873cfdfa2" providerId="LiveId" clId="{8506BD95-9B44-4C85-B0A5-5FB8F8B82437}" dt="2024-06-30T13:40:56.012" v="215" actId="26606"/>
          <ac:picMkLst>
            <pc:docMk/>
            <pc:sldMk cId="1521414775" sldId="267"/>
            <ac:picMk id="15" creationId="{1DA0B4E3-54D2-5823-78A2-BDAF4950060E}"/>
          </ac:picMkLst>
        </pc:picChg>
      </pc:sldChg>
      <pc:sldChg chg="addSp delSp modSp new mod setBg">
        <pc:chgData name="lisa dowers" userId="dc3a184873cfdfa2" providerId="LiveId" clId="{8506BD95-9B44-4C85-B0A5-5FB8F8B82437}" dt="2024-06-30T13:58:50.645" v="670" actId="20577"/>
        <pc:sldMkLst>
          <pc:docMk/>
          <pc:sldMk cId="179165397" sldId="268"/>
        </pc:sldMkLst>
        <pc:spChg chg="del mod">
          <ac:chgData name="lisa dowers" userId="dc3a184873cfdfa2" providerId="LiveId" clId="{8506BD95-9B44-4C85-B0A5-5FB8F8B82437}" dt="2024-06-30T13:41:54.567" v="219" actId="478"/>
          <ac:spMkLst>
            <pc:docMk/>
            <pc:sldMk cId="179165397" sldId="268"/>
            <ac:spMk id="2" creationId="{030C0F2E-BA56-D44B-2A10-DFE36B397A83}"/>
          </ac:spMkLst>
        </pc:spChg>
        <pc:spChg chg="del mod">
          <ac:chgData name="lisa dowers" userId="dc3a184873cfdfa2" providerId="LiveId" clId="{8506BD95-9B44-4C85-B0A5-5FB8F8B82437}" dt="2024-06-30T13:41:57.302" v="221" actId="478"/>
          <ac:spMkLst>
            <pc:docMk/>
            <pc:sldMk cId="179165397" sldId="268"/>
            <ac:spMk id="3" creationId="{9BDA27FE-404D-8FE5-5750-DD81F7D2ED00}"/>
          </ac:spMkLst>
        </pc:spChg>
        <pc:spChg chg="add mod ord">
          <ac:chgData name="lisa dowers" userId="dc3a184873cfdfa2" providerId="LiveId" clId="{8506BD95-9B44-4C85-B0A5-5FB8F8B82437}" dt="2024-06-30T13:58:50.645" v="670" actId="20577"/>
          <ac:spMkLst>
            <pc:docMk/>
            <pc:sldMk cId="179165397" sldId="268"/>
            <ac:spMk id="10" creationId="{63EAC624-3D82-3DB5-3F90-A8FE2494D537}"/>
          </ac:spMkLst>
        </pc:spChg>
        <pc:spChg chg="add del">
          <ac:chgData name="lisa dowers" userId="dc3a184873cfdfa2" providerId="LiveId" clId="{8506BD95-9B44-4C85-B0A5-5FB8F8B82437}" dt="2024-06-30T13:47:24.726" v="338" actId="26606"/>
          <ac:spMkLst>
            <pc:docMk/>
            <pc:sldMk cId="179165397" sldId="268"/>
            <ac:spMk id="23" creationId="{1BE26557-9015-412F-95AB-9065283DEBEE}"/>
          </ac:spMkLst>
        </pc:spChg>
        <pc:spChg chg="add">
          <ac:chgData name="lisa dowers" userId="dc3a184873cfdfa2" providerId="LiveId" clId="{8506BD95-9B44-4C85-B0A5-5FB8F8B82437}" dt="2024-06-30T13:47:24.914" v="339" actId="26606"/>
          <ac:spMkLst>
            <pc:docMk/>
            <pc:sldMk cId="179165397" sldId="268"/>
            <ac:spMk id="42" creationId="{3011B0B3-5679-4759-90B8-3B908C4CBD21}"/>
          </ac:spMkLst>
        </pc:spChg>
        <pc:grpChg chg="add del">
          <ac:chgData name="lisa dowers" userId="dc3a184873cfdfa2" providerId="LiveId" clId="{8506BD95-9B44-4C85-B0A5-5FB8F8B82437}" dt="2024-06-30T13:47:24.726" v="338" actId="26606"/>
          <ac:grpSpMkLst>
            <pc:docMk/>
            <pc:sldMk cId="179165397" sldId="268"/>
            <ac:grpSpMk id="17" creationId="{9494E066-0146-46E9-BAF1-C33240ABA294}"/>
          </ac:grpSpMkLst>
        </pc:grpChg>
        <pc:grpChg chg="add del">
          <ac:chgData name="lisa dowers" userId="dc3a184873cfdfa2" providerId="LiveId" clId="{8506BD95-9B44-4C85-B0A5-5FB8F8B82437}" dt="2024-06-30T13:47:24.726" v="338" actId="26606"/>
          <ac:grpSpMkLst>
            <pc:docMk/>
            <pc:sldMk cId="179165397" sldId="268"/>
            <ac:grpSpMk id="25" creationId="{40F49E9D-0FB4-406F-9CB0-5F019125F9CD}"/>
          </ac:grpSpMkLst>
        </pc:grpChg>
        <pc:grpChg chg="add">
          <ac:chgData name="lisa dowers" userId="dc3a184873cfdfa2" providerId="LiveId" clId="{8506BD95-9B44-4C85-B0A5-5FB8F8B82437}" dt="2024-06-30T13:47:24.914" v="339" actId="26606"/>
          <ac:grpSpMkLst>
            <pc:docMk/>
            <pc:sldMk cId="179165397" sldId="268"/>
            <ac:grpSpMk id="38" creationId="{9494E066-0146-46E9-BAF1-C33240ABA294}"/>
          </ac:grpSpMkLst>
        </pc:grpChg>
        <pc:picChg chg="add mod ord">
          <ac:chgData name="lisa dowers" userId="dc3a184873cfdfa2" providerId="LiveId" clId="{8506BD95-9B44-4C85-B0A5-5FB8F8B82437}" dt="2024-06-30T13:47:24.914" v="339" actId="26606"/>
          <ac:picMkLst>
            <pc:docMk/>
            <pc:sldMk cId="179165397" sldId="268"/>
            <ac:picMk id="5" creationId="{0143A3B0-C185-96E2-535D-C42CC69DB9AA}"/>
          </ac:picMkLst>
        </pc:picChg>
        <pc:picChg chg="add mod ord">
          <ac:chgData name="lisa dowers" userId="dc3a184873cfdfa2" providerId="LiveId" clId="{8506BD95-9B44-4C85-B0A5-5FB8F8B82437}" dt="2024-06-30T13:47:24.914" v="339" actId="26606"/>
          <ac:picMkLst>
            <pc:docMk/>
            <pc:sldMk cId="179165397" sldId="268"/>
            <ac:picMk id="7" creationId="{FADAE61D-4E81-45BE-24DE-8844DEE87702}"/>
          </ac:picMkLst>
        </pc:picChg>
        <pc:picChg chg="add mod ord">
          <ac:chgData name="lisa dowers" userId="dc3a184873cfdfa2" providerId="LiveId" clId="{8506BD95-9B44-4C85-B0A5-5FB8F8B82437}" dt="2024-06-30T13:47:24.914" v="339" actId="26606"/>
          <ac:picMkLst>
            <pc:docMk/>
            <pc:sldMk cId="179165397" sldId="268"/>
            <ac:picMk id="9" creationId="{1347DB6D-B11F-B464-8D4B-A0D7CB96FB7F}"/>
          </ac:picMkLst>
        </pc:picChg>
        <pc:cxnChg chg="add del">
          <ac:chgData name="lisa dowers" userId="dc3a184873cfdfa2" providerId="LiveId" clId="{8506BD95-9B44-4C85-B0A5-5FB8F8B82437}" dt="2024-06-30T13:47:24.726" v="338" actId="26606"/>
          <ac:cxnSpMkLst>
            <pc:docMk/>
            <pc:sldMk cId="179165397" sldId="268"/>
            <ac:cxnSpMk id="15" creationId="{AE0C0B2A-3FD1-4235-A16E-0ED1E028A93E}"/>
          </ac:cxnSpMkLst>
        </pc:cxnChg>
        <pc:cxnChg chg="add">
          <ac:chgData name="lisa dowers" userId="dc3a184873cfdfa2" providerId="LiveId" clId="{8506BD95-9B44-4C85-B0A5-5FB8F8B82437}" dt="2024-06-30T13:47:24.914" v="339" actId="26606"/>
          <ac:cxnSpMkLst>
            <pc:docMk/>
            <pc:sldMk cId="179165397" sldId="268"/>
            <ac:cxnSpMk id="37" creationId="{AE0C0B2A-3FD1-4235-A16E-0ED1E028A93E}"/>
          </ac:cxnSpMkLst>
        </pc:cxnChg>
        <pc:cxnChg chg="add">
          <ac:chgData name="lisa dowers" userId="dc3a184873cfdfa2" providerId="LiveId" clId="{8506BD95-9B44-4C85-B0A5-5FB8F8B82437}" dt="2024-06-30T13:47:24.914" v="339" actId="26606"/>
          <ac:cxnSpMkLst>
            <pc:docMk/>
            <pc:sldMk cId="179165397" sldId="268"/>
            <ac:cxnSpMk id="43" creationId="{32E97E5C-7A5F-424E-AAE4-654396E90799}"/>
          </ac:cxnSpMkLst>
        </pc:cxnChg>
      </pc:sldChg>
      <pc:sldChg chg="addSp delSp modSp new mod setBg">
        <pc:chgData name="lisa dowers" userId="dc3a184873cfdfa2" providerId="LiveId" clId="{8506BD95-9B44-4C85-B0A5-5FB8F8B82437}" dt="2024-06-30T13:59:05.258" v="672" actId="14100"/>
        <pc:sldMkLst>
          <pc:docMk/>
          <pc:sldMk cId="3631913370" sldId="269"/>
        </pc:sldMkLst>
        <pc:spChg chg="del mod">
          <ac:chgData name="lisa dowers" userId="dc3a184873cfdfa2" providerId="LiveId" clId="{8506BD95-9B44-4C85-B0A5-5FB8F8B82437}" dt="2024-06-30T13:47:46.205" v="344" actId="478"/>
          <ac:spMkLst>
            <pc:docMk/>
            <pc:sldMk cId="3631913370" sldId="269"/>
            <ac:spMk id="2" creationId="{AFD2AFD6-B9F5-2C02-8383-0923F549DC79}"/>
          </ac:spMkLst>
        </pc:spChg>
        <pc:spChg chg="del mod">
          <ac:chgData name="lisa dowers" userId="dc3a184873cfdfa2" providerId="LiveId" clId="{8506BD95-9B44-4C85-B0A5-5FB8F8B82437}" dt="2024-06-30T13:47:49.253" v="346" actId="478"/>
          <ac:spMkLst>
            <pc:docMk/>
            <pc:sldMk cId="3631913370" sldId="269"/>
            <ac:spMk id="3" creationId="{3E2D4A7D-46FF-F1E7-6D7D-A70B042B79EB}"/>
          </ac:spMkLst>
        </pc:spChg>
        <pc:spChg chg="add mod">
          <ac:chgData name="lisa dowers" userId="dc3a184873cfdfa2" providerId="LiveId" clId="{8506BD95-9B44-4C85-B0A5-5FB8F8B82437}" dt="2024-06-30T13:59:05.258" v="672" actId="14100"/>
          <ac:spMkLst>
            <pc:docMk/>
            <pc:sldMk cId="3631913370" sldId="269"/>
            <ac:spMk id="8" creationId="{AEC80156-034C-72B0-F72F-FF4ABA03625A}"/>
          </ac:spMkLst>
        </pc:spChg>
        <pc:spChg chg="add del">
          <ac:chgData name="lisa dowers" userId="dc3a184873cfdfa2" providerId="LiveId" clId="{8506BD95-9B44-4C85-B0A5-5FB8F8B82437}" dt="2024-06-30T13:56:05.748" v="657" actId="26606"/>
          <ac:spMkLst>
            <pc:docMk/>
            <pc:sldMk cId="3631913370" sldId="269"/>
            <ac:spMk id="13" creationId="{DB66C9CD-6BF4-44CA-8078-0BB819080761}"/>
          </ac:spMkLst>
        </pc:spChg>
        <pc:spChg chg="add del">
          <ac:chgData name="lisa dowers" userId="dc3a184873cfdfa2" providerId="LiveId" clId="{8506BD95-9B44-4C85-B0A5-5FB8F8B82437}" dt="2024-06-30T13:56:05.748" v="656" actId="26606"/>
          <ac:spMkLst>
            <pc:docMk/>
            <pc:sldMk cId="3631913370" sldId="269"/>
            <ac:spMk id="18" creationId="{DB66C9CD-6BF4-44CA-8078-0BB819080761}"/>
          </ac:spMkLst>
        </pc:spChg>
        <pc:spChg chg="add">
          <ac:chgData name="lisa dowers" userId="dc3a184873cfdfa2" providerId="LiveId" clId="{8506BD95-9B44-4C85-B0A5-5FB8F8B82437}" dt="2024-06-30T13:56:05.748" v="657" actId="26606"/>
          <ac:spMkLst>
            <pc:docMk/>
            <pc:sldMk cId="3631913370" sldId="269"/>
            <ac:spMk id="21" creationId="{1AEB7F98-32EC-40D3-89EE-C8433023163A}"/>
          </ac:spMkLst>
        </pc:spChg>
        <pc:picChg chg="add mod ord">
          <ac:chgData name="lisa dowers" userId="dc3a184873cfdfa2" providerId="LiveId" clId="{8506BD95-9B44-4C85-B0A5-5FB8F8B82437}" dt="2024-06-30T13:56:05.748" v="657" actId="26606"/>
          <ac:picMkLst>
            <pc:docMk/>
            <pc:sldMk cId="3631913370" sldId="269"/>
            <ac:picMk id="5" creationId="{32E93F1B-AF1B-1D90-6762-1D0581910153}"/>
          </ac:picMkLst>
        </pc:picChg>
        <pc:picChg chg="add mod ord">
          <ac:chgData name="lisa dowers" userId="dc3a184873cfdfa2" providerId="LiveId" clId="{8506BD95-9B44-4C85-B0A5-5FB8F8B82437}" dt="2024-06-30T13:56:05.748" v="657" actId="26606"/>
          <ac:picMkLst>
            <pc:docMk/>
            <pc:sldMk cId="3631913370" sldId="269"/>
            <ac:picMk id="7" creationId="{71A264CE-CA9A-0C1B-C1ED-551337C28423}"/>
          </ac:picMkLst>
        </pc:picChg>
        <pc:cxnChg chg="add">
          <ac:chgData name="lisa dowers" userId="dc3a184873cfdfa2" providerId="LiveId" clId="{8506BD95-9B44-4C85-B0A5-5FB8F8B82437}" dt="2024-06-30T13:56:05.748" v="657" actId="26606"/>
          <ac:cxnSpMkLst>
            <pc:docMk/>
            <pc:sldMk cId="3631913370" sldId="269"/>
            <ac:cxnSpMk id="20" creationId="{D19D3D85-BD04-474B-9171-6EF20DA93324}"/>
          </ac:cxnSpMkLst>
        </pc:cxnChg>
      </pc:sldChg>
      <pc:sldChg chg="addSp delSp modSp new mod setBg">
        <pc:chgData name="lisa dowers" userId="dc3a184873cfdfa2" providerId="LiveId" clId="{8506BD95-9B44-4C85-B0A5-5FB8F8B82437}" dt="2024-06-30T14:08:36.162" v="851" actId="27636"/>
        <pc:sldMkLst>
          <pc:docMk/>
          <pc:sldMk cId="3984977836" sldId="270"/>
        </pc:sldMkLst>
        <pc:spChg chg="del mod">
          <ac:chgData name="lisa dowers" userId="dc3a184873cfdfa2" providerId="LiveId" clId="{8506BD95-9B44-4C85-B0A5-5FB8F8B82437}" dt="2024-06-30T13:56:33.260" v="663" actId="478"/>
          <ac:spMkLst>
            <pc:docMk/>
            <pc:sldMk cId="3984977836" sldId="270"/>
            <ac:spMk id="2" creationId="{90C48131-CF17-1B5A-1413-6DB255A6F03F}"/>
          </ac:spMkLst>
        </pc:spChg>
        <pc:spChg chg="del mod">
          <ac:chgData name="lisa dowers" userId="dc3a184873cfdfa2" providerId="LiveId" clId="{8506BD95-9B44-4C85-B0A5-5FB8F8B82437}" dt="2024-06-30T13:56:36.214" v="665" actId="478"/>
          <ac:spMkLst>
            <pc:docMk/>
            <pc:sldMk cId="3984977836" sldId="270"/>
            <ac:spMk id="3" creationId="{E585F78A-7DFB-BF8C-DFF9-E41F0B5D4D8A}"/>
          </ac:spMkLst>
        </pc:spChg>
        <pc:spChg chg="add mod">
          <ac:chgData name="lisa dowers" userId="dc3a184873cfdfa2" providerId="LiveId" clId="{8506BD95-9B44-4C85-B0A5-5FB8F8B82437}" dt="2024-06-30T14:08:36.162" v="851" actId="27636"/>
          <ac:spMkLst>
            <pc:docMk/>
            <pc:sldMk cId="3984977836" sldId="270"/>
            <ac:spMk id="4" creationId="{5191C309-178B-732D-AC8D-6593345A21D7}"/>
          </ac:spMkLst>
        </pc:spChg>
        <pc:spChg chg="add del">
          <ac:chgData name="lisa dowers" userId="dc3a184873cfdfa2" providerId="LiveId" clId="{8506BD95-9B44-4C85-B0A5-5FB8F8B82437}" dt="2024-06-30T14:07:21.562" v="841" actId="26606"/>
          <ac:spMkLst>
            <pc:docMk/>
            <pc:sldMk cId="3984977836" sldId="270"/>
            <ac:spMk id="27" creationId="{72C53508-B3F0-4B95-A7BB-3FB94033C4EC}"/>
          </ac:spMkLst>
        </pc:spChg>
        <pc:spChg chg="add">
          <ac:chgData name="lisa dowers" userId="dc3a184873cfdfa2" providerId="LiveId" clId="{8506BD95-9B44-4C85-B0A5-5FB8F8B82437}" dt="2024-06-30T14:08:19.563" v="848" actId="26606"/>
          <ac:spMkLst>
            <pc:docMk/>
            <pc:sldMk cId="3984977836" sldId="270"/>
            <ac:spMk id="41" creationId="{3011B0B3-5679-4759-90B8-3B908C4CBD21}"/>
          </ac:spMkLst>
        </pc:spChg>
        <pc:grpChg chg="add del">
          <ac:chgData name="lisa dowers" userId="dc3a184873cfdfa2" providerId="LiveId" clId="{8506BD95-9B44-4C85-B0A5-5FB8F8B82437}" dt="2024-06-30T14:07:21.562" v="841" actId="26606"/>
          <ac:grpSpMkLst>
            <pc:docMk/>
            <pc:sldMk cId="3984977836" sldId="270"/>
            <ac:grpSpMk id="21" creationId="{9494E066-0146-46E9-BAF1-C33240ABA294}"/>
          </ac:grpSpMkLst>
        </pc:grpChg>
        <pc:grpChg chg="add del">
          <ac:chgData name="lisa dowers" userId="dc3a184873cfdfa2" providerId="LiveId" clId="{8506BD95-9B44-4C85-B0A5-5FB8F8B82437}" dt="2024-06-30T14:07:21.562" v="841" actId="26606"/>
          <ac:grpSpMkLst>
            <pc:docMk/>
            <pc:sldMk cId="3984977836" sldId="270"/>
            <ac:grpSpMk id="29" creationId="{C97559AB-CE9D-45AD-8D6C-643DFAD22AD9}"/>
          </ac:grpSpMkLst>
        </pc:grpChg>
        <pc:grpChg chg="add">
          <ac:chgData name="lisa dowers" userId="dc3a184873cfdfa2" providerId="LiveId" clId="{8506BD95-9B44-4C85-B0A5-5FB8F8B82437}" dt="2024-06-30T14:08:19.563" v="848" actId="26606"/>
          <ac:grpSpMkLst>
            <pc:docMk/>
            <pc:sldMk cId="3984977836" sldId="270"/>
            <ac:grpSpMk id="35" creationId="{9494E066-0146-46E9-BAF1-C33240ABA294}"/>
          </ac:grpSpMkLst>
        </pc:grpChg>
        <pc:grpChg chg="add del">
          <ac:chgData name="lisa dowers" userId="dc3a184873cfdfa2" providerId="LiveId" clId="{8506BD95-9B44-4C85-B0A5-5FB8F8B82437}" dt="2024-06-30T14:07:21.562" v="841" actId="26606"/>
          <ac:grpSpMkLst>
            <pc:docMk/>
            <pc:sldMk cId="3984977836" sldId="270"/>
            <ac:grpSpMk id="39" creationId="{7C6CB754-55FF-41B3-9106-9E5B5A869074}"/>
          </ac:grpSpMkLst>
        </pc:grpChg>
        <pc:picChg chg="add del mod">
          <ac:chgData name="lisa dowers" userId="dc3a184873cfdfa2" providerId="LiveId" clId="{8506BD95-9B44-4C85-B0A5-5FB8F8B82437}" dt="2024-06-30T14:01:18.388" v="803" actId="21"/>
          <ac:picMkLst>
            <pc:docMk/>
            <pc:sldMk cId="3984977836" sldId="270"/>
            <ac:picMk id="6" creationId="{EF255606-26C3-953C-4058-9B3B608144B1}"/>
          </ac:picMkLst>
        </pc:picChg>
        <pc:picChg chg="add del mod">
          <ac:chgData name="lisa dowers" userId="dc3a184873cfdfa2" providerId="LiveId" clId="{8506BD95-9B44-4C85-B0A5-5FB8F8B82437}" dt="2024-06-30T14:02:12.813" v="807" actId="21"/>
          <ac:picMkLst>
            <pc:docMk/>
            <pc:sldMk cId="3984977836" sldId="270"/>
            <ac:picMk id="8" creationId="{4ADD2C33-14DF-A697-4DD0-823CAB008F42}"/>
          </ac:picMkLst>
        </pc:picChg>
        <pc:picChg chg="add mod ord modCrop">
          <ac:chgData name="lisa dowers" userId="dc3a184873cfdfa2" providerId="LiveId" clId="{8506BD95-9B44-4C85-B0A5-5FB8F8B82437}" dt="2024-06-30T14:08:19.563" v="848" actId="26606"/>
          <ac:picMkLst>
            <pc:docMk/>
            <pc:sldMk cId="3984977836" sldId="270"/>
            <ac:picMk id="10" creationId="{99E01E11-615A-16D7-F1F6-7474932784B8}"/>
          </ac:picMkLst>
        </pc:picChg>
        <pc:picChg chg="add del mod modCrop">
          <ac:chgData name="lisa dowers" userId="dc3a184873cfdfa2" providerId="LiveId" clId="{8506BD95-9B44-4C85-B0A5-5FB8F8B82437}" dt="2024-06-30T14:07:25.702" v="842" actId="21"/>
          <ac:picMkLst>
            <pc:docMk/>
            <pc:sldMk cId="3984977836" sldId="270"/>
            <ac:picMk id="12" creationId="{6D29CB22-5783-D340-7FCF-636A9747E07D}"/>
          </ac:picMkLst>
        </pc:picChg>
        <pc:picChg chg="add mod ord">
          <ac:chgData name="lisa dowers" userId="dc3a184873cfdfa2" providerId="LiveId" clId="{8506BD95-9B44-4C85-B0A5-5FB8F8B82437}" dt="2024-06-30T14:08:19.563" v="848" actId="26606"/>
          <ac:picMkLst>
            <pc:docMk/>
            <pc:sldMk cId="3984977836" sldId="270"/>
            <ac:picMk id="14" creationId="{BF572AC4-0135-4D57-CBCB-B516EB5DF189}"/>
          </ac:picMkLst>
        </pc:picChg>
        <pc:picChg chg="add del mod">
          <ac:chgData name="lisa dowers" userId="dc3a184873cfdfa2" providerId="LiveId" clId="{8506BD95-9B44-4C85-B0A5-5FB8F8B82437}" dt="2024-06-30T14:06:09.276" v="835" actId="21"/>
          <ac:picMkLst>
            <pc:docMk/>
            <pc:sldMk cId="3984977836" sldId="270"/>
            <ac:picMk id="16" creationId="{9BCB4159-CBEF-9214-6109-C0C366366266}"/>
          </ac:picMkLst>
        </pc:picChg>
        <pc:picChg chg="add del mod">
          <ac:chgData name="lisa dowers" userId="dc3a184873cfdfa2" providerId="LiveId" clId="{8506BD95-9B44-4C85-B0A5-5FB8F8B82437}" dt="2024-06-30T14:06:31.336" v="837" actId="21"/>
          <ac:picMkLst>
            <pc:docMk/>
            <pc:sldMk cId="3984977836" sldId="270"/>
            <ac:picMk id="18" creationId="{317E7E64-D297-6F77-69F7-3CC233D4BE90}"/>
          </ac:picMkLst>
        </pc:picChg>
        <pc:picChg chg="add del mod">
          <ac:chgData name="lisa dowers" userId="dc3a184873cfdfa2" providerId="LiveId" clId="{8506BD95-9B44-4C85-B0A5-5FB8F8B82437}" dt="2024-06-30T14:06:49.007" v="839" actId="21"/>
          <ac:picMkLst>
            <pc:docMk/>
            <pc:sldMk cId="3984977836" sldId="270"/>
            <ac:picMk id="20" creationId="{79DDC2C4-0C76-29EA-29C2-3B1753F13A41}"/>
          </ac:picMkLst>
        </pc:picChg>
        <pc:picChg chg="add mod">
          <ac:chgData name="lisa dowers" userId="dc3a184873cfdfa2" providerId="LiveId" clId="{8506BD95-9B44-4C85-B0A5-5FB8F8B82437}" dt="2024-06-30T14:08:19.563" v="848" actId="26606"/>
          <ac:picMkLst>
            <pc:docMk/>
            <pc:sldMk cId="3984977836" sldId="270"/>
            <ac:picMk id="28" creationId="{C9F13F25-ADAB-926B-13A7-D0C0EC8AF89F}"/>
          </ac:picMkLst>
        </pc:picChg>
        <pc:cxnChg chg="add del">
          <ac:chgData name="lisa dowers" userId="dc3a184873cfdfa2" providerId="LiveId" clId="{8506BD95-9B44-4C85-B0A5-5FB8F8B82437}" dt="2024-06-30T14:07:21.562" v="841" actId="26606"/>
          <ac:cxnSpMkLst>
            <pc:docMk/>
            <pc:sldMk cId="3984977836" sldId="270"/>
            <ac:cxnSpMk id="19" creationId="{AE0C0B2A-3FD1-4235-A16E-0ED1E028A93E}"/>
          </ac:cxnSpMkLst>
        </pc:cxnChg>
        <pc:cxnChg chg="add">
          <ac:chgData name="lisa dowers" userId="dc3a184873cfdfa2" providerId="LiveId" clId="{8506BD95-9B44-4C85-B0A5-5FB8F8B82437}" dt="2024-06-30T14:08:19.563" v="848" actId="26606"/>
          <ac:cxnSpMkLst>
            <pc:docMk/>
            <pc:sldMk cId="3984977836" sldId="270"/>
            <ac:cxnSpMk id="33" creationId="{AE0C0B2A-3FD1-4235-A16E-0ED1E028A93E}"/>
          </ac:cxnSpMkLst>
        </pc:cxnChg>
        <pc:cxnChg chg="add">
          <ac:chgData name="lisa dowers" userId="dc3a184873cfdfa2" providerId="LiveId" clId="{8506BD95-9B44-4C85-B0A5-5FB8F8B82437}" dt="2024-06-30T14:08:19.563" v="848" actId="26606"/>
          <ac:cxnSpMkLst>
            <pc:docMk/>
            <pc:sldMk cId="3984977836" sldId="270"/>
            <ac:cxnSpMk id="43" creationId="{32E97E5C-7A5F-424E-AAE4-654396E90799}"/>
          </ac:cxnSpMkLst>
        </pc:cxnChg>
      </pc:sldChg>
      <pc:sldChg chg="addSp delSp modSp new mod setBg">
        <pc:chgData name="lisa dowers" userId="dc3a184873cfdfa2" providerId="LiveId" clId="{8506BD95-9B44-4C85-B0A5-5FB8F8B82437}" dt="2024-06-30T14:18:37.011" v="1549"/>
        <pc:sldMkLst>
          <pc:docMk/>
          <pc:sldMk cId="1666982506" sldId="271"/>
        </pc:sldMkLst>
        <pc:spChg chg="del mod">
          <ac:chgData name="lisa dowers" userId="dc3a184873cfdfa2" providerId="LiveId" clId="{8506BD95-9B44-4C85-B0A5-5FB8F8B82437}" dt="2024-06-30T14:08:55.307" v="854" actId="478"/>
          <ac:spMkLst>
            <pc:docMk/>
            <pc:sldMk cId="1666982506" sldId="271"/>
            <ac:spMk id="2" creationId="{7E17A8D8-9FCD-72AD-BC3D-86F62AFB2A1F}"/>
          </ac:spMkLst>
        </pc:spChg>
        <pc:spChg chg="del mod">
          <ac:chgData name="lisa dowers" userId="dc3a184873cfdfa2" providerId="LiveId" clId="{8506BD95-9B44-4C85-B0A5-5FB8F8B82437}" dt="2024-06-30T14:08:58.431" v="856" actId="478"/>
          <ac:spMkLst>
            <pc:docMk/>
            <pc:sldMk cId="1666982506" sldId="271"/>
            <ac:spMk id="3" creationId="{C99E8979-AB99-3521-3607-2FA4489811B3}"/>
          </ac:spMkLst>
        </pc:spChg>
        <pc:spChg chg="add mod">
          <ac:chgData name="lisa dowers" userId="dc3a184873cfdfa2" providerId="LiveId" clId="{8506BD95-9B44-4C85-B0A5-5FB8F8B82437}" dt="2024-06-30T14:18:17.425" v="1548" actId="20577"/>
          <ac:spMkLst>
            <pc:docMk/>
            <pc:sldMk cId="1666982506" sldId="271"/>
            <ac:spMk id="10" creationId="{776AE3B8-EAED-820E-C3E9-3FE0DF897C9D}"/>
          </ac:spMkLst>
        </pc:spChg>
        <pc:spChg chg="add mod">
          <ac:chgData name="lisa dowers" userId="dc3a184873cfdfa2" providerId="LiveId" clId="{8506BD95-9B44-4C85-B0A5-5FB8F8B82437}" dt="2024-06-30T14:17:04.329" v="1264" actId="20577"/>
          <ac:spMkLst>
            <pc:docMk/>
            <pc:sldMk cId="1666982506" sldId="271"/>
            <ac:spMk id="11" creationId="{997EC7A8-AB4B-F626-D6BF-4026E604577B}"/>
          </ac:spMkLst>
        </pc:spChg>
        <pc:picChg chg="add mod modCrop">
          <ac:chgData name="lisa dowers" userId="dc3a184873cfdfa2" providerId="LiveId" clId="{8506BD95-9B44-4C85-B0A5-5FB8F8B82437}" dt="2024-06-30T14:14:39.767" v="884" actId="14100"/>
          <ac:picMkLst>
            <pc:docMk/>
            <pc:sldMk cId="1666982506" sldId="271"/>
            <ac:picMk id="5" creationId="{DB738C93-A041-C6B7-BBDD-C8B3E0141BDC}"/>
          </ac:picMkLst>
        </pc:picChg>
        <pc:picChg chg="add mod modCrop">
          <ac:chgData name="lisa dowers" userId="dc3a184873cfdfa2" providerId="LiveId" clId="{8506BD95-9B44-4C85-B0A5-5FB8F8B82437}" dt="2024-06-30T14:14:52.958" v="887" actId="14100"/>
          <ac:picMkLst>
            <pc:docMk/>
            <pc:sldMk cId="1666982506" sldId="271"/>
            <ac:picMk id="7" creationId="{A79854B7-0B65-6B73-DB3F-3255E44EE755}"/>
          </ac:picMkLst>
        </pc:picChg>
        <pc:picChg chg="add mod ord">
          <ac:chgData name="lisa dowers" userId="dc3a184873cfdfa2" providerId="LiveId" clId="{8506BD95-9B44-4C85-B0A5-5FB8F8B82437}" dt="2024-06-30T14:14:17.869" v="879" actId="26606"/>
          <ac:picMkLst>
            <pc:docMk/>
            <pc:sldMk cId="1666982506" sldId="271"/>
            <ac:picMk id="9" creationId="{1F44B9CF-A614-D9B5-266B-9D5BD650D4E9}"/>
          </ac:picMkLst>
        </pc:picChg>
        <pc:cxnChg chg="add">
          <ac:chgData name="lisa dowers" userId="dc3a184873cfdfa2" providerId="LiveId" clId="{8506BD95-9B44-4C85-B0A5-5FB8F8B82437}" dt="2024-06-30T14:14:17.869" v="879" actId="26606"/>
          <ac:cxnSpMkLst>
            <pc:docMk/>
            <pc:sldMk cId="1666982506" sldId="271"/>
            <ac:cxnSpMk id="14" creationId="{DCD67800-37AC-4E14-89B0-F79DCB3FB86D}"/>
          </ac:cxnSpMkLst>
        </pc:cxnChg>
        <pc:cxnChg chg="add">
          <ac:chgData name="lisa dowers" userId="dc3a184873cfdfa2" providerId="LiveId" clId="{8506BD95-9B44-4C85-B0A5-5FB8F8B82437}" dt="2024-06-30T14:14:17.869" v="879" actId="26606"/>
          <ac:cxnSpMkLst>
            <pc:docMk/>
            <pc:sldMk cId="1666982506" sldId="271"/>
            <ac:cxnSpMk id="16" creationId="{20F1788F-A5AE-4188-8274-F7F2E3833ECD}"/>
          </ac:cxnSpMkLst>
        </pc:cxnChg>
      </pc:sldChg>
      <pc:sldChg chg="addSp delSp modSp new mod setBg">
        <pc:chgData name="lisa dowers" userId="dc3a184873cfdfa2" providerId="LiveId" clId="{8506BD95-9B44-4C85-B0A5-5FB8F8B82437}" dt="2024-06-30T14:20:26.908" v="1578" actId="26606"/>
        <pc:sldMkLst>
          <pc:docMk/>
          <pc:sldMk cId="881131590" sldId="272"/>
        </pc:sldMkLst>
        <pc:spChg chg="add del mod">
          <ac:chgData name="lisa dowers" userId="dc3a184873cfdfa2" providerId="LiveId" clId="{8506BD95-9B44-4C85-B0A5-5FB8F8B82437}" dt="2024-06-30T14:20:12.262" v="1577" actId="478"/>
          <ac:spMkLst>
            <pc:docMk/>
            <pc:sldMk cId="881131590" sldId="272"/>
            <ac:spMk id="2" creationId="{D40C8B6C-2C5C-9AF9-00EB-E52E5DA97F83}"/>
          </ac:spMkLst>
        </pc:spChg>
        <pc:spChg chg="del">
          <ac:chgData name="lisa dowers" userId="dc3a184873cfdfa2" providerId="LiveId" clId="{8506BD95-9B44-4C85-B0A5-5FB8F8B82437}" dt="2024-06-30T14:19:00.999" v="1555" actId="26606"/>
          <ac:spMkLst>
            <pc:docMk/>
            <pc:sldMk cId="881131590" sldId="272"/>
            <ac:spMk id="3" creationId="{075C9052-B454-BBFF-4123-C379C2DF225E}"/>
          </ac:spMkLst>
        </pc:spChg>
        <pc:spChg chg="add mod">
          <ac:chgData name="lisa dowers" userId="dc3a184873cfdfa2" providerId="LiveId" clId="{8506BD95-9B44-4C85-B0A5-5FB8F8B82437}" dt="2024-06-30T14:20:26.908" v="1578" actId="26606"/>
          <ac:spMkLst>
            <pc:docMk/>
            <pc:sldMk cId="881131590" sldId="272"/>
            <ac:spMk id="4" creationId="{76C5B7F6-3EFC-BB1E-4D91-276469831F17}"/>
          </ac:spMkLst>
        </pc:spChg>
        <pc:spChg chg="add del">
          <ac:chgData name="lisa dowers" userId="dc3a184873cfdfa2" providerId="LiveId" clId="{8506BD95-9B44-4C85-B0A5-5FB8F8B82437}" dt="2024-06-30T14:20:26.908" v="1578" actId="26606"/>
          <ac:spMkLst>
            <pc:docMk/>
            <pc:sldMk cId="881131590" sldId="272"/>
            <ac:spMk id="16" creationId="{CA5B2A81-2C8E-4963-AFD4-E539D168B475}"/>
          </ac:spMkLst>
        </pc:spChg>
        <pc:spChg chg="add">
          <ac:chgData name="lisa dowers" userId="dc3a184873cfdfa2" providerId="LiveId" clId="{8506BD95-9B44-4C85-B0A5-5FB8F8B82437}" dt="2024-06-30T14:20:26.908" v="1578" actId="26606"/>
          <ac:spMkLst>
            <pc:docMk/>
            <pc:sldMk cId="881131590" sldId="272"/>
            <ac:spMk id="117" creationId="{CA5B2A81-2C8E-4963-AFD4-E539D168B475}"/>
          </ac:spMkLst>
        </pc:spChg>
        <pc:grpChg chg="add del">
          <ac:chgData name="lisa dowers" userId="dc3a184873cfdfa2" providerId="LiveId" clId="{8506BD95-9B44-4C85-B0A5-5FB8F8B82437}" dt="2024-06-30T14:20:26.908" v="1578" actId="26606"/>
          <ac:grpSpMkLst>
            <pc:docMk/>
            <pc:sldMk cId="881131590" sldId="272"/>
            <ac:grpSpMk id="10" creationId="{9494E066-0146-46E9-BAF1-C33240ABA294}"/>
          </ac:grpSpMkLst>
        </pc:grpChg>
        <pc:grpChg chg="add del">
          <ac:chgData name="lisa dowers" userId="dc3a184873cfdfa2" providerId="LiveId" clId="{8506BD95-9B44-4C85-B0A5-5FB8F8B82437}" dt="2024-06-30T14:20:26.908" v="1578" actId="26606"/>
          <ac:grpSpMkLst>
            <pc:docMk/>
            <pc:sldMk cId="881131590" sldId="272"/>
            <ac:grpSpMk id="18" creationId="{29578809-4F8C-4A9B-A59D-0D7BDA6B179C}"/>
          </ac:grpSpMkLst>
        </pc:grpChg>
        <pc:grpChg chg="add del">
          <ac:chgData name="lisa dowers" userId="dc3a184873cfdfa2" providerId="LiveId" clId="{8506BD95-9B44-4C85-B0A5-5FB8F8B82437}" dt="2024-06-30T14:20:26.908" v="1578" actId="26606"/>
          <ac:grpSpMkLst>
            <pc:docMk/>
            <pc:sldMk cId="881131590" sldId="272"/>
            <ac:grpSpMk id="63" creationId="{E69E4645-4CFC-4C14-9639-295E67859300}"/>
          </ac:grpSpMkLst>
        </pc:grpChg>
        <pc:grpChg chg="add">
          <ac:chgData name="lisa dowers" userId="dc3a184873cfdfa2" providerId="LiveId" clId="{8506BD95-9B44-4C85-B0A5-5FB8F8B82437}" dt="2024-06-30T14:20:26.908" v="1578" actId="26606"/>
          <ac:grpSpMkLst>
            <pc:docMk/>
            <pc:sldMk cId="881131590" sldId="272"/>
            <ac:grpSpMk id="111" creationId="{9494E066-0146-46E9-BAF1-C33240ABA294}"/>
          </ac:grpSpMkLst>
        </pc:grpChg>
        <pc:grpChg chg="add">
          <ac:chgData name="lisa dowers" userId="dc3a184873cfdfa2" providerId="LiveId" clId="{8506BD95-9B44-4C85-B0A5-5FB8F8B82437}" dt="2024-06-30T14:20:26.908" v="1578" actId="26606"/>
          <ac:grpSpMkLst>
            <pc:docMk/>
            <pc:sldMk cId="881131590" sldId="272"/>
            <ac:grpSpMk id="119" creationId="{29578809-4F8C-4A9B-A59D-0D7BDA6B179C}"/>
          </ac:grpSpMkLst>
        </pc:grpChg>
        <pc:grpChg chg="add">
          <ac:chgData name="lisa dowers" userId="dc3a184873cfdfa2" providerId="LiveId" clId="{8506BD95-9B44-4C85-B0A5-5FB8F8B82437}" dt="2024-06-30T14:20:26.908" v="1578" actId="26606"/>
          <ac:grpSpMkLst>
            <pc:docMk/>
            <pc:sldMk cId="881131590" sldId="272"/>
            <ac:grpSpMk id="164" creationId="{E69E4645-4CFC-4C14-9639-295E67859300}"/>
          </ac:grpSpMkLst>
        </pc:grpChg>
        <pc:cxnChg chg="add del">
          <ac:chgData name="lisa dowers" userId="dc3a184873cfdfa2" providerId="LiveId" clId="{8506BD95-9B44-4C85-B0A5-5FB8F8B82437}" dt="2024-06-30T14:20:26.908" v="1578" actId="26606"/>
          <ac:cxnSpMkLst>
            <pc:docMk/>
            <pc:sldMk cId="881131590" sldId="272"/>
            <ac:cxnSpMk id="8" creationId="{AE0C0B2A-3FD1-4235-A16E-0ED1E028A93E}"/>
          </ac:cxnSpMkLst>
        </pc:cxnChg>
        <pc:cxnChg chg="add del">
          <ac:chgData name="lisa dowers" userId="dc3a184873cfdfa2" providerId="LiveId" clId="{8506BD95-9B44-4C85-B0A5-5FB8F8B82437}" dt="2024-06-30T14:20:26.908" v="1578" actId="26606"/>
          <ac:cxnSpMkLst>
            <pc:docMk/>
            <pc:sldMk cId="881131590" sldId="272"/>
            <ac:cxnSpMk id="61" creationId="{C88FC08C-C419-4B3F-B3C4-074AE704518A}"/>
          </ac:cxnSpMkLst>
        </pc:cxnChg>
        <pc:cxnChg chg="add">
          <ac:chgData name="lisa dowers" userId="dc3a184873cfdfa2" providerId="LiveId" clId="{8506BD95-9B44-4C85-B0A5-5FB8F8B82437}" dt="2024-06-30T14:20:26.908" v="1578" actId="26606"/>
          <ac:cxnSpMkLst>
            <pc:docMk/>
            <pc:sldMk cId="881131590" sldId="272"/>
            <ac:cxnSpMk id="109" creationId="{AE0C0B2A-3FD1-4235-A16E-0ED1E028A93E}"/>
          </ac:cxnSpMkLst>
        </pc:cxnChg>
        <pc:cxnChg chg="add">
          <ac:chgData name="lisa dowers" userId="dc3a184873cfdfa2" providerId="LiveId" clId="{8506BD95-9B44-4C85-B0A5-5FB8F8B82437}" dt="2024-06-30T14:20:26.908" v="1578" actId="26606"/>
          <ac:cxnSpMkLst>
            <pc:docMk/>
            <pc:sldMk cId="881131590" sldId="272"/>
            <ac:cxnSpMk id="162" creationId="{C88FC08C-C419-4B3F-B3C4-074AE704518A}"/>
          </ac:cxnSpMkLst>
        </pc:cxnChg>
      </pc:sldChg>
      <pc:sldChg chg="addSp delSp modSp new mod setBg">
        <pc:chgData name="lisa dowers" userId="dc3a184873cfdfa2" providerId="LiveId" clId="{8506BD95-9B44-4C85-B0A5-5FB8F8B82437}" dt="2024-07-02T16:47:13.422" v="3998" actId="14100"/>
        <pc:sldMkLst>
          <pc:docMk/>
          <pc:sldMk cId="1765979604" sldId="273"/>
        </pc:sldMkLst>
        <pc:spChg chg="del mod">
          <ac:chgData name="lisa dowers" userId="dc3a184873cfdfa2" providerId="LiveId" clId="{8506BD95-9B44-4C85-B0A5-5FB8F8B82437}" dt="2024-06-30T14:20:37.754" v="1582" actId="478"/>
          <ac:spMkLst>
            <pc:docMk/>
            <pc:sldMk cId="1765979604" sldId="273"/>
            <ac:spMk id="2" creationId="{FB0F6756-622F-B7A9-F08B-B962E39F2AFE}"/>
          </ac:spMkLst>
        </pc:spChg>
        <pc:spChg chg="del mod">
          <ac:chgData name="lisa dowers" userId="dc3a184873cfdfa2" providerId="LiveId" clId="{8506BD95-9B44-4C85-B0A5-5FB8F8B82437}" dt="2024-06-30T14:20:40.941" v="1584" actId="478"/>
          <ac:spMkLst>
            <pc:docMk/>
            <pc:sldMk cId="1765979604" sldId="273"/>
            <ac:spMk id="3" creationId="{7E790556-DFAF-D709-B316-D838E0CF8B53}"/>
          </ac:spMkLst>
        </pc:spChg>
        <pc:spChg chg="add mod">
          <ac:chgData name="lisa dowers" userId="dc3a184873cfdfa2" providerId="LiveId" clId="{8506BD95-9B44-4C85-B0A5-5FB8F8B82437}" dt="2024-06-30T14:27:51.890" v="1627" actId="767"/>
          <ac:spMkLst>
            <pc:docMk/>
            <pc:sldMk cId="1765979604" sldId="273"/>
            <ac:spMk id="4" creationId="{33FAE85D-13ED-584C-F01D-0152CC96DEBF}"/>
          </ac:spMkLst>
        </pc:spChg>
        <pc:spChg chg="add del mod">
          <ac:chgData name="lisa dowers" userId="dc3a184873cfdfa2" providerId="LiveId" clId="{8506BD95-9B44-4C85-B0A5-5FB8F8B82437}" dt="2024-06-30T14:33:45.134" v="2045"/>
          <ac:spMkLst>
            <pc:docMk/>
            <pc:sldMk cId="1765979604" sldId="273"/>
            <ac:spMk id="5" creationId="{F9EBEE13-2BA6-FEC8-F37F-22ED74584C56}"/>
          </ac:spMkLst>
        </pc:spChg>
        <pc:spChg chg="add mod">
          <ac:chgData name="lisa dowers" userId="dc3a184873cfdfa2" providerId="LiveId" clId="{8506BD95-9B44-4C85-B0A5-5FB8F8B82437}" dt="2024-07-02T16:46:06.839" v="3987" actId="26606"/>
          <ac:spMkLst>
            <pc:docMk/>
            <pc:sldMk cId="1765979604" sldId="273"/>
            <ac:spMk id="6" creationId="{30E99AFA-8BC4-E089-94D2-5EAEED5A95A9}"/>
          </ac:spMkLst>
        </pc:spChg>
        <pc:spChg chg="add del mod">
          <ac:chgData name="lisa dowers" userId="dc3a184873cfdfa2" providerId="LiveId" clId="{8506BD95-9B44-4C85-B0A5-5FB8F8B82437}" dt="2024-06-30T14:34:05.044" v="2049" actId="22"/>
          <ac:spMkLst>
            <pc:docMk/>
            <pc:sldMk cId="1765979604" sldId="273"/>
            <ac:spMk id="8" creationId="{8C84EC5E-6AE1-C7D0-0AD7-FE7D60EE32EF}"/>
          </ac:spMkLst>
        </pc:spChg>
        <pc:spChg chg="add">
          <ac:chgData name="lisa dowers" userId="dc3a184873cfdfa2" providerId="LiveId" clId="{8506BD95-9B44-4C85-B0A5-5FB8F8B82437}" dt="2024-07-02T16:46:06.839" v="3987" actId="26606"/>
          <ac:spMkLst>
            <pc:docMk/>
            <pc:sldMk cId="1765979604" sldId="273"/>
            <ac:spMk id="15" creationId="{EEE96A74-B62B-4642-AB22-7776A5F48CE7}"/>
          </ac:spMkLst>
        </pc:spChg>
        <pc:spChg chg="add">
          <ac:chgData name="lisa dowers" userId="dc3a184873cfdfa2" providerId="LiveId" clId="{8506BD95-9B44-4C85-B0A5-5FB8F8B82437}" dt="2024-07-02T16:46:06.839" v="3987" actId="26606"/>
          <ac:spMkLst>
            <pc:docMk/>
            <pc:sldMk cId="1765979604" sldId="273"/>
            <ac:spMk id="19" creationId="{6FB613AD-00EA-4831-B6D3-32608400EFBD}"/>
          </ac:spMkLst>
        </pc:spChg>
        <pc:picChg chg="add mod">
          <ac:chgData name="lisa dowers" userId="dc3a184873cfdfa2" providerId="LiveId" clId="{8506BD95-9B44-4C85-B0A5-5FB8F8B82437}" dt="2024-07-02T16:46:56.023" v="3994" actId="14100"/>
          <ac:picMkLst>
            <pc:docMk/>
            <pc:sldMk cId="1765979604" sldId="273"/>
            <ac:picMk id="3" creationId="{C017F1B3-6B59-3874-A92B-70F90919E8B1}"/>
          </ac:picMkLst>
        </pc:picChg>
        <pc:picChg chg="add mod">
          <ac:chgData name="lisa dowers" userId="dc3a184873cfdfa2" providerId="LiveId" clId="{8506BD95-9B44-4C85-B0A5-5FB8F8B82437}" dt="2024-07-02T16:46:19.498" v="3989" actId="14100"/>
          <ac:picMkLst>
            <pc:docMk/>
            <pc:sldMk cId="1765979604" sldId="273"/>
            <ac:picMk id="5" creationId="{5EA8A50D-1C81-696E-F775-B0B38D30A3BE}"/>
          </ac:picMkLst>
        </pc:picChg>
        <pc:picChg chg="add mod ord">
          <ac:chgData name="lisa dowers" userId="dc3a184873cfdfa2" providerId="LiveId" clId="{8506BD95-9B44-4C85-B0A5-5FB8F8B82437}" dt="2024-07-02T16:47:13.422" v="3998" actId="14100"/>
          <ac:picMkLst>
            <pc:docMk/>
            <pc:sldMk cId="1765979604" sldId="273"/>
            <ac:picMk id="10" creationId="{5C504D5A-90E2-2697-8200-11EC7405719E}"/>
          </ac:picMkLst>
        </pc:picChg>
        <pc:cxnChg chg="add">
          <ac:chgData name="lisa dowers" userId="dc3a184873cfdfa2" providerId="LiveId" clId="{8506BD95-9B44-4C85-B0A5-5FB8F8B82437}" dt="2024-07-02T16:46:06.839" v="3987" actId="26606"/>
          <ac:cxnSpMkLst>
            <pc:docMk/>
            <pc:sldMk cId="1765979604" sldId="273"/>
            <ac:cxnSpMk id="17" creationId="{3A513CAD-9784-4D35-BAF9-1F7DDD697BDB}"/>
          </ac:cxnSpMkLst>
        </pc:cxnChg>
      </pc:sldChg>
      <pc:sldChg chg="addSp delSp modSp new mod setBg">
        <pc:chgData name="lisa dowers" userId="dc3a184873cfdfa2" providerId="LiveId" clId="{8506BD95-9B44-4C85-B0A5-5FB8F8B82437}" dt="2024-06-30T14:58:19.029" v="3475" actId="20577"/>
        <pc:sldMkLst>
          <pc:docMk/>
          <pc:sldMk cId="3185570228" sldId="274"/>
        </pc:sldMkLst>
        <pc:spChg chg="del mod">
          <ac:chgData name="lisa dowers" userId="dc3a184873cfdfa2" providerId="LiveId" clId="{8506BD95-9B44-4C85-B0A5-5FB8F8B82437}" dt="2024-06-30T14:37:25.660" v="2452" actId="478"/>
          <ac:spMkLst>
            <pc:docMk/>
            <pc:sldMk cId="3185570228" sldId="274"/>
            <ac:spMk id="2" creationId="{1C5AF2AD-DC5A-67B5-20B2-51C987A47561}"/>
          </ac:spMkLst>
        </pc:spChg>
        <pc:spChg chg="del mod">
          <ac:chgData name="lisa dowers" userId="dc3a184873cfdfa2" providerId="LiveId" clId="{8506BD95-9B44-4C85-B0A5-5FB8F8B82437}" dt="2024-06-30T14:37:28.849" v="2454" actId="478"/>
          <ac:spMkLst>
            <pc:docMk/>
            <pc:sldMk cId="3185570228" sldId="274"/>
            <ac:spMk id="3" creationId="{5DE5D6F6-C63D-A7CD-BB32-CF81C578FA27}"/>
          </ac:spMkLst>
        </pc:spChg>
        <pc:spChg chg="add mod">
          <ac:chgData name="lisa dowers" userId="dc3a184873cfdfa2" providerId="LiveId" clId="{8506BD95-9B44-4C85-B0A5-5FB8F8B82437}" dt="2024-06-30T14:58:19.029" v="3475" actId="20577"/>
          <ac:spMkLst>
            <pc:docMk/>
            <pc:sldMk cId="3185570228" sldId="274"/>
            <ac:spMk id="4" creationId="{3ED05B0F-FCED-684B-1CB9-3D5019B8EB54}"/>
          </ac:spMkLst>
        </pc:spChg>
        <pc:spChg chg="add del">
          <ac:chgData name="lisa dowers" userId="dc3a184873cfdfa2" providerId="LiveId" clId="{8506BD95-9B44-4C85-B0A5-5FB8F8B82437}" dt="2024-06-30T14:42:08.508" v="2950" actId="26606"/>
          <ac:spMkLst>
            <pc:docMk/>
            <pc:sldMk cId="3185570228" sldId="274"/>
            <ac:spMk id="2055" creationId="{DB66C9CD-6BF4-44CA-8078-0BB819080761}"/>
          </ac:spMkLst>
        </pc:spChg>
        <pc:spChg chg="add">
          <ac:chgData name="lisa dowers" userId="dc3a184873cfdfa2" providerId="LiveId" clId="{8506BD95-9B44-4C85-B0A5-5FB8F8B82437}" dt="2024-06-30T14:42:08.508" v="2950" actId="26606"/>
          <ac:spMkLst>
            <pc:docMk/>
            <pc:sldMk cId="3185570228" sldId="274"/>
            <ac:spMk id="2062" creationId="{DB66C9CD-6BF4-44CA-8078-0BB819080761}"/>
          </ac:spMkLst>
        </pc:spChg>
        <pc:picChg chg="add mod ord">
          <ac:chgData name="lisa dowers" userId="dc3a184873cfdfa2" providerId="LiveId" clId="{8506BD95-9B44-4C85-B0A5-5FB8F8B82437}" dt="2024-06-30T14:41:50.303" v="2947" actId="26606"/>
          <ac:picMkLst>
            <pc:docMk/>
            <pc:sldMk cId="3185570228" sldId="274"/>
            <ac:picMk id="2050" creationId="{6C81C529-69D0-4093-AB46-A1B9062C83D1}"/>
          </ac:picMkLst>
        </pc:picChg>
        <pc:cxnChg chg="add del">
          <ac:chgData name="lisa dowers" userId="dc3a184873cfdfa2" providerId="LiveId" clId="{8506BD95-9B44-4C85-B0A5-5FB8F8B82437}" dt="2024-06-30T14:42:08.508" v="2950" actId="26606"/>
          <ac:cxnSpMkLst>
            <pc:docMk/>
            <pc:sldMk cId="3185570228" sldId="274"/>
            <ac:cxnSpMk id="2057" creationId="{CC9CF63D-A2A3-4ECF-BC53-4B0D56918FB4}"/>
          </ac:cxnSpMkLst>
        </pc:cxnChg>
        <pc:cxnChg chg="add">
          <ac:chgData name="lisa dowers" userId="dc3a184873cfdfa2" providerId="LiveId" clId="{8506BD95-9B44-4C85-B0A5-5FB8F8B82437}" dt="2024-06-30T14:42:08.508" v="2950" actId="26606"/>
          <ac:cxnSpMkLst>
            <pc:docMk/>
            <pc:sldMk cId="3185570228" sldId="274"/>
            <ac:cxnSpMk id="2064" creationId="{CC9CF63D-A2A3-4ECF-BC53-4B0D56918FB4}"/>
          </ac:cxnSpMkLst>
        </pc:cxnChg>
      </pc:sldChg>
      <pc:sldChg chg="addSp delSp modSp new mod setBg">
        <pc:chgData name="lisa dowers" userId="dc3a184873cfdfa2" providerId="LiveId" clId="{8506BD95-9B44-4C85-B0A5-5FB8F8B82437}" dt="2024-07-02T16:51:29.117" v="4309" actId="14100"/>
        <pc:sldMkLst>
          <pc:docMk/>
          <pc:sldMk cId="1683156523" sldId="275"/>
        </pc:sldMkLst>
        <pc:spChg chg="del mod">
          <ac:chgData name="lisa dowers" userId="dc3a184873cfdfa2" providerId="LiveId" clId="{8506BD95-9B44-4C85-B0A5-5FB8F8B82437}" dt="2024-06-30T14:42:47.559" v="2955" actId="478"/>
          <ac:spMkLst>
            <pc:docMk/>
            <pc:sldMk cId="1683156523" sldId="275"/>
            <ac:spMk id="2" creationId="{0F916575-C1B9-FFED-BB24-8297EA43D3A1}"/>
          </ac:spMkLst>
        </pc:spChg>
        <pc:spChg chg="del mod">
          <ac:chgData name="lisa dowers" userId="dc3a184873cfdfa2" providerId="LiveId" clId="{8506BD95-9B44-4C85-B0A5-5FB8F8B82437}" dt="2024-06-30T14:42:50.606" v="2957" actId="478"/>
          <ac:spMkLst>
            <pc:docMk/>
            <pc:sldMk cId="1683156523" sldId="275"/>
            <ac:spMk id="3" creationId="{2B945FD1-2196-F7F5-4CB7-14933472188A}"/>
          </ac:spMkLst>
        </pc:spChg>
        <pc:spChg chg="add mod">
          <ac:chgData name="lisa dowers" userId="dc3a184873cfdfa2" providerId="LiveId" clId="{8506BD95-9B44-4C85-B0A5-5FB8F8B82437}" dt="2024-07-02T16:50:52.274" v="4301" actId="26606"/>
          <ac:spMkLst>
            <pc:docMk/>
            <pc:sldMk cId="1683156523" sldId="275"/>
            <ac:spMk id="4" creationId="{EAA37A4D-34B4-EAC8-964E-4ABEA6603777}"/>
          </ac:spMkLst>
        </pc:spChg>
        <pc:spChg chg="add">
          <ac:chgData name="lisa dowers" userId="dc3a184873cfdfa2" providerId="LiveId" clId="{8506BD95-9B44-4C85-B0A5-5FB8F8B82437}" dt="2024-07-02T16:50:52.274" v="4301" actId="26606"/>
          <ac:spMkLst>
            <pc:docMk/>
            <pc:sldMk cId="1683156523" sldId="275"/>
            <ac:spMk id="3079" creationId="{EEE96A74-B62B-4642-AB22-7776A5F48CE7}"/>
          </ac:spMkLst>
        </pc:spChg>
        <pc:picChg chg="add mod">
          <ac:chgData name="lisa dowers" userId="dc3a184873cfdfa2" providerId="LiveId" clId="{8506BD95-9B44-4C85-B0A5-5FB8F8B82437}" dt="2024-07-02T16:51:29.117" v="4309" actId="14100"/>
          <ac:picMkLst>
            <pc:docMk/>
            <pc:sldMk cId="1683156523" sldId="275"/>
            <ac:picMk id="3" creationId="{75ABE287-03B4-3956-54A8-63B0FF8910B7}"/>
          </ac:picMkLst>
        </pc:picChg>
        <pc:picChg chg="add mod">
          <ac:chgData name="lisa dowers" userId="dc3a184873cfdfa2" providerId="LiveId" clId="{8506BD95-9B44-4C85-B0A5-5FB8F8B82437}" dt="2024-07-02T16:51:07.051" v="4304" actId="14100"/>
          <ac:picMkLst>
            <pc:docMk/>
            <pc:sldMk cId="1683156523" sldId="275"/>
            <ac:picMk id="6" creationId="{BA0C5B9C-E3C1-03A0-A943-FF123A91546C}"/>
          </ac:picMkLst>
        </pc:picChg>
        <pc:picChg chg="add mod ord">
          <ac:chgData name="lisa dowers" userId="dc3a184873cfdfa2" providerId="LiveId" clId="{8506BD95-9B44-4C85-B0A5-5FB8F8B82437}" dt="2024-07-02T16:50:52.274" v="4301" actId="26606"/>
          <ac:picMkLst>
            <pc:docMk/>
            <pc:sldMk cId="1683156523" sldId="275"/>
            <ac:picMk id="3074" creationId="{7556DB71-CB12-CC19-D734-D981C307784E}"/>
          </ac:picMkLst>
        </pc:picChg>
        <pc:cxnChg chg="add">
          <ac:chgData name="lisa dowers" userId="dc3a184873cfdfa2" providerId="LiveId" clId="{8506BD95-9B44-4C85-B0A5-5FB8F8B82437}" dt="2024-07-02T16:50:52.274" v="4301" actId="26606"/>
          <ac:cxnSpMkLst>
            <pc:docMk/>
            <pc:sldMk cId="1683156523" sldId="275"/>
            <ac:cxnSpMk id="3081" creationId="{3A513CAD-9784-4D35-BAF9-1F7DDD697BDB}"/>
          </ac:cxnSpMkLst>
        </pc:cxnChg>
      </pc:sldChg>
      <pc:sldChg chg="new del">
        <pc:chgData name="lisa dowers" userId="dc3a184873cfdfa2" providerId="LiveId" clId="{8506BD95-9B44-4C85-B0A5-5FB8F8B82437}" dt="2024-06-30T14:47:19.930" v="2962" actId="680"/>
        <pc:sldMkLst>
          <pc:docMk/>
          <pc:sldMk cId="161316520" sldId="276"/>
        </pc:sldMkLst>
      </pc:sldChg>
      <pc:sldChg chg="new del">
        <pc:chgData name="lisa dowers" userId="dc3a184873cfdfa2" providerId="LiveId" clId="{8506BD95-9B44-4C85-B0A5-5FB8F8B82437}" dt="2024-06-30T14:42:36.450" v="2953" actId="680"/>
        <pc:sldMkLst>
          <pc:docMk/>
          <pc:sldMk cId="1301521413" sldId="276"/>
        </pc:sldMkLst>
      </pc:sldChg>
      <pc:sldChg chg="addSp delSp modSp new mod setBg">
        <pc:chgData name="lisa dowers" userId="dc3a184873cfdfa2" providerId="LiveId" clId="{8506BD95-9B44-4C85-B0A5-5FB8F8B82437}" dt="2024-06-30T14:53:53.665" v="3449" actId="478"/>
        <pc:sldMkLst>
          <pc:docMk/>
          <pc:sldMk cId="3435905405" sldId="276"/>
        </pc:sldMkLst>
        <pc:spChg chg="del mod">
          <ac:chgData name="lisa dowers" userId="dc3a184873cfdfa2" providerId="LiveId" clId="{8506BD95-9B44-4C85-B0A5-5FB8F8B82437}" dt="2024-06-30T14:50:27.053" v="3431" actId="478"/>
          <ac:spMkLst>
            <pc:docMk/>
            <pc:sldMk cId="3435905405" sldId="276"/>
            <ac:spMk id="2" creationId="{44C7B82F-18FA-573D-E6B1-33123EA642AB}"/>
          </ac:spMkLst>
        </pc:spChg>
        <pc:spChg chg="del mod">
          <ac:chgData name="lisa dowers" userId="dc3a184873cfdfa2" providerId="LiveId" clId="{8506BD95-9B44-4C85-B0A5-5FB8F8B82437}" dt="2024-06-30T14:50:29.992" v="3433" actId="478"/>
          <ac:spMkLst>
            <pc:docMk/>
            <pc:sldMk cId="3435905405" sldId="276"/>
            <ac:spMk id="3" creationId="{65E1E09E-325E-CDD5-C246-998D549AF7B8}"/>
          </ac:spMkLst>
        </pc:spChg>
        <pc:spChg chg="add del mod ord">
          <ac:chgData name="lisa dowers" userId="dc3a184873cfdfa2" providerId="LiveId" clId="{8506BD95-9B44-4C85-B0A5-5FB8F8B82437}" dt="2024-06-30T14:53:53.665" v="3449" actId="478"/>
          <ac:spMkLst>
            <pc:docMk/>
            <pc:sldMk cId="3435905405" sldId="276"/>
            <ac:spMk id="4" creationId="{242203CE-A8F8-88AB-708E-2C8CADF3E24E}"/>
          </ac:spMkLst>
        </pc:spChg>
        <pc:spChg chg="add mod">
          <ac:chgData name="lisa dowers" userId="dc3a184873cfdfa2" providerId="LiveId" clId="{8506BD95-9B44-4C85-B0A5-5FB8F8B82437}" dt="2024-06-30T14:53:44.836" v="3442" actId="26606"/>
          <ac:spMkLst>
            <pc:docMk/>
            <pc:sldMk cId="3435905405" sldId="276"/>
            <ac:spMk id="5" creationId="{7CF0E540-12DA-E5A2-748A-DE2B1FCE8D93}"/>
          </ac:spMkLst>
        </pc:spChg>
        <pc:spChg chg="add del">
          <ac:chgData name="lisa dowers" userId="dc3a184873cfdfa2" providerId="LiveId" clId="{8506BD95-9B44-4C85-B0A5-5FB8F8B82437}" dt="2024-06-30T14:53:44.836" v="3442" actId="26606"/>
          <ac:spMkLst>
            <pc:docMk/>
            <pc:sldMk cId="3435905405" sldId="276"/>
            <ac:spMk id="9" creationId="{6D2D76E3-BBAC-4D3C-9314-D3076FA9051A}"/>
          </ac:spMkLst>
        </pc:spChg>
        <pc:spChg chg="add">
          <ac:chgData name="lisa dowers" userId="dc3a184873cfdfa2" providerId="LiveId" clId="{8506BD95-9B44-4C85-B0A5-5FB8F8B82437}" dt="2024-06-30T14:53:44.836" v="3442" actId="26606"/>
          <ac:spMkLst>
            <pc:docMk/>
            <pc:sldMk cId="3435905405" sldId="276"/>
            <ac:spMk id="110" creationId="{CA5B2A81-2C8E-4963-AFD4-E539D168B475}"/>
          </ac:spMkLst>
        </pc:spChg>
        <pc:grpChg chg="add del">
          <ac:chgData name="lisa dowers" userId="dc3a184873cfdfa2" providerId="LiveId" clId="{8506BD95-9B44-4C85-B0A5-5FB8F8B82437}" dt="2024-06-30T14:53:44.836" v="3442" actId="26606"/>
          <ac:grpSpMkLst>
            <pc:docMk/>
            <pc:sldMk cId="3435905405" sldId="276"/>
            <ac:grpSpMk id="11" creationId="{75C945D9-C3DE-4D90-9F29-7BE223AAF113}"/>
          </ac:grpSpMkLst>
        </pc:grpChg>
        <pc:grpChg chg="add del">
          <ac:chgData name="lisa dowers" userId="dc3a184873cfdfa2" providerId="LiveId" clId="{8506BD95-9B44-4C85-B0A5-5FB8F8B82437}" dt="2024-06-30T14:53:44.836" v="3442" actId="26606"/>
          <ac:grpSpMkLst>
            <pc:docMk/>
            <pc:sldMk cId="3435905405" sldId="276"/>
            <ac:grpSpMk id="56" creationId="{55C23123-3C5C-4A8B-AD1C-138D7B73D8D9}"/>
          </ac:grpSpMkLst>
        </pc:grpChg>
        <pc:grpChg chg="add">
          <ac:chgData name="lisa dowers" userId="dc3a184873cfdfa2" providerId="LiveId" clId="{8506BD95-9B44-4C85-B0A5-5FB8F8B82437}" dt="2024-06-30T14:53:44.836" v="3442" actId="26606"/>
          <ac:grpSpMkLst>
            <pc:docMk/>
            <pc:sldMk cId="3435905405" sldId="276"/>
            <ac:grpSpMk id="104" creationId="{9494E066-0146-46E9-BAF1-C33240ABA294}"/>
          </ac:grpSpMkLst>
        </pc:grpChg>
        <pc:grpChg chg="add">
          <ac:chgData name="lisa dowers" userId="dc3a184873cfdfa2" providerId="LiveId" clId="{8506BD95-9B44-4C85-B0A5-5FB8F8B82437}" dt="2024-06-30T14:53:44.836" v="3442" actId="26606"/>
          <ac:grpSpMkLst>
            <pc:docMk/>
            <pc:sldMk cId="3435905405" sldId="276"/>
            <ac:grpSpMk id="112" creationId="{29578809-4F8C-4A9B-A59D-0D7BDA6B179C}"/>
          </ac:grpSpMkLst>
        </pc:grpChg>
        <pc:grpChg chg="add">
          <ac:chgData name="lisa dowers" userId="dc3a184873cfdfa2" providerId="LiveId" clId="{8506BD95-9B44-4C85-B0A5-5FB8F8B82437}" dt="2024-06-30T14:53:44.836" v="3442" actId="26606"/>
          <ac:grpSpMkLst>
            <pc:docMk/>
            <pc:sldMk cId="3435905405" sldId="276"/>
            <ac:grpSpMk id="157" creationId="{E69E4645-4CFC-4C14-9639-295E67859300}"/>
          </ac:grpSpMkLst>
        </pc:grpChg>
        <pc:cxnChg chg="add del">
          <ac:chgData name="lisa dowers" userId="dc3a184873cfdfa2" providerId="LiveId" clId="{8506BD95-9B44-4C85-B0A5-5FB8F8B82437}" dt="2024-06-30T14:53:44.836" v="3442" actId="26606"/>
          <ac:cxnSpMkLst>
            <pc:docMk/>
            <pc:sldMk cId="3435905405" sldId="276"/>
            <ac:cxnSpMk id="54" creationId="{22725E2D-27B9-4A2E-B161-230C61B08082}"/>
          </ac:cxnSpMkLst>
        </pc:cxnChg>
        <pc:cxnChg chg="add">
          <ac:chgData name="lisa dowers" userId="dc3a184873cfdfa2" providerId="LiveId" clId="{8506BD95-9B44-4C85-B0A5-5FB8F8B82437}" dt="2024-06-30T14:53:44.836" v="3442" actId="26606"/>
          <ac:cxnSpMkLst>
            <pc:docMk/>
            <pc:sldMk cId="3435905405" sldId="276"/>
            <ac:cxnSpMk id="102" creationId="{AE0C0B2A-3FD1-4235-A16E-0ED1E028A93E}"/>
          </ac:cxnSpMkLst>
        </pc:cxnChg>
        <pc:cxnChg chg="add">
          <ac:chgData name="lisa dowers" userId="dc3a184873cfdfa2" providerId="LiveId" clId="{8506BD95-9B44-4C85-B0A5-5FB8F8B82437}" dt="2024-06-30T14:53:44.836" v="3442" actId="26606"/>
          <ac:cxnSpMkLst>
            <pc:docMk/>
            <pc:sldMk cId="3435905405" sldId="276"/>
            <ac:cxnSpMk id="155" creationId="{C88FC08C-C419-4B3F-B3C4-074AE704518A}"/>
          </ac:cxnSpMkLst>
        </pc:cxnChg>
      </pc:sldChg>
      <pc:sldChg chg="addSp delSp modSp new mod setBg">
        <pc:chgData name="lisa dowers" userId="dc3a184873cfdfa2" providerId="LiveId" clId="{8506BD95-9B44-4C85-B0A5-5FB8F8B82437}" dt="2024-06-30T15:02:30.581" v="3757" actId="14100"/>
        <pc:sldMkLst>
          <pc:docMk/>
          <pc:sldMk cId="200793036" sldId="277"/>
        </pc:sldMkLst>
        <pc:spChg chg="del mod">
          <ac:chgData name="lisa dowers" userId="dc3a184873cfdfa2" providerId="LiveId" clId="{8506BD95-9B44-4C85-B0A5-5FB8F8B82437}" dt="2024-06-30T14:54:04.371" v="3452" actId="478"/>
          <ac:spMkLst>
            <pc:docMk/>
            <pc:sldMk cId="200793036" sldId="277"/>
            <ac:spMk id="2" creationId="{6EFB9338-3CF6-7CB0-DD3B-6699788E3322}"/>
          </ac:spMkLst>
        </pc:spChg>
        <pc:spChg chg="del mod">
          <ac:chgData name="lisa dowers" userId="dc3a184873cfdfa2" providerId="LiveId" clId="{8506BD95-9B44-4C85-B0A5-5FB8F8B82437}" dt="2024-06-30T14:54:08.638" v="3454" actId="478"/>
          <ac:spMkLst>
            <pc:docMk/>
            <pc:sldMk cId="200793036" sldId="277"/>
            <ac:spMk id="3" creationId="{8B53A39B-6E11-EF90-B9DF-3990653619C0}"/>
          </ac:spMkLst>
        </pc:spChg>
        <pc:spChg chg="add mod">
          <ac:chgData name="lisa dowers" userId="dc3a184873cfdfa2" providerId="LiveId" clId="{8506BD95-9B44-4C85-B0A5-5FB8F8B82437}" dt="2024-06-30T15:02:18.451" v="3755" actId="26606"/>
          <ac:spMkLst>
            <pc:docMk/>
            <pc:sldMk cId="200793036" sldId="277"/>
            <ac:spMk id="4" creationId="{974CFEA4-944B-70D7-1508-988394D87301}"/>
          </ac:spMkLst>
        </pc:spChg>
        <pc:spChg chg="add">
          <ac:chgData name="lisa dowers" userId="dc3a184873cfdfa2" providerId="LiveId" clId="{8506BD95-9B44-4C85-B0A5-5FB8F8B82437}" dt="2024-06-30T15:02:18.451" v="3755" actId="26606"/>
          <ac:spMkLst>
            <pc:docMk/>
            <pc:sldMk cId="200793036" sldId="277"/>
            <ac:spMk id="11" creationId="{DB66C9CD-6BF4-44CA-8078-0BB819080761}"/>
          </ac:spMkLst>
        </pc:spChg>
        <pc:picChg chg="add mod">
          <ac:chgData name="lisa dowers" userId="dc3a184873cfdfa2" providerId="LiveId" clId="{8506BD95-9B44-4C85-B0A5-5FB8F8B82437}" dt="2024-06-30T15:02:30.581" v="3757" actId="14100"/>
          <ac:picMkLst>
            <pc:docMk/>
            <pc:sldMk cId="200793036" sldId="277"/>
            <ac:picMk id="6" creationId="{A4DEF1B8-CC00-C4F0-3A5F-DE0821DA5671}"/>
          </ac:picMkLst>
        </pc:picChg>
        <pc:cxnChg chg="add">
          <ac:chgData name="lisa dowers" userId="dc3a184873cfdfa2" providerId="LiveId" clId="{8506BD95-9B44-4C85-B0A5-5FB8F8B82437}" dt="2024-06-30T15:02:18.451" v="3755" actId="26606"/>
          <ac:cxnSpMkLst>
            <pc:docMk/>
            <pc:sldMk cId="200793036" sldId="277"/>
            <ac:cxnSpMk id="13" creationId="{CC9CF63D-A2A3-4ECF-BC53-4B0D56918FB4}"/>
          </ac:cxnSpMkLst>
        </pc:cxnChg>
      </pc:sldChg>
      <pc:sldChg chg="addSp delSp modSp new mod setBg">
        <pc:chgData name="lisa dowers" userId="dc3a184873cfdfa2" providerId="LiveId" clId="{8506BD95-9B44-4C85-B0A5-5FB8F8B82437}" dt="2024-06-30T14:57:45.089" v="3471"/>
        <pc:sldMkLst>
          <pc:docMk/>
          <pc:sldMk cId="1085202137" sldId="278"/>
        </pc:sldMkLst>
        <pc:spChg chg="del mod">
          <ac:chgData name="lisa dowers" userId="dc3a184873cfdfa2" providerId="LiveId" clId="{8506BD95-9B44-4C85-B0A5-5FB8F8B82437}" dt="2024-06-30T14:55:32.728" v="3459" actId="478"/>
          <ac:spMkLst>
            <pc:docMk/>
            <pc:sldMk cId="1085202137" sldId="278"/>
            <ac:spMk id="2" creationId="{6FC92F94-A58A-804E-8D84-A95892CF36C6}"/>
          </ac:spMkLst>
        </pc:spChg>
        <pc:spChg chg="del mod">
          <ac:chgData name="lisa dowers" userId="dc3a184873cfdfa2" providerId="LiveId" clId="{8506BD95-9B44-4C85-B0A5-5FB8F8B82437}" dt="2024-06-30T14:55:29.712" v="3457" actId="478"/>
          <ac:spMkLst>
            <pc:docMk/>
            <pc:sldMk cId="1085202137" sldId="278"/>
            <ac:spMk id="3" creationId="{7E3CB5CB-AD6F-D5C7-5A2F-8774EFAF10B2}"/>
          </ac:spMkLst>
        </pc:spChg>
        <pc:spChg chg="add">
          <ac:chgData name="lisa dowers" userId="dc3a184873cfdfa2" providerId="LiveId" clId="{8506BD95-9B44-4C85-B0A5-5FB8F8B82437}" dt="2024-06-30T14:57:33.583" v="3470" actId="26606"/>
          <ac:spMkLst>
            <pc:docMk/>
            <pc:sldMk cId="1085202137" sldId="278"/>
            <ac:spMk id="4104" creationId="{42A4FC2C-047E-45A5-965D-8E1E3BF09BC6}"/>
          </ac:spMkLst>
        </pc:spChg>
        <pc:spChg chg="add del">
          <ac:chgData name="lisa dowers" userId="dc3a184873cfdfa2" providerId="LiveId" clId="{8506BD95-9B44-4C85-B0A5-5FB8F8B82437}" dt="2024-06-30T14:57:32.130" v="3467" actId="26606"/>
          <ac:spMkLst>
            <pc:docMk/>
            <pc:sldMk cId="1085202137" sldId="278"/>
            <ac:spMk id="4107" creationId="{FABB624F-BF77-4AE1-B71D-2D681D4731B8}"/>
          </ac:spMkLst>
        </pc:spChg>
        <pc:picChg chg="add mod ord">
          <ac:chgData name="lisa dowers" userId="dc3a184873cfdfa2" providerId="LiveId" clId="{8506BD95-9B44-4C85-B0A5-5FB8F8B82437}" dt="2024-06-30T14:57:33.583" v="3470" actId="26606"/>
          <ac:picMkLst>
            <pc:docMk/>
            <pc:sldMk cId="1085202137" sldId="278"/>
            <ac:picMk id="4098" creationId="{7C72A104-E822-7BB5-AED9-0E76648DCCD1}"/>
          </ac:picMkLst>
        </pc:picChg>
        <pc:picChg chg="add mod">
          <ac:chgData name="lisa dowers" userId="dc3a184873cfdfa2" providerId="LiveId" clId="{8506BD95-9B44-4C85-B0A5-5FB8F8B82437}" dt="2024-06-30T14:57:33.583" v="3470" actId="26606"/>
          <ac:picMkLst>
            <pc:docMk/>
            <pc:sldMk cId="1085202137" sldId="278"/>
            <ac:picMk id="4100" creationId="{D7EA4C53-784A-8A30-665E-EE5550F67596}"/>
          </ac:picMkLst>
        </pc:picChg>
        <pc:picChg chg="add mod">
          <ac:chgData name="lisa dowers" userId="dc3a184873cfdfa2" providerId="LiveId" clId="{8506BD95-9B44-4C85-B0A5-5FB8F8B82437}" dt="2024-06-30T14:57:33.583" v="3470" actId="26606"/>
          <ac:picMkLst>
            <pc:docMk/>
            <pc:sldMk cId="1085202137" sldId="278"/>
            <ac:picMk id="4102" creationId="{3BDB48C6-1594-E271-0A31-3B8560952D72}"/>
          </ac:picMkLst>
        </pc:picChg>
      </pc:sldChg>
      <pc:sldChg chg="addSp delSp modSp new mod setBg">
        <pc:chgData name="lisa dowers" userId="dc3a184873cfdfa2" providerId="LiveId" clId="{8506BD95-9B44-4C85-B0A5-5FB8F8B82437}" dt="2024-07-02T16:52:39.449" v="4316" actId="26606"/>
        <pc:sldMkLst>
          <pc:docMk/>
          <pc:sldMk cId="4222838715" sldId="279"/>
        </pc:sldMkLst>
        <pc:spChg chg="del mod">
          <ac:chgData name="lisa dowers" userId="dc3a184873cfdfa2" providerId="LiveId" clId="{8506BD95-9B44-4C85-B0A5-5FB8F8B82437}" dt="2024-06-30T15:03:08.603" v="3760" actId="478"/>
          <ac:spMkLst>
            <pc:docMk/>
            <pc:sldMk cId="4222838715" sldId="279"/>
            <ac:spMk id="2" creationId="{81D02464-F2A7-C79F-D321-9B46D94B2851}"/>
          </ac:spMkLst>
        </pc:spChg>
        <pc:spChg chg="del mod">
          <ac:chgData name="lisa dowers" userId="dc3a184873cfdfa2" providerId="LiveId" clId="{8506BD95-9B44-4C85-B0A5-5FB8F8B82437}" dt="2024-06-30T15:03:11.615" v="3762" actId="478"/>
          <ac:spMkLst>
            <pc:docMk/>
            <pc:sldMk cId="4222838715" sldId="279"/>
            <ac:spMk id="3" creationId="{60EFC2F2-6BFA-23D4-E8DF-DBE0E1082A34}"/>
          </ac:spMkLst>
        </pc:spChg>
        <pc:spChg chg="add mod ord">
          <ac:chgData name="lisa dowers" userId="dc3a184873cfdfa2" providerId="LiveId" clId="{8506BD95-9B44-4C85-B0A5-5FB8F8B82437}" dt="2024-07-02T16:52:39.449" v="4316" actId="26606"/>
          <ac:spMkLst>
            <pc:docMk/>
            <pc:sldMk cId="4222838715" sldId="279"/>
            <ac:spMk id="4" creationId="{F1A0A53E-0CFD-610B-B3FD-ABA2BC330C1E}"/>
          </ac:spMkLst>
        </pc:spChg>
        <pc:spChg chg="add">
          <ac:chgData name="lisa dowers" userId="dc3a184873cfdfa2" providerId="LiveId" clId="{8506BD95-9B44-4C85-B0A5-5FB8F8B82437}" dt="2024-07-02T16:52:39.449" v="4316" actId="26606"/>
          <ac:spMkLst>
            <pc:docMk/>
            <pc:sldMk cId="4222838715" sldId="279"/>
            <ac:spMk id="11" creationId="{3268346D-5E77-4906-AC8D-57FB88F111CD}"/>
          </ac:spMkLst>
        </pc:spChg>
        <pc:spChg chg="add">
          <ac:chgData name="lisa dowers" userId="dc3a184873cfdfa2" providerId="LiveId" clId="{8506BD95-9B44-4C85-B0A5-5FB8F8B82437}" dt="2024-07-02T16:52:39.449" v="4316" actId="26606"/>
          <ac:spMkLst>
            <pc:docMk/>
            <pc:sldMk cId="4222838715" sldId="279"/>
            <ac:spMk id="13" creationId="{4168C6BE-41CC-4C4D-850F-F82321AE7B18}"/>
          </ac:spMkLst>
        </pc:spChg>
        <pc:picChg chg="add mod">
          <ac:chgData name="lisa dowers" userId="dc3a184873cfdfa2" providerId="LiveId" clId="{8506BD95-9B44-4C85-B0A5-5FB8F8B82437}" dt="2024-07-02T16:52:39.449" v="4316" actId="26606"/>
          <ac:picMkLst>
            <pc:docMk/>
            <pc:sldMk cId="4222838715" sldId="279"/>
            <ac:picMk id="3" creationId="{5F348100-BF18-E509-FF91-7EF02626E1A5}"/>
          </ac:picMkLst>
        </pc:picChg>
        <pc:picChg chg="add mod">
          <ac:chgData name="lisa dowers" userId="dc3a184873cfdfa2" providerId="LiveId" clId="{8506BD95-9B44-4C85-B0A5-5FB8F8B82437}" dt="2024-07-02T16:52:39.449" v="4316" actId="26606"/>
          <ac:picMkLst>
            <pc:docMk/>
            <pc:sldMk cId="4222838715" sldId="279"/>
            <ac:picMk id="6" creationId="{7542E7C5-9B3D-3C96-E1FC-C1C1B9BC1795}"/>
          </ac:picMkLst>
        </pc:picChg>
        <pc:cxnChg chg="add">
          <ac:chgData name="lisa dowers" userId="dc3a184873cfdfa2" providerId="LiveId" clId="{8506BD95-9B44-4C85-B0A5-5FB8F8B82437}" dt="2024-07-02T16:52:39.449" v="4316" actId="26606"/>
          <ac:cxnSpMkLst>
            <pc:docMk/>
            <pc:sldMk cId="4222838715" sldId="279"/>
            <ac:cxnSpMk id="15" creationId="{4CBC1FDF-AE13-4731-B38F-2761BDFDBB0E}"/>
          </ac:cxnSpMkLst>
        </pc:cxnChg>
      </pc:sldChg>
      <pc:sldChg chg="addSp delSp modSp new mod setBg">
        <pc:chgData name="lisa dowers" userId="dc3a184873cfdfa2" providerId="LiveId" clId="{8506BD95-9B44-4C85-B0A5-5FB8F8B82437}" dt="2024-06-30T15:06:47.880" v="3978"/>
        <pc:sldMkLst>
          <pc:docMk/>
          <pc:sldMk cId="575069322" sldId="280"/>
        </pc:sldMkLst>
        <pc:spChg chg="del mod">
          <ac:chgData name="lisa dowers" userId="dc3a184873cfdfa2" providerId="LiveId" clId="{8506BD95-9B44-4C85-B0A5-5FB8F8B82437}" dt="2024-06-30T15:04:49.105" v="3955" actId="478"/>
          <ac:spMkLst>
            <pc:docMk/>
            <pc:sldMk cId="575069322" sldId="280"/>
            <ac:spMk id="2" creationId="{1E564874-1A2B-7E6A-A061-73FC8CC70AB8}"/>
          </ac:spMkLst>
        </pc:spChg>
        <pc:spChg chg="del mod">
          <ac:chgData name="lisa dowers" userId="dc3a184873cfdfa2" providerId="LiveId" clId="{8506BD95-9B44-4C85-B0A5-5FB8F8B82437}" dt="2024-06-30T15:04:51.744" v="3957" actId="478"/>
          <ac:spMkLst>
            <pc:docMk/>
            <pc:sldMk cId="575069322" sldId="280"/>
            <ac:spMk id="3" creationId="{CBEE1F15-CA33-1FE8-A0E1-01BB48837712}"/>
          </ac:spMkLst>
        </pc:spChg>
        <pc:spChg chg="add">
          <ac:chgData name="lisa dowers" userId="dc3a184873cfdfa2" providerId="LiveId" clId="{8506BD95-9B44-4C85-B0A5-5FB8F8B82437}" dt="2024-06-30T15:06:32.829" v="3977" actId="26606"/>
          <ac:spMkLst>
            <pc:docMk/>
            <pc:sldMk cId="575069322" sldId="280"/>
            <ac:spMk id="16" creationId="{25B97239-2685-48C8-8104-1D4E4E383D82}"/>
          </ac:spMkLst>
        </pc:spChg>
        <pc:picChg chg="add mod">
          <ac:chgData name="lisa dowers" userId="dc3a184873cfdfa2" providerId="LiveId" clId="{8506BD95-9B44-4C85-B0A5-5FB8F8B82437}" dt="2024-06-30T15:06:32.829" v="3977" actId="26606"/>
          <ac:picMkLst>
            <pc:docMk/>
            <pc:sldMk cId="575069322" sldId="280"/>
            <ac:picMk id="5" creationId="{70DD1C6D-922F-A618-BA07-B3F6A1AB6262}"/>
          </ac:picMkLst>
        </pc:picChg>
        <pc:picChg chg="add mod">
          <ac:chgData name="lisa dowers" userId="dc3a184873cfdfa2" providerId="LiveId" clId="{8506BD95-9B44-4C85-B0A5-5FB8F8B82437}" dt="2024-06-30T15:06:32.829" v="3977" actId="26606"/>
          <ac:picMkLst>
            <pc:docMk/>
            <pc:sldMk cId="575069322" sldId="280"/>
            <ac:picMk id="7" creationId="{0EB3F9C9-74C8-AAD7-846E-178FECD99970}"/>
          </ac:picMkLst>
        </pc:picChg>
        <pc:picChg chg="add mod ord">
          <ac:chgData name="lisa dowers" userId="dc3a184873cfdfa2" providerId="LiveId" clId="{8506BD95-9B44-4C85-B0A5-5FB8F8B82437}" dt="2024-06-30T15:06:32.829" v="3977" actId="26606"/>
          <ac:picMkLst>
            <pc:docMk/>
            <pc:sldMk cId="575069322" sldId="280"/>
            <ac:picMk id="9" creationId="{E5F47D38-F985-A7FC-15C3-93594EB637D5}"/>
          </ac:picMkLst>
        </pc:picChg>
        <pc:picChg chg="add mod">
          <ac:chgData name="lisa dowers" userId="dc3a184873cfdfa2" providerId="LiveId" clId="{8506BD95-9B44-4C85-B0A5-5FB8F8B82437}" dt="2024-06-30T15:06:32.829" v="3977" actId="26606"/>
          <ac:picMkLst>
            <pc:docMk/>
            <pc:sldMk cId="575069322" sldId="280"/>
            <ac:picMk id="11" creationId="{125F5C42-605E-E62B-6BE9-81233C44CD48}"/>
          </ac:picMkLst>
        </pc:picChg>
      </pc:sldChg>
      <pc:sldChg chg="addSp delSp modSp new mod setBg">
        <pc:chgData name="lisa dowers" userId="dc3a184873cfdfa2" providerId="LiveId" clId="{8506BD95-9B44-4C85-B0A5-5FB8F8B82437}" dt="2024-07-02T16:58:46.483" v="4559" actId="26606"/>
        <pc:sldMkLst>
          <pc:docMk/>
          <pc:sldMk cId="2926204715" sldId="281"/>
        </pc:sldMkLst>
        <pc:spChg chg="del mod">
          <ac:chgData name="lisa dowers" userId="dc3a184873cfdfa2" providerId="LiveId" clId="{8506BD95-9B44-4C85-B0A5-5FB8F8B82437}" dt="2024-07-02T16:53:36.668" v="4320" actId="478"/>
          <ac:spMkLst>
            <pc:docMk/>
            <pc:sldMk cId="2926204715" sldId="281"/>
            <ac:spMk id="2" creationId="{DE8286D4-B43B-2668-71EF-633DA53422A3}"/>
          </ac:spMkLst>
        </pc:spChg>
        <pc:spChg chg="del mod">
          <ac:chgData name="lisa dowers" userId="dc3a184873cfdfa2" providerId="LiveId" clId="{8506BD95-9B44-4C85-B0A5-5FB8F8B82437}" dt="2024-07-02T16:53:39.757" v="4322" actId="478"/>
          <ac:spMkLst>
            <pc:docMk/>
            <pc:sldMk cId="2926204715" sldId="281"/>
            <ac:spMk id="3" creationId="{184402CF-E6BC-9F2A-CB13-4EEC7D610729}"/>
          </ac:spMkLst>
        </pc:spChg>
        <pc:spChg chg="add mod ord">
          <ac:chgData name="lisa dowers" userId="dc3a184873cfdfa2" providerId="LiveId" clId="{8506BD95-9B44-4C85-B0A5-5FB8F8B82437}" dt="2024-07-02T16:58:46.483" v="4559" actId="26606"/>
          <ac:spMkLst>
            <pc:docMk/>
            <pc:sldMk cId="2926204715" sldId="281"/>
            <ac:spMk id="4" creationId="{F643FBB4-4014-5611-1A7D-B9B030406D17}"/>
          </ac:spMkLst>
        </pc:spChg>
        <pc:spChg chg="add mod">
          <ac:chgData name="lisa dowers" userId="dc3a184873cfdfa2" providerId="LiveId" clId="{8506BD95-9B44-4C85-B0A5-5FB8F8B82437}" dt="2024-07-02T16:58:46.483" v="4559" actId="26606"/>
          <ac:spMkLst>
            <pc:docMk/>
            <pc:sldMk cId="2926204715" sldId="281"/>
            <ac:spMk id="7" creationId="{ADC5C03F-5D97-72DB-B515-8C2F82FADE98}"/>
          </ac:spMkLst>
        </pc:spChg>
        <pc:spChg chg="add">
          <ac:chgData name="lisa dowers" userId="dc3a184873cfdfa2" providerId="LiveId" clId="{8506BD95-9B44-4C85-B0A5-5FB8F8B82437}" dt="2024-07-02T16:58:46.483" v="4559" actId="26606"/>
          <ac:spMkLst>
            <pc:docMk/>
            <pc:sldMk cId="2926204715" sldId="281"/>
            <ac:spMk id="12" creationId="{B65AA36A-D7CC-493C-A0EE-F8AC3564D17D}"/>
          </ac:spMkLst>
        </pc:spChg>
        <pc:picChg chg="add mod">
          <ac:chgData name="lisa dowers" userId="dc3a184873cfdfa2" providerId="LiveId" clId="{8506BD95-9B44-4C85-B0A5-5FB8F8B82437}" dt="2024-07-02T16:58:46.483" v="4559" actId="26606"/>
          <ac:picMkLst>
            <pc:docMk/>
            <pc:sldMk cId="2926204715" sldId="281"/>
            <ac:picMk id="6" creationId="{0FC9E7B3-E416-F44C-B07F-2F9F711B8402}"/>
          </ac:picMkLst>
        </pc:picChg>
        <pc:cxnChg chg="add">
          <ac:chgData name="lisa dowers" userId="dc3a184873cfdfa2" providerId="LiveId" clId="{8506BD95-9B44-4C85-B0A5-5FB8F8B82437}" dt="2024-07-02T16:58:46.483" v="4559" actId="26606"/>
          <ac:cxnSpMkLst>
            <pc:docMk/>
            <pc:sldMk cId="2926204715" sldId="281"/>
            <ac:cxnSpMk id="14" creationId="{1850A2DA-FC3C-4E59-9724-29CF2777D32C}"/>
          </ac:cxnSpMkLst>
        </pc:cxnChg>
      </pc:sldChg>
      <pc:sldChg chg="addSp delSp modSp new mod">
        <pc:chgData name="lisa dowers" userId="dc3a184873cfdfa2" providerId="LiveId" clId="{8506BD95-9B44-4C85-B0A5-5FB8F8B82437}" dt="2024-07-02T17:23:06.671" v="4572" actId="14100"/>
        <pc:sldMkLst>
          <pc:docMk/>
          <pc:sldMk cId="3631118977" sldId="282"/>
        </pc:sldMkLst>
        <pc:spChg chg="del mod">
          <ac:chgData name="lisa dowers" userId="dc3a184873cfdfa2" providerId="LiveId" clId="{8506BD95-9B44-4C85-B0A5-5FB8F8B82437}" dt="2024-07-02T17:20:25.800" v="4563" actId="478"/>
          <ac:spMkLst>
            <pc:docMk/>
            <pc:sldMk cId="3631118977" sldId="282"/>
            <ac:spMk id="2" creationId="{93053152-FDBF-6B6B-0835-7CD4364FCE66}"/>
          </ac:spMkLst>
        </pc:spChg>
        <pc:spChg chg="del mod">
          <ac:chgData name="lisa dowers" userId="dc3a184873cfdfa2" providerId="LiveId" clId="{8506BD95-9B44-4C85-B0A5-5FB8F8B82437}" dt="2024-07-02T17:20:28.840" v="4565" actId="478"/>
          <ac:spMkLst>
            <pc:docMk/>
            <pc:sldMk cId="3631118977" sldId="282"/>
            <ac:spMk id="3" creationId="{D8E43198-2E2D-F422-3EEB-6DBFF996EAD4}"/>
          </ac:spMkLst>
        </pc:spChg>
        <pc:picChg chg="add mod">
          <ac:chgData name="lisa dowers" userId="dc3a184873cfdfa2" providerId="LiveId" clId="{8506BD95-9B44-4C85-B0A5-5FB8F8B82437}" dt="2024-07-02T17:23:06.671" v="4572" actId="14100"/>
          <ac:picMkLst>
            <pc:docMk/>
            <pc:sldMk cId="3631118977" sldId="282"/>
            <ac:picMk id="5" creationId="{7AA7C2C4-67AF-48DA-C1A9-E627713ABA4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405389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21003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7/9/2024</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4379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20330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78055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23130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00385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1257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8512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2062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7/9/2024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7492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7/9/2024</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84054540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1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2.xml"/><Relationship Id="rId4" Type="http://schemas.openxmlformats.org/officeDocument/2006/relationships/image" Target="../media/image43.jpg"/></Relationships>
</file>

<file path=ppt/slides/_rels/slide2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2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g"/><Relationship Id="rId1" Type="http://schemas.openxmlformats.org/officeDocument/2006/relationships/slideLayout" Target="../slideLayouts/slideLayout2.xml"/><Relationship Id="rId4" Type="http://schemas.openxmlformats.org/officeDocument/2006/relationships/image" Target="../media/image50.jpg"/></Relationships>
</file>

<file path=ppt/slides/_rels/slide23.xml.rels><?xml version="1.0" encoding="UTF-8" standalone="yes"?>
<Relationships xmlns="http://schemas.openxmlformats.org/package/2006/relationships"><Relationship Id="rId3" Type="http://schemas.openxmlformats.org/officeDocument/2006/relationships/hyperlink" Target="https://tsammalex.clld.org/parameters/sciuruscarolinensis" TargetMode="External"/><Relationship Id="rId2" Type="http://schemas.openxmlformats.org/officeDocument/2006/relationships/image" Target="../media/image51.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27EC6-61A4-4CA2-925A-D9C31421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ody of water with lily pads and trees&#10;&#10;Description automatically generated">
            <a:extLst>
              <a:ext uri="{FF2B5EF4-FFF2-40B4-BE49-F238E27FC236}">
                <a16:creationId xmlns:a16="http://schemas.microsoft.com/office/drawing/2014/main" id="{8BA5523B-AB69-342F-C035-24BFFC16B1E3}"/>
              </a:ext>
            </a:extLst>
          </p:cNvPr>
          <p:cNvPicPr>
            <a:picLocks noChangeAspect="1"/>
          </p:cNvPicPr>
          <p:nvPr/>
        </p:nvPicPr>
        <p:blipFill rotWithShape="1">
          <a:blip r:embed="rId2">
            <a:extLst>
              <a:ext uri="{28A0092B-C50C-407E-A947-70E740481C1C}">
                <a14:useLocalDpi xmlns:a14="http://schemas.microsoft.com/office/drawing/2010/main" val="0"/>
              </a:ext>
            </a:extLst>
          </a:blip>
          <a:srcRect t="9732" b="15268"/>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6" name="TextBox 5">
            <a:extLst>
              <a:ext uri="{FF2B5EF4-FFF2-40B4-BE49-F238E27FC236}">
                <a16:creationId xmlns:a16="http://schemas.microsoft.com/office/drawing/2014/main" id="{692EA64E-7D3D-6635-2F68-58FC53CC3C28}"/>
              </a:ext>
            </a:extLst>
          </p:cNvPr>
          <p:cNvSpPr txBox="1"/>
          <p:nvPr/>
        </p:nvSpPr>
        <p:spPr>
          <a:xfrm rot="10800000" flipH="1" flipV="1">
            <a:off x="2808515" y="5994622"/>
            <a:ext cx="7924799"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Regaining paradise: Sustainability in the Early Years  </a:t>
            </a:r>
          </a:p>
        </p:txBody>
      </p:sp>
      <p:sp>
        <p:nvSpPr>
          <p:cNvPr id="2" name="TextBox 1">
            <a:extLst>
              <a:ext uri="{FF2B5EF4-FFF2-40B4-BE49-F238E27FC236}">
                <a16:creationId xmlns:a16="http://schemas.microsoft.com/office/drawing/2014/main" id="{1148A6C6-D63C-E223-499C-6C58B108EE14}"/>
              </a:ext>
            </a:extLst>
          </p:cNvPr>
          <p:cNvSpPr txBox="1"/>
          <p:nvPr/>
        </p:nvSpPr>
        <p:spPr>
          <a:xfrm>
            <a:off x="152400" y="87086"/>
            <a:ext cx="3211286" cy="369332"/>
          </a:xfrm>
          <a:prstGeom prst="rect">
            <a:avLst/>
          </a:prstGeom>
          <a:noFill/>
        </p:spPr>
        <p:txBody>
          <a:bodyPr wrap="square" rtlCol="0">
            <a:spAutoFit/>
          </a:bodyPr>
          <a:lstStyle/>
          <a:p>
            <a:r>
              <a:rPr lang="en-GB" dirty="0"/>
              <a:t>ECEY6005	2331430</a:t>
            </a:r>
          </a:p>
        </p:txBody>
      </p:sp>
    </p:spTree>
    <p:extLst>
      <p:ext uri="{BB962C8B-B14F-4D97-AF65-F5344CB8AC3E}">
        <p14:creationId xmlns:p14="http://schemas.microsoft.com/office/powerpoint/2010/main" val="3983806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3" name="Group 12">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5"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4"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8" name="Rectangle 17">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187F05A-48B0-6D01-93B5-46A2C4F4F28E}"/>
              </a:ext>
            </a:extLst>
          </p:cNvPr>
          <p:cNvSpPr/>
          <p:nvPr/>
        </p:nvSpPr>
        <p:spPr>
          <a:xfrm>
            <a:off x="3777600" y="1079500"/>
            <a:ext cx="4636800" cy="2138400"/>
          </a:xfrm>
          <a:prstGeom prst="rect">
            <a:avLst/>
          </a:prstGeom>
        </p:spPr>
        <p:txBody>
          <a:bodyPr vert="horz" lIns="91440" tIns="45720" rIns="91440" bIns="45720" rtlCol="0" anchor="b" anchorCtr="0">
            <a:normAutofit/>
          </a:bodyPr>
          <a:lstStyle/>
          <a:p>
            <a:pPr algn="ctr">
              <a:spcBef>
                <a:spcPct val="0"/>
              </a:spcBef>
              <a:spcAft>
                <a:spcPts val="600"/>
              </a:spcAft>
            </a:pPr>
            <a:r>
              <a:rPr lang="en-US" sz="4800" b="1">
                <a:ln w="12700">
                  <a:solidFill>
                    <a:schemeClr val="accent1"/>
                  </a:solidFill>
                  <a:prstDash val="solid"/>
                </a:ln>
                <a:effectLst>
                  <a:outerShdw dist="38100" dir="2640000" algn="bl" rotWithShape="0">
                    <a:schemeClr val="accent1"/>
                  </a:outerShdw>
                </a:effectLst>
                <a:latin typeface="+mj-lt"/>
                <a:ea typeface="+mj-ea"/>
                <a:cs typeface="+mj-cs"/>
              </a:rPr>
              <a:t>Discover</a:t>
            </a:r>
          </a:p>
        </p:txBody>
      </p:sp>
      <p:grpSp>
        <p:nvGrpSpPr>
          <p:cNvPr id="20" name="Group 19">
            <a:extLst>
              <a:ext uri="{FF2B5EF4-FFF2-40B4-BE49-F238E27FC236}">
                <a16:creationId xmlns:a16="http://schemas.microsoft.com/office/drawing/2014/main" id="{29578809-4F8C-4A9B-A59D-0D7BDA6B17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21" name="Group 20">
              <a:extLst>
                <a:ext uri="{FF2B5EF4-FFF2-40B4-BE49-F238E27FC236}">
                  <a16:creationId xmlns:a16="http://schemas.microsoft.com/office/drawing/2014/main" id="{B6DADE07-3826-4857-9180-7DB77BCCE89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40" name="Freeform 64">
                <a:extLst>
                  <a:ext uri="{FF2B5EF4-FFF2-40B4-BE49-F238E27FC236}">
                    <a16:creationId xmlns:a16="http://schemas.microsoft.com/office/drawing/2014/main" id="{5C21CC9E-9E93-47EE-B6BE-DAF0D163F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1">
                <a:extLst>
                  <a:ext uri="{FF2B5EF4-FFF2-40B4-BE49-F238E27FC236}">
                    <a16:creationId xmlns:a16="http://schemas.microsoft.com/office/drawing/2014/main" id="{F98634D8-7CA3-4C66-8CD8-4D6F24833C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61">
                <a:extLst>
                  <a:ext uri="{FF2B5EF4-FFF2-40B4-BE49-F238E27FC236}">
                    <a16:creationId xmlns:a16="http://schemas.microsoft.com/office/drawing/2014/main" id="{579AC1E2-C2CF-4BA7-82B4-C8CCC7305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78">
                <a:extLst>
                  <a:ext uri="{FF2B5EF4-FFF2-40B4-BE49-F238E27FC236}">
                    <a16:creationId xmlns:a16="http://schemas.microsoft.com/office/drawing/2014/main" id="{FD089815-EEDF-4A19-B1A5-CD51F7D646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84">
                <a:extLst>
                  <a:ext uri="{FF2B5EF4-FFF2-40B4-BE49-F238E27FC236}">
                    <a16:creationId xmlns:a16="http://schemas.microsoft.com/office/drawing/2014/main" id="{3913B299-F5CE-4C72-A020-2AFCFFDB7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87">
                <a:extLst>
                  <a:ext uri="{FF2B5EF4-FFF2-40B4-BE49-F238E27FC236}">
                    <a16:creationId xmlns:a16="http://schemas.microsoft.com/office/drawing/2014/main" id="{38067600-ABBC-4D8F-B242-026D39DB95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60">
                <a:extLst>
                  <a:ext uri="{FF2B5EF4-FFF2-40B4-BE49-F238E27FC236}">
                    <a16:creationId xmlns:a16="http://schemas.microsoft.com/office/drawing/2014/main" id="{AF1082FE-D7C7-430A-B6DF-041CD1FBF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59">
                <a:extLst>
                  <a:ext uri="{FF2B5EF4-FFF2-40B4-BE49-F238E27FC236}">
                    <a16:creationId xmlns:a16="http://schemas.microsoft.com/office/drawing/2014/main" id="{D20DF48A-C1E5-483E-B21B-EDC96EC75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62">
                <a:extLst>
                  <a:ext uri="{FF2B5EF4-FFF2-40B4-BE49-F238E27FC236}">
                    <a16:creationId xmlns:a16="http://schemas.microsoft.com/office/drawing/2014/main" id="{BE0F4360-2529-43AE-8AD9-1B7B3F903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9" name="Freeform 65">
                <a:extLst>
                  <a:ext uri="{FF2B5EF4-FFF2-40B4-BE49-F238E27FC236}">
                    <a16:creationId xmlns:a16="http://schemas.microsoft.com/office/drawing/2014/main" id="{B1B8DE27-1A2A-48A2-A329-B0F4201A7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79">
                <a:extLst>
                  <a:ext uri="{FF2B5EF4-FFF2-40B4-BE49-F238E27FC236}">
                    <a16:creationId xmlns:a16="http://schemas.microsoft.com/office/drawing/2014/main" id="{9BD6F64A-2862-4703-A7E6-6D3295621F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82">
                <a:extLst>
                  <a:ext uri="{FF2B5EF4-FFF2-40B4-BE49-F238E27FC236}">
                    <a16:creationId xmlns:a16="http://schemas.microsoft.com/office/drawing/2014/main" id="{DA103B72-E0CF-45F0-A7D0-21ECD0175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85">
                <a:extLst>
                  <a:ext uri="{FF2B5EF4-FFF2-40B4-BE49-F238E27FC236}">
                    <a16:creationId xmlns:a16="http://schemas.microsoft.com/office/drawing/2014/main" id="{12BF02EE-B84D-4508-86AE-720FFD0812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8">
                <a:extLst>
                  <a:ext uri="{FF2B5EF4-FFF2-40B4-BE49-F238E27FC236}">
                    <a16:creationId xmlns:a16="http://schemas.microsoft.com/office/drawing/2014/main" id="{63DEFA47-924F-47EC-8A1A-E8D4E1D286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54" name="Group 53">
                <a:extLst>
                  <a:ext uri="{FF2B5EF4-FFF2-40B4-BE49-F238E27FC236}">
                    <a16:creationId xmlns:a16="http://schemas.microsoft.com/office/drawing/2014/main" id="{18E9EAB0-A7D4-43A2-BE0E-0285979BC2C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55" name="Line 63">
                  <a:extLst>
                    <a:ext uri="{FF2B5EF4-FFF2-40B4-BE49-F238E27FC236}">
                      <a16:creationId xmlns:a16="http://schemas.microsoft.com/office/drawing/2014/main" id="{0918A230-E769-4D1D-BAD9-E5835E2C8DE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Line 66">
                  <a:extLst>
                    <a:ext uri="{FF2B5EF4-FFF2-40B4-BE49-F238E27FC236}">
                      <a16:creationId xmlns:a16="http://schemas.microsoft.com/office/drawing/2014/main" id="{8387A7CE-102C-40EE-9CF5-025C3DD8D49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Line 67">
                  <a:extLst>
                    <a:ext uri="{FF2B5EF4-FFF2-40B4-BE49-F238E27FC236}">
                      <a16:creationId xmlns:a16="http://schemas.microsoft.com/office/drawing/2014/main" id="{04D252BC-127A-412D-BC8A-003132AE7C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Line 80">
                  <a:extLst>
                    <a:ext uri="{FF2B5EF4-FFF2-40B4-BE49-F238E27FC236}">
                      <a16:creationId xmlns:a16="http://schemas.microsoft.com/office/drawing/2014/main" id="{DBF98D9E-95AE-499D-90A5-B46B8811607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Line 83">
                  <a:extLst>
                    <a:ext uri="{FF2B5EF4-FFF2-40B4-BE49-F238E27FC236}">
                      <a16:creationId xmlns:a16="http://schemas.microsoft.com/office/drawing/2014/main" id="{DF93481C-D4B8-49D1-8DB5-0DDFD0A975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Line 86">
                  <a:extLst>
                    <a:ext uri="{FF2B5EF4-FFF2-40B4-BE49-F238E27FC236}">
                      <a16:creationId xmlns:a16="http://schemas.microsoft.com/office/drawing/2014/main" id="{E08AF258-8D62-4B36-9315-8652E31710E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Line 89">
                  <a:extLst>
                    <a:ext uri="{FF2B5EF4-FFF2-40B4-BE49-F238E27FC236}">
                      <a16:creationId xmlns:a16="http://schemas.microsoft.com/office/drawing/2014/main" id="{DCAC5381-7C87-4FB1-922C-72424F35D4F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2" name="Group 21">
              <a:extLst>
                <a:ext uri="{FF2B5EF4-FFF2-40B4-BE49-F238E27FC236}">
                  <a16:creationId xmlns:a16="http://schemas.microsoft.com/office/drawing/2014/main" id="{33D131BB-56BB-4799-9DE1-95E397FA61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32" name="Group 31">
                <a:extLst>
                  <a:ext uri="{FF2B5EF4-FFF2-40B4-BE49-F238E27FC236}">
                    <a16:creationId xmlns:a16="http://schemas.microsoft.com/office/drawing/2014/main" id="{BD75D3A2-6328-49F4-A5C7-BDBEBE8710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36" name="Straight Connector 35">
                  <a:extLst>
                    <a:ext uri="{FF2B5EF4-FFF2-40B4-BE49-F238E27FC236}">
                      <a16:creationId xmlns:a16="http://schemas.microsoft.com/office/drawing/2014/main" id="{FB386BFB-69FD-4CED-89B4-6E45CD334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E0292B6-9C83-4545-9DB9-6D216C649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8" name="Rectangle 30">
                  <a:extLst>
                    <a:ext uri="{FF2B5EF4-FFF2-40B4-BE49-F238E27FC236}">
                      <a16:creationId xmlns:a16="http://schemas.microsoft.com/office/drawing/2014/main" id="{218E320A-887F-4DBF-8CCC-A0E849F36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0">
                  <a:extLst>
                    <a:ext uri="{FF2B5EF4-FFF2-40B4-BE49-F238E27FC236}">
                      <a16:creationId xmlns:a16="http://schemas.microsoft.com/office/drawing/2014/main" id="{70456DE9-EFE8-480B-904C-C4E4521BA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3" name="Group 32">
                <a:extLst>
                  <a:ext uri="{FF2B5EF4-FFF2-40B4-BE49-F238E27FC236}">
                    <a16:creationId xmlns:a16="http://schemas.microsoft.com/office/drawing/2014/main" id="{FFAC87AC-6F0D-41C3-A96D-583587DBD2D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4" name="Freeform: Shape 33">
                  <a:extLst>
                    <a:ext uri="{FF2B5EF4-FFF2-40B4-BE49-F238E27FC236}">
                      <a16:creationId xmlns:a16="http://schemas.microsoft.com/office/drawing/2014/main" id="{BBBB3529-7770-48BD-9A2D-61CB322B4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35" name="Freeform: Shape 34">
                  <a:extLst>
                    <a:ext uri="{FF2B5EF4-FFF2-40B4-BE49-F238E27FC236}">
                      <a16:creationId xmlns:a16="http://schemas.microsoft.com/office/drawing/2014/main" id="{B4D2F05B-BBCD-4783-BDE0-43D73C267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23" name="Group 22">
              <a:extLst>
                <a:ext uri="{FF2B5EF4-FFF2-40B4-BE49-F238E27FC236}">
                  <a16:creationId xmlns:a16="http://schemas.microsoft.com/office/drawing/2014/main" id="{5C54BFAD-42ED-48A4-AA55-3BE394C44E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24" name="Group 23">
                <a:extLst>
                  <a:ext uri="{FF2B5EF4-FFF2-40B4-BE49-F238E27FC236}">
                    <a16:creationId xmlns:a16="http://schemas.microsoft.com/office/drawing/2014/main" id="{FB341D07-45D8-4F3A-B413-FD2B278A24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29" name="Freeform 68">
                  <a:extLst>
                    <a:ext uri="{FF2B5EF4-FFF2-40B4-BE49-F238E27FC236}">
                      <a16:creationId xmlns:a16="http://schemas.microsoft.com/office/drawing/2014/main" id="{872DAC2D-6CA9-4BA0-9831-D9BCA4630F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69">
                  <a:extLst>
                    <a:ext uri="{FF2B5EF4-FFF2-40B4-BE49-F238E27FC236}">
                      <a16:creationId xmlns:a16="http://schemas.microsoft.com/office/drawing/2014/main" id="{79883F04-2F99-488F-B3C5-0B29E181A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 name="Line 70">
                  <a:extLst>
                    <a:ext uri="{FF2B5EF4-FFF2-40B4-BE49-F238E27FC236}">
                      <a16:creationId xmlns:a16="http://schemas.microsoft.com/office/drawing/2014/main" id="{588E0A03-E6DB-4D96-82A1-39AAB998509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5" name="Group 24">
                <a:extLst>
                  <a:ext uri="{FF2B5EF4-FFF2-40B4-BE49-F238E27FC236}">
                    <a16:creationId xmlns:a16="http://schemas.microsoft.com/office/drawing/2014/main" id="{2032D250-40F2-4BE1-9E51-51D6124316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6" name="Freeform 68">
                  <a:extLst>
                    <a:ext uri="{FF2B5EF4-FFF2-40B4-BE49-F238E27FC236}">
                      <a16:creationId xmlns:a16="http://schemas.microsoft.com/office/drawing/2014/main" id="{CFF6B335-FCBC-4111-B6E0-010A0CCF6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69">
                  <a:extLst>
                    <a:ext uri="{FF2B5EF4-FFF2-40B4-BE49-F238E27FC236}">
                      <a16:creationId xmlns:a16="http://schemas.microsoft.com/office/drawing/2014/main" id="{F3A4A21F-DBFE-4F02-A66E-C6F0ECB698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Line 70">
                  <a:extLst>
                    <a:ext uri="{FF2B5EF4-FFF2-40B4-BE49-F238E27FC236}">
                      <a16:creationId xmlns:a16="http://schemas.microsoft.com/office/drawing/2014/main" id="{3A5E5CE1-528A-4B41-A739-BFE450F1F97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63" name="Straight Connector 62">
            <a:extLst>
              <a:ext uri="{FF2B5EF4-FFF2-40B4-BE49-F238E27FC236}">
                <a16:creationId xmlns:a16="http://schemas.microsoft.com/office/drawing/2014/main" id="{C88FC08C-C419-4B3F-B3C4-074AE70451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65" name="Group 64">
            <a:extLst>
              <a:ext uri="{FF2B5EF4-FFF2-40B4-BE49-F238E27FC236}">
                <a16:creationId xmlns:a16="http://schemas.microsoft.com/office/drawing/2014/main" id="{E69E4645-4CFC-4C14-9639-295E678593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66" name="Group 65">
              <a:extLst>
                <a:ext uri="{FF2B5EF4-FFF2-40B4-BE49-F238E27FC236}">
                  <a16:creationId xmlns:a16="http://schemas.microsoft.com/office/drawing/2014/main" id="{A75D1D75-29EC-4168-9B74-DD31796A35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85" name="Freeform 64">
                <a:extLst>
                  <a:ext uri="{FF2B5EF4-FFF2-40B4-BE49-F238E27FC236}">
                    <a16:creationId xmlns:a16="http://schemas.microsoft.com/office/drawing/2014/main" id="{5C244629-4F62-4555-8576-76E450C71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1">
                <a:extLst>
                  <a:ext uri="{FF2B5EF4-FFF2-40B4-BE49-F238E27FC236}">
                    <a16:creationId xmlns:a16="http://schemas.microsoft.com/office/drawing/2014/main" id="{33FE7FD6-ED0C-4A85-BB37-50D5DEFE5D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61">
                <a:extLst>
                  <a:ext uri="{FF2B5EF4-FFF2-40B4-BE49-F238E27FC236}">
                    <a16:creationId xmlns:a16="http://schemas.microsoft.com/office/drawing/2014/main" id="{E321CBA3-94D7-498A-AA58-32E5E21DAA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78">
                <a:extLst>
                  <a:ext uri="{FF2B5EF4-FFF2-40B4-BE49-F238E27FC236}">
                    <a16:creationId xmlns:a16="http://schemas.microsoft.com/office/drawing/2014/main" id="{A483E481-9A4F-433D-83BF-BE219AE92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4">
                <a:extLst>
                  <a:ext uri="{FF2B5EF4-FFF2-40B4-BE49-F238E27FC236}">
                    <a16:creationId xmlns:a16="http://schemas.microsoft.com/office/drawing/2014/main" id="{3BD25EE3-866C-4F95-87D6-3539B174A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7">
                <a:extLst>
                  <a:ext uri="{FF2B5EF4-FFF2-40B4-BE49-F238E27FC236}">
                    <a16:creationId xmlns:a16="http://schemas.microsoft.com/office/drawing/2014/main" id="{7C4C4F76-8DA9-47EA-94F9-1D400388FA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60">
                <a:extLst>
                  <a:ext uri="{FF2B5EF4-FFF2-40B4-BE49-F238E27FC236}">
                    <a16:creationId xmlns:a16="http://schemas.microsoft.com/office/drawing/2014/main" id="{025FE981-874E-47FE-81B8-F025D2BF9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59">
                <a:extLst>
                  <a:ext uri="{FF2B5EF4-FFF2-40B4-BE49-F238E27FC236}">
                    <a16:creationId xmlns:a16="http://schemas.microsoft.com/office/drawing/2014/main" id="{5680B73A-298E-4BDA-AB07-ACC8314E40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2">
                <a:extLst>
                  <a:ext uri="{FF2B5EF4-FFF2-40B4-BE49-F238E27FC236}">
                    <a16:creationId xmlns:a16="http://schemas.microsoft.com/office/drawing/2014/main" id="{01AFB333-D097-4235-A165-C9D3CDC2FE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94" name="Freeform 65">
                <a:extLst>
                  <a:ext uri="{FF2B5EF4-FFF2-40B4-BE49-F238E27FC236}">
                    <a16:creationId xmlns:a16="http://schemas.microsoft.com/office/drawing/2014/main" id="{66C11AEB-D3F2-45AA-9C41-CA142A02E7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79">
                <a:extLst>
                  <a:ext uri="{FF2B5EF4-FFF2-40B4-BE49-F238E27FC236}">
                    <a16:creationId xmlns:a16="http://schemas.microsoft.com/office/drawing/2014/main" id="{2EAA79E5-B4EE-4477-A9D7-38234A19D4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82">
                <a:extLst>
                  <a:ext uri="{FF2B5EF4-FFF2-40B4-BE49-F238E27FC236}">
                    <a16:creationId xmlns:a16="http://schemas.microsoft.com/office/drawing/2014/main" id="{A2EB3CA6-CF43-44E7-A82B-C86FF6A75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5">
                <a:extLst>
                  <a:ext uri="{FF2B5EF4-FFF2-40B4-BE49-F238E27FC236}">
                    <a16:creationId xmlns:a16="http://schemas.microsoft.com/office/drawing/2014/main" id="{635B3B6D-8A83-4CF1-AE24-D872BCE07C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8">
                <a:extLst>
                  <a:ext uri="{FF2B5EF4-FFF2-40B4-BE49-F238E27FC236}">
                    <a16:creationId xmlns:a16="http://schemas.microsoft.com/office/drawing/2014/main" id="{67274B73-EB7F-4885-8375-DCC193DE8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99" name="Group 98">
                <a:extLst>
                  <a:ext uri="{FF2B5EF4-FFF2-40B4-BE49-F238E27FC236}">
                    <a16:creationId xmlns:a16="http://schemas.microsoft.com/office/drawing/2014/main" id="{B0EE02B4-8ECF-4636-B55D-11A3869E6E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00" name="Line 63">
                  <a:extLst>
                    <a:ext uri="{FF2B5EF4-FFF2-40B4-BE49-F238E27FC236}">
                      <a16:creationId xmlns:a16="http://schemas.microsoft.com/office/drawing/2014/main" id="{97860271-66A3-4C76-9A50-EF7ADA1D959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Line 66">
                  <a:extLst>
                    <a:ext uri="{FF2B5EF4-FFF2-40B4-BE49-F238E27FC236}">
                      <a16:creationId xmlns:a16="http://schemas.microsoft.com/office/drawing/2014/main" id="{CD0262E2-572E-453D-8FE4-46EDF0C75C2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Line 67">
                  <a:extLst>
                    <a:ext uri="{FF2B5EF4-FFF2-40B4-BE49-F238E27FC236}">
                      <a16:creationId xmlns:a16="http://schemas.microsoft.com/office/drawing/2014/main" id="{504EAB1B-BE08-49A3-91E4-2F59777FF81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Line 80">
                  <a:extLst>
                    <a:ext uri="{FF2B5EF4-FFF2-40B4-BE49-F238E27FC236}">
                      <a16:creationId xmlns:a16="http://schemas.microsoft.com/office/drawing/2014/main" id="{1BA1BFEB-5D6B-4011-8814-75FDF39A8CE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Line 83">
                  <a:extLst>
                    <a:ext uri="{FF2B5EF4-FFF2-40B4-BE49-F238E27FC236}">
                      <a16:creationId xmlns:a16="http://schemas.microsoft.com/office/drawing/2014/main" id="{58D635F3-CD70-43D2-9FAE-690BB6A8C02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Line 86">
                  <a:extLst>
                    <a:ext uri="{FF2B5EF4-FFF2-40B4-BE49-F238E27FC236}">
                      <a16:creationId xmlns:a16="http://schemas.microsoft.com/office/drawing/2014/main" id="{7D4A71ED-4313-45E2-9078-0A2179F6096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Line 89">
                  <a:extLst>
                    <a:ext uri="{FF2B5EF4-FFF2-40B4-BE49-F238E27FC236}">
                      <a16:creationId xmlns:a16="http://schemas.microsoft.com/office/drawing/2014/main" id="{F71A8BF4-8580-4405-93CC-68682C9EFB5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67" name="Group 66">
              <a:extLst>
                <a:ext uri="{FF2B5EF4-FFF2-40B4-BE49-F238E27FC236}">
                  <a16:creationId xmlns:a16="http://schemas.microsoft.com/office/drawing/2014/main" id="{503EA70C-259E-4844-83FD-A8152374DDA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77" name="Group 76">
                <a:extLst>
                  <a:ext uri="{FF2B5EF4-FFF2-40B4-BE49-F238E27FC236}">
                    <a16:creationId xmlns:a16="http://schemas.microsoft.com/office/drawing/2014/main" id="{2D8DEFBA-3794-41DB-BA53-A168E4B02E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81" name="Straight Connector 80">
                  <a:extLst>
                    <a:ext uri="{FF2B5EF4-FFF2-40B4-BE49-F238E27FC236}">
                      <a16:creationId xmlns:a16="http://schemas.microsoft.com/office/drawing/2014/main" id="{F74D1351-C939-4ABA-A2D0-F13C1F3BF5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672A249-195A-4DAD-984C-AC6C894A6F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83" name="Rectangle 30">
                  <a:extLst>
                    <a:ext uri="{FF2B5EF4-FFF2-40B4-BE49-F238E27FC236}">
                      <a16:creationId xmlns:a16="http://schemas.microsoft.com/office/drawing/2014/main" id="{B2751033-92CC-43C5-B09D-BEAC92129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30">
                  <a:extLst>
                    <a:ext uri="{FF2B5EF4-FFF2-40B4-BE49-F238E27FC236}">
                      <a16:creationId xmlns:a16="http://schemas.microsoft.com/office/drawing/2014/main" id="{810A9024-F6AE-46E1-AF5B-23C1BAF52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8" name="Group 77">
                <a:extLst>
                  <a:ext uri="{FF2B5EF4-FFF2-40B4-BE49-F238E27FC236}">
                    <a16:creationId xmlns:a16="http://schemas.microsoft.com/office/drawing/2014/main" id="{6148CDE3-7E34-46A7-A2A1-B2418BA6CD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79" name="Freeform: Shape 78">
                  <a:extLst>
                    <a:ext uri="{FF2B5EF4-FFF2-40B4-BE49-F238E27FC236}">
                      <a16:creationId xmlns:a16="http://schemas.microsoft.com/office/drawing/2014/main" id="{DFB487FA-CAC6-469F-8D07-227D88323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80" name="Freeform: Shape 79">
                  <a:extLst>
                    <a:ext uri="{FF2B5EF4-FFF2-40B4-BE49-F238E27FC236}">
                      <a16:creationId xmlns:a16="http://schemas.microsoft.com/office/drawing/2014/main" id="{64B6721C-6379-4342-B632-2288DDDD1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68" name="Group 67">
              <a:extLst>
                <a:ext uri="{FF2B5EF4-FFF2-40B4-BE49-F238E27FC236}">
                  <a16:creationId xmlns:a16="http://schemas.microsoft.com/office/drawing/2014/main" id="{58C06E09-320E-44ED-8B43-2BB2CE74A8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69" name="Group 68">
                <a:extLst>
                  <a:ext uri="{FF2B5EF4-FFF2-40B4-BE49-F238E27FC236}">
                    <a16:creationId xmlns:a16="http://schemas.microsoft.com/office/drawing/2014/main" id="{2F42D42C-CE47-479C-A563-298CD9035FC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74" name="Freeform 68">
                  <a:extLst>
                    <a:ext uri="{FF2B5EF4-FFF2-40B4-BE49-F238E27FC236}">
                      <a16:creationId xmlns:a16="http://schemas.microsoft.com/office/drawing/2014/main" id="{65202664-9154-4377-8C3E-9BA25B78A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69">
                  <a:extLst>
                    <a:ext uri="{FF2B5EF4-FFF2-40B4-BE49-F238E27FC236}">
                      <a16:creationId xmlns:a16="http://schemas.microsoft.com/office/drawing/2014/main" id="{F0361EFD-383F-40DA-936A-1EC55BBA67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6" name="Line 70">
                  <a:extLst>
                    <a:ext uri="{FF2B5EF4-FFF2-40B4-BE49-F238E27FC236}">
                      <a16:creationId xmlns:a16="http://schemas.microsoft.com/office/drawing/2014/main" id="{0899FE39-C088-493A-A9ED-9C70D9427F5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0" name="Group 69">
                <a:extLst>
                  <a:ext uri="{FF2B5EF4-FFF2-40B4-BE49-F238E27FC236}">
                    <a16:creationId xmlns:a16="http://schemas.microsoft.com/office/drawing/2014/main" id="{04A185DA-EED5-4241-BCE2-7DFF9775B9D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71" name="Freeform 68">
                  <a:extLst>
                    <a:ext uri="{FF2B5EF4-FFF2-40B4-BE49-F238E27FC236}">
                      <a16:creationId xmlns:a16="http://schemas.microsoft.com/office/drawing/2014/main" id="{1D1D1F03-0895-4603-B54A-30778D288D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69">
                  <a:extLst>
                    <a:ext uri="{FF2B5EF4-FFF2-40B4-BE49-F238E27FC236}">
                      <a16:creationId xmlns:a16="http://schemas.microsoft.com/office/drawing/2014/main" id="{4205B00F-0C22-4C32-B408-130BD2BCA2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3" name="Line 70">
                  <a:extLst>
                    <a:ext uri="{FF2B5EF4-FFF2-40B4-BE49-F238E27FC236}">
                      <a16:creationId xmlns:a16="http://schemas.microsoft.com/office/drawing/2014/main" id="{0307197D-6DFE-4C69-95F1-42678413BAF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4" name="TextBox 3">
            <a:extLst>
              <a:ext uri="{FF2B5EF4-FFF2-40B4-BE49-F238E27FC236}">
                <a16:creationId xmlns:a16="http://schemas.microsoft.com/office/drawing/2014/main" id="{D91C6DCB-B9CC-A82B-85F2-03AE7497698A}"/>
              </a:ext>
            </a:extLst>
          </p:cNvPr>
          <p:cNvSpPr txBox="1"/>
          <p:nvPr/>
        </p:nvSpPr>
        <p:spPr>
          <a:xfrm>
            <a:off x="533400" y="544286"/>
            <a:ext cx="11255829" cy="7448193"/>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b="1">
              <a:latin typeface="Arial" panose="020B0604020202020204" pitchFamily="34" charset="0"/>
              <a:cs typeface="Arial" panose="020B0604020202020204" pitchFamily="34" charset="0"/>
            </a:endParaRPr>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Tree>
    <p:extLst>
      <p:ext uri="{BB962C8B-B14F-4D97-AF65-F5344CB8AC3E}">
        <p14:creationId xmlns:p14="http://schemas.microsoft.com/office/powerpoint/2010/main" val="1855412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A tree next to a brick wall&#10;&#10;Description automatically generated">
            <a:extLst>
              <a:ext uri="{FF2B5EF4-FFF2-40B4-BE49-F238E27FC236}">
                <a16:creationId xmlns:a16="http://schemas.microsoft.com/office/drawing/2014/main" id="{08F60E77-78FE-0F14-072A-20FC7A569C00}"/>
              </a:ext>
            </a:extLst>
          </p:cNvPr>
          <p:cNvPicPr>
            <a:picLocks noChangeAspect="1"/>
          </p:cNvPicPr>
          <p:nvPr/>
        </p:nvPicPr>
        <p:blipFill rotWithShape="1">
          <a:blip r:embed="rId2">
            <a:extLst>
              <a:ext uri="{28A0092B-C50C-407E-A947-70E740481C1C}">
                <a14:useLocalDpi xmlns:a14="http://schemas.microsoft.com/office/drawing/2010/main" val="0"/>
              </a:ext>
            </a:extLst>
          </a:blip>
          <a:srcRect t="5447" r="-2" b="16705"/>
          <a:stretch/>
        </p:blipFill>
        <p:spPr>
          <a:xfrm rot="5400000">
            <a:off x="-1160931" y="1524195"/>
            <a:ext cx="6524936" cy="3809612"/>
          </a:xfrm>
          <a:prstGeom prst="rect">
            <a:avLst/>
          </a:prstGeom>
        </p:spPr>
      </p:pic>
      <p:pic>
        <p:nvPicPr>
          <p:cNvPr id="7" name="Picture 6" descr="A fence and a building&#10;&#10;Description automatically generated with medium confidence">
            <a:extLst>
              <a:ext uri="{FF2B5EF4-FFF2-40B4-BE49-F238E27FC236}">
                <a16:creationId xmlns:a16="http://schemas.microsoft.com/office/drawing/2014/main" id="{48BD6ABC-3864-DEEA-59B7-AE4DA57DC9A0}"/>
              </a:ext>
            </a:extLst>
          </p:cNvPr>
          <p:cNvPicPr>
            <a:picLocks noChangeAspect="1"/>
          </p:cNvPicPr>
          <p:nvPr/>
        </p:nvPicPr>
        <p:blipFill rotWithShape="1">
          <a:blip r:embed="rId3">
            <a:extLst>
              <a:ext uri="{28A0092B-C50C-407E-A947-70E740481C1C}">
                <a14:useLocalDpi xmlns:a14="http://schemas.microsoft.com/office/drawing/2010/main" val="0"/>
              </a:ext>
            </a:extLst>
          </a:blip>
          <a:srcRect t="14824" r="-2" b="7572"/>
          <a:stretch/>
        </p:blipFill>
        <p:spPr>
          <a:xfrm rot="5400000">
            <a:off x="2832838" y="1530192"/>
            <a:ext cx="6524936" cy="3797618"/>
          </a:xfrm>
          <a:prstGeom prst="rect">
            <a:avLst/>
          </a:prstGeom>
        </p:spPr>
      </p:pic>
      <p:pic>
        <p:nvPicPr>
          <p:cNvPr id="11" name="Picture 10" descr="A road with trees in the background&#10;&#10;Description automatically generated">
            <a:extLst>
              <a:ext uri="{FF2B5EF4-FFF2-40B4-BE49-F238E27FC236}">
                <a16:creationId xmlns:a16="http://schemas.microsoft.com/office/drawing/2014/main" id="{58C65088-C574-623F-6B25-A30BA4174154}"/>
              </a:ext>
            </a:extLst>
          </p:cNvPr>
          <p:cNvPicPr>
            <a:picLocks noChangeAspect="1"/>
          </p:cNvPicPr>
          <p:nvPr/>
        </p:nvPicPr>
        <p:blipFill rotWithShape="1">
          <a:blip r:embed="rId4">
            <a:extLst>
              <a:ext uri="{28A0092B-C50C-407E-A947-70E740481C1C}">
                <a14:useLocalDpi xmlns:a14="http://schemas.microsoft.com/office/drawing/2010/main" val="0"/>
              </a:ext>
            </a:extLst>
          </a:blip>
          <a:srcRect l="9287" r="5" b="5"/>
          <a:stretch/>
        </p:blipFill>
        <p:spPr>
          <a:xfrm>
            <a:off x="8183346" y="166533"/>
            <a:ext cx="3822808" cy="3160653"/>
          </a:xfrm>
          <a:prstGeom prst="rect">
            <a:avLst/>
          </a:prstGeom>
        </p:spPr>
      </p:pic>
      <p:pic>
        <p:nvPicPr>
          <p:cNvPr id="5" name="Picture 4" descr="A sign on a brick wall&#10;&#10;Description automatically generated">
            <a:extLst>
              <a:ext uri="{FF2B5EF4-FFF2-40B4-BE49-F238E27FC236}">
                <a16:creationId xmlns:a16="http://schemas.microsoft.com/office/drawing/2014/main" id="{2D9BAB26-48D1-0084-7741-473E2E6351EF}"/>
              </a:ext>
            </a:extLst>
          </p:cNvPr>
          <p:cNvPicPr>
            <a:picLocks noChangeAspect="1"/>
          </p:cNvPicPr>
          <p:nvPr/>
        </p:nvPicPr>
        <p:blipFill rotWithShape="1">
          <a:blip r:embed="rId5">
            <a:extLst>
              <a:ext uri="{28A0092B-C50C-407E-A947-70E740481C1C}">
                <a14:useLocalDpi xmlns:a14="http://schemas.microsoft.com/office/drawing/2010/main" val="0"/>
              </a:ext>
            </a:extLst>
          </a:blip>
          <a:srcRect l="3227" r="6748" b="2"/>
          <a:stretch/>
        </p:blipFill>
        <p:spPr>
          <a:xfrm>
            <a:off x="8183346" y="3506741"/>
            <a:ext cx="3822808" cy="3184727"/>
          </a:xfrm>
          <a:prstGeom prst="rect">
            <a:avLst/>
          </a:prstGeom>
        </p:spPr>
      </p:pic>
    </p:spTree>
    <p:extLst>
      <p:ext uri="{BB962C8B-B14F-4D97-AF65-F5344CB8AC3E}">
        <p14:creationId xmlns:p14="http://schemas.microsoft.com/office/powerpoint/2010/main" val="4048791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F6594FC-9704-1FE8-2979-80AF23A27036}"/>
              </a:ext>
            </a:extLst>
          </p:cNvPr>
          <p:cNvSpPr txBox="1"/>
          <p:nvPr/>
        </p:nvSpPr>
        <p:spPr>
          <a:xfrm>
            <a:off x="990000" y="2361601"/>
            <a:ext cx="4078800" cy="3416900"/>
          </a:xfrm>
          <a:prstGeom prst="rect">
            <a:avLst/>
          </a:prstGeom>
        </p:spPr>
        <p:txBody>
          <a:bodyPr vert="horz" lIns="91440" tIns="45720" rIns="91440" bIns="45720" rtlCol="0">
            <a:normAutofit/>
          </a:bodyPr>
          <a:lstStyle/>
          <a:p>
            <a:pPr>
              <a:lnSpc>
                <a:spcPct val="140000"/>
              </a:lnSpc>
              <a:spcAft>
                <a:spcPts val="600"/>
              </a:spcAft>
            </a:pPr>
            <a:r>
              <a:rPr lang="en-US" sz="1300" spc="50">
                <a:solidFill>
                  <a:schemeClr val="tx1">
                    <a:alpha val="60000"/>
                  </a:schemeClr>
                </a:solidFill>
              </a:rPr>
              <a:t>For my John Muir Award I have chosen to explore the gardens at Tredegar House in Newport. Tredegar House is a history museum and is part of the National Trust. I chose to use these gardens as part of this assignment as it is a place that I have always visited as a child and therefore, taken my own children to visit. We have had many fun days exploring this park and making memories as a family. The park consists of a woodland area, a lake, large fields and a children’s play area.</a:t>
            </a:r>
          </a:p>
        </p:txBody>
      </p:sp>
      <p:cxnSp>
        <p:nvCxnSpPr>
          <p:cNvPr id="1042" name="Straight Connector 1041">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026" name="Picture 2" descr="Map of Tredegar Park Newport">
            <a:extLst>
              <a:ext uri="{FF2B5EF4-FFF2-40B4-BE49-F238E27FC236}">
                <a16:creationId xmlns:a16="http://schemas.microsoft.com/office/drawing/2014/main" id="{862D7922-4954-45D9-201F-067E0478F9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51127" y="2415196"/>
            <a:ext cx="4999885" cy="2024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4058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5B97239-2685-48C8-8104-1D4E4E383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A water flowing through a dam&#10;&#10;Description automatically generated with medium confidence">
            <a:extLst>
              <a:ext uri="{FF2B5EF4-FFF2-40B4-BE49-F238E27FC236}">
                <a16:creationId xmlns:a16="http://schemas.microsoft.com/office/drawing/2014/main" id="{E5F47D38-F985-A7FC-15C3-93594EB637D5}"/>
              </a:ext>
            </a:extLst>
          </p:cNvPr>
          <p:cNvPicPr>
            <a:picLocks noChangeAspect="1"/>
          </p:cNvPicPr>
          <p:nvPr/>
        </p:nvPicPr>
        <p:blipFill rotWithShape="1">
          <a:blip r:embed="rId2">
            <a:extLst>
              <a:ext uri="{28A0092B-C50C-407E-A947-70E740481C1C}">
                <a14:useLocalDpi xmlns:a14="http://schemas.microsoft.com/office/drawing/2010/main" val="0"/>
              </a:ext>
            </a:extLst>
          </a:blip>
          <a:srcRect l="7565" r="52378" b="-2"/>
          <a:stretch/>
        </p:blipFill>
        <p:spPr>
          <a:xfrm rot="5400000">
            <a:off x="1643760" y="-1000293"/>
            <a:ext cx="3030842" cy="5674894"/>
          </a:xfrm>
          <a:prstGeom prst="rect">
            <a:avLst/>
          </a:prstGeom>
        </p:spPr>
      </p:pic>
      <p:pic>
        <p:nvPicPr>
          <p:cNvPr id="5" name="Picture 4" descr="A grassy area with water in the background&#10;&#10;Description automatically generated">
            <a:extLst>
              <a:ext uri="{FF2B5EF4-FFF2-40B4-BE49-F238E27FC236}">
                <a16:creationId xmlns:a16="http://schemas.microsoft.com/office/drawing/2014/main" id="{70DD1C6D-922F-A618-BA07-B3F6A1AB6262}"/>
              </a:ext>
            </a:extLst>
          </p:cNvPr>
          <p:cNvPicPr>
            <a:picLocks noChangeAspect="1"/>
          </p:cNvPicPr>
          <p:nvPr/>
        </p:nvPicPr>
        <p:blipFill rotWithShape="1">
          <a:blip r:embed="rId3">
            <a:extLst>
              <a:ext uri="{28A0092B-C50C-407E-A947-70E740481C1C}">
                <a14:useLocalDpi xmlns:a14="http://schemas.microsoft.com/office/drawing/2010/main" val="0"/>
              </a:ext>
            </a:extLst>
          </a:blip>
          <a:srcRect r="22200" b="1"/>
          <a:stretch/>
        </p:blipFill>
        <p:spPr>
          <a:xfrm rot="5400000">
            <a:off x="271766" y="3574258"/>
            <a:ext cx="2776517" cy="2676579"/>
          </a:xfrm>
          <a:prstGeom prst="rect">
            <a:avLst/>
          </a:prstGeom>
        </p:spPr>
      </p:pic>
      <p:pic>
        <p:nvPicPr>
          <p:cNvPr id="7" name="Picture 6" descr="A grass and a body of water&#10;&#10;Description automatically generated">
            <a:extLst>
              <a:ext uri="{FF2B5EF4-FFF2-40B4-BE49-F238E27FC236}">
                <a16:creationId xmlns:a16="http://schemas.microsoft.com/office/drawing/2014/main" id="{0EB3F9C9-74C8-AAD7-846E-178FECD99970}"/>
              </a:ext>
            </a:extLst>
          </p:cNvPr>
          <p:cNvPicPr>
            <a:picLocks noChangeAspect="1"/>
          </p:cNvPicPr>
          <p:nvPr/>
        </p:nvPicPr>
        <p:blipFill rotWithShape="1">
          <a:blip r:embed="rId4">
            <a:extLst>
              <a:ext uri="{28A0092B-C50C-407E-A947-70E740481C1C}">
                <a14:useLocalDpi xmlns:a14="http://schemas.microsoft.com/office/drawing/2010/main" val="0"/>
              </a:ext>
            </a:extLst>
          </a:blip>
          <a:srcRect r="26352" b="1"/>
          <a:stretch/>
        </p:blipFill>
        <p:spPr>
          <a:xfrm rot="5400000">
            <a:off x="3185115" y="3489292"/>
            <a:ext cx="2785951" cy="2837076"/>
          </a:xfrm>
          <a:prstGeom prst="rect">
            <a:avLst/>
          </a:prstGeom>
        </p:spPr>
      </p:pic>
      <p:pic>
        <p:nvPicPr>
          <p:cNvPr id="11" name="Picture 10" descr="A river with a bridge and plants&#10;&#10;Description automatically generated with medium confidence">
            <a:extLst>
              <a:ext uri="{FF2B5EF4-FFF2-40B4-BE49-F238E27FC236}">
                <a16:creationId xmlns:a16="http://schemas.microsoft.com/office/drawing/2014/main" id="{125F5C42-605E-E62B-6BE9-81233C44CD48}"/>
              </a:ext>
            </a:extLst>
          </p:cNvPr>
          <p:cNvPicPr>
            <a:picLocks noChangeAspect="1"/>
          </p:cNvPicPr>
          <p:nvPr/>
        </p:nvPicPr>
        <p:blipFill rotWithShape="1">
          <a:blip r:embed="rId5">
            <a:extLst>
              <a:ext uri="{28A0092B-C50C-407E-A947-70E740481C1C}">
                <a14:useLocalDpi xmlns:a14="http://schemas.microsoft.com/office/drawing/2010/main" val="0"/>
              </a:ext>
            </a:extLst>
          </a:blip>
          <a:srcRect r="20979" b="-2"/>
          <a:stretch/>
        </p:blipFill>
        <p:spPr>
          <a:xfrm rot="5400000">
            <a:off x="6043282" y="473824"/>
            <a:ext cx="5979074" cy="5674892"/>
          </a:xfrm>
          <a:prstGeom prst="rect">
            <a:avLst/>
          </a:prstGeom>
        </p:spPr>
      </p:pic>
    </p:spTree>
    <p:extLst>
      <p:ext uri="{BB962C8B-B14F-4D97-AF65-F5344CB8AC3E}">
        <p14:creationId xmlns:p14="http://schemas.microsoft.com/office/powerpoint/2010/main" val="575069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12" name="Straight Connector 111">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4" name="Group 113">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5" name="Group 114">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7"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16"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20" name="Rectangle 119">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79BFBFD-3615-25ED-EC18-E35D9154178E}"/>
              </a:ext>
            </a:extLst>
          </p:cNvPr>
          <p:cNvSpPr/>
          <p:nvPr/>
        </p:nvSpPr>
        <p:spPr>
          <a:xfrm>
            <a:off x="3777600" y="1079500"/>
            <a:ext cx="4636800" cy="2138400"/>
          </a:xfrm>
          <a:prstGeom prst="rect">
            <a:avLst/>
          </a:prstGeom>
        </p:spPr>
        <p:txBody>
          <a:bodyPr vert="horz" lIns="91440" tIns="45720" rIns="91440" bIns="45720" rtlCol="0" anchor="b" anchorCtr="0">
            <a:normAutofit/>
          </a:bodyPr>
          <a:lstStyle/>
          <a:p>
            <a:pPr algn="ctr">
              <a:spcBef>
                <a:spcPct val="0"/>
              </a:spcBef>
              <a:spcAft>
                <a:spcPts val="600"/>
              </a:spcAft>
            </a:pPr>
            <a:r>
              <a:rPr lang="en-US" sz="4800" b="1">
                <a:ln w="12700">
                  <a:solidFill>
                    <a:schemeClr val="accent1"/>
                  </a:solidFill>
                  <a:prstDash val="solid"/>
                </a:ln>
                <a:effectLst>
                  <a:outerShdw dist="38100" dir="2640000" algn="bl" rotWithShape="0">
                    <a:schemeClr val="accent1"/>
                  </a:outerShdw>
                </a:effectLst>
                <a:latin typeface="+mj-lt"/>
                <a:ea typeface="+mj-ea"/>
                <a:cs typeface="+mj-cs"/>
              </a:rPr>
              <a:t>Explore</a:t>
            </a:r>
          </a:p>
        </p:txBody>
      </p:sp>
      <p:grpSp>
        <p:nvGrpSpPr>
          <p:cNvPr id="122" name="Group 121">
            <a:extLst>
              <a:ext uri="{FF2B5EF4-FFF2-40B4-BE49-F238E27FC236}">
                <a16:creationId xmlns:a16="http://schemas.microsoft.com/office/drawing/2014/main" id="{29578809-4F8C-4A9B-A59D-0D7BDA6B17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123" name="Group 122">
              <a:extLst>
                <a:ext uri="{FF2B5EF4-FFF2-40B4-BE49-F238E27FC236}">
                  <a16:creationId xmlns:a16="http://schemas.microsoft.com/office/drawing/2014/main" id="{B6DADE07-3826-4857-9180-7DB77BCCE89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142" name="Freeform 64">
                <a:extLst>
                  <a:ext uri="{FF2B5EF4-FFF2-40B4-BE49-F238E27FC236}">
                    <a16:creationId xmlns:a16="http://schemas.microsoft.com/office/drawing/2014/main" id="{5C21CC9E-9E93-47EE-B6BE-DAF0D163F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81">
                <a:extLst>
                  <a:ext uri="{FF2B5EF4-FFF2-40B4-BE49-F238E27FC236}">
                    <a16:creationId xmlns:a16="http://schemas.microsoft.com/office/drawing/2014/main" id="{F98634D8-7CA3-4C66-8CD8-4D6F24833C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61">
                <a:extLst>
                  <a:ext uri="{FF2B5EF4-FFF2-40B4-BE49-F238E27FC236}">
                    <a16:creationId xmlns:a16="http://schemas.microsoft.com/office/drawing/2014/main" id="{579AC1E2-C2CF-4BA7-82B4-C8CCC7305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78">
                <a:extLst>
                  <a:ext uri="{FF2B5EF4-FFF2-40B4-BE49-F238E27FC236}">
                    <a16:creationId xmlns:a16="http://schemas.microsoft.com/office/drawing/2014/main" id="{FD089815-EEDF-4A19-B1A5-CD51F7D646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84">
                <a:extLst>
                  <a:ext uri="{FF2B5EF4-FFF2-40B4-BE49-F238E27FC236}">
                    <a16:creationId xmlns:a16="http://schemas.microsoft.com/office/drawing/2014/main" id="{3913B299-F5CE-4C72-A020-2AFCFFDB7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87">
                <a:extLst>
                  <a:ext uri="{FF2B5EF4-FFF2-40B4-BE49-F238E27FC236}">
                    <a16:creationId xmlns:a16="http://schemas.microsoft.com/office/drawing/2014/main" id="{38067600-ABBC-4D8F-B242-026D39DB95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60">
                <a:extLst>
                  <a:ext uri="{FF2B5EF4-FFF2-40B4-BE49-F238E27FC236}">
                    <a16:creationId xmlns:a16="http://schemas.microsoft.com/office/drawing/2014/main" id="{AF1082FE-D7C7-430A-B6DF-041CD1FBF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59">
                <a:extLst>
                  <a:ext uri="{FF2B5EF4-FFF2-40B4-BE49-F238E27FC236}">
                    <a16:creationId xmlns:a16="http://schemas.microsoft.com/office/drawing/2014/main" id="{D20DF48A-C1E5-483E-B21B-EDC96EC75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62">
                <a:extLst>
                  <a:ext uri="{FF2B5EF4-FFF2-40B4-BE49-F238E27FC236}">
                    <a16:creationId xmlns:a16="http://schemas.microsoft.com/office/drawing/2014/main" id="{BE0F4360-2529-43AE-8AD9-1B7B3F903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51" name="Freeform 65">
                <a:extLst>
                  <a:ext uri="{FF2B5EF4-FFF2-40B4-BE49-F238E27FC236}">
                    <a16:creationId xmlns:a16="http://schemas.microsoft.com/office/drawing/2014/main" id="{B1B8DE27-1A2A-48A2-A329-B0F4201A7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79">
                <a:extLst>
                  <a:ext uri="{FF2B5EF4-FFF2-40B4-BE49-F238E27FC236}">
                    <a16:creationId xmlns:a16="http://schemas.microsoft.com/office/drawing/2014/main" id="{9BD6F64A-2862-4703-A7E6-6D3295621F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82">
                <a:extLst>
                  <a:ext uri="{FF2B5EF4-FFF2-40B4-BE49-F238E27FC236}">
                    <a16:creationId xmlns:a16="http://schemas.microsoft.com/office/drawing/2014/main" id="{DA103B72-E0CF-45F0-A7D0-21ECD0175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85">
                <a:extLst>
                  <a:ext uri="{FF2B5EF4-FFF2-40B4-BE49-F238E27FC236}">
                    <a16:creationId xmlns:a16="http://schemas.microsoft.com/office/drawing/2014/main" id="{12BF02EE-B84D-4508-86AE-720FFD0812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88">
                <a:extLst>
                  <a:ext uri="{FF2B5EF4-FFF2-40B4-BE49-F238E27FC236}">
                    <a16:creationId xmlns:a16="http://schemas.microsoft.com/office/drawing/2014/main" id="{63DEFA47-924F-47EC-8A1A-E8D4E1D286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56" name="Group 155">
                <a:extLst>
                  <a:ext uri="{FF2B5EF4-FFF2-40B4-BE49-F238E27FC236}">
                    <a16:creationId xmlns:a16="http://schemas.microsoft.com/office/drawing/2014/main" id="{18E9EAB0-A7D4-43A2-BE0E-0285979BC2C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57" name="Line 63">
                  <a:extLst>
                    <a:ext uri="{FF2B5EF4-FFF2-40B4-BE49-F238E27FC236}">
                      <a16:creationId xmlns:a16="http://schemas.microsoft.com/office/drawing/2014/main" id="{0918A230-E769-4D1D-BAD9-E5835E2C8DE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Line 66">
                  <a:extLst>
                    <a:ext uri="{FF2B5EF4-FFF2-40B4-BE49-F238E27FC236}">
                      <a16:creationId xmlns:a16="http://schemas.microsoft.com/office/drawing/2014/main" id="{8387A7CE-102C-40EE-9CF5-025C3DD8D49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Line 67">
                  <a:extLst>
                    <a:ext uri="{FF2B5EF4-FFF2-40B4-BE49-F238E27FC236}">
                      <a16:creationId xmlns:a16="http://schemas.microsoft.com/office/drawing/2014/main" id="{04D252BC-127A-412D-BC8A-003132AE7C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Line 80">
                  <a:extLst>
                    <a:ext uri="{FF2B5EF4-FFF2-40B4-BE49-F238E27FC236}">
                      <a16:creationId xmlns:a16="http://schemas.microsoft.com/office/drawing/2014/main" id="{DBF98D9E-95AE-499D-90A5-B46B8811607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Line 83">
                  <a:extLst>
                    <a:ext uri="{FF2B5EF4-FFF2-40B4-BE49-F238E27FC236}">
                      <a16:creationId xmlns:a16="http://schemas.microsoft.com/office/drawing/2014/main" id="{DF93481C-D4B8-49D1-8DB5-0DDFD0A975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Line 86">
                  <a:extLst>
                    <a:ext uri="{FF2B5EF4-FFF2-40B4-BE49-F238E27FC236}">
                      <a16:creationId xmlns:a16="http://schemas.microsoft.com/office/drawing/2014/main" id="{E08AF258-8D62-4B36-9315-8652E31710E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Line 89">
                  <a:extLst>
                    <a:ext uri="{FF2B5EF4-FFF2-40B4-BE49-F238E27FC236}">
                      <a16:creationId xmlns:a16="http://schemas.microsoft.com/office/drawing/2014/main" id="{DCAC5381-7C87-4FB1-922C-72424F35D4F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24" name="Group 123">
              <a:extLst>
                <a:ext uri="{FF2B5EF4-FFF2-40B4-BE49-F238E27FC236}">
                  <a16:creationId xmlns:a16="http://schemas.microsoft.com/office/drawing/2014/main" id="{33D131BB-56BB-4799-9DE1-95E397FA61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34" name="Group 133">
                <a:extLst>
                  <a:ext uri="{FF2B5EF4-FFF2-40B4-BE49-F238E27FC236}">
                    <a16:creationId xmlns:a16="http://schemas.microsoft.com/office/drawing/2014/main" id="{BD75D3A2-6328-49F4-A5C7-BDBEBE8710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38" name="Straight Connector 137">
                  <a:extLst>
                    <a:ext uri="{FF2B5EF4-FFF2-40B4-BE49-F238E27FC236}">
                      <a16:creationId xmlns:a16="http://schemas.microsoft.com/office/drawing/2014/main" id="{FB386BFB-69FD-4CED-89B4-6E45CD334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0E0292B6-9C83-4545-9DB9-6D216C649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40" name="Rectangle 30">
                  <a:extLst>
                    <a:ext uri="{FF2B5EF4-FFF2-40B4-BE49-F238E27FC236}">
                      <a16:creationId xmlns:a16="http://schemas.microsoft.com/office/drawing/2014/main" id="{218E320A-887F-4DBF-8CCC-A0E849F36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30">
                  <a:extLst>
                    <a:ext uri="{FF2B5EF4-FFF2-40B4-BE49-F238E27FC236}">
                      <a16:creationId xmlns:a16="http://schemas.microsoft.com/office/drawing/2014/main" id="{70456DE9-EFE8-480B-904C-C4E4521BA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5" name="Group 134">
                <a:extLst>
                  <a:ext uri="{FF2B5EF4-FFF2-40B4-BE49-F238E27FC236}">
                    <a16:creationId xmlns:a16="http://schemas.microsoft.com/office/drawing/2014/main" id="{FFAC87AC-6F0D-41C3-A96D-583587DBD2D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6" name="Freeform: Shape 135">
                  <a:extLst>
                    <a:ext uri="{FF2B5EF4-FFF2-40B4-BE49-F238E27FC236}">
                      <a16:creationId xmlns:a16="http://schemas.microsoft.com/office/drawing/2014/main" id="{BBBB3529-7770-48BD-9A2D-61CB322B4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37" name="Freeform: Shape 136">
                  <a:extLst>
                    <a:ext uri="{FF2B5EF4-FFF2-40B4-BE49-F238E27FC236}">
                      <a16:creationId xmlns:a16="http://schemas.microsoft.com/office/drawing/2014/main" id="{B4D2F05B-BBCD-4783-BDE0-43D73C267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25" name="Group 124">
              <a:extLst>
                <a:ext uri="{FF2B5EF4-FFF2-40B4-BE49-F238E27FC236}">
                  <a16:creationId xmlns:a16="http://schemas.microsoft.com/office/drawing/2014/main" id="{5C54BFAD-42ED-48A4-AA55-3BE394C44E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26" name="Group 125">
                <a:extLst>
                  <a:ext uri="{FF2B5EF4-FFF2-40B4-BE49-F238E27FC236}">
                    <a16:creationId xmlns:a16="http://schemas.microsoft.com/office/drawing/2014/main" id="{FB341D07-45D8-4F3A-B413-FD2B278A24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31" name="Freeform 68">
                  <a:extLst>
                    <a:ext uri="{FF2B5EF4-FFF2-40B4-BE49-F238E27FC236}">
                      <a16:creationId xmlns:a16="http://schemas.microsoft.com/office/drawing/2014/main" id="{872DAC2D-6CA9-4BA0-9831-D9BCA4630F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69">
                  <a:extLst>
                    <a:ext uri="{FF2B5EF4-FFF2-40B4-BE49-F238E27FC236}">
                      <a16:creationId xmlns:a16="http://schemas.microsoft.com/office/drawing/2014/main" id="{79883F04-2F99-488F-B3C5-0B29E181A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3" name="Line 70">
                  <a:extLst>
                    <a:ext uri="{FF2B5EF4-FFF2-40B4-BE49-F238E27FC236}">
                      <a16:creationId xmlns:a16="http://schemas.microsoft.com/office/drawing/2014/main" id="{588E0A03-E6DB-4D96-82A1-39AAB998509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7" name="Group 126">
                <a:extLst>
                  <a:ext uri="{FF2B5EF4-FFF2-40B4-BE49-F238E27FC236}">
                    <a16:creationId xmlns:a16="http://schemas.microsoft.com/office/drawing/2014/main" id="{2032D250-40F2-4BE1-9E51-51D6124316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8" name="Freeform 68">
                  <a:extLst>
                    <a:ext uri="{FF2B5EF4-FFF2-40B4-BE49-F238E27FC236}">
                      <a16:creationId xmlns:a16="http://schemas.microsoft.com/office/drawing/2014/main" id="{CFF6B335-FCBC-4111-B6E0-010A0CCF6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69">
                  <a:extLst>
                    <a:ext uri="{FF2B5EF4-FFF2-40B4-BE49-F238E27FC236}">
                      <a16:creationId xmlns:a16="http://schemas.microsoft.com/office/drawing/2014/main" id="{F3A4A21F-DBFE-4F02-A66E-C6F0ECB698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0" name="Line 70">
                  <a:extLst>
                    <a:ext uri="{FF2B5EF4-FFF2-40B4-BE49-F238E27FC236}">
                      <a16:creationId xmlns:a16="http://schemas.microsoft.com/office/drawing/2014/main" id="{3A5E5CE1-528A-4B41-A739-BFE450F1F97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165" name="Straight Connector 164">
            <a:extLst>
              <a:ext uri="{FF2B5EF4-FFF2-40B4-BE49-F238E27FC236}">
                <a16:creationId xmlns:a16="http://schemas.microsoft.com/office/drawing/2014/main" id="{C88FC08C-C419-4B3F-B3C4-074AE70451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67" name="Group 166">
            <a:extLst>
              <a:ext uri="{FF2B5EF4-FFF2-40B4-BE49-F238E27FC236}">
                <a16:creationId xmlns:a16="http://schemas.microsoft.com/office/drawing/2014/main" id="{E69E4645-4CFC-4C14-9639-295E678593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168" name="Group 167">
              <a:extLst>
                <a:ext uri="{FF2B5EF4-FFF2-40B4-BE49-F238E27FC236}">
                  <a16:creationId xmlns:a16="http://schemas.microsoft.com/office/drawing/2014/main" id="{A75D1D75-29EC-4168-9B74-DD31796A35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187" name="Freeform 64">
                <a:extLst>
                  <a:ext uri="{FF2B5EF4-FFF2-40B4-BE49-F238E27FC236}">
                    <a16:creationId xmlns:a16="http://schemas.microsoft.com/office/drawing/2014/main" id="{5C244629-4F62-4555-8576-76E450C71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81">
                <a:extLst>
                  <a:ext uri="{FF2B5EF4-FFF2-40B4-BE49-F238E27FC236}">
                    <a16:creationId xmlns:a16="http://schemas.microsoft.com/office/drawing/2014/main" id="{33FE7FD6-ED0C-4A85-BB37-50D5DEFE5D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61">
                <a:extLst>
                  <a:ext uri="{FF2B5EF4-FFF2-40B4-BE49-F238E27FC236}">
                    <a16:creationId xmlns:a16="http://schemas.microsoft.com/office/drawing/2014/main" id="{E321CBA3-94D7-498A-AA58-32E5E21DAA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78">
                <a:extLst>
                  <a:ext uri="{FF2B5EF4-FFF2-40B4-BE49-F238E27FC236}">
                    <a16:creationId xmlns:a16="http://schemas.microsoft.com/office/drawing/2014/main" id="{A483E481-9A4F-433D-83BF-BE219AE92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84">
                <a:extLst>
                  <a:ext uri="{FF2B5EF4-FFF2-40B4-BE49-F238E27FC236}">
                    <a16:creationId xmlns:a16="http://schemas.microsoft.com/office/drawing/2014/main" id="{3BD25EE3-866C-4F95-87D6-3539B174A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87">
                <a:extLst>
                  <a:ext uri="{FF2B5EF4-FFF2-40B4-BE49-F238E27FC236}">
                    <a16:creationId xmlns:a16="http://schemas.microsoft.com/office/drawing/2014/main" id="{7C4C4F76-8DA9-47EA-94F9-1D400388FA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60">
                <a:extLst>
                  <a:ext uri="{FF2B5EF4-FFF2-40B4-BE49-F238E27FC236}">
                    <a16:creationId xmlns:a16="http://schemas.microsoft.com/office/drawing/2014/main" id="{025FE981-874E-47FE-81B8-F025D2BF9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59">
                <a:extLst>
                  <a:ext uri="{FF2B5EF4-FFF2-40B4-BE49-F238E27FC236}">
                    <a16:creationId xmlns:a16="http://schemas.microsoft.com/office/drawing/2014/main" id="{5680B73A-298E-4BDA-AB07-ACC8314E40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62">
                <a:extLst>
                  <a:ext uri="{FF2B5EF4-FFF2-40B4-BE49-F238E27FC236}">
                    <a16:creationId xmlns:a16="http://schemas.microsoft.com/office/drawing/2014/main" id="{01AFB333-D097-4235-A165-C9D3CDC2FE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96" name="Freeform 65">
                <a:extLst>
                  <a:ext uri="{FF2B5EF4-FFF2-40B4-BE49-F238E27FC236}">
                    <a16:creationId xmlns:a16="http://schemas.microsoft.com/office/drawing/2014/main" id="{66C11AEB-D3F2-45AA-9C41-CA142A02E7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79">
                <a:extLst>
                  <a:ext uri="{FF2B5EF4-FFF2-40B4-BE49-F238E27FC236}">
                    <a16:creationId xmlns:a16="http://schemas.microsoft.com/office/drawing/2014/main" id="{2EAA79E5-B4EE-4477-A9D7-38234A19D4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82">
                <a:extLst>
                  <a:ext uri="{FF2B5EF4-FFF2-40B4-BE49-F238E27FC236}">
                    <a16:creationId xmlns:a16="http://schemas.microsoft.com/office/drawing/2014/main" id="{A2EB3CA6-CF43-44E7-A82B-C86FF6A75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85">
                <a:extLst>
                  <a:ext uri="{FF2B5EF4-FFF2-40B4-BE49-F238E27FC236}">
                    <a16:creationId xmlns:a16="http://schemas.microsoft.com/office/drawing/2014/main" id="{635B3B6D-8A83-4CF1-AE24-D872BCE07C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88">
                <a:extLst>
                  <a:ext uri="{FF2B5EF4-FFF2-40B4-BE49-F238E27FC236}">
                    <a16:creationId xmlns:a16="http://schemas.microsoft.com/office/drawing/2014/main" id="{67274B73-EB7F-4885-8375-DCC193DE8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201" name="Group 200">
                <a:extLst>
                  <a:ext uri="{FF2B5EF4-FFF2-40B4-BE49-F238E27FC236}">
                    <a16:creationId xmlns:a16="http://schemas.microsoft.com/office/drawing/2014/main" id="{B0EE02B4-8ECF-4636-B55D-11A3869E6E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202" name="Line 63">
                  <a:extLst>
                    <a:ext uri="{FF2B5EF4-FFF2-40B4-BE49-F238E27FC236}">
                      <a16:creationId xmlns:a16="http://schemas.microsoft.com/office/drawing/2014/main" id="{97860271-66A3-4C76-9A50-EF7ADA1D959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 name="Line 66">
                  <a:extLst>
                    <a:ext uri="{FF2B5EF4-FFF2-40B4-BE49-F238E27FC236}">
                      <a16:creationId xmlns:a16="http://schemas.microsoft.com/office/drawing/2014/main" id="{CD0262E2-572E-453D-8FE4-46EDF0C75C2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 name="Line 67">
                  <a:extLst>
                    <a:ext uri="{FF2B5EF4-FFF2-40B4-BE49-F238E27FC236}">
                      <a16:creationId xmlns:a16="http://schemas.microsoft.com/office/drawing/2014/main" id="{504EAB1B-BE08-49A3-91E4-2F59777FF81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 name="Line 80">
                  <a:extLst>
                    <a:ext uri="{FF2B5EF4-FFF2-40B4-BE49-F238E27FC236}">
                      <a16:creationId xmlns:a16="http://schemas.microsoft.com/office/drawing/2014/main" id="{1BA1BFEB-5D6B-4011-8814-75FDF39A8CE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 name="Line 83">
                  <a:extLst>
                    <a:ext uri="{FF2B5EF4-FFF2-40B4-BE49-F238E27FC236}">
                      <a16:creationId xmlns:a16="http://schemas.microsoft.com/office/drawing/2014/main" id="{58D635F3-CD70-43D2-9FAE-690BB6A8C02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 name="Line 86">
                  <a:extLst>
                    <a:ext uri="{FF2B5EF4-FFF2-40B4-BE49-F238E27FC236}">
                      <a16:creationId xmlns:a16="http://schemas.microsoft.com/office/drawing/2014/main" id="{7D4A71ED-4313-45E2-9078-0A2179F6096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 name="Line 89">
                  <a:extLst>
                    <a:ext uri="{FF2B5EF4-FFF2-40B4-BE49-F238E27FC236}">
                      <a16:creationId xmlns:a16="http://schemas.microsoft.com/office/drawing/2014/main" id="{F71A8BF4-8580-4405-93CC-68682C9EFB5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69" name="Group 168">
              <a:extLst>
                <a:ext uri="{FF2B5EF4-FFF2-40B4-BE49-F238E27FC236}">
                  <a16:creationId xmlns:a16="http://schemas.microsoft.com/office/drawing/2014/main" id="{503EA70C-259E-4844-83FD-A8152374DDA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79" name="Group 178">
                <a:extLst>
                  <a:ext uri="{FF2B5EF4-FFF2-40B4-BE49-F238E27FC236}">
                    <a16:creationId xmlns:a16="http://schemas.microsoft.com/office/drawing/2014/main" id="{2D8DEFBA-3794-41DB-BA53-A168E4B02E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83" name="Straight Connector 182">
                  <a:extLst>
                    <a:ext uri="{FF2B5EF4-FFF2-40B4-BE49-F238E27FC236}">
                      <a16:creationId xmlns:a16="http://schemas.microsoft.com/office/drawing/2014/main" id="{F74D1351-C939-4ABA-A2D0-F13C1F3BF5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D672A249-195A-4DAD-984C-AC6C894A6F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85" name="Rectangle 30">
                  <a:extLst>
                    <a:ext uri="{FF2B5EF4-FFF2-40B4-BE49-F238E27FC236}">
                      <a16:creationId xmlns:a16="http://schemas.microsoft.com/office/drawing/2014/main" id="{B2751033-92CC-43C5-B09D-BEAC92129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Rectangle 30">
                  <a:extLst>
                    <a:ext uri="{FF2B5EF4-FFF2-40B4-BE49-F238E27FC236}">
                      <a16:creationId xmlns:a16="http://schemas.microsoft.com/office/drawing/2014/main" id="{810A9024-F6AE-46E1-AF5B-23C1BAF52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0" name="Group 179">
                <a:extLst>
                  <a:ext uri="{FF2B5EF4-FFF2-40B4-BE49-F238E27FC236}">
                    <a16:creationId xmlns:a16="http://schemas.microsoft.com/office/drawing/2014/main" id="{6148CDE3-7E34-46A7-A2A1-B2418BA6CD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81" name="Freeform: Shape 180">
                  <a:extLst>
                    <a:ext uri="{FF2B5EF4-FFF2-40B4-BE49-F238E27FC236}">
                      <a16:creationId xmlns:a16="http://schemas.microsoft.com/office/drawing/2014/main" id="{DFB487FA-CAC6-469F-8D07-227D88323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82" name="Freeform: Shape 181">
                  <a:extLst>
                    <a:ext uri="{FF2B5EF4-FFF2-40B4-BE49-F238E27FC236}">
                      <a16:creationId xmlns:a16="http://schemas.microsoft.com/office/drawing/2014/main" id="{64B6721C-6379-4342-B632-2288DDDD1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70" name="Group 169">
              <a:extLst>
                <a:ext uri="{FF2B5EF4-FFF2-40B4-BE49-F238E27FC236}">
                  <a16:creationId xmlns:a16="http://schemas.microsoft.com/office/drawing/2014/main" id="{58C06E09-320E-44ED-8B43-2BB2CE74A8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71" name="Group 170">
                <a:extLst>
                  <a:ext uri="{FF2B5EF4-FFF2-40B4-BE49-F238E27FC236}">
                    <a16:creationId xmlns:a16="http://schemas.microsoft.com/office/drawing/2014/main" id="{2F42D42C-CE47-479C-A563-298CD9035FC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76" name="Freeform 68">
                  <a:extLst>
                    <a:ext uri="{FF2B5EF4-FFF2-40B4-BE49-F238E27FC236}">
                      <a16:creationId xmlns:a16="http://schemas.microsoft.com/office/drawing/2014/main" id="{65202664-9154-4377-8C3E-9BA25B78A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69">
                  <a:extLst>
                    <a:ext uri="{FF2B5EF4-FFF2-40B4-BE49-F238E27FC236}">
                      <a16:creationId xmlns:a16="http://schemas.microsoft.com/office/drawing/2014/main" id="{F0361EFD-383F-40DA-936A-1EC55BBA67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8" name="Line 70">
                  <a:extLst>
                    <a:ext uri="{FF2B5EF4-FFF2-40B4-BE49-F238E27FC236}">
                      <a16:creationId xmlns:a16="http://schemas.microsoft.com/office/drawing/2014/main" id="{0899FE39-C088-493A-A9ED-9C70D9427F5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72" name="Group 171">
                <a:extLst>
                  <a:ext uri="{FF2B5EF4-FFF2-40B4-BE49-F238E27FC236}">
                    <a16:creationId xmlns:a16="http://schemas.microsoft.com/office/drawing/2014/main" id="{04A185DA-EED5-4241-BCE2-7DFF9775B9D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73" name="Freeform 68">
                  <a:extLst>
                    <a:ext uri="{FF2B5EF4-FFF2-40B4-BE49-F238E27FC236}">
                      <a16:creationId xmlns:a16="http://schemas.microsoft.com/office/drawing/2014/main" id="{1D1D1F03-0895-4603-B54A-30778D288D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69">
                  <a:extLst>
                    <a:ext uri="{FF2B5EF4-FFF2-40B4-BE49-F238E27FC236}">
                      <a16:creationId xmlns:a16="http://schemas.microsoft.com/office/drawing/2014/main" id="{4205B00F-0C22-4C32-B408-130BD2BCA2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5" name="Line 70">
                  <a:extLst>
                    <a:ext uri="{FF2B5EF4-FFF2-40B4-BE49-F238E27FC236}">
                      <a16:creationId xmlns:a16="http://schemas.microsoft.com/office/drawing/2014/main" id="{0307197D-6DFE-4C69-95F1-42678413BAF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756830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31E5E03-EA76-4565-340E-BEE712B0D53F}"/>
              </a:ext>
            </a:extLst>
          </p:cNvPr>
          <p:cNvSpPr txBox="1"/>
          <p:nvPr/>
        </p:nvSpPr>
        <p:spPr>
          <a:xfrm>
            <a:off x="990000" y="2361601"/>
            <a:ext cx="4078800" cy="3416900"/>
          </a:xfrm>
          <a:prstGeom prst="rect">
            <a:avLst/>
          </a:prstGeom>
        </p:spPr>
        <p:txBody>
          <a:bodyPr vert="horz" lIns="91440" tIns="45720" rIns="91440" bIns="45720" rtlCol="0">
            <a:normAutofit fontScale="85000" lnSpcReduction="10000"/>
          </a:bodyPr>
          <a:lstStyle/>
          <a:p>
            <a:pPr>
              <a:lnSpc>
                <a:spcPct val="150000"/>
              </a:lnSpc>
              <a:spcAft>
                <a:spcPts val="600"/>
              </a:spcAft>
            </a:pPr>
            <a:r>
              <a:rPr lang="en-US" sz="2000" spc="50" dirty="0">
                <a:solidFill>
                  <a:schemeClr val="tx1">
                    <a:alpha val="60000"/>
                  </a:schemeClr>
                </a:solidFill>
              </a:rPr>
              <a:t>As I began exploring this park I </a:t>
            </a:r>
            <a:r>
              <a:rPr lang="en-US" sz="2000" spc="50" dirty="0" err="1">
                <a:solidFill>
                  <a:schemeClr val="tx1">
                    <a:alpha val="60000"/>
                  </a:schemeClr>
                </a:solidFill>
              </a:rPr>
              <a:t>realised</a:t>
            </a:r>
            <a:r>
              <a:rPr lang="en-US" sz="2000" spc="50" dirty="0">
                <a:solidFill>
                  <a:schemeClr val="tx1">
                    <a:alpha val="60000"/>
                  </a:schemeClr>
                </a:solidFill>
              </a:rPr>
              <a:t> that even though I had visited many times over the years, I have never really explored and investigated the nature and wildlife within the park. The woodland area is home to a wide variety of trees and plants including </a:t>
            </a:r>
            <a:r>
              <a:rPr lang="en-US" sz="2000" spc="50" dirty="0" err="1">
                <a:solidFill>
                  <a:schemeClr val="tx1">
                    <a:alpha val="60000"/>
                  </a:schemeClr>
                </a:solidFill>
              </a:rPr>
              <a:t>hollybush</a:t>
            </a:r>
            <a:r>
              <a:rPr lang="en-US" sz="2000" spc="50" dirty="0">
                <a:solidFill>
                  <a:schemeClr val="tx1">
                    <a:alpha val="60000"/>
                  </a:schemeClr>
                </a:solidFill>
              </a:rPr>
              <a:t> and fern trees.</a:t>
            </a:r>
          </a:p>
        </p:txBody>
      </p:sp>
      <p:pic>
        <p:nvPicPr>
          <p:cNvPr id="14" name="Picture 13" descr="A dirt path with trees and grass&#10;&#10;Description automatically generated">
            <a:extLst>
              <a:ext uri="{FF2B5EF4-FFF2-40B4-BE49-F238E27FC236}">
                <a16:creationId xmlns:a16="http://schemas.microsoft.com/office/drawing/2014/main" id="{E9E8282C-384B-1E63-6324-7697ED4CC88C}"/>
              </a:ext>
            </a:extLst>
          </p:cNvPr>
          <p:cNvPicPr>
            <a:picLocks noChangeAspect="1"/>
          </p:cNvPicPr>
          <p:nvPr/>
        </p:nvPicPr>
        <p:blipFill rotWithShape="1">
          <a:blip r:embed="rId2">
            <a:extLst>
              <a:ext uri="{28A0092B-C50C-407E-A947-70E740481C1C}">
                <a14:useLocalDpi xmlns:a14="http://schemas.microsoft.com/office/drawing/2010/main" val="0"/>
              </a:ext>
            </a:extLst>
          </a:blip>
          <a:srcRect l="4050" r="17871"/>
          <a:stretch/>
        </p:blipFill>
        <p:spPr>
          <a:xfrm rot="5400000">
            <a:off x="6041700" y="594333"/>
            <a:ext cx="2754000" cy="2645400"/>
          </a:xfrm>
          <a:prstGeom prst="rect">
            <a:avLst/>
          </a:prstGeom>
        </p:spPr>
      </p:pic>
      <p:pic>
        <p:nvPicPr>
          <p:cNvPr id="8" name="Picture 7" descr="A green bush with leaves&#10;&#10;Description automatically generated with medium confidence">
            <a:extLst>
              <a:ext uri="{FF2B5EF4-FFF2-40B4-BE49-F238E27FC236}">
                <a16:creationId xmlns:a16="http://schemas.microsoft.com/office/drawing/2014/main" id="{45808A4E-3DE0-0AC5-3078-40958326301B}"/>
              </a:ext>
            </a:extLst>
          </p:cNvPr>
          <p:cNvPicPr>
            <a:picLocks noChangeAspect="1"/>
          </p:cNvPicPr>
          <p:nvPr/>
        </p:nvPicPr>
        <p:blipFill rotWithShape="1">
          <a:blip r:embed="rId3">
            <a:extLst>
              <a:ext uri="{28A0092B-C50C-407E-A947-70E740481C1C}">
                <a14:useLocalDpi xmlns:a14="http://schemas.microsoft.com/office/drawing/2010/main" val="0"/>
              </a:ext>
            </a:extLst>
          </a:blip>
          <a:srcRect r="21708"/>
          <a:stretch/>
        </p:blipFill>
        <p:spPr>
          <a:xfrm rot="5400000">
            <a:off x="8957100" y="597933"/>
            <a:ext cx="2754000" cy="2638200"/>
          </a:xfrm>
          <a:prstGeom prst="rect">
            <a:avLst/>
          </a:prstGeom>
        </p:spPr>
      </p:pic>
      <p:pic>
        <p:nvPicPr>
          <p:cNvPr id="10" name="Picture 9" descr="A tree stumps and a dirt path&#10;&#10;Description automatically generated">
            <a:extLst>
              <a:ext uri="{FF2B5EF4-FFF2-40B4-BE49-F238E27FC236}">
                <a16:creationId xmlns:a16="http://schemas.microsoft.com/office/drawing/2014/main" id="{2F3F26AB-240B-7117-4C2E-A9F2E3BA60E3}"/>
              </a:ext>
            </a:extLst>
          </p:cNvPr>
          <p:cNvPicPr>
            <a:picLocks noChangeAspect="1"/>
          </p:cNvPicPr>
          <p:nvPr/>
        </p:nvPicPr>
        <p:blipFill rotWithShape="1">
          <a:blip r:embed="rId4">
            <a:extLst>
              <a:ext uri="{28A0092B-C50C-407E-A947-70E740481C1C}">
                <a14:useLocalDpi xmlns:a14="http://schemas.microsoft.com/office/drawing/2010/main" val="0"/>
              </a:ext>
            </a:extLst>
          </a:blip>
          <a:srcRect l="19288" r="43544"/>
          <a:stretch/>
        </p:blipFill>
        <p:spPr>
          <a:xfrm rot="5400000">
            <a:off x="7497600" y="2162400"/>
            <a:ext cx="2754000" cy="5557200"/>
          </a:xfrm>
          <a:prstGeom prst="rect">
            <a:avLst/>
          </a:prstGeom>
        </p:spPr>
      </p:pic>
    </p:spTree>
    <p:extLst>
      <p:ext uri="{BB962C8B-B14F-4D97-AF65-F5344CB8AC3E}">
        <p14:creationId xmlns:p14="http://schemas.microsoft.com/office/powerpoint/2010/main" val="3522778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fence and trees in a field&#10;&#10;Description automatically generated">
            <a:extLst>
              <a:ext uri="{FF2B5EF4-FFF2-40B4-BE49-F238E27FC236}">
                <a16:creationId xmlns:a16="http://schemas.microsoft.com/office/drawing/2014/main" id="{EE902315-DEE1-A3CB-F60A-35F40F1BBF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88518" y="1406978"/>
            <a:ext cx="4953003" cy="5143500"/>
          </a:xfrm>
          <a:prstGeom prst="rect">
            <a:avLst/>
          </a:prstGeom>
        </p:spPr>
      </p:pic>
      <p:pic>
        <p:nvPicPr>
          <p:cNvPr id="7" name="Picture 6" descr="A sign on a fence&#10;&#10;Description automatically generated">
            <a:extLst>
              <a:ext uri="{FF2B5EF4-FFF2-40B4-BE49-F238E27FC236}">
                <a16:creationId xmlns:a16="http://schemas.microsoft.com/office/drawing/2014/main" id="{67204A5C-7A91-037E-22F7-27D72C4906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849836" y="1406979"/>
            <a:ext cx="4953000" cy="5143500"/>
          </a:xfrm>
          <a:prstGeom prst="rect">
            <a:avLst/>
          </a:prstGeom>
        </p:spPr>
      </p:pic>
      <p:sp>
        <p:nvSpPr>
          <p:cNvPr id="8" name="TextBox 7">
            <a:extLst>
              <a:ext uri="{FF2B5EF4-FFF2-40B4-BE49-F238E27FC236}">
                <a16:creationId xmlns:a16="http://schemas.microsoft.com/office/drawing/2014/main" id="{B8D8B4D9-9AE1-7562-DE9B-28702AB8CDB7}"/>
              </a:ext>
            </a:extLst>
          </p:cNvPr>
          <p:cNvSpPr txBox="1"/>
          <p:nvPr/>
        </p:nvSpPr>
        <p:spPr>
          <a:xfrm>
            <a:off x="370114" y="217714"/>
            <a:ext cx="11527972"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This sweet chestnut tree is cordoned off to protect it as it is currently 280 years old and is very fragile!</a:t>
            </a:r>
          </a:p>
        </p:txBody>
      </p:sp>
    </p:spTree>
    <p:extLst>
      <p:ext uri="{BB962C8B-B14F-4D97-AF65-F5344CB8AC3E}">
        <p14:creationId xmlns:p14="http://schemas.microsoft.com/office/powerpoint/2010/main" val="2852407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tree with a hole in it&#10;&#10;Description automatically generated">
            <a:extLst>
              <a:ext uri="{FF2B5EF4-FFF2-40B4-BE49-F238E27FC236}">
                <a16:creationId xmlns:a16="http://schemas.microsoft.com/office/drawing/2014/main" id="{66CB5EFB-7C6C-ADBD-17C4-345A20243D4B}"/>
              </a:ext>
            </a:extLst>
          </p:cNvPr>
          <p:cNvPicPr>
            <a:picLocks noChangeAspect="1"/>
          </p:cNvPicPr>
          <p:nvPr/>
        </p:nvPicPr>
        <p:blipFill rotWithShape="1">
          <a:blip r:embed="rId2">
            <a:extLst>
              <a:ext uri="{28A0092B-C50C-407E-A947-70E740481C1C}">
                <a14:useLocalDpi xmlns:a14="http://schemas.microsoft.com/office/drawing/2010/main" val="0"/>
              </a:ext>
            </a:extLst>
          </a:blip>
          <a:srcRect r="2" b="22362"/>
          <a:stretch/>
        </p:blipFill>
        <p:spPr>
          <a:xfrm rot="5400000">
            <a:off x="-1164375" y="1531559"/>
            <a:ext cx="6517096" cy="3794884"/>
          </a:xfrm>
          <a:prstGeom prst="rect">
            <a:avLst/>
          </a:prstGeom>
        </p:spPr>
      </p:pic>
      <p:pic>
        <p:nvPicPr>
          <p:cNvPr id="9" name="Picture 8">
            <a:extLst>
              <a:ext uri="{FF2B5EF4-FFF2-40B4-BE49-F238E27FC236}">
                <a16:creationId xmlns:a16="http://schemas.microsoft.com/office/drawing/2014/main" id="{919A2521-358A-FF04-90F8-7D9B845689CA}"/>
              </a:ext>
            </a:extLst>
          </p:cNvPr>
          <p:cNvPicPr>
            <a:picLocks noChangeAspect="1"/>
          </p:cNvPicPr>
          <p:nvPr/>
        </p:nvPicPr>
        <p:blipFill rotWithShape="1">
          <a:blip r:embed="rId3">
            <a:extLst>
              <a:ext uri="{28A0092B-C50C-407E-A947-70E740481C1C}">
                <a14:useLocalDpi xmlns:a14="http://schemas.microsoft.com/office/drawing/2010/main" val="0"/>
              </a:ext>
            </a:extLst>
          </a:blip>
          <a:srcRect l="10047" r="27697" b="2"/>
          <a:stretch/>
        </p:blipFill>
        <p:spPr>
          <a:xfrm rot="5400000">
            <a:off x="4509226" y="-159714"/>
            <a:ext cx="3176540" cy="3826711"/>
          </a:xfrm>
          <a:prstGeom prst="rect">
            <a:avLst/>
          </a:prstGeom>
        </p:spPr>
      </p:pic>
      <p:pic>
        <p:nvPicPr>
          <p:cNvPr id="11" name="Picture 10" descr="A tree with a hole in it&#10;&#10;Description automatically generated">
            <a:extLst>
              <a:ext uri="{FF2B5EF4-FFF2-40B4-BE49-F238E27FC236}">
                <a16:creationId xmlns:a16="http://schemas.microsoft.com/office/drawing/2014/main" id="{93ABE68E-256B-E14A-12C4-3851EBBDE99E}"/>
              </a:ext>
            </a:extLst>
          </p:cNvPr>
          <p:cNvPicPr>
            <a:picLocks noChangeAspect="1"/>
          </p:cNvPicPr>
          <p:nvPr/>
        </p:nvPicPr>
        <p:blipFill rotWithShape="1">
          <a:blip r:embed="rId4">
            <a:extLst>
              <a:ext uri="{28A0092B-C50C-407E-A947-70E740481C1C}">
                <a14:useLocalDpi xmlns:a14="http://schemas.microsoft.com/office/drawing/2010/main" val="0"/>
              </a:ext>
            </a:extLst>
          </a:blip>
          <a:srcRect l="9506" r="28132" b="2"/>
          <a:stretch/>
        </p:blipFill>
        <p:spPr>
          <a:xfrm rot="5400000">
            <a:off x="8516364" y="-162462"/>
            <a:ext cx="3181966" cy="3826711"/>
          </a:xfrm>
          <a:prstGeom prst="rect">
            <a:avLst/>
          </a:prstGeom>
        </p:spPr>
      </p:pic>
      <p:pic>
        <p:nvPicPr>
          <p:cNvPr id="13" name="Picture 12" descr="A tree in a field&#10;&#10;Description automatically generated">
            <a:extLst>
              <a:ext uri="{FF2B5EF4-FFF2-40B4-BE49-F238E27FC236}">
                <a16:creationId xmlns:a16="http://schemas.microsoft.com/office/drawing/2014/main" id="{4F21BF6E-9F66-F091-46F9-A72FD901CC85}"/>
              </a:ext>
            </a:extLst>
          </p:cNvPr>
          <p:cNvPicPr>
            <a:picLocks noChangeAspect="1"/>
          </p:cNvPicPr>
          <p:nvPr/>
        </p:nvPicPr>
        <p:blipFill rotWithShape="1">
          <a:blip r:embed="rId5">
            <a:extLst>
              <a:ext uri="{28A0092B-C50C-407E-A947-70E740481C1C}">
                <a14:useLocalDpi xmlns:a14="http://schemas.microsoft.com/office/drawing/2010/main" val="0"/>
              </a:ext>
            </a:extLst>
          </a:blip>
          <a:srcRect l="5058" r="32711" b="2"/>
          <a:stretch/>
        </p:blipFill>
        <p:spPr>
          <a:xfrm rot="5400000">
            <a:off x="4509839" y="3186535"/>
            <a:ext cx="3175314" cy="3826711"/>
          </a:xfrm>
          <a:prstGeom prst="rect">
            <a:avLst/>
          </a:prstGeom>
        </p:spPr>
      </p:pic>
      <p:pic>
        <p:nvPicPr>
          <p:cNvPr id="5" name="Picture 4" descr="A tree with a hole in it&#10;&#10;Description automatically generated">
            <a:extLst>
              <a:ext uri="{FF2B5EF4-FFF2-40B4-BE49-F238E27FC236}">
                <a16:creationId xmlns:a16="http://schemas.microsoft.com/office/drawing/2014/main" id="{490DC66D-51A0-46D1-DD05-C7863E3ACEE2}"/>
              </a:ext>
            </a:extLst>
          </p:cNvPr>
          <p:cNvPicPr>
            <a:picLocks noChangeAspect="1"/>
          </p:cNvPicPr>
          <p:nvPr/>
        </p:nvPicPr>
        <p:blipFill rotWithShape="1">
          <a:blip r:embed="rId6">
            <a:extLst>
              <a:ext uri="{28A0092B-C50C-407E-A947-70E740481C1C}">
                <a14:useLocalDpi xmlns:a14="http://schemas.microsoft.com/office/drawing/2010/main" val="0"/>
              </a:ext>
            </a:extLst>
          </a:blip>
          <a:srcRect l="11174" r="26471" b="2"/>
          <a:stretch/>
        </p:blipFill>
        <p:spPr>
          <a:xfrm rot="5400000">
            <a:off x="8516556" y="3183401"/>
            <a:ext cx="3181582" cy="3826711"/>
          </a:xfrm>
          <a:prstGeom prst="rect">
            <a:avLst/>
          </a:prstGeom>
        </p:spPr>
      </p:pic>
      <p:sp>
        <p:nvSpPr>
          <p:cNvPr id="15" name="TextBox 14">
            <a:extLst>
              <a:ext uri="{FF2B5EF4-FFF2-40B4-BE49-F238E27FC236}">
                <a16:creationId xmlns:a16="http://schemas.microsoft.com/office/drawing/2014/main" id="{EC467A7B-EF80-DA88-A73D-1B693C40B70C}"/>
              </a:ext>
            </a:extLst>
          </p:cNvPr>
          <p:cNvSpPr txBox="1"/>
          <p:nvPr/>
        </p:nvSpPr>
        <p:spPr>
          <a:xfrm>
            <a:off x="373162" y="5970548"/>
            <a:ext cx="12188951" cy="369332"/>
          </a:xfrm>
          <a:prstGeom prst="rect">
            <a:avLst/>
          </a:prstGeom>
          <a:noFill/>
        </p:spPr>
        <p:txBody>
          <a:bodyPr wrap="square" rtlCol="0">
            <a:spAutoFit/>
          </a:bodyPr>
          <a:lstStyle/>
          <a:p>
            <a:r>
              <a:rPr lang="en-GB" b="1" dirty="0">
                <a:solidFill>
                  <a:schemeClr val="bg1"/>
                </a:solidFill>
                <a:highlight>
                  <a:srgbClr val="000000"/>
                </a:highlight>
                <a:latin typeface="Arial" panose="020B0604020202020204" pitchFamily="34" charset="0"/>
                <a:cs typeface="Arial" panose="020B0604020202020204" pitchFamily="34" charset="0"/>
              </a:rPr>
              <a:t>I found it very interesting to notice and explore the different sizes, shapes and patterns of the tree trunks.</a:t>
            </a:r>
          </a:p>
        </p:txBody>
      </p:sp>
    </p:spTree>
    <p:extLst>
      <p:ext uri="{BB962C8B-B14F-4D97-AF65-F5344CB8AC3E}">
        <p14:creationId xmlns:p14="http://schemas.microsoft.com/office/powerpoint/2010/main" val="2114871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BA072C0-8FFA-EB67-8F3C-6B3BBA1F2C78}"/>
              </a:ext>
            </a:extLst>
          </p:cNvPr>
          <p:cNvSpPr txBox="1"/>
          <p:nvPr/>
        </p:nvSpPr>
        <p:spPr>
          <a:xfrm>
            <a:off x="989999" y="2361600"/>
            <a:ext cx="2970000" cy="3416900"/>
          </a:xfrm>
          <a:prstGeom prst="rect">
            <a:avLst/>
          </a:prstGeom>
        </p:spPr>
        <p:txBody>
          <a:bodyPr vert="horz" lIns="91440" tIns="45720" rIns="91440" bIns="45720" rtlCol="0">
            <a:normAutofit/>
          </a:bodyPr>
          <a:lstStyle/>
          <a:p>
            <a:pPr>
              <a:lnSpc>
                <a:spcPct val="140000"/>
              </a:lnSpc>
              <a:spcAft>
                <a:spcPts val="600"/>
              </a:spcAft>
            </a:pPr>
            <a:r>
              <a:rPr lang="en-US" sz="1700" spc="50">
                <a:solidFill>
                  <a:schemeClr val="tx1">
                    <a:alpha val="60000"/>
                  </a:schemeClr>
                </a:solidFill>
              </a:rPr>
              <a:t>The park keepers have spent time to make unused tree stumps into seating and into a bike parking spot which I thought was very creative and seemed to be popular, especially with children using the park.</a:t>
            </a:r>
          </a:p>
        </p:txBody>
      </p:sp>
      <p:pic>
        <p:nvPicPr>
          <p:cNvPr id="14" name="Picture 13" descr="A log on the ground&#10;&#10;Description automatically generated">
            <a:extLst>
              <a:ext uri="{FF2B5EF4-FFF2-40B4-BE49-F238E27FC236}">
                <a16:creationId xmlns:a16="http://schemas.microsoft.com/office/drawing/2014/main" id="{7F129F15-9947-DEAE-395D-4297252D18CF}"/>
              </a:ext>
            </a:extLst>
          </p:cNvPr>
          <p:cNvPicPr>
            <a:picLocks noChangeAspect="1"/>
          </p:cNvPicPr>
          <p:nvPr/>
        </p:nvPicPr>
        <p:blipFill rotWithShape="1">
          <a:blip r:embed="rId2">
            <a:extLst>
              <a:ext uri="{28A0092B-C50C-407E-A947-70E740481C1C}">
                <a14:useLocalDpi xmlns:a14="http://schemas.microsoft.com/office/drawing/2010/main" val="0"/>
              </a:ext>
            </a:extLst>
          </a:blip>
          <a:srcRect l="23816" r="35484" b="14798"/>
          <a:stretch/>
        </p:blipFill>
        <p:spPr>
          <a:xfrm rot="5400000">
            <a:off x="5228992" y="291023"/>
            <a:ext cx="2754002" cy="3252020"/>
          </a:xfrm>
          <a:prstGeom prst="rect">
            <a:avLst/>
          </a:prstGeom>
        </p:spPr>
      </p:pic>
      <p:pic>
        <p:nvPicPr>
          <p:cNvPr id="12" name="Picture 11" descr="A tree stump with a seat&#10;&#10;Description automatically generated">
            <a:extLst>
              <a:ext uri="{FF2B5EF4-FFF2-40B4-BE49-F238E27FC236}">
                <a16:creationId xmlns:a16="http://schemas.microsoft.com/office/drawing/2014/main" id="{B50BDE65-B1BF-C2B0-0717-1FAE5DD2CC30}"/>
              </a:ext>
            </a:extLst>
          </p:cNvPr>
          <p:cNvPicPr>
            <a:picLocks noChangeAspect="1"/>
          </p:cNvPicPr>
          <p:nvPr/>
        </p:nvPicPr>
        <p:blipFill rotWithShape="1">
          <a:blip r:embed="rId3">
            <a:extLst>
              <a:ext uri="{28A0092B-C50C-407E-A947-70E740481C1C}">
                <a14:useLocalDpi xmlns:a14="http://schemas.microsoft.com/office/drawing/2010/main" val="0"/>
              </a:ext>
            </a:extLst>
          </a:blip>
          <a:srcRect l="5170" r="30316"/>
          <a:stretch/>
        </p:blipFill>
        <p:spPr>
          <a:xfrm rot="5400000">
            <a:off x="8673795" y="316229"/>
            <a:ext cx="2754000" cy="3201607"/>
          </a:xfrm>
          <a:prstGeom prst="rect">
            <a:avLst/>
          </a:prstGeom>
        </p:spPr>
      </p:pic>
      <p:pic>
        <p:nvPicPr>
          <p:cNvPr id="6" name="Picture 5" descr="A fence with a sign on it&#10;&#10;Description automatically generated">
            <a:extLst>
              <a:ext uri="{FF2B5EF4-FFF2-40B4-BE49-F238E27FC236}">
                <a16:creationId xmlns:a16="http://schemas.microsoft.com/office/drawing/2014/main" id="{547557CA-CEA6-D97D-2854-EFB37E298160}"/>
              </a:ext>
            </a:extLst>
          </p:cNvPr>
          <p:cNvPicPr>
            <a:picLocks noChangeAspect="1"/>
          </p:cNvPicPr>
          <p:nvPr/>
        </p:nvPicPr>
        <p:blipFill rotWithShape="1">
          <a:blip r:embed="rId4">
            <a:extLst>
              <a:ext uri="{28A0092B-C50C-407E-A947-70E740481C1C}">
                <a14:useLocalDpi xmlns:a14="http://schemas.microsoft.com/office/drawing/2010/main" val="0"/>
              </a:ext>
            </a:extLst>
          </a:blip>
          <a:srcRect l="21293" r="47748" b="1"/>
          <a:stretch/>
        </p:blipFill>
        <p:spPr>
          <a:xfrm rot="5400000">
            <a:off x="6938792" y="1605162"/>
            <a:ext cx="2754000" cy="6671613"/>
          </a:xfrm>
          <a:prstGeom prst="rect">
            <a:avLst/>
          </a:prstGeom>
        </p:spPr>
      </p:pic>
    </p:spTree>
    <p:extLst>
      <p:ext uri="{BB962C8B-B14F-4D97-AF65-F5344CB8AC3E}">
        <p14:creationId xmlns:p14="http://schemas.microsoft.com/office/powerpoint/2010/main" val="2623008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onkey climbing on a tree&#10;&#10;Description automatically generated">
            <a:extLst>
              <a:ext uri="{FF2B5EF4-FFF2-40B4-BE49-F238E27FC236}">
                <a16:creationId xmlns:a16="http://schemas.microsoft.com/office/drawing/2014/main" id="{43BCBD60-A397-2849-A5C0-DA4EDE1456DE}"/>
              </a:ext>
            </a:extLst>
          </p:cNvPr>
          <p:cNvPicPr>
            <a:picLocks noChangeAspect="1"/>
          </p:cNvPicPr>
          <p:nvPr/>
        </p:nvPicPr>
        <p:blipFill rotWithShape="1">
          <a:blip r:embed="rId2">
            <a:extLst>
              <a:ext uri="{28A0092B-C50C-407E-A947-70E740481C1C}">
                <a14:useLocalDpi xmlns:a14="http://schemas.microsoft.com/office/drawing/2010/main" val="0"/>
              </a:ext>
            </a:extLst>
          </a:blip>
          <a:srcRect r="28681"/>
          <a:stretch/>
        </p:blipFill>
        <p:spPr>
          <a:xfrm rot="5400000">
            <a:off x="177006" y="-177006"/>
            <a:ext cx="6858000" cy="7212013"/>
          </a:xfrm>
          <a:prstGeom prst="rect">
            <a:avLst/>
          </a:prstGeom>
        </p:spPr>
      </p:pic>
      <p:cxnSp>
        <p:nvCxnSpPr>
          <p:cNvPr id="23" name="Straight Connector 22">
            <a:extLst>
              <a:ext uri="{FF2B5EF4-FFF2-40B4-BE49-F238E27FC236}">
                <a16:creationId xmlns:a16="http://schemas.microsoft.com/office/drawing/2014/main" id="{E1C2E33F-4B1D-4F8B-B721-96313EA294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915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AF63256-22BB-BF6F-B224-6F593D17D6DA}"/>
              </a:ext>
            </a:extLst>
          </p:cNvPr>
          <p:cNvSpPr txBox="1"/>
          <p:nvPr/>
        </p:nvSpPr>
        <p:spPr>
          <a:xfrm>
            <a:off x="8172006" y="2877018"/>
            <a:ext cx="3060000" cy="3338722"/>
          </a:xfrm>
          <a:prstGeom prst="rect">
            <a:avLst/>
          </a:prstGeom>
        </p:spPr>
        <p:txBody>
          <a:bodyPr vert="horz" lIns="91440" tIns="45720" rIns="91440" bIns="45720" rtlCol="0">
            <a:normAutofit/>
          </a:bodyPr>
          <a:lstStyle/>
          <a:p>
            <a:pPr>
              <a:lnSpc>
                <a:spcPct val="140000"/>
              </a:lnSpc>
              <a:spcAft>
                <a:spcPts val="600"/>
              </a:spcAft>
            </a:pPr>
            <a:r>
              <a:rPr lang="en-US" sz="1400" spc="50">
                <a:solidFill>
                  <a:schemeClr val="tx1">
                    <a:alpha val="60000"/>
                  </a:schemeClr>
                </a:solidFill>
              </a:rPr>
              <a:t>As I continued exploring, I noticed this small squirrel and watched him for over 10 minutes. He was running into a small section of the woodland area to collect a nut and then ran up this huge tree, perching himself on this branch to enjoy his food.</a:t>
            </a:r>
          </a:p>
        </p:txBody>
      </p:sp>
    </p:spTree>
    <p:extLst>
      <p:ext uri="{BB962C8B-B14F-4D97-AF65-F5344CB8AC3E}">
        <p14:creationId xmlns:p14="http://schemas.microsoft.com/office/powerpoint/2010/main" val="495793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6" name="Group 15">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8"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7"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1" name="Rectangle 20">
            <a:extLst>
              <a:ext uri="{FF2B5EF4-FFF2-40B4-BE49-F238E27FC236}">
                <a16:creationId xmlns:a16="http://schemas.microsoft.com/office/drawing/2014/main" id="{72C53508-B3F0-4B95-A7BB-3FB94033C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9B3E52E-7B14-5DF4-D267-F1C15BC9B5D9}"/>
              </a:ext>
            </a:extLst>
          </p:cNvPr>
          <p:cNvSpPr txBox="1"/>
          <p:nvPr/>
        </p:nvSpPr>
        <p:spPr>
          <a:xfrm>
            <a:off x="7113600" y="1311279"/>
            <a:ext cx="4060800" cy="2049502"/>
          </a:xfrm>
          <a:prstGeom prst="rect">
            <a:avLst/>
          </a:prstGeom>
        </p:spPr>
        <p:txBody>
          <a:bodyPr vert="horz" lIns="91440" tIns="45720" rIns="91440" bIns="45720" rtlCol="0" anchor="b" anchorCtr="0">
            <a:normAutofit/>
          </a:bodyPr>
          <a:lstStyle/>
          <a:p>
            <a:pPr algn="ctr">
              <a:lnSpc>
                <a:spcPct val="90000"/>
              </a:lnSpc>
              <a:spcBef>
                <a:spcPct val="0"/>
              </a:spcBef>
              <a:spcAft>
                <a:spcPts val="600"/>
              </a:spcAft>
            </a:pPr>
            <a:r>
              <a:rPr lang="en-US" sz="3200" dirty="0">
                <a:latin typeface="Arial" panose="020B0604020202020204" pitchFamily="34" charset="0"/>
                <a:ea typeface="+mj-ea"/>
                <a:cs typeface="Arial" panose="020B0604020202020204" pitchFamily="34" charset="0"/>
              </a:rPr>
              <a:t>The parkland contains a large lake that is home to many animals and wildlife.</a:t>
            </a:r>
          </a:p>
        </p:txBody>
      </p:sp>
      <p:pic>
        <p:nvPicPr>
          <p:cNvPr id="8" name="Picture 7" descr="A pond with lily pads&#10;&#10;Description automatically generated">
            <a:extLst>
              <a:ext uri="{FF2B5EF4-FFF2-40B4-BE49-F238E27FC236}">
                <a16:creationId xmlns:a16="http://schemas.microsoft.com/office/drawing/2014/main" id="{D2E44145-B27A-B0F2-4416-DADB08BB407B}"/>
              </a:ext>
            </a:extLst>
          </p:cNvPr>
          <p:cNvPicPr>
            <a:picLocks noChangeAspect="1"/>
          </p:cNvPicPr>
          <p:nvPr/>
        </p:nvPicPr>
        <p:blipFill rotWithShape="1">
          <a:blip r:embed="rId2">
            <a:extLst>
              <a:ext uri="{28A0092B-C50C-407E-A947-70E740481C1C}">
                <a14:useLocalDpi xmlns:a14="http://schemas.microsoft.com/office/drawing/2010/main" val="0"/>
              </a:ext>
            </a:extLst>
          </a:blip>
          <a:srcRect r="21991" b="2"/>
          <a:stretch/>
        </p:blipFill>
        <p:spPr>
          <a:xfrm rot="5400000">
            <a:off x="429493" y="651494"/>
            <a:ext cx="5778000" cy="5555011"/>
          </a:xfrm>
          <a:prstGeom prst="rect">
            <a:avLst/>
          </a:prstGeom>
        </p:spPr>
      </p:pic>
      <p:grpSp>
        <p:nvGrpSpPr>
          <p:cNvPr id="23" name="Group 22">
            <a:extLst>
              <a:ext uri="{FF2B5EF4-FFF2-40B4-BE49-F238E27FC236}">
                <a16:creationId xmlns:a16="http://schemas.microsoft.com/office/drawing/2014/main" id="{7DC925D4-A222-4AF4-B410-4AFDEE4557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6674373" y="402322"/>
            <a:ext cx="641183" cy="1069728"/>
            <a:chOff x="6484112" y="2967038"/>
            <a:chExt cx="641183" cy="1069728"/>
          </a:xfrm>
        </p:grpSpPr>
        <p:grpSp>
          <p:nvGrpSpPr>
            <p:cNvPr id="24" name="Group 23">
              <a:extLst>
                <a:ext uri="{FF2B5EF4-FFF2-40B4-BE49-F238E27FC236}">
                  <a16:creationId xmlns:a16="http://schemas.microsoft.com/office/drawing/2014/main" id="{0DBBB94E-15E5-42D1-A617-70B91FC06D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29" name="Freeform 68">
                <a:extLst>
                  <a:ext uri="{FF2B5EF4-FFF2-40B4-BE49-F238E27FC236}">
                    <a16:creationId xmlns:a16="http://schemas.microsoft.com/office/drawing/2014/main" id="{2C81B35A-4CE9-4440-B050-12A299FA6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69">
                <a:extLst>
                  <a:ext uri="{FF2B5EF4-FFF2-40B4-BE49-F238E27FC236}">
                    <a16:creationId xmlns:a16="http://schemas.microsoft.com/office/drawing/2014/main" id="{A0D17983-4044-441A-ADBD-E035D9AE7E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 name="Line 70">
                <a:extLst>
                  <a:ext uri="{FF2B5EF4-FFF2-40B4-BE49-F238E27FC236}">
                    <a16:creationId xmlns:a16="http://schemas.microsoft.com/office/drawing/2014/main" id="{19F1FD06-FDAD-4A4F-BFA2-40C00615ED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5" name="Group 24">
              <a:extLst>
                <a:ext uri="{FF2B5EF4-FFF2-40B4-BE49-F238E27FC236}">
                  <a16:creationId xmlns:a16="http://schemas.microsoft.com/office/drawing/2014/main" id="{7EFDE4C0-4728-4BFA-AB30-F128558D04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6" name="Freeform 68">
                <a:extLst>
                  <a:ext uri="{FF2B5EF4-FFF2-40B4-BE49-F238E27FC236}">
                    <a16:creationId xmlns:a16="http://schemas.microsoft.com/office/drawing/2014/main" id="{1D506130-A061-4892-B4AB-FC514FF04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69">
                <a:extLst>
                  <a:ext uri="{FF2B5EF4-FFF2-40B4-BE49-F238E27FC236}">
                    <a16:creationId xmlns:a16="http://schemas.microsoft.com/office/drawing/2014/main" id="{49AD3E33-5B3A-488D-9055-A66F48964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Line 70">
                <a:extLst>
                  <a:ext uri="{FF2B5EF4-FFF2-40B4-BE49-F238E27FC236}">
                    <a16:creationId xmlns:a16="http://schemas.microsoft.com/office/drawing/2014/main" id="{A5CE7C61-384B-4565-8779-29E91BEF4C5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33" name="Group 32">
            <a:extLst>
              <a:ext uri="{FF2B5EF4-FFF2-40B4-BE49-F238E27FC236}">
                <a16:creationId xmlns:a16="http://schemas.microsoft.com/office/drawing/2014/main" id="{5EE5DB50-1341-4A9E-A206-967EBBDE4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11020476" y="5368081"/>
            <a:ext cx="641183" cy="1069728"/>
            <a:chOff x="6484112" y="2967038"/>
            <a:chExt cx="641183" cy="1069728"/>
          </a:xfrm>
        </p:grpSpPr>
        <p:grpSp>
          <p:nvGrpSpPr>
            <p:cNvPr id="34" name="Group 33">
              <a:extLst>
                <a:ext uri="{FF2B5EF4-FFF2-40B4-BE49-F238E27FC236}">
                  <a16:creationId xmlns:a16="http://schemas.microsoft.com/office/drawing/2014/main" id="{19A84626-F20C-4555-AFAF-1A2B70D3D9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9" name="Freeform 68">
                <a:extLst>
                  <a:ext uri="{FF2B5EF4-FFF2-40B4-BE49-F238E27FC236}">
                    <a16:creationId xmlns:a16="http://schemas.microsoft.com/office/drawing/2014/main" id="{561A2DEB-32E0-497B-AFF5-12455326D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69">
                <a:extLst>
                  <a:ext uri="{FF2B5EF4-FFF2-40B4-BE49-F238E27FC236}">
                    <a16:creationId xmlns:a16="http://schemas.microsoft.com/office/drawing/2014/main" id="{F74C0FA4-7280-478C-9F0A-5C44367405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Line 70">
                <a:extLst>
                  <a:ext uri="{FF2B5EF4-FFF2-40B4-BE49-F238E27FC236}">
                    <a16:creationId xmlns:a16="http://schemas.microsoft.com/office/drawing/2014/main" id="{6055EE13-719B-42CB-B390-656E3D7ED4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5" name="Group 34">
              <a:extLst>
                <a:ext uri="{FF2B5EF4-FFF2-40B4-BE49-F238E27FC236}">
                  <a16:creationId xmlns:a16="http://schemas.microsoft.com/office/drawing/2014/main" id="{0AFE4A8F-11DC-406B-81CA-1EFF5D00CE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36" name="Freeform 68">
                <a:extLst>
                  <a:ext uri="{FF2B5EF4-FFF2-40B4-BE49-F238E27FC236}">
                    <a16:creationId xmlns:a16="http://schemas.microsoft.com/office/drawing/2014/main" id="{1220809B-3187-4A4E-B1B4-931C71836C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69">
                <a:extLst>
                  <a:ext uri="{FF2B5EF4-FFF2-40B4-BE49-F238E27FC236}">
                    <a16:creationId xmlns:a16="http://schemas.microsoft.com/office/drawing/2014/main" id="{FA8BADC2-4522-4CCB-B068-9C3AC1F1E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Line 70">
                <a:extLst>
                  <a:ext uri="{FF2B5EF4-FFF2-40B4-BE49-F238E27FC236}">
                    <a16:creationId xmlns:a16="http://schemas.microsoft.com/office/drawing/2014/main" id="{8507DFE2-C18B-40C2-A945-EFDD0D8EC9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Tree>
    <p:extLst>
      <p:ext uri="{BB962C8B-B14F-4D97-AF65-F5344CB8AC3E}">
        <p14:creationId xmlns:p14="http://schemas.microsoft.com/office/powerpoint/2010/main" val="4158891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duck swimming in the water&#10;&#10;Description automatically generated">
            <a:extLst>
              <a:ext uri="{FF2B5EF4-FFF2-40B4-BE49-F238E27FC236}">
                <a16:creationId xmlns:a16="http://schemas.microsoft.com/office/drawing/2014/main" id="{D7AA811C-0919-020A-A9F6-D902753B9F1C}"/>
              </a:ext>
            </a:extLst>
          </p:cNvPr>
          <p:cNvPicPr>
            <a:picLocks noChangeAspect="1"/>
          </p:cNvPicPr>
          <p:nvPr/>
        </p:nvPicPr>
        <p:blipFill rotWithShape="1">
          <a:blip r:embed="rId2">
            <a:extLst>
              <a:ext uri="{28A0092B-C50C-407E-A947-70E740481C1C}">
                <a14:useLocalDpi xmlns:a14="http://schemas.microsoft.com/office/drawing/2010/main" val="0"/>
              </a:ext>
            </a:extLst>
          </a:blip>
          <a:srcRect t="11180" r="2" b="11182"/>
          <a:stretch/>
        </p:blipFill>
        <p:spPr>
          <a:xfrm rot="5400000">
            <a:off x="-1164375" y="1531559"/>
            <a:ext cx="6517096" cy="3794884"/>
          </a:xfrm>
          <a:prstGeom prst="rect">
            <a:avLst/>
          </a:prstGeom>
        </p:spPr>
      </p:pic>
      <p:pic>
        <p:nvPicPr>
          <p:cNvPr id="5" name="Picture 4" descr="A body of water with trees and bushes&#10;&#10;Description automatically generated">
            <a:extLst>
              <a:ext uri="{FF2B5EF4-FFF2-40B4-BE49-F238E27FC236}">
                <a16:creationId xmlns:a16="http://schemas.microsoft.com/office/drawing/2014/main" id="{275A9015-F2A8-62B6-E9C8-168478C36A92}"/>
              </a:ext>
            </a:extLst>
          </p:cNvPr>
          <p:cNvPicPr>
            <a:picLocks noChangeAspect="1"/>
          </p:cNvPicPr>
          <p:nvPr/>
        </p:nvPicPr>
        <p:blipFill rotWithShape="1">
          <a:blip r:embed="rId3">
            <a:extLst>
              <a:ext uri="{28A0092B-C50C-407E-A947-70E740481C1C}">
                <a14:useLocalDpi xmlns:a14="http://schemas.microsoft.com/office/drawing/2010/main" val="0"/>
              </a:ext>
            </a:extLst>
          </a:blip>
          <a:srcRect l="2953" r="34791" b="2"/>
          <a:stretch/>
        </p:blipFill>
        <p:spPr>
          <a:xfrm rot="5400000">
            <a:off x="4509226" y="-159714"/>
            <a:ext cx="3176540" cy="3826711"/>
          </a:xfrm>
          <a:prstGeom prst="rect">
            <a:avLst/>
          </a:prstGeom>
        </p:spPr>
      </p:pic>
      <p:pic>
        <p:nvPicPr>
          <p:cNvPr id="15" name="Picture 14" descr="A group of ducks in a lake&#10;&#10;Description automatically generated">
            <a:extLst>
              <a:ext uri="{FF2B5EF4-FFF2-40B4-BE49-F238E27FC236}">
                <a16:creationId xmlns:a16="http://schemas.microsoft.com/office/drawing/2014/main" id="{1DA0B4E3-54D2-5823-78A2-BDAF4950060E}"/>
              </a:ext>
            </a:extLst>
          </p:cNvPr>
          <p:cNvPicPr>
            <a:picLocks noChangeAspect="1"/>
          </p:cNvPicPr>
          <p:nvPr/>
        </p:nvPicPr>
        <p:blipFill rotWithShape="1">
          <a:blip r:embed="rId4">
            <a:extLst>
              <a:ext uri="{28A0092B-C50C-407E-A947-70E740481C1C}">
                <a14:useLocalDpi xmlns:a14="http://schemas.microsoft.com/office/drawing/2010/main" val="0"/>
              </a:ext>
            </a:extLst>
          </a:blip>
          <a:srcRect l="6326" r="31311" b="2"/>
          <a:stretch/>
        </p:blipFill>
        <p:spPr>
          <a:xfrm rot="5400000">
            <a:off x="8516364" y="-162462"/>
            <a:ext cx="3181966" cy="3826711"/>
          </a:xfrm>
          <a:prstGeom prst="rect">
            <a:avLst/>
          </a:prstGeom>
        </p:spPr>
      </p:pic>
      <p:pic>
        <p:nvPicPr>
          <p:cNvPr id="13" name="Picture 12" descr="A group of birds swimming in a lake&#10;&#10;Description automatically generated">
            <a:extLst>
              <a:ext uri="{FF2B5EF4-FFF2-40B4-BE49-F238E27FC236}">
                <a16:creationId xmlns:a16="http://schemas.microsoft.com/office/drawing/2014/main" id="{614E9B45-4002-A0A8-9486-3BD8F6857C6A}"/>
              </a:ext>
            </a:extLst>
          </p:cNvPr>
          <p:cNvPicPr>
            <a:picLocks noChangeAspect="1"/>
          </p:cNvPicPr>
          <p:nvPr/>
        </p:nvPicPr>
        <p:blipFill rotWithShape="1">
          <a:blip r:embed="rId5">
            <a:extLst>
              <a:ext uri="{28A0092B-C50C-407E-A947-70E740481C1C}">
                <a14:useLocalDpi xmlns:a14="http://schemas.microsoft.com/office/drawing/2010/main" val="0"/>
              </a:ext>
            </a:extLst>
          </a:blip>
          <a:srcRect l="5921" r="31847" b="2"/>
          <a:stretch/>
        </p:blipFill>
        <p:spPr>
          <a:xfrm rot="5400000">
            <a:off x="4509839" y="3186535"/>
            <a:ext cx="3175314" cy="3826711"/>
          </a:xfrm>
          <a:prstGeom prst="rect">
            <a:avLst/>
          </a:prstGeom>
        </p:spPr>
      </p:pic>
      <p:pic>
        <p:nvPicPr>
          <p:cNvPr id="11" name="Picture 10" descr="A bird in the water&#10;&#10;Description automatically generated">
            <a:extLst>
              <a:ext uri="{FF2B5EF4-FFF2-40B4-BE49-F238E27FC236}">
                <a16:creationId xmlns:a16="http://schemas.microsoft.com/office/drawing/2014/main" id="{D799D391-4ED9-EDB8-5ECA-B03056382292}"/>
              </a:ext>
            </a:extLst>
          </p:cNvPr>
          <p:cNvPicPr>
            <a:picLocks noChangeAspect="1"/>
          </p:cNvPicPr>
          <p:nvPr/>
        </p:nvPicPr>
        <p:blipFill rotWithShape="1">
          <a:blip r:embed="rId6">
            <a:extLst>
              <a:ext uri="{28A0092B-C50C-407E-A947-70E740481C1C}">
                <a14:useLocalDpi xmlns:a14="http://schemas.microsoft.com/office/drawing/2010/main" val="0"/>
              </a:ext>
            </a:extLst>
          </a:blip>
          <a:srcRect l="1361" r="36285" b="2"/>
          <a:stretch/>
        </p:blipFill>
        <p:spPr>
          <a:xfrm rot="5400000">
            <a:off x="8516556" y="3183401"/>
            <a:ext cx="3181582" cy="3826711"/>
          </a:xfrm>
          <a:prstGeom prst="rect">
            <a:avLst/>
          </a:prstGeom>
        </p:spPr>
      </p:pic>
    </p:spTree>
    <p:extLst>
      <p:ext uri="{BB962C8B-B14F-4D97-AF65-F5344CB8AC3E}">
        <p14:creationId xmlns:p14="http://schemas.microsoft.com/office/powerpoint/2010/main" val="1521414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38" name="Group 37">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8" name="Group 17">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39"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41"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42" name="Rectangle 41">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63EAC624-3D82-3DB5-3F90-A8FE2494D537}"/>
              </a:ext>
            </a:extLst>
          </p:cNvPr>
          <p:cNvSpPr txBox="1"/>
          <p:nvPr/>
        </p:nvSpPr>
        <p:spPr>
          <a:xfrm>
            <a:off x="1079510" y="531814"/>
            <a:ext cx="4457690" cy="1720850"/>
          </a:xfrm>
          <a:prstGeom prst="rect">
            <a:avLst/>
          </a:prstGeom>
        </p:spPr>
        <p:txBody>
          <a:bodyPr vert="horz" lIns="91440" tIns="45720" rIns="91440" bIns="45720" rtlCol="0" anchor="ctr" anchorCtr="0">
            <a:normAutofit/>
          </a:bodyPr>
          <a:lstStyle/>
          <a:p>
            <a:pPr algn="ctr">
              <a:lnSpc>
                <a:spcPct val="90000"/>
              </a:lnSpc>
              <a:spcBef>
                <a:spcPct val="0"/>
              </a:spcBef>
              <a:spcAft>
                <a:spcPts val="600"/>
              </a:spcAft>
            </a:pPr>
            <a:r>
              <a:rPr lang="en-US" sz="2600" dirty="0">
                <a:latin typeface="Arial" panose="020B0604020202020204" pitchFamily="34" charset="0"/>
                <a:ea typeface="+mj-ea"/>
                <a:cs typeface="Arial" panose="020B0604020202020204" pitchFamily="34" charset="0"/>
              </a:rPr>
              <a:t>Near the water’s edge I discovered a baby moorhen being cared for by its parents.</a:t>
            </a:r>
          </a:p>
        </p:txBody>
      </p:sp>
      <p:cxnSp>
        <p:nvCxnSpPr>
          <p:cNvPr id="43" name="Straight Connector 42">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1392239"/>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4" descr="Birds in the grass&#10;&#10;Description automatically generated">
            <a:extLst>
              <a:ext uri="{FF2B5EF4-FFF2-40B4-BE49-F238E27FC236}">
                <a16:creationId xmlns:a16="http://schemas.microsoft.com/office/drawing/2014/main" id="{0143A3B0-C185-96E2-535D-C42CC69DB9AA}"/>
              </a:ext>
            </a:extLst>
          </p:cNvPr>
          <p:cNvPicPr>
            <a:picLocks noChangeAspect="1"/>
          </p:cNvPicPr>
          <p:nvPr/>
        </p:nvPicPr>
        <p:blipFill rotWithShape="1">
          <a:blip r:embed="rId2">
            <a:extLst>
              <a:ext uri="{28A0092B-C50C-407E-A947-70E740481C1C}">
                <a14:useLocalDpi xmlns:a14="http://schemas.microsoft.com/office/drawing/2010/main" val="0"/>
              </a:ext>
            </a:extLst>
          </a:blip>
          <a:srcRect l="909" r="25204"/>
          <a:stretch/>
        </p:blipFill>
        <p:spPr>
          <a:xfrm rot="5400000">
            <a:off x="567480" y="2817071"/>
            <a:ext cx="3472117" cy="3524400"/>
          </a:xfrm>
          <a:prstGeom prst="rect">
            <a:avLst/>
          </a:prstGeom>
        </p:spPr>
      </p:pic>
      <p:pic>
        <p:nvPicPr>
          <p:cNvPr id="7" name="Picture 6" descr="A bird in the water&#10;&#10;Description automatically generated">
            <a:extLst>
              <a:ext uri="{FF2B5EF4-FFF2-40B4-BE49-F238E27FC236}">
                <a16:creationId xmlns:a16="http://schemas.microsoft.com/office/drawing/2014/main" id="{FADAE61D-4E81-45BE-24DE-8844DEE87702}"/>
              </a:ext>
            </a:extLst>
          </p:cNvPr>
          <p:cNvPicPr>
            <a:picLocks noChangeAspect="1"/>
          </p:cNvPicPr>
          <p:nvPr/>
        </p:nvPicPr>
        <p:blipFill rotWithShape="1">
          <a:blip r:embed="rId3">
            <a:extLst>
              <a:ext uri="{28A0092B-C50C-407E-A947-70E740481C1C}">
                <a14:useLocalDpi xmlns:a14="http://schemas.microsoft.com/office/drawing/2010/main" val="0"/>
              </a:ext>
            </a:extLst>
          </a:blip>
          <a:srcRect r="26113"/>
          <a:stretch/>
        </p:blipFill>
        <p:spPr>
          <a:xfrm rot="5400000">
            <a:off x="4360116" y="2817071"/>
            <a:ext cx="3472117" cy="3524400"/>
          </a:xfrm>
          <a:prstGeom prst="rect">
            <a:avLst/>
          </a:prstGeom>
        </p:spPr>
      </p:pic>
      <p:pic>
        <p:nvPicPr>
          <p:cNvPr id="9" name="Picture 8" descr="A bird in the water&#10;&#10;Description automatically generated">
            <a:extLst>
              <a:ext uri="{FF2B5EF4-FFF2-40B4-BE49-F238E27FC236}">
                <a16:creationId xmlns:a16="http://schemas.microsoft.com/office/drawing/2014/main" id="{1347DB6D-B11F-B464-8D4B-A0D7CB96FB7F}"/>
              </a:ext>
            </a:extLst>
          </p:cNvPr>
          <p:cNvPicPr>
            <a:picLocks noChangeAspect="1"/>
          </p:cNvPicPr>
          <p:nvPr/>
        </p:nvPicPr>
        <p:blipFill rotWithShape="1">
          <a:blip r:embed="rId4">
            <a:extLst>
              <a:ext uri="{28A0092B-C50C-407E-A947-70E740481C1C}">
                <a14:useLocalDpi xmlns:a14="http://schemas.microsoft.com/office/drawing/2010/main" val="0"/>
              </a:ext>
            </a:extLst>
          </a:blip>
          <a:srcRect r="26113"/>
          <a:stretch/>
        </p:blipFill>
        <p:spPr>
          <a:xfrm rot="5400000">
            <a:off x="8152753" y="2817071"/>
            <a:ext cx="3472117" cy="3524400"/>
          </a:xfrm>
          <a:prstGeom prst="rect">
            <a:avLst/>
          </a:prstGeom>
        </p:spPr>
      </p:pic>
    </p:spTree>
    <p:extLst>
      <p:ext uri="{BB962C8B-B14F-4D97-AF65-F5344CB8AC3E}">
        <p14:creationId xmlns:p14="http://schemas.microsoft.com/office/powerpoint/2010/main" val="179165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EC80156-034C-72B0-F72F-FF4ABA03625A}"/>
              </a:ext>
            </a:extLst>
          </p:cNvPr>
          <p:cNvSpPr txBox="1"/>
          <p:nvPr/>
        </p:nvSpPr>
        <p:spPr>
          <a:xfrm>
            <a:off x="989999" y="2361599"/>
            <a:ext cx="2970000" cy="4398429"/>
          </a:xfrm>
          <a:prstGeom prst="rect">
            <a:avLst/>
          </a:prstGeom>
        </p:spPr>
        <p:txBody>
          <a:bodyPr vert="horz" lIns="91440" tIns="45720" rIns="91440" bIns="45720" rtlCol="0">
            <a:noAutofit/>
          </a:bodyPr>
          <a:lstStyle/>
          <a:p>
            <a:pPr algn="ctr">
              <a:lnSpc>
                <a:spcPct val="140000"/>
              </a:lnSpc>
              <a:spcAft>
                <a:spcPts val="600"/>
              </a:spcAft>
            </a:pPr>
            <a:r>
              <a:rPr lang="en-US" spc="50" dirty="0">
                <a:solidFill>
                  <a:schemeClr val="tx1">
                    <a:alpha val="60000"/>
                  </a:schemeClr>
                </a:solidFill>
                <a:latin typeface="Arial" panose="020B0604020202020204" pitchFamily="34" charset="0"/>
                <a:cs typeface="Arial" panose="020B0604020202020204" pitchFamily="34" charset="0"/>
              </a:rPr>
              <a:t>I discovered a large amount of </a:t>
            </a:r>
            <a:r>
              <a:rPr lang="en-US" spc="50" dirty="0" err="1">
                <a:solidFill>
                  <a:schemeClr val="tx1">
                    <a:alpha val="60000"/>
                  </a:schemeClr>
                </a:solidFill>
                <a:latin typeface="Arial" panose="020B0604020202020204" pitchFamily="34" charset="0"/>
                <a:cs typeface="Arial" panose="020B0604020202020204" pitchFamily="34" charset="0"/>
              </a:rPr>
              <a:t>lilypads</a:t>
            </a:r>
            <a:r>
              <a:rPr lang="en-US" spc="50" dirty="0">
                <a:solidFill>
                  <a:schemeClr val="tx1">
                    <a:alpha val="60000"/>
                  </a:schemeClr>
                </a:solidFill>
                <a:latin typeface="Arial" panose="020B0604020202020204" pitchFamily="34" charset="0"/>
                <a:cs typeface="Arial" panose="020B0604020202020204" pitchFamily="34" charset="0"/>
              </a:rPr>
              <a:t> on the surface of the lake. These </a:t>
            </a:r>
            <a:r>
              <a:rPr lang="en-US" spc="50" dirty="0" err="1">
                <a:solidFill>
                  <a:schemeClr val="tx1">
                    <a:alpha val="60000"/>
                  </a:schemeClr>
                </a:solidFill>
                <a:latin typeface="Arial" panose="020B0604020202020204" pitchFamily="34" charset="0"/>
                <a:cs typeface="Arial" panose="020B0604020202020204" pitchFamily="34" charset="0"/>
              </a:rPr>
              <a:t>lilypads</a:t>
            </a:r>
            <a:r>
              <a:rPr lang="en-US" spc="50" dirty="0">
                <a:solidFill>
                  <a:schemeClr val="tx1">
                    <a:alpha val="60000"/>
                  </a:schemeClr>
                </a:solidFill>
                <a:latin typeface="Arial" panose="020B0604020202020204" pitchFamily="34" charset="0"/>
                <a:cs typeface="Arial" panose="020B0604020202020204" pitchFamily="34" charset="0"/>
              </a:rPr>
              <a:t> produce natural oxygen that allow fish to breathe and beneficial bacteria to survive. The </a:t>
            </a:r>
            <a:r>
              <a:rPr lang="en-US" spc="50" dirty="0" err="1">
                <a:solidFill>
                  <a:schemeClr val="tx1">
                    <a:alpha val="60000"/>
                  </a:schemeClr>
                </a:solidFill>
                <a:latin typeface="Arial" panose="020B0604020202020204" pitchFamily="34" charset="0"/>
                <a:cs typeface="Arial" panose="020B0604020202020204" pitchFamily="34" charset="0"/>
              </a:rPr>
              <a:t>lilypads</a:t>
            </a:r>
            <a:r>
              <a:rPr lang="en-US" spc="50" dirty="0">
                <a:solidFill>
                  <a:schemeClr val="tx1">
                    <a:alpha val="60000"/>
                  </a:schemeClr>
                </a:solidFill>
                <a:latin typeface="Arial" panose="020B0604020202020204" pitchFamily="34" charset="0"/>
                <a:cs typeface="Arial" panose="020B0604020202020204" pitchFamily="34" charset="0"/>
              </a:rPr>
              <a:t> also provide shade and protection to fish in the lake.</a:t>
            </a:r>
          </a:p>
        </p:txBody>
      </p:sp>
      <p:cxnSp>
        <p:nvCxnSpPr>
          <p:cNvPr id="20" name="Straight Connector 19">
            <a:extLst>
              <a:ext uri="{FF2B5EF4-FFF2-40B4-BE49-F238E27FC236}">
                <a16:creationId xmlns:a16="http://schemas.microsoft.com/office/drawing/2014/main" id="{D19D3D85-BD04-474B-9171-6EF20DA933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9987"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7" name="Picture 6" descr="A water lily growing on the edge of a lake&#10;&#10;Description automatically generated with medium confidence">
            <a:extLst>
              <a:ext uri="{FF2B5EF4-FFF2-40B4-BE49-F238E27FC236}">
                <a16:creationId xmlns:a16="http://schemas.microsoft.com/office/drawing/2014/main" id="{71A264CE-CA9A-0C1B-C1ED-551337C28423}"/>
              </a:ext>
            </a:extLst>
          </p:cNvPr>
          <p:cNvPicPr>
            <a:picLocks noChangeAspect="1"/>
          </p:cNvPicPr>
          <p:nvPr/>
        </p:nvPicPr>
        <p:blipFill rotWithShape="1">
          <a:blip r:embed="rId2">
            <a:extLst>
              <a:ext uri="{28A0092B-C50C-407E-A947-70E740481C1C}">
                <a14:useLocalDpi xmlns:a14="http://schemas.microsoft.com/office/drawing/2010/main" val="0"/>
              </a:ext>
            </a:extLst>
          </a:blip>
          <a:srcRect l="17058" r="45750"/>
          <a:stretch/>
        </p:blipFill>
        <p:spPr>
          <a:xfrm rot="5400000">
            <a:off x="7221600" y="-859805"/>
            <a:ext cx="2754000" cy="5553610"/>
          </a:xfrm>
          <a:prstGeom prst="rect">
            <a:avLst/>
          </a:prstGeom>
        </p:spPr>
      </p:pic>
      <p:pic>
        <p:nvPicPr>
          <p:cNvPr id="5" name="Picture 4" descr="A body of water with lily pads&#10;&#10;Description automatically generated">
            <a:extLst>
              <a:ext uri="{FF2B5EF4-FFF2-40B4-BE49-F238E27FC236}">
                <a16:creationId xmlns:a16="http://schemas.microsoft.com/office/drawing/2014/main" id="{32E93F1B-AF1B-1D90-6762-1D0581910153}"/>
              </a:ext>
            </a:extLst>
          </p:cNvPr>
          <p:cNvPicPr>
            <a:picLocks noChangeAspect="1"/>
          </p:cNvPicPr>
          <p:nvPr/>
        </p:nvPicPr>
        <p:blipFill rotWithShape="1">
          <a:blip r:embed="rId3">
            <a:extLst>
              <a:ext uri="{28A0092B-C50C-407E-A947-70E740481C1C}">
                <a14:useLocalDpi xmlns:a14="http://schemas.microsoft.com/office/drawing/2010/main" val="0"/>
              </a:ext>
            </a:extLst>
          </a:blip>
          <a:srcRect t="17763" b="16118"/>
          <a:stretch/>
        </p:blipFill>
        <p:spPr>
          <a:xfrm>
            <a:off x="5821786" y="3564000"/>
            <a:ext cx="5553627" cy="2754000"/>
          </a:xfrm>
          <a:prstGeom prst="rect">
            <a:avLst/>
          </a:prstGeom>
        </p:spPr>
      </p:pic>
    </p:spTree>
    <p:extLst>
      <p:ext uri="{BB962C8B-B14F-4D97-AF65-F5344CB8AC3E}">
        <p14:creationId xmlns:p14="http://schemas.microsoft.com/office/powerpoint/2010/main" val="3631913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35" name="Group 34">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36" name="Group 35">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38"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37"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41" name="Rectangle 40">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191C309-178B-732D-AC8D-6593345A21D7}"/>
              </a:ext>
            </a:extLst>
          </p:cNvPr>
          <p:cNvSpPr txBox="1"/>
          <p:nvPr/>
        </p:nvSpPr>
        <p:spPr>
          <a:xfrm>
            <a:off x="1079510" y="531814"/>
            <a:ext cx="4457690" cy="1720850"/>
          </a:xfrm>
          <a:prstGeom prst="rect">
            <a:avLst/>
          </a:prstGeom>
        </p:spPr>
        <p:txBody>
          <a:bodyPr vert="horz" lIns="91440" tIns="45720" rIns="91440" bIns="45720" rtlCol="0" anchor="ctr" anchorCtr="0">
            <a:normAutofit lnSpcReduction="10000"/>
          </a:bodyPr>
          <a:lstStyle/>
          <a:p>
            <a:pPr algn="ctr">
              <a:lnSpc>
                <a:spcPct val="90000"/>
              </a:lnSpc>
              <a:spcBef>
                <a:spcPct val="0"/>
              </a:spcBef>
              <a:spcAft>
                <a:spcPts val="600"/>
              </a:spcAft>
            </a:pPr>
            <a:r>
              <a:rPr lang="en-US" sz="2600" b="1" dirty="0">
                <a:latin typeface="Arial" panose="020B0604020202020204" pitchFamily="34" charset="0"/>
                <a:ea typeface="+mj-ea"/>
                <a:cs typeface="Arial" panose="020B0604020202020204" pitchFamily="34" charset="0"/>
              </a:rPr>
              <a:t>HOWEVER</a:t>
            </a:r>
            <a:r>
              <a:rPr lang="en-US" sz="2600" dirty="0">
                <a:latin typeface="Arial" panose="020B0604020202020204" pitchFamily="34" charset="0"/>
                <a:ea typeface="+mj-ea"/>
                <a:cs typeface="Arial" panose="020B0604020202020204" pitchFamily="34" charset="0"/>
              </a:rPr>
              <a:t>…….when exploring this beautiful parkland I also discovered a lot of litter that had been left by visitors.</a:t>
            </a:r>
          </a:p>
        </p:txBody>
      </p:sp>
      <p:cxnSp>
        <p:nvCxnSpPr>
          <p:cNvPr id="43" name="Straight Connector 42">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1392239"/>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28" name="Picture 27" descr="A water next to grass&#10;&#10;Description automatically generated">
            <a:extLst>
              <a:ext uri="{FF2B5EF4-FFF2-40B4-BE49-F238E27FC236}">
                <a16:creationId xmlns:a16="http://schemas.microsoft.com/office/drawing/2014/main" id="{C9F13F25-ADAB-926B-13A7-D0C0EC8AF89F}"/>
              </a:ext>
            </a:extLst>
          </p:cNvPr>
          <p:cNvPicPr>
            <a:picLocks noChangeAspect="1"/>
          </p:cNvPicPr>
          <p:nvPr/>
        </p:nvPicPr>
        <p:blipFill rotWithShape="1">
          <a:blip r:embed="rId2">
            <a:extLst>
              <a:ext uri="{28A0092B-C50C-407E-A947-70E740481C1C}">
                <a14:useLocalDpi xmlns:a14="http://schemas.microsoft.com/office/drawing/2010/main" val="0"/>
              </a:ext>
            </a:extLst>
          </a:blip>
          <a:srcRect r="26113"/>
          <a:stretch/>
        </p:blipFill>
        <p:spPr>
          <a:xfrm rot="5400000">
            <a:off x="567480" y="2817071"/>
            <a:ext cx="3472117" cy="3524400"/>
          </a:xfrm>
          <a:prstGeom prst="rect">
            <a:avLst/>
          </a:prstGeom>
        </p:spPr>
      </p:pic>
      <p:pic>
        <p:nvPicPr>
          <p:cNvPr id="14" name="Picture 13" descr="A cup on the ground&#10;&#10;Description automatically generated">
            <a:extLst>
              <a:ext uri="{FF2B5EF4-FFF2-40B4-BE49-F238E27FC236}">
                <a16:creationId xmlns:a16="http://schemas.microsoft.com/office/drawing/2014/main" id="{BF572AC4-0135-4D57-CBCB-B516EB5DF189}"/>
              </a:ext>
            </a:extLst>
          </p:cNvPr>
          <p:cNvPicPr>
            <a:picLocks noChangeAspect="1"/>
          </p:cNvPicPr>
          <p:nvPr/>
        </p:nvPicPr>
        <p:blipFill rotWithShape="1">
          <a:blip r:embed="rId3">
            <a:extLst>
              <a:ext uri="{28A0092B-C50C-407E-A947-70E740481C1C}">
                <a14:useLocalDpi xmlns:a14="http://schemas.microsoft.com/office/drawing/2010/main" val="0"/>
              </a:ext>
            </a:extLst>
          </a:blip>
          <a:srcRect l="4291" r="21821"/>
          <a:stretch/>
        </p:blipFill>
        <p:spPr>
          <a:xfrm rot="5400000">
            <a:off x="4360116" y="2817071"/>
            <a:ext cx="3472117" cy="3524400"/>
          </a:xfrm>
          <a:prstGeom prst="rect">
            <a:avLst/>
          </a:prstGeom>
        </p:spPr>
      </p:pic>
      <p:pic>
        <p:nvPicPr>
          <p:cNvPr id="10" name="Picture 9" descr="Plastic bottles in the grass&#10;&#10;Description automatically generated">
            <a:extLst>
              <a:ext uri="{FF2B5EF4-FFF2-40B4-BE49-F238E27FC236}">
                <a16:creationId xmlns:a16="http://schemas.microsoft.com/office/drawing/2014/main" id="{99E01E11-615A-16D7-F1F6-7474932784B8}"/>
              </a:ext>
            </a:extLst>
          </p:cNvPr>
          <p:cNvPicPr>
            <a:picLocks noChangeAspect="1"/>
          </p:cNvPicPr>
          <p:nvPr/>
        </p:nvPicPr>
        <p:blipFill rotWithShape="1">
          <a:blip r:embed="rId4">
            <a:extLst>
              <a:ext uri="{28A0092B-C50C-407E-A947-70E740481C1C}">
                <a14:useLocalDpi xmlns:a14="http://schemas.microsoft.com/office/drawing/2010/main" val="0"/>
              </a:ext>
            </a:extLst>
          </a:blip>
          <a:srcRect l="10922" r="12951" b="2"/>
          <a:stretch/>
        </p:blipFill>
        <p:spPr>
          <a:xfrm>
            <a:off x="8126612" y="2843213"/>
            <a:ext cx="3524400" cy="3472117"/>
          </a:xfrm>
          <a:prstGeom prst="rect">
            <a:avLst/>
          </a:prstGeom>
        </p:spPr>
      </p:pic>
    </p:spTree>
    <p:extLst>
      <p:ext uri="{BB962C8B-B14F-4D97-AF65-F5344CB8AC3E}">
        <p14:creationId xmlns:p14="http://schemas.microsoft.com/office/powerpoint/2010/main" val="3984977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descr="A dog waste bin in a grassy area&#10;&#10;Description automatically generated">
            <a:extLst>
              <a:ext uri="{FF2B5EF4-FFF2-40B4-BE49-F238E27FC236}">
                <a16:creationId xmlns:a16="http://schemas.microsoft.com/office/drawing/2014/main" id="{1F44B9CF-A614-D9B5-266B-9D5BD650D4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6391" y="1123527"/>
            <a:ext cx="3453600" cy="4604800"/>
          </a:xfrm>
          <a:prstGeom prst="rect">
            <a:avLst/>
          </a:prstGeom>
        </p:spPr>
      </p:pic>
      <p:cxnSp>
        <p:nvCxnSpPr>
          <p:cNvPr id="14" name="Straight Connector 13">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group of wooden trash cans&#10;&#10;Description automatically generated">
            <a:extLst>
              <a:ext uri="{FF2B5EF4-FFF2-40B4-BE49-F238E27FC236}">
                <a16:creationId xmlns:a16="http://schemas.microsoft.com/office/drawing/2014/main" id="{DB738C93-A041-C6B7-BBDD-C8B3E0141BDC}"/>
              </a:ext>
            </a:extLst>
          </p:cNvPr>
          <p:cNvPicPr>
            <a:picLocks noChangeAspect="1"/>
          </p:cNvPicPr>
          <p:nvPr/>
        </p:nvPicPr>
        <p:blipFill rotWithShape="1">
          <a:blip r:embed="rId3">
            <a:extLst>
              <a:ext uri="{28A0092B-C50C-407E-A947-70E740481C1C}">
                <a14:useLocalDpi xmlns:a14="http://schemas.microsoft.com/office/drawing/2010/main" val="0"/>
              </a:ext>
            </a:extLst>
          </a:blip>
          <a:srcRect l="1471" t="10392" r="1" b="30784"/>
          <a:stretch/>
        </p:blipFill>
        <p:spPr>
          <a:xfrm>
            <a:off x="4310676" y="2013858"/>
            <a:ext cx="3537345" cy="2449286"/>
          </a:xfrm>
          <a:prstGeom prst="rect">
            <a:avLst/>
          </a:prstGeom>
        </p:spPr>
      </p:pic>
      <p:cxnSp>
        <p:nvCxnSpPr>
          <p:cNvPr id="16" name="Straight Connector 15">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wooden box in a grassy area&#10;&#10;Description automatically generated">
            <a:extLst>
              <a:ext uri="{FF2B5EF4-FFF2-40B4-BE49-F238E27FC236}">
                <a16:creationId xmlns:a16="http://schemas.microsoft.com/office/drawing/2014/main" id="{A79854B7-0B65-6B73-DB3F-3255E44EE755}"/>
              </a:ext>
            </a:extLst>
          </p:cNvPr>
          <p:cNvPicPr>
            <a:picLocks noChangeAspect="1"/>
          </p:cNvPicPr>
          <p:nvPr/>
        </p:nvPicPr>
        <p:blipFill rotWithShape="1">
          <a:blip r:embed="rId4">
            <a:extLst>
              <a:ext uri="{28A0092B-C50C-407E-A947-70E740481C1C}">
                <a14:useLocalDpi xmlns:a14="http://schemas.microsoft.com/office/drawing/2010/main" val="0"/>
              </a:ext>
            </a:extLst>
          </a:blip>
          <a:srcRect r="47775" b="25059"/>
          <a:stretch/>
        </p:blipFill>
        <p:spPr>
          <a:xfrm rot="5400000">
            <a:off x="7618495" y="1667368"/>
            <a:ext cx="4604802" cy="3517120"/>
          </a:xfrm>
          <a:prstGeom prst="rect">
            <a:avLst/>
          </a:prstGeom>
        </p:spPr>
      </p:pic>
      <p:sp>
        <p:nvSpPr>
          <p:cNvPr id="10" name="TextBox 9">
            <a:extLst>
              <a:ext uri="{FF2B5EF4-FFF2-40B4-BE49-F238E27FC236}">
                <a16:creationId xmlns:a16="http://schemas.microsoft.com/office/drawing/2014/main" id="{776AE3B8-EAED-820E-C3E9-3FE0DF897C9D}"/>
              </a:ext>
            </a:extLst>
          </p:cNvPr>
          <p:cNvSpPr txBox="1"/>
          <p:nvPr/>
        </p:nvSpPr>
        <p:spPr>
          <a:xfrm>
            <a:off x="320782" y="5878286"/>
            <a:ext cx="11631725" cy="646331"/>
          </a:xfrm>
          <a:prstGeom prst="rect">
            <a:avLst/>
          </a:prstGeom>
          <a:noFill/>
        </p:spPr>
        <p:txBody>
          <a:bodyPr wrap="square" rtlCol="0">
            <a:spAutoFit/>
          </a:bodyPr>
          <a:lstStyle/>
          <a:p>
            <a:r>
              <a:rPr lang="en-GB" dirty="0"/>
              <a:t>The amount of litter that I discovered upset me as litter can harm our animals and wildlife and also makes this beautiful parkland look untidy.</a:t>
            </a:r>
          </a:p>
        </p:txBody>
      </p:sp>
      <p:sp>
        <p:nvSpPr>
          <p:cNvPr id="11" name="TextBox 10">
            <a:extLst>
              <a:ext uri="{FF2B5EF4-FFF2-40B4-BE49-F238E27FC236}">
                <a16:creationId xmlns:a16="http://schemas.microsoft.com/office/drawing/2014/main" id="{997EC7A8-AB4B-F626-D6BF-4026E604577B}"/>
              </a:ext>
            </a:extLst>
          </p:cNvPr>
          <p:cNvSpPr txBox="1"/>
          <p:nvPr/>
        </p:nvSpPr>
        <p:spPr>
          <a:xfrm>
            <a:off x="239493" y="158745"/>
            <a:ext cx="11713010" cy="646331"/>
          </a:xfrm>
          <a:prstGeom prst="rect">
            <a:avLst/>
          </a:prstGeom>
          <a:noFill/>
        </p:spPr>
        <p:txBody>
          <a:bodyPr wrap="square" rtlCol="0">
            <a:spAutoFit/>
          </a:bodyPr>
          <a:lstStyle/>
          <a:p>
            <a:r>
              <a:rPr lang="en-GB" dirty="0"/>
              <a:t>I find this particularly frustrating as bins are clearly labelled and available throughout the park for visitors to use. </a:t>
            </a:r>
          </a:p>
        </p:txBody>
      </p:sp>
    </p:spTree>
    <p:extLst>
      <p:ext uri="{BB962C8B-B14F-4D97-AF65-F5344CB8AC3E}">
        <p14:creationId xmlns:p14="http://schemas.microsoft.com/office/powerpoint/2010/main" val="1666982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9" name="Straight Connector 10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1" name="Group 1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2" name="Group 1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17" name="Rectangle 116">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6C5B7F6-3EFC-BB1E-4D91-276469831F17}"/>
              </a:ext>
            </a:extLst>
          </p:cNvPr>
          <p:cNvSpPr/>
          <p:nvPr/>
        </p:nvSpPr>
        <p:spPr>
          <a:xfrm>
            <a:off x="3777600" y="1079500"/>
            <a:ext cx="4636800" cy="2138400"/>
          </a:xfrm>
          <a:prstGeom prst="rect">
            <a:avLst/>
          </a:prstGeom>
        </p:spPr>
        <p:txBody>
          <a:bodyPr vert="horz" lIns="91440" tIns="45720" rIns="91440" bIns="45720" rtlCol="0" anchor="b" anchorCtr="0">
            <a:normAutofit/>
          </a:bodyPr>
          <a:lstStyle/>
          <a:p>
            <a:pPr algn="ctr">
              <a:spcBef>
                <a:spcPct val="0"/>
              </a:spcBef>
              <a:spcAft>
                <a:spcPts val="600"/>
              </a:spcAft>
            </a:pPr>
            <a:r>
              <a:rPr lang="en-US" sz="4800" b="1">
                <a:ln w="12700">
                  <a:solidFill>
                    <a:schemeClr val="accent1"/>
                  </a:solidFill>
                  <a:prstDash val="solid"/>
                </a:ln>
                <a:effectLst>
                  <a:outerShdw dist="38100" dir="2640000" algn="bl" rotWithShape="0">
                    <a:schemeClr val="accent1"/>
                  </a:outerShdw>
                </a:effectLst>
                <a:latin typeface="+mj-lt"/>
                <a:ea typeface="+mj-ea"/>
                <a:cs typeface="+mj-cs"/>
              </a:rPr>
              <a:t>Conserve</a:t>
            </a:r>
          </a:p>
        </p:txBody>
      </p:sp>
      <p:grpSp>
        <p:nvGrpSpPr>
          <p:cNvPr id="119" name="Group 118">
            <a:extLst>
              <a:ext uri="{FF2B5EF4-FFF2-40B4-BE49-F238E27FC236}">
                <a16:creationId xmlns:a16="http://schemas.microsoft.com/office/drawing/2014/main" id="{29578809-4F8C-4A9B-A59D-0D7BDA6B17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120" name="Group 119">
              <a:extLst>
                <a:ext uri="{FF2B5EF4-FFF2-40B4-BE49-F238E27FC236}">
                  <a16:creationId xmlns:a16="http://schemas.microsoft.com/office/drawing/2014/main" id="{B6DADE07-3826-4857-9180-7DB77BCCE89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139" name="Freeform 64">
                <a:extLst>
                  <a:ext uri="{FF2B5EF4-FFF2-40B4-BE49-F238E27FC236}">
                    <a16:creationId xmlns:a16="http://schemas.microsoft.com/office/drawing/2014/main" id="{5C21CC9E-9E93-47EE-B6BE-DAF0D163F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81">
                <a:extLst>
                  <a:ext uri="{FF2B5EF4-FFF2-40B4-BE49-F238E27FC236}">
                    <a16:creationId xmlns:a16="http://schemas.microsoft.com/office/drawing/2014/main" id="{F98634D8-7CA3-4C66-8CD8-4D6F24833C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61">
                <a:extLst>
                  <a:ext uri="{FF2B5EF4-FFF2-40B4-BE49-F238E27FC236}">
                    <a16:creationId xmlns:a16="http://schemas.microsoft.com/office/drawing/2014/main" id="{579AC1E2-C2CF-4BA7-82B4-C8CCC7305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78">
                <a:extLst>
                  <a:ext uri="{FF2B5EF4-FFF2-40B4-BE49-F238E27FC236}">
                    <a16:creationId xmlns:a16="http://schemas.microsoft.com/office/drawing/2014/main" id="{FD089815-EEDF-4A19-B1A5-CD51F7D646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84">
                <a:extLst>
                  <a:ext uri="{FF2B5EF4-FFF2-40B4-BE49-F238E27FC236}">
                    <a16:creationId xmlns:a16="http://schemas.microsoft.com/office/drawing/2014/main" id="{3913B299-F5CE-4C72-A020-2AFCFFDB7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87">
                <a:extLst>
                  <a:ext uri="{FF2B5EF4-FFF2-40B4-BE49-F238E27FC236}">
                    <a16:creationId xmlns:a16="http://schemas.microsoft.com/office/drawing/2014/main" id="{38067600-ABBC-4D8F-B242-026D39DB95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60">
                <a:extLst>
                  <a:ext uri="{FF2B5EF4-FFF2-40B4-BE49-F238E27FC236}">
                    <a16:creationId xmlns:a16="http://schemas.microsoft.com/office/drawing/2014/main" id="{AF1082FE-D7C7-430A-B6DF-041CD1FBF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59">
                <a:extLst>
                  <a:ext uri="{FF2B5EF4-FFF2-40B4-BE49-F238E27FC236}">
                    <a16:creationId xmlns:a16="http://schemas.microsoft.com/office/drawing/2014/main" id="{D20DF48A-C1E5-483E-B21B-EDC96EC75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62">
                <a:extLst>
                  <a:ext uri="{FF2B5EF4-FFF2-40B4-BE49-F238E27FC236}">
                    <a16:creationId xmlns:a16="http://schemas.microsoft.com/office/drawing/2014/main" id="{BE0F4360-2529-43AE-8AD9-1B7B3F903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8" name="Freeform 65">
                <a:extLst>
                  <a:ext uri="{FF2B5EF4-FFF2-40B4-BE49-F238E27FC236}">
                    <a16:creationId xmlns:a16="http://schemas.microsoft.com/office/drawing/2014/main" id="{B1B8DE27-1A2A-48A2-A329-B0F4201A7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79">
                <a:extLst>
                  <a:ext uri="{FF2B5EF4-FFF2-40B4-BE49-F238E27FC236}">
                    <a16:creationId xmlns:a16="http://schemas.microsoft.com/office/drawing/2014/main" id="{9BD6F64A-2862-4703-A7E6-6D3295621F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82">
                <a:extLst>
                  <a:ext uri="{FF2B5EF4-FFF2-40B4-BE49-F238E27FC236}">
                    <a16:creationId xmlns:a16="http://schemas.microsoft.com/office/drawing/2014/main" id="{DA103B72-E0CF-45F0-A7D0-21ECD0175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85">
                <a:extLst>
                  <a:ext uri="{FF2B5EF4-FFF2-40B4-BE49-F238E27FC236}">
                    <a16:creationId xmlns:a16="http://schemas.microsoft.com/office/drawing/2014/main" id="{12BF02EE-B84D-4508-86AE-720FFD0812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88">
                <a:extLst>
                  <a:ext uri="{FF2B5EF4-FFF2-40B4-BE49-F238E27FC236}">
                    <a16:creationId xmlns:a16="http://schemas.microsoft.com/office/drawing/2014/main" id="{63DEFA47-924F-47EC-8A1A-E8D4E1D286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53" name="Group 152">
                <a:extLst>
                  <a:ext uri="{FF2B5EF4-FFF2-40B4-BE49-F238E27FC236}">
                    <a16:creationId xmlns:a16="http://schemas.microsoft.com/office/drawing/2014/main" id="{18E9EAB0-A7D4-43A2-BE0E-0285979BC2C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54" name="Line 63">
                  <a:extLst>
                    <a:ext uri="{FF2B5EF4-FFF2-40B4-BE49-F238E27FC236}">
                      <a16:creationId xmlns:a16="http://schemas.microsoft.com/office/drawing/2014/main" id="{0918A230-E769-4D1D-BAD9-E5835E2C8DE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Line 66">
                  <a:extLst>
                    <a:ext uri="{FF2B5EF4-FFF2-40B4-BE49-F238E27FC236}">
                      <a16:creationId xmlns:a16="http://schemas.microsoft.com/office/drawing/2014/main" id="{8387A7CE-102C-40EE-9CF5-025C3DD8D49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Line 67">
                  <a:extLst>
                    <a:ext uri="{FF2B5EF4-FFF2-40B4-BE49-F238E27FC236}">
                      <a16:creationId xmlns:a16="http://schemas.microsoft.com/office/drawing/2014/main" id="{04D252BC-127A-412D-BC8A-003132AE7C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Line 80">
                  <a:extLst>
                    <a:ext uri="{FF2B5EF4-FFF2-40B4-BE49-F238E27FC236}">
                      <a16:creationId xmlns:a16="http://schemas.microsoft.com/office/drawing/2014/main" id="{DBF98D9E-95AE-499D-90A5-B46B8811607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Line 83">
                  <a:extLst>
                    <a:ext uri="{FF2B5EF4-FFF2-40B4-BE49-F238E27FC236}">
                      <a16:creationId xmlns:a16="http://schemas.microsoft.com/office/drawing/2014/main" id="{DF93481C-D4B8-49D1-8DB5-0DDFD0A975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Line 86">
                  <a:extLst>
                    <a:ext uri="{FF2B5EF4-FFF2-40B4-BE49-F238E27FC236}">
                      <a16:creationId xmlns:a16="http://schemas.microsoft.com/office/drawing/2014/main" id="{E08AF258-8D62-4B36-9315-8652E31710E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Line 89">
                  <a:extLst>
                    <a:ext uri="{FF2B5EF4-FFF2-40B4-BE49-F238E27FC236}">
                      <a16:creationId xmlns:a16="http://schemas.microsoft.com/office/drawing/2014/main" id="{DCAC5381-7C87-4FB1-922C-72424F35D4F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21" name="Group 120">
              <a:extLst>
                <a:ext uri="{FF2B5EF4-FFF2-40B4-BE49-F238E27FC236}">
                  <a16:creationId xmlns:a16="http://schemas.microsoft.com/office/drawing/2014/main" id="{33D131BB-56BB-4799-9DE1-95E397FA61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31" name="Group 130">
                <a:extLst>
                  <a:ext uri="{FF2B5EF4-FFF2-40B4-BE49-F238E27FC236}">
                    <a16:creationId xmlns:a16="http://schemas.microsoft.com/office/drawing/2014/main" id="{BD75D3A2-6328-49F4-A5C7-BDBEBE8710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35" name="Straight Connector 134">
                  <a:extLst>
                    <a:ext uri="{FF2B5EF4-FFF2-40B4-BE49-F238E27FC236}">
                      <a16:creationId xmlns:a16="http://schemas.microsoft.com/office/drawing/2014/main" id="{FB386BFB-69FD-4CED-89B4-6E45CD334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0E0292B6-9C83-4545-9DB9-6D216C649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7" name="Rectangle 30">
                  <a:extLst>
                    <a:ext uri="{FF2B5EF4-FFF2-40B4-BE49-F238E27FC236}">
                      <a16:creationId xmlns:a16="http://schemas.microsoft.com/office/drawing/2014/main" id="{218E320A-887F-4DBF-8CCC-A0E849F36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30">
                  <a:extLst>
                    <a:ext uri="{FF2B5EF4-FFF2-40B4-BE49-F238E27FC236}">
                      <a16:creationId xmlns:a16="http://schemas.microsoft.com/office/drawing/2014/main" id="{70456DE9-EFE8-480B-904C-C4E4521BA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2" name="Group 131">
                <a:extLst>
                  <a:ext uri="{FF2B5EF4-FFF2-40B4-BE49-F238E27FC236}">
                    <a16:creationId xmlns:a16="http://schemas.microsoft.com/office/drawing/2014/main" id="{FFAC87AC-6F0D-41C3-A96D-583587DBD2D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3" name="Freeform: Shape 132">
                  <a:extLst>
                    <a:ext uri="{FF2B5EF4-FFF2-40B4-BE49-F238E27FC236}">
                      <a16:creationId xmlns:a16="http://schemas.microsoft.com/office/drawing/2014/main" id="{BBBB3529-7770-48BD-9A2D-61CB322B4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34" name="Freeform: Shape 133">
                  <a:extLst>
                    <a:ext uri="{FF2B5EF4-FFF2-40B4-BE49-F238E27FC236}">
                      <a16:creationId xmlns:a16="http://schemas.microsoft.com/office/drawing/2014/main" id="{B4D2F05B-BBCD-4783-BDE0-43D73C267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22" name="Group 121">
              <a:extLst>
                <a:ext uri="{FF2B5EF4-FFF2-40B4-BE49-F238E27FC236}">
                  <a16:creationId xmlns:a16="http://schemas.microsoft.com/office/drawing/2014/main" id="{5C54BFAD-42ED-48A4-AA55-3BE394C44E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23" name="Group 122">
                <a:extLst>
                  <a:ext uri="{FF2B5EF4-FFF2-40B4-BE49-F238E27FC236}">
                    <a16:creationId xmlns:a16="http://schemas.microsoft.com/office/drawing/2014/main" id="{FB341D07-45D8-4F3A-B413-FD2B278A24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28" name="Freeform 68">
                  <a:extLst>
                    <a:ext uri="{FF2B5EF4-FFF2-40B4-BE49-F238E27FC236}">
                      <a16:creationId xmlns:a16="http://schemas.microsoft.com/office/drawing/2014/main" id="{872DAC2D-6CA9-4BA0-9831-D9BCA4630F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69">
                  <a:extLst>
                    <a:ext uri="{FF2B5EF4-FFF2-40B4-BE49-F238E27FC236}">
                      <a16:creationId xmlns:a16="http://schemas.microsoft.com/office/drawing/2014/main" id="{79883F04-2F99-488F-B3C5-0B29E181A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0" name="Line 70">
                  <a:extLst>
                    <a:ext uri="{FF2B5EF4-FFF2-40B4-BE49-F238E27FC236}">
                      <a16:creationId xmlns:a16="http://schemas.microsoft.com/office/drawing/2014/main" id="{588E0A03-E6DB-4D96-82A1-39AAB998509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4" name="Group 123">
                <a:extLst>
                  <a:ext uri="{FF2B5EF4-FFF2-40B4-BE49-F238E27FC236}">
                    <a16:creationId xmlns:a16="http://schemas.microsoft.com/office/drawing/2014/main" id="{2032D250-40F2-4BE1-9E51-51D6124316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5" name="Freeform 68">
                  <a:extLst>
                    <a:ext uri="{FF2B5EF4-FFF2-40B4-BE49-F238E27FC236}">
                      <a16:creationId xmlns:a16="http://schemas.microsoft.com/office/drawing/2014/main" id="{CFF6B335-FCBC-4111-B6E0-010A0CCF6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69">
                  <a:extLst>
                    <a:ext uri="{FF2B5EF4-FFF2-40B4-BE49-F238E27FC236}">
                      <a16:creationId xmlns:a16="http://schemas.microsoft.com/office/drawing/2014/main" id="{F3A4A21F-DBFE-4F02-A66E-C6F0ECB698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7" name="Line 70">
                  <a:extLst>
                    <a:ext uri="{FF2B5EF4-FFF2-40B4-BE49-F238E27FC236}">
                      <a16:creationId xmlns:a16="http://schemas.microsoft.com/office/drawing/2014/main" id="{3A5E5CE1-528A-4B41-A739-BFE450F1F97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162" name="Straight Connector 161">
            <a:extLst>
              <a:ext uri="{FF2B5EF4-FFF2-40B4-BE49-F238E27FC236}">
                <a16:creationId xmlns:a16="http://schemas.microsoft.com/office/drawing/2014/main" id="{C88FC08C-C419-4B3F-B3C4-074AE70451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64" name="Group 163">
            <a:extLst>
              <a:ext uri="{FF2B5EF4-FFF2-40B4-BE49-F238E27FC236}">
                <a16:creationId xmlns:a16="http://schemas.microsoft.com/office/drawing/2014/main" id="{E69E4645-4CFC-4C14-9639-295E678593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165" name="Group 164">
              <a:extLst>
                <a:ext uri="{FF2B5EF4-FFF2-40B4-BE49-F238E27FC236}">
                  <a16:creationId xmlns:a16="http://schemas.microsoft.com/office/drawing/2014/main" id="{A75D1D75-29EC-4168-9B74-DD31796A35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184" name="Freeform 64">
                <a:extLst>
                  <a:ext uri="{FF2B5EF4-FFF2-40B4-BE49-F238E27FC236}">
                    <a16:creationId xmlns:a16="http://schemas.microsoft.com/office/drawing/2014/main" id="{5C244629-4F62-4555-8576-76E450C71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81">
                <a:extLst>
                  <a:ext uri="{FF2B5EF4-FFF2-40B4-BE49-F238E27FC236}">
                    <a16:creationId xmlns:a16="http://schemas.microsoft.com/office/drawing/2014/main" id="{33FE7FD6-ED0C-4A85-BB37-50D5DEFE5D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61">
                <a:extLst>
                  <a:ext uri="{FF2B5EF4-FFF2-40B4-BE49-F238E27FC236}">
                    <a16:creationId xmlns:a16="http://schemas.microsoft.com/office/drawing/2014/main" id="{E321CBA3-94D7-498A-AA58-32E5E21DAA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78">
                <a:extLst>
                  <a:ext uri="{FF2B5EF4-FFF2-40B4-BE49-F238E27FC236}">
                    <a16:creationId xmlns:a16="http://schemas.microsoft.com/office/drawing/2014/main" id="{A483E481-9A4F-433D-83BF-BE219AE92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84">
                <a:extLst>
                  <a:ext uri="{FF2B5EF4-FFF2-40B4-BE49-F238E27FC236}">
                    <a16:creationId xmlns:a16="http://schemas.microsoft.com/office/drawing/2014/main" id="{3BD25EE3-866C-4F95-87D6-3539B174A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87">
                <a:extLst>
                  <a:ext uri="{FF2B5EF4-FFF2-40B4-BE49-F238E27FC236}">
                    <a16:creationId xmlns:a16="http://schemas.microsoft.com/office/drawing/2014/main" id="{7C4C4F76-8DA9-47EA-94F9-1D400388FA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60">
                <a:extLst>
                  <a:ext uri="{FF2B5EF4-FFF2-40B4-BE49-F238E27FC236}">
                    <a16:creationId xmlns:a16="http://schemas.microsoft.com/office/drawing/2014/main" id="{025FE981-874E-47FE-81B8-F025D2BF9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59">
                <a:extLst>
                  <a:ext uri="{FF2B5EF4-FFF2-40B4-BE49-F238E27FC236}">
                    <a16:creationId xmlns:a16="http://schemas.microsoft.com/office/drawing/2014/main" id="{5680B73A-298E-4BDA-AB07-ACC8314E40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62">
                <a:extLst>
                  <a:ext uri="{FF2B5EF4-FFF2-40B4-BE49-F238E27FC236}">
                    <a16:creationId xmlns:a16="http://schemas.microsoft.com/office/drawing/2014/main" id="{01AFB333-D097-4235-A165-C9D3CDC2FE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93" name="Freeform 65">
                <a:extLst>
                  <a:ext uri="{FF2B5EF4-FFF2-40B4-BE49-F238E27FC236}">
                    <a16:creationId xmlns:a16="http://schemas.microsoft.com/office/drawing/2014/main" id="{66C11AEB-D3F2-45AA-9C41-CA142A02E7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79">
                <a:extLst>
                  <a:ext uri="{FF2B5EF4-FFF2-40B4-BE49-F238E27FC236}">
                    <a16:creationId xmlns:a16="http://schemas.microsoft.com/office/drawing/2014/main" id="{2EAA79E5-B4EE-4477-A9D7-38234A19D4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82">
                <a:extLst>
                  <a:ext uri="{FF2B5EF4-FFF2-40B4-BE49-F238E27FC236}">
                    <a16:creationId xmlns:a16="http://schemas.microsoft.com/office/drawing/2014/main" id="{A2EB3CA6-CF43-44E7-A82B-C86FF6A75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85">
                <a:extLst>
                  <a:ext uri="{FF2B5EF4-FFF2-40B4-BE49-F238E27FC236}">
                    <a16:creationId xmlns:a16="http://schemas.microsoft.com/office/drawing/2014/main" id="{635B3B6D-8A83-4CF1-AE24-D872BCE07C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88">
                <a:extLst>
                  <a:ext uri="{FF2B5EF4-FFF2-40B4-BE49-F238E27FC236}">
                    <a16:creationId xmlns:a16="http://schemas.microsoft.com/office/drawing/2014/main" id="{67274B73-EB7F-4885-8375-DCC193DE8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98" name="Group 197">
                <a:extLst>
                  <a:ext uri="{FF2B5EF4-FFF2-40B4-BE49-F238E27FC236}">
                    <a16:creationId xmlns:a16="http://schemas.microsoft.com/office/drawing/2014/main" id="{B0EE02B4-8ECF-4636-B55D-11A3869E6E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99" name="Line 63">
                  <a:extLst>
                    <a:ext uri="{FF2B5EF4-FFF2-40B4-BE49-F238E27FC236}">
                      <a16:creationId xmlns:a16="http://schemas.microsoft.com/office/drawing/2014/main" id="{97860271-66A3-4C76-9A50-EF7ADA1D959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 name="Line 66">
                  <a:extLst>
                    <a:ext uri="{FF2B5EF4-FFF2-40B4-BE49-F238E27FC236}">
                      <a16:creationId xmlns:a16="http://schemas.microsoft.com/office/drawing/2014/main" id="{CD0262E2-572E-453D-8FE4-46EDF0C75C2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 name="Line 67">
                  <a:extLst>
                    <a:ext uri="{FF2B5EF4-FFF2-40B4-BE49-F238E27FC236}">
                      <a16:creationId xmlns:a16="http://schemas.microsoft.com/office/drawing/2014/main" id="{504EAB1B-BE08-49A3-91E4-2F59777FF81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 name="Line 80">
                  <a:extLst>
                    <a:ext uri="{FF2B5EF4-FFF2-40B4-BE49-F238E27FC236}">
                      <a16:creationId xmlns:a16="http://schemas.microsoft.com/office/drawing/2014/main" id="{1BA1BFEB-5D6B-4011-8814-75FDF39A8CE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 name="Line 83">
                  <a:extLst>
                    <a:ext uri="{FF2B5EF4-FFF2-40B4-BE49-F238E27FC236}">
                      <a16:creationId xmlns:a16="http://schemas.microsoft.com/office/drawing/2014/main" id="{58D635F3-CD70-43D2-9FAE-690BB6A8C02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 name="Line 86">
                  <a:extLst>
                    <a:ext uri="{FF2B5EF4-FFF2-40B4-BE49-F238E27FC236}">
                      <a16:creationId xmlns:a16="http://schemas.microsoft.com/office/drawing/2014/main" id="{7D4A71ED-4313-45E2-9078-0A2179F6096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 name="Line 89">
                  <a:extLst>
                    <a:ext uri="{FF2B5EF4-FFF2-40B4-BE49-F238E27FC236}">
                      <a16:creationId xmlns:a16="http://schemas.microsoft.com/office/drawing/2014/main" id="{F71A8BF4-8580-4405-93CC-68682C9EFB5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66" name="Group 165">
              <a:extLst>
                <a:ext uri="{FF2B5EF4-FFF2-40B4-BE49-F238E27FC236}">
                  <a16:creationId xmlns:a16="http://schemas.microsoft.com/office/drawing/2014/main" id="{503EA70C-259E-4844-83FD-A8152374DDA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76" name="Group 175">
                <a:extLst>
                  <a:ext uri="{FF2B5EF4-FFF2-40B4-BE49-F238E27FC236}">
                    <a16:creationId xmlns:a16="http://schemas.microsoft.com/office/drawing/2014/main" id="{2D8DEFBA-3794-41DB-BA53-A168E4B02E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80" name="Straight Connector 179">
                  <a:extLst>
                    <a:ext uri="{FF2B5EF4-FFF2-40B4-BE49-F238E27FC236}">
                      <a16:creationId xmlns:a16="http://schemas.microsoft.com/office/drawing/2014/main" id="{F74D1351-C939-4ABA-A2D0-F13C1F3BF5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D672A249-195A-4DAD-984C-AC6C894A6F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82" name="Rectangle 30">
                  <a:extLst>
                    <a:ext uri="{FF2B5EF4-FFF2-40B4-BE49-F238E27FC236}">
                      <a16:creationId xmlns:a16="http://schemas.microsoft.com/office/drawing/2014/main" id="{B2751033-92CC-43C5-B09D-BEAC92129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3" name="Rectangle 30">
                  <a:extLst>
                    <a:ext uri="{FF2B5EF4-FFF2-40B4-BE49-F238E27FC236}">
                      <a16:creationId xmlns:a16="http://schemas.microsoft.com/office/drawing/2014/main" id="{810A9024-F6AE-46E1-AF5B-23C1BAF52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7" name="Group 176">
                <a:extLst>
                  <a:ext uri="{FF2B5EF4-FFF2-40B4-BE49-F238E27FC236}">
                    <a16:creationId xmlns:a16="http://schemas.microsoft.com/office/drawing/2014/main" id="{6148CDE3-7E34-46A7-A2A1-B2418BA6CD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78" name="Freeform: Shape 177">
                  <a:extLst>
                    <a:ext uri="{FF2B5EF4-FFF2-40B4-BE49-F238E27FC236}">
                      <a16:creationId xmlns:a16="http://schemas.microsoft.com/office/drawing/2014/main" id="{DFB487FA-CAC6-469F-8D07-227D88323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79" name="Freeform: Shape 178">
                  <a:extLst>
                    <a:ext uri="{FF2B5EF4-FFF2-40B4-BE49-F238E27FC236}">
                      <a16:creationId xmlns:a16="http://schemas.microsoft.com/office/drawing/2014/main" id="{64B6721C-6379-4342-B632-2288DDDD1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67" name="Group 166">
              <a:extLst>
                <a:ext uri="{FF2B5EF4-FFF2-40B4-BE49-F238E27FC236}">
                  <a16:creationId xmlns:a16="http://schemas.microsoft.com/office/drawing/2014/main" id="{58C06E09-320E-44ED-8B43-2BB2CE74A8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68" name="Group 167">
                <a:extLst>
                  <a:ext uri="{FF2B5EF4-FFF2-40B4-BE49-F238E27FC236}">
                    <a16:creationId xmlns:a16="http://schemas.microsoft.com/office/drawing/2014/main" id="{2F42D42C-CE47-479C-A563-298CD9035FC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73" name="Freeform 68">
                  <a:extLst>
                    <a:ext uri="{FF2B5EF4-FFF2-40B4-BE49-F238E27FC236}">
                      <a16:creationId xmlns:a16="http://schemas.microsoft.com/office/drawing/2014/main" id="{65202664-9154-4377-8C3E-9BA25B78A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69">
                  <a:extLst>
                    <a:ext uri="{FF2B5EF4-FFF2-40B4-BE49-F238E27FC236}">
                      <a16:creationId xmlns:a16="http://schemas.microsoft.com/office/drawing/2014/main" id="{F0361EFD-383F-40DA-936A-1EC55BBA67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5" name="Line 70">
                  <a:extLst>
                    <a:ext uri="{FF2B5EF4-FFF2-40B4-BE49-F238E27FC236}">
                      <a16:creationId xmlns:a16="http://schemas.microsoft.com/office/drawing/2014/main" id="{0899FE39-C088-493A-A9ED-9C70D9427F5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69" name="Group 168">
                <a:extLst>
                  <a:ext uri="{FF2B5EF4-FFF2-40B4-BE49-F238E27FC236}">
                    <a16:creationId xmlns:a16="http://schemas.microsoft.com/office/drawing/2014/main" id="{04A185DA-EED5-4241-BCE2-7DFF9775B9D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70" name="Freeform 68">
                  <a:extLst>
                    <a:ext uri="{FF2B5EF4-FFF2-40B4-BE49-F238E27FC236}">
                      <a16:creationId xmlns:a16="http://schemas.microsoft.com/office/drawing/2014/main" id="{1D1D1F03-0895-4603-B54A-30778D288D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69">
                  <a:extLst>
                    <a:ext uri="{FF2B5EF4-FFF2-40B4-BE49-F238E27FC236}">
                      <a16:creationId xmlns:a16="http://schemas.microsoft.com/office/drawing/2014/main" id="{4205B00F-0C22-4C32-B408-130BD2BCA2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2" name="Line 70">
                  <a:extLst>
                    <a:ext uri="{FF2B5EF4-FFF2-40B4-BE49-F238E27FC236}">
                      <a16:creationId xmlns:a16="http://schemas.microsoft.com/office/drawing/2014/main" id="{0307197D-6DFE-4C69-95F1-42678413BAF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881131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0E99AFA-8BC4-E089-94D2-5EAEED5A95A9}"/>
              </a:ext>
            </a:extLst>
          </p:cNvPr>
          <p:cNvSpPr txBox="1"/>
          <p:nvPr/>
        </p:nvSpPr>
        <p:spPr>
          <a:xfrm>
            <a:off x="5543552" y="450000"/>
            <a:ext cx="6107460" cy="2484000"/>
          </a:xfrm>
          <a:prstGeom prst="rect">
            <a:avLst/>
          </a:prstGeom>
        </p:spPr>
        <p:txBody>
          <a:bodyPr vert="horz" lIns="91440" tIns="45720" rIns="91440" bIns="45720" rtlCol="0" anchor="ctr">
            <a:normAutofit/>
          </a:bodyPr>
          <a:lstStyle/>
          <a:p>
            <a:pPr>
              <a:lnSpc>
                <a:spcPct val="140000"/>
              </a:lnSpc>
              <a:spcAft>
                <a:spcPts val="600"/>
              </a:spcAft>
            </a:pPr>
            <a:r>
              <a:rPr lang="en-US" sz="1100" spc="50">
                <a:solidFill>
                  <a:schemeClr val="tx1">
                    <a:alpha val="60000"/>
                  </a:schemeClr>
                </a:solidFill>
              </a:rPr>
              <a:t>Exploring this park has allowed me to consider ways that I can help to conserve the wildlife and nature around me. I work in an Early Years setting and decided to focus some activities on the importance of removing litter from our environment. I shared a song named Pick Up Litter which the children enjoyed learning and singing as we then accessed my litter picking activity in the garden area of my setting. Completing this activity gave the children time to think about the litter that is thrown and the importance of everybody’s responsibility of clearing litter from our environment.</a:t>
            </a:r>
          </a:p>
        </p:txBody>
      </p:sp>
      <p:sp useBgFill="1">
        <p:nvSpPr>
          <p:cNvPr id="19" name="Rectangle 18">
            <a:extLst>
              <a:ext uri="{FF2B5EF4-FFF2-40B4-BE49-F238E27FC236}">
                <a16:creationId xmlns:a16="http://schemas.microsoft.com/office/drawing/2014/main" id="{6FB613AD-00EA-4831-B6D3-32608400E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8999"/>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3" name="Picture 2" descr="A garbage can with gloves and objects on it&#10;&#10;Description automatically generated">
            <a:extLst>
              <a:ext uri="{FF2B5EF4-FFF2-40B4-BE49-F238E27FC236}">
                <a16:creationId xmlns:a16="http://schemas.microsoft.com/office/drawing/2014/main" id="{C017F1B3-6B59-3874-A92B-70F90919E8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057" y="3565585"/>
            <a:ext cx="3505200" cy="3130165"/>
          </a:xfrm>
          <a:prstGeom prst="rect">
            <a:avLst/>
          </a:prstGeom>
        </p:spPr>
      </p:pic>
      <p:pic>
        <p:nvPicPr>
          <p:cNvPr id="10" name="Picture 9" descr="A couple of people walking on a street&#10;&#10;Description automatically generated">
            <a:extLst>
              <a:ext uri="{FF2B5EF4-FFF2-40B4-BE49-F238E27FC236}">
                <a16:creationId xmlns:a16="http://schemas.microsoft.com/office/drawing/2014/main" id="{5C504D5A-90E2-2697-8200-11EC740571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1659" y="3592285"/>
            <a:ext cx="3607198" cy="3103465"/>
          </a:xfrm>
          <a:prstGeom prst="rect">
            <a:avLst/>
          </a:prstGeom>
        </p:spPr>
      </p:pic>
      <p:pic>
        <p:nvPicPr>
          <p:cNvPr id="5" name="Picture 4" descr="A garbage can and gloves on the ground&#10;&#10;Description automatically generated">
            <a:extLst>
              <a:ext uri="{FF2B5EF4-FFF2-40B4-BE49-F238E27FC236}">
                <a16:creationId xmlns:a16="http://schemas.microsoft.com/office/drawing/2014/main" id="{5EA8A50D-1C81-696E-F775-B0B38D30A3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15943" y="3592285"/>
            <a:ext cx="4173553" cy="3130165"/>
          </a:xfrm>
          <a:prstGeom prst="rect">
            <a:avLst/>
          </a:prstGeom>
        </p:spPr>
      </p:pic>
    </p:spTree>
    <p:extLst>
      <p:ext uri="{BB962C8B-B14F-4D97-AF65-F5344CB8AC3E}">
        <p14:creationId xmlns:p14="http://schemas.microsoft.com/office/powerpoint/2010/main" val="17659796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ED05B0F-FCED-684B-1CB9-3D5019B8EB54}"/>
              </a:ext>
            </a:extLst>
          </p:cNvPr>
          <p:cNvSpPr txBox="1"/>
          <p:nvPr/>
        </p:nvSpPr>
        <p:spPr>
          <a:xfrm>
            <a:off x="990000" y="2361601"/>
            <a:ext cx="4078800" cy="3416900"/>
          </a:xfrm>
          <a:prstGeom prst="rect">
            <a:avLst/>
          </a:prstGeom>
        </p:spPr>
        <p:txBody>
          <a:bodyPr vert="horz" lIns="91440" tIns="45720" rIns="91440" bIns="45720" rtlCol="0">
            <a:normAutofit/>
          </a:bodyPr>
          <a:lstStyle/>
          <a:p>
            <a:pPr>
              <a:lnSpc>
                <a:spcPct val="140000"/>
              </a:lnSpc>
              <a:spcAft>
                <a:spcPts val="600"/>
              </a:spcAft>
            </a:pPr>
            <a:r>
              <a:rPr lang="en-US" sz="1400" spc="50" dirty="0">
                <a:solidFill>
                  <a:schemeClr val="tx1">
                    <a:alpha val="60000"/>
                  </a:schemeClr>
                </a:solidFill>
              </a:rPr>
              <a:t>Whilst thinking about litter and the amount that I see in my local area as I go for walks, I investigated and found that there is a team of volunteers in my area that </a:t>
            </a:r>
            <a:r>
              <a:rPr lang="en-US" sz="1400" spc="50" dirty="0" err="1">
                <a:solidFill>
                  <a:schemeClr val="tx1">
                    <a:alpha val="60000"/>
                  </a:schemeClr>
                </a:solidFill>
              </a:rPr>
              <a:t>organise</a:t>
            </a:r>
            <a:r>
              <a:rPr lang="en-US" sz="1400" spc="50" dirty="0">
                <a:solidFill>
                  <a:schemeClr val="tx1">
                    <a:alpha val="60000"/>
                  </a:schemeClr>
                </a:solidFill>
              </a:rPr>
              <a:t> and carry out litter picking events once a month, encouraging as many people as possible to get involved and make our local environment litter free. The next event is on 16</a:t>
            </a:r>
            <a:r>
              <a:rPr lang="en-US" sz="1400" spc="50" baseline="30000" dirty="0">
                <a:solidFill>
                  <a:schemeClr val="tx1">
                    <a:alpha val="60000"/>
                  </a:schemeClr>
                </a:solidFill>
              </a:rPr>
              <a:t>th</a:t>
            </a:r>
            <a:r>
              <a:rPr lang="en-US" sz="1400" spc="50" dirty="0">
                <a:solidFill>
                  <a:schemeClr val="tx1">
                    <a:alpha val="60000"/>
                  </a:schemeClr>
                </a:solidFill>
              </a:rPr>
              <a:t> July which I will attend with my children to help the team.</a:t>
            </a:r>
          </a:p>
        </p:txBody>
      </p:sp>
      <p:cxnSp>
        <p:nvCxnSpPr>
          <p:cNvPr id="2064" name="Straight Connector 2063">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2050" name="Picture 2" descr="St Mellon's Clean Up - Community Litter Pick">
            <a:extLst>
              <a:ext uri="{FF2B5EF4-FFF2-40B4-BE49-F238E27FC236}">
                <a16:creationId xmlns:a16="http://schemas.microsoft.com/office/drawing/2014/main" id="{6C81C529-69D0-4093-AB46-A1B9062C83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51127" y="921465"/>
            <a:ext cx="4999885" cy="5012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5702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100" name="Picture 4" descr="Image result for litter picking in st mellons cardiff">
            <a:extLst>
              <a:ext uri="{FF2B5EF4-FFF2-40B4-BE49-F238E27FC236}">
                <a16:creationId xmlns:a16="http://schemas.microsoft.com/office/drawing/2014/main" id="{D7EA4C53-784A-8A30-665E-EE5550F675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124" r="14804" b="1"/>
          <a:stretch/>
        </p:blipFill>
        <p:spPr bwMode="auto">
          <a:xfrm>
            <a:off x="191086" y="171715"/>
            <a:ext cx="5813197" cy="6129087"/>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litter picking in st mellons cardiff">
            <a:extLst>
              <a:ext uri="{FF2B5EF4-FFF2-40B4-BE49-F238E27FC236}">
                <a16:creationId xmlns:a16="http://schemas.microsoft.com/office/drawing/2014/main" id="{7C72A104-E822-7BB5-AED9-0E76648DCC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470" b="6674"/>
          <a:stretch/>
        </p:blipFill>
        <p:spPr bwMode="auto">
          <a:xfrm>
            <a:off x="6196929" y="171716"/>
            <a:ext cx="5803986" cy="317142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litter picking in st mellons cardiff">
            <a:extLst>
              <a:ext uri="{FF2B5EF4-FFF2-40B4-BE49-F238E27FC236}">
                <a16:creationId xmlns:a16="http://schemas.microsoft.com/office/drawing/2014/main" id="{3BDB48C6-1594-E271-0A31-3B8560952D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966" r="-2" b="24728"/>
          <a:stretch/>
        </p:blipFill>
        <p:spPr bwMode="auto">
          <a:xfrm>
            <a:off x="6196929" y="3514856"/>
            <a:ext cx="5786386" cy="2785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202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1" name="Straight Connector 308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AA37A4D-34B4-EAC8-964E-4ABEA6603777}"/>
              </a:ext>
            </a:extLst>
          </p:cNvPr>
          <p:cNvSpPr txBox="1"/>
          <p:nvPr/>
        </p:nvSpPr>
        <p:spPr>
          <a:xfrm>
            <a:off x="5543552" y="450000"/>
            <a:ext cx="6107460" cy="2484000"/>
          </a:xfrm>
          <a:prstGeom prst="rect">
            <a:avLst/>
          </a:prstGeom>
        </p:spPr>
        <p:txBody>
          <a:bodyPr vert="horz" lIns="91440" tIns="45720" rIns="91440" bIns="45720" rtlCol="0" anchor="ctr">
            <a:normAutofit/>
          </a:bodyPr>
          <a:lstStyle/>
          <a:p>
            <a:pPr>
              <a:lnSpc>
                <a:spcPct val="140000"/>
              </a:lnSpc>
              <a:spcAft>
                <a:spcPts val="600"/>
              </a:spcAft>
            </a:pPr>
            <a:r>
              <a:rPr lang="en-US" sz="1400" spc="50">
                <a:solidFill>
                  <a:schemeClr val="tx1">
                    <a:alpha val="60000"/>
                  </a:schemeClr>
                </a:solidFill>
              </a:rPr>
              <a:t>Alongside the garden in my setting we have a collection of large trees. The young children love to spot squirrels in this area and watch them run up the trees and along the branches. As a setting we often provide a variety of seeds and nuts to place in this area so that the squirrels can access food and the children can watch the squirrels as much as possible. We have ordered a wooden squirrel feeder to attach to the large tree so it is a permanent place for us to provide food for the squirrels.</a:t>
            </a:r>
          </a:p>
        </p:txBody>
      </p:sp>
      <p:pic>
        <p:nvPicPr>
          <p:cNvPr id="3" name="Picture 2" descr="A tree in a park&#10;&#10;Description automatically generated">
            <a:extLst>
              <a:ext uri="{FF2B5EF4-FFF2-40B4-BE49-F238E27FC236}">
                <a16:creationId xmlns:a16="http://schemas.microsoft.com/office/drawing/2014/main" id="{75ABE287-03B4-3956-54A8-63B0FF8910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457" y="3163725"/>
            <a:ext cx="4169229" cy="3520103"/>
          </a:xfrm>
          <a:prstGeom prst="rect">
            <a:avLst/>
          </a:prstGeom>
        </p:spPr>
      </p:pic>
      <p:pic>
        <p:nvPicPr>
          <p:cNvPr id="3074" name="Picture 2">
            <a:extLst>
              <a:ext uri="{FF2B5EF4-FFF2-40B4-BE49-F238E27FC236}">
                <a16:creationId xmlns:a16="http://schemas.microsoft.com/office/drawing/2014/main" id="{7556DB71-CB12-CC19-D734-D981C307784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18907" y="3429000"/>
            <a:ext cx="2354535" cy="2889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group of trees in a park&#10;&#10;Description automatically generated">
            <a:extLst>
              <a:ext uri="{FF2B5EF4-FFF2-40B4-BE49-F238E27FC236}">
                <a16:creationId xmlns:a16="http://schemas.microsoft.com/office/drawing/2014/main" id="{BA0C5B9C-E3C1-03A0-A943-FF123A915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09114" y="3163725"/>
            <a:ext cx="4495800" cy="3520103"/>
          </a:xfrm>
          <a:prstGeom prst="rect">
            <a:avLst/>
          </a:prstGeom>
        </p:spPr>
      </p:pic>
    </p:spTree>
    <p:extLst>
      <p:ext uri="{BB962C8B-B14F-4D97-AF65-F5344CB8AC3E}">
        <p14:creationId xmlns:p14="http://schemas.microsoft.com/office/powerpoint/2010/main" val="1683156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quirrel standing on a wood surface&#10;&#10;Description automatically generated">
            <a:extLst>
              <a:ext uri="{FF2B5EF4-FFF2-40B4-BE49-F238E27FC236}">
                <a16:creationId xmlns:a16="http://schemas.microsoft.com/office/drawing/2014/main" id="{0FC9E7B3-E416-F44C-B07F-2F9F711B840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10" r="8890"/>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4" name="Straight Connector 13">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643FBB4-4014-5611-1A7D-B9B030406D17}"/>
              </a:ext>
            </a:extLst>
          </p:cNvPr>
          <p:cNvSpPr txBox="1"/>
          <p:nvPr/>
        </p:nvSpPr>
        <p:spPr>
          <a:xfrm>
            <a:off x="7112369" y="2877018"/>
            <a:ext cx="4078800" cy="2901482"/>
          </a:xfrm>
          <a:prstGeom prst="rect">
            <a:avLst/>
          </a:prstGeom>
        </p:spPr>
        <p:txBody>
          <a:bodyPr vert="horz" lIns="91440" tIns="45720" rIns="91440" bIns="45720" rtlCol="0">
            <a:normAutofit/>
          </a:bodyPr>
          <a:lstStyle/>
          <a:p>
            <a:pPr>
              <a:lnSpc>
                <a:spcPct val="150000"/>
              </a:lnSpc>
              <a:spcAft>
                <a:spcPts val="600"/>
              </a:spcAft>
            </a:pPr>
            <a:r>
              <a:rPr lang="en-US" sz="2000" spc="50">
                <a:solidFill>
                  <a:schemeClr val="tx1">
                    <a:alpha val="60000"/>
                  </a:schemeClr>
                </a:solidFill>
              </a:rPr>
              <a:t>Did you know…….squirrel’s front teeth never stop growing! This is extremely important as nuts wear down their teeth and nuts are the main part of a squirrel’s diet.</a:t>
            </a:r>
          </a:p>
        </p:txBody>
      </p:sp>
      <p:sp>
        <p:nvSpPr>
          <p:cNvPr id="7" name="TextBox 6">
            <a:extLst>
              <a:ext uri="{FF2B5EF4-FFF2-40B4-BE49-F238E27FC236}">
                <a16:creationId xmlns:a16="http://schemas.microsoft.com/office/drawing/2014/main" id="{ADC5C03F-5D97-72DB-B515-8C2F82FADE98}"/>
              </a:ext>
            </a:extLst>
          </p:cNvPr>
          <p:cNvSpPr txBox="1"/>
          <p:nvPr/>
        </p:nvSpPr>
        <p:spPr>
          <a:xfrm>
            <a:off x="9423293" y="6657945"/>
            <a:ext cx="27687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sammalex.clld.org/parameters/sciuruscarolinensi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9262047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2" name="Straight Connector 101">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04" name="Group 103">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05" name="Group 104">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07"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6"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10" name="Rectangle 109">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CF0E540-12DA-E5A2-748A-DE2B1FCE8D93}"/>
              </a:ext>
            </a:extLst>
          </p:cNvPr>
          <p:cNvSpPr/>
          <p:nvPr/>
        </p:nvSpPr>
        <p:spPr>
          <a:xfrm>
            <a:off x="3777600" y="1079500"/>
            <a:ext cx="4636800" cy="2138400"/>
          </a:xfrm>
          <a:prstGeom prst="rect">
            <a:avLst/>
          </a:prstGeom>
        </p:spPr>
        <p:txBody>
          <a:bodyPr vert="horz" lIns="91440" tIns="45720" rIns="91440" bIns="45720" rtlCol="0" anchor="b" anchorCtr="0">
            <a:normAutofit/>
          </a:bodyPr>
          <a:lstStyle/>
          <a:p>
            <a:pPr algn="ctr">
              <a:spcBef>
                <a:spcPct val="0"/>
              </a:spcBef>
              <a:spcAft>
                <a:spcPts val="600"/>
              </a:spcAft>
            </a:pPr>
            <a:r>
              <a:rPr lang="en-US" sz="4800" b="1" dirty="0">
                <a:ln w="12700">
                  <a:solidFill>
                    <a:schemeClr val="accent1"/>
                  </a:solidFill>
                  <a:prstDash val="solid"/>
                </a:ln>
                <a:effectLst>
                  <a:outerShdw dist="38100" dir="2640000" algn="bl" rotWithShape="0">
                    <a:schemeClr val="accent1"/>
                  </a:outerShdw>
                </a:effectLst>
                <a:latin typeface="+mj-lt"/>
                <a:ea typeface="+mj-ea"/>
                <a:cs typeface="+mj-cs"/>
              </a:rPr>
              <a:t>Share</a:t>
            </a:r>
          </a:p>
        </p:txBody>
      </p:sp>
      <p:grpSp>
        <p:nvGrpSpPr>
          <p:cNvPr id="112" name="Group 111">
            <a:extLst>
              <a:ext uri="{FF2B5EF4-FFF2-40B4-BE49-F238E27FC236}">
                <a16:creationId xmlns:a16="http://schemas.microsoft.com/office/drawing/2014/main" id="{29578809-4F8C-4A9B-A59D-0D7BDA6B17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113" name="Group 112">
              <a:extLst>
                <a:ext uri="{FF2B5EF4-FFF2-40B4-BE49-F238E27FC236}">
                  <a16:creationId xmlns:a16="http://schemas.microsoft.com/office/drawing/2014/main" id="{B6DADE07-3826-4857-9180-7DB77BCCE89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132" name="Freeform 64">
                <a:extLst>
                  <a:ext uri="{FF2B5EF4-FFF2-40B4-BE49-F238E27FC236}">
                    <a16:creationId xmlns:a16="http://schemas.microsoft.com/office/drawing/2014/main" id="{5C21CC9E-9E93-47EE-B6BE-DAF0D163F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81">
                <a:extLst>
                  <a:ext uri="{FF2B5EF4-FFF2-40B4-BE49-F238E27FC236}">
                    <a16:creationId xmlns:a16="http://schemas.microsoft.com/office/drawing/2014/main" id="{F98634D8-7CA3-4C66-8CD8-4D6F24833C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61">
                <a:extLst>
                  <a:ext uri="{FF2B5EF4-FFF2-40B4-BE49-F238E27FC236}">
                    <a16:creationId xmlns:a16="http://schemas.microsoft.com/office/drawing/2014/main" id="{579AC1E2-C2CF-4BA7-82B4-C8CCC7305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78">
                <a:extLst>
                  <a:ext uri="{FF2B5EF4-FFF2-40B4-BE49-F238E27FC236}">
                    <a16:creationId xmlns:a16="http://schemas.microsoft.com/office/drawing/2014/main" id="{FD089815-EEDF-4A19-B1A5-CD51F7D646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4">
                <a:extLst>
                  <a:ext uri="{FF2B5EF4-FFF2-40B4-BE49-F238E27FC236}">
                    <a16:creationId xmlns:a16="http://schemas.microsoft.com/office/drawing/2014/main" id="{3913B299-F5CE-4C72-A020-2AFCFFDB7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87">
                <a:extLst>
                  <a:ext uri="{FF2B5EF4-FFF2-40B4-BE49-F238E27FC236}">
                    <a16:creationId xmlns:a16="http://schemas.microsoft.com/office/drawing/2014/main" id="{38067600-ABBC-4D8F-B242-026D39DB95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60">
                <a:extLst>
                  <a:ext uri="{FF2B5EF4-FFF2-40B4-BE49-F238E27FC236}">
                    <a16:creationId xmlns:a16="http://schemas.microsoft.com/office/drawing/2014/main" id="{AF1082FE-D7C7-430A-B6DF-041CD1FBF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59">
                <a:extLst>
                  <a:ext uri="{FF2B5EF4-FFF2-40B4-BE49-F238E27FC236}">
                    <a16:creationId xmlns:a16="http://schemas.microsoft.com/office/drawing/2014/main" id="{D20DF48A-C1E5-483E-B21B-EDC96EC75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62">
                <a:extLst>
                  <a:ext uri="{FF2B5EF4-FFF2-40B4-BE49-F238E27FC236}">
                    <a16:creationId xmlns:a16="http://schemas.microsoft.com/office/drawing/2014/main" id="{BE0F4360-2529-43AE-8AD9-1B7B3F903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1" name="Freeform 65">
                <a:extLst>
                  <a:ext uri="{FF2B5EF4-FFF2-40B4-BE49-F238E27FC236}">
                    <a16:creationId xmlns:a16="http://schemas.microsoft.com/office/drawing/2014/main" id="{B1B8DE27-1A2A-48A2-A329-B0F4201A7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79">
                <a:extLst>
                  <a:ext uri="{FF2B5EF4-FFF2-40B4-BE49-F238E27FC236}">
                    <a16:creationId xmlns:a16="http://schemas.microsoft.com/office/drawing/2014/main" id="{9BD6F64A-2862-4703-A7E6-6D3295621F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82">
                <a:extLst>
                  <a:ext uri="{FF2B5EF4-FFF2-40B4-BE49-F238E27FC236}">
                    <a16:creationId xmlns:a16="http://schemas.microsoft.com/office/drawing/2014/main" id="{DA103B72-E0CF-45F0-A7D0-21ECD0175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85">
                <a:extLst>
                  <a:ext uri="{FF2B5EF4-FFF2-40B4-BE49-F238E27FC236}">
                    <a16:creationId xmlns:a16="http://schemas.microsoft.com/office/drawing/2014/main" id="{12BF02EE-B84D-4508-86AE-720FFD0812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88">
                <a:extLst>
                  <a:ext uri="{FF2B5EF4-FFF2-40B4-BE49-F238E27FC236}">
                    <a16:creationId xmlns:a16="http://schemas.microsoft.com/office/drawing/2014/main" id="{63DEFA47-924F-47EC-8A1A-E8D4E1D286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46" name="Group 145">
                <a:extLst>
                  <a:ext uri="{FF2B5EF4-FFF2-40B4-BE49-F238E27FC236}">
                    <a16:creationId xmlns:a16="http://schemas.microsoft.com/office/drawing/2014/main" id="{18E9EAB0-A7D4-43A2-BE0E-0285979BC2C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47" name="Line 63">
                  <a:extLst>
                    <a:ext uri="{FF2B5EF4-FFF2-40B4-BE49-F238E27FC236}">
                      <a16:creationId xmlns:a16="http://schemas.microsoft.com/office/drawing/2014/main" id="{0918A230-E769-4D1D-BAD9-E5835E2C8DE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Line 66">
                  <a:extLst>
                    <a:ext uri="{FF2B5EF4-FFF2-40B4-BE49-F238E27FC236}">
                      <a16:creationId xmlns:a16="http://schemas.microsoft.com/office/drawing/2014/main" id="{8387A7CE-102C-40EE-9CF5-025C3DD8D49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Line 67">
                  <a:extLst>
                    <a:ext uri="{FF2B5EF4-FFF2-40B4-BE49-F238E27FC236}">
                      <a16:creationId xmlns:a16="http://schemas.microsoft.com/office/drawing/2014/main" id="{04D252BC-127A-412D-BC8A-003132AE7C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0" name="Line 80">
                  <a:extLst>
                    <a:ext uri="{FF2B5EF4-FFF2-40B4-BE49-F238E27FC236}">
                      <a16:creationId xmlns:a16="http://schemas.microsoft.com/office/drawing/2014/main" id="{DBF98D9E-95AE-499D-90A5-B46B8811607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Line 83">
                  <a:extLst>
                    <a:ext uri="{FF2B5EF4-FFF2-40B4-BE49-F238E27FC236}">
                      <a16:creationId xmlns:a16="http://schemas.microsoft.com/office/drawing/2014/main" id="{DF93481C-D4B8-49D1-8DB5-0DDFD0A975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Line 86">
                  <a:extLst>
                    <a:ext uri="{FF2B5EF4-FFF2-40B4-BE49-F238E27FC236}">
                      <a16:creationId xmlns:a16="http://schemas.microsoft.com/office/drawing/2014/main" id="{E08AF258-8D62-4B36-9315-8652E31710E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Line 89">
                  <a:extLst>
                    <a:ext uri="{FF2B5EF4-FFF2-40B4-BE49-F238E27FC236}">
                      <a16:creationId xmlns:a16="http://schemas.microsoft.com/office/drawing/2014/main" id="{DCAC5381-7C87-4FB1-922C-72424F35D4F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14" name="Group 113">
              <a:extLst>
                <a:ext uri="{FF2B5EF4-FFF2-40B4-BE49-F238E27FC236}">
                  <a16:creationId xmlns:a16="http://schemas.microsoft.com/office/drawing/2014/main" id="{33D131BB-56BB-4799-9DE1-95E397FA61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24" name="Group 123">
                <a:extLst>
                  <a:ext uri="{FF2B5EF4-FFF2-40B4-BE49-F238E27FC236}">
                    <a16:creationId xmlns:a16="http://schemas.microsoft.com/office/drawing/2014/main" id="{BD75D3A2-6328-49F4-A5C7-BDBEBE8710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8" name="Straight Connector 127">
                  <a:extLst>
                    <a:ext uri="{FF2B5EF4-FFF2-40B4-BE49-F238E27FC236}">
                      <a16:creationId xmlns:a16="http://schemas.microsoft.com/office/drawing/2014/main" id="{FB386BFB-69FD-4CED-89B4-6E45CD334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0E0292B6-9C83-4545-9DB9-6D216C649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30" name="Rectangle 30">
                  <a:extLst>
                    <a:ext uri="{FF2B5EF4-FFF2-40B4-BE49-F238E27FC236}">
                      <a16:creationId xmlns:a16="http://schemas.microsoft.com/office/drawing/2014/main" id="{218E320A-887F-4DBF-8CCC-A0E849F36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Rectangle 30">
                  <a:extLst>
                    <a:ext uri="{FF2B5EF4-FFF2-40B4-BE49-F238E27FC236}">
                      <a16:creationId xmlns:a16="http://schemas.microsoft.com/office/drawing/2014/main" id="{70456DE9-EFE8-480B-904C-C4E4521BA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5" name="Group 124">
                <a:extLst>
                  <a:ext uri="{FF2B5EF4-FFF2-40B4-BE49-F238E27FC236}">
                    <a16:creationId xmlns:a16="http://schemas.microsoft.com/office/drawing/2014/main" id="{FFAC87AC-6F0D-41C3-A96D-583587DBD2D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26" name="Freeform: Shape 125">
                  <a:extLst>
                    <a:ext uri="{FF2B5EF4-FFF2-40B4-BE49-F238E27FC236}">
                      <a16:creationId xmlns:a16="http://schemas.microsoft.com/office/drawing/2014/main" id="{BBBB3529-7770-48BD-9A2D-61CB322B4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27" name="Freeform: Shape 126">
                  <a:extLst>
                    <a:ext uri="{FF2B5EF4-FFF2-40B4-BE49-F238E27FC236}">
                      <a16:creationId xmlns:a16="http://schemas.microsoft.com/office/drawing/2014/main" id="{B4D2F05B-BBCD-4783-BDE0-43D73C267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15" name="Group 114">
              <a:extLst>
                <a:ext uri="{FF2B5EF4-FFF2-40B4-BE49-F238E27FC236}">
                  <a16:creationId xmlns:a16="http://schemas.microsoft.com/office/drawing/2014/main" id="{5C54BFAD-42ED-48A4-AA55-3BE394C44E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16" name="Group 115">
                <a:extLst>
                  <a:ext uri="{FF2B5EF4-FFF2-40B4-BE49-F238E27FC236}">
                    <a16:creationId xmlns:a16="http://schemas.microsoft.com/office/drawing/2014/main" id="{FB341D07-45D8-4F3A-B413-FD2B278A243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21" name="Freeform 68">
                  <a:extLst>
                    <a:ext uri="{FF2B5EF4-FFF2-40B4-BE49-F238E27FC236}">
                      <a16:creationId xmlns:a16="http://schemas.microsoft.com/office/drawing/2014/main" id="{872DAC2D-6CA9-4BA0-9831-D9BCA4630F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69">
                  <a:extLst>
                    <a:ext uri="{FF2B5EF4-FFF2-40B4-BE49-F238E27FC236}">
                      <a16:creationId xmlns:a16="http://schemas.microsoft.com/office/drawing/2014/main" id="{79883F04-2F99-488F-B3C5-0B29E181A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3" name="Line 70">
                  <a:extLst>
                    <a:ext uri="{FF2B5EF4-FFF2-40B4-BE49-F238E27FC236}">
                      <a16:creationId xmlns:a16="http://schemas.microsoft.com/office/drawing/2014/main" id="{588E0A03-E6DB-4D96-82A1-39AAB998509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7" name="Group 116">
                <a:extLst>
                  <a:ext uri="{FF2B5EF4-FFF2-40B4-BE49-F238E27FC236}">
                    <a16:creationId xmlns:a16="http://schemas.microsoft.com/office/drawing/2014/main" id="{2032D250-40F2-4BE1-9E51-51D6124316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18" name="Freeform 68">
                  <a:extLst>
                    <a:ext uri="{FF2B5EF4-FFF2-40B4-BE49-F238E27FC236}">
                      <a16:creationId xmlns:a16="http://schemas.microsoft.com/office/drawing/2014/main" id="{CFF6B335-FCBC-4111-B6E0-010A0CCF6A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69">
                  <a:extLst>
                    <a:ext uri="{FF2B5EF4-FFF2-40B4-BE49-F238E27FC236}">
                      <a16:creationId xmlns:a16="http://schemas.microsoft.com/office/drawing/2014/main" id="{F3A4A21F-DBFE-4F02-A66E-C6F0ECB698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0" name="Line 70">
                  <a:extLst>
                    <a:ext uri="{FF2B5EF4-FFF2-40B4-BE49-F238E27FC236}">
                      <a16:creationId xmlns:a16="http://schemas.microsoft.com/office/drawing/2014/main" id="{3A5E5CE1-528A-4B41-A739-BFE450F1F97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155" name="Straight Connector 154">
            <a:extLst>
              <a:ext uri="{FF2B5EF4-FFF2-40B4-BE49-F238E27FC236}">
                <a16:creationId xmlns:a16="http://schemas.microsoft.com/office/drawing/2014/main" id="{C88FC08C-C419-4B3F-B3C4-074AE70451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57" name="Group 156">
            <a:extLst>
              <a:ext uri="{FF2B5EF4-FFF2-40B4-BE49-F238E27FC236}">
                <a16:creationId xmlns:a16="http://schemas.microsoft.com/office/drawing/2014/main" id="{E69E4645-4CFC-4C14-9639-295E678593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158" name="Group 157">
              <a:extLst>
                <a:ext uri="{FF2B5EF4-FFF2-40B4-BE49-F238E27FC236}">
                  <a16:creationId xmlns:a16="http://schemas.microsoft.com/office/drawing/2014/main" id="{A75D1D75-29EC-4168-9B74-DD31796A35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177" name="Freeform 64">
                <a:extLst>
                  <a:ext uri="{FF2B5EF4-FFF2-40B4-BE49-F238E27FC236}">
                    <a16:creationId xmlns:a16="http://schemas.microsoft.com/office/drawing/2014/main" id="{5C244629-4F62-4555-8576-76E450C71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81">
                <a:extLst>
                  <a:ext uri="{FF2B5EF4-FFF2-40B4-BE49-F238E27FC236}">
                    <a16:creationId xmlns:a16="http://schemas.microsoft.com/office/drawing/2014/main" id="{33FE7FD6-ED0C-4A85-BB37-50D5DEFE5D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61">
                <a:extLst>
                  <a:ext uri="{FF2B5EF4-FFF2-40B4-BE49-F238E27FC236}">
                    <a16:creationId xmlns:a16="http://schemas.microsoft.com/office/drawing/2014/main" id="{E321CBA3-94D7-498A-AA58-32E5E21DAA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78">
                <a:extLst>
                  <a:ext uri="{FF2B5EF4-FFF2-40B4-BE49-F238E27FC236}">
                    <a16:creationId xmlns:a16="http://schemas.microsoft.com/office/drawing/2014/main" id="{A483E481-9A4F-433D-83BF-BE219AE92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84">
                <a:extLst>
                  <a:ext uri="{FF2B5EF4-FFF2-40B4-BE49-F238E27FC236}">
                    <a16:creationId xmlns:a16="http://schemas.microsoft.com/office/drawing/2014/main" id="{3BD25EE3-866C-4F95-87D6-3539B174A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87">
                <a:extLst>
                  <a:ext uri="{FF2B5EF4-FFF2-40B4-BE49-F238E27FC236}">
                    <a16:creationId xmlns:a16="http://schemas.microsoft.com/office/drawing/2014/main" id="{7C4C4F76-8DA9-47EA-94F9-1D400388FA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60">
                <a:extLst>
                  <a:ext uri="{FF2B5EF4-FFF2-40B4-BE49-F238E27FC236}">
                    <a16:creationId xmlns:a16="http://schemas.microsoft.com/office/drawing/2014/main" id="{025FE981-874E-47FE-81B8-F025D2BF9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59">
                <a:extLst>
                  <a:ext uri="{FF2B5EF4-FFF2-40B4-BE49-F238E27FC236}">
                    <a16:creationId xmlns:a16="http://schemas.microsoft.com/office/drawing/2014/main" id="{5680B73A-298E-4BDA-AB07-ACC8314E40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62">
                <a:extLst>
                  <a:ext uri="{FF2B5EF4-FFF2-40B4-BE49-F238E27FC236}">
                    <a16:creationId xmlns:a16="http://schemas.microsoft.com/office/drawing/2014/main" id="{01AFB333-D097-4235-A165-C9D3CDC2FE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6" name="Freeform 65">
                <a:extLst>
                  <a:ext uri="{FF2B5EF4-FFF2-40B4-BE49-F238E27FC236}">
                    <a16:creationId xmlns:a16="http://schemas.microsoft.com/office/drawing/2014/main" id="{66C11AEB-D3F2-45AA-9C41-CA142A02E7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79">
                <a:extLst>
                  <a:ext uri="{FF2B5EF4-FFF2-40B4-BE49-F238E27FC236}">
                    <a16:creationId xmlns:a16="http://schemas.microsoft.com/office/drawing/2014/main" id="{2EAA79E5-B4EE-4477-A9D7-38234A19D4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82">
                <a:extLst>
                  <a:ext uri="{FF2B5EF4-FFF2-40B4-BE49-F238E27FC236}">
                    <a16:creationId xmlns:a16="http://schemas.microsoft.com/office/drawing/2014/main" id="{A2EB3CA6-CF43-44E7-A82B-C86FF6A75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85">
                <a:extLst>
                  <a:ext uri="{FF2B5EF4-FFF2-40B4-BE49-F238E27FC236}">
                    <a16:creationId xmlns:a16="http://schemas.microsoft.com/office/drawing/2014/main" id="{635B3B6D-8A83-4CF1-AE24-D872BCE07C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88">
                <a:extLst>
                  <a:ext uri="{FF2B5EF4-FFF2-40B4-BE49-F238E27FC236}">
                    <a16:creationId xmlns:a16="http://schemas.microsoft.com/office/drawing/2014/main" id="{67274B73-EB7F-4885-8375-DCC193DE8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91" name="Group 190">
                <a:extLst>
                  <a:ext uri="{FF2B5EF4-FFF2-40B4-BE49-F238E27FC236}">
                    <a16:creationId xmlns:a16="http://schemas.microsoft.com/office/drawing/2014/main" id="{B0EE02B4-8ECF-4636-B55D-11A3869E6E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92" name="Line 63">
                  <a:extLst>
                    <a:ext uri="{FF2B5EF4-FFF2-40B4-BE49-F238E27FC236}">
                      <a16:creationId xmlns:a16="http://schemas.microsoft.com/office/drawing/2014/main" id="{97860271-66A3-4C76-9A50-EF7ADA1D959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 name="Line 66">
                  <a:extLst>
                    <a:ext uri="{FF2B5EF4-FFF2-40B4-BE49-F238E27FC236}">
                      <a16:creationId xmlns:a16="http://schemas.microsoft.com/office/drawing/2014/main" id="{CD0262E2-572E-453D-8FE4-46EDF0C75C2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 name="Line 67">
                  <a:extLst>
                    <a:ext uri="{FF2B5EF4-FFF2-40B4-BE49-F238E27FC236}">
                      <a16:creationId xmlns:a16="http://schemas.microsoft.com/office/drawing/2014/main" id="{504EAB1B-BE08-49A3-91E4-2F59777FF81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5" name="Line 80">
                  <a:extLst>
                    <a:ext uri="{FF2B5EF4-FFF2-40B4-BE49-F238E27FC236}">
                      <a16:creationId xmlns:a16="http://schemas.microsoft.com/office/drawing/2014/main" id="{1BA1BFEB-5D6B-4011-8814-75FDF39A8CE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 name="Line 83">
                  <a:extLst>
                    <a:ext uri="{FF2B5EF4-FFF2-40B4-BE49-F238E27FC236}">
                      <a16:creationId xmlns:a16="http://schemas.microsoft.com/office/drawing/2014/main" id="{58D635F3-CD70-43D2-9FAE-690BB6A8C02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 name="Line 86">
                  <a:extLst>
                    <a:ext uri="{FF2B5EF4-FFF2-40B4-BE49-F238E27FC236}">
                      <a16:creationId xmlns:a16="http://schemas.microsoft.com/office/drawing/2014/main" id="{7D4A71ED-4313-45E2-9078-0A2179F6096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 name="Line 89">
                  <a:extLst>
                    <a:ext uri="{FF2B5EF4-FFF2-40B4-BE49-F238E27FC236}">
                      <a16:creationId xmlns:a16="http://schemas.microsoft.com/office/drawing/2014/main" id="{F71A8BF4-8580-4405-93CC-68682C9EFB5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59" name="Group 158">
              <a:extLst>
                <a:ext uri="{FF2B5EF4-FFF2-40B4-BE49-F238E27FC236}">
                  <a16:creationId xmlns:a16="http://schemas.microsoft.com/office/drawing/2014/main" id="{503EA70C-259E-4844-83FD-A8152374DDA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69" name="Group 168">
                <a:extLst>
                  <a:ext uri="{FF2B5EF4-FFF2-40B4-BE49-F238E27FC236}">
                    <a16:creationId xmlns:a16="http://schemas.microsoft.com/office/drawing/2014/main" id="{2D8DEFBA-3794-41DB-BA53-A168E4B02E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73" name="Straight Connector 172">
                  <a:extLst>
                    <a:ext uri="{FF2B5EF4-FFF2-40B4-BE49-F238E27FC236}">
                      <a16:creationId xmlns:a16="http://schemas.microsoft.com/office/drawing/2014/main" id="{F74D1351-C939-4ABA-A2D0-F13C1F3BF5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D672A249-195A-4DAD-984C-AC6C894A6F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Rectangle 30">
                  <a:extLst>
                    <a:ext uri="{FF2B5EF4-FFF2-40B4-BE49-F238E27FC236}">
                      <a16:creationId xmlns:a16="http://schemas.microsoft.com/office/drawing/2014/main" id="{B2751033-92CC-43C5-B09D-BEAC92129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Rectangle 30">
                  <a:extLst>
                    <a:ext uri="{FF2B5EF4-FFF2-40B4-BE49-F238E27FC236}">
                      <a16:creationId xmlns:a16="http://schemas.microsoft.com/office/drawing/2014/main" id="{810A9024-F6AE-46E1-AF5B-23C1BAF52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0" name="Group 169">
                <a:extLst>
                  <a:ext uri="{FF2B5EF4-FFF2-40B4-BE49-F238E27FC236}">
                    <a16:creationId xmlns:a16="http://schemas.microsoft.com/office/drawing/2014/main" id="{6148CDE3-7E34-46A7-A2A1-B2418BA6CD3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71" name="Freeform: Shape 170">
                  <a:extLst>
                    <a:ext uri="{FF2B5EF4-FFF2-40B4-BE49-F238E27FC236}">
                      <a16:creationId xmlns:a16="http://schemas.microsoft.com/office/drawing/2014/main" id="{DFB487FA-CAC6-469F-8D07-227D88323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72" name="Freeform: Shape 171">
                  <a:extLst>
                    <a:ext uri="{FF2B5EF4-FFF2-40B4-BE49-F238E27FC236}">
                      <a16:creationId xmlns:a16="http://schemas.microsoft.com/office/drawing/2014/main" id="{64B6721C-6379-4342-B632-2288DDDD1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60" name="Group 159">
              <a:extLst>
                <a:ext uri="{FF2B5EF4-FFF2-40B4-BE49-F238E27FC236}">
                  <a16:creationId xmlns:a16="http://schemas.microsoft.com/office/drawing/2014/main" id="{58C06E09-320E-44ED-8B43-2BB2CE74A8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61" name="Group 160">
                <a:extLst>
                  <a:ext uri="{FF2B5EF4-FFF2-40B4-BE49-F238E27FC236}">
                    <a16:creationId xmlns:a16="http://schemas.microsoft.com/office/drawing/2014/main" id="{2F42D42C-CE47-479C-A563-298CD9035FC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66" name="Freeform 68">
                  <a:extLst>
                    <a:ext uri="{FF2B5EF4-FFF2-40B4-BE49-F238E27FC236}">
                      <a16:creationId xmlns:a16="http://schemas.microsoft.com/office/drawing/2014/main" id="{65202664-9154-4377-8C3E-9BA25B78A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69">
                  <a:extLst>
                    <a:ext uri="{FF2B5EF4-FFF2-40B4-BE49-F238E27FC236}">
                      <a16:creationId xmlns:a16="http://schemas.microsoft.com/office/drawing/2014/main" id="{F0361EFD-383F-40DA-936A-1EC55BBA67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8" name="Line 70">
                  <a:extLst>
                    <a:ext uri="{FF2B5EF4-FFF2-40B4-BE49-F238E27FC236}">
                      <a16:creationId xmlns:a16="http://schemas.microsoft.com/office/drawing/2014/main" id="{0899FE39-C088-493A-A9ED-9C70D9427F5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62" name="Group 161">
                <a:extLst>
                  <a:ext uri="{FF2B5EF4-FFF2-40B4-BE49-F238E27FC236}">
                    <a16:creationId xmlns:a16="http://schemas.microsoft.com/office/drawing/2014/main" id="{04A185DA-EED5-4241-BCE2-7DFF9775B9D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63" name="Freeform 68">
                  <a:extLst>
                    <a:ext uri="{FF2B5EF4-FFF2-40B4-BE49-F238E27FC236}">
                      <a16:creationId xmlns:a16="http://schemas.microsoft.com/office/drawing/2014/main" id="{1D1D1F03-0895-4603-B54A-30778D288D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69">
                  <a:extLst>
                    <a:ext uri="{FF2B5EF4-FFF2-40B4-BE49-F238E27FC236}">
                      <a16:creationId xmlns:a16="http://schemas.microsoft.com/office/drawing/2014/main" id="{4205B00F-0C22-4C32-B408-130BD2BCA2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5" name="Line 70">
                  <a:extLst>
                    <a:ext uri="{FF2B5EF4-FFF2-40B4-BE49-F238E27FC236}">
                      <a16:creationId xmlns:a16="http://schemas.microsoft.com/office/drawing/2014/main" id="{0307197D-6DFE-4C69-95F1-42678413BAF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3435905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74CFEA4-944B-70D7-1508-988394D87301}"/>
              </a:ext>
            </a:extLst>
          </p:cNvPr>
          <p:cNvSpPr txBox="1"/>
          <p:nvPr/>
        </p:nvSpPr>
        <p:spPr>
          <a:xfrm>
            <a:off x="990000" y="2361601"/>
            <a:ext cx="4078800" cy="3416900"/>
          </a:xfrm>
          <a:prstGeom prst="rect">
            <a:avLst/>
          </a:prstGeom>
        </p:spPr>
        <p:txBody>
          <a:bodyPr vert="horz" lIns="91440" tIns="45720" rIns="91440" bIns="45720" rtlCol="0">
            <a:normAutofit/>
          </a:bodyPr>
          <a:lstStyle/>
          <a:p>
            <a:pPr>
              <a:lnSpc>
                <a:spcPct val="140000"/>
              </a:lnSpc>
              <a:spcAft>
                <a:spcPts val="600"/>
              </a:spcAft>
            </a:pPr>
            <a:r>
              <a:rPr lang="en-US" sz="1700" spc="50">
                <a:solidFill>
                  <a:schemeClr val="tx1">
                    <a:alpha val="60000"/>
                  </a:schemeClr>
                </a:solidFill>
              </a:rPr>
              <a:t>I have shared information regarding the next litter pick event for my local area on my Facebook page which will help to reach more residents and hopefully encourage more people to get involved to help keep the area clean and litter free.</a:t>
            </a:r>
          </a:p>
        </p:txBody>
      </p:sp>
      <p:cxnSp>
        <p:nvCxnSpPr>
          <p:cNvPr id="13" name="Straight Connector 12">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descr="A purple sign with white text&#10;&#10;Description automatically generated">
            <a:extLst>
              <a:ext uri="{FF2B5EF4-FFF2-40B4-BE49-F238E27FC236}">
                <a16:creationId xmlns:a16="http://schemas.microsoft.com/office/drawing/2014/main" id="{A4DEF1B8-CC00-C4F0-3A5F-DE0821DA56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5829" y="540033"/>
            <a:ext cx="3363679" cy="5775279"/>
          </a:xfrm>
          <a:prstGeom prst="rect">
            <a:avLst/>
          </a:prstGeom>
        </p:spPr>
      </p:pic>
    </p:spTree>
    <p:extLst>
      <p:ext uri="{BB962C8B-B14F-4D97-AF65-F5344CB8AC3E}">
        <p14:creationId xmlns:p14="http://schemas.microsoft.com/office/powerpoint/2010/main" val="200793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68C6BE-41CC-4C4D-850F-F82321AE7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3" name="Picture 2" descr="Two women sitting in chairs looking at a computer&#10;&#10;Description automatically generated">
            <a:extLst>
              <a:ext uri="{FF2B5EF4-FFF2-40B4-BE49-F238E27FC236}">
                <a16:creationId xmlns:a16="http://schemas.microsoft.com/office/drawing/2014/main" id="{5F348100-BF18-E509-FF91-7EF02626E1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7450" y="540033"/>
            <a:ext cx="2065500" cy="2754000"/>
          </a:xfrm>
          <a:prstGeom prst="rect">
            <a:avLst/>
          </a:prstGeom>
        </p:spPr>
      </p:pic>
      <p:cxnSp>
        <p:nvCxnSpPr>
          <p:cNvPr id="15" name="Straight Connector 14">
            <a:extLst>
              <a:ext uri="{FF2B5EF4-FFF2-40B4-BE49-F238E27FC236}">
                <a16:creationId xmlns:a16="http://schemas.microsoft.com/office/drawing/2014/main" id="{4CBC1FDF-AE13-4731-B38F-2761BDFDBB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descr="Two women sitting in chairs looking at a computer&#10;&#10;Description automatically generated">
            <a:extLst>
              <a:ext uri="{FF2B5EF4-FFF2-40B4-BE49-F238E27FC236}">
                <a16:creationId xmlns:a16="http://schemas.microsoft.com/office/drawing/2014/main" id="{7542E7C5-9B3D-3C96-E1FC-C1C1B9BC17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4200" y="3564000"/>
            <a:ext cx="3672000" cy="2754000"/>
          </a:xfrm>
          <a:prstGeom prst="rect">
            <a:avLst/>
          </a:prstGeom>
        </p:spPr>
      </p:pic>
      <p:sp>
        <p:nvSpPr>
          <p:cNvPr id="4" name="TextBox 3">
            <a:extLst>
              <a:ext uri="{FF2B5EF4-FFF2-40B4-BE49-F238E27FC236}">
                <a16:creationId xmlns:a16="http://schemas.microsoft.com/office/drawing/2014/main" id="{F1A0A53E-0CFD-610B-B3FD-ABA2BC330C1E}"/>
              </a:ext>
            </a:extLst>
          </p:cNvPr>
          <p:cNvSpPr txBox="1"/>
          <p:nvPr/>
        </p:nvSpPr>
        <p:spPr>
          <a:xfrm>
            <a:off x="7112369" y="2877018"/>
            <a:ext cx="4078800" cy="2901482"/>
          </a:xfrm>
          <a:prstGeom prst="rect">
            <a:avLst/>
          </a:prstGeom>
        </p:spPr>
        <p:txBody>
          <a:bodyPr vert="horz" lIns="91440" tIns="45720" rIns="91440" bIns="45720" rtlCol="0">
            <a:normAutofit/>
          </a:bodyPr>
          <a:lstStyle/>
          <a:p>
            <a:pPr>
              <a:lnSpc>
                <a:spcPct val="140000"/>
              </a:lnSpc>
              <a:spcAft>
                <a:spcPts val="600"/>
              </a:spcAft>
            </a:pPr>
            <a:r>
              <a:rPr lang="en-US" sz="1900" spc="50">
                <a:solidFill>
                  <a:schemeClr val="tx1">
                    <a:alpha val="60000"/>
                  </a:schemeClr>
                </a:solidFill>
              </a:rPr>
              <a:t>I shared this powerpoint scrapbook with some of my work colleagues which led to discussions regarding sustainability and ways that we can improve our practice to support it.</a:t>
            </a:r>
          </a:p>
        </p:txBody>
      </p:sp>
    </p:spTree>
    <p:extLst>
      <p:ext uri="{BB962C8B-B14F-4D97-AF65-F5344CB8AC3E}">
        <p14:creationId xmlns:p14="http://schemas.microsoft.com/office/powerpoint/2010/main" val="42228387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forest with trees and grass&#10;&#10;Description automatically generated">
            <a:extLst>
              <a:ext uri="{FF2B5EF4-FFF2-40B4-BE49-F238E27FC236}">
                <a16:creationId xmlns:a16="http://schemas.microsoft.com/office/drawing/2014/main" id="{7AA7C2C4-67AF-48DA-C1A9-E627713ABA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371" y="402770"/>
            <a:ext cx="11734799" cy="6063343"/>
          </a:xfrm>
          <a:prstGeom prst="rect">
            <a:avLst/>
          </a:prstGeom>
        </p:spPr>
      </p:pic>
    </p:spTree>
    <p:extLst>
      <p:ext uri="{BB962C8B-B14F-4D97-AF65-F5344CB8AC3E}">
        <p14:creationId xmlns:p14="http://schemas.microsoft.com/office/powerpoint/2010/main" val="3631118977"/>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otalTime>256</TotalTime>
  <Words>843</Words>
  <Application>Microsoft Office PowerPoint</Application>
  <PresentationFormat>Widescreen</PresentationFormat>
  <Paragraphs>44</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Avenir Next LT Pro</vt:lpstr>
      <vt:lpstr>Goudy Old Style</vt:lpstr>
      <vt:lpstr>Wingdings</vt:lpstr>
      <vt:lpstr>FrostyVTI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dowers</dc:creator>
  <cp:lastModifiedBy>lisa dowers</cp:lastModifiedBy>
  <cp:revision>1</cp:revision>
  <dcterms:created xsi:type="dcterms:W3CDTF">2024-06-30T11:33:49Z</dcterms:created>
  <dcterms:modified xsi:type="dcterms:W3CDTF">2024-07-09T16:09:35Z</dcterms:modified>
</cp:coreProperties>
</file>