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60" r:id="rId2"/>
    <p:sldId id="256" r:id="rId3"/>
    <p:sldId id="258" r:id="rId4"/>
    <p:sldId id="259" r:id="rId5"/>
    <p:sldId id="257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61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8/17/2018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8/17/2018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8/17/2018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8/17/2018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8/17/2018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8/17/2018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8/17/2018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8/17/2018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8/17/2018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8/17/2018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8/17/2018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8/17/2018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8/17/2018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8/17/2018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8/17/2018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8/17/2018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8/17/2018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8/17/2018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3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72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77469" y="793447"/>
            <a:ext cx="8825658" cy="1022290"/>
          </a:xfrm>
        </p:spPr>
        <p:txBody>
          <a:bodyPr/>
          <a:lstStyle/>
          <a:p>
            <a:pPr algn="ctr"/>
            <a:r>
              <a:rPr lang="en-GB" dirty="0" smtClean="0"/>
              <a:t>Effective Teamwork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77469" y="4868820"/>
            <a:ext cx="8825658" cy="861420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Assignment: bmsk4002</a:t>
            </a:r>
          </a:p>
          <a:p>
            <a:pPr algn="ctr"/>
            <a:r>
              <a:rPr lang="en-GB" dirty="0">
                <a:solidFill>
                  <a:schemeClr val="bg1"/>
                </a:solidFill>
              </a:rPr>
              <a:t>Junaid Choudhury, faiz UR – Rehman &amp; Zaahid mahmood</a:t>
            </a:r>
          </a:p>
        </p:txBody>
      </p:sp>
    </p:spTree>
    <p:extLst>
      <p:ext uri="{BB962C8B-B14F-4D97-AF65-F5344CB8AC3E}">
        <p14:creationId xmlns:p14="http://schemas.microsoft.com/office/powerpoint/2010/main" val="27244282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59903" y="897950"/>
            <a:ext cx="8825658" cy="656530"/>
          </a:xfrm>
        </p:spPr>
        <p:txBody>
          <a:bodyPr/>
          <a:lstStyle/>
          <a:p>
            <a:pPr algn="ctr"/>
            <a:r>
              <a:rPr lang="en-GB" dirty="0" smtClean="0"/>
              <a:t>Benefits Of Team Working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59903" y="1907177"/>
            <a:ext cx="8825658" cy="3731623"/>
          </a:xfrm>
        </p:spPr>
        <p:txBody>
          <a:bodyPr>
            <a:normAutofit lnSpcReduction="10000"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 smtClean="0"/>
              <a:t>All members within the group can discuss and erect several superior ideas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 smtClean="0"/>
              <a:t>Members feel more confident and encouraged to take risks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 smtClean="0"/>
              <a:t>Woking amongst a team permits individuals strengths to come to the forefront resulting in a enhanced end product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 smtClean="0"/>
              <a:t>Having belief and gaining trust within team mates results into far greater achievements, whereas team would fall apart without trust or leadership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 smtClean="0"/>
              <a:t>Team work benefits members on a individual level improving personal and social activities they engage in their private life</a:t>
            </a:r>
          </a:p>
          <a:p>
            <a:pPr algn="ctr"/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20673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42783" y="858762"/>
            <a:ext cx="8825658" cy="852473"/>
          </a:xfrm>
        </p:spPr>
        <p:txBody>
          <a:bodyPr/>
          <a:lstStyle/>
          <a:p>
            <a:pPr algn="ctr"/>
            <a:r>
              <a:rPr lang="en-GB" dirty="0" smtClean="0"/>
              <a:t>Team Roles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0662" y="1946365"/>
            <a:ext cx="5133703" cy="39151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52018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val 7"/>
          <p:cNvSpPr/>
          <p:nvPr/>
        </p:nvSpPr>
        <p:spPr>
          <a:xfrm>
            <a:off x="8604069" y="4269738"/>
            <a:ext cx="1881051" cy="4441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/>
          <p:cNvSpPr/>
          <p:nvPr/>
        </p:nvSpPr>
        <p:spPr>
          <a:xfrm>
            <a:off x="7053943" y="3862977"/>
            <a:ext cx="1881051" cy="4441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/>
          <p:cNvSpPr/>
          <p:nvPr/>
        </p:nvSpPr>
        <p:spPr>
          <a:xfrm>
            <a:off x="5961017" y="3422467"/>
            <a:ext cx="1406433" cy="4441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Oval 4"/>
          <p:cNvSpPr/>
          <p:nvPr/>
        </p:nvSpPr>
        <p:spPr>
          <a:xfrm>
            <a:off x="4815841" y="2981957"/>
            <a:ext cx="1293222" cy="4441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Oval 3"/>
          <p:cNvSpPr/>
          <p:nvPr/>
        </p:nvSpPr>
        <p:spPr>
          <a:xfrm>
            <a:off x="3670664" y="2612571"/>
            <a:ext cx="1293222" cy="4441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08098" y="871825"/>
            <a:ext cx="8825658" cy="930850"/>
          </a:xfrm>
        </p:spPr>
        <p:txBody>
          <a:bodyPr/>
          <a:lstStyle/>
          <a:p>
            <a:pPr algn="ctr"/>
            <a:r>
              <a:rPr lang="en-GB" dirty="0" smtClean="0"/>
              <a:t>Stages Of Development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0715" y="2243185"/>
            <a:ext cx="8825658" cy="3321591"/>
          </a:xfrm>
        </p:spPr>
        <p:txBody>
          <a:bodyPr/>
          <a:lstStyle/>
          <a:p>
            <a:r>
              <a:rPr lang="en-GB" dirty="0" smtClean="0">
                <a:solidFill>
                  <a:schemeClr val="bg1">
                    <a:lumMod val="95000"/>
                  </a:schemeClr>
                </a:solidFill>
              </a:rPr>
              <a:t>Tuckman stages:</a:t>
            </a:r>
          </a:p>
          <a:p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GB" dirty="0" smtClean="0">
                <a:solidFill>
                  <a:schemeClr val="bg1">
                    <a:lumMod val="95000"/>
                  </a:schemeClr>
                </a:solidFill>
              </a:rPr>
              <a:t>                                 Forming</a:t>
            </a:r>
          </a:p>
          <a:p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GB" dirty="0" smtClean="0">
                <a:solidFill>
                  <a:schemeClr val="bg1">
                    <a:lumMod val="95000"/>
                  </a:schemeClr>
                </a:solidFill>
              </a:rPr>
              <a:t>                                                   storming</a:t>
            </a:r>
          </a:p>
          <a:p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GB" dirty="0" smtClean="0">
                <a:solidFill>
                  <a:schemeClr val="bg1">
                    <a:lumMod val="95000"/>
                  </a:schemeClr>
                </a:solidFill>
              </a:rPr>
              <a:t>                                                                      norming</a:t>
            </a:r>
          </a:p>
          <a:p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GB" dirty="0" smtClean="0">
                <a:solidFill>
                  <a:schemeClr val="bg1">
                    <a:lumMod val="95000"/>
                  </a:schemeClr>
                </a:solidFill>
              </a:rPr>
              <a:t>                                                                                        performing</a:t>
            </a:r>
          </a:p>
          <a:p>
            <a:r>
              <a:rPr lang="en-GB" dirty="0" smtClean="0">
                <a:solidFill>
                  <a:schemeClr val="bg1">
                    <a:lumMod val="95000"/>
                  </a:schemeClr>
                </a:solidFill>
              </a:rPr>
              <a:t>                                                                                                                adjourning </a:t>
            </a:r>
          </a:p>
          <a:p>
            <a:endParaRPr lang="en-GB" dirty="0" smtClean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en-GB" dirty="0" smtClean="0">
                <a:solidFill>
                  <a:schemeClr val="bg1">
                    <a:lumMod val="95000"/>
                  </a:schemeClr>
                </a:solidFill>
              </a:rPr>
              <a:t>5 stages of team development  </a:t>
            </a:r>
            <a:endParaRPr lang="en-GB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92293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5847" y="845699"/>
            <a:ext cx="8825658" cy="826347"/>
          </a:xfrm>
        </p:spPr>
        <p:txBody>
          <a:bodyPr/>
          <a:lstStyle/>
          <a:p>
            <a:pPr algn="ctr"/>
            <a:r>
              <a:rPr lang="en-GB" dirty="0" smtClean="0"/>
              <a:t>Managing conflict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43230" y="1946366"/>
            <a:ext cx="8825658" cy="3631474"/>
          </a:xfrm>
        </p:spPr>
        <p:txBody>
          <a:bodyPr/>
          <a:lstStyle/>
          <a:p>
            <a:pPr algn="ctr"/>
            <a:r>
              <a:rPr lang="en-GB" dirty="0" smtClean="0"/>
              <a:t> 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2679" y="2351313"/>
            <a:ext cx="4080663" cy="255759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74713" y="2600588"/>
            <a:ext cx="331796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COMMUNICATION AND LISTENING SKILLS ARE KEY TO PREVENTING ANY DISPUTES OR DISAGREEMENTS.CONSEQUENTLY RESULTING TO RESOLOUTIONS AND HEALTHIER RELATIONS.</a:t>
            </a:r>
            <a:endParaRPr lang="en-GB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8373292" y="2600588"/>
            <a:ext cx="316121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CONFLICT IS INEVITABLE  IN ANY WORKPLACE . EMINANCE TO SUCCEED AND WORK LOADS BEGIN TO MOUNT INDIVIDUALS MAKING THEM SUCEOTABLE TO LOSING BALANCE EMOTIONALLY.</a:t>
            </a:r>
            <a:endParaRPr lang="en-GB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36398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38281" y="1289836"/>
            <a:ext cx="8825658" cy="1113730"/>
          </a:xfrm>
        </p:spPr>
        <p:txBody>
          <a:bodyPr/>
          <a:lstStyle/>
          <a:p>
            <a:pPr algn="ctr"/>
            <a:r>
              <a:rPr lang="en-GB" dirty="0" smtClean="0"/>
              <a:t>Successful Team Management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0080" y="2613978"/>
            <a:ext cx="2429692" cy="3344091"/>
          </a:xfrm>
        </p:spPr>
        <p:txBody>
          <a:bodyPr>
            <a:normAutofit fontScale="85000" lnSpcReduction="1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Laying and achieving goals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Delegating as well as approving roles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Receiving feedback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Acknowledging and rewarding in order to promote success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t="19490"/>
          <a:stretch/>
        </p:blipFill>
        <p:spPr>
          <a:xfrm>
            <a:off x="3379892" y="2403566"/>
            <a:ext cx="5342436" cy="37649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27157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20946" y="1776550"/>
            <a:ext cx="5417892" cy="322094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702629" y="5303520"/>
            <a:ext cx="24035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THANK YOU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972001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92</TotalTime>
  <Words>196</Words>
  <Application>Microsoft Office PowerPoint</Application>
  <PresentationFormat>Widescreen</PresentationFormat>
  <Paragraphs>30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Century Gothic</vt:lpstr>
      <vt:lpstr>Wingdings 3</vt:lpstr>
      <vt:lpstr>Ion Boardroom</vt:lpstr>
      <vt:lpstr>Effective Teamwork</vt:lpstr>
      <vt:lpstr>Benefits Of Team Working</vt:lpstr>
      <vt:lpstr>Team Roles</vt:lpstr>
      <vt:lpstr>Stages Of Development</vt:lpstr>
      <vt:lpstr>Managing conflict</vt:lpstr>
      <vt:lpstr>Successful Team Management 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Benefits Of Team Working</dc:title>
  <dc:creator>UWTSD</dc:creator>
  <cp:lastModifiedBy>UWTSD</cp:lastModifiedBy>
  <cp:revision>2</cp:revision>
  <dcterms:created xsi:type="dcterms:W3CDTF">2018-08-17T14:34:20Z</dcterms:created>
  <dcterms:modified xsi:type="dcterms:W3CDTF">2018-08-17T16:08:37Z</dcterms:modified>
</cp:coreProperties>
</file>