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448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120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9444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3020" y="344067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03150" y="2360466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3890047" y="558161"/>
            <a:ext cx="254169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(2)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967451" y="2867180"/>
            <a:ext cx="2060979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 (1)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08184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179485" y="555218"/>
            <a:ext cx="1575837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25103" y="948607"/>
            <a:ext cx="1851511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9588136" y="1246654"/>
            <a:ext cx="2220687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94823" y="335651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Statistical Programming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687858" y="3089991"/>
            <a:ext cx="2073327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</a:t>
            </a:r>
          </a:p>
          <a:p>
            <a:pPr algn="ctr"/>
            <a:r>
              <a:rPr lang="en-GB" dirty="0"/>
              <a:t>Compliance (3)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71114" y="32363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55346" y="-39698"/>
            <a:ext cx="9730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Sept 2022 + Jan 2023 cohorts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57114" y="1959495"/>
            <a:ext cx="102871" cy="13275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09450" cy="22145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38821" y="1959495"/>
            <a:ext cx="364720" cy="12261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>
            <a:off x="8110451" y="1004989"/>
            <a:ext cx="772822" cy="18621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>
            <a:cxnSpLocks/>
          </p:cNvCxnSpPr>
          <p:nvPr/>
        </p:nvCxnSpPr>
        <p:spPr>
          <a:xfrm>
            <a:off x="7421813" y="1166567"/>
            <a:ext cx="97134" cy="16036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>
            <a:off x="5431561" y="1550746"/>
            <a:ext cx="58994" cy="13164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61118" cy="992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101981" y="3798933"/>
            <a:ext cx="328698" cy="14612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19596" y="1605435"/>
            <a:ext cx="294665" cy="15508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3798933"/>
            <a:ext cx="791333" cy="12963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6556175" y="383533"/>
            <a:ext cx="1731277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225104" y="3029929"/>
            <a:ext cx="2293382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E4AD21-503F-439B-BD07-F5208DD5CFF4}"/>
              </a:ext>
            </a:extLst>
          </p:cNvPr>
          <p:cNvSpPr txBox="1"/>
          <p:nvPr/>
        </p:nvSpPr>
        <p:spPr>
          <a:xfrm>
            <a:off x="1493826" y="141027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3CCF6F97-DF64-44C7-9B54-DE08BFE4276B}"/>
              </a:ext>
            </a:extLst>
          </p:cNvPr>
          <p:cNvSpPr txBox="1"/>
          <p:nvPr/>
        </p:nvSpPr>
        <p:spPr>
          <a:xfrm>
            <a:off x="3364737" y="64902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2E78F66-120F-4139-84CA-DDF5578D3FED}"/>
              </a:ext>
            </a:extLst>
          </p:cNvPr>
          <p:cNvSpPr txBox="1"/>
          <p:nvPr/>
        </p:nvSpPr>
        <p:spPr>
          <a:xfrm>
            <a:off x="7865964" y="42178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047A03FE-FAB7-4517-AF93-68A7D20FDF47}"/>
              </a:ext>
            </a:extLst>
          </p:cNvPr>
          <p:cNvSpPr txBox="1"/>
          <p:nvPr/>
        </p:nvSpPr>
        <p:spPr>
          <a:xfrm>
            <a:off x="11074150" y="55588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E02587-95AA-EB3D-6242-1EE8676894FA}"/>
              </a:ext>
            </a:extLst>
          </p:cNvPr>
          <p:cNvSpPr txBox="1"/>
          <p:nvPr/>
        </p:nvSpPr>
        <p:spPr>
          <a:xfrm>
            <a:off x="2055325" y="307908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0587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01533" y="370363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95594" y="2360154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4070075" y="591317"/>
            <a:ext cx="2418738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(2)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397691" y="284526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386891" y="2944141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07971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5" y="555218"/>
            <a:ext cx="1867415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66844" y="948607"/>
            <a:ext cx="172827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026466" y="1246654"/>
            <a:ext cx="1898690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 (2)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351695" y="3042250"/>
            <a:ext cx="1565562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 (1)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127077" y="3386931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0" y="-40063"/>
            <a:ext cx="86769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Sept 2022 + Jan 2023 cohorts</a:t>
            </a:r>
          </a:p>
        </p:txBody>
      </p:sp>
      <p:cxnSp>
        <p:nvCxnSpPr>
          <p:cNvPr id="40" name="Straight Arrow Connector 39"/>
          <p:cNvCxnSpPr>
            <a:cxnSpLocks/>
          </p:cNvCxnSpPr>
          <p:nvPr/>
        </p:nvCxnSpPr>
        <p:spPr>
          <a:xfrm>
            <a:off x="9356322" y="1021770"/>
            <a:ext cx="1206584" cy="19116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>
            <a:cxnSpLocks/>
          </p:cNvCxnSpPr>
          <p:nvPr/>
        </p:nvCxnSpPr>
        <p:spPr>
          <a:xfrm>
            <a:off x="7426882" y="1084561"/>
            <a:ext cx="92065" cy="16856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cxnSpLocks/>
          </p:cNvCxnSpPr>
          <p:nvPr/>
        </p:nvCxnSpPr>
        <p:spPr>
          <a:xfrm>
            <a:off x="1629094" y="1871937"/>
            <a:ext cx="1106849" cy="10614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>
            <a:off x="5490555" y="1615986"/>
            <a:ext cx="0" cy="12511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cxnSpLocks/>
          </p:cNvCxnSpPr>
          <p:nvPr/>
        </p:nvCxnSpPr>
        <p:spPr>
          <a:xfrm>
            <a:off x="1265111" y="1875068"/>
            <a:ext cx="0" cy="101345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2873950" y="5028080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7864065" y="3590472"/>
            <a:ext cx="739775" cy="20392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>
            <a:off x="11024926" y="4307549"/>
            <a:ext cx="1560" cy="6991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234812" y="4033160"/>
            <a:ext cx="18639" cy="1590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6903713" y="3718121"/>
            <a:ext cx="288751" cy="10803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287530" y="3960610"/>
            <a:ext cx="125108" cy="884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>
            <a:cxnSpLocks/>
          </p:cNvCxnSpPr>
          <p:nvPr/>
        </p:nvCxnSpPr>
        <p:spPr>
          <a:xfrm>
            <a:off x="3030436" y="1511106"/>
            <a:ext cx="141912" cy="14222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3709823"/>
            <a:ext cx="685326" cy="13854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469376" y="3581940"/>
            <a:ext cx="567741" cy="20412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cxnSpLocks/>
          </p:cNvCxnSpPr>
          <p:nvPr/>
        </p:nvCxnSpPr>
        <p:spPr>
          <a:xfrm>
            <a:off x="7873612" y="1084561"/>
            <a:ext cx="1379839" cy="21777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cxnSpLocks/>
          </p:cNvCxnSpPr>
          <p:nvPr/>
        </p:nvCxnSpPr>
        <p:spPr>
          <a:xfrm>
            <a:off x="8116076" y="1070968"/>
            <a:ext cx="2072555" cy="18947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9954658" y="3960610"/>
            <a:ext cx="520593" cy="11451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148344" y="2952939"/>
            <a:ext cx="2170258" cy="1200329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(Sept 22 cohort only)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556175" y="383533"/>
            <a:ext cx="1731277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ED5C18C-2C18-4E2A-BC18-ACCE8C36E096}"/>
              </a:ext>
            </a:extLst>
          </p:cNvPr>
          <p:cNvSpPr txBox="1"/>
          <p:nvPr/>
        </p:nvSpPr>
        <p:spPr>
          <a:xfrm>
            <a:off x="1493826" y="141027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5B30BE1-3713-42ED-A43C-4A01DC994356}"/>
              </a:ext>
            </a:extLst>
          </p:cNvPr>
          <p:cNvSpPr txBox="1"/>
          <p:nvPr/>
        </p:nvSpPr>
        <p:spPr>
          <a:xfrm>
            <a:off x="3540357" y="62289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1ACE6CB-1D1E-4E46-B6A2-462D7DA1039B}"/>
              </a:ext>
            </a:extLst>
          </p:cNvPr>
          <p:cNvSpPr txBox="1"/>
          <p:nvPr/>
        </p:nvSpPr>
        <p:spPr>
          <a:xfrm>
            <a:off x="7777595" y="40398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3DF0D1C1-A528-4CC5-955A-939EF24C43D5}"/>
              </a:ext>
            </a:extLst>
          </p:cNvPr>
          <p:cNvSpPr txBox="1"/>
          <p:nvPr/>
        </p:nvSpPr>
        <p:spPr>
          <a:xfrm>
            <a:off x="11083269" y="541570"/>
            <a:ext cx="6740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7A6B19-A0E0-34C6-C408-8009A2354D1F}"/>
              </a:ext>
            </a:extLst>
          </p:cNvPr>
          <p:cNvSpPr txBox="1"/>
          <p:nvPr/>
        </p:nvSpPr>
        <p:spPr>
          <a:xfrm>
            <a:off x="2255313" y="3013905"/>
            <a:ext cx="20733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</a:t>
            </a:r>
          </a:p>
          <a:p>
            <a:pPr algn="ctr"/>
            <a:r>
              <a:rPr lang="en-GB" dirty="0"/>
              <a:t>Compliance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4A0483DB-10A3-F742-56FD-BD7797B87BE9}"/>
              </a:ext>
            </a:extLst>
          </p:cNvPr>
          <p:cNvSpPr txBox="1"/>
          <p:nvPr/>
        </p:nvSpPr>
        <p:spPr>
          <a:xfrm>
            <a:off x="1868944" y="301433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25732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94650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148909" y="642300"/>
            <a:ext cx="250760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(2)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56510" y="291969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17889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848984" y="503956"/>
            <a:ext cx="1572213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Network and </a:t>
            </a:r>
          </a:p>
          <a:p>
            <a:r>
              <a:rPr lang="en-GB" dirty="0"/>
              <a:t>Cybersecurity </a:t>
            </a:r>
          </a:p>
          <a:p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46079" y="948607"/>
            <a:ext cx="179212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057688" y="1246654"/>
            <a:ext cx="1888233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21197" y="3569303"/>
            <a:ext cx="228600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 (2)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125732" y="-22296"/>
            <a:ext cx="10208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Sept 2022 + Jan </a:t>
            </a:r>
            <a:r>
              <a:rPr lang="en-GB" sz="2400" b="1"/>
              <a:t>2023 cohorts</a:t>
            </a:r>
            <a:endParaRPr lang="en-GB" sz="2400" b="1" dirty="0"/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11090826" y="1975383"/>
            <a:ext cx="14597" cy="12609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cxnSpLocks/>
          </p:cNvCxnSpPr>
          <p:nvPr/>
        </p:nvCxnSpPr>
        <p:spPr>
          <a:xfrm>
            <a:off x="1629094" y="1871937"/>
            <a:ext cx="1140670" cy="10632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404571" y="1473949"/>
            <a:ext cx="85984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cxnSpLocks/>
          </p:cNvCxnSpPr>
          <p:nvPr/>
        </p:nvCxnSpPr>
        <p:spPr>
          <a:xfrm>
            <a:off x="1265111" y="1875068"/>
            <a:ext cx="73844" cy="11293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7191285" y="4308004"/>
            <a:ext cx="102097" cy="6283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925496" y="1348641"/>
            <a:ext cx="1112686" cy="1436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6033950" y="1535315"/>
            <a:ext cx="1157335" cy="1981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7959821" y="1200193"/>
            <a:ext cx="2784123" cy="2133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9420002" y="1053679"/>
            <a:ext cx="1433043" cy="2279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/>
          <p:nvPr/>
        </p:nvCxnSpPr>
        <p:spPr>
          <a:xfrm>
            <a:off x="6297325" y="1437515"/>
            <a:ext cx="1551758" cy="1497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6531902" y="474106"/>
            <a:ext cx="1731277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197258" y="2798679"/>
            <a:ext cx="2154297" cy="1200329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(Sept 2022</a:t>
            </a:r>
          </a:p>
          <a:p>
            <a:pPr algn="ctr"/>
            <a:r>
              <a:rPr lang="en-GB" dirty="0"/>
              <a:t>cohort only) 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9BC8278-656B-4282-8703-0724EDBEF5E8}"/>
              </a:ext>
            </a:extLst>
          </p:cNvPr>
          <p:cNvSpPr txBox="1"/>
          <p:nvPr/>
        </p:nvSpPr>
        <p:spPr>
          <a:xfrm>
            <a:off x="7865964" y="42178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C8209A89-04A5-4C14-A5EC-6725E0CE61F6}"/>
              </a:ext>
            </a:extLst>
          </p:cNvPr>
          <p:cNvSpPr txBox="1"/>
          <p:nvPr/>
        </p:nvSpPr>
        <p:spPr>
          <a:xfrm>
            <a:off x="11026486" y="55064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8FFDF1B-98B4-4FD0-8F1B-D044624F14DB}"/>
              </a:ext>
            </a:extLst>
          </p:cNvPr>
          <p:cNvSpPr txBox="1"/>
          <p:nvPr/>
        </p:nvSpPr>
        <p:spPr>
          <a:xfrm>
            <a:off x="6028443" y="57343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8F8084EA-6968-4275-9040-5957CB65C676}"/>
              </a:ext>
            </a:extLst>
          </p:cNvPr>
          <p:cNvSpPr txBox="1"/>
          <p:nvPr/>
        </p:nvSpPr>
        <p:spPr>
          <a:xfrm>
            <a:off x="1585731" y="138483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7394E6-C3A9-351B-1BE4-72B80F99F67C}"/>
              </a:ext>
            </a:extLst>
          </p:cNvPr>
          <p:cNvSpPr txBox="1"/>
          <p:nvPr/>
        </p:nvSpPr>
        <p:spPr>
          <a:xfrm>
            <a:off x="2514606" y="3103552"/>
            <a:ext cx="2073327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</a:t>
            </a:r>
          </a:p>
          <a:p>
            <a:pPr algn="ctr"/>
            <a:r>
              <a:rPr lang="en-GB" dirty="0"/>
              <a:t>Compliance (3)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CCA5E9-C2EE-5870-4659-181D84F0F28E}"/>
              </a:ext>
            </a:extLst>
          </p:cNvPr>
          <p:cNvSpPr txBox="1"/>
          <p:nvPr/>
        </p:nvSpPr>
        <p:spPr>
          <a:xfrm>
            <a:off x="1915954" y="281740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446</TotalTime>
  <Words>345</Words>
  <Application>Microsoft Office PowerPoint</Application>
  <PresentationFormat>Widescreen</PresentationFormat>
  <Paragraphs>134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78</cp:revision>
  <dcterms:created xsi:type="dcterms:W3CDTF">2020-07-15T14:48:17Z</dcterms:created>
  <dcterms:modified xsi:type="dcterms:W3CDTF">2023-07-19T09:14:39Z</dcterms:modified>
</cp:coreProperties>
</file>