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2.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22.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61" r:id="rId3"/>
    <p:sldMasterId id="2147483662"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Lst>
  <p:sldSz cy="5143500" cx="9144000"/>
  <p:notesSz cx="6858000" cy="9144000"/>
  <p:embeddedFontLst>
    <p:embeddedFont>
      <p:font typeface="Poppins"/>
      <p:regular r:id="rId28"/>
      <p:bold r:id="rId29"/>
      <p:italic r:id="rId30"/>
      <p:boldItalic r:id="rId31"/>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slideMaster" Target="slideMasters/slideMaster2.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font" Target="fonts/Poppins-regular.fntdata"/><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Poppins-bold.fntdata"/><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font" Target="fonts/Poppins-boldItalic.fntdata"/><Relationship Id="rId30" Type="http://schemas.openxmlformats.org/officeDocument/2006/relationships/font" Target="fonts/Poppins-italic.fntdata"/><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2" name="Shape 2"/>
        <p:cNvGrpSpPr/>
        <p:nvPr/>
      </p:nvGrpSpPr>
      <p:grpSpPr>
        <a:xfrm>
          <a:off x="0" y="0"/>
          <a:ext cx="0" cy="0"/>
          <a:chOff x="0" y="0"/>
          <a:chExt cx="0" cy="0"/>
        </a:xfrm>
      </p:grpSpPr>
      <p:sp>
        <p:nvSpPr>
          <p:cNvPr id="3" name="Shape 3"/>
          <p:cNvSpPr txBox="1"/>
          <p:nvPr>
            <p:ph idx="2" type="hdr"/>
          </p:nvPr>
        </p:nvSpPr>
        <p:spPr>
          <a:xfrm>
            <a:off x="0" y="0"/>
            <a:ext cx="2971800" cy="457200"/>
          </a:xfrm>
          <a:prstGeom prst="rect">
            <a:avLst/>
          </a:prstGeom>
          <a:noFill/>
          <a:ln>
            <a:noFill/>
          </a:ln>
        </p:spPr>
        <p:txBody>
          <a:bodyPr anchorCtr="0" anchor="t" bIns="91425" lIns="91425" rIns="91425" wrap="square" tIns="91425"/>
          <a:lstStyle>
            <a:lvl1pPr indent="0" lvl="0" marL="0" marR="0" rtl="0" algn="l">
              <a:spcBef>
                <a:spcPts val="0"/>
              </a:spcBef>
              <a:buNone/>
              <a:defRPr b="0" i="0" sz="1200" u="none" cap="none" strike="noStrike">
                <a:solidFill>
                  <a:schemeClr val="dk1"/>
                </a:solidFill>
                <a:latin typeface="Calibri"/>
                <a:ea typeface="Calibri"/>
                <a:cs typeface="Calibri"/>
                <a:sym typeface="Calibri"/>
              </a:defRPr>
            </a:lvl1pPr>
            <a:lvl2pPr indent="0" lvl="1" marL="457200" marR="0" rtl="0" algn="l">
              <a:spcBef>
                <a:spcPts val="0"/>
              </a:spcBef>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None/>
              <a:defRPr b="0" i="0" sz="1800" u="none" cap="none" strike="noStrike">
                <a:solidFill>
                  <a:schemeClr val="dk1"/>
                </a:solidFill>
                <a:latin typeface="Calibri"/>
                <a:ea typeface="Calibri"/>
                <a:cs typeface="Calibri"/>
                <a:sym typeface="Calibri"/>
              </a:defRPr>
            </a:lvl9pPr>
          </a:lstStyle>
          <a:p/>
        </p:txBody>
      </p:sp>
      <p:sp>
        <p:nvSpPr>
          <p:cNvPr id="4" name="Shape 4"/>
          <p:cNvSpPr txBox="1"/>
          <p:nvPr>
            <p:ph idx="10" type="dt"/>
          </p:nvPr>
        </p:nvSpPr>
        <p:spPr>
          <a:xfrm>
            <a:off x="3884613" y="0"/>
            <a:ext cx="2971800" cy="457200"/>
          </a:xfrm>
          <a:prstGeom prst="rect">
            <a:avLst/>
          </a:prstGeom>
          <a:noFill/>
          <a:ln>
            <a:noFill/>
          </a:ln>
        </p:spPr>
        <p:txBody>
          <a:bodyPr anchorCtr="0" anchor="t" bIns="91425" lIns="91425" rIns="91425" wrap="square" tIns="91425"/>
          <a:lstStyle>
            <a:lvl1pPr indent="0" lvl="0" marL="0" marR="0" rtl="0" algn="r">
              <a:spcBef>
                <a:spcPts val="0"/>
              </a:spcBef>
              <a:buNone/>
              <a:defRPr b="0" i="0" sz="1200" u="none" cap="none" strike="noStrike">
                <a:solidFill>
                  <a:schemeClr val="dk1"/>
                </a:solidFill>
                <a:latin typeface="Calibri"/>
                <a:ea typeface="Calibri"/>
                <a:cs typeface="Calibri"/>
                <a:sym typeface="Calibri"/>
              </a:defRPr>
            </a:lvl1pPr>
            <a:lvl2pPr indent="0" lvl="1" marL="457200" marR="0" rtl="0" algn="l">
              <a:spcBef>
                <a:spcPts val="0"/>
              </a:spcBef>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None/>
              <a:defRPr b="0" i="0" sz="1800" u="none" cap="none" strike="noStrike">
                <a:solidFill>
                  <a:schemeClr val="dk1"/>
                </a:solidFill>
                <a:latin typeface="Calibri"/>
                <a:ea typeface="Calibri"/>
                <a:cs typeface="Calibri"/>
                <a:sym typeface="Calibri"/>
              </a:defRPr>
            </a:lvl9pPr>
          </a:lstStyle>
          <a:p/>
        </p:txBody>
      </p:sp>
      <p:sp>
        <p:nvSpPr>
          <p:cNvPr id="5" name="Shape 5"/>
          <p:cNvSpPr/>
          <p:nvPr>
            <p:ph idx="3" type="sldImg"/>
          </p:nvPr>
        </p:nvSpPr>
        <p:spPr>
          <a:xfrm>
            <a:off x="381000" y="685800"/>
            <a:ext cx="6096000" cy="3429000"/>
          </a:xfrm>
          <a:custGeom>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med" w="med" type="none"/>
            <a:tailEnd len="med" w="med" type="none"/>
          </a:ln>
        </p:spPr>
      </p:sp>
      <p:sp>
        <p:nvSpPr>
          <p:cNvPr id="6" name="Shape 6"/>
          <p:cNvSpPr txBox="1"/>
          <p:nvPr>
            <p:ph idx="1" type="body"/>
          </p:nvPr>
        </p:nvSpPr>
        <p:spPr>
          <a:xfrm>
            <a:off x="685800" y="4343400"/>
            <a:ext cx="5486400" cy="4114800"/>
          </a:xfrm>
          <a:prstGeom prst="rect">
            <a:avLst/>
          </a:prstGeom>
          <a:noFill/>
          <a:ln>
            <a:noFill/>
          </a:ln>
        </p:spPr>
        <p:txBody>
          <a:bodyPr anchorCtr="0" anchor="t" bIns="91425" lIns="91425" rIns="91425" wrap="square" tIns="91425"/>
          <a:lstStyle>
            <a:lvl1pPr indent="0" lvl="0" marL="0" marR="0" rtl="0" algn="l">
              <a:spcBef>
                <a:spcPts val="0"/>
              </a:spcBef>
              <a:buChar char="●"/>
              <a:defRPr b="0" i="0" sz="1200" u="none" cap="none" strike="noStrike">
                <a:solidFill>
                  <a:schemeClr val="dk1"/>
                </a:solidFill>
                <a:latin typeface="Calibri"/>
                <a:ea typeface="Calibri"/>
                <a:cs typeface="Calibri"/>
                <a:sym typeface="Calibri"/>
              </a:defRPr>
            </a:lvl1pPr>
            <a:lvl2pPr indent="0" lvl="1" marL="457200" marR="0" rtl="0" algn="l">
              <a:spcBef>
                <a:spcPts val="0"/>
              </a:spcBef>
              <a:buChar char="○"/>
              <a:defRPr b="0" i="0" sz="1200" u="none" cap="none" strike="noStrike">
                <a:solidFill>
                  <a:schemeClr val="dk1"/>
                </a:solidFill>
                <a:latin typeface="Calibri"/>
                <a:ea typeface="Calibri"/>
                <a:cs typeface="Calibri"/>
                <a:sym typeface="Calibri"/>
              </a:defRPr>
            </a:lvl2pPr>
            <a:lvl3pPr indent="0" lvl="2" marL="914400" marR="0" rtl="0" algn="l">
              <a:spcBef>
                <a:spcPts val="0"/>
              </a:spcBef>
              <a:buChar char="■"/>
              <a:defRPr b="0" i="0" sz="1200" u="none" cap="none" strike="noStrike">
                <a:solidFill>
                  <a:schemeClr val="dk1"/>
                </a:solidFill>
                <a:latin typeface="Calibri"/>
                <a:ea typeface="Calibri"/>
                <a:cs typeface="Calibri"/>
                <a:sym typeface="Calibri"/>
              </a:defRPr>
            </a:lvl3pPr>
            <a:lvl4pPr indent="0" lvl="3" marL="1371600" marR="0" rtl="0" algn="l">
              <a:spcBef>
                <a:spcPts val="0"/>
              </a:spcBef>
              <a:buChar char="●"/>
              <a:defRPr b="0" i="0" sz="1200" u="none" cap="none" strike="noStrike">
                <a:solidFill>
                  <a:schemeClr val="dk1"/>
                </a:solidFill>
                <a:latin typeface="Calibri"/>
                <a:ea typeface="Calibri"/>
                <a:cs typeface="Calibri"/>
                <a:sym typeface="Calibri"/>
              </a:defRPr>
            </a:lvl4pPr>
            <a:lvl5pPr indent="0" lvl="4" marL="1828800" marR="0" rtl="0" algn="l">
              <a:spcBef>
                <a:spcPts val="0"/>
              </a:spcBef>
              <a:buChar char="○"/>
              <a:defRPr b="0" i="0" sz="1200" u="none" cap="none" strike="noStrike">
                <a:solidFill>
                  <a:schemeClr val="dk1"/>
                </a:solidFill>
                <a:latin typeface="Calibri"/>
                <a:ea typeface="Calibri"/>
                <a:cs typeface="Calibri"/>
                <a:sym typeface="Calibri"/>
              </a:defRPr>
            </a:lvl5pPr>
            <a:lvl6pPr indent="0" lvl="5" marL="2286000" marR="0" rtl="0" algn="l">
              <a:spcBef>
                <a:spcPts val="0"/>
              </a:spcBef>
              <a:buChar char="■"/>
              <a:defRPr b="0" i="0" sz="1200" u="none" cap="none" strike="noStrike">
                <a:solidFill>
                  <a:schemeClr val="dk1"/>
                </a:solidFill>
                <a:latin typeface="Calibri"/>
                <a:ea typeface="Calibri"/>
                <a:cs typeface="Calibri"/>
                <a:sym typeface="Calibri"/>
              </a:defRPr>
            </a:lvl6pPr>
            <a:lvl7pPr indent="0" lvl="6" marL="2743200" marR="0" rtl="0" algn="l">
              <a:spcBef>
                <a:spcPts val="0"/>
              </a:spcBef>
              <a:buChar char="●"/>
              <a:defRPr b="0" i="0" sz="1200" u="none" cap="none" strike="noStrike">
                <a:solidFill>
                  <a:schemeClr val="dk1"/>
                </a:solidFill>
                <a:latin typeface="Calibri"/>
                <a:ea typeface="Calibri"/>
                <a:cs typeface="Calibri"/>
                <a:sym typeface="Calibri"/>
              </a:defRPr>
            </a:lvl7pPr>
            <a:lvl8pPr indent="0" lvl="7" marL="3200400" marR="0" rtl="0" algn="l">
              <a:spcBef>
                <a:spcPts val="0"/>
              </a:spcBef>
              <a:buChar char="○"/>
              <a:defRPr b="0" i="0" sz="1200" u="none" cap="none" strike="noStrike">
                <a:solidFill>
                  <a:schemeClr val="dk1"/>
                </a:solidFill>
                <a:latin typeface="Calibri"/>
                <a:ea typeface="Calibri"/>
                <a:cs typeface="Calibri"/>
                <a:sym typeface="Calibri"/>
              </a:defRPr>
            </a:lvl8pPr>
            <a:lvl9pPr indent="0" lvl="8" marL="3657600" marR="0" rtl="0" algn="l">
              <a:spcBef>
                <a:spcPts val="0"/>
              </a:spcBef>
              <a:buChar char="■"/>
              <a:defRPr b="0" i="0" sz="1200" u="none" cap="none" strike="noStrike">
                <a:solidFill>
                  <a:schemeClr val="dk1"/>
                </a:solidFill>
                <a:latin typeface="Calibri"/>
                <a:ea typeface="Calibri"/>
                <a:cs typeface="Calibri"/>
                <a:sym typeface="Calibri"/>
              </a:defRPr>
            </a:lvl9pPr>
          </a:lstStyle>
          <a:p/>
        </p:txBody>
      </p:sp>
      <p:sp>
        <p:nvSpPr>
          <p:cNvPr id="7" name="Shape 7"/>
          <p:cNvSpPr txBox="1"/>
          <p:nvPr>
            <p:ph idx="11" type="ftr"/>
          </p:nvPr>
        </p:nvSpPr>
        <p:spPr>
          <a:xfrm>
            <a:off x="0" y="8685213"/>
            <a:ext cx="2971800" cy="457200"/>
          </a:xfrm>
          <a:prstGeom prst="rect">
            <a:avLst/>
          </a:prstGeom>
          <a:noFill/>
          <a:ln>
            <a:noFill/>
          </a:ln>
        </p:spPr>
        <p:txBody>
          <a:bodyPr anchorCtr="0" anchor="b" bIns="91425" lIns="91425" rIns="91425" wrap="square" tIns="91425"/>
          <a:lstStyle>
            <a:lvl1pPr indent="0" lvl="0" marL="0" marR="0" rtl="0" algn="l">
              <a:spcBef>
                <a:spcPts val="0"/>
              </a:spcBef>
              <a:buNone/>
              <a:defRPr b="0" i="0" sz="1200" u="none" cap="none" strike="noStrike">
                <a:solidFill>
                  <a:schemeClr val="dk1"/>
                </a:solidFill>
                <a:latin typeface="Calibri"/>
                <a:ea typeface="Calibri"/>
                <a:cs typeface="Calibri"/>
                <a:sym typeface="Calibri"/>
              </a:defRPr>
            </a:lvl1pPr>
            <a:lvl2pPr indent="0" lvl="1" marL="457200" marR="0" rtl="0" algn="l">
              <a:spcBef>
                <a:spcPts val="0"/>
              </a:spcBef>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None/>
              <a:defRPr b="0" i="0" sz="1800" u="none" cap="none" strike="noStrike">
                <a:solidFill>
                  <a:schemeClr val="dk1"/>
                </a:solidFill>
                <a:latin typeface="Calibri"/>
                <a:ea typeface="Calibri"/>
                <a:cs typeface="Calibri"/>
                <a:sym typeface="Calibri"/>
              </a:defRPr>
            </a:lvl9pPr>
          </a:lstStyle>
          <a:p/>
        </p:txBody>
      </p:sp>
      <p:sp>
        <p:nvSpPr>
          <p:cNvPr id="8" name="Shape 8"/>
          <p:cNvSpPr txBox="1"/>
          <p:nvPr>
            <p:ph idx="12" type="sldNum"/>
          </p:nvPr>
        </p:nvSpPr>
        <p:spPr>
          <a:xfrm>
            <a:off x="3884613" y="8685213"/>
            <a:ext cx="2971800" cy="457200"/>
          </a:xfrm>
          <a:prstGeom prst="rect">
            <a:avLst/>
          </a:prstGeom>
          <a:noFill/>
          <a:ln>
            <a:noFill/>
          </a:ln>
        </p:spPr>
        <p:txBody>
          <a:bodyPr anchorCtr="0" anchor="b" bIns="45700" lIns="91425" rIns="91425" wrap="square" tIns="45700">
            <a:noAutofit/>
          </a:bodyPr>
          <a:lstStyle/>
          <a:p>
            <a:pPr indent="0" lvl="0" marL="0" marR="0" rtl="0" algn="r">
              <a:spcBef>
                <a:spcPts val="0"/>
              </a:spcBef>
              <a:buSzPct val="25000"/>
              <a:buNone/>
            </a:pPr>
            <a:fld id="{00000000-1234-1234-1234-123412341234}" type="slidenum">
              <a:rPr b="0" i="0" lang="en-GB" sz="1200" u="none" cap="none" strike="noStrike">
                <a:solidFill>
                  <a:schemeClr val="dk1"/>
                </a:solidFill>
                <a:latin typeface="Calibri"/>
                <a:ea typeface="Calibri"/>
                <a:cs typeface="Calibri"/>
                <a:sym typeface="Calibri"/>
              </a:rPr>
              <a:t>‹#›</a:t>
            </a:fld>
          </a:p>
        </p:txBody>
      </p:sp>
    </p:spTree>
  </p:cSld>
  <p:clrMap accent1="accent1" accent2="accent2" accent3="accent3" accent4="accent4" accent5="accent5" accent6="accent6" bg1="lt1" bg2="dk2" tx1="dk1" tx2="lt2" folHlink="folHlink" hlink="hlink"/>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2" name="Shape 122"/>
        <p:cNvGrpSpPr/>
        <p:nvPr/>
      </p:nvGrpSpPr>
      <p:grpSpPr>
        <a:xfrm>
          <a:off x="0" y="0"/>
          <a:ext cx="0" cy="0"/>
          <a:chOff x="0" y="0"/>
          <a:chExt cx="0" cy="0"/>
        </a:xfrm>
      </p:grpSpPr>
      <p:sp>
        <p:nvSpPr>
          <p:cNvPr id="123" name="Shape 123"/>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124" name="Shape 124"/>
          <p:cNvSpPr/>
          <p:nvPr>
            <p:ph idx="2" type="sldImg"/>
          </p:nvPr>
        </p:nvSpPr>
        <p:spPr>
          <a:xfrm>
            <a:off x="381000" y="685800"/>
            <a:ext cx="6096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8" name="Shape 128"/>
        <p:cNvGrpSpPr/>
        <p:nvPr/>
      </p:nvGrpSpPr>
      <p:grpSpPr>
        <a:xfrm>
          <a:off x="0" y="0"/>
          <a:ext cx="0" cy="0"/>
          <a:chOff x="0" y="0"/>
          <a:chExt cx="0" cy="0"/>
        </a:xfrm>
      </p:grpSpPr>
      <p:sp>
        <p:nvSpPr>
          <p:cNvPr id="129" name="Shape 129"/>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130" name="Shape 130"/>
          <p:cNvSpPr/>
          <p:nvPr>
            <p:ph idx="2" type="sldImg"/>
          </p:nvPr>
        </p:nvSpPr>
        <p:spPr>
          <a:xfrm>
            <a:off x="381000" y="685800"/>
            <a:ext cx="6096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5" name="Shape 135"/>
        <p:cNvGrpSpPr/>
        <p:nvPr/>
      </p:nvGrpSpPr>
      <p:grpSpPr>
        <a:xfrm>
          <a:off x="0" y="0"/>
          <a:ext cx="0" cy="0"/>
          <a:chOff x="0" y="0"/>
          <a:chExt cx="0" cy="0"/>
        </a:xfrm>
      </p:grpSpPr>
      <p:sp>
        <p:nvSpPr>
          <p:cNvPr id="136" name="Shape 136"/>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137" name="Shape 137"/>
          <p:cNvSpPr/>
          <p:nvPr>
            <p:ph idx="2" type="sldImg"/>
          </p:nvPr>
        </p:nvSpPr>
        <p:spPr>
          <a:xfrm>
            <a:off x="381000" y="685800"/>
            <a:ext cx="6096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0" name="Shape 140"/>
        <p:cNvGrpSpPr/>
        <p:nvPr/>
      </p:nvGrpSpPr>
      <p:grpSpPr>
        <a:xfrm>
          <a:off x="0" y="0"/>
          <a:ext cx="0" cy="0"/>
          <a:chOff x="0" y="0"/>
          <a:chExt cx="0" cy="0"/>
        </a:xfrm>
      </p:grpSpPr>
      <p:sp>
        <p:nvSpPr>
          <p:cNvPr id="141" name="Shape 141"/>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142" name="Shape 142"/>
          <p:cNvSpPr/>
          <p:nvPr>
            <p:ph idx="2" type="sldImg"/>
          </p:nvPr>
        </p:nvSpPr>
        <p:spPr>
          <a:xfrm>
            <a:off x="381000" y="685800"/>
            <a:ext cx="6096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7" name="Shape 147"/>
        <p:cNvGrpSpPr/>
        <p:nvPr/>
      </p:nvGrpSpPr>
      <p:grpSpPr>
        <a:xfrm>
          <a:off x="0" y="0"/>
          <a:ext cx="0" cy="0"/>
          <a:chOff x="0" y="0"/>
          <a:chExt cx="0" cy="0"/>
        </a:xfrm>
      </p:grpSpPr>
      <p:sp>
        <p:nvSpPr>
          <p:cNvPr id="148" name="Shape 148"/>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149" name="Shape 149"/>
          <p:cNvSpPr/>
          <p:nvPr>
            <p:ph idx="2" type="sldImg"/>
          </p:nvPr>
        </p:nvSpPr>
        <p:spPr>
          <a:xfrm>
            <a:off x="381000" y="685800"/>
            <a:ext cx="6096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4" name="Shape 154"/>
        <p:cNvGrpSpPr/>
        <p:nvPr/>
      </p:nvGrpSpPr>
      <p:grpSpPr>
        <a:xfrm>
          <a:off x="0" y="0"/>
          <a:ext cx="0" cy="0"/>
          <a:chOff x="0" y="0"/>
          <a:chExt cx="0" cy="0"/>
        </a:xfrm>
      </p:grpSpPr>
      <p:sp>
        <p:nvSpPr>
          <p:cNvPr id="155" name="Shape 155"/>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156" name="Shape 156"/>
          <p:cNvSpPr/>
          <p:nvPr>
            <p:ph idx="2" type="sldImg"/>
          </p:nvPr>
        </p:nvSpPr>
        <p:spPr>
          <a:xfrm>
            <a:off x="381000" y="685800"/>
            <a:ext cx="6096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9" name="Shape 159"/>
        <p:cNvGrpSpPr/>
        <p:nvPr/>
      </p:nvGrpSpPr>
      <p:grpSpPr>
        <a:xfrm>
          <a:off x="0" y="0"/>
          <a:ext cx="0" cy="0"/>
          <a:chOff x="0" y="0"/>
          <a:chExt cx="0" cy="0"/>
        </a:xfrm>
      </p:grpSpPr>
      <p:sp>
        <p:nvSpPr>
          <p:cNvPr id="160" name="Shape 160"/>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161" name="Shape 161"/>
          <p:cNvSpPr/>
          <p:nvPr>
            <p:ph idx="2" type="sldImg"/>
          </p:nvPr>
        </p:nvSpPr>
        <p:spPr>
          <a:xfrm>
            <a:off x="381000" y="685800"/>
            <a:ext cx="6096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6" name="Shape 166"/>
        <p:cNvGrpSpPr/>
        <p:nvPr/>
      </p:nvGrpSpPr>
      <p:grpSpPr>
        <a:xfrm>
          <a:off x="0" y="0"/>
          <a:ext cx="0" cy="0"/>
          <a:chOff x="0" y="0"/>
          <a:chExt cx="0" cy="0"/>
        </a:xfrm>
      </p:grpSpPr>
      <p:sp>
        <p:nvSpPr>
          <p:cNvPr id="167" name="Shape 167"/>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168" name="Shape 168"/>
          <p:cNvSpPr/>
          <p:nvPr>
            <p:ph idx="2" type="sldImg"/>
          </p:nvPr>
        </p:nvSpPr>
        <p:spPr>
          <a:xfrm>
            <a:off x="381000" y="685800"/>
            <a:ext cx="6096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1" name="Shape 171"/>
        <p:cNvGrpSpPr/>
        <p:nvPr/>
      </p:nvGrpSpPr>
      <p:grpSpPr>
        <a:xfrm>
          <a:off x="0" y="0"/>
          <a:ext cx="0" cy="0"/>
          <a:chOff x="0" y="0"/>
          <a:chExt cx="0" cy="0"/>
        </a:xfrm>
      </p:grpSpPr>
      <p:sp>
        <p:nvSpPr>
          <p:cNvPr id="172" name="Shape 172"/>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173" name="Shape 173"/>
          <p:cNvSpPr/>
          <p:nvPr>
            <p:ph idx="2" type="sldImg"/>
          </p:nvPr>
        </p:nvSpPr>
        <p:spPr>
          <a:xfrm>
            <a:off x="381000" y="685800"/>
            <a:ext cx="6096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9" name="Shape 179"/>
        <p:cNvGrpSpPr/>
        <p:nvPr/>
      </p:nvGrpSpPr>
      <p:grpSpPr>
        <a:xfrm>
          <a:off x="0" y="0"/>
          <a:ext cx="0" cy="0"/>
          <a:chOff x="0" y="0"/>
          <a:chExt cx="0" cy="0"/>
        </a:xfrm>
      </p:grpSpPr>
      <p:sp>
        <p:nvSpPr>
          <p:cNvPr id="180" name="Shape 180"/>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181" name="Shape 181"/>
          <p:cNvSpPr/>
          <p:nvPr>
            <p:ph idx="2" type="sldImg"/>
          </p:nvPr>
        </p:nvSpPr>
        <p:spPr>
          <a:xfrm>
            <a:off x="381000" y="685800"/>
            <a:ext cx="6096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7" name="Shape 187"/>
        <p:cNvGrpSpPr/>
        <p:nvPr/>
      </p:nvGrpSpPr>
      <p:grpSpPr>
        <a:xfrm>
          <a:off x="0" y="0"/>
          <a:ext cx="0" cy="0"/>
          <a:chOff x="0" y="0"/>
          <a:chExt cx="0" cy="0"/>
        </a:xfrm>
      </p:grpSpPr>
      <p:sp>
        <p:nvSpPr>
          <p:cNvPr id="188" name="Shape 188"/>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189" name="Shape 189"/>
          <p:cNvSpPr/>
          <p:nvPr>
            <p:ph idx="2" type="sldImg"/>
          </p:nvPr>
        </p:nvSpPr>
        <p:spPr>
          <a:xfrm>
            <a:off x="381000" y="685800"/>
            <a:ext cx="6096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5" name="Shape 195"/>
        <p:cNvGrpSpPr/>
        <p:nvPr/>
      </p:nvGrpSpPr>
      <p:grpSpPr>
        <a:xfrm>
          <a:off x="0" y="0"/>
          <a:ext cx="0" cy="0"/>
          <a:chOff x="0" y="0"/>
          <a:chExt cx="0" cy="0"/>
        </a:xfrm>
      </p:grpSpPr>
      <p:sp>
        <p:nvSpPr>
          <p:cNvPr id="196" name="Shape 196"/>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197" name="Shape 197"/>
          <p:cNvSpPr/>
          <p:nvPr>
            <p:ph idx="2" type="sldImg"/>
          </p:nvPr>
        </p:nvSpPr>
        <p:spPr>
          <a:xfrm>
            <a:off x="381000" y="685800"/>
            <a:ext cx="6096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2" name="Shape 202"/>
        <p:cNvGrpSpPr/>
        <p:nvPr/>
      </p:nvGrpSpPr>
      <p:grpSpPr>
        <a:xfrm>
          <a:off x="0" y="0"/>
          <a:ext cx="0" cy="0"/>
          <a:chOff x="0" y="0"/>
          <a:chExt cx="0" cy="0"/>
        </a:xfrm>
      </p:grpSpPr>
      <p:sp>
        <p:nvSpPr>
          <p:cNvPr id="203" name="Shape 203"/>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204" name="Shape 204"/>
          <p:cNvSpPr/>
          <p:nvPr>
            <p:ph idx="2" type="sldImg"/>
          </p:nvPr>
        </p:nvSpPr>
        <p:spPr>
          <a:xfrm>
            <a:off x="381000" y="685800"/>
            <a:ext cx="6096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12" name="Shape 212"/>
        <p:cNvGrpSpPr/>
        <p:nvPr/>
      </p:nvGrpSpPr>
      <p:grpSpPr>
        <a:xfrm>
          <a:off x="0" y="0"/>
          <a:ext cx="0" cy="0"/>
          <a:chOff x="0" y="0"/>
          <a:chExt cx="0" cy="0"/>
        </a:xfrm>
      </p:grpSpPr>
      <p:sp>
        <p:nvSpPr>
          <p:cNvPr id="213" name="Shape 213"/>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214" name="Shape 214"/>
          <p:cNvSpPr/>
          <p:nvPr>
            <p:ph idx="2" type="sldImg"/>
          </p:nvPr>
        </p:nvSpPr>
        <p:spPr>
          <a:xfrm>
            <a:off x="381000" y="685800"/>
            <a:ext cx="6096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17" name="Shape 217"/>
        <p:cNvGrpSpPr/>
        <p:nvPr/>
      </p:nvGrpSpPr>
      <p:grpSpPr>
        <a:xfrm>
          <a:off x="0" y="0"/>
          <a:ext cx="0" cy="0"/>
          <a:chOff x="0" y="0"/>
          <a:chExt cx="0" cy="0"/>
        </a:xfrm>
      </p:grpSpPr>
      <p:sp>
        <p:nvSpPr>
          <p:cNvPr id="218" name="Shape 218"/>
          <p:cNvSpPr/>
          <p:nvPr>
            <p:ph idx="2" type="sldImg"/>
          </p:nvPr>
        </p:nvSpPr>
        <p:spPr>
          <a:xfrm>
            <a:off x="381000" y="685800"/>
            <a:ext cx="6096000" cy="3429000"/>
          </a:xfrm>
          <a:custGeom>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med" w="med" type="none"/>
            <a:tailEnd len="med" w="med" type="none"/>
          </a:ln>
        </p:spPr>
      </p:sp>
      <p:sp>
        <p:nvSpPr>
          <p:cNvPr id="219" name="Shape 219"/>
          <p:cNvSpPr txBox="1"/>
          <p:nvPr>
            <p:ph idx="1" type="body"/>
          </p:nvPr>
        </p:nvSpPr>
        <p:spPr>
          <a:xfrm>
            <a:off x="685800" y="4343400"/>
            <a:ext cx="5486400" cy="4114800"/>
          </a:xfrm>
          <a:prstGeom prst="rect">
            <a:avLst/>
          </a:prstGeom>
          <a:noFill/>
          <a:ln>
            <a:noFill/>
          </a:ln>
        </p:spPr>
        <p:txBody>
          <a:bodyPr anchorCtr="0" anchor="t" bIns="45700" lIns="91425" rIns="91425" wrap="square" tIns="45700">
            <a:noAutofit/>
          </a:bodyPr>
          <a:lstStyle/>
          <a:p>
            <a:pPr indent="0" lvl="0" marL="0" marR="0" rtl="0" algn="l">
              <a:lnSpc>
                <a:spcPct val="100000"/>
              </a:lnSpc>
              <a:spcBef>
                <a:spcPts val="0"/>
              </a:spcBef>
              <a:spcAft>
                <a:spcPts val="0"/>
              </a:spcAft>
              <a:buClr>
                <a:schemeClr val="dk1"/>
              </a:buClr>
              <a:buSzPct val="25000"/>
              <a:buFont typeface="Calibri"/>
              <a:buNone/>
            </a:pPr>
            <a:r>
              <a:rPr b="0" i="0" lang="en-GB" sz="1200" u="none" cap="none" strike="noStrike">
                <a:solidFill>
                  <a:schemeClr val="dk1"/>
                </a:solidFill>
                <a:latin typeface="Calibri"/>
                <a:ea typeface="Calibri"/>
                <a:cs typeface="Calibri"/>
                <a:sym typeface="Calibri"/>
              </a:rPr>
              <a:t>2016 : 32% growth on 2015.  16% on currency neutral basis</a:t>
            </a:r>
          </a:p>
          <a:p>
            <a:pPr indent="0" lvl="0" marL="0" marR="0" rtl="0" algn="l">
              <a:spcBef>
                <a:spcPts val="0"/>
              </a:spcBef>
              <a:buSzPct val="25000"/>
              <a:buNone/>
            </a:pPr>
            <a:r>
              <a:t/>
            </a:r>
            <a:endParaRPr b="0" i="0" sz="1200" u="none" cap="none" strike="noStrike">
              <a:solidFill>
                <a:schemeClr val="dk1"/>
              </a:solidFill>
              <a:latin typeface="Calibri"/>
              <a:ea typeface="Calibri"/>
              <a:cs typeface="Calibri"/>
              <a:sym typeface="Calibri"/>
            </a:endParaRPr>
          </a:p>
        </p:txBody>
      </p:sp>
      <p:sp>
        <p:nvSpPr>
          <p:cNvPr id="220" name="Shape 220"/>
          <p:cNvSpPr txBox="1"/>
          <p:nvPr>
            <p:ph idx="12" type="sldNum"/>
          </p:nvPr>
        </p:nvSpPr>
        <p:spPr>
          <a:xfrm>
            <a:off x="3884613" y="8685213"/>
            <a:ext cx="2971800" cy="457200"/>
          </a:xfrm>
          <a:prstGeom prst="rect">
            <a:avLst/>
          </a:prstGeom>
          <a:noFill/>
          <a:ln>
            <a:noFill/>
          </a:ln>
        </p:spPr>
        <p:txBody>
          <a:bodyPr anchorCtr="0" anchor="b" bIns="45700" lIns="91425" rIns="91425" wrap="square" tIns="45700">
            <a:noAutofit/>
          </a:bodyPr>
          <a:lstStyle/>
          <a:p>
            <a:pPr indent="0" lvl="0" marL="0" marR="0" rtl="0" algn="r">
              <a:spcBef>
                <a:spcPts val="0"/>
              </a:spcBef>
              <a:buSzPct val="25000"/>
              <a:buNone/>
            </a:pPr>
            <a:fld id="{00000000-1234-1234-1234-123412341234}" type="slidenum">
              <a:rPr lang="en-GB" sz="1200">
                <a:solidFill>
                  <a:schemeClr val="dk1"/>
                </a:solidFill>
                <a:latin typeface="Calibri"/>
                <a:ea typeface="Calibri"/>
                <a:cs typeface="Calibri"/>
                <a:sym typeface="Calibri"/>
              </a:rPr>
              <a:t>‹#›</a:t>
            </a:fld>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41" name="Shape 241"/>
        <p:cNvGrpSpPr/>
        <p:nvPr/>
      </p:nvGrpSpPr>
      <p:grpSpPr>
        <a:xfrm>
          <a:off x="0" y="0"/>
          <a:ext cx="0" cy="0"/>
          <a:chOff x="0" y="0"/>
          <a:chExt cx="0" cy="0"/>
        </a:xfrm>
      </p:grpSpPr>
      <p:sp>
        <p:nvSpPr>
          <p:cNvPr id="242" name="Shape 242"/>
          <p:cNvSpPr/>
          <p:nvPr>
            <p:ph idx="2" type="sldImg"/>
          </p:nvPr>
        </p:nvSpPr>
        <p:spPr>
          <a:xfrm>
            <a:off x="381000" y="685800"/>
            <a:ext cx="6096000" cy="3429000"/>
          </a:xfrm>
          <a:custGeom>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med" w="med" type="none"/>
            <a:tailEnd len="med" w="med" type="none"/>
          </a:ln>
        </p:spPr>
      </p:sp>
      <p:sp>
        <p:nvSpPr>
          <p:cNvPr id="243" name="Shape 243"/>
          <p:cNvSpPr txBox="1"/>
          <p:nvPr>
            <p:ph idx="1" type="body"/>
          </p:nvPr>
        </p:nvSpPr>
        <p:spPr>
          <a:xfrm>
            <a:off x="685800" y="4343400"/>
            <a:ext cx="5486400" cy="4114800"/>
          </a:xfrm>
          <a:prstGeom prst="rect">
            <a:avLst/>
          </a:prstGeom>
          <a:noFill/>
          <a:ln>
            <a:noFill/>
          </a:ln>
        </p:spPr>
        <p:txBody>
          <a:bodyPr anchorCtr="0" anchor="t" bIns="45700" lIns="91425" rIns="91425" wrap="square" tIns="45700">
            <a:noAutofit/>
          </a:bodyPr>
          <a:lstStyle/>
          <a:p>
            <a:pPr indent="0" lvl="0" marL="0" marR="0" rtl="0" algn="l">
              <a:spcBef>
                <a:spcPts val="0"/>
              </a:spcBef>
              <a:buSzPct val="25000"/>
              <a:buNone/>
            </a:pPr>
            <a:r>
              <a:rPr b="0" i="0" lang="en-GB" sz="1200" u="none" cap="none" strike="noStrike">
                <a:solidFill>
                  <a:schemeClr val="dk1"/>
                </a:solidFill>
                <a:latin typeface="Calibri"/>
                <a:ea typeface="Calibri"/>
                <a:cs typeface="Calibri"/>
                <a:sym typeface="Calibri"/>
              </a:rPr>
              <a:t>This chart shows the breakdown of international revenue by country (both RRH and performer) for 2015.  2016 figures have not yet been released but the top 10 countries we’ve received revenue from are similar to those in 2015.</a:t>
            </a:r>
          </a:p>
          <a:p>
            <a:pPr indent="0" lvl="0" marL="0" marR="0" rtl="0" algn="l">
              <a:spcBef>
                <a:spcPts val="0"/>
              </a:spcBef>
              <a:buSzPct val="25000"/>
              <a:buNone/>
            </a:pPr>
            <a:r>
              <a:t/>
            </a:r>
            <a:endParaRPr b="0" i="0" sz="1200" u="none" cap="none" strike="noStrike">
              <a:solidFill>
                <a:schemeClr val="dk1"/>
              </a:solidFill>
              <a:latin typeface="Calibri"/>
              <a:ea typeface="Calibri"/>
              <a:cs typeface="Calibri"/>
              <a:sym typeface="Calibri"/>
            </a:endParaRPr>
          </a:p>
          <a:p>
            <a:pPr indent="0" lvl="0" marL="0" marR="0" rtl="0" algn="l">
              <a:spcBef>
                <a:spcPts val="0"/>
              </a:spcBef>
              <a:buSzPct val="25000"/>
              <a:buNone/>
            </a:pPr>
            <a:r>
              <a:rPr b="0" i="0" lang="en-GB" sz="1200" u="none" cap="none" strike="noStrike">
                <a:solidFill>
                  <a:schemeClr val="dk1"/>
                </a:solidFill>
                <a:latin typeface="Calibri"/>
                <a:ea typeface="Calibri"/>
                <a:cs typeface="Calibri"/>
                <a:sym typeface="Calibri"/>
              </a:rPr>
              <a:t>As you can see, our biggest territories in terms of the amount of revenue we collected were the USA, Germany, Belgium and the Netherlands.</a:t>
            </a:r>
          </a:p>
          <a:p>
            <a:pPr indent="0" lvl="0" marL="0" marR="0" rtl="0" algn="l">
              <a:spcBef>
                <a:spcPts val="0"/>
              </a:spcBef>
              <a:buSzPct val="25000"/>
              <a:buNone/>
            </a:pPr>
            <a:r>
              <a:t/>
            </a:r>
            <a:endParaRPr b="0" i="0" sz="1200" u="none" cap="none" strike="noStrike">
              <a:solidFill>
                <a:schemeClr val="dk1"/>
              </a:solidFill>
              <a:latin typeface="Calibri"/>
              <a:ea typeface="Calibri"/>
              <a:cs typeface="Calibri"/>
              <a:sym typeface="Calibri"/>
            </a:endParaRPr>
          </a:p>
          <a:p>
            <a:pPr indent="0" lvl="0" marL="0" marR="0" rtl="0" algn="l">
              <a:spcBef>
                <a:spcPts val="0"/>
              </a:spcBef>
              <a:buSzPct val="25000"/>
              <a:buNone/>
            </a:pPr>
            <a:r>
              <a:rPr b="0" i="0" lang="en-GB" sz="1200" u="none" cap="none" strike="noStrike">
                <a:solidFill>
                  <a:schemeClr val="dk1"/>
                </a:solidFill>
                <a:latin typeface="Calibri"/>
                <a:ea typeface="Calibri"/>
                <a:cs typeface="Calibri"/>
                <a:sym typeface="Calibri"/>
              </a:rPr>
              <a:t>GVL money included £3million for orchestras</a:t>
            </a:r>
          </a:p>
        </p:txBody>
      </p:sp>
      <p:sp>
        <p:nvSpPr>
          <p:cNvPr id="244" name="Shape 244"/>
          <p:cNvSpPr txBox="1"/>
          <p:nvPr>
            <p:ph idx="12" type="sldNum"/>
          </p:nvPr>
        </p:nvSpPr>
        <p:spPr>
          <a:xfrm>
            <a:off x="3884613" y="8685213"/>
            <a:ext cx="2971800" cy="457200"/>
          </a:xfrm>
          <a:prstGeom prst="rect">
            <a:avLst/>
          </a:prstGeom>
          <a:noFill/>
          <a:ln>
            <a:noFill/>
          </a:ln>
        </p:spPr>
        <p:txBody>
          <a:bodyPr anchorCtr="0" anchor="b" bIns="45700" lIns="91425" rIns="91425" wrap="square" tIns="45700">
            <a:noAutofit/>
          </a:bodyPr>
          <a:lstStyle/>
          <a:p>
            <a:pPr indent="0" lvl="0" marL="0" marR="0" rtl="0" algn="r">
              <a:spcBef>
                <a:spcPts val="0"/>
              </a:spcBef>
              <a:buSzPct val="25000"/>
              <a:buNone/>
            </a:pPr>
            <a:fld id="{00000000-1234-1234-1234-123412341234}" type="slidenum">
              <a:rPr lang="en-GB" sz="1200">
                <a:solidFill>
                  <a:schemeClr val="dk1"/>
                </a:solidFill>
                <a:latin typeface="Calibri"/>
                <a:ea typeface="Calibri"/>
                <a:cs typeface="Calibri"/>
                <a:sym typeface="Calibri"/>
              </a:rPr>
              <a:t>‹#›</a:t>
            </a:fld>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50" name="Shape 250"/>
        <p:cNvGrpSpPr/>
        <p:nvPr/>
      </p:nvGrpSpPr>
      <p:grpSpPr>
        <a:xfrm>
          <a:off x="0" y="0"/>
          <a:ext cx="0" cy="0"/>
          <a:chOff x="0" y="0"/>
          <a:chExt cx="0" cy="0"/>
        </a:xfrm>
      </p:grpSpPr>
      <p:sp>
        <p:nvSpPr>
          <p:cNvPr id="251" name="Shape 251"/>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252" name="Shape 252"/>
          <p:cNvSpPr/>
          <p:nvPr>
            <p:ph idx="2" type="sldImg"/>
          </p:nvPr>
        </p:nvSpPr>
        <p:spPr>
          <a:xfrm>
            <a:off x="381000" y="685800"/>
            <a:ext cx="6096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55" name="Shape 255"/>
        <p:cNvGrpSpPr/>
        <p:nvPr/>
      </p:nvGrpSpPr>
      <p:grpSpPr>
        <a:xfrm>
          <a:off x="0" y="0"/>
          <a:ext cx="0" cy="0"/>
          <a:chOff x="0" y="0"/>
          <a:chExt cx="0" cy="0"/>
        </a:xfrm>
      </p:grpSpPr>
      <p:sp>
        <p:nvSpPr>
          <p:cNvPr id="256" name="Shape 256"/>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257" name="Shape 257"/>
          <p:cNvSpPr/>
          <p:nvPr>
            <p:ph idx="2" type="sldImg"/>
          </p:nvPr>
        </p:nvSpPr>
        <p:spPr>
          <a:xfrm>
            <a:off x="381000" y="685800"/>
            <a:ext cx="6096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64" name="Shape 264"/>
        <p:cNvGrpSpPr/>
        <p:nvPr/>
      </p:nvGrpSpPr>
      <p:grpSpPr>
        <a:xfrm>
          <a:off x="0" y="0"/>
          <a:ext cx="0" cy="0"/>
          <a:chOff x="0" y="0"/>
          <a:chExt cx="0" cy="0"/>
        </a:xfrm>
      </p:grpSpPr>
      <p:sp>
        <p:nvSpPr>
          <p:cNvPr id="265" name="Shape 265"/>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266" name="Shape 266"/>
          <p:cNvSpPr/>
          <p:nvPr>
            <p:ph idx="2" type="sldImg"/>
          </p:nvPr>
        </p:nvSpPr>
        <p:spPr>
          <a:xfrm>
            <a:off x="381000" y="685800"/>
            <a:ext cx="6096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72" name="Shape 272"/>
        <p:cNvGrpSpPr/>
        <p:nvPr/>
      </p:nvGrpSpPr>
      <p:grpSpPr>
        <a:xfrm>
          <a:off x="0" y="0"/>
          <a:ext cx="0" cy="0"/>
          <a:chOff x="0" y="0"/>
          <a:chExt cx="0" cy="0"/>
        </a:xfrm>
      </p:grpSpPr>
      <p:sp>
        <p:nvSpPr>
          <p:cNvPr id="273" name="Shape 273"/>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274" name="Shape 274"/>
          <p:cNvSpPr/>
          <p:nvPr>
            <p:ph idx="2" type="sldImg"/>
          </p:nvPr>
        </p:nvSpPr>
        <p:spPr>
          <a:xfrm>
            <a:off x="381000" y="685800"/>
            <a:ext cx="6096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79" name="Shape 279"/>
        <p:cNvGrpSpPr/>
        <p:nvPr/>
      </p:nvGrpSpPr>
      <p:grpSpPr>
        <a:xfrm>
          <a:off x="0" y="0"/>
          <a:ext cx="0" cy="0"/>
          <a:chOff x="0" y="0"/>
          <a:chExt cx="0" cy="0"/>
        </a:xfrm>
      </p:grpSpPr>
      <p:sp>
        <p:nvSpPr>
          <p:cNvPr id="280" name="Shape 280"/>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281" name="Shape 281"/>
          <p:cNvSpPr/>
          <p:nvPr>
            <p:ph idx="2" type="sldImg"/>
          </p:nvPr>
        </p:nvSpPr>
        <p:spPr>
          <a:xfrm>
            <a:off x="381000" y="685800"/>
            <a:ext cx="6096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87" name="Shape 287"/>
        <p:cNvGrpSpPr/>
        <p:nvPr/>
      </p:nvGrpSpPr>
      <p:grpSpPr>
        <a:xfrm>
          <a:off x="0" y="0"/>
          <a:ext cx="0" cy="0"/>
          <a:chOff x="0" y="0"/>
          <a:chExt cx="0" cy="0"/>
        </a:xfrm>
      </p:grpSpPr>
      <p:sp>
        <p:nvSpPr>
          <p:cNvPr id="288" name="Shape 288"/>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289" name="Shape 289"/>
          <p:cNvSpPr/>
          <p:nvPr>
            <p:ph idx="2" type="sldImg"/>
          </p:nvPr>
        </p:nvSpPr>
        <p:spPr>
          <a:xfrm>
            <a:off x="381000" y="685800"/>
            <a:ext cx="6096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 Id="rId3"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2.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2.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3.png"/><Relationship Id="rId3"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3.png"/><Relationship Id="rId3"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5.png"/><Relationship Id="rId3"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5.png"/><Relationship Id="rId3" Type="http://schemas.openxmlformats.org/officeDocument/2006/relationships/image" Target="../media/image2.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 Id="rId3" Type="http://schemas.openxmlformats.org/officeDocument/2006/relationships/image" Target="../media/image2.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 Id="rId3" Type="http://schemas.openxmlformats.org/officeDocument/2006/relationships/image" Target="../media/image2.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4.png"/><Relationship Id="rId3"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itle">
  <p:cSld name="Title - Grey">
    <p:bg>
      <p:bgPr>
        <a:solidFill>
          <a:schemeClr val="dk2"/>
        </a:solidFill>
      </p:bgPr>
    </p:bg>
    <p:spTree>
      <p:nvGrpSpPr>
        <p:cNvPr id="15" name="Shape 15"/>
        <p:cNvGrpSpPr/>
        <p:nvPr/>
      </p:nvGrpSpPr>
      <p:grpSpPr>
        <a:xfrm>
          <a:off x="0" y="0"/>
          <a:ext cx="0" cy="0"/>
          <a:chOff x="0" y="0"/>
          <a:chExt cx="0" cy="0"/>
        </a:xfrm>
      </p:grpSpPr>
      <p:sp>
        <p:nvSpPr>
          <p:cNvPr id="16" name="Shape 16"/>
          <p:cNvSpPr txBox="1"/>
          <p:nvPr>
            <p:ph type="ctrTitle"/>
          </p:nvPr>
        </p:nvSpPr>
        <p:spPr>
          <a:xfrm>
            <a:off x="612000" y="4104000"/>
            <a:ext cx="7920000" cy="396000"/>
          </a:xfrm>
          <a:prstGeom prst="rect">
            <a:avLst/>
          </a:prstGeom>
          <a:noFill/>
          <a:ln>
            <a:noFill/>
          </a:ln>
        </p:spPr>
        <p:txBody>
          <a:bodyPr anchorCtr="0" anchor="t" bIns="91425" lIns="91425" rIns="91425" wrap="square" tIns="91425"/>
          <a:lstStyle>
            <a:lvl1pPr indent="0" lvl="0" marL="0" marR="0" rtl="0" algn="ctr">
              <a:lnSpc>
                <a:spcPct val="85000"/>
              </a:lnSpc>
              <a:spcBef>
                <a:spcPts val="0"/>
              </a:spcBef>
              <a:buClr>
                <a:schemeClr val="lt1"/>
              </a:buClr>
              <a:buFont typeface="Poppins"/>
              <a:buNone/>
              <a:defRPr b="0" i="0" sz="3000" u="none" cap="none" strike="noStrike">
                <a:solidFill>
                  <a:schemeClr val="lt1"/>
                </a:solidFill>
                <a:latin typeface="Poppins"/>
                <a:ea typeface="Poppins"/>
                <a:cs typeface="Poppins"/>
                <a:sym typeface="Poppins"/>
              </a:defRPr>
            </a:lvl1pPr>
            <a:lvl2pPr indent="0" lvl="1">
              <a:spcBef>
                <a:spcPts val="0"/>
              </a:spcBef>
              <a:buNone/>
              <a:defRPr sz="1800"/>
            </a:lvl2pPr>
            <a:lvl3pPr indent="0" lvl="2">
              <a:spcBef>
                <a:spcPts val="0"/>
              </a:spcBef>
              <a:buNone/>
              <a:defRPr sz="1800"/>
            </a:lvl3pPr>
            <a:lvl4pPr indent="0" lvl="3">
              <a:spcBef>
                <a:spcPts val="0"/>
              </a:spcBef>
              <a:buNone/>
              <a:defRPr sz="1800"/>
            </a:lvl4pPr>
            <a:lvl5pPr indent="0" lvl="4">
              <a:spcBef>
                <a:spcPts val="0"/>
              </a:spcBef>
              <a:buNone/>
              <a:defRPr sz="1800"/>
            </a:lvl5pPr>
            <a:lvl6pPr indent="0" lvl="5">
              <a:spcBef>
                <a:spcPts val="0"/>
              </a:spcBef>
              <a:buNone/>
              <a:defRPr sz="1800"/>
            </a:lvl6pPr>
            <a:lvl7pPr indent="0" lvl="6">
              <a:spcBef>
                <a:spcPts val="0"/>
              </a:spcBef>
              <a:buNone/>
              <a:defRPr sz="1800"/>
            </a:lvl7pPr>
            <a:lvl8pPr indent="0" lvl="7">
              <a:spcBef>
                <a:spcPts val="0"/>
              </a:spcBef>
              <a:buNone/>
              <a:defRPr sz="1800"/>
            </a:lvl8pPr>
            <a:lvl9pPr indent="0" lvl="8">
              <a:spcBef>
                <a:spcPts val="0"/>
              </a:spcBef>
              <a:buNone/>
              <a:defRPr sz="1800"/>
            </a:lvl9pPr>
          </a:lstStyle>
          <a:p/>
        </p:txBody>
      </p:sp>
      <p:sp>
        <p:nvSpPr>
          <p:cNvPr id="17" name="Shape 17"/>
          <p:cNvSpPr txBox="1"/>
          <p:nvPr>
            <p:ph idx="1" type="subTitle"/>
          </p:nvPr>
        </p:nvSpPr>
        <p:spPr>
          <a:xfrm>
            <a:off x="611188" y="4570413"/>
            <a:ext cx="7920812" cy="216000"/>
          </a:xfrm>
          <a:prstGeom prst="rect">
            <a:avLst/>
          </a:prstGeom>
          <a:noFill/>
          <a:ln>
            <a:noFill/>
          </a:ln>
        </p:spPr>
        <p:txBody>
          <a:bodyPr anchorCtr="0" anchor="t" bIns="91425" lIns="91425" rIns="91425" wrap="square" tIns="91425"/>
          <a:lstStyle>
            <a:lvl1pPr indent="0" lvl="0" marL="0" marR="0" rtl="0" algn="ctr">
              <a:lnSpc>
                <a:spcPct val="100000"/>
              </a:lnSpc>
              <a:spcBef>
                <a:spcPts val="600"/>
              </a:spcBef>
              <a:buClr>
                <a:schemeClr val="accent1"/>
              </a:buClr>
              <a:buFont typeface="Arial"/>
              <a:buNone/>
              <a:defRPr b="0" i="0" sz="1200" u="none" cap="none" strike="noStrike">
                <a:solidFill>
                  <a:schemeClr val="lt1"/>
                </a:solidFill>
                <a:latin typeface="Poppins"/>
                <a:ea typeface="Poppins"/>
                <a:cs typeface="Poppins"/>
                <a:sym typeface="Poppins"/>
              </a:defRPr>
            </a:lvl1pPr>
            <a:lvl2pPr indent="0" lvl="1" marL="0" marR="0" rtl="0" algn="ctr">
              <a:lnSpc>
                <a:spcPct val="100000"/>
              </a:lnSpc>
              <a:spcBef>
                <a:spcPts val="600"/>
              </a:spcBef>
              <a:buClr>
                <a:schemeClr val="accent1"/>
              </a:buClr>
              <a:buFont typeface="Arial"/>
              <a:buNone/>
              <a:defRPr b="0" i="0" sz="1200" u="none" cap="none" strike="noStrike">
                <a:solidFill>
                  <a:schemeClr val="lt1"/>
                </a:solidFill>
                <a:latin typeface="Poppins"/>
                <a:ea typeface="Poppins"/>
                <a:cs typeface="Poppins"/>
                <a:sym typeface="Poppins"/>
              </a:defRPr>
            </a:lvl2pPr>
            <a:lvl3pPr indent="0" lvl="2" marL="0" marR="0" rtl="0" algn="ctr">
              <a:lnSpc>
                <a:spcPct val="100000"/>
              </a:lnSpc>
              <a:spcBef>
                <a:spcPts val="600"/>
              </a:spcBef>
              <a:buClr>
                <a:schemeClr val="accent1"/>
              </a:buClr>
              <a:buFont typeface="Arial"/>
              <a:buNone/>
              <a:defRPr b="0" i="0" sz="1200" u="none" cap="none" strike="noStrike">
                <a:solidFill>
                  <a:schemeClr val="lt1"/>
                </a:solidFill>
                <a:latin typeface="Poppins"/>
                <a:ea typeface="Poppins"/>
                <a:cs typeface="Poppins"/>
                <a:sym typeface="Poppins"/>
              </a:defRPr>
            </a:lvl3pPr>
            <a:lvl4pPr indent="0" lvl="3" marL="0" marR="0" rtl="0" algn="ctr">
              <a:lnSpc>
                <a:spcPct val="100000"/>
              </a:lnSpc>
              <a:spcBef>
                <a:spcPts val="600"/>
              </a:spcBef>
              <a:buClr>
                <a:schemeClr val="accent1"/>
              </a:buClr>
              <a:buFont typeface="Arial"/>
              <a:buNone/>
              <a:defRPr b="0" i="0" sz="1200" u="none" cap="none" strike="noStrike">
                <a:solidFill>
                  <a:schemeClr val="lt1"/>
                </a:solidFill>
                <a:latin typeface="Poppins"/>
                <a:ea typeface="Poppins"/>
                <a:cs typeface="Poppins"/>
                <a:sym typeface="Poppins"/>
              </a:defRPr>
            </a:lvl4pPr>
            <a:lvl5pPr indent="0" lvl="4" marL="0" marR="0" rtl="0" algn="ctr">
              <a:lnSpc>
                <a:spcPct val="100000"/>
              </a:lnSpc>
              <a:spcBef>
                <a:spcPts val="600"/>
              </a:spcBef>
              <a:buClr>
                <a:schemeClr val="accent1"/>
              </a:buClr>
              <a:buFont typeface="Arial"/>
              <a:buNone/>
              <a:defRPr b="0" i="0" sz="1200" u="none" cap="none" strike="noStrike">
                <a:solidFill>
                  <a:schemeClr val="lt1"/>
                </a:solidFill>
                <a:latin typeface="Poppins"/>
                <a:ea typeface="Poppins"/>
                <a:cs typeface="Poppins"/>
                <a:sym typeface="Poppins"/>
              </a:defRPr>
            </a:lvl5pPr>
            <a:lvl6pPr indent="0" lvl="5" marL="0" marR="0" rtl="0" algn="ctr">
              <a:lnSpc>
                <a:spcPct val="100000"/>
              </a:lnSpc>
              <a:spcBef>
                <a:spcPts val="600"/>
              </a:spcBef>
              <a:buClr>
                <a:schemeClr val="accent1"/>
              </a:buClr>
              <a:buFont typeface="Arial"/>
              <a:buNone/>
              <a:defRPr b="0" i="0" sz="1200" u="none" cap="none" strike="noStrike">
                <a:solidFill>
                  <a:schemeClr val="lt1"/>
                </a:solidFill>
                <a:latin typeface="Poppins"/>
                <a:ea typeface="Poppins"/>
                <a:cs typeface="Poppins"/>
                <a:sym typeface="Poppins"/>
              </a:defRPr>
            </a:lvl6pPr>
            <a:lvl7pPr indent="0" lvl="6" marL="0" marR="0" rtl="0" algn="ctr">
              <a:lnSpc>
                <a:spcPct val="100000"/>
              </a:lnSpc>
              <a:spcBef>
                <a:spcPts val="600"/>
              </a:spcBef>
              <a:buClr>
                <a:schemeClr val="accent1"/>
              </a:buClr>
              <a:buFont typeface="Arial"/>
              <a:buNone/>
              <a:defRPr b="0" i="0" sz="1200" u="none" cap="none" strike="noStrike">
                <a:solidFill>
                  <a:schemeClr val="lt1"/>
                </a:solidFill>
                <a:latin typeface="Poppins"/>
                <a:ea typeface="Poppins"/>
                <a:cs typeface="Poppins"/>
                <a:sym typeface="Poppins"/>
              </a:defRPr>
            </a:lvl7pPr>
            <a:lvl8pPr indent="0" lvl="7" marL="0" marR="0" rtl="0" algn="ctr">
              <a:lnSpc>
                <a:spcPct val="100000"/>
              </a:lnSpc>
              <a:spcBef>
                <a:spcPts val="600"/>
              </a:spcBef>
              <a:buClr>
                <a:schemeClr val="accent1"/>
              </a:buClr>
              <a:buFont typeface="Arial"/>
              <a:buNone/>
              <a:defRPr b="0" i="0" sz="1200" u="none" cap="none" strike="noStrike">
                <a:solidFill>
                  <a:schemeClr val="lt1"/>
                </a:solidFill>
                <a:latin typeface="Poppins"/>
                <a:ea typeface="Poppins"/>
                <a:cs typeface="Poppins"/>
                <a:sym typeface="Poppins"/>
              </a:defRPr>
            </a:lvl8pPr>
            <a:lvl9pPr indent="0" lvl="8" marL="0" marR="0" rtl="0" algn="ctr">
              <a:lnSpc>
                <a:spcPct val="100000"/>
              </a:lnSpc>
              <a:spcBef>
                <a:spcPts val="600"/>
              </a:spcBef>
              <a:buClr>
                <a:schemeClr val="accent1"/>
              </a:buClr>
              <a:buFont typeface="Arial"/>
              <a:buNone/>
              <a:defRPr b="0" i="0" sz="1200" u="none" cap="none" strike="noStrike">
                <a:solidFill>
                  <a:schemeClr val="lt1"/>
                </a:solidFill>
                <a:latin typeface="Poppins"/>
                <a:ea typeface="Poppins"/>
                <a:cs typeface="Poppins"/>
                <a:sym typeface="Poppins"/>
              </a:defRPr>
            </a:lvl9pPr>
          </a:lstStyle>
          <a:p/>
        </p:txBody>
      </p:sp>
      <p:pic>
        <p:nvPicPr>
          <p:cNvPr id="18" name="Shape 18"/>
          <p:cNvPicPr preferRelativeResize="0"/>
          <p:nvPr/>
        </p:nvPicPr>
        <p:blipFill rotWithShape="1">
          <a:blip r:embed="rId2">
            <a:alphaModFix/>
          </a:blip>
          <a:srcRect b="0" l="0" r="0" t="0"/>
          <a:stretch/>
        </p:blipFill>
        <p:spPr>
          <a:xfrm>
            <a:off x="2772000" y="288000"/>
            <a:ext cx="3600000" cy="3600000"/>
          </a:xfrm>
          <a:prstGeom prst="rect">
            <a:avLst/>
          </a:prstGeom>
          <a:noFill/>
          <a:ln>
            <a:noFill/>
          </a:ln>
        </p:spPr>
      </p:pic>
      <p:pic>
        <p:nvPicPr>
          <p:cNvPr id="19" name="Shape 19"/>
          <p:cNvPicPr preferRelativeResize="0"/>
          <p:nvPr/>
        </p:nvPicPr>
        <p:blipFill rotWithShape="1">
          <a:blip r:embed="rId3">
            <a:alphaModFix/>
          </a:blip>
          <a:srcRect b="0" l="0" r="0" t="0"/>
          <a:stretch/>
        </p:blipFill>
        <p:spPr>
          <a:xfrm>
            <a:off x="8074800" y="331200"/>
            <a:ext cx="676708" cy="539195"/>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Divider - Grey">
    <p:bg>
      <p:bgPr>
        <a:solidFill>
          <a:schemeClr val="dk2"/>
        </a:solidFill>
      </p:bgPr>
    </p:bg>
    <p:spTree>
      <p:nvGrpSpPr>
        <p:cNvPr id="20" name="Shape 20"/>
        <p:cNvGrpSpPr/>
        <p:nvPr/>
      </p:nvGrpSpPr>
      <p:grpSpPr>
        <a:xfrm>
          <a:off x="0" y="0"/>
          <a:ext cx="0" cy="0"/>
          <a:chOff x="0" y="0"/>
          <a:chExt cx="0" cy="0"/>
        </a:xfrm>
      </p:grpSpPr>
      <p:pic>
        <p:nvPicPr>
          <p:cNvPr id="21" name="Shape 21"/>
          <p:cNvPicPr preferRelativeResize="0"/>
          <p:nvPr/>
        </p:nvPicPr>
        <p:blipFill rotWithShape="1">
          <a:blip r:embed="rId2">
            <a:alphaModFix/>
          </a:blip>
          <a:srcRect b="0" l="0" r="0" t="0"/>
          <a:stretch/>
        </p:blipFill>
        <p:spPr>
          <a:xfrm>
            <a:off x="20385" y="-900"/>
            <a:ext cx="9107648" cy="5119064"/>
          </a:xfrm>
          <a:prstGeom prst="rect">
            <a:avLst/>
          </a:prstGeom>
          <a:noFill/>
          <a:ln>
            <a:noFill/>
          </a:ln>
        </p:spPr>
      </p:pic>
      <p:sp>
        <p:nvSpPr>
          <p:cNvPr id="22" name="Shape 22"/>
          <p:cNvSpPr txBox="1"/>
          <p:nvPr>
            <p:ph type="ctrTitle"/>
          </p:nvPr>
        </p:nvSpPr>
        <p:spPr>
          <a:xfrm>
            <a:off x="612000" y="2070000"/>
            <a:ext cx="3960000" cy="828000"/>
          </a:xfrm>
          <a:prstGeom prst="rect">
            <a:avLst/>
          </a:prstGeom>
          <a:noFill/>
          <a:ln>
            <a:noFill/>
          </a:ln>
        </p:spPr>
        <p:txBody>
          <a:bodyPr anchorCtr="0" anchor="t" bIns="91425" lIns="91425" rIns="91425" wrap="square" tIns="91425"/>
          <a:lstStyle>
            <a:lvl1pPr indent="0" lvl="0" marL="0" marR="0" rtl="0" algn="l">
              <a:lnSpc>
                <a:spcPct val="85000"/>
              </a:lnSpc>
              <a:spcBef>
                <a:spcPts val="0"/>
              </a:spcBef>
              <a:buClr>
                <a:schemeClr val="lt1"/>
              </a:buClr>
              <a:buFont typeface="Poppins"/>
              <a:buNone/>
              <a:defRPr b="0" i="0" sz="3000" u="none" cap="none" strike="noStrike">
                <a:solidFill>
                  <a:schemeClr val="lt1"/>
                </a:solidFill>
                <a:latin typeface="Poppins"/>
                <a:ea typeface="Poppins"/>
                <a:cs typeface="Poppins"/>
                <a:sym typeface="Poppins"/>
              </a:defRPr>
            </a:lvl1pPr>
            <a:lvl2pPr indent="0" lvl="1">
              <a:spcBef>
                <a:spcPts val="0"/>
              </a:spcBef>
              <a:buNone/>
              <a:defRPr sz="1800"/>
            </a:lvl2pPr>
            <a:lvl3pPr indent="0" lvl="2">
              <a:spcBef>
                <a:spcPts val="0"/>
              </a:spcBef>
              <a:buNone/>
              <a:defRPr sz="1800"/>
            </a:lvl3pPr>
            <a:lvl4pPr indent="0" lvl="3">
              <a:spcBef>
                <a:spcPts val="0"/>
              </a:spcBef>
              <a:buNone/>
              <a:defRPr sz="1800"/>
            </a:lvl4pPr>
            <a:lvl5pPr indent="0" lvl="4">
              <a:spcBef>
                <a:spcPts val="0"/>
              </a:spcBef>
              <a:buNone/>
              <a:defRPr sz="1800"/>
            </a:lvl5pPr>
            <a:lvl6pPr indent="0" lvl="5">
              <a:spcBef>
                <a:spcPts val="0"/>
              </a:spcBef>
              <a:buNone/>
              <a:defRPr sz="1800"/>
            </a:lvl6pPr>
            <a:lvl7pPr indent="0" lvl="6">
              <a:spcBef>
                <a:spcPts val="0"/>
              </a:spcBef>
              <a:buNone/>
              <a:defRPr sz="1800"/>
            </a:lvl7pPr>
            <a:lvl8pPr indent="0" lvl="7">
              <a:spcBef>
                <a:spcPts val="0"/>
              </a:spcBef>
              <a:buNone/>
              <a:defRPr sz="1800"/>
            </a:lvl8pPr>
            <a:lvl9pPr indent="0" lvl="8">
              <a:spcBef>
                <a:spcPts val="0"/>
              </a:spcBef>
              <a:buNone/>
              <a:defRPr sz="1800"/>
            </a:lvl9pPr>
          </a:lstStyle>
          <a:p/>
        </p:txBody>
      </p:sp>
      <p:pic>
        <p:nvPicPr>
          <p:cNvPr id="23" name="Shape 23"/>
          <p:cNvPicPr preferRelativeResize="0"/>
          <p:nvPr/>
        </p:nvPicPr>
        <p:blipFill rotWithShape="1">
          <a:blip r:embed="rId3">
            <a:alphaModFix/>
          </a:blip>
          <a:srcRect b="0" l="0" r="0" t="0"/>
          <a:stretch/>
        </p:blipFill>
        <p:spPr>
          <a:xfrm>
            <a:off x="8571600" y="72000"/>
            <a:ext cx="401513" cy="319922"/>
          </a:xfrm>
          <a:prstGeom prst="rect">
            <a:avLst/>
          </a:prstGeom>
          <a:noFill/>
          <a:ln>
            <a:noFill/>
          </a:ln>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Content">
    <p:spTree>
      <p:nvGrpSpPr>
        <p:cNvPr id="30" name="Shape 30"/>
        <p:cNvGrpSpPr/>
        <p:nvPr/>
      </p:nvGrpSpPr>
      <p:grpSpPr>
        <a:xfrm>
          <a:off x="0" y="0"/>
          <a:ext cx="0" cy="0"/>
          <a:chOff x="0" y="0"/>
          <a:chExt cx="0" cy="0"/>
        </a:xfrm>
      </p:grpSpPr>
      <p:sp>
        <p:nvSpPr>
          <p:cNvPr id="31" name="Shape 31"/>
          <p:cNvSpPr/>
          <p:nvPr/>
        </p:nvSpPr>
        <p:spPr>
          <a:xfrm>
            <a:off x="1" y="4976022"/>
            <a:ext cx="9144000" cy="178222"/>
          </a:xfrm>
          <a:prstGeom prst="rect">
            <a:avLst/>
          </a:prstGeom>
          <a:solidFill>
            <a:schemeClr val="dk2"/>
          </a:solidFill>
          <a:ln>
            <a:noFill/>
          </a:ln>
        </p:spPr>
        <p:txBody>
          <a:bodyPr anchorCtr="0" anchor="ctr" bIns="45700" lIns="91425" rIns="91425" wrap="square" tIns="45700">
            <a:noAutofit/>
          </a:bodyPr>
          <a:lstStyle/>
          <a:p>
            <a:pPr indent="0" lvl="0" marL="0" marR="0" rtl="0" algn="ctr">
              <a:spcBef>
                <a:spcPts val="0"/>
              </a:spcBef>
              <a:buNone/>
            </a:pPr>
            <a:r>
              <a:t/>
            </a:r>
            <a:endParaRPr b="0" i="0" sz="1800" u="none" cap="none" strike="noStrike">
              <a:solidFill>
                <a:schemeClr val="lt1"/>
              </a:solidFill>
              <a:latin typeface="Poppins"/>
              <a:ea typeface="Poppins"/>
              <a:cs typeface="Poppins"/>
              <a:sym typeface="Poppins"/>
            </a:endParaRPr>
          </a:p>
        </p:txBody>
      </p:sp>
      <p:sp>
        <p:nvSpPr>
          <p:cNvPr id="32" name="Shape 32"/>
          <p:cNvSpPr/>
          <p:nvPr/>
        </p:nvSpPr>
        <p:spPr>
          <a:xfrm>
            <a:off x="1" y="0"/>
            <a:ext cx="9144000" cy="467876"/>
          </a:xfrm>
          <a:prstGeom prst="rect">
            <a:avLst/>
          </a:prstGeom>
          <a:solidFill>
            <a:schemeClr val="dk2"/>
          </a:solidFill>
          <a:ln>
            <a:noFill/>
          </a:ln>
        </p:spPr>
        <p:txBody>
          <a:bodyPr anchorCtr="0" anchor="ctr" bIns="45700" lIns="91425" rIns="91425" wrap="square" tIns="45700">
            <a:noAutofit/>
          </a:bodyPr>
          <a:lstStyle/>
          <a:p>
            <a:pPr indent="0" lvl="0" marL="0" marR="0" rtl="0" algn="ctr">
              <a:spcBef>
                <a:spcPts val="0"/>
              </a:spcBef>
              <a:buNone/>
            </a:pPr>
            <a:r>
              <a:t/>
            </a:r>
            <a:endParaRPr b="0" i="0" sz="1800" u="none" cap="none" strike="noStrike">
              <a:solidFill>
                <a:schemeClr val="lt1"/>
              </a:solidFill>
              <a:latin typeface="Poppins"/>
              <a:ea typeface="Poppins"/>
              <a:cs typeface="Poppins"/>
              <a:sym typeface="Poppins"/>
            </a:endParaRPr>
          </a:p>
        </p:txBody>
      </p:sp>
      <p:cxnSp>
        <p:nvCxnSpPr>
          <p:cNvPr id="33" name="Shape 33"/>
          <p:cNvCxnSpPr/>
          <p:nvPr/>
        </p:nvCxnSpPr>
        <p:spPr>
          <a:xfrm>
            <a:off x="-1" y="467876"/>
            <a:ext cx="9144000" cy="0"/>
          </a:xfrm>
          <a:prstGeom prst="straightConnector1">
            <a:avLst/>
          </a:prstGeom>
          <a:noFill/>
          <a:ln cap="flat" cmpd="sng" w="38100">
            <a:solidFill>
              <a:schemeClr val="accent1"/>
            </a:solidFill>
            <a:prstDash val="solid"/>
            <a:round/>
            <a:headEnd len="med" w="med" type="none"/>
            <a:tailEnd len="med" w="med" type="none"/>
          </a:ln>
        </p:spPr>
      </p:cxnSp>
      <p:cxnSp>
        <p:nvCxnSpPr>
          <p:cNvPr id="34" name="Shape 34"/>
          <p:cNvCxnSpPr/>
          <p:nvPr/>
        </p:nvCxnSpPr>
        <p:spPr>
          <a:xfrm>
            <a:off x="1" y="4976022"/>
            <a:ext cx="9144000" cy="0"/>
          </a:xfrm>
          <a:prstGeom prst="straightConnector1">
            <a:avLst/>
          </a:prstGeom>
          <a:noFill/>
          <a:ln cap="flat" cmpd="sng" w="38100">
            <a:solidFill>
              <a:schemeClr val="accent1"/>
            </a:solidFill>
            <a:prstDash val="solid"/>
            <a:round/>
            <a:headEnd len="med" w="med" type="none"/>
            <a:tailEnd len="med" w="med" type="none"/>
          </a:ln>
        </p:spPr>
      </p:cxnSp>
      <p:sp>
        <p:nvSpPr>
          <p:cNvPr id="35" name="Shape 35"/>
          <p:cNvSpPr txBox="1"/>
          <p:nvPr>
            <p:ph idx="1" type="body"/>
          </p:nvPr>
        </p:nvSpPr>
        <p:spPr>
          <a:xfrm>
            <a:off x="611450" y="1530000"/>
            <a:ext cx="7921363" cy="3240000"/>
          </a:xfrm>
          <a:prstGeom prst="rect">
            <a:avLst/>
          </a:prstGeom>
          <a:noFill/>
          <a:ln>
            <a:noFill/>
          </a:ln>
        </p:spPr>
        <p:txBody>
          <a:bodyPr anchorCtr="0" anchor="t" bIns="91425" lIns="91425" rIns="91425" wrap="square" tIns="91425"/>
          <a:lstStyle>
            <a:lvl1pPr indent="-150400" lvl="0" marL="252000" marR="0" rtl="0" algn="l">
              <a:lnSpc>
                <a:spcPct val="114000"/>
              </a:lnSpc>
              <a:spcBef>
                <a:spcPts val="600"/>
              </a:spcBef>
              <a:buClr>
                <a:schemeClr val="accent1"/>
              </a:buClr>
              <a:buSzPct val="100000"/>
              <a:buFont typeface="Arial"/>
              <a:buChar char="•"/>
              <a:defRPr b="0" i="0" sz="1600" u="none" cap="none" strike="noStrike">
                <a:solidFill>
                  <a:schemeClr val="dk1"/>
                </a:solidFill>
                <a:latin typeface="Poppins"/>
                <a:ea typeface="Poppins"/>
                <a:cs typeface="Poppins"/>
                <a:sym typeface="Poppins"/>
              </a:defRPr>
            </a:lvl1pPr>
            <a:lvl2pPr indent="-173800" lvl="1" marL="504000" marR="0" rtl="0" algn="l">
              <a:lnSpc>
                <a:spcPct val="114000"/>
              </a:lnSpc>
              <a:spcBef>
                <a:spcPts val="600"/>
              </a:spcBef>
              <a:buClr>
                <a:schemeClr val="accent1"/>
              </a:buClr>
              <a:buSzPct val="100000"/>
              <a:buFont typeface="Arial"/>
              <a:buChar char="•"/>
              <a:defRPr b="0" i="0" sz="1400" u="none" cap="none" strike="noStrike">
                <a:solidFill>
                  <a:schemeClr val="dk1"/>
                </a:solidFill>
                <a:latin typeface="Poppins"/>
                <a:ea typeface="Poppins"/>
                <a:cs typeface="Poppins"/>
                <a:sym typeface="Poppins"/>
              </a:defRPr>
            </a:lvl2pPr>
            <a:lvl3pPr indent="-184499" lvl="2" marL="756000" marR="0" rtl="0" algn="l">
              <a:lnSpc>
                <a:spcPct val="114000"/>
              </a:lnSpc>
              <a:spcBef>
                <a:spcPts val="600"/>
              </a:spcBef>
              <a:buClr>
                <a:schemeClr val="accent1"/>
              </a:buClr>
              <a:buSzPct val="100000"/>
              <a:buFont typeface="Arial"/>
              <a:buChar char="•"/>
              <a:defRPr b="0" i="0" sz="1200" u="none" cap="none" strike="noStrike">
                <a:solidFill>
                  <a:schemeClr val="dk1"/>
                </a:solidFill>
                <a:latin typeface="Poppins"/>
                <a:ea typeface="Poppins"/>
                <a:cs typeface="Poppins"/>
                <a:sym typeface="Poppins"/>
              </a:defRPr>
            </a:lvl3pPr>
            <a:lvl4pPr indent="-184499" lvl="3" marL="756000" marR="0" rtl="0" algn="l">
              <a:lnSpc>
                <a:spcPct val="114000"/>
              </a:lnSpc>
              <a:spcBef>
                <a:spcPts val="600"/>
              </a:spcBef>
              <a:buClr>
                <a:schemeClr val="accent1"/>
              </a:buClr>
              <a:buSzPct val="100000"/>
              <a:buFont typeface="Arial"/>
              <a:buChar char="•"/>
              <a:defRPr b="0" i="0" sz="1200" u="none" cap="none" strike="noStrike">
                <a:solidFill>
                  <a:schemeClr val="dk1"/>
                </a:solidFill>
                <a:latin typeface="Poppins"/>
                <a:ea typeface="Poppins"/>
                <a:cs typeface="Poppins"/>
                <a:sym typeface="Poppins"/>
              </a:defRPr>
            </a:lvl4pPr>
            <a:lvl5pPr indent="-184499" lvl="4" marL="756000" marR="0" rtl="0" algn="l">
              <a:lnSpc>
                <a:spcPct val="114000"/>
              </a:lnSpc>
              <a:spcBef>
                <a:spcPts val="600"/>
              </a:spcBef>
              <a:buClr>
                <a:schemeClr val="accent1"/>
              </a:buClr>
              <a:buSzPct val="100000"/>
              <a:buFont typeface="Arial"/>
              <a:buChar char="•"/>
              <a:defRPr b="0" i="0" sz="1200" u="none" cap="none" strike="noStrike">
                <a:solidFill>
                  <a:schemeClr val="dk1"/>
                </a:solidFill>
                <a:latin typeface="Poppins"/>
                <a:ea typeface="Poppins"/>
                <a:cs typeface="Poppins"/>
                <a:sym typeface="Poppins"/>
              </a:defRPr>
            </a:lvl5pPr>
            <a:lvl6pPr indent="-184499" lvl="5" marL="756000" marR="0" rtl="0" algn="l">
              <a:lnSpc>
                <a:spcPct val="114000"/>
              </a:lnSpc>
              <a:spcBef>
                <a:spcPts val="600"/>
              </a:spcBef>
              <a:buClr>
                <a:schemeClr val="accent1"/>
              </a:buClr>
              <a:buSzPct val="100000"/>
              <a:buFont typeface="Arial"/>
              <a:buChar char="•"/>
              <a:defRPr b="0" i="0" sz="1200" u="none" cap="none" strike="noStrike">
                <a:solidFill>
                  <a:schemeClr val="dk1"/>
                </a:solidFill>
                <a:latin typeface="Poppins"/>
                <a:ea typeface="Poppins"/>
                <a:cs typeface="Poppins"/>
                <a:sym typeface="Poppins"/>
              </a:defRPr>
            </a:lvl6pPr>
            <a:lvl7pPr indent="-184499" lvl="6" marL="756000" marR="0" rtl="0" algn="l">
              <a:lnSpc>
                <a:spcPct val="114000"/>
              </a:lnSpc>
              <a:spcBef>
                <a:spcPts val="600"/>
              </a:spcBef>
              <a:buClr>
                <a:schemeClr val="accent1"/>
              </a:buClr>
              <a:buSzPct val="100000"/>
              <a:buFont typeface="Arial"/>
              <a:buChar char="•"/>
              <a:defRPr b="0" i="0" sz="1200" u="none" cap="none" strike="noStrike">
                <a:solidFill>
                  <a:schemeClr val="dk1"/>
                </a:solidFill>
                <a:latin typeface="Poppins"/>
                <a:ea typeface="Poppins"/>
                <a:cs typeface="Poppins"/>
                <a:sym typeface="Poppins"/>
              </a:defRPr>
            </a:lvl7pPr>
            <a:lvl8pPr indent="-184499" lvl="7" marL="756000" marR="0" rtl="0" algn="l">
              <a:lnSpc>
                <a:spcPct val="114000"/>
              </a:lnSpc>
              <a:spcBef>
                <a:spcPts val="600"/>
              </a:spcBef>
              <a:buClr>
                <a:schemeClr val="accent1"/>
              </a:buClr>
              <a:buSzPct val="100000"/>
              <a:buFont typeface="Arial"/>
              <a:buChar char="•"/>
              <a:defRPr b="0" i="0" sz="1200" u="none" cap="none" strike="noStrike">
                <a:solidFill>
                  <a:schemeClr val="dk1"/>
                </a:solidFill>
                <a:latin typeface="Poppins"/>
                <a:ea typeface="Poppins"/>
                <a:cs typeface="Poppins"/>
                <a:sym typeface="Poppins"/>
              </a:defRPr>
            </a:lvl8pPr>
            <a:lvl9pPr indent="-184499" lvl="8" marL="756000" marR="0" rtl="0" algn="l">
              <a:lnSpc>
                <a:spcPct val="114000"/>
              </a:lnSpc>
              <a:spcBef>
                <a:spcPts val="600"/>
              </a:spcBef>
              <a:buClr>
                <a:schemeClr val="accent1"/>
              </a:buClr>
              <a:buSzPct val="100000"/>
              <a:buFont typeface="Arial"/>
              <a:buChar char="•"/>
              <a:defRPr b="0" i="0" sz="1200" u="none" cap="none" strike="noStrike">
                <a:solidFill>
                  <a:schemeClr val="dk1"/>
                </a:solidFill>
                <a:latin typeface="Poppins"/>
                <a:ea typeface="Poppins"/>
                <a:cs typeface="Poppins"/>
                <a:sym typeface="Poppins"/>
              </a:defRPr>
            </a:lvl9pPr>
          </a:lstStyle>
          <a:p/>
        </p:txBody>
      </p:sp>
      <p:cxnSp>
        <p:nvCxnSpPr>
          <p:cNvPr id="36" name="Shape 36"/>
          <p:cNvCxnSpPr/>
          <p:nvPr/>
        </p:nvCxnSpPr>
        <p:spPr>
          <a:xfrm>
            <a:off x="612000" y="1275110"/>
            <a:ext cx="7920000" cy="0"/>
          </a:xfrm>
          <a:prstGeom prst="straightConnector1">
            <a:avLst/>
          </a:prstGeom>
          <a:noFill/>
          <a:ln cap="flat" cmpd="sng" w="9525">
            <a:solidFill>
              <a:schemeClr val="accent1"/>
            </a:solidFill>
            <a:prstDash val="solid"/>
            <a:round/>
            <a:headEnd len="med" w="med" type="none"/>
            <a:tailEnd len="med" w="med" type="none"/>
          </a:ln>
        </p:spPr>
      </p:cxnSp>
      <p:sp>
        <p:nvSpPr>
          <p:cNvPr id="37" name="Shape 37"/>
          <p:cNvSpPr txBox="1"/>
          <p:nvPr>
            <p:ph idx="10" type="dt"/>
          </p:nvPr>
        </p:nvSpPr>
        <p:spPr>
          <a:xfrm>
            <a:off x="611450" y="5022000"/>
            <a:ext cx="7380000" cy="90000"/>
          </a:xfrm>
          <a:prstGeom prst="rect">
            <a:avLst/>
          </a:prstGeom>
          <a:noFill/>
          <a:ln>
            <a:noFill/>
          </a:ln>
        </p:spPr>
        <p:txBody>
          <a:bodyPr anchorCtr="0" anchor="t" bIns="91425" lIns="91425" rIns="91425" wrap="square" tIns="91425"/>
          <a:lstStyle>
            <a:lvl1pPr indent="0" lvl="0" marL="0" marR="0" rtl="0" algn="l">
              <a:spcBef>
                <a:spcPts val="0"/>
              </a:spcBef>
              <a:buNone/>
              <a:defRPr b="0" i="0" sz="600" u="none" cap="none" strike="noStrike">
                <a:solidFill>
                  <a:schemeClr val="lt1"/>
                </a:solidFill>
                <a:latin typeface="Poppins"/>
                <a:ea typeface="Poppins"/>
                <a:cs typeface="Poppins"/>
                <a:sym typeface="Poppins"/>
              </a:defRPr>
            </a:lvl1pPr>
            <a:lvl2pPr indent="0" lvl="1" marL="457200" marR="0" rtl="0" algn="l">
              <a:spcBef>
                <a:spcPts val="0"/>
              </a:spcBef>
              <a:buNone/>
              <a:defRPr b="0" i="0" sz="1800" u="none" cap="none" strike="noStrike">
                <a:solidFill>
                  <a:schemeClr val="dk1"/>
                </a:solidFill>
                <a:latin typeface="Poppins"/>
                <a:ea typeface="Poppins"/>
                <a:cs typeface="Poppins"/>
                <a:sym typeface="Poppins"/>
              </a:defRPr>
            </a:lvl2pPr>
            <a:lvl3pPr indent="0" lvl="2" marL="914400" marR="0" rtl="0" algn="l">
              <a:spcBef>
                <a:spcPts val="0"/>
              </a:spcBef>
              <a:buNone/>
              <a:defRPr b="0" i="0" sz="1800" u="none" cap="none" strike="noStrike">
                <a:solidFill>
                  <a:schemeClr val="dk1"/>
                </a:solidFill>
                <a:latin typeface="Poppins"/>
                <a:ea typeface="Poppins"/>
                <a:cs typeface="Poppins"/>
                <a:sym typeface="Poppins"/>
              </a:defRPr>
            </a:lvl3pPr>
            <a:lvl4pPr indent="0" lvl="3" marL="1371600" marR="0" rtl="0" algn="l">
              <a:spcBef>
                <a:spcPts val="0"/>
              </a:spcBef>
              <a:buNone/>
              <a:defRPr b="0" i="0" sz="1800" u="none" cap="none" strike="noStrike">
                <a:solidFill>
                  <a:schemeClr val="dk1"/>
                </a:solidFill>
                <a:latin typeface="Poppins"/>
                <a:ea typeface="Poppins"/>
                <a:cs typeface="Poppins"/>
                <a:sym typeface="Poppins"/>
              </a:defRPr>
            </a:lvl4pPr>
            <a:lvl5pPr indent="0" lvl="4" marL="1828800" marR="0" rtl="0" algn="l">
              <a:spcBef>
                <a:spcPts val="0"/>
              </a:spcBef>
              <a:buNone/>
              <a:defRPr b="0" i="0" sz="1800" u="none" cap="none" strike="noStrike">
                <a:solidFill>
                  <a:schemeClr val="dk1"/>
                </a:solidFill>
                <a:latin typeface="Poppins"/>
                <a:ea typeface="Poppins"/>
                <a:cs typeface="Poppins"/>
                <a:sym typeface="Poppins"/>
              </a:defRPr>
            </a:lvl5pPr>
            <a:lvl6pPr indent="0" lvl="5" marL="2286000" marR="0" rtl="0" algn="l">
              <a:spcBef>
                <a:spcPts val="0"/>
              </a:spcBef>
              <a:buNone/>
              <a:defRPr b="0" i="0" sz="1800" u="none" cap="none" strike="noStrike">
                <a:solidFill>
                  <a:schemeClr val="dk1"/>
                </a:solidFill>
                <a:latin typeface="Poppins"/>
                <a:ea typeface="Poppins"/>
                <a:cs typeface="Poppins"/>
                <a:sym typeface="Poppins"/>
              </a:defRPr>
            </a:lvl6pPr>
            <a:lvl7pPr indent="0" lvl="6" marL="2743200" marR="0" rtl="0" algn="l">
              <a:spcBef>
                <a:spcPts val="0"/>
              </a:spcBef>
              <a:buNone/>
              <a:defRPr b="0" i="0" sz="1800" u="none" cap="none" strike="noStrike">
                <a:solidFill>
                  <a:schemeClr val="dk1"/>
                </a:solidFill>
                <a:latin typeface="Poppins"/>
                <a:ea typeface="Poppins"/>
                <a:cs typeface="Poppins"/>
                <a:sym typeface="Poppins"/>
              </a:defRPr>
            </a:lvl7pPr>
            <a:lvl8pPr indent="0" lvl="7" marL="3200400" marR="0" rtl="0" algn="l">
              <a:spcBef>
                <a:spcPts val="0"/>
              </a:spcBef>
              <a:buNone/>
              <a:defRPr b="0" i="0" sz="1800" u="none" cap="none" strike="noStrike">
                <a:solidFill>
                  <a:schemeClr val="dk1"/>
                </a:solidFill>
                <a:latin typeface="Poppins"/>
                <a:ea typeface="Poppins"/>
                <a:cs typeface="Poppins"/>
                <a:sym typeface="Poppins"/>
              </a:defRPr>
            </a:lvl8pPr>
            <a:lvl9pPr indent="0" lvl="8" marL="3657600" marR="0" rtl="0" algn="l">
              <a:spcBef>
                <a:spcPts val="0"/>
              </a:spcBef>
              <a:buNone/>
              <a:defRPr b="0" i="0" sz="1800" u="none" cap="none" strike="noStrike">
                <a:solidFill>
                  <a:schemeClr val="dk1"/>
                </a:solidFill>
                <a:latin typeface="Poppins"/>
                <a:ea typeface="Poppins"/>
                <a:cs typeface="Poppins"/>
                <a:sym typeface="Poppins"/>
              </a:defRPr>
            </a:lvl9pPr>
          </a:lstStyle>
          <a:p/>
        </p:txBody>
      </p:sp>
      <p:sp>
        <p:nvSpPr>
          <p:cNvPr id="38" name="Shape 38"/>
          <p:cNvSpPr txBox="1"/>
          <p:nvPr>
            <p:ph idx="11" type="ftr"/>
          </p:nvPr>
        </p:nvSpPr>
        <p:spPr>
          <a:xfrm>
            <a:off x="611450" y="162722"/>
            <a:ext cx="7920000" cy="144000"/>
          </a:xfrm>
          <a:prstGeom prst="rect">
            <a:avLst/>
          </a:prstGeom>
          <a:noFill/>
          <a:ln>
            <a:noFill/>
          </a:ln>
        </p:spPr>
        <p:txBody>
          <a:bodyPr anchorCtr="0" anchor="t" bIns="91425" lIns="91425" rIns="91425" wrap="square" tIns="91425"/>
          <a:lstStyle>
            <a:lvl1pPr indent="0" lvl="0" marL="0" marR="0" rtl="0" algn="l">
              <a:spcBef>
                <a:spcPts val="0"/>
              </a:spcBef>
              <a:buNone/>
              <a:defRPr b="0" i="0" sz="1000" u="none" cap="none" strike="noStrike">
                <a:solidFill>
                  <a:schemeClr val="lt1"/>
                </a:solidFill>
                <a:latin typeface="Poppins"/>
                <a:ea typeface="Poppins"/>
                <a:cs typeface="Poppins"/>
                <a:sym typeface="Poppins"/>
              </a:defRPr>
            </a:lvl1pPr>
            <a:lvl2pPr indent="0" lvl="1" marL="457200" marR="0" rtl="0" algn="l">
              <a:spcBef>
                <a:spcPts val="0"/>
              </a:spcBef>
              <a:buNone/>
              <a:defRPr b="0" i="0" sz="1800" u="none" cap="none" strike="noStrike">
                <a:solidFill>
                  <a:schemeClr val="dk1"/>
                </a:solidFill>
                <a:latin typeface="Poppins"/>
                <a:ea typeface="Poppins"/>
                <a:cs typeface="Poppins"/>
                <a:sym typeface="Poppins"/>
              </a:defRPr>
            </a:lvl2pPr>
            <a:lvl3pPr indent="0" lvl="2" marL="914400" marR="0" rtl="0" algn="l">
              <a:spcBef>
                <a:spcPts val="0"/>
              </a:spcBef>
              <a:buNone/>
              <a:defRPr b="0" i="0" sz="1800" u="none" cap="none" strike="noStrike">
                <a:solidFill>
                  <a:schemeClr val="dk1"/>
                </a:solidFill>
                <a:latin typeface="Poppins"/>
                <a:ea typeface="Poppins"/>
                <a:cs typeface="Poppins"/>
                <a:sym typeface="Poppins"/>
              </a:defRPr>
            </a:lvl3pPr>
            <a:lvl4pPr indent="0" lvl="3" marL="1371600" marR="0" rtl="0" algn="l">
              <a:spcBef>
                <a:spcPts val="0"/>
              </a:spcBef>
              <a:buNone/>
              <a:defRPr b="0" i="0" sz="1800" u="none" cap="none" strike="noStrike">
                <a:solidFill>
                  <a:schemeClr val="dk1"/>
                </a:solidFill>
                <a:latin typeface="Poppins"/>
                <a:ea typeface="Poppins"/>
                <a:cs typeface="Poppins"/>
                <a:sym typeface="Poppins"/>
              </a:defRPr>
            </a:lvl4pPr>
            <a:lvl5pPr indent="0" lvl="4" marL="1828800" marR="0" rtl="0" algn="l">
              <a:spcBef>
                <a:spcPts val="0"/>
              </a:spcBef>
              <a:buNone/>
              <a:defRPr b="0" i="0" sz="1800" u="none" cap="none" strike="noStrike">
                <a:solidFill>
                  <a:schemeClr val="dk1"/>
                </a:solidFill>
                <a:latin typeface="Poppins"/>
                <a:ea typeface="Poppins"/>
                <a:cs typeface="Poppins"/>
                <a:sym typeface="Poppins"/>
              </a:defRPr>
            </a:lvl5pPr>
            <a:lvl6pPr indent="0" lvl="5" marL="2286000" marR="0" rtl="0" algn="l">
              <a:spcBef>
                <a:spcPts val="0"/>
              </a:spcBef>
              <a:buNone/>
              <a:defRPr b="0" i="0" sz="1800" u="none" cap="none" strike="noStrike">
                <a:solidFill>
                  <a:schemeClr val="dk1"/>
                </a:solidFill>
                <a:latin typeface="Poppins"/>
                <a:ea typeface="Poppins"/>
                <a:cs typeface="Poppins"/>
                <a:sym typeface="Poppins"/>
              </a:defRPr>
            </a:lvl6pPr>
            <a:lvl7pPr indent="0" lvl="6" marL="2743200" marR="0" rtl="0" algn="l">
              <a:spcBef>
                <a:spcPts val="0"/>
              </a:spcBef>
              <a:buNone/>
              <a:defRPr b="0" i="0" sz="1800" u="none" cap="none" strike="noStrike">
                <a:solidFill>
                  <a:schemeClr val="dk1"/>
                </a:solidFill>
                <a:latin typeface="Poppins"/>
                <a:ea typeface="Poppins"/>
                <a:cs typeface="Poppins"/>
                <a:sym typeface="Poppins"/>
              </a:defRPr>
            </a:lvl7pPr>
            <a:lvl8pPr indent="0" lvl="7" marL="3200400" marR="0" rtl="0" algn="l">
              <a:spcBef>
                <a:spcPts val="0"/>
              </a:spcBef>
              <a:buNone/>
              <a:defRPr b="0" i="0" sz="1800" u="none" cap="none" strike="noStrike">
                <a:solidFill>
                  <a:schemeClr val="dk1"/>
                </a:solidFill>
                <a:latin typeface="Poppins"/>
                <a:ea typeface="Poppins"/>
                <a:cs typeface="Poppins"/>
                <a:sym typeface="Poppins"/>
              </a:defRPr>
            </a:lvl8pPr>
            <a:lvl9pPr indent="0" lvl="8" marL="3657600" marR="0" rtl="0" algn="l">
              <a:spcBef>
                <a:spcPts val="0"/>
              </a:spcBef>
              <a:buNone/>
              <a:defRPr b="0" i="0" sz="1800" u="none" cap="none" strike="noStrike">
                <a:solidFill>
                  <a:schemeClr val="dk1"/>
                </a:solidFill>
                <a:latin typeface="Poppins"/>
                <a:ea typeface="Poppins"/>
                <a:cs typeface="Poppins"/>
                <a:sym typeface="Poppins"/>
              </a:defRPr>
            </a:lvl9pPr>
          </a:lstStyle>
          <a:p/>
        </p:txBody>
      </p:sp>
      <p:sp>
        <p:nvSpPr>
          <p:cNvPr id="39" name="Shape 39"/>
          <p:cNvSpPr txBox="1"/>
          <p:nvPr>
            <p:ph idx="12" type="sldNum"/>
          </p:nvPr>
        </p:nvSpPr>
        <p:spPr>
          <a:xfrm>
            <a:off x="8171450" y="5022000"/>
            <a:ext cx="360000" cy="90000"/>
          </a:xfrm>
          <a:prstGeom prst="rect">
            <a:avLst/>
          </a:prstGeom>
          <a:noFill/>
          <a:ln>
            <a:noFill/>
          </a:ln>
        </p:spPr>
        <p:txBody>
          <a:bodyPr anchorCtr="0" anchor="t" bIns="0" lIns="0" rIns="0" wrap="square" tIns="0">
            <a:noAutofit/>
          </a:bodyPr>
          <a:lstStyle/>
          <a:p>
            <a:pPr indent="0" lvl="0" marL="0" marR="0" rtl="0" algn="r">
              <a:spcBef>
                <a:spcPts val="0"/>
              </a:spcBef>
              <a:buSzPct val="25000"/>
              <a:buNone/>
            </a:pPr>
            <a:fld id="{00000000-1234-1234-1234-123412341234}" type="slidenum">
              <a:rPr b="0" i="0" lang="en-GB" sz="600" u="none" cap="none" strike="noStrike">
                <a:solidFill>
                  <a:schemeClr val="lt1"/>
                </a:solidFill>
                <a:latin typeface="Poppins"/>
                <a:ea typeface="Poppins"/>
                <a:cs typeface="Poppins"/>
                <a:sym typeface="Poppins"/>
              </a:rPr>
              <a:t>‹#›</a:t>
            </a:fld>
          </a:p>
        </p:txBody>
      </p:sp>
      <p:sp>
        <p:nvSpPr>
          <p:cNvPr id="40" name="Shape 40"/>
          <p:cNvSpPr txBox="1"/>
          <p:nvPr>
            <p:ph type="title"/>
          </p:nvPr>
        </p:nvSpPr>
        <p:spPr>
          <a:xfrm>
            <a:off x="611450" y="576000"/>
            <a:ext cx="7920000" cy="648000"/>
          </a:xfrm>
          <a:prstGeom prst="rect">
            <a:avLst/>
          </a:prstGeom>
          <a:noFill/>
          <a:ln>
            <a:noFill/>
          </a:ln>
        </p:spPr>
        <p:txBody>
          <a:bodyPr anchorCtr="0" anchor="b" bIns="91425" lIns="91425" rIns="91425" wrap="square" tIns="91425"/>
          <a:lstStyle>
            <a:lvl1pPr indent="0" lvl="0" marL="0" marR="0" rtl="0" algn="l">
              <a:lnSpc>
                <a:spcPct val="85000"/>
              </a:lnSpc>
              <a:spcBef>
                <a:spcPts val="0"/>
              </a:spcBef>
              <a:buClr>
                <a:schemeClr val="dk1"/>
              </a:buClr>
              <a:buFont typeface="Poppins"/>
              <a:buNone/>
              <a:defRPr b="0" i="0" sz="2400" u="none" cap="none" strike="noStrike">
                <a:solidFill>
                  <a:schemeClr val="dk1"/>
                </a:solidFill>
                <a:latin typeface="Poppins"/>
                <a:ea typeface="Poppins"/>
                <a:cs typeface="Poppins"/>
                <a:sym typeface="Poppins"/>
              </a:defRPr>
            </a:lvl1pPr>
            <a:lvl2pPr indent="0" lvl="1">
              <a:spcBef>
                <a:spcPts val="0"/>
              </a:spcBef>
              <a:buNone/>
              <a:defRPr sz="1800"/>
            </a:lvl2pPr>
            <a:lvl3pPr indent="0" lvl="2">
              <a:spcBef>
                <a:spcPts val="0"/>
              </a:spcBef>
              <a:buNone/>
              <a:defRPr sz="1800"/>
            </a:lvl3pPr>
            <a:lvl4pPr indent="0" lvl="3">
              <a:spcBef>
                <a:spcPts val="0"/>
              </a:spcBef>
              <a:buNone/>
              <a:defRPr sz="1800"/>
            </a:lvl4pPr>
            <a:lvl5pPr indent="0" lvl="4">
              <a:spcBef>
                <a:spcPts val="0"/>
              </a:spcBef>
              <a:buNone/>
              <a:defRPr sz="1800"/>
            </a:lvl5pPr>
            <a:lvl6pPr indent="0" lvl="5">
              <a:spcBef>
                <a:spcPts val="0"/>
              </a:spcBef>
              <a:buNone/>
              <a:defRPr sz="1800"/>
            </a:lvl6pPr>
            <a:lvl7pPr indent="0" lvl="6">
              <a:spcBef>
                <a:spcPts val="0"/>
              </a:spcBef>
              <a:buNone/>
              <a:defRPr sz="1800"/>
            </a:lvl7pPr>
            <a:lvl8pPr indent="0" lvl="7">
              <a:spcBef>
                <a:spcPts val="0"/>
              </a:spcBef>
              <a:buNone/>
              <a:defRPr sz="1800"/>
            </a:lvl8pPr>
            <a:lvl9pPr indent="0" lvl="8">
              <a:spcBef>
                <a:spcPts val="0"/>
              </a:spcBef>
              <a:buNone/>
              <a:defRPr sz="1800"/>
            </a:lvl9pPr>
          </a:lstStyle>
          <a:p/>
        </p:txBody>
      </p:sp>
      <p:pic>
        <p:nvPicPr>
          <p:cNvPr id="41" name="Shape 41"/>
          <p:cNvPicPr preferRelativeResize="0"/>
          <p:nvPr/>
        </p:nvPicPr>
        <p:blipFill rotWithShape="1">
          <a:blip r:embed="rId2">
            <a:alphaModFix/>
          </a:blip>
          <a:srcRect b="0" l="0" r="0" t="0"/>
          <a:stretch/>
        </p:blipFill>
        <p:spPr>
          <a:xfrm>
            <a:off x="8571600" y="72000"/>
            <a:ext cx="401513" cy="319922"/>
          </a:xfrm>
          <a:prstGeom prst="rect">
            <a:avLst/>
          </a:prstGeom>
          <a:noFill/>
          <a:ln>
            <a:noFill/>
          </a:ln>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Blank - No Title">
    <p:spTree>
      <p:nvGrpSpPr>
        <p:cNvPr id="42" name="Shape 42"/>
        <p:cNvGrpSpPr/>
        <p:nvPr/>
      </p:nvGrpSpPr>
      <p:grpSpPr>
        <a:xfrm>
          <a:off x="0" y="0"/>
          <a:ext cx="0" cy="0"/>
          <a:chOff x="0" y="0"/>
          <a:chExt cx="0" cy="0"/>
        </a:xfrm>
      </p:grpSpPr>
      <p:sp>
        <p:nvSpPr>
          <p:cNvPr id="43" name="Shape 43"/>
          <p:cNvSpPr/>
          <p:nvPr/>
        </p:nvSpPr>
        <p:spPr>
          <a:xfrm>
            <a:off x="1" y="4976022"/>
            <a:ext cx="9144000" cy="178222"/>
          </a:xfrm>
          <a:prstGeom prst="rect">
            <a:avLst/>
          </a:prstGeom>
          <a:solidFill>
            <a:schemeClr val="dk2"/>
          </a:solidFill>
          <a:ln>
            <a:noFill/>
          </a:ln>
        </p:spPr>
        <p:txBody>
          <a:bodyPr anchorCtr="0" anchor="ctr" bIns="45700" lIns="91425" rIns="91425" wrap="square" tIns="45700">
            <a:noAutofit/>
          </a:bodyPr>
          <a:lstStyle/>
          <a:p>
            <a:pPr indent="0" lvl="0" marL="0" marR="0" rtl="0" algn="ctr">
              <a:spcBef>
                <a:spcPts val="0"/>
              </a:spcBef>
              <a:buNone/>
            </a:pPr>
            <a:r>
              <a:t/>
            </a:r>
            <a:endParaRPr b="0" i="0" sz="1800" u="none" cap="none" strike="noStrike">
              <a:solidFill>
                <a:schemeClr val="lt1"/>
              </a:solidFill>
              <a:latin typeface="Poppins"/>
              <a:ea typeface="Poppins"/>
              <a:cs typeface="Poppins"/>
              <a:sym typeface="Poppins"/>
            </a:endParaRPr>
          </a:p>
        </p:txBody>
      </p:sp>
      <p:sp>
        <p:nvSpPr>
          <p:cNvPr id="44" name="Shape 44"/>
          <p:cNvSpPr/>
          <p:nvPr/>
        </p:nvSpPr>
        <p:spPr>
          <a:xfrm>
            <a:off x="1" y="0"/>
            <a:ext cx="9144000" cy="467876"/>
          </a:xfrm>
          <a:prstGeom prst="rect">
            <a:avLst/>
          </a:prstGeom>
          <a:solidFill>
            <a:schemeClr val="dk2"/>
          </a:solidFill>
          <a:ln>
            <a:noFill/>
          </a:ln>
        </p:spPr>
        <p:txBody>
          <a:bodyPr anchorCtr="0" anchor="ctr" bIns="45700" lIns="91425" rIns="91425" wrap="square" tIns="45700">
            <a:noAutofit/>
          </a:bodyPr>
          <a:lstStyle/>
          <a:p>
            <a:pPr indent="0" lvl="0" marL="0" marR="0" rtl="0" algn="ctr">
              <a:spcBef>
                <a:spcPts val="0"/>
              </a:spcBef>
              <a:buNone/>
            </a:pPr>
            <a:r>
              <a:t/>
            </a:r>
            <a:endParaRPr b="0" i="0" sz="1800" u="none" cap="none" strike="noStrike">
              <a:solidFill>
                <a:schemeClr val="lt1"/>
              </a:solidFill>
              <a:latin typeface="Poppins"/>
              <a:ea typeface="Poppins"/>
              <a:cs typeface="Poppins"/>
              <a:sym typeface="Poppins"/>
            </a:endParaRPr>
          </a:p>
        </p:txBody>
      </p:sp>
      <p:cxnSp>
        <p:nvCxnSpPr>
          <p:cNvPr id="45" name="Shape 45"/>
          <p:cNvCxnSpPr/>
          <p:nvPr/>
        </p:nvCxnSpPr>
        <p:spPr>
          <a:xfrm>
            <a:off x="-1" y="467876"/>
            <a:ext cx="9144000" cy="0"/>
          </a:xfrm>
          <a:prstGeom prst="straightConnector1">
            <a:avLst/>
          </a:prstGeom>
          <a:noFill/>
          <a:ln cap="flat" cmpd="sng" w="38100">
            <a:solidFill>
              <a:schemeClr val="accent1"/>
            </a:solidFill>
            <a:prstDash val="solid"/>
            <a:round/>
            <a:headEnd len="med" w="med" type="none"/>
            <a:tailEnd len="med" w="med" type="none"/>
          </a:ln>
        </p:spPr>
      </p:cxnSp>
      <p:cxnSp>
        <p:nvCxnSpPr>
          <p:cNvPr id="46" name="Shape 46"/>
          <p:cNvCxnSpPr/>
          <p:nvPr/>
        </p:nvCxnSpPr>
        <p:spPr>
          <a:xfrm>
            <a:off x="1" y="4976022"/>
            <a:ext cx="9144000" cy="0"/>
          </a:xfrm>
          <a:prstGeom prst="straightConnector1">
            <a:avLst/>
          </a:prstGeom>
          <a:noFill/>
          <a:ln cap="flat" cmpd="sng" w="38100">
            <a:solidFill>
              <a:schemeClr val="accent1"/>
            </a:solidFill>
            <a:prstDash val="solid"/>
            <a:round/>
            <a:headEnd len="med" w="med" type="none"/>
            <a:tailEnd len="med" w="med" type="none"/>
          </a:ln>
        </p:spPr>
      </p:cxnSp>
      <p:sp>
        <p:nvSpPr>
          <p:cNvPr id="47" name="Shape 47"/>
          <p:cNvSpPr txBox="1"/>
          <p:nvPr>
            <p:ph idx="10" type="dt"/>
          </p:nvPr>
        </p:nvSpPr>
        <p:spPr>
          <a:xfrm>
            <a:off x="611450" y="5022000"/>
            <a:ext cx="7380000" cy="90000"/>
          </a:xfrm>
          <a:prstGeom prst="rect">
            <a:avLst/>
          </a:prstGeom>
          <a:noFill/>
          <a:ln>
            <a:noFill/>
          </a:ln>
        </p:spPr>
        <p:txBody>
          <a:bodyPr anchorCtr="0" anchor="t" bIns="91425" lIns="91425" rIns="91425" wrap="square" tIns="91425"/>
          <a:lstStyle>
            <a:lvl1pPr indent="0" lvl="0" marL="0" marR="0" rtl="0" algn="l">
              <a:spcBef>
                <a:spcPts val="0"/>
              </a:spcBef>
              <a:buNone/>
              <a:defRPr b="0" i="0" sz="600" u="none" cap="none" strike="noStrike">
                <a:solidFill>
                  <a:schemeClr val="lt1"/>
                </a:solidFill>
                <a:latin typeface="Poppins"/>
                <a:ea typeface="Poppins"/>
                <a:cs typeface="Poppins"/>
                <a:sym typeface="Poppins"/>
              </a:defRPr>
            </a:lvl1pPr>
            <a:lvl2pPr indent="0" lvl="1" marL="457200" marR="0" rtl="0" algn="l">
              <a:spcBef>
                <a:spcPts val="0"/>
              </a:spcBef>
              <a:buNone/>
              <a:defRPr b="0" i="0" sz="1800" u="none" cap="none" strike="noStrike">
                <a:solidFill>
                  <a:schemeClr val="dk1"/>
                </a:solidFill>
                <a:latin typeface="Poppins"/>
                <a:ea typeface="Poppins"/>
                <a:cs typeface="Poppins"/>
                <a:sym typeface="Poppins"/>
              </a:defRPr>
            </a:lvl2pPr>
            <a:lvl3pPr indent="0" lvl="2" marL="914400" marR="0" rtl="0" algn="l">
              <a:spcBef>
                <a:spcPts val="0"/>
              </a:spcBef>
              <a:buNone/>
              <a:defRPr b="0" i="0" sz="1800" u="none" cap="none" strike="noStrike">
                <a:solidFill>
                  <a:schemeClr val="dk1"/>
                </a:solidFill>
                <a:latin typeface="Poppins"/>
                <a:ea typeface="Poppins"/>
                <a:cs typeface="Poppins"/>
                <a:sym typeface="Poppins"/>
              </a:defRPr>
            </a:lvl3pPr>
            <a:lvl4pPr indent="0" lvl="3" marL="1371600" marR="0" rtl="0" algn="l">
              <a:spcBef>
                <a:spcPts val="0"/>
              </a:spcBef>
              <a:buNone/>
              <a:defRPr b="0" i="0" sz="1800" u="none" cap="none" strike="noStrike">
                <a:solidFill>
                  <a:schemeClr val="dk1"/>
                </a:solidFill>
                <a:latin typeface="Poppins"/>
                <a:ea typeface="Poppins"/>
                <a:cs typeface="Poppins"/>
                <a:sym typeface="Poppins"/>
              </a:defRPr>
            </a:lvl4pPr>
            <a:lvl5pPr indent="0" lvl="4" marL="1828800" marR="0" rtl="0" algn="l">
              <a:spcBef>
                <a:spcPts val="0"/>
              </a:spcBef>
              <a:buNone/>
              <a:defRPr b="0" i="0" sz="1800" u="none" cap="none" strike="noStrike">
                <a:solidFill>
                  <a:schemeClr val="dk1"/>
                </a:solidFill>
                <a:latin typeface="Poppins"/>
                <a:ea typeface="Poppins"/>
                <a:cs typeface="Poppins"/>
                <a:sym typeface="Poppins"/>
              </a:defRPr>
            </a:lvl5pPr>
            <a:lvl6pPr indent="0" lvl="5" marL="2286000" marR="0" rtl="0" algn="l">
              <a:spcBef>
                <a:spcPts val="0"/>
              </a:spcBef>
              <a:buNone/>
              <a:defRPr b="0" i="0" sz="1800" u="none" cap="none" strike="noStrike">
                <a:solidFill>
                  <a:schemeClr val="dk1"/>
                </a:solidFill>
                <a:latin typeface="Poppins"/>
                <a:ea typeface="Poppins"/>
                <a:cs typeface="Poppins"/>
                <a:sym typeface="Poppins"/>
              </a:defRPr>
            </a:lvl6pPr>
            <a:lvl7pPr indent="0" lvl="6" marL="2743200" marR="0" rtl="0" algn="l">
              <a:spcBef>
                <a:spcPts val="0"/>
              </a:spcBef>
              <a:buNone/>
              <a:defRPr b="0" i="0" sz="1800" u="none" cap="none" strike="noStrike">
                <a:solidFill>
                  <a:schemeClr val="dk1"/>
                </a:solidFill>
                <a:latin typeface="Poppins"/>
                <a:ea typeface="Poppins"/>
                <a:cs typeface="Poppins"/>
                <a:sym typeface="Poppins"/>
              </a:defRPr>
            </a:lvl7pPr>
            <a:lvl8pPr indent="0" lvl="7" marL="3200400" marR="0" rtl="0" algn="l">
              <a:spcBef>
                <a:spcPts val="0"/>
              </a:spcBef>
              <a:buNone/>
              <a:defRPr b="0" i="0" sz="1800" u="none" cap="none" strike="noStrike">
                <a:solidFill>
                  <a:schemeClr val="dk1"/>
                </a:solidFill>
                <a:latin typeface="Poppins"/>
                <a:ea typeface="Poppins"/>
                <a:cs typeface="Poppins"/>
                <a:sym typeface="Poppins"/>
              </a:defRPr>
            </a:lvl8pPr>
            <a:lvl9pPr indent="0" lvl="8" marL="3657600" marR="0" rtl="0" algn="l">
              <a:spcBef>
                <a:spcPts val="0"/>
              </a:spcBef>
              <a:buNone/>
              <a:defRPr b="0" i="0" sz="1800" u="none" cap="none" strike="noStrike">
                <a:solidFill>
                  <a:schemeClr val="dk1"/>
                </a:solidFill>
                <a:latin typeface="Poppins"/>
                <a:ea typeface="Poppins"/>
                <a:cs typeface="Poppins"/>
                <a:sym typeface="Poppins"/>
              </a:defRPr>
            </a:lvl9pPr>
          </a:lstStyle>
          <a:p/>
        </p:txBody>
      </p:sp>
      <p:sp>
        <p:nvSpPr>
          <p:cNvPr id="48" name="Shape 48"/>
          <p:cNvSpPr txBox="1"/>
          <p:nvPr>
            <p:ph idx="11" type="ftr"/>
          </p:nvPr>
        </p:nvSpPr>
        <p:spPr>
          <a:xfrm>
            <a:off x="611450" y="162722"/>
            <a:ext cx="7920000" cy="144000"/>
          </a:xfrm>
          <a:prstGeom prst="rect">
            <a:avLst/>
          </a:prstGeom>
          <a:noFill/>
          <a:ln>
            <a:noFill/>
          </a:ln>
        </p:spPr>
        <p:txBody>
          <a:bodyPr anchorCtr="0" anchor="t" bIns="91425" lIns="91425" rIns="91425" wrap="square" tIns="91425"/>
          <a:lstStyle>
            <a:lvl1pPr indent="0" lvl="0" marL="0" marR="0" rtl="0" algn="l">
              <a:spcBef>
                <a:spcPts val="0"/>
              </a:spcBef>
              <a:buNone/>
              <a:defRPr b="0" i="0" sz="1000" u="none" cap="none" strike="noStrike">
                <a:solidFill>
                  <a:schemeClr val="lt1"/>
                </a:solidFill>
                <a:latin typeface="Poppins"/>
                <a:ea typeface="Poppins"/>
                <a:cs typeface="Poppins"/>
                <a:sym typeface="Poppins"/>
              </a:defRPr>
            </a:lvl1pPr>
            <a:lvl2pPr indent="0" lvl="1" marL="457200" marR="0" rtl="0" algn="l">
              <a:spcBef>
                <a:spcPts val="0"/>
              </a:spcBef>
              <a:buNone/>
              <a:defRPr b="0" i="0" sz="1800" u="none" cap="none" strike="noStrike">
                <a:solidFill>
                  <a:schemeClr val="dk1"/>
                </a:solidFill>
                <a:latin typeface="Poppins"/>
                <a:ea typeface="Poppins"/>
                <a:cs typeface="Poppins"/>
                <a:sym typeface="Poppins"/>
              </a:defRPr>
            </a:lvl2pPr>
            <a:lvl3pPr indent="0" lvl="2" marL="914400" marR="0" rtl="0" algn="l">
              <a:spcBef>
                <a:spcPts val="0"/>
              </a:spcBef>
              <a:buNone/>
              <a:defRPr b="0" i="0" sz="1800" u="none" cap="none" strike="noStrike">
                <a:solidFill>
                  <a:schemeClr val="dk1"/>
                </a:solidFill>
                <a:latin typeface="Poppins"/>
                <a:ea typeface="Poppins"/>
                <a:cs typeface="Poppins"/>
                <a:sym typeface="Poppins"/>
              </a:defRPr>
            </a:lvl3pPr>
            <a:lvl4pPr indent="0" lvl="3" marL="1371600" marR="0" rtl="0" algn="l">
              <a:spcBef>
                <a:spcPts val="0"/>
              </a:spcBef>
              <a:buNone/>
              <a:defRPr b="0" i="0" sz="1800" u="none" cap="none" strike="noStrike">
                <a:solidFill>
                  <a:schemeClr val="dk1"/>
                </a:solidFill>
                <a:latin typeface="Poppins"/>
                <a:ea typeface="Poppins"/>
                <a:cs typeface="Poppins"/>
                <a:sym typeface="Poppins"/>
              </a:defRPr>
            </a:lvl4pPr>
            <a:lvl5pPr indent="0" lvl="4" marL="1828800" marR="0" rtl="0" algn="l">
              <a:spcBef>
                <a:spcPts val="0"/>
              </a:spcBef>
              <a:buNone/>
              <a:defRPr b="0" i="0" sz="1800" u="none" cap="none" strike="noStrike">
                <a:solidFill>
                  <a:schemeClr val="dk1"/>
                </a:solidFill>
                <a:latin typeface="Poppins"/>
                <a:ea typeface="Poppins"/>
                <a:cs typeface="Poppins"/>
                <a:sym typeface="Poppins"/>
              </a:defRPr>
            </a:lvl5pPr>
            <a:lvl6pPr indent="0" lvl="5" marL="2286000" marR="0" rtl="0" algn="l">
              <a:spcBef>
                <a:spcPts val="0"/>
              </a:spcBef>
              <a:buNone/>
              <a:defRPr b="0" i="0" sz="1800" u="none" cap="none" strike="noStrike">
                <a:solidFill>
                  <a:schemeClr val="dk1"/>
                </a:solidFill>
                <a:latin typeface="Poppins"/>
                <a:ea typeface="Poppins"/>
                <a:cs typeface="Poppins"/>
                <a:sym typeface="Poppins"/>
              </a:defRPr>
            </a:lvl6pPr>
            <a:lvl7pPr indent="0" lvl="6" marL="2743200" marR="0" rtl="0" algn="l">
              <a:spcBef>
                <a:spcPts val="0"/>
              </a:spcBef>
              <a:buNone/>
              <a:defRPr b="0" i="0" sz="1800" u="none" cap="none" strike="noStrike">
                <a:solidFill>
                  <a:schemeClr val="dk1"/>
                </a:solidFill>
                <a:latin typeface="Poppins"/>
                <a:ea typeface="Poppins"/>
                <a:cs typeface="Poppins"/>
                <a:sym typeface="Poppins"/>
              </a:defRPr>
            </a:lvl7pPr>
            <a:lvl8pPr indent="0" lvl="7" marL="3200400" marR="0" rtl="0" algn="l">
              <a:spcBef>
                <a:spcPts val="0"/>
              </a:spcBef>
              <a:buNone/>
              <a:defRPr b="0" i="0" sz="1800" u="none" cap="none" strike="noStrike">
                <a:solidFill>
                  <a:schemeClr val="dk1"/>
                </a:solidFill>
                <a:latin typeface="Poppins"/>
                <a:ea typeface="Poppins"/>
                <a:cs typeface="Poppins"/>
                <a:sym typeface="Poppins"/>
              </a:defRPr>
            </a:lvl8pPr>
            <a:lvl9pPr indent="0" lvl="8" marL="3657600" marR="0" rtl="0" algn="l">
              <a:spcBef>
                <a:spcPts val="0"/>
              </a:spcBef>
              <a:buNone/>
              <a:defRPr b="0" i="0" sz="1800" u="none" cap="none" strike="noStrike">
                <a:solidFill>
                  <a:schemeClr val="dk1"/>
                </a:solidFill>
                <a:latin typeface="Poppins"/>
                <a:ea typeface="Poppins"/>
                <a:cs typeface="Poppins"/>
                <a:sym typeface="Poppins"/>
              </a:defRPr>
            </a:lvl9pPr>
          </a:lstStyle>
          <a:p/>
        </p:txBody>
      </p:sp>
      <p:sp>
        <p:nvSpPr>
          <p:cNvPr id="49" name="Shape 49"/>
          <p:cNvSpPr txBox="1"/>
          <p:nvPr>
            <p:ph idx="12" type="sldNum"/>
          </p:nvPr>
        </p:nvSpPr>
        <p:spPr>
          <a:xfrm>
            <a:off x="8171450" y="5022000"/>
            <a:ext cx="360000" cy="90000"/>
          </a:xfrm>
          <a:prstGeom prst="rect">
            <a:avLst/>
          </a:prstGeom>
          <a:noFill/>
          <a:ln>
            <a:noFill/>
          </a:ln>
        </p:spPr>
        <p:txBody>
          <a:bodyPr anchorCtr="0" anchor="t" bIns="0" lIns="0" rIns="0" wrap="square" tIns="0">
            <a:noAutofit/>
          </a:bodyPr>
          <a:lstStyle/>
          <a:p>
            <a:pPr indent="0" lvl="0" marL="0" marR="0" rtl="0" algn="r">
              <a:spcBef>
                <a:spcPts val="0"/>
              </a:spcBef>
              <a:buSzPct val="25000"/>
              <a:buNone/>
            </a:pPr>
            <a:fld id="{00000000-1234-1234-1234-123412341234}" type="slidenum">
              <a:rPr b="0" i="0" lang="en-GB" sz="600" u="none" cap="none" strike="noStrike">
                <a:solidFill>
                  <a:schemeClr val="lt1"/>
                </a:solidFill>
                <a:latin typeface="Poppins"/>
                <a:ea typeface="Poppins"/>
                <a:cs typeface="Poppins"/>
                <a:sym typeface="Poppins"/>
              </a:rPr>
              <a:t>‹#›</a:t>
            </a:fld>
          </a:p>
        </p:txBody>
      </p:sp>
      <p:pic>
        <p:nvPicPr>
          <p:cNvPr id="50" name="Shape 50"/>
          <p:cNvPicPr preferRelativeResize="0"/>
          <p:nvPr/>
        </p:nvPicPr>
        <p:blipFill rotWithShape="1">
          <a:blip r:embed="rId2">
            <a:alphaModFix/>
          </a:blip>
          <a:srcRect b="0" l="0" r="0" t="0"/>
          <a:stretch/>
        </p:blipFill>
        <p:spPr>
          <a:xfrm>
            <a:off x="8571600" y="72000"/>
            <a:ext cx="401513" cy="319922"/>
          </a:xfrm>
          <a:prstGeom prst="rect">
            <a:avLst/>
          </a:prstGeom>
          <a:noFill/>
          <a:ln>
            <a:noFill/>
          </a:ln>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Blank + Title">
    <p:spTree>
      <p:nvGrpSpPr>
        <p:cNvPr id="51" name="Shape 51"/>
        <p:cNvGrpSpPr/>
        <p:nvPr/>
      </p:nvGrpSpPr>
      <p:grpSpPr>
        <a:xfrm>
          <a:off x="0" y="0"/>
          <a:ext cx="0" cy="0"/>
          <a:chOff x="0" y="0"/>
          <a:chExt cx="0" cy="0"/>
        </a:xfrm>
      </p:grpSpPr>
      <p:sp>
        <p:nvSpPr>
          <p:cNvPr id="52" name="Shape 52"/>
          <p:cNvSpPr/>
          <p:nvPr/>
        </p:nvSpPr>
        <p:spPr>
          <a:xfrm>
            <a:off x="1" y="4976022"/>
            <a:ext cx="9144000" cy="178222"/>
          </a:xfrm>
          <a:prstGeom prst="rect">
            <a:avLst/>
          </a:prstGeom>
          <a:solidFill>
            <a:schemeClr val="dk2"/>
          </a:solidFill>
          <a:ln>
            <a:noFill/>
          </a:ln>
        </p:spPr>
        <p:txBody>
          <a:bodyPr anchorCtr="0" anchor="ctr" bIns="45700" lIns="91425" rIns="91425" wrap="square" tIns="45700">
            <a:noAutofit/>
          </a:bodyPr>
          <a:lstStyle/>
          <a:p>
            <a:pPr indent="0" lvl="0" marL="0" marR="0" rtl="0" algn="ctr">
              <a:spcBef>
                <a:spcPts val="0"/>
              </a:spcBef>
              <a:buNone/>
            </a:pPr>
            <a:r>
              <a:t/>
            </a:r>
            <a:endParaRPr b="0" i="0" sz="1800" u="none" cap="none" strike="noStrike">
              <a:solidFill>
                <a:schemeClr val="lt1"/>
              </a:solidFill>
              <a:latin typeface="Poppins"/>
              <a:ea typeface="Poppins"/>
              <a:cs typeface="Poppins"/>
              <a:sym typeface="Poppins"/>
            </a:endParaRPr>
          </a:p>
        </p:txBody>
      </p:sp>
      <p:sp>
        <p:nvSpPr>
          <p:cNvPr id="53" name="Shape 53"/>
          <p:cNvSpPr/>
          <p:nvPr/>
        </p:nvSpPr>
        <p:spPr>
          <a:xfrm>
            <a:off x="1" y="0"/>
            <a:ext cx="9144000" cy="467876"/>
          </a:xfrm>
          <a:prstGeom prst="rect">
            <a:avLst/>
          </a:prstGeom>
          <a:solidFill>
            <a:schemeClr val="dk2"/>
          </a:solidFill>
          <a:ln>
            <a:noFill/>
          </a:ln>
        </p:spPr>
        <p:txBody>
          <a:bodyPr anchorCtr="0" anchor="ctr" bIns="45700" lIns="91425" rIns="91425" wrap="square" tIns="45700">
            <a:noAutofit/>
          </a:bodyPr>
          <a:lstStyle/>
          <a:p>
            <a:pPr indent="0" lvl="0" marL="0" marR="0" rtl="0" algn="ctr">
              <a:spcBef>
                <a:spcPts val="0"/>
              </a:spcBef>
              <a:buNone/>
            </a:pPr>
            <a:r>
              <a:t/>
            </a:r>
            <a:endParaRPr b="0" i="0" sz="1800" u="none" cap="none" strike="noStrike">
              <a:solidFill>
                <a:schemeClr val="lt1"/>
              </a:solidFill>
              <a:latin typeface="Poppins"/>
              <a:ea typeface="Poppins"/>
              <a:cs typeface="Poppins"/>
              <a:sym typeface="Poppins"/>
            </a:endParaRPr>
          </a:p>
        </p:txBody>
      </p:sp>
      <p:cxnSp>
        <p:nvCxnSpPr>
          <p:cNvPr id="54" name="Shape 54"/>
          <p:cNvCxnSpPr/>
          <p:nvPr/>
        </p:nvCxnSpPr>
        <p:spPr>
          <a:xfrm>
            <a:off x="-1" y="467876"/>
            <a:ext cx="9144000" cy="0"/>
          </a:xfrm>
          <a:prstGeom prst="straightConnector1">
            <a:avLst/>
          </a:prstGeom>
          <a:noFill/>
          <a:ln cap="flat" cmpd="sng" w="38100">
            <a:solidFill>
              <a:schemeClr val="accent1"/>
            </a:solidFill>
            <a:prstDash val="solid"/>
            <a:round/>
            <a:headEnd len="med" w="med" type="none"/>
            <a:tailEnd len="med" w="med" type="none"/>
          </a:ln>
        </p:spPr>
      </p:cxnSp>
      <p:cxnSp>
        <p:nvCxnSpPr>
          <p:cNvPr id="55" name="Shape 55"/>
          <p:cNvCxnSpPr/>
          <p:nvPr/>
        </p:nvCxnSpPr>
        <p:spPr>
          <a:xfrm>
            <a:off x="1" y="4976022"/>
            <a:ext cx="9144000" cy="0"/>
          </a:xfrm>
          <a:prstGeom prst="straightConnector1">
            <a:avLst/>
          </a:prstGeom>
          <a:noFill/>
          <a:ln cap="flat" cmpd="sng" w="38100">
            <a:solidFill>
              <a:schemeClr val="accent1"/>
            </a:solidFill>
            <a:prstDash val="solid"/>
            <a:round/>
            <a:headEnd len="med" w="med" type="none"/>
            <a:tailEnd len="med" w="med" type="none"/>
          </a:ln>
        </p:spPr>
      </p:cxnSp>
      <p:sp>
        <p:nvSpPr>
          <p:cNvPr id="56" name="Shape 56"/>
          <p:cNvSpPr txBox="1"/>
          <p:nvPr>
            <p:ph type="title"/>
          </p:nvPr>
        </p:nvSpPr>
        <p:spPr>
          <a:xfrm>
            <a:off x="611450" y="576000"/>
            <a:ext cx="7920000" cy="648000"/>
          </a:xfrm>
          <a:prstGeom prst="rect">
            <a:avLst/>
          </a:prstGeom>
          <a:noFill/>
          <a:ln>
            <a:noFill/>
          </a:ln>
        </p:spPr>
        <p:txBody>
          <a:bodyPr anchorCtr="0" anchor="b" bIns="91425" lIns="91425" rIns="91425" wrap="square" tIns="91425"/>
          <a:lstStyle>
            <a:lvl1pPr indent="0" lvl="0" marL="0" marR="0" rtl="0" algn="l">
              <a:lnSpc>
                <a:spcPct val="85000"/>
              </a:lnSpc>
              <a:spcBef>
                <a:spcPts val="0"/>
              </a:spcBef>
              <a:buClr>
                <a:schemeClr val="dk1"/>
              </a:buClr>
              <a:buFont typeface="Poppins"/>
              <a:buNone/>
              <a:defRPr b="0" i="0" sz="2400" u="none" cap="none" strike="noStrike">
                <a:solidFill>
                  <a:schemeClr val="dk1"/>
                </a:solidFill>
                <a:latin typeface="Poppins"/>
                <a:ea typeface="Poppins"/>
                <a:cs typeface="Poppins"/>
                <a:sym typeface="Poppins"/>
              </a:defRPr>
            </a:lvl1pPr>
            <a:lvl2pPr indent="0" lvl="1">
              <a:spcBef>
                <a:spcPts val="0"/>
              </a:spcBef>
              <a:buNone/>
              <a:defRPr sz="1800"/>
            </a:lvl2pPr>
            <a:lvl3pPr indent="0" lvl="2">
              <a:spcBef>
                <a:spcPts val="0"/>
              </a:spcBef>
              <a:buNone/>
              <a:defRPr sz="1800"/>
            </a:lvl3pPr>
            <a:lvl4pPr indent="0" lvl="3">
              <a:spcBef>
                <a:spcPts val="0"/>
              </a:spcBef>
              <a:buNone/>
              <a:defRPr sz="1800"/>
            </a:lvl4pPr>
            <a:lvl5pPr indent="0" lvl="4">
              <a:spcBef>
                <a:spcPts val="0"/>
              </a:spcBef>
              <a:buNone/>
              <a:defRPr sz="1800"/>
            </a:lvl5pPr>
            <a:lvl6pPr indent="0" lvl="5">
              <a:spcBef>
                <a:spcPts val="0"/>
              </a:spcBef>
              <a:buNone/>
              <a:defRPr sz="1800"/>
            </a:lvl6pPr>
            <a:lvl7pPr indent="0" lvl="6">
              <a:spcBef>
                <a:spcPts val="0"/>
              </a:spcBef>
              <a:buNone/>
              <a:defRPr sz="1800"/>
            </a:lvl7pPr>
            <a:lvl8pPr indent="0" lvl="7">
              <a:spcBef>
                <a:spcPts val="0"/>
              </a:spcBef>
              <a:buNone/>
              <a:defRPr sz="1800"/>
            </a:lvl8pPr>
            <a:lvl9pPr indent="0" lvl="8">
              <a:spcBef>
                <a:spcPts val="0"/>
              </a:spcBef>
              <a:buNone/>
              <a:defRPr sz="1800"/>
            </a:lvl9pPr>
          </a:lstStyle>
          <a:p/>
        </p:txBody>
      </p:sp>
      <p:sp>
        <p:nvSpPr>
          <p:cNvPr id="57" name="Shape 57"/>
          <p:cNvSpPr txBox="1"/>
          <p:nvPr>
            <p:ph idx="10" type="dt"/>
          </p:nvPr>
        </p:nvSpPr>
        <p:spPr>
          <a:xfrm>
            <a:off x="611450" y="5022000"/>
            <a:ext cx="7380000" cy="90000"/>
          </a:xfrm>
          <a:prstGeom prst="rect">
            <a:avLst/>
          </a:prstGeom>
          <a:noFill/>
          <a:ln>
            <a:noFill/>
          </a:ln>
        </p:spPr>
        <p:txBody>
          <a:bodyPr anchorCtr="0" anchor="t" bIns="91425" lIns="91425" rIns="91425" wrap="square" tIns="91425"/>
          <a:lstStyle>
            <a:lvl1pPr indent="0" lvl="0" marL="0" marR="0" rtl="0" algn="l">
              <a:spcBef>
                <a:spcPts val="0"/>
              </a:spcBef>
              <a:buNone/>
              <a:defRPr b="0" i="0" sz="600" u="none" cap="none" strike="noStrike">
                <a:solidFill>
                  <a:schemeClr val="lt1"/>
                </a:solidFill>
                <a:latin typeface="Poppins"/>
                <a:ea typeface="Poppins"/>
                <a:cs typeface="Poppins"/>
                <a:sym typeface="Poppins"/>
              </a:defRPr>
            </a:lvl1pPr>
            <a:lvl2pPr indent="0" lvl="1" marL="457200" marR="0" rtl="0" algn="l">
              <a:spcBef>
                <a:spcPts val="0"/>
              </a:spcBef>
              <a:buNone/>
              <a:defRPr b="0" i="0" sz="1800" u="none" cap="none" strike="noStrike">
                <a:solidFill>
                  <a:schemeClr val="dk1"/>
                </a:solidFill>
                <a:latin typeface="Poppins"/>
                <a:ea typeface="Poppins"/>
                <a:cs typeface="Poppins"/>
                <a:sym typeface="Poppins"/>
              </a:defRPr>
            </a:lvl2pPr>
            <a:lvl3pPr indent="0" lvl="2" marL="914400" marR="0" rtl="0" algn="l">
              <a:spcBef>
                <a:spcPts val="0"/>
              </a:spcBef>
              <a:buNone/>
              <a:defRPr b="0" i="0" sz="1800" u="none" cap="none" strike="noStrike">
                <a:solidFill>
                  <a:schemeClr val="dk1"/>
                </a:solidFill>
                <a:latin typeface="Poppins"/>
                <a:ea typeface="Poppins"/>
                <a:cs typeface="Poppins"/>
                <a:sym typeface="Poppins"/>
              </a:defRPr>
            </a:lvl3pPr>
            <a:lvl4pPr indent="0" lvl="3" marL="1371600" marR="0" rtl="0" algn="l">
              <a:spcBef>
                <a:spcPts val="0"/>
              </a:spcBef>
              <a:buNone/>
              <a:defRPr b="0" i="0" sz="1800" u="none" cap="none" strike="noStrike">
                <a:solidFill>
                  <a:schemeClr val="dk1"/>
                </a:solidFill>
                <a:latin typeface="Poppins"/>
                <a:ea typeface="Poppins"/>
                <a:cs typeface="Poppins"/>
                <a:sym typeface="Poppins"/>
              </a:defRPr>
            </a:lvl4pPr>
            <a:lvl5pPr indent="0" lvl="4" marL="1828800" marR="0" rtl="0" algn="l">
              <a:spcBef>
                <a:spcPts val="0"/>
              </a:spcBef>
              <a:buNone/>
              <a:defRPr b="0" i="0" sz="1800" u="none" cap="none" strike="noStrike">
                <a:solidFill>
                  <a:schemeClr val="dk1"/>
                </a:solidFill>
                <a:latin typeface="Poppins"/>
                <a:ea typeface="Poppins"/>
                <a:cs typeface="Poppins"/>
                <a:sym typeface="Poppins"/>
              </a:defRPr>
            </a:lvl5pPr>
            <a:lvl6pPr indent="0" lvl="5" marL="2286000" marR="0" rtl="0" algn="l">
              <a:spcBef>
                <a:spcPts val="0"/>
              </a:spcBef>
              <a:buNone/>
              <a:defRPr b="0" i="0" sz="1800" u="none" cap="none" strike="noStrike">
                <a:solidFill>
                  <a:schemeClr val="dk1"/>
                </a:solidFill>
                <a:latin typeface="Poppins"/>
                <a:ea typeface="Poppins"/>
                <a:cs typeface="Poppins"/>
                <a:sym typeface="Poppins"/>
              </a:defRPr>
            </a:lvl6pPr>
            <a:lvl7pPr indent="0" lvl="6" marL="2743200" marR="0" rtl="0" algn="l">
              <a:spcBef>
                <a:spcPts val="0"/>
              </a:spcBef>
              <a:buNone/>
              <a:defRPr b="0" i="0" sz="1800" u="none" cap="none" strike="noStrike">
                <a:solidFill>
                  <a:schemeClr val="dk1"/>
                </a:solidFill>
                <a:latin typeface="Poppins"/>
                <a:ea typeface="Poppins"/>
                <a:cs typeface="Poppins"/>
                <a:sym typeface="Poppins"/>
              </a:defRPr>
            </a:lvl7pPr>
            <a:lvl8pPr indent="0" lvl="7" marL="3200400" marR="0" rtl="0" algn="l">
              <a:spcBef>
                <a:spcPts val="0"/>
              </a:spcBef>
              <a:buNone/>
              <a:defRPr b="0" i="0" sz="1800" u="none" cap="none" strike="noStrike">
                <a:solidFill>
                  <a:schemeClr val="dk1"/>
                </a:solidFill>
                <a:latin typeface="Poppins"/>
                <a:ea typeface="Poppins"/>
                <a:cs typeface="Poppins"/>
                <a:sym typeface="Poppins"/>
              </a:defRPr>
            </a:lvl8pPr>
            <a:lvl9pPr indent="0" lvl="8" marL="3657600" marR="0" rtl="0" algn="l">
              <a:spcBef>
                <a:spcPts val="0"/>
              </a:spcBef>
              <a:buNone/>
              <a:defRPr b="0" i="0" sz="1800" u="none" cap="none" strike="noStrike">
                <a:solidFill>
                  <a:schemeClr val="dk1"/>
                </a:solidFill>
                <a:latin typeface="Poppins"/>
                <a:ea typeface="Poppins"/>
                <a:cs typeface="Poppins"/>
                <a:sym typeface="Poppins"/>
              </a:defRPr>
            </a:lvl9pPr>
          </a:lstStyle>
          <a:p/>
        </p:txBody>
      </p:sp>
      <p:sp>
        <p:nvSpPr>
          <p:cNvPr id="58" name="Shape 58"/>
          <p:cNvSpPr txBox="1"/>
          <p:nvPr>
            <p:ph idx="11" type="ftr"/>
          </p:nvPr>
        </p:nvSpPr>
        <p:spPr>
          <a:xfrm>
            <a:off x="611450" y="162722"/>
            <a:ext cx="7920000" cy="144000"/>
          </a:xfrm>
          <a:prstGeom prst="rect">
            <a:avLst/>
          </a:prstGeom>
          <a:noFill/>
          <a:ln>
            <a:noFill/>
          </a:ln>
        </p:spPr>
        <p:txBody>
          <a:bodyPr anchorCtr="0" anchor="t" bIns="91425" lIns="91425" rIns="91425" wrap="square" tIns="91425"/>
          <a:lstStyle>
            <a:lvl1pPr indent="0" lvl="0" marL="0" marR="0" rtl="0" algn="l">
              <a:spcBef>
                <a:spcPts val="0"/>
              </a:spcBef>
              <a:buNone/>
              <a:defRPr b="0" i="0" sz="1000" u="none" cap="none" strike="noStrike">
                <a:solidFill>
                  <a:schemeClr val="lt1"/>
                </a:solidFill>
                <a:latin typeface="Poppins"/>
                <a:ea typeface="Poppins"/>
                <a:cs typeface="Poppins"/>
                <a:sym typeface="Poppins"/>
              </a:defRPr>
            </a:lvl1pPr>
            <a:lvl2pPr indent="0" lvl="1" marL="457200" marR="0" rtl="0" algn="l">
              <a:spcBef>
                <a:spcPts val="0"/>
              </a:spcBef>
              <a:buNone/>
              <a:defRPr b="0" i="0" sz="1800" u="none" cap="none" strike="noStrike">
                <a:solidFill>
                  <a:schemeClr val="dk1"/>
                </a:solidFill>
                <a:latin typeface="Poppins"/>
                <a:ea typeface="Poppins"/>
                <a:cs typeface="Poppins"/>
                <a:sym typeface="Poppins"/>
              </a:defRPr>
            </a:lvl2pPr>
            <a:lvl3pPr indent="0" lvl="2" marL="914400" marR="0" rtl="0" algn="l">
              <a:spcBef>
                <a:spcPts val="0"/>
              </a:spcBef>
              <a:buNone/>
              <a:defRPr b="0" i="0" sz="1800" u="none" cap="none" strike="noStrike">
                <a:solidFill>
                  <a:schemeClr val="dk1"/>
                </a:solidFill>
                <a:latin typeface="Poppins"/>
                <a:ea typeface="Poppins"/>
                <a:cs typeface="Poppins"/>
                <a:sym typeface="Poppins"/>
              </a:defRPr>
            </a:lvl3pPr>
            <a:lvl4pPr indent="0" lvl="3" marL="1371600" marR="0" rtl="0" algn="l">
              <a:spcBef>
                <a:spcPts val="0"/>
              </a:spcBef>
              <a:buNone/>
              <a:defRPr b="0" i="0" sz="1800" u="none" cap="none" strike="noStrike">
                <a:solidFill>
                  <a:schemeClr val="dk1"/>
                </a:solidFill>
                <a:latin typeface="Poppins"/>
                <a:ea typeface="Poppins"/>
                <a:cs typeface="Poppins"/>
                <a:sym typeface="Poppins"/>
              </a:defRPr>
            </a:lvl4pPr>
            <a:lvl5pPr indent="0" lvl="4" marL="1828800" marR="0" rtl="0" algn="l">
              <a:spcBef>
                <a:spcPts val="0"/>
              </a:spcBef>
              <a:buNone/>
              <a:defRPr b="0" i="0" sz="1800" u="none" cap="none" strike="noStrike">
                <a:solidFill>
                  <a:schemeClr val="dk1"/>
                </a:solidFill>
                <a:latin typeface="Poppins"/>
                <a:ea typeface="Poppins"/>
                <a:cs typeface="Poppins"/>
                <a:sym typeface="Poppins"/>
              </a:defRPr>
            </a:lvl5pPr>
            <a:lvl6pPr indent="0" lvl="5" marL="2286000" marR="0" rtl="0" algn="l">
              <a:spcBef>
                <a:spcPts val="0"/>
              </a:spcBef>
              <a:buNone/>
              <a:defRPr b="0" i="0" sz="1800" u="none" cap="none" strike="noStrike">
                <a:solidFill>
                  <a:schemeClr val="dk1"/>
                </a:solidFill>
                <a:latin typeface="Poppins"/>
                <a:ea typeface="Poppins"/>
                <a:cs typeface="Poppins"/>
                <a:sym typeface="Poppins"/>
              </a:defRPr>
            </a:lvl6pPr>
            <a:lvl7pPr indent="0" lvl="6" marL="2743200" marR="0" rtl="0" algn="l">
              <a:spcBef>
                <a:spcPts val="0"/>
              </a:spcBef>
              <a:buNone/>
              <a:defRPr b="0" i="0" sz="1800" u="none" cap="none" strike="noStrike">
                <a:solidFill>
                  <a:schemeClr val="dk1"/>
                </a:solidFill>
                <a:latin typeface="Poppins"/>
                <a:ea typeface="Poppins"/>
                <a:cs typeface="Poppins"/>
                <a:sym typeface="Poppins"/>
              </a:defRPr>
            </a:lvl7pPr>
            <a:lvl8pPr indent="0" lvl="7" marL="3200400" marR="0" rtl="0" algn="l">
              <a:spcBef>
                <a:spcPts val="0"/>
              </a:spcBef>
              <a:buNone/>
              <a:defRPr b="0" i="0" sz="1800" u="none" cap="none" strike="noStrike">
                <a:solidFill>
                  <a:schemeClr val="dk1"/>
                </a:solidFill>
                <a:latin typeface="Poppins"/>
                <a:ea typeface="Poppins"/>
                <a:cs typeface="Poppins"/>
                <a:sym typeface="Poppins"/>
              </a:defRPr>
            </a:lvl8pPr>
            <a:lvl9pPr indent="0" lvl="8" marL="3657600" marR="0" rtl="0" algn="l">
              <a:spcBef>
                <a:spcPts val="0"/>
              </a:spcBef>
              <a:buNone/>
              <a:defRPr b="0" i="0" sz="1800" u="none" cap="none" strike="noStrike">
                <a:solidFill>
                  <a:schemeClr val="dk1"/>
                </a:solidFill>
                <a:latin typeface="Poppins"/>
                <a:ea typeface="Poppins"/>
                <a:cs typeface="Poppins"/>
                <a:sym typeface="Poppins"/>
              </a:defRPr>
            </a:lvl9pPr>
          </a:lstStyle>
          <a:p/>
        </p:txBody>
      </p:sp>
      <p:sp>
        <p:nvSpPr>
          <p:cNvPr id="59" name="Shape 59"/>
          <p:cNvSpPr txBox="1"/>
          <p:nvPr>
            <p:ph idx="12" type="sldNum"/>
          </p:nvPr>
        </p:nvSpPr>
        <p:spPr>
          <a:xfrm>
            <a:off x="8171450" y="5022000"/>
            <a:ext cx="360000" cy="90000"/>
          </a:xfrm>
          <a:prstGeom prst="rect">
            <a:avLst/>
          </a:prstGeom>
          <a:noFill/>
          <a:ln>
            <a:noFill/>
          </a:ln>
        </p:spPr>
        <p:txBody>
          <a:bodyPr anchorCtr="0" anchor="t" bIns="0" lIns="0" rIns="0" wrap="square" tIns="0">
            <a:noAutofit/>
          </a:bodyPr>
          <a:lstStyle/>
          <a:p>
            <a:pPr indent="0" lvl="0" marL="0" marR="0" rtl="0" algn="r">
              <a:spcBef>
                <a:spcPts val="0"/>
              </a:spcBef>
              <a:buSzPct val="25000"/>
              <a:buNone/>
            </a:pPr>
            <a:fld id="{00000000-1234-1234-1234-123412341234}" type="slidenum">
              <a:rPr b="0" i="0" lang="en-GB" sz="600" u="none" cap="none" strike="noStrike">
                <a:solidFill>
                  <a:schemeClr val="lt1"/>
                </a:solidFill>
                <a:latin typeface="Poppins"/>
                <a:ea typeface="Poppins"/>
                <a:cs typeface="Poppins"/>
                <a:sym typeface="Poppins"/>
              </a:rPr>
              <a:t>‹#›</a:t>
            </a:fld>
          </a:p>
        </p:txBody>
      </p:sp>
      <p:pic>
        <p:nvPicPr>
          <p:cNvPr id="60" name="Shape 60"/>
          <p:cNvPicPr preferRelativeResize="0"/>
          <p:nvPr/>
        </p:nvPicPr>
        <p:blipFill rotWithShape="1">
          <a:blip r:embed="rId2">
            <a:alphaModFix/>
          </a:blip>
          <a:srcRect b="0" l="0" r="0" t="0"/>
          <a:stretch/>
        </p:blipFill>
        <p:spPr>
          <a:xfrm>
            <a:off x="8571600" y="72000"/>
            <a:ext cx="401513" cy="319922"/>
          </a:xfrm>
          <a:prstGeom prst="rect">
            <a:avLst/>
          </a:prstGeom>
          <a:noFill/>
          <a:ln>
            <a:noFill/>
          </a:ln>
        </p:spPr>
      </p:pic>
      <p:cxnSp>
        <p:nvCxnSpPr>
          <p:cNvPr id="61" name="Shape 61"/>
          <p:cNvCxnSpPr/>
          <p:nvPr/>
        </p:nvCxnSpPr>
        <p:spPr>
          <a:xfrm>
            <a:off x="612000" y="1275110"/>
            <a:ext cx="7920000" cy="0"/>
          </a:xfrm>
          <a:prstGeom prst="straightConnector1">
            <a:avLst/>
          </a:prstGeom>
          <a:noFill/>
          <a:ln cap="flat" cmpd="sng" w="9525">
            <a:solidFill>
              <a:schemeClr val="accent1"/>
            </a:solidFill>
            <a:prstDash val="solid"/>
            <a:round/>
            <a:headEnd len="med" w="med" type="none"/>
            <a:tailEnd len="med" w="med" type="none"/>
          </a:ln>
        </p:spPr>
      </p:cxn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itle">
  <p:cSld name="Title - Grey">
    <p:bg>
      <p:bgPr>
        <a:solidFill>
          <a:schemeClr val="dk2"/>
        </a:solidFill>
      </p:bgPr>
    </p:bg>
    <p:spTree>
      <p:nvGrpSpPr>
        <p:cNvPr id="62" name="Shape 62"/>
        <p:cNvGrpSpPr/>
        <p:nvPr/>
      </p:nvGrpSpPr>
      <p:grpSpPr>
        <a:xfrm>
          <a:off x="0" y="0"/>
          <a:ext cx="0" cy="0"/>
          <a:chOff x="0" y="0"/>
          <a:chExt cx="0" cy="0"/>
        </a:xfrm>
      </p:grpSpPr>
      <p:sp>
        <p:nvSpPr>
          <p:cNvPr id="63" name="Shape 63"/>
          <p:cNvSpPr txBox="1"/>
          <p:nvPr>
            <p:ph type="ctrTitle"/>
          </p:nvPr>
        </p:nvSpPr>
        <p:spPr>
          <a:xfrm>
            <a:off x="612000" y="4104000"/>
            <a:ext cx="7920000" cy="396000"/>
          </a:xfrm>
          <a:prstGeom prst="rect">
            <a:avLst/>
          </a:prstGeom>
          <a:noFill/>
          <a:ln>
            <a:noFill/>
          </a:ln>
        </p:spPr>
        <p:txBody>
          <a:bodyPr anchorCtr="0" anchor="t" bIns="91425" lIns="91425" rIns="91425" wrap="square" tIns="91425"/>
          <a:lstStyle>
            <a:lvl1pPr indent="0" lvl="0" marL="0" marR="0" rtl="0" algn="ctr">
              <a:lnSpc>
                <a:spcPct val="85000"/>
              </a:lnSpc>
              <a:spcBef>
                <a:spcPts val="0"/>
              </a:spcBef>
              <a:buClr>
                <a:schemeClr val="lt1"/>
              </a:buClr>
              <a:buFont typeface="Poppins"/>
              <a:buNone/>
              <a:defRPr b="0" i="0" sz="3000" u="none" cap="none" strike="noStrike">
                <a:solidFill>
                  <a:schemeClr val="lt1"/>
                </a:solidFill>
                <a:latin typeface="Poppins"/>
                <a:ea typeface="Poppins"/>
                <a:cs typeface="Poppins"/>
                <a:sym typeface="Poppins"/>
              </a:defRPr>
            </a:lvl1pPr>
            <a:lvl2pPr indent="0" lvl="1">
              <a:spcBef>
                <a:spcPts val="0"/>
              </a:spcBef>
              <a:buNone/>
              <a:defRPr sz="1800"/>
            </a:lvl2pPr>
            <a:lvl3pPr indent="0" lvl="2">
              <a:spcBef>
                <a:spcPts val="0"/>
              </a:spcBef>
              <a:buNone/>
              <a:defRPr sz="1800"/>
            </a:lvl3pPr>
            <a:lvl4pPr indent="0" lvl="3">
              <a:spcBef>
                <a:spcPts val="0"/>
              </a:spcBef>
              <a:buNone/>
              <a:defRPr sz="1800"/>
            </a:lvl4pPr>
            <a:lvl5pPr indent="0" lvl="4">
              <a:spcBef>
                <a:spcPts val="0"/>
              </a:spcBef>
              <a:buNone/>
              <a:defRPr sz="1800"/>
            </a:lvl5pPr>
            <a:lvl6pPr indent="0" lvl="5">
              <a:spcBef>
                <a:spcPts val="0"/>
              </a:spcBef>
              <a:buNone/>
              <a:defRPr sz="1800"/>
            </a:lvl6pPr>
            <a:lvl7pPr indent="0" lvl="6">
              <a:spcBef>
                <a:spcPts val="0"/>
              </a:spcBef>
              <a:buNone/>
              <a:defRPr sz="1800"/>
            </a:lvl7pPr>
            <a:lvl8pPr indent="0" lvl="7">
              <a:spcBef>
                <a:spcPts val="0"/>
              </a:spcBef>
              <a:buNone/>
              <a:defRPr sz="1800"/>
            </a:lvl8pPr>
            <a:lvl9pPr indent="0" lvl="8">
              <a:spcBef>
                <a:spcPts val="0"/>
              </a:spcBef>
              <a:buNone/>
              <a:defRPr sz="1800"/>
            </a:lvl9pPr>
          </a:lstStyle>
          <a:p/>
        </p:txBody>
      </p:sp>
      <p:sp>
        <p:nvSpPr>
          <p:cNvPr id="64" name="Shape 64"/>
          <p:cNvSpPr txBox="1"/>
          <p:nvPr>
            <p:ph idx="1" type="subTitle"/>
          </p:nvPr>
        </p:nvSpPr>
        <p:spPr>
          <a:xfrm>
            <a:off x="611188" y="4570413"/>
            <a:ext cx="7920812" cy="216000"/>
          </a:xfrm>
          <a:prstGeom prst="rect">
            <a:avLst/>
          </a:prstGeom>
          <a:noFill/>
          <a:ln>
            <a:noFill/>
          </a:ln>
        </p:spPr>
        <p:txBody>
          <a:bodyPr anchorCtr="0" anchor="t" bIns="91425" lIns="91425" rIns="91425" wrap="square" tIns="91425"/>
          <a:lstStyle>
            <a:lvl1pPr indent="0" lvl="0" marL="0" marR="0" rtl="0" algn="ctr">
              <a:lnSpc>
                <a:spcPct val="100000"/>
              </a:lnSpc>
              <a:spcBef>
                <a:spcPts val="600"/>
              </a:spcBef>
              <a:buClr>
                <a:schemeClr val="accent1"/>
              </a:buClr>
              <a:buFont typeface="Arial"/>
              <a:buNone/>
              <a:defRPr b="0" i="0" sz="1200" u="none" cap="none" strike="noStrike">
                <a:solidFill>
                  <a:schemeClr val="lt1"/>
                </a:solidFill>
                <a:latin typeface="Poppins"/>
                <a:ea typeface="Poppins"/>
                <a:cs typeface="Poppins"/>
                <a:sym typeface="Poppins"/>
              </a:defRPr>
            </a:lvl1pPr>
            <a:lvl2pPr indent="0" lvl="1" marL="0" marR="0" rtl="0" algn="ctr">
              <a:lnSpc>
                <a:spcPct val="100000"/>
              </a:lnSpc>
              <a:spcBef>
                <a:spcPts val="600"/>
              </a:spcBef>
              <a:buClr>
                <a:schemeClr val="accent1"/>
              </a:buClr>
              <a:buFont typeface="Arial"/>
              <a:buNone/>
              <a:defRPr b="0" i="0" sz="1200" u="none" cap="none" strike="noStrike">
                <a:solidFill>
                  <a:schemeClr val="lt1"/>
                </a:solidFill>
                <a:latin typeface="Poppins"/>
                <a:ea typeface="Poppins"/>
                <a:cs typeface="Poppins"/>
                <a:sym typeface="Poppins"/>
              </a:defRPr>
            </a:lvl2pPr>
            <a:lvl3pPr indent="0" lvl="2" marL="0" marR="0" rtl="0" algn="ctr">
              <a:lnSpc>
                <a:spcPct val="100000"/>
              </a:lnSpc>
              <a:spcBef>
                <a:spcPts val="600"/>
              </a:spcBef>
              <a:buClr>
                <a:schemeClr val="accent1"/>
              </a:buClr>
              <a:buFont typeface="Arial"/>
              <a:buNone/>
              <a:defRPr b="0" i="0" sz="1200" u="none" cap="none" strike="noStrike">
                <a:solidFill>
                  <a:schemeClr val="lt1"/>
                </a:solidFill>
                <a:latin typeface="Poppins"/>
                <a:ea typeface="Poppins"/>
                <a:cs typeface="Poppins"/>
                <a:sym typeface="Poppins"/>
              </a:defRPr>
            </a:lvl3pPr>
            <a:lvl4pPr indent="0" lvl="3" marL="0" marR="0" rtl="0" algn="ctr">
              <a:lnSpc>
                <a:spcPct val="100000"/>
              </a:lnSpc>
              <a:spcBef>
                <a:spcPts val="600"/>
              </a:spcBef>
              <a:buClr>
                <a:schemeClr val="accent1"/>
              </a:buClr>
              <a:buFont typeface="Arial"/>
              <a:buNone/>
              <a:defRPr b="0" i="0" sz="1200" u="none" cap="none" strike="noStrike">
                <a:solidFill>
                  <a:schemeClr val="lt1"/>
                </a:solidFill>
                <a:latin typeface="Poppins"/>
                <a:ea typeface="Poppins"/>
                <a:cs typeface="Poppins"/>
                <a:sym typeface="Poppins"/>
              </a:defRPr>
            </a:lvl4pPr>
            <a:lvl5pPr indent="0" lvl="4" marL="0" marR="0" rtl="0" algn="ctr">
              <a:lnSpc>
                <a:spcPct val="100000"/>
              </a:lnSpc>
              <a:spcBef>
                <a:spcPts val="600"/>
              </a:spcBef>
              <a:buClr>
                <a:schemeClr val="accent1"/>
              </a:buClr>
              <a:buFont typeface="Arial"/>
              <a:buNone/>
              <a:defRPr b="0" i="0" sz="1200" u="none" cap="none" strike="noStrike">
                <a:solidFill>
                  <a:schemeClr val="lt1"/>
                </a:solidFill>
                <a:latin typeface="Poppins"/>
                <a:ea typeface="Poppins"/>
                <a:cs typeface="Poppins"/>
                <a:sym typeface="Poppins"/>
              </a:defRPr>
            </a:lvl5pPr>
            <a:lvl6pPr indent="0" lvl="5" marL="0" marR="0" rtl="0" algn="ctr">
              <a:lnSpc>
                <a:spcPct val="100000"/>
              </a:lnSpc>
              <a:spcBef>
                <a:spcPts val="600"/>
              </a:spcBef>
              <a:buClr>
                <a:schemeClr val="accent1"/>
              </a:buClr>
              <a:buFont typeface="Arial"/>
              <a:buNone/>
              <a:defRPr b="0" i="0" sz="1200" u="none" cap="none" strike="noStrike">
                <a:solidFill>
                  <a:schemeClr val="lt1"/>
                </a:solidFill>
                <a:latin typeface="Poppins"/>
                <a:ea typeface="Poppins"/>
                <a:cs typeface="Poppins"/>
                <a:sym typeface="Poppins"/>
              </a:defRPr>
            </a:lvl6pPr>
            <a:lvl7pPr indent="0" lvl="6" marL="0" marR="0" rtl="0" algn="ctr">
              <a:lnSpc>
                <a:spcPct val="100000"/>
              </a:lnSpc>
              <a:spcBef>
                <a:spcPts val="600"/>
              </a:spcBef>
              <a:buClr>
                <a:schemeClr val="accent1"/>
              </a:buClr>
              <a:buFont typeface="Arial"/>
              <a:buNone/>
              <a:defRPr b="0" i="0" sz="1200" u="none" cap="none" strike="noStrike">
                <a:solidFill>
                  <a:schemeClr val="lt1"/>
                </a:solidFill>
                <a:latin typeface="Poppins"/>
                <a:ea typeface="Poppins"/>
                <a:cs typeface="Poppins"/>
                <a:sym typeface="Poppins"/>
              </a:defRPr>
            </a:lvl7pPr>
            <a:lvl8pPr indent="0" lvl="7" marL="0" marR="0" rtl="0" algn="ctr">
              <a:lnSpc>
                <a:spcPct val="100000"/>
              </a:lnSpc>
              <a:spcBef>
                <a:spcPts val="600"/>
              </a:spcBef>
              <a:buClr>
                <a:schemeClr val="accent1"/>
              </a:buClr>
              <a:buFont typeface="Arial"/>
              <a:buNone/>
              <a:defRPr b="0" i="0" sz="1200" u="none" cap="none" strike="noStrike">
                <a:solidFill>
                  <a:schemeClr val="lt1"/>
                </a:solidFill>
                <a:latin typeface="Poppins"/>
                <a:ea typeface="Poppins"/>
                <a:cs typeface="Poppins"/>
                <a:sym typeface="Poppins"/>
              </a:defRPr>
            </a:lvl8pPr>
            <a:lvl9pPr indent="0" lvl="8" marL="0" marR="0" rtl="0" algn="ctr">
              <a:lnSpc>
                <a:spcPct val="100000"/>
              </a:lnSpc>
              <a:spcBef>
                <a:spcPts val="600"/>
              </a:spcBef>
              <a:buClr>
                <a:schemeClr val="accent1"/>
              </a:buClr>
              <a:buFont typeface="Arial"/>
              <a:buNone/>
              <a:defRPr b="0" i="0" sz="1200" u="none" cap="none" strike="noStrike">
                <a:solidFill>
                  <a:schemeClr val="lt1"/>
                </a:solidFill>
                <a:latin typeface="Poppins"/>
                <a:ea typeface="Poppins"/>
                <a:cs typeface="Poppins"/>
                <a:sym typeface="Poppins"/>
              </a:defRPr>
            </a:lvl9pPr>
          </a:lstStyle>
          <a:p/>
        </p:txBody>
      </p:sp>
      <p:pic>
        <p:nvPicPr>
          <p:cNvPr id="65" name="Shape 65"/>
          <p:cNvPicPr preferRelativeResize="0"/>
          <p:nvPr/>
        </p:nvPicPr>
        <p:blipFill rotWithShape="1">
          <a:blip r:embed="rId2">
            <a:alphaModFix/>
          </a:blip>
          <a:srcRect b="0" l="0" r="0" t="0"/>
          <a:stretch/>
        </p:blipFill>
        <p:spPr>
          <a:xfrm>
            <a:off x="2772000" y="288000"/>
            <a:ext cx="3600000" cy="3600000"/>
          </a:xfrm>
          <a:prstGeom prst="rect">
            <a:avLst/>
          </a:prstGeom>
          <a:noFill/>
          <a:ln>
            <a:noFill/>
          </a:ln>
        </p:spPr>
      </p:pic>
      <p:pic>
        <p:nvPicPr>
          <p:cNvPr id="66" name="Shape 66"/>
          <p:cNvPicPr preferRelativeResize="0"/>
          <p:nvPr/>
        </p:nvPicPr>
        <p:blipFill rotWithShape="1">
          <a:blip r:embed="rId3">
            <a:alphaModFix/>
          </a:blip>
          <a:srcRect b="0" l="0" r="0" t="0"/>
          <a:stretch/>
        </p:blipFill>
        <p:spPr>
          <a:xfrm>
            <a:off x="8074800" y="331200"/>
            <a:ext cx="676708" cy="539195"/>
          </a:xfrm>
          <a:prstGeom prst="rect">
            <a:avLst/>
          </a:prstGeom>
          <a:noFill/>
          <a:ln>
            <a:noFill/>
          </a:ln>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Title - White">
    <p:bg>
      <p:bgPr>
        <a:solidFill>
          <a:schemeClr val="lt1"/>
        </a:solidFill>
      </p:bgPr>
    </p:bg>
    <p:spTree>
      <p:nvGrpSpPr>
        <p:cNvPr id="67" name="Shape 67"/>
        <p:cNvGrpSpPr/>
        <p:nvPr/>
      </p:nvGrpSpPr>
      <p:grpSpPr>
        <a:xfrm>
          <a:off x="0" y="0"/>
          <a:ext cx="0" cy="0"/>
          <a:chOff x="0" y="0"/>
          <a:chExt cx="0" cy="0"/>
        </a:xfrm>
      </p:grpSpPr>
      <p:sp>
        <p:nvSpPr>
          <p:cNvPr id="68" name="Shape 68"/>
          <p:cNvSpPr txBox="1"/>
          <p:nvPr>
            <p:ph type="ctrTitle"/>
          </p:nvPr>
        </p:nvSpPr>
        <p:spPr>
          <a:xfrm>
            <a:off x="612000" y="4104000"/>
            <a:ext cx="7920000" cy="396000"/>
          </a:xfrm>
          <a:prstGeom prst="rect">
            <a:avLst/>
          </a:prstGeom>
          <a:noFill/>
          <a:ln>
            <a:noFill/>
          </a:ln>
        </p:spPr>
        <p:txBody>
          <a:bodyPr anchorCtr="0" anchor="t" bIns="91425" lIns="91425" rIns="91425" wrap="square" tIns="91425"/>
          <a:lstStyle>
            <a:lvl1pPr indent="0" lvl="0" marL="0" marR="0" rtl="0" algn="ctr">
              <a:lnSpc>
                <a:spcPct val="85000"/>
              </a:lnSpc>
              <a:spcBef>
                <a:spcPts val="0"/>
              </a:spcBef>
              <a:buClr>
                <a:schemeClr val="dk1"/>
              </a:buClr>
              <a:buFont typeface="Poppins"/>
              <a:buNone/>
              <a:defRPr b="0" i="0" sz="3000" u="none" cap="none" strike="noStrike">
                <a:solidFill>
                  <a:schemeClr val="dk1"/>
                </a:solidFill>
                <a:latin typeface="Poppins"/>
                <a:ea typeface="Poppins"/>
                <a:cs typeface="Poppins"/>
                <a:sym typeface="Poppins"/>
              </a:defRPr>
            </a:lvl1pPr>
            <a:lvl2pPr indent="0" lvl="1">
              <a:spcBef>
                <a:spcPts val="0"/>
              </a:spcBef>
              <a:buNone/>
              <a:defRPr sz="1800"/>
            </a:lvl2pPr>
            <a:lvl3pPr indent="0" lvl="2">
              <a:spcBef>
                <a:spcPts val="0"/>
              </a:spcBef>
              <a:buNone/>
              <a:defRPr sz="1800"/>
            </a:lvl3pPr>
            <a:lvl4pPr indent="0" lvl="3">
              <a:spcBef>
                <a:spcPts val="0"/>
              </a:spcBef>
              <a:buNone/>
              <a:defRPr sz="1800"/>
            </a:lvl4pPr>
            <a:lvl5pPr indent="0" lvl="4">
              <a:spcBef>
                <a:spcPts val="0"/>
              </a:spcBef>
              <a:buNone/>
              <a:defRPr sz="1800"/>
            </a:lvl5pPr>
            <a:lvl6pPr indent="0" lvl="5">
              <a:spcBef>
                <a:spcPts val="0"/>
              </a:spcBef>
              <a:buNone/>
              <a:defRPr sz="1800"/>
            </a:lvl6pPr>
            <a:lvl7pPr indent="0" lvl="6">
              <a:spcBef>
                <a:spcPts val="0"/>
              </a:spcBef>
              <a:buNone/>
              <a:defRPr sz="1800"/>
            </a:lvl7pPr>
            <a:lvl8pPr indent="0" lvl="7">
              <a:spcBef>
                <a:spcPts val="0"/>
              </a:spcBef>
              <a:buNone/>
              <a:defRPr sz="1800"/>
            </a:lvl8pPr>
            <a:lvl9pPr indent="0" lvl="8">
              <a:spcBef>
                <a:spcPts val="0"/>
              </a:spcBef>
              <a:buNone/>
              <a:defRPr sz="1800"/>
            </a:lvl9pPr>
          </a:lstStyle>
          <a:p/>
        </p:txBody>
      </p:sp>
      <p:sp>
        <p:nvSpPr>
          <p:cNvPr id="69" name="Shape 69"/>
          <p:cNvSpPr txBox="1"/>
          <p:nvPr>
            <p:ph idx="1" type="subTitle"/>
          </p:nvPr>
        </p:nvSpPr>
        <p:spPr>
          <a:xfrm>
            <a:off x="611188" y="4570413"/>
            <a:ext cx="7920812" cy="216000"/>
          </a:xfrm>
          <a:prstGeom prst="rect">
            <a:avLst/>
          </a:prstGeom>
          <a:noFill/>
          <a:ln>
            <a:noFill/>
          </a:ln>
        </p:spPr>
        <p:txBody>
          <a:bodyPr anchorCtr="0" anchor="t" bIns="91425" lIns="91425" rIns="91425" wrap="square" tIns="91425"/>
          <a:lstStyle>
            <a:lvl1pPr indent="0" lvl="0" marL="0" marR="0" rtl="0" algn="ctr">
              <a:lnSpc>
                <a:spcPct val="100000"/>
              </a:lnSpc>
              <a:spcBef>
                <a:spcPts val="600"/>
              </a:spcBef>
              <a:buClr>
                <a:schemeClr val="accent1"/>
              </a:buClr>
              <a:buFont typeface="Arial"/>
              <a:buNone/>
              <a:defRPr b="0" i="0" sz="1200" u="none" cap="none" strike="noStrike">
                <a:solidFill>
                  <a:schemeClr val="dk1"/>
                </a:solidFill>
                <a:latin typeface="Poppins"/>
                <a:ea typeface="Poppins"/>
                <a:cs typeface="Poppins"/>
                <a:sym typeface="Poppins"/>
              </a:defRPr>
            </a:lvl1pPr>
            <a:lvl2pPr indent="0" lvl="1" marL="0" marR="0" rtl="0" algn="ctr">
              <a:lnSpc>
                <a:spcPct val="100000"/>
              </a:lnSpc>
              <a:spcBef>
                <a:spcPts val="600"/>
              </a:spcBef>
              <a:buClr>
                <a:schemeClr val="accent1"/>
              </a:buClr>
              <a:buFont typeface="Arial"/>
              <a:buNone/>
              <a:defRPr b="0" i="0" sz="1200" u="none" cap="none" strike="noStrike">
                <a:solidFill>
                  <a:schemeClr val="dk1"/>
                </a:solidFill>
                <a:latin typeface="Poppins"/>
                <a:ea typeface="Poppins"/>
                <a:cs typeface="Poppins"/>
                <a:sym typeface="Poppins"/>
              </a:defRPr>
            </a:lvl2pPr>
            <a:lvl3pPr indent="0" lvl="2" marL="0" marR="0" rtl="0" algn="ctr">
              <a:lnSpc>
                <a:spcPct val="100000"/>
              </a:lnSpc>
              <a:spcBef>
                <a:spcPts val="600"/>
              </a:spcBef>
              <a:buClr>
                <a:schemeClr val="accent1"/>
              </a:buClr>
              <a:buFont typeface="Arial"/>
              <a:buNone/>
              <a:defRPr b="0" i="0" sz="1200" u="none" cap="none" strike="noStrike">
                <a:solidFill>
                  <a:schemeClr val="dk1"/>
                </a:solidFill>
                <a:latin typeface="Poppins"/>
                <a:ea typeface="Poppins"/>
                <a:cs typeface="Poppins"/>
                <a:sym typeface="Poppins"/>
              </a:defRPr>
            </a:lvl3pPr>
            <a:lvl4pPr indent="0" lvl="3" marL="0" marR="0" rtl="0" algn="ctr">
              <a:lnSpc>
                <a:spcPct val="100000"/>
              </a:lnSpc>
              <a:spcBef>
                <a:spcPts val="600"/>
              </a:spcBef>
              <a:buClr>
                <a:schemeClr val="accent1"/>
              </a:buClr>
              <a:buFont typeface="Arial"/>
              <a:buNone/>
              <a:defRPr b="0" i="0" sz="1200" u="none" cap="none" strike="noStrike">
                <a:solidFill>
                  <a:schemeClr val="dk1"/>
                </a:solidFill>
                <a:latin typeface="Poppins"/>
                <a:ea typeface="Poppins"/>
                <a:cs typeface="Poppins"/>
                <a:sym typeface="Poppins"/>
              </a:defRPr>
            </a:lvl4pPr>
            <a:lvl5pPr indent="0" lvl="4" marL="0" marR="0" rtl="0" algn="ctr">
              <a:lnSpc>
                <a:spcPct val="100000"/>
              </a:lnSpc>
              <a:spcBef>
                <a:spcPts val="600"/>
              </a:spcBef>
              <a:buClr>
                <a:schemeClr val="accent1"/>
              </a:buClr>
              <a:buFont typeface="Arial"/>
              <a:buNone/>
              <a:defRPr b="0" i="0" sz="1200" u="none" cap="none" strike="noStrike">
                <a:solidFill>
                  <a:schemeClr val="dk1"/>
                </a:solidFill>
                <a:latin typeface="Poppins"/>
                <a:ea typeface="Poppins"/>
                <a:cs typeface="Poppins"/>
                <a:sym typeface="Poppins"/>
              </a:defRPr>
            </a:lvl5pPr>
            <a:lvl6pPr indent="0" lvl="5" marL="0" marR="0" rtl="0" algn="ctr">
              <a:lnSpc>
                <a:spcPct val="100000"/>
              </a:lnSpc>
              <a:spcBef>
                <a:spcPts val="600"/>
              </a:spcBef>
              <a:buClr>
                <a:schemeClr val="accent1"/>
              </a:buClr>
              <a:buFont typeface="Arial"/>
              <a:buNone/>
              <a:defRPr b="0" i="0" sz="1200" u="none" cap="none" strike="noStrike">
                <a:solidFill>
                  <a:schemeClr val="dk1"/>
                </a:solidFill>
                <a:latin typeface="Poppins"/>
                <a:ea typeface="Poppins"/>
                <a:cs typeface="Poppins"/>
                <a:sym typeface="Poppins"/>
              </a:defRPr>
            </a:lvl6pPr>
            <a:lvl7pPr indent="0" lvl="6" marL="0" marR="0" rtl="0" algn="ctr">
              <a:lnSpc>
                <a:spcPct val="100000"/>
              </a:lnSpc>
              <a:spcBef>
                <a:spcPts val="600"/>
              </a:spcBef>
              <a:buClr>
                <a:schemeClr val="accent1"/>
              </a:buClr>
              <a:buFont typeface="Arial"/>
              <a:buNone/>
              <a:defRPr b="0" i="0" sz="1200" u="none" cap="none" strike="noStrike">
                <a:solidFill>
                  <a:schemeClr val="dk1"/>
                </a:solidFill>
                <a:latin typeface="Poppins"/>
                <a:ea typeface="Poppins"/>
                <a:cs typeface="Poppins"/>
                <a:sym typeface="Poppins"/>
              </a:defRPr>
            </a:lvl7pPr>
            <a:lvl8pPr indent="0" lvl="7" marL="0" marR="0" rtl="0" algn="ctr">
              <a:lnSpc>
                <a:spcPct val="100000"/>
              </a:lnSpc>
              <a:spcBef>
                <a:spcPts val="600"/>
              </a:spcBef>
              <a:buClr>
                <a:schemeClr val="accent1"/>
              </a:buClr>
              <a:buFont typeface="Arial"/>
              <a:buNone/>
              <a:defRPr b="0" i="0" sz="1200" u="none" cap="none" strike="noStrike">
                <a:solidFill>
                  <a:schemeClr val="dk1"/>
                </a:solidFill>
                <a:latin typeface="Poppins"/>
                <a:ea typeface="Poppins"/>
                <a:cs typeface="Poppins"/>
                <a:sym typeface="Poppins"/>
              </a:defRPr>
            </a:lvl8pPr>
            <a:lvl9pPr indent="0" lvl="8" marL="0" marR="0" rtl="0" algn="ctr">
              <a:lnSpc>
                <a:spcPct val="100000"/>
              </a:lnSpc>
              <a:spcBef>
                <a:spcPts val="600"/>
              </a:spcBef>
              <a:buClr>
                <a:schemeClr val="accent1"/>
              </a:buClr>
              <a:buFont typeface="Arial"/>
              <a:buNone/>
              <a:defRPr b="0" i="0" sz="1200" u="none" cap="none" strike="noStrike">
                <a:solidFill>
                  <a:schemeClr val="dk1"/>
                </a:solidFill>
                <a:latin typeface="Poppins"/>
                <a:ea typeface="Poppins"/>
                <a:cs typeface="Poppins"/>
                <a:sym typeface="Poppins"/>
              </a:defRPr>
            </a:lvl9pPr>
          </a:lstStyle>
          <a:p/>
        </p:txBody>
      </p:sp>
      <p:pic>
        <p:nvPicPr>
          <p:cNvPr id="70" name="Shape 70"/>
          <p:cNvPicPr preferRelativeResize="0"/>
          <p:nvPr/>
        </p:nvPicPr>
        <p:blipFill rotWithShape="1">
          <a:blip r:embed="rId2">
            <a:alphaModFix/>
          </a:blip>
          <a:srcRect b="0" l="0" r="0" t="0"/>
          <a:stretch/>
        </p:blipFill>
        <p:spPr>
          <a:xfrm>
            <a:off x="2772000" y="288000"/>
            <a:ext cx="3600000" cy="3600000"/>
          </a:xfrm>
          <a:prstGeom prst="rect">
            <a:avLst/>
          </a:prstGeom>
          <a:noFill/>
          <a:ln>
            <a:noFill/>
          </a:ln>
        </p:spPr>
      </p:pic>
      <p:pic>
        <p:nvPicPr>
          <p:cNvPr id="71" name="Shape 71"/>
          <p:cNvPicPr preferRelativeResize="0"/>
          <p:nvPr/>
        </p:nvPicPr>
        <p:blipFill rotWithShape="1">
          <a:blip r:embed="rId3">
            <a:alphaModFix/>
          </a:blip>
          <a:srcRect b="0" l="0" r="0" t="0"/>
          <a:stretch/>
        </p:blipFill>
        <p:spPr>
          <a:xfrm>
            <a:off x="8074800" y="331200"/>
            <a:ext cx="676708" cy="539195"/>
          </a:xfrm>
          <a:prstGeom prst="rect">
            <a:avLst/>
          </a:prstGeom>
          <a:noFill/>
          <a:ln>
            <a:noFill/>
          </a:ln>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Content + Background">
    <p:spTree>
      <p:nvGrpSpPr>
        <p:cNvPr id="72" name="Shape 72"/>
        <p:cNvGrpSpPr/>
        <p:nvPr/>
      </p:nvGrpSpPr>
      <p:grpSpPr>
        <a:xfrm>
          <a:off x="0" y="0"/>
          <a:ext cx="0" cy="0"/>
          <a:chOff x="0" y="0"/>
          <a:chExt cx="0" cy="0"/>
        </a:xfrm>
      </p:grpSpPr>
      <p:pic>
        <p:nvPicPr>
          <p:cNvPr id="73" name="Shape 73"/>
          <p:cNvPicPr preferRelativeResize="0"/>
          <p:nvPr/>
        </p:nvPicPr>
        <p:blipFill rotWithShape="1">
          <a:blip r:embed="rId2">
            <a:alphaModFix/>
          </a:blip>
          <a:srcRect b="0" l="0" r="0" t="0"/>
          <a:stretch/>
        </p:blipFill>
        <p:spPr>
          <a:xfrm>
            <a:off x="20385" y="-900"/>
            <a:ext cx="9107648" cy="5119064"/>
          </a:xfrm>
          <a:prstGeom prst="rect">
            <a:avLst/>
          </a:prstGeom>
          <a:noFill/>
          <a:ln>
            <a:noFill/>
          </a:ln>
        </p:spPr>
      </p:pic>
      <p:sp>
        <p:nvSpPr>
          <p:cNvPr id="74" name="Shape 74"/>
          <p:cNvSpPr/>
          <p:nvPr/>
        </p:nvSpPr>
        <p:spPr>
          <a:xfrm>
            <a:off x="1" y="4976022"/>
            <a:ext cx="9144000" cy="178222"/>
          </a:xfrm>
          <a:prstGeom prst="rect">
            <a:avLst/>
          </a:prstGeom>
          <a:solidFill>
            <a:schemeClr val="dk2"/>
          </a:solidFill>
          <a:ln>
            <a:noFill/>
          </a:ln>
        </p:spPr>
        <p:txBody>
          <a:bodyPr anchorCtr="0" anchor="ctr" bIns="45700" lIns="91425" rIns="91425" wrap="square" tIns="45700">
            <a:noAutofit/>
          </a:bodyPr>
          <a:lstStyle/>
          <a:p>
            <a:pPr indent="0" lvl="0" marL="0" marR="0" rtl="0" algn="ctr">
              <a:spcBef>
                <a:spcPts val="0"/>
              </a:spcBef>
              <a:buNone/>
            </a:pPr>
            <a:r>
              <a:t/>
            </a:r>
            <a:endParaRPr sz="1800">
              <a:solidFill>
                <a:schemeClr val="lt1"/>
              </a:solidFill>
              <a:latin typeface="Poppins"/>
              <a:ea typeface="Poppins"/>
              <a:cs typeface="Poppins"/>
              <a:sym typeface="Poppins"/>
            </a:endParaRPr>
          </a:p>
        </p:txBody>
      </p:sp>
      <p:sp>
        <p:nvSpPr>
          <p:cNvPr id="75" name="Shape 75"/>
          <p:cNvSpPr/>
          <p:nvPr/>
        </p:nvSpPr>
        <p:spPr>
          <a:xfrm>
            <a:off x="1" y="0"/>
            <a:ext cx="9144000" cy="467876"/>
          </a:xfrm>
          <a:prstGeom prst="rect">
            <a:avLst/>
          </a:prstGeom>
          <a:solidFill>
            <a:schemeClr val="dk2"/>
          </a:solidFill>
          <a:ln>
            <a:noFill/>
          </a:ln>
        </p:spPr>
        <p:txBody>
          <a:bodyPr anchorCtr="0" anchor="ctr" bIns="45700" lIns="91425" rIns="91425" wrap="square" tIns="45700">
            <a:noAutofit/>
          </a:bodyPr>
          <a:lstStyle/>
          <a:p>
            <a:pPr indent="0" lvl="0" marL="0" marR="0" rtl="0" algn="ctr">
              <a:spcBef>
                <a:spcPts val="0"/>
              </a:spcBef>
              <a:buNone/>
            </a:pPr>
            <a:r>
              <a:t/>
            </a:r>
            <a:endParaRPr sz="1800">
              <a:solidFill>
                <a:schemeClr val="lt1"/>
              </a:solidFill>
              <a:latin typeface="Poppins"/>
              <a:ea typeface="Poppins"/>
              <a:cs typeface="Poppins"/>
              <a:sym typeface="Poppins"/>
            </a:endParaRPr>
          </a:p>
        </p:txBody>
      </p:sp>
      <p:cxnSp>
        <p:nvCxnSpPr>
          <p:cNvPr id="76" name="Shape 76"/>
          <p:cNvCxnSpPr/>
          <p:nvPr/>
        </p:nvCxnSpPr>
        <p:spPr>
          <a:xfrm>
            <a:off x="-1" y="467876"/>
            <a:ext cx="9144000" cy="0"/>
          </a:xfrm>
          <a:prstGeom prst="straightConnector1">
            <a:avLst/>
          </a:prstGeom>
          <a:noFill/>
          <a:ln cap="flat" cmpd="sng" w="38100">
            <a:solidFill>
              <a:schemeClr val="accent1"/>
            </a:solidFill>
            <a:prstDash val="solid"/>
            <a:round/>
            <a:headEnd len="med" w="med" type="none"/>
            <a:tailEnd len="med" w="med" type="none"/>
          </a:ln>
        </p:spPr>
      </p:cxnSp>
      <p:cxnSp>
        <p:nvCxnSpPr>
          <p:cNvPr id="77" name="Shape 77"/>
          <p:cNvCxnSpPr/>
          <p:nvPr/>
        </p:nvCxnSpPr>
        <p:spPr>
          <a:xfrm>
            <a:off x="1" y="4976022"/>
            <a:ext cx="9144000" cy="0"/>
          </a:xfrm>
          <a:prstGeom prst="straightConnector1">
            <a:avLst/>
          </a:prstGeom>
          <a:noFill/>
          <a:ln cap="flat" cmpd="sng" w="38100">
            <a:solidFill>
              <a:schemeClr val="accent1"/>
            </a:solidFill>
            <a:prstDash val="solid"/>
            <a:round/>
            <a:headEnd len="med" w="med" type="none"/>
            <a:tailEnd len="med" w="med" type="none"/>
          </a:ln>
        </p:spPr>
      </p:cxnSp>
      <p:sp>
        <p:nvSpPr>
          <p:cNvPr id="78" name="Shape 78"/>
          <p:cNvSpPr txBox="1"/>
          <p:nvPr>
            <p:ph idx="1" type="body"/>
          </p:nvPr>
        </p:nvSpPr>
        <p:spPr>
          <a:xfrm>
            <a:off x="611450" y="1529999"/>
            <a:ext cx="3960549" cy="3240000"/>
          </a:xfrm>
          <a:prstGeom prst="rect">
            <a:avLst/>
          </a:prstGeom>
          <a:noFill/>
          <a:ln>
            <a:noFill/>
          </a:ln>
        </p:spPr>
        <p:txBody>
          <a:bodyPr anchorCtr="0" anchor="t" bIns="91425" lIns="91425" rIns="91425" wrap="square" tIns="91425"/>
          <a:lstStyle>
            <a:lvl1pPr indent="-150400" lvl="0" marL="252000" marR="0" rtl="0" algn="l">
              <a:lnSpc>
                <a:spcPct val="114000"/>
              </a:lnSpc>
              <a:spcBef>
                <a:spcPts val="600"/>
              </a:spcBef>
              <a:buClr>
                <a:schemeClr val="accent1"/>
              </a:buClr>
              <a:buSzPct val="100000"/>
              <a:buFont typeface="Arial"/>
              <a:buChar char="•"/>
              <a:defRPr b="0" i="0" sz="1600" u="none" cap="none" strike="noStrike">
                <a:solidFill>
                  <a:schemeClr val="dk1"/>
                </a:solidFill>
                <a:latin typeface="Poppins"/>
                <a:ea typeface="Poppins"/>
                <a:cs typeface="Poppins"/>
                <a:sym typeface="Poppins"/>
              </a:defRPr>
            </a:lvl1pPr>
            <a:lvl2pPr indent="-173800" lvl="1" marL="504000" marR="0" rtl="0" algn="l">
              <a:lnSpc>
                <a:spcPct val="114000"/>
              </a:lnSpc>
              <a:spcBef>
                <a:spcPts val="600"/>
              </a:spcBef>
              <a:buClr>
                <a:schemeClr val="accent1"/>
              </a:buClr>
              <a:buSzPct val="100000"/>
              <a:buFont typeface="Arial"/>
              <a:buChar char="•"/>
              <a:defRPr b="0" i="0" sz="1400" u="none" cap="none" strike="noStrike">
                <a:solidFill>
                  <a:schemeClr val="dk1"/>
                </a:solidFill>
                <a:latin typeface="Poppins"/>
                <a:ea typeface="Poppins"/>
                <a:cs typeface="Poppins"/>
                <a:sym typeface="Poppins"/>
              </a:defRPr>
            </a:lvl2pPr>
            <a:lvl3pPr indent="-184499" lvl="2" marL="756000" marR="0" rtl="0" algn="l">
              <a:lnSpc>
                <a:spcPct val="114000"/>
              </a:lnSpc>
              <a:spcBef>
                <a:spcPts val="600"/>
              </a:spcBef>
              <a:buClr>
                <a:schemeClr val="accent1"/>
              </a:buClr>
              <a:buSzPct val="100000"/>
              <a:buFont typeface="Arial"/>
              <a:buChar char="•"/>
              <a:defRPr b="0" i="0" sz="1200" u="none" cap="none" strike="noStrike">
                <a:solidFill>
                  <a:schemeClr val="dk1"/>
                </a:solidFill>
                <a:latin typeface="Poppins"/>
                <a:ea typeface="Poppins"/>
                <a:cs typeface="Poppins"/>
                <a:sym typeface="Poppins"/>
              </a:defRPr>
            </a:lvl3pPr>
            <a:lvl4pPr indent="-184499" lvl="3" marL="756000" marR="0" rtl="0" algn="l">
              <a:lnSpc>
                <a:spcPct val="114000"/>
              </a:lnSpc>
              <a:spcBef>
                <a:spcPts val="600"/>
              </a:spcBef>
              <a:buClr>
                <a:schemeClr val="accent1"/>
              </a:buClr>
              <a:buSzPct val="100000"/>
              <a:buFont typeface="Arial"/>
              <a:buChar char="•"/>
              <a:defRPr b="0" i="0" sz="1200" u="none" cap="none" strike="noStrike">
                <a:solidFill>
                  <a:schemeClr val="dk1"/>
                </a:solidFill>
                <a:latin typeface="Poppins"/>
                <a:ea typeface="Poppins"/>
                <a:cs typeface="Poppins"/>
                <a:sym typeface="Poppins"/>
              </a:defRPr>
            </a:lvl4pPr>
            <a:lvl5pPr indent="-184499" lvl="4" marL="756000" marR="0" rtl="0" algn="l">
              <a:lnSpc>
                <a:spcPct val="114000"/>
              </a:lnSpc>
              <a:spcBef>
                <a:spcPts val="600"/>
              </a:spcBef>
              <a:buClr>
                <a:schemeClr val="accent1"/>
              </a:buClr>
              <a:buSzPct val="100000"/>
              <a:buFont typeface="Arial"/>
              <a:buChar char="•"/>
              <a:defRPr b="0" i="0" sz="1200" u="none" cap="none" strike="noStrike">
                <a:solidFill>
                  <a:schemeClr val="dk1"/>
                </a:solidFill>
                <a:latin typeface="Poppins"/>
                <a:ea typeface="Poppins"/>
                <a:cs typeface="Poppins"/>
                <a:sym typeface="Poppins"/>
              </a:defRPr>
            </a:lvl5pPr>
            <a:lvl6pPr indent="-184499" lvl="5" marL="756000" marR="0" rtl="0" algn="l">
              <a:lnSpc>
                <a:spcPct val="114000"/>
              </a:lnSpc>
              <a:spcBef>
                <a:spcPts val="600"/>
              </a:spcBef>
              <a:buClr>
                <a:schemeClr val="accent1"/>
              </a:buClr>
              <a:buSzPct val="100000"/>
              <a:buFont typeface="Arial"/>
              <a:buChar char="•"/>
              <a:defRPr b="0" i="0" sz="1200" u="none" cap="none" strike="noStrike">
                <a:solidFill>
                  <a:schemeClr val="dk1"/>
                </a:solidFill>
                <a:latin typeface="Poppins"/>
                <a:ea typeface="Poppins"/>
                <a:cs typeface="Poppins"/>
                <a:sym typeface="Poppins"/>
              </a:defRPr>
            </a:lvl6pPr>
            <a:lvl7pPr indent="-184499" lvl="6" marL="756000" marR="0" rtl="0" algn="l">
              <a:lnSpc>
                <a:spcPct val="114000"/>
              </a:lnSpc>
              <a:spcBef>
                <a:spcPts val="600"/>
              </a:spcBef>
              <a:buClr>
                <a:schemeClr val="accent1"/>
              </a:buClr>
              <a:buSzPct val="100000"/>
              <a:buFont typeface="Arial"/>
              <a:buChar char="•"/>
              <a:defRPr b="0" i="0" sz="1200" u="none" cap="none" strike="noStrike">
                <a:solidFill>
                  <a:schemeClr val="dk1"/>
                </a:solidFill>
                <a:latin typeface="Poppins"/>
                <a:ea typeface="Poppins"/>
                <a:cs typeface="Poppins"/>
                <a:sym typeface="Poppins"/>
              </a:defRPr>
            </a:lvl7pPr>
            <a:lvl8pPr indent="-184499" lvl="7" marL="756000" marR="0" rtl="0" algn="l">
              <a:lnSpc>
                <a:spcPct val="114000"/>
              </a:lnSpc>
              <a:spcBef>
                <a:spcPts val="600"/>
              </a:spcBef>
              <a:buClr>
                <a:schemeClr val="accent1"/>
              </a:buClr>
              <a:buSzPct val="100000"/>
              <a:buFont typeface="Arial"/>
              <a:buChar char="•"/>
              <a:defRPr b="0" i="0" sz="1200" u="none" cap="none" strike="noStrike">
                <a:solidFill>
                  <a:schemeClr val="dk1"/>
                </a:solidFill>
                <a:latin typeface="Poppins"/>
                <a:ea typeface="Poppins"/>
                <a:cs typeface="Poppins"/>
                <a:sym typeface="Poppins"/>
              </a:defRPr>
            </a:lvl8pPr>
            <a:lvl9pPr indent="-184499" lvl="8" marL="756000" marR="0" rtl="0" algn="l">
              <a:lnSpc>
                <a:spcPct val="114000"/>
              </a:lnSpc>
              <a:spcBef>
                <a:spcPts val="600"/>
              </a:spcBef>
              <a:buClr>
                <a:schemeClr val="accent1"/>
              </a:buClr>
              <a:buSzPct val="100000"/>
              <a:buFont typeface="Arial"/>
              <a:buChar char="•"/>
              <a:defRPr b="0" i="0" sz="1200" u="none" cap="none" strike="noStrike">
                <a:solidFill>
                  <a:schemeClr val="dk1"/>
                </a:solidFill>
                <a:latin typeface="Poppins"/>
                <a:ea typeface="Poppins"/>
                <a:cs typeface="Poppins"/>
                <a:sym typeface="Poppins"/>
              </a:defRPr>
            </a:lvl9pPr>
          </a:lstStyle>
          <a:p/>
        </p:txBody>
      </p:sp>
      <p:cxnSp>
        <p:nvCxnSpPr>
          <p:cNvPr id="79" name="Shape 79"/>
          <p:cNvCxnSpPr/>
          <p:nvPr/>
        </p:nvCxnSpPr>
        <p:spPr>
          <a:xfrm>
            <a:off x="612000" y="1275110"/>
            <a:ext cx="3960551" cy="0"/>
          </a:xfrm>
          <a:prstGeom prst="straightConnector1">
            <a:avLst/>
          </a:prstGeom>
          <a:noFill/>
          <a:ln cap="flat" cmpd="sng" w="9525">
            <a:solidFill>
              <a:schemeClr val="accent1"/>
            </a:solidFill>
            <a:prstDash val="solid"/>
            <a:round/>
            <a:headEnd len="med" w="med" type="none"/>
            <a:tailEnd len="med" w="med" type="none"/>
          </a:ln>
        </p:spPr>
      </p:cxnSp>
      <p:sp>
        <p:nvSpPr>
          <p:cNvPr id="80" name="Shape 80"/>
          <p:cNvSpPr txBox="1"/>
          <p:nvPr>
            <p:ph idx="10" type="dt"/>
          </p:nvPr>
        </p:nvSpPr>
        <p:spPr>
          <a:xfrm>
            <a:off x="611450" y="5022000"/>
            <a:ext cx="7380000" cy="90000"/>
          </a:xfrm>
          <a:prstGeom prst="rect">
            <a:avLst/>
          </a:prstGeom>
          <a:noFill/>
          <a:ln>
            <a:noFill/>
          </a:ln>
        </p:spPr>
        <p:txBody>
          <a:bodyPr anchorCtr="0" anchor="t" bIns="91425" lIns="91425" rIns="91425" wrap="square" tIns="91425"/>
          <a:lstStyle>
            <a:lvl1pPr indent="0" lvl="0" marL="0" marR="0" rtl="0" algn="l">
              <a:spcBef>
                <a:spcPts val="0"/>
              </a:spcBef>
              <a:buNone/>
              <a:defRPr sz="600">
                <a:solidFill>
                  <a:schemeClr val="lt1"/>
                </a:solidFill>
                <a:latin typeface="Poppins"/>
                <a:ea typeface="Poppins"/>
                <a:cs typeface="Poppins"/>
                <a:sym typeface="Poppins"/>
              </a:defRPr>
            </a:lvl1pPr>
            <a:lvl2pPr indent="0" lvl="1" marL="457200" marR="0" rtl="0" algn="l">
              <a:spcBef>
                <a:spcPts val="0"/>
              </a:spcBef>
              <a:buNone/>
              <a:defRPr b="0" i="0" sz="1800" u="none" cap="none" strike="noStrike">
                <a:solidFill>
                  <a:schemeClr val="dk1"/>
                </a:solidFill>
                <a:latin typeface="Poppins"/>
                <a:ea typeface="Poppins"/>
                <a:cs typeface="Poppins"/>
                <a:sym typeface="Poppins"/>
              </a:defRPr>
            </a:lvl2pPr>
            <a:lvl3pPr indent="0" lvl="2" marL="914400" marR="0" rtl="0" algn="l">
              <a:spcBef>
                <a:spcPts val="0"/>
              </a:spcBef>
              <a:buNone/>
              <a:defRPr b="0" i="0" sz="1800" u="none" cap="none" strike="noStrike">
                <a:solidFill>
                  <a:schemeClr val="dk1"/>
                </a:solidFill>
                <a:latin typeface="Poppins"/>
                <a:ea typeface="Poppins"/>
                <a:cs typeface="Poppins"/>
                <a:sym typeface="Poppins"/>
              </a:defRPr>
            </a:lvl3pPr>
            <a:lvl4pPr indent="0" lvl="3" marL="1371600" marR="0" rtl="0" algn="l">
              <a:spcBef>
                <a:spcPts val="0"/>
              </a:spcBef>
              <a:buNone/>
              <a:defRPr b="0" i="0" sz="1800" u="none" cap="none" strike="noStrike">
                <a:solidFill>
                  <a:schemeClr val="dk1"/>
                </a:solidFill>
                <a:latin typeface="Poppins"/>
                <a:ea typeface="Poppins"/>
                <a:cs typeface="Poppins"/>
                <a:sym typeface="Poppins"/>
              </a:defRPr>
            </a:lvl4pPr>
            <a:lvl5pPr indent="0" lvl="4" marL="1828800" marR="0" rtl="0" algn="l">
              <a:spcBef>
                <a:spcPts val="0"/>
              </a:spcBef>
              <a:buNone/>
              <a:defRPr b="0" i="0" sz="1800" u="none" cap="none" strike="noStrike">
                <a:solidFill>
                  <a:schemeClr val="dk1"/>
                </a:solidFill>
                <a:latin typeface="Poppins"/>
                <a:ea typeface="Poppins"/>
                <a:cs typeface="Poppins"/>
                <a:sym typeface="Poppins"/>
              </a:defRPr>
            </a:lvl5pPr>
            <a:lvl6pPr indent="0" lvl="5" marL="2286000" marR="0" rtl="0" algn="l">
              <a:spcBef>
                <a:spcPts val="0"/>
              </a:spcBef>
              <a:buNone/>
              <a:defRPr b="0" i="0" sz="1800" u="none" cap="none" strike="noStrike">
                <a:solidFill>
                  <a:schemeClr val="dk1"/>
                </a:solidFill>
                <a:latin typeface="Poppins"/>
                <a:ea typeface="Poppins"/>
                <a:cs typeface="Poppins"/>
                <a:sym typeface="Poppins"/>
              </a:defRPr>
            </a:lvl6pPr>
            <a:lvl7pPr indent="0" lvl="6" marL="2743200" marR="0" rtl="0" algn="l">
              <a:spcBef>
                <a:spcPts val="0"/>
              </a:spcBef>
              <a:buNone/>
              <a:defRPr b="0" i="0" sz="1800" u="none" cap="none" strike="noStrike">
                <a:solidFill>
                  <a:schemeClr val="dk1"/>
                </a:solidFill>
                <a:latin typeface="Poppins"/>
                <a:ea typeface="Poppins"/>
                <a:cs typeface="Poppins"/>
                <a:sym typeface="Poppins"/>
              </a:defRPr>
            </a:lvl7pPr>
            <a:lvl8pPr indent="0" lvl="7" marL="3200400" marR="0" rtl="0" algn="l">
              <a:spcBef>
                <a:spcPts val="0"/>
              </a:spcBef>
              <a:buNone/>
              <a:defRPr b="0" i="0" sz="1800" u="none" cap="none" strike="noStrike">
                <a:solidFill>
                  <a:schemeClr val="dk1"/>
                </a:solidFill>
                <a:latin typeface="Poppins"/>
                <a:ea typeface="Poppins"/>
                <a:cs typeface="Poppins"/>
                <a:sym typeface="Poppins"/>
              </a:defRPr>
            </a:lvl8pPr>
            <a:lvl9pPr indent="0" lvl="8" marL="3657600" marR="0" rtl="0" algn="l">
              <a:spcBef>
                <a:spcPts val="0"/>
              </a:spcBef>
              <a:buNone/>
              <a:defRPr b="0" i="0" sz="1800" u="none" cap="none" strike="noStrike">
                <a:solidFill>
                  <a:schemeClr val="dk1"/>
                </a:solidFill>
                <a:latin typeface="Poppins"/>
                <a:ea typeface="Poppins"/>
                <a:cs typeface="Poppins"/>
                <a:sym typeface="Poppins"/>
              </a:defRPr>
            </a:lvl9pPr>
          </a:lstStyle>
          <a:p/>
        </p:txBody>
      </p:sp>
      <p:sp>
        <p:nvSpPr>
          <p:cNvPr id="81" name="Shape 81"/>
          <p:cNvSpPr txBox="1"/>
          <p:nvPr>
            <p:ph idx="11" type="ftr"/>
          </p:nvPr>
        </p:nvSpPr>
        <p:spPr>
          <a:xfrm>
            <a:off x="611450" y="162722"/>
            <a:ext cx="7920000" cy="144000"/>
          </a:xfrm>
          <a:prstGeom prst="rect">
            <a:avLst/>
          </a:prstGeom>
          <a:noFill/>
          <a:ln>
            <a:noFill/>
          </a:ln>
        </p:spPr>
        <p:txBody>
          <a:bodyPr anchorCtr="0" anchor="t" bIns="91425" lIns="91425" rIns="91425" wrap="square" tIns="91425"/>
          <a:lstStyle>
            <a:lvl1pPr indent="0" lvl="0" marL="0" marR="0" rtl="0" algn="l">
              <a:spcBef>
                <a:spcPts val="0"/>
              </a:spcBef>
              <a:buNone/>
              <a:defRPr sz="1000">
                <a:solidFill>
                  <a:schemeClr val="lt1"/>
                </a:solidFill>
                <a:latin typeface="Poppins"/>
                <a:ea typeface="Poppins"/>
                <a:cs typeface="Poppins"/>
                <a:sym typeface="Poppins"/>
              </a:defRPr>
            </a:lvl1pPr>
            <a:lvl2pPr indent="0" lvl="1" marL="457200" marR="0" rtl="0" algn="l">
              <a:spcBef>
                <a:spcPts val="0"/>
              </a:spcBef>
              <a:buNone/>
              <a:defRPr b="0" i="0" sz="1800" u="none" cap="none" strike="noStrike">
                <a:solidFill>
                  <a:schemeClr val="dk1"/>
                </a:solidFill>
                <a:latin typeface="Poppins"/>
                <a:ea typeface="Poppins"/>
                <a:cs typeface="Poppins"/>
                <a:sym typeface="Poppins"/>
              </a:defRPr>
            </a:lvl2pPr>
            <a:lvl3pPr indent="0" lvl="2" marL="914400" marR="0" rtl="0" algn="l">
              <a:spcBef>
                <a:spcPts val="0"/>
              </a:spcBef>
              <a:buNone/>
              <a:defRPr b="0" i="0" sz="1800" u="none" cap="none" strike="noStrike">
                <a:solidFill>
                  <a:schemeClr val="dk1"/>
                </a:solidFill>
                <a:latin typeface="Poppins"/>
                <a:ea typeface="Poppins"/>
                <a:cs typeface="Poppins"/>
                <a:sym typeface="Poppins"/>
              </a:defRPr>
            </a:lvl3pPr>
            <a:lvl4pPr indent="0" lvl="3" marL="1371600" marR="0" rtl="0" algn="l">
              <a:spcBef>
                <a:spcPts val="0"/>
              </a:spcBef>
              <a:buNone/>
              <a:defRPr b="0" i="0" sz="1800" u="none" cap="none" strike="noStrike">
                <a:solidFill>
                  <a:schemeClr val="dk1"/>
                </a:solidFill>
                <a:latin typeface="Poppins"/>
                <a:ea typeface="Poppins"/>
                <a:cs typeface="Poppins"/>
                <a:sym typeface="Poppins"/>
              </a:defRPr>
            </a:lvl4pPr>
            <a:lvl5pPr indent="0" lvl="4" marL="1828800" marR="0" rtl="0" algn="l">
              <a:spcBef>
                <a:spcPts val="0"/>
              </a:spcBef>
              <a:buNone/>
              <a:defRPr b="0" i="0" sz="1800" u="none" cap="none" strike="noStrike">
                <a:solidFill>
                  <a:schemeClr val="dk1"/>
                </a:solidFill>
                <a:latin typeface="Poppins"/>
                <a:ea typeface="Poppins"/>
                <a:cs typeface="Poppins"/>
                <a:sym typeface="Poppins"/>
              </a:defRPr>
            </a:lvl5pPr>
            <a:lvl6pPr indent="0" lvl="5" marL="2286000" marR="0" rtl="0" algn="l">
              <a:spcBef>
                <a:spcPts val="0"/>
              </a:spcBef>
              <a:buNone/>
              <a:defRPr b="0" i="0" sz="1800" u="none" cap="none" strike="noStrike">
                <a:solidFill>
                  <a:schemeClr val="dk1"/>
                </a:solidFill>
                <a:latin typeface="Poppins"/>
                <a:ea typeface="Poppins"/>
                <a:cs typeface="Poppins"/>
                <a:sym typeface="Poppins"/>
              </a:defRPr>
            </a:lvl6pPr>
            <a:lvl7pPr indent="0" lvl="6" marL="2743200" marR="0" rtl="0" algn="l">
              <a:spcBef>
                <a:spcPts val="0"/>
              </a:spcBef>
              <a:buNone/>
              <a:defRPr b="0" i="0" sz="1800" u="none" cap="none" strike="noStrike">
                <a:solidFill>
                  <a:schemeClr val="dk1"/>
                </a:solidFill>
                <a:latin typeface="Poppins"/>
                <a:ea typeface="Poppins"/>
                <a:cs typeface="Poppins"/>
                <a:sym typeface="Poppins"/>
              </a:defRPr>
            </a:lvl7pPr>
            <a:lvl8pPr indent="0" lvl="7" marL="3200400" marR="0" rtl="0" algn="l">
              <a:spcBef>
                <a:spcPts val="0"/>
              </a:spcBef>
              <a:buNone/>
              <a:defRPr b="0" i="0" sz="1800" u="none" cap="none" strike="noStrike">
                <a:solidFill>
                  <a:schemeClr val="dk1"/>
                </a:solidFill>
                <a:latin typeface="Poppins"/>
                <a:ea typeface="Poppins"/>
                <a:cs typeface="Poppins"/>
                <a:sym typeface="Poppins"/>
              </a:defRPr>
            </a:lvl8pPr>
            <a:lvl9pPr indent="0" lvl="8" marL="3657600" marR="0" rtl="0" algn="l">
              <a:spcBef>
                <a:spcPts val="0"/>
              </a:spcBef>
              <a:buNone/>
              <a:defRPr b="0" i="0" sz="1800" u="none" cap="none" strike="noStrike">
                <a:solidFill>
                  <a:schemeClr val="dk1"/>
                </a:solidFill>
                <a:latin typeface="Poppins"/>
                <a:ea typeface="Poppins"/>
                <a:cs typeface="Poppins"/>
                <a:sym typeface="Poppins"/>
              </a:defRPr>
            </a:lvl9pPr>
          </a:lstStyle>
          <a:p/>
        </p:txBody>
      </p:sp>
      <p:sp>
        <p:nvSpPr>
          <p:cNvPr id="82" name="Shape 82"/>
          <p:cNvSpPr txBox="1"/>
          <p:nvPr>
            <p:ph idx="12" type="sldNum"/>
          </p:nvPr>
        </p:nvSpPr>
        <p:spPr>
          <a:xfrm>
            <a:off x="8171450" y="5022000"/>
            <a:ext cx="360000" cy="90000"/>
          </a:xfrm>
          <a:prstGeom prst="rect">
            <a:avLst/>
          </a:prstGeom>
          <a:noFill/>
          <a:ln>
            <a:noFill/>
          </a:ln>
        </p:spPr>
        <p:txBody>
          <a:bodyPr anchorCtr="0" anchor="t" bIns="0" lIns="0" rIns="0" wrap="square" tIns="0">
            <a:noAutofit/>
          </a:bodyPr>
          <a:lstStyle/>
          <a:p>
            <a:pPr indent="0" lvl="0" marL="0" marR="0" rtl="0" algn="r">
              <a:spcBef>
                <a:spcPts val="0"/>
              </a:spcBef>
              <a:buSzPct val="25000"/>
              <a:buNone/>
            </a:pPr>
            <a:fld id="{00000000-1234-1234-1234-123412341234}" type="slidenum">
              <a:rPr lang="en-GB" sz="600">
                <a:solidFill>
                  <a:schemeClr val="lt1"/>
                </a:solidFill>
                <a:latin typeface="Poppins"/>
                <a:ea typeface="Poppins"/>
                <a:cs typeface="Poppins"/>
                <a:sym typeface="Poppins"/>
              </a:rPr>
              <a:t>‹#›</a:t>
            </a:fld>
          </a:p>
        </p:txBody>
      </p:sp>
      <p:sp>
        <p:nvSpPr>
          <p:cNvPr id="83" name="Shape 83"/>
          <p:cNvSpPr txBox="1"/>
          <p:nvPr>
            <p:ph type="title"/>
          </p:nvPr>
        </p:nvSpPr>
        <p:spPr>
          <a:xfrm>
            <a:off x="611450" y="576000"/>
            <a:ext cx="3960000" cy="648000"/>
          </a:xfrm>
          <a:prstGeom prst="rect">
            <a:avLst/>
          </a:prstGeom>
          <a:noFill/>
          <a:ln>
            <a:noFill/>
          </a:ln>
        </p:spPr>
        <p:txBody>
          <a:bodyPr anchorCtr="0" anchor="b" bIns="91425" lIns="91425" rIns="91425" wrap="square" tIns="91425"/>
          <a:lstStyle>
            <a:lvl1pPr indent="0" lvl="0" marL="0" marR="0" rtl="0" algn="l">
              <a:lnSpc>
                <a:spcPct val="85000"/>
              </a:lnSpc>
              <a:spcBef>
                <a:spcPts val="0"/>
              </a:spcBef>
              <a:buClr>
                <a:schemeClr val="dk1"/>
              </a:buClr>
              <a:buFont typeface="Poppins"/>
              <a:buNone/>
              <a:defRPr b="0" i="0" sz="2400" u="none" cap="none" strike="noStrike">
                <a:solidFill>
                  <a:schemeClr val="dk1"/>
                </a:solidFill>
                <a:latin typeface="Poppins"/>
                <a:ea typeface="Poppins"/>
                <a:cs typeface="Poppins"/>
                <a:sym typeface="Poppins"/>
              </a:defRPr>
            </a:lvl1pPr>
            <a:lvl2pPr indent="0" lvl="1">
              <a:spcBef>
                <a:spcPts val="0"/>
              </a:spcBef>
              <a:buNone/>
              <a:defRPr sz="1800"/>
            </a:lvl2pPr>
            <a:lvl3pPr indent="0" lvl="2">
              <a:spcBef>
                <a:spcPts val="0"/>
              </a:spcBef>
              <a:buNone/>
              <a:defRPr sz="1800"/>
            </a:lvl3pPr>
            <a:lvl4pPr indent="0" lvl="3">
              <a:spcBef>
                <a:spcPts val="0"/>
              </a:spcBef>
              <a:buNone/>
              <a:defRPr sz="1800"/>
            </a:lvl4pPr>
            <a:lvl5pPr indent="0" lvl="4">
              <a:spcBef>
                <a:spcPts val="0"/>
              </a:spcBef>
              <a:buNone/>
              <a:defRPr sz="1800"/>
            </a:lvl5pPr>
            <a:lvl6pPr indent="0" lvl="5">
              <a:spcBef>
                <a:spcPts val="0"/>
              </a:spcBef>
              <a:buNone/>
              <a:defRPr sz="1800"/>
            </a:lvl6pPr>
            <a:lvl7pPr indent="0" lvl="6">
              <a:spcBef>
                <a:spcPts val="0"/>
              </a:spcBef>
              <a:buNone/>
              <a:defRPr sz="1800"/>
            </a:lvl7pPr>
            <a:lvl8pPr indent="0" lvl="7">
              <a:spcBef>
                <a:spcPts val="0"/>
              </a:spcBef>
              <a:buNone/>
              <a:defRPr sz="1800"/>
            </a:lvl8pPr>
            <a:lvl9pPr indent="0" lvl="8">
              <a:spcBef>
                <a:spcPts val="0"/>
              </a:spcBef>
              <a:buNone/>
              <a:defRPr sz="1800"/>
            </a:lvl9pPr>
          </a:lstStyle>
          <a:p/>
        </p:txBody>
      </p:sp>
      <p:pic>
        <p:nvPicPr>
          <p:cNvPr id="84" name="Shape 84"/>
          <p:cNvPicPr preferRelativeResize="0"/>
          <p:nvPr/>
        </p:nvPicPr>
        <p:blipFill rotWithShape="1">
          <a:blip r:embed="rId3">
            <a:alphaModFix/>
          </a:blip>
          <a:srcRect b="0" l="0" r="0" t="0"/>
          <a:stretch/>
        </p:blipFill>
        <p:spPr>
          <a:xfrm>
            <a:off x="8571600" y="72000"/>
            <a:ext cx="401513" cy="319922"/>
          </a:xfrm>
          <a:prstGeom prst="rect">
            <a:avLst/>
          </a:prstGeom>
          <a:noFill/>
          <a:ln>
            <a:noFill/>
          </a:ln>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Side-by-Side">
    <p:spTree>
      <p:nvGrpSpPr>
        <p:cNvPr id="85" name="Shape 85"/>
        <p:cNvGrpSpPr/>
        <p:nvPr/>
      </p:nvGrpSpPr>
      <p:grpSpPr>
        <a:xfrm>
          <a:off x="0" y="0"/>
          <a:ext cx="0" cy="0"/>
          <a:chOff x="0" y="0"/>
          <a:chExt cx="0" cy="0"/>
        </a:xfrm>
      </p:grpSpPr>
      <p:sp>
        <p:nvSpPr>
          <p:cNvPr id="86" name="Shape 86"/>
          <p:cNvSpPr/>
          <p:nvPr/>
        </p:nvSpPr>
        <p:spPr>
          <a:xfrm>
            <a:off x="1" y="4976022"/>
            <a:ext cx="9144000" cy="178222"/>
          </a:xfrm>
          <a:prstGeom prst="rect">
            <a:avLst/>
          </a:prstGeom>
          <a:solidFill>
            <a:schemeClr val="dk2"/>
          </a:solidFill>
          <a:ln>
            <a:noFill/>
          </a:ln>
        </p:spPr>
        <p:txBody>
          <a:bodyPr anchorCtr="0" anchor="ctr" bIns="45700" lIns="91425" rIns="91425" wrap="square" tIns="45700">
            <a:noAutofit/>
          </a:bodyPr>
          <a:lstStyle/>
          <a:p>
            <a:pPr indent="0" lvl="0" marL="0" marR="0" rtl="0" algn="ctr">
              <a:spcBef>
                <a:spcPts val="0"/>
              </a:spcBef>
              <a:buNone/>
            </a:pPr>
            <a:r>
              <a:t/>
            </a:r>
            <a:endParaRPr sz="1800">
              <a:solidFill>
                <a:schemeClr val="lt1"/>
              </a:solidFill>
              <a:latin typeface="Poppins"/>
              <a:ea typeface="Poppins"/>
              <a:cs typeface="Poppins"/>
              <a:sym typeface="Poppins"/>
            </a:endParaRPr>
          </a:p>
        </p:txBody>
      </p:sp>
      <p:sp>
        <p:nvSpPr>
          <p:cNvPr id="87" name="Shape 87"/>
          <p:cNvSpPr/>
          <p:nvPr/>
        </p:nvSpPr>
        <p:spPr>
          <a:xfrm>
            <a:off x="1" y="0"/>
            <a:ext cx="9144000" cy="467876"/>
          </a:xfrm>
          <a:prstGeom prst="rect">
            <a:avLst/>
          </a:prstGeom>
          <a:solidFill>
            <a:schemeClr val="dk2"/>
          </a:solidFill>
          <a:ln>
            <a:noFill/>
          </a:ln>
        </p:spPr>
        <p:txBody>
          <a:bodyPr anchorCtr="0" anchor="ctr" bIns="45700" lIns="91425" rIns="91425" wrap="square" tIns="45700">
            <a:noAutofit/>
          </a:bodyPr>
          <a:lstStyle/>
          <a:p>
            <a:pPr indent="0" lvl="0" marL="0" marR="0" rtl="0" algn="ctr">
              <a:spcBef>
                <a:spcPts val="0"/>
              </a:spcBef>
              <a:buNone/>
            </a:pPr>
            <a:r>
              <a:t/>
            </a:r>
            <a:endParaRPr sz="1800">
              <a:solidFill>
                <a:schemeClr val="lt1"/>
              </a:solidFill>
              <a:latin typeface="Poppins"/>
              <a:ea typeface="Poppins"/>
              <a:cs typeface="Poppins"/>
              <a:sym typeface="Poppins"/>
            </a:endParaRPr>
          </a:p>
        </p:txBody>
      </p:sp>
      <p:cxnSp>
        <p:nvCxnSpPr>
          <p:cNvPr id="88" name="Shape 88"/>
          <p:cNvCxnSpPr/>
          <p:nvPr/>
        </p:nvCxnSpPr>
        <p:spPr>
          <a:xfrm>
            <a:off x="-1" y="467876"/>
            <a:ext cx="9144000" cy="0"/>
          </a:xfrm>
          <a:prstGeom prst="straightConnector1">
            <a:avLst/>
          </a:prstGeom>
          <a:noFill/>
          <a:ln cap="flat" cmpd="sng" w="38100">
            <a:solidFill>
              <a:schemeClr val="accent1"/>
            </a:solidFill>
            <a:prstDash val="solid"/>
            <a:round/>
            <a:headEnd len="med" w="med" type="none"/>
            <a:tailEnd len="med" w="med" type="none"/>
          </a:ln>
        </p:spPr>
      </p:cxnSp>
      <p:cxnSp>
        <p:nvCxnSpPr>
          <p:cNvPr id="89" name="Shape 89"/>
          <p:cNvCxnSpPr/>
          <p:nvPr/>
        </p:nvCxnSpPr>
        <p:spPr>
          <a:xfrm>
            <a:off x="1" y="4976022"/>
            <a:ext cx="9144000" cy="0"/>
          </a:xfrm>
          <a:prstGeom prst="straightConnector1">
            <a:avLst/>
          </a:prstGeom>
          <a:noFill/>
          <a:ln cap="flat" cmpd="sng" w="38100">
            <a:solidFill>
              <a:schemeClr val="accent1"/>
            </a:solidFill>
            <a:prstDash val="solid"/>
            <a:round/>
            <a:headEnd len="med" w="med" type="none"/>
            <a:tailEnd len="med" w="med" type="none"/>
          </a:ln>
        </p:spPr>
      </p:cxnSp>
      <p:sp>
        <p:nvSpPr>
          <p:cNvPr id="90" name="Shape 90"/>
          <p:cNvSpPr txBox="1"/>
          <p:nvPr>
            <p:ph idx="1" type="body"/>
          </p:nvPr>
        </p:nvSpPr>
        <p:spPr>
          <a:xfrm>
            <a:off x="611450" y="1530000"/>
            <a:ext cx="3780000" cy="3240000"/>
          </a:xfrm>
          <a:prstGeom prst="rect">
            <a:avLst/>
          </a:prstGeom>
          <a:noFill/>
          <a:ln>
            <a:noFill/>
          </a:ln>
        </p:spPr>
        <p:txBody>
          <a:bodyPr anchorCtr="0" anchor="t" bIns="91425" lIns="91425" rIns="91425" wrap="square" tIns="91425"/>
          <a:lstStyle>
            <a:lvl1pPr indent="-150400" lvl="0" marL="252000" marR="0" rtl="0" algn="l">
              <a:lnSpc>
                <a:spcPct val="114000"/>
              </a:lnSpc>
              <a:spcBef>
                <a:spcPts val="600"/>
              </a:spcBef>
              <a:buClr>
                <a:schemeClr val="accent1"/>
              </a:buClr>
              <a:buSzPct val="100000"/>
              <a:buFont typeface="Arial"/>
              <a:buChar char="•"/>
              <a:defRPr b="0" i="0" sz="1600" u="none" cap="none" strike="noStrike">
                <a:solidFill>
                  <a:schemeClr val="dk1"/>
                </a:solidFill>
                <a:latin typeface="Poppins"/>
                <a:ea typeface="Poppins"/>
                <a:cs typeface="Poppins"/>
                <a:sym typeface="Poppins"/>
              </a:defRPr>
            </a:lvl1pPr>
            <a:lvl2pPr indent="-173800" lvl="1" marL="504000" marR="0" rtl="0" algn="l">
              <a:lnSpc>
                <a:spcPct val="114000"/>
              </a:lnSpc>
              <a:spcBef>
                <a:spcPts val="600"/>
              </a:spcBef>
              <a:buClr>
                <a:schemeClr val="accent1"/>
              </a:buClr>
              <a:buSzPct val="100000"/>
              <a:buFont typeface="Arial"/>
              <a:buChar char="•"/>
              <a:defRPr b="0" i="0" sz="1400" u="none" cap="none" strike="noStrike">
                <a:solidFill>
                  <a:schemeClr val="dk1"/>
                </a:solidFill>
                <a:latin typeface="Poppins"/>
                <a:ea typeface="Poppins"/>
                <a:cs typeface="Poppins"/>
                <a:sym typeface="Poppins"/>
              </a:defRPr>
            </a:lvl2pPr>
            <a:lvl3pPr indent="-184499" lvl="2" marL="756000" marR="0" rtl="0" algn="l">
              <a:lnSpc>
                <a:spcPct val="114000"/>
              </a:lnSpc>
              <a:spcBef>
                <a:spcPts val="600"/>
              </a:spcBef>
              <a:buClr>
                <a:schemeClr val="accent1"/>
              </a:buClr>
              <a:buSzPct val="100000"/>
              <a:buFont typeface="Arial"/>
              <a:buChar char="•"/>
              <a:defRPr b="0" i="0" sz="1200" u="none" cap="none" strike="noStrike">
                <a:solidFill>
                  <a:schemeClr val="dk1"/>
                </a:solidFill>
                <a:latin typeface="Poppins"/>
                <a:ea typeface="Poppins"/>
                <a:cs typeface="Poppins"/>
                <a:sym typeface="Poppins"/>
              </a:defRPr>
            </a:lvl3pPr>
            <a:lvl4pPr indent="-184499" lvl="3" marL="756000" marR="0" rtl="0" algn="l">
              <a:lnSpc>
                <a:spcPct val="114000"/>
              </a:lnSpc>
              <a:spcBef>
                <a:spcPts val="600"/>
              </a:spcBef>
              <a:buClr>
                <a:schemeClr val="accent1"/>
              </a:buClr>
              <a:buSzPct val="100000"/>
              <a:buFont typeface="Arial"/>
              <a:buChar char="•"/>
              <a:defRPr b="0" i="0" sz="1200" u="none" cap="none" strike="noStrike">
                <a:solidFill>
                  <a:schemeClr val="dk1"/>
                </a:solidFill>
                <a:latin typeface="Poppins"/>
                <a:ea typeface="Poppins"/>
                <a:cs typeface="Poppins"/>
                <a:sym typeface="Poppins"/>
              </a:defRPr>
            </a:lvl4pPr>
            <a:lvl5pPr indent="-184499" lvl="4" marL="756000" marR="0" rtl="0" algn="l">
              <a:lnSpc>
                <a:spcPct val="114000"/>
              </a:lnSpc>
              <a:spcBef>
                <a:spcPts val="600"/>
              </a:spcBef>
              <a:buClr>
                <a:schemeClr val="accent1"/>
              </a:buClr>
              <a:buSzPct val="100000"/>
              <a:buFont typeface="Arial"/>
              <a:buChar char="•"/>
              <a:defRPr b="0" i="0" sz="1200" u="none" cap="none" strike="noStrike">
                <a:solidFill>
                  <a:schemeClr val="dk1"/>
                </a:solidFill>
                <a:latin typeface="Poppins"/>
                <a:ea typeface="Poppins"/>
                <a:cs typeface="Poppins"/>
                <a:sym typeface="Poppins"/>
              </a:defRPr>
            </a:lvl5pPr>
            <a:lvl6pPr indent="-184499" lvl="5" marL="756000" marR="0" rtl="0" algn="l">
              <a:lnSpc>
                <a:spcPct val="114000"/>
              </a:lnSpc>
              <a:spcBef>
                <a:spcPts val="600"/>
              </a:spcBef>
              <a:buClr>
                <a:schemeClr val="accent1"/>
              </a:buClr>
              <a:buSzPct val="100000"/>
              <a:buFont typeface="Arial"/>
              <a:buChar char="•"/>
              <a:defRPr b="0" i="0" sz="1200" u="none" cap="none" strike="noStrike">
                <a:solidFill>
                  <a:schemeClr val="dk1"/>
                </a:solidFill>
                <a:latin typeface="Poppins"/>
                <a:ea typeface="Poppins"/>
                <a:cs typeface="Poppins"/>
                <a:sym typeface="Poppins"/>
              </a:defRPr>
            </a:lvl6pPr>
            <a:lvl7pPr indent="-184499" lvl="6" marL="756000" marR="0" rtl="0" algn="l">
              <a:lnSpc>
                <a:spcPct val="114000"/>
              </a:lnSpc>
              <a:spcBef>
                <a:spcPts val="600"/>
              </a:spcBef>
              <a:buClr>
                <a:schemeClr val="accent1"/>
              </a:buClr>
              <a:buSzPct val="100000"/>
              <a:buFont typeface="Arial"/>
              <a:buChar char="•"/>
              <a:defRPr b="0" i="0" sz="1200" u="none" cap="none" strike="noStrike">
                <a:solidFill>
                  <a:schemeClr val="dk1"/>
                </a:solidFill>
                <a:latin typeface="Poppins"/>
                <a:ea typeface="Poppins"/>
                <a:cs typeface="Poppins"/>
                <a:sym typeface="Poppins"/>
              </a:defRPr>
            </a:lvl7pPr>
            <a:lvl8pPr indent="-184499" lvl="7" marL="756000" marR="0" rtl="0" algn="l">
              <a:lnSpc>
                <a:spcPct val="114000"/>
              </a:lnSpc>
              <a:spcBef>
                <a:spcPts val="600"/>
              </a:spcBef>
              <a:buClr>
                <a:schemeClr val="accent1"/>
              </a:buClr>
              <a:buSzPct val="100000"/>
              <a:buFont typeface="Arial"/>
              <a:buChar char="•"/>
              <a:defRPr b="0" i="0" sz="1200" u="none" cap="none" strike="noStrike">
                <a:solidFill>
                  <a:schemeClr val="dk1"/>
                </a:solidFill>
                <a:latin typeface="Poppins"/>
                <a:ea typeface="Poppins"/>
                <a:cs typeface="Poppins"/>
                <a:sym typeface="Poppins"/>
              </a:defRPr>
            </a:lvl8pPr>
            <a:lvl9pPr indent="-184499" lvl="8" marL="756000" marR="0" rtl="0" algn="l">
              <a:lnSpc>
                <a:spcPct val="114000"/>
              </a:lnSpc>
              <a:spcBef>
                <a:spcPts val="600"/>
              </a:spcBef>
              <a:buClr>
                <a:schemeClr val="accent1"/>
              </a:buClr>
              <a:buSzPct val="100000"/>
              <a:buFont typeface="Arial"/>
              <a:buChar char="•"/>
              <a:defRPr b="0" i="0" sz="1200" u="none" cap="none" strike="noStrike">
                <a:solidFill>
                  <a:schemeClr val="dk1"/>
                </a:solidFill>
                <a:latin typeface="Poppins"/>
                <a:ea typeface="Poppins"/>
                <a:cs typeface="Poppins"/>
                <a:sym typeface="Poppins"/>
              </a:defRPr>
            </a:lvl9pPr>
          </a:lstStyle>
          <a:p/>
        </p:txBody>
      </p:sp>
      <p:cxnSp>
        <p:nvCxnSpPr>
          <p:cNvPr id="91" name="Shape 91"/>
          <p:cNvCxnSpPr/>
          <p:nvPr/>
        </p:nvCxnSpPr>
        <p:spPr>
          <a:xfrm>
            <a:off x="612000" y="1275110"/>
            <a:ext cx="7920000" cy="0"/>
          </a:xfrm>
          <a:prstGeom prst="straightConnector1">
            <a:avLst/>
          </a:prstGeom>
          <a:noFill/>
          <a:ln cap="flat" cmpd="sng" w="9525">
            <a:solidFill>
              <a:schemeClr val="accent1"/>
            </a:solidFill>
            <a:prstDash val="solid"/>
            <a:round/>
            <a:headEnd len="med" w="med" type="none"/>
            <a:tailEnd len="med" w="med" type="none"/>
          </a:ln>
        </p:spPr>
      </p:cxnSp>
      <p:sp>
        <p:nvSpPr>
          <p:cNvPr id="92" name="Shape 92"/>
          <p:cNvSpPr txBox="1"/>
          <p:nvPr>
            <p:ph idx="10" type="dt"/>
          </p:nvPr>
        </p:nvSpPr>
        <p:spPr>
          <a:xfrm>
            <a:off x="611450" y="5022000"/>
            <a:ext cx="7380000" cy="90000"/>
          </a:xfrm>
          <a:prstGeom prst="rect">
            <a:avLst/>
          </a:prstGeom>
          <a:noFill/>
          <a:ln>
            <a:noFill/>
          </a:ln>
        </p:spPr>
        <p:txBody>
          <a:bodyPr anchorCtr="0" anchor="t" bIns="91425" lIns="91425" rIns="91425" wrap="square" tIns="91425"/>
          <a:lstStyle>
            <a:lvl1pPr indent="0" lvl="0" marL="0" marR="0" rtl="0" algn="l">
              <a:spcBef>
                <a:spcPts val="0"/>
              </a:spcBef>
              <a:buNone/>
              <a:defRPr sz="600">
                <a:solidFill>
                  <a:schemeClr val="lt1"/>
                </a:solidFill>
                <a:latin typeface="Poppins"/>
                <a:ea typeface="Poppins"/>
                <a:cs typeface="Poppins"/>
                <a:sym typeface="Poppins"/>
              </a:defRPr>
            </a:lvl1pPr>
            <a:lvl2pPr indent="0" lvl="1" marL="457200" marR="0" rtl="0" algn="l">
              <a:spcBef>
                <a:spcPts val="0"/>
              </a:spcBef>
              <a:buNone/>
              <a:defRPr b="0" i="0" sz="1800" u="none" cap="none" strike="noStrike">
                <a:solidFill>
                  <a:schemeClr val="dk1"/>
                </a:solidFill>
                <a:latin typeface="Poppins"/>
                <a:ea typeface="Poppins"/>
                <a:cs typeface="Poppins"/>
                <a:sym typeface="Poppins"/>
              </a:defRPr>
            </a:lvl2pPr>
            <a:lvl3pPr indent="0" lvl="2" marL="914400" marR="0" rtl="0" algn="l">
              <a:spcBef>
                <a:spcPts val="0"/>
              </a:spcBef>
              <a:buNone/>
              <a:defRPr b="0" i="0" sz="1800" u="none" cap="none" strike="noStrike">
                <a:solidFill>
                  <a:schemeClr val="dk1"/>
                </a:solidFill>
                <a:latin typeface="Poppins"/>
                <a:ea typeface="Poppins"/>
                <a:cs typeface="Poppins"/>
                <a:sym typeface="Poppins"/>
              </a:defRPr>
            </a:lvl3pPr>
            <a:lvl4pPr indent="0" lvl="3" marL="1371600" marR="0" rtl="0" algn="l">
              <a:spcBef>
                <a:spcPts val="0"/>
              </a:spcBef>
              <a:buNone/>
              <a:defRPr b="0" i="0" sz="1800" u="none" cap="none" strike="noStrike">
                <a:solidFill>
                  <a:schemeClr val="dk1"/>
                </a:solidFill>
                <a:latin typeface="Poppins"/>
                <a:ea typeface="Poppins"/>
                <a:cs typeface="Poppins"/>
                <a:sym typeface="Poppins"/>
              </a:defRPr>
            </a:lvl4pPr>
            <a:lvl5pPr indent="0" lvl="4" marL="1828800" marR="0" rtl="0" algn="l">
              <a:spcBef>
                <a:spcPts val="0"/>
              </a:spcBef>
              <a:buNone/>
              <a:defRPr b="0" i="0" sz="1800" u="none" cap="none" strike="noStrike">
                <a:solidFill>
                  <a:schemeClr val="dk1"/>
                </a:solidFill>
                <a:latin typeface="Poppins"/>
                <a:ea typeface="Poppins"/>
                <a:cs typeface="Poppins"/>
                <a:sym typeface="Poppins"/>
              </a:defRPr>
            </a:lvl5pPr>
            <a:lvl6pPr indent="0" lvl="5" marL="2286000" marR="0" rtl="0" algn="l">
              <a:spcBef>
                <a:spcPts val="0"/>
              </a:spcBef>
              <a:buNone/>
              <a:defRPr b="0" i="0" sz="1800" u="none" cap="none" strike="noStrike">
                <a:solidFill>
                  <a:schemeClr val="dk1"/>
                </a:solidFill>
                <a:latin typeface="Poppins"/>
                <a:ea typeface="Poppins"/>
                <a:cs typeface="Poppins"/>
                <a:sym typeface="Poppins"/>
              </a:defRPr>
            </a:lvl6pPr>
            <a:lvl7pPr indent="0" lvl="6" marL="2743200" marR="0" rtl="0" algn="l">
              <a:spcBef>
                <a:spcPts val="0"/>
              </a:spcBef>
              <a:buNone/>
              <a:defRPr b="0" i="0" sz="1800" u="none" cap="none" strike="noStrike">
                <a:solidFill>
                  <a:schemeClr val="dk1"/>
                </a:solidFill>
                <a:latin typeface="Poppins"/>
                <a:ea typeface="Poppins"/>
                <a:cs typeface="Poppins"/>
                <a:sym typeface="Poppins"/>
              </a:defRPr>
            </a:lvl7pPr>
            <a:lvl8pPr indent="0" lvl="7" marL="3200400" marR="0" rtl="0" algn="l">
              <a:spcBef>
                <a:spcPts val="0"/>
              </a:spcBef>
              <a:buNone/>
              <a:defRPr b="0" i="0" sz="1800" u="none" cap="none" strike="noStrike">
                <a:solidFill>
                  <a:schemeClr val="dk1"/>
                </a:solidFill>
                <a:latin typeface="Poppins"/>
                <a:ea typeface="Poppins"/>
                <a:cs typeface="Poppins"/>
                <a:sym typeface="Poppins"/>
              </a:defRPr>
            </a:lvl8pPr>
            <a:lvl9pPr indent="0" lvl="8" marL="3657600" marR="0" rtl="0" algn="l">
              <a:spcBef>
                <a:spcPts val="0"/>
              </a:spcBef>
              <a:buNone/>
              <a:defRPr b="0" i="0" sz="1800" u="none" cap="none" strike="noStrike">
                <a:solidFill>
                  <a:schemeClr val="dk1"/>
                </a:solidFill>
                <a:latin typeface="Poppins"/>
                <a:ea typeface="Poppins"/>
                <a:cs typeface="Poppins"/>
                <a:sym typeface="Poppins"/>
              </a:defRPr>
            </a:lvl9pPr>
          </a:lstStyle>
          <a:p/>
        </p:txBody>
      </p:sp>
      <p:sp>
        <p:nvSpPr>
          <p:cNvPr id="93" name="Shape 93"/>
          <p:cNvSpPr txBox="1"/>
          <p:nvPr>
            <p:ph idx="11" type="ftr"/>
          </p:nvPr>
        </p:nvSpPr>
        <p:spPr>
          <a:xfrm>
            <a:off x="611450" y="162722"/>
            <a:ext cx="7920000" cy="144000"/>
          </a:xfrm>
          <a:prstGeom prst="rect">
            <a:avLst/>
          </a:prstGeom>
          <a:noFill/>
          <a:ln>
            <a:noFill/>
          </a:ln>
        </p:spPr>
        <p:txBody>
          <a:bodyPr anchorCtr="0" anchor="t" bIns="91425" lIns="91425" rIns="91425" wrap="square" tIns="91425"/>
          <a:lstStyle>
            <a:lvl1pPr indent="0" lvl="0" marL="0" marR="0" rtl="0" algn="l">
              <a:spcBef>
                <a:spcPts val="0"/>
              </a:spcBef>
              <a:buNone/>
              <a:defRPr sz="1000">
                <a:solidFill>
                  <a:schemeClr val="lt1"/>
                </a:solidFill>
                <a:latin typeface="Poppins"/>
                <a:ea typeface="Poppins"/>
                <a:cs typeface="Poppins"/>
                <a:sym typeface="Poppins"/>
              </a:defRPr>
            </a:lvl1pPr>
            <a:lvl2pPr indent="0" lvl="1" marL="457200" marR="0" rtl="0" algn="l">
              <a:spcBef>
                <a:spcPts val="0"/>
              </a:spcBef>
              <a:buNone/>
              <a:defRPr b="0" i="0" sz="1800" u="none" cap="none" strike="noStrike">
                <a:solidFill>
                  <a:schemeClr val="dk1"/>
                </a:solidFill>
                <a:latin typeface="Poppins"/>
                <a:ea typeface="Poppins"/>
                <a:cs typeface="Poppins"/>
                <a:sym typeface="Poppins"/>
              </a:defRPr>
            </a:lvl2pPr>
            <a:lvl3pPr indent="0" lvl="2" marL="914400" marR="0" rtl="0" algn="l">
              <a:spcBef>
                <a:spcPts val="0"/>
              </a:spcBef>
              <a:buNone/>
              <a:defRPr b="0" i="0" sz="1800" u="none" cap="none" strike="noStrike">
                <a:solidFill>
                  <a:schemeClr val="dk1"/>
                </a:solidFill>
                <a:latin typeface="Poppins"/>
                <a:ea typeface="Poppins"/>
                <a:cs typeface="Poppins"/>
                <a:sym typeface="Poppins"/>
              </a:defRPr>
            </a:lvl3pPr>
            <a:lvl4pPr indent="0" lvl="3" marL="1371600" marR="0" rtl="0" algn="l">
              <a:spcBef>
                <a:spcPts val="0"/>
              </a:spcBef>
              <a:buNone/>
              <a:defRPr b="0" i="0" sz="1800" u="none" cap="none" strike="noStrike">
                <a:solidFill>
                  <a:schemeClr val="dk1"/>
                </a:solidFill>
                <a:latin typeface="Poppins"/>
                <a:ea typeface="Poppins"/>
                <a:cs typeface="Poppins"/>
                <a:sym typeface="Poppins"/>
              </a:defRPr>
            </a:lvl4pPr>
            <a:lvl5pPr indent="0" lvl="4" marL="1828800" marR="0" rtl="0" algn="l">
              <a:spcBef>
                <a:spcPts val="0"/>
              </a:spcBef>
              <a:buNone/>
              <a:defRPr b="0" i="0" sz="1800" u="none" cap="none" strike="noStrike">
                <a:solidFill>
                  <a:schemeClr val="dk1"/>
                </a:solidFill>
                <a:latin typeface="Poppins"/>
                <a:ea typeface="Poppins"/>
                <a:cs typeface="Poppins"/>
                <a:sym typeface="Poppins"/>
              </a:defRPr>
            </a:lvl5pPr>
            <a:lvl6pPr indent="0" lvl="5" marL="2286000" marR="0" rtl="0" algn="l">
              <a:spcBef>
                <a:spcPts val="0"/>
              </a:spcBef>
              <a:buNone/>
              <a:defRPr b="0" i="0" sz="1800" u="none" cap="none" strike="noStrike">
                <a:solidFill>
                  <a:schemeClr val="dk1"/>
                </a:solidFill>
                <a:latin typeface="Poppins"/>
                <a:ea typeface="Poppins"/>
                <a:cs typeface="Poppins"/>
                <a:sym typeface="Poppins"/>
              </a:defRPr>
            </a:lvl6pPr>
            <a:lvl7pPr indent="0" lvl="6" marL="2743200" marR="0" rtl="0" algn="l">
              <a:spcBef>
                <a:spcPts val="0"/>
              </a:spcBef>
              <a:buNone/>
              <a:defRPr b="0" i="0" sz="1800" u="none" cap="none" strike="noStrike">
                <a:solidFill>
                  <a:schemeClr val="dk1"/>
                </a:solidFill>
                <a:latin typeface="Poppins"/>
                <a:ea typeface="Poppins"/>
                <a:cs typeface="Poppins"/>
                <a:sym typeface="Poppins"/>
              </a:defRPr>
            </a:lvl7pPr>
            <a:lvl8pPr indent="0" lvl="7" marL="3200400" marR="0" rtl="0" algn="l">
              <a:spcBef>
                <a:spcPts val="0"/>
              </a:spcBef>
              <a:buNone/>
              <a:defRPr b="0" i="0" sz="1800" u="none" cap="none" strike="noStrike">
                <a:solidFill>
                  <a:schemeClr val="dk1"/>
                </a:solidFill>
                <a:latin typeface="Poppins"/>
                <a:ea typeface="Poppins"/>
                <a:cs typeface="Poppins"/>
                <a:sym typeface="Poppins"/>
              </a:defRPr>
            </a:lvl8pPr>
            <a:lvl9pPr indent="0" lvl="8" marL="3657600" marR="0" rtl="0" algn="l">
              <a:spcBef>
                <a:spcPts val="0"/>
              </a:spcBef>
              <a:buNone/>
              <a:defRPr b="0" i="0" sz="1800" u="none" cap="none" strike="noStrike">
                <a:solidFill>
                  <a:schemeClr val="dk1"/>
                </a:solidFill>
                <a:latin typeface="Poppins"/>
                <a:ea typeface="Poppins"/>
                <a:cs typeface="Poppins"/>
                <a:sym typeface="Poppins"/>
              </a:defRPr>
            </a:lvl9pPr>
          </a:lstStyle>
          <a:p/>
        </p:txBody>
      </p:sp>
      <p:sp>
        <p:nvSpPr>
          <p:cNvPr id="94" name="Shape 94"/>
          <p:cNvSpPr txBox="1"/>
          <p:nvPr>
            <p:ph idx="12" type="sldNum"/>
          </p:nvPr>
        </p:nvSpPr>
        <p:spPr>
          <a:xfrm>
            <a:off x="8171450" y="5022000"/>
            <a:ext cx="360000" cy="90000"/>
          </a:xfrm>
          <a:prstGeom prst="rect">
            <a:avLst/>
          </a:prstGeom>
          <a:noFill/>
          <a:ln>
            <a:noFill/>
          </a:ln>
        </p:spPr>
        <p:txBody>
          <a:bodyPr anchorCtr="0" anchor="t" bIns="0" lIns="0" rIns="0" wrap="square" tIns="0">
            <a:noAutofit/>
          </a:bodyPr>
          <a:lstStyle/>
          <a:p>
            <a:pPr indent="0" lvl="0" marL="0" marR="0" rtl="0" algn="r">
              <a:spcBef>
                <a:spcPts val="0"/>
              </a:spcBef>
              <a:buSzPct val="25000"/>
              <a:buNone/>
            </a:pPr>
            <a:fld id="{00000000-1234-1234-1234-123412341234}" type="slidenum">
              <a:rPr lang="en-GB" sz="600">
                <a:solidFill>
                  <a:schemeClr val="lt1"/>
                </a:solidFill>
                <a:latin typeface="Poppins"/>
                <a:ea typeface="Poppins"/>
                <a:cs typeface="Poppins"/>
                <a:sym typeface="Poppins"/>
              </a:rPr>
              <a:t>‹#›</a:t>
            </a:fld>
          </a:p>
        </p:txBody>
      </p:sp>
      <p:sp>
        <p:nvSpPr>
          <p:cNvPr id="95" name="Shape 95"/>
          <p:cNvSpPr txBox="1"/>
          <p:nvPr>
            <p:ph type="title"/>
          </p:nvPr>
        </p:nvSpPr>
        <p:spPr>
          <a:xfrm>
            <a:off x="611450" y="576000"/>
            <a:ext cx="7920000" cy="648000"/>
          </a:xfrm>
          <a:prstGeom prst="rect">
            <a:avLst/>
          </a:prstGeom>
          <a:noFill/>
          <a:ln>
            <a:noFill/>
          </a:ln>
        </p:spPr>
        <p:txBody>
          <a:bodyPr anchorCtr="0" anchor="b" bIns="91425" lIns="91425" rIns="91425" wrap="square" tIns="91425"/>
          <a:lstStyle>
            <a:lvl1pPr indent="0" lvl="0" marL="0" marR="0" rtl="0" algn="l">
              <a:lnSpc>
                <a:spcPct val="85000"/>
              </a:lnSpc>
              <a:spcBef>
                <a:spcPts val="0"/>
              </a:spcBef>
              <a:buClr>
                <a:schemeClr val="dk1"/>
              </a:buClr>
              <a:buFont typeface="Poppins"/>
              <a:buNone/>
              <a:defRPr b="0" i="0" sz="2400" u="none" cap="none" strike="noStrike">
                <a:solidFill>
                  <a:schemeClr val="dk1"/>
                </a:solidFill>
                <a:latin typeface="Poppins"/>
                <a:ea typeface="Poppins"/>
                <a:cs typeface="Poppins"/>
                <a:sym typeface="Poppins"/>
              </a:defRPr>
            </a:lvl1pPr>
            <a:lvl2pPr indent="0" lvl="1">
              <a:spcBef>
                <a:spcPts val="0"/>
              </a:spcBef>
              <a:buNone/>
              <a:defRPr sz="1800"/>
            </a:lvl2pPr>
            <a:lvl3pPr indent="0" lvl="2">
              <a:spcBef>
                <a:spcPts val="0"/>
              </a:spcBef>
              <a:buNone/>
              <a:defRPr sz="1800"/>
            </a:lvl3pPr>
            <a:lvl4pPr indent="0" lvl="3">
              <a:spcBef>
                <a:spcPts val="0"/>
              </a:spcBef>
              <a:buNone/>
              <a:defRPr sz="1800"/>
            </a:lvl4pPr>
            <a:lvl5pPr indent="0" lvl="4">
              <a:spcBef>
                <a:spcPts val="0"/>
              </a:spcBef>
              <a:buNone/>
              <a:defRPr sz="1800"/>
            </a:lvl5pPr>
            <a:lvl6pPr indent="0" lvl="5">
              <a:spcBef>
                <a:spcPts val="0"/>
              </a:spcBef>
              <a:buNone/>
              <a:defRPr sz="1800"/>
            </a:lvl6pPr>
            <a:lvl7pPr indent="0" lvl="6">
              <a:spcBef>
                <a:spcPts val="0"/>
              </a:spcBef>
              <a:buNone/>
              <a:defRPr sz="1800"/>
            </a:lvl7pPr>
            <a:lvl8pPr indent="0" lvl="7">
              <a:spcBef>
                <a:spcPts val="0"/>
              </a:spcBef>
              <a:buNone/>
              <a:defRPr sz="1800"/>
            </a:lvl8pPr>
            <a:lvl9pPr indent="0" lvl="8">
              <a:spcBef>
                <a:spcPts val="0"/>
              </a:spcBef>
              <a:buNone/>
              <a:defRPr sz="1800"/>
            </a:lvl9pPr>
          </a:lstStyle>
          <a:p/>
        </p:txBody>
      </p:sp>
      <p:pic>
        <p:nvPicPr>
          <p:cNvPr id="96" name="Shape 96"/>
          <p:cNvPicPr preferRelativeResize="0"/>
          <p:nvPr/>
        </p:nvPicPr>
        <p:blipFill rotWithShape="1">
          <a:blip r:embed="rId2">
            <a:alphaModFix/>
          </a:blip>
          <a:srcRect b="0" l="0" r="0" t="0"/>
          <a:stretch/>
        </p:blipFill>
        <p:spPr>
          <a:xfrm>
            <a:off x="8571600" y="72000"/>
            <a:ext cx="401513" cy="319922"/>
          </a:xfrm>
          <a:prstGeom prst="rect">
            <a:avLst/>
          </a:prstGeom>
          <a:noFill/>
          <a:ln>
            <a:noFill/>
          </a:ln>
        </p:spPr>
      </p:pic>
      <p:sp>
        <p:nvSpPr>
          <p:cNvPr id="97" name="Shape 97"/>
          <p:cNvSpPr txBox="1"/>
          <p:nvPr>
            <p:ph idx="2" type="body"/>
          </p:nvPr>
        </p:nvSpPr>
        <p:spPr>
          <a:xfrm>
            <a:off x="4751450" y="1530000"/>
            <a:ext cx="3780000" cy="3240000"/>
          </a:xfrm>
          <a:prstGeom prst="rect">
            <a:avLst/>
          </a:prstGeom>
          <a:noFill/>
          <a:ln>
            <a:noFill/>
          </a:ln>
        </p:spPr>
        <p:txBody>
          <a:bodyPr anchorCtr="0" anchor="t" bIns="91425" lIns="91425" rIns="91425" wrap="square" tIns="91425"/>
          <a:lstStyle>
            <a:lvl1pPr indent="-150400" lvl="0" marL="252000" marR="0" rtl="0" algn="l">
              <a:lnSpc>
                <a:spcPct val="114000"/>
              </a:lnSpc>
              <a:spcBef>
                <a:spcPts val="600"/>
              </a:spcBef>
              <a:buClr>
                <a:schemeClr val="accent1"/>
              </a:buClr>
              <a:buSzPct val="100000"/>
              <a:buFont typeface="Arial"/>
              <a:buChar char="•"/>
              <a:defRPr b="0" i="0" sz="1600" u="none" cap="none" strike="noStrike">
                <a:solidFill>
                  <a:schemeClr val="dk1"/>
                </a:solidFill>
                <a:latin typeface="Poppins"/>
                <a:ea typeface="Poppins"/>
                <a:cs typeface="Poppins"/>
                <a:sym typeface="Poppins"/>
              </a:defRPr>
            </a:lvl1pPr>
            <a:lvl2pPr indent="-173800" lvl="1" marL="504000" marR="0" rtl="0" algn="l">
              <a:lnSpc>
                <a:spcPct val="114000"/>
              </a:lnSpc>
              <a:spcBef>
                <a:spcPts val="600"/>
              </a:spcBef>
              <a:buClr>
                <a:schemeClr val="accent1"/>
              </a:buClr>
              <a:buSzPct val="100000"/>
              <a:buFont typeface="Arial"/>
              <a:buChar char="•"/>
              <a:defRPr b="0" i="0" sz="1400" u="none" cap="none" strike="noStrike">
                <a:solidFill>
                  <a:schemeClr val="dk1"/>
                </a:solidFill>
                <a:latin typeface="Poppins"/>
                <a:ea typeface="Poppins"/>
                <a:cs typeface="Poppins"/>
                <a:sym typeface="Poppins"/>
              </a:defRPr>
            </a:lvl2pPr>
            <a:lvl3pPr indent="-184499" lvl="2" marL="756000" marR="0" rtl="0" algn="l">
              <a:lnSpc>
                <a:spcPct val="114000"/>
              </a:lnSpc>
              <a:spcBef>
                <a:spcPts val="600"/>
              </a:spcBef>
              <a:buClr>
                <a:schemeClr val="accent1"/>
              </a:buClr>
              <a:buSzPct val="100000"/>
              <a:buFont typeface="Arial"/>
              <a:buChar char="•"/>
              <a:defRPr b="0" i="0" sz="1200" u="none" cap="none" strike="noStrike">
                <a:solidFill>
                  <a:schemeClr val="dk1"/>
                </a:solidFill>
                <a:latin typeface="Poppins"/>
                <a:ea typeface="Poppins"/>
                <a:cs typeface="Poppins"/>
                <a:sym typeface="Poppins"/>
              </a:defRPr>
            </a:lvl3pPr>
            <a:lvl4pPr indent="-184499" lvl="3" marL="756000" marR="0" rtl="0" algn="l">
              <a:lnSpc>
                <a:spcPct val="114000"/>
              </a:lnSpc>
              <a:spcBef>
                <a:spcPts val="600"/>
              </a:spcBef>
              <a:buClr>
                <a:schemeClr val="accent1"/>
              </a:buClr>
              <a:buSzPct val="100000"/>
              <a:buFont typeface="Arial"/>
              <a:buChar char="•"/>
              <a:defRPr b="0" i="0" sz="1200" u="none" cap="none" strike="noStrike">
                <a:solidFill>
                  <a:schemeClr val="dk1"/>
                </a:solidFill>
                <a:latin typeface="Poppins"/>
                <a:ea typeface="Poppins"/>
                <a:cs typeface="Poppins"/>
                <a:sym typeface="Poppins"/>
              </a:defRPr>
            </a:lvl4pPr>
            <a:lvl5pPr indent="-184499" lvl="4" marL="756000" marR="0" rtl="0" algn="l">
              <a:lnSpc>
                <a:spcPct val="114000"/>
              </a:lnSpc>
              <a:spcBef>
                <a:spcPts val="600"/>
              </a:spcBef>
              <a:buClr>
                <a:schemeClr val="accent1"/>
              </a:buClr>
              <a:buSzPct val="100000"/>
              <a:buFont typeface="Arial"/>
              <a:buChar char="•"/>
              <a:defRPr b="0" i="0" sz="1200" u="none" cap="none" strike="noStrike">
                <a:solidFill>
                  <a:schemeClr val="dk1"/>
                </a:solidFill>
                <a:latin typeface="Poppins"/>
                <a:ea typeface="Poppins"/>
                <a:cs typeface="Poppins"/>
                <a:sym typeface="Poppins"/>
              </a:defRPr>
            </a:lvl5pPr>
            <a:lvl6pPr indent="-184499" lvl="5" marL="756000" marR="0" rtl="0" algn="l">
              <a:lnSpc>
                <a:spcPct val="114000"/>
              </a:lnSpc>
              <a:spcBef>
                <a:spcPts val="600"/>
              </a:spcBef>
              <a:buClr>
                <a:schemeClr val="accent1"/>
              </a:buClr>
              <a:buSzPct val="100000"/>
              <a:buFont typeface="Arial"/>
              <a:buChar char="•"/>
              <a:defRPr b="0" i="0" sz="1200" u="none" cap="none" strike="noStrike">
                <a:solidFill>
                  <a:schemeClr val="dk1"/>
                </a:solidFill>
                <a:latin typeface="Poppins"/>
                <a:ea typeface="Poppins"/>
                <a:cs typeface="Poppins"/>
                <a:sym typeface="Poppins"/>
              </a:defRPr>
            </a:lvl6pPr>
            <a:lvl7pPr indent="-184499" lvl="6" marL="756000" marR="0" rtl="0" algn="l">
              <a:lnSpc>
                <a:spcPct val="114000"/>
              </a:lnSpc>
              <a:spcBef>
                <a:spcPts val="600"/>
              </a:spcBef>
              <a:buClr>
                <a:schemeClr val="accent1"/>
              </a:buClr>
              <a:buSzPct val="100000"/>
              <a:buFont typeface="Arial"/>
              <a:buChar char="•"/>
              <a:defRPr b="0" i="0" sz="1200" u="none" cap="none" strike="noStrike">
                <a:solidFill>
                  <a:schemeClr val="dk1"/>
                </a:solidFill>
                <a:latin typeface="Poppins"/>
                <a:ea typeface="Poppins"/>
                <a:cs typeface="Poppins"/>
                <a:sym typeface="Poppins"/>
              </a:defRPr>
            </a:lvl7pPr>
            <a:lvl8pPr indent="-184499" lvl="7" marL="756000" marR="0" rtl="0" algn="l">
              <a:lnSpc>
                <a:spcPct val="114000"/>
              </a:lnSpc>
              <a:spcBef>
                <a:spcPts val="600"/>
              </a:spcBef>
              <a:buClr>
                <a:schemeClr val="accent1"/>
              </a:buClr>
              <a:buSzPct val="100000"/>
              <a:buFont typeface="Arial"/>
              <a:buChar char="•"/>
              <a:defRPr b="0" i="0" sz="1200" u="none" cap="none" strike="noStrike">
                <a:solidFill>
                  <a:schemeClr val="dk1"/>
                </a:solidFill>
                <a:latin typeface="Poppins"/>
                <a:ea typeface="Poppins"/>
                <a:cs typeface="Poppins"/>
                <a:sym typeface="Poppins"/>
              </a:defRPr>
            </a:lvl8pPr>
            <a:lvl9pPr indent="-184499" lvl="8" marL="756000" marR="0" rtl="0" algn="l">
              <a:lnSpc>
                <a:spcPct val="114000"/>
              </a:lnSpc>
              <a:spcBef>
                <a:spcPts val="600"/>
              </a:spcBef>
              <a:buClr>
                <a:schemeClr val="accent1"/>
              </a:buClr>
              <a:buSzPct val="100000"/>
              <a:buFont typeface="Arial"/>
              <a:buChar char="•"/>
              <a:defRPr b="0" i="0" sz="1200" u="none" cap="none" strike="noStrike">
                <a:solidFill>
                  <a:schemeClr val="dk1"/>
                </a:solidFill>
                <a:latin typeface="Poppins"/>
                <a:ea typeface="Poppins"/>
                <a:cs typeface="Poppins"/>
                <a:sym typeface="Poppins"/>
              </a:defRPr>
            </a:lvl9pPr>
          </a:lstStyle>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Subheading">
    <p:spTree>
      <p:nvGrpSpPr>
        <p:cNvPr id="98" name="Shape 98"/>
        <p:cNvGrpSpPr/>
        <p:nvPr/>
      </p:nvGrpSpPr>
      <p:grpSpPr>
        <a:xfrm>
          <a:off x="0" y="0"/>
          <a:ext cx="0" cy="0"/>
          <a:chOff x="0" y="0"/>
          <a:chExt cx="0" cy="0"/>
        </a:xfrm>
      </p:grpSpPr>
      <p:pic>
        <p:nvPicPr>
          <p:cNvPr id="99" name="Shape 99"/>
          <p:cNvPicPr preferRelativeResize="0"/>
          <p:nvPr/>
        </p:nvPicPr>
        <p:blipFill rotWithShape="1">
          <a:blip r:embed="rId2">
            <a:alphaModFix/>
          </a:blip>
          <a:srcRect b="0" l="0" r="0" t="0"/>
          <a:stretch/>
        </p:blipFill>
        <p:spPr>
          <a:xfrm>
            <a:off x="20385" y="-900"/>
            <a:ext cx="9107648" cy="5119064"/>
          </a:xfrm>
          <a:prstGeom prst="rect">
            <a:avLst/>
          </a:prstGeom>
          <a:noFill/>
          <a:ln>
            <a:noFill/>
          </a:ln>
        </p:spPr>
      </p:pic>
      <p:sp>
        <p:nvSpPr>
          <p:cNvPr id="100" name="Shape 100"/>
          <p:cNvSpPr/>
          <p:nvPr/>
        </p:nvSpPr>
        <p:spPr>
          <a:xfrm>
            <a:off x="1" y="4976022"/>
            <a:ext cx="9144000" cy="178222"/>
          </a:xfrm>
          <a:prstGeom prst="rect">
            <a:avLst/>
          </a:prstGeom>
          <a:solidFill>
            <a:schemeClr val="dk2"/>
          </a:solidFill>
          <a:ln>
            <a:noFill/>
          </a:ln>
        </p:spPr>
        <p:txBody>
          <a:bodyPr anchorCtr="0" anchor="ctr" bIns="45700" lIns="91425" rIns="91425" wrap="square" tIns="45700">
            <a:noAutofit/>
          </a:bodyPr>
          <a:lstStyle/>
          <a:p>
            <a:pPr indent="0" lvl="0" marL="0" marR="0" rtl="0" algn="ctr">
              <a:spcBef>
                <a:spcPts val="0"/>
              </a:spcBef>
              <a:buNone/>
            </a:pPr>
            <a:r>
              <a:t/>
            </a:r>
            <a:endParaRPr sz="1800">
              <a:solidFill>
                <a:schemeClr val="lt1"/>
              </a:solidFill>
              <a:latin typeface="Poppins"/>
              <a:ea typeface="Poppins"/>
              <a:cs typeface="Poppins"/>
              <a:sym typeface="Poppins"/>
            </a:endParaRPr>
          </a:p>
        </p:txBody>
      </p:sp>
      <p:sp>
        <p:nvSpPr>
          <p:cNvPr id="101" name="Shape 101"/>
          <p:cNvSpPr/>
          <p:nvPr/>
        </p:nvSpPr>
        <p:spPr>
          <a:xfrm>
            <a:off x="1" y="0"/>
            <a:ext cx="9144000" cy="467876"/>
          </a:xfrm>
          <a:prstGeom prst="rect">
            <a:avLst/>
          </a:prstGeom>
          <a:solidFill>
            <a:schemeClr val="dk2"/>
          </a:solidFill>
          <a:ln>
            <a:noFill/>
          </a:ln>
        </p:spPr>
        <p:txBody>
          <a:bodyPr anchorCtr="0" anchor="ctr" bIns="45700" lIns="91425" rIns="91425" wrap="square" tIns="45700">
            <a:noAutofit/>
          </a:bodyPr>
          <a:lstStyle/>
          <a:p>
            <a:pPr indent="0" lvl="0" marL="0" marR="0" rtl="0" algn="ctr">
              <a:spcBef>
                <a:spcPts val="0"/>
              </a:spcBef>
              <a:buNone/>
            </a:pPr>
            <a:r>
              <a:t/>
            </a:r>
            <a:endParaRPr sz="1800">
              <a:solidFill>
                <a:schemeClr val="lt1"/>
              </a:solidFill>
              <a:latin typeface="Poppins"/>
              <a:ea typeface="Poppins"/>
              <a:cs typeface="Poppins"/>
              <a:sym typeface="Poppins"/>
            </a:endParaRPr>
          </a:p>
        </p:txBody>
      </p:sp>
      <p:cxnSp>
        <p:nvCxnSpPr>
          <p:cNvPr id="102" name="Shape 102"/>
          <p:cNvCxnSpPr/>
          <p:nvPr/>
        </p:nvCxnSpPr>
        <p:spPr>
          <a:xfrm>
            <a:off x="-1" y="467876"/>
            <a:ext cx="9144000" cy="0"/>
          </a:xfrm>
          <a:prstGeom prst="straightConnector1">
            <a:avLst/>
          </a:prstGeom>
          <a:noFill/>
          <a:ln cap="flat" cmpd="sng" w="38100">
            <a:solidFill>
              <a:schemeClr val="accent1"/>
            </a:solidFill>
            <a:prstDash val="solid"/>
            <a:round/>
            <a:headEnd len="med" w="med" type="none"/>
            <a:tailEnd len="med" w="med" type="none"/>
          </a:ln>
        </p:spPr>
      </p:cxnSp>
      <p:cxnSp>
        <p:nvCxnSpPr>
          <p:cNvPr id="103" name="Shape 103"/>
          <p:cNvCxnSpPr/>
          <p:nvPr/>
        </p:nvCxnSpPr>
        <p:spPr>
          <a:xfrm>
            <a:off x="1" y="4976022"/>
            <a:ext cx="9144000" cy="0"/>
          </a:xfrm>
          <a:prstGeom prst="straightConnector1">
            <a:avLst/>
          </a:prstGeom>
          <a:noFill/>
          <a:ln cap="flat" cmpd="sng" w="38100">
            <a:solidFill>
              <a:schemeClr val="accent1"/>
            </a:solidFill>
            <a:prstDash val="solid"/>
            <a:round/>
            <a:headEnd len="med" w="med" type="none"/>
            <a:tailEnd len="med" w="med" type="none"/>
          </a:ln>
        </p:spPr>
      </p:cxnSp>
      <p:cxnSp>
        <p:nvCxnSpPr>
          <p:cNvPr id="104" name="Shape 104"/>
          <p:cNvCxnSpPr/>
          <p:nvPr/>
        </p:nvCxnSpPr>
        <p:spPr>
          <a:xfrm>
            <a:off x="612000" y="1944000"/>
            <a:ext cx="3960551" cy="0"/>
          </a:xfrm>
          <a:prstGeom prst="straightConnector1">
            <a:avLst/>
          </a:prstGeom>
          <a:noFill/>
          <a:ln cap="flat" cmpd="sng" w="9525">
            <a:solidFill>
              <a:schemeClr val="accent1"/>
            </a:solidFill>
            <a:prstDash val="solid"/>
            <a:round/>
            <a:headEnd len="med" w="med" type="none"/>
            <a:tailEnd len="med" w="med" type="none"/>
          </a:ln>
        </p:spPr>
      </p:cxnSp>
      <p:sp>
        <p:nvSpPr>
          <p:cNvPr id="105" name="Shape 105"/>
          <p:cNvSpPr txBox="1"/>
          <p:nvPr>
            <p:ph idx="10" type="dt"/>
          </p:nvPr>
        </p:nvSpPr>
        <p:spPr>
          <a:xfrm>
            <a:off x="611450" y="5022000"/>
            <a:ext cx="7380000" cy="90000"/>
          </a:xfrm>
          <a:prstGeom prst="rect">
            <a:avLst/>
          </a:prstGeom>
          <a:noFill/>
          <a:ln>
            <a:noFill/>
          </a:ln>
        </p:spPr>
        <p:txBody>
          <a:bodyPr anchorCtr="0" anchor="t" bIns="91425" lIns="91425" rIns="91425" wrap="square" tIns="91425"/>
          <a:lstStyle>
            <a:lvl1pPr indent="0" lvl="0" marL="0" marR="0" rtl="0" algn="l">
              <a:spcBef>
                <a:spcPts val="0"/>
              </a:spcBef>
              <a:buNone/>
              <a:defRPr sz="600">
                <a:solidFill>
                  <a:schemeClr val="lt1"/>
                </a:solidFill>
                <a:latin typeface="Poppins"/>
                <a:ea typeface="Poppins"/>
                <a:cs typeface="Poppins"/>
                <a:sym typeface="Poppins"/>
              </a:defRPr>
            </a:lvl1pPr>
            <a:lvl2pPr indent="0" lvl="1" marL="457200" marR="0" rtl="0" algn="l">
              <a:spcBef>
                <a:spcPts val="0"/>
              </a:spcBef>
              <a:buNone/>
              <a:defRPr b="0" i="0" sz="1800" u="none" cap="none" strike="noStrike">
                <a:solidFill>
                  <a:schemeClr val="dk1"/>
                </a:solidFill>
                <a:latin typeface="Poppins"/>
                <a:ea typeface="Poppins"/>
                <a:cs typeface="Poppins"/>
                <a:sym typeface="Poppins"/>
              </a:defRPr>
            </a:lvl2pPr>
            <a:lvl3pPr indent="0" lvl="2" marL="914400" marR="0" rtl="0" algn="l">
              <a:spcBef>
                <a:spcPts val="0"/>
              </a:spcBef>
              <a:buNone/>
              <a:defRPr b="0" i="0" sz="1800" u="none" cap="none" strike="noStrike">
                <a:solidFill>
                  <a:schemeClr val="dk1"/>
                </a:solidFill>
                <a:latin typeface="Poppins"/>
                <a:ea typeface="Poppins"/>
                <a:cs typeface="Poppins"/>
                <a:sym typeface="Poppins"/>
              </a:defRPr>
            </a:lvl3pPr>
            <a:lvl4pPr indent="0" lvl="3" marL="1371600" marR="0" rtl="0" algn="l">
              <a:spcBef>
                <a:spcPts val="0"/>
              </a:spcBef>
              <a:buNone/>
              <a:defRPr b="0" i="0" sz="1800" u="none" cap="none" strike="noStrike">
                <a:solidFill>
                  <a:schemeClr val="dk1"/>
                </a:solidFill>
                <a:latin typeface="Poppins"/>
                <a:ea typeface="Poppins"/>
                <a:cs typeface="Poppins"/>
                <a:sym typeface="Poppins"/>
              </a:defRPr>
            </a:lvl4pPr>
            <a:lvl5pPr indent="0" lvl="4" marL="1828800" marR="0" rtl="0" algn="l">
              <a:spcBef>
                <a:spcPts val="0"/>
              </a:spcBef>
              <a:buNone/>
              <a:defRPr b="0" i="0" sz="1800" u="none" cap="none" strike="noStrike">
                <a:solidFill>
                  <a:schemeClr val="dk1"/>
                </a:solidFill>
                <a:latin typeface="Poppins"/>
                <a:ea typeface="Poppins"/>
                <a:cs typeface="Poppins"/>
                <a:sym typeface="Poppins"/>
              </a:defRPr>
            </a:lvl5pPr>
            <a:lvl6pPr indent="0" lvl="5" marL="2286000" marR="0" rtl="0" algn="l">
              <a:spcBef>
                <a:spcPts val="0"/>
              </a:spcBef>
              <a:buNone/>
              <a:defRPr b="0" i="0" sz="1800" u="none" cap="none" strike="noStrike">
                <a:solidFill>
                  <a:schemeClr val="dk1"/>
                </a:solidFill>
                <a:latin typeface="Poppins"/>
                <a:ea typeface="Poppins"/>
                <a:cs typeface="Poppins"/>
                <a:sym typeface="Poppins"/>
              </a:defRPr>
            </a:lvl6pPr>
            <a:lvl7pPr indent="0" lvl="6" marL="2743200" marR="0" rtl="0" algn="l">
              <a:spcBef>
                <a:spcPts val="0"/>
              </a:spcBef>
              <a:buNone/>
              <a:defRPr b="0" i="0" sz="1800" u="none" cap="none" strike="noStrike">
                <a:solidFill>
                  <a:schemeClr val="dk1"/>
                </a:solidFill>
                <a:latin typeface="Poppins"/>
                <a:ea typeface="Poppins"/>
                <a:cs typeface="Poppins"/>
                <a:sym typeface="Poppins"/>
              </a:defRPr>
            </a:lvl7pPr>
            <a:lvl8pPr indent="0" lvl="7" marL="3200400" marR="0" rtl="0" algn="l">
              <a:spcBef>
                <a:spcPts val="0"/>
              </a:spcBef>
              <a:buNone/>
              <a:defRPr b="0" i="0" sz="1800" u="none" cap="none" strike="noStrike">
                <a:solidFill>
                  <a:schemeClr val="dk1"/>
                </a:solidFill>
                <a:latin typeface="Poppins"/>
                <a:ea typeface="Poppins"/>
                <a:cs typeface="Poppins"/>
                <a:sym typeface="Poppins"/>
              </a:defRPr>
            </a:lvl8pPr>
            <a:lvl9pPr indent="0" lvl="8" marL="3657600" marR="0" rtl="0" algn="l">
              <a:spcBef>
                <a:spcPts val="0"/>
              </a:spcBef>
              <a:buNone/>
              <a:defRPr b="0" i="0" sz="1800" u="none" cap="none" strike="noStrike">
                <a:solidFill>
                  <a:schemeClr val="dk1"/>
                </a:solidFill>
                <a:latin typeface="Poppins"/>
                <a:ea typeface="Poppins"/>
                <a:cs typeface="Poppins"/>
                <a:sym typeface="Poppins"/>
              </a:defRPr>
            </a:lvl9pPr>
          </a:lstStyle>
          <a:p/>
        </p:txBody>
      </p:sp>
      <p:sp>
        <p:nvSpPr>
          <p:cNvPr id="106" name="Shape 106"/>
          <p:cNvSpPr txBox="1"/>
          <p:nvPr>
            <p:ph idx="11" type="ftr"/>
          </p:nvPr>
        </p:nvSpPr>
        <p:spPr>
          <a:xfrm>
            <a:off x="611450" y="162722"/>
            <a:ext cx="7920000" cy="144000"/>
          </a:xfrm>
          <a:prstGeom prst="rect">
            <a:avLst/>
          </a:prstGeom>
          <a:noFill/>
          <a:ln>
            <a:noFill/>
          </a:ln>
        </p:spPr>
        <p:txBody>
          <a:bodyPr anchorCtr="0" anchor="t" bIns="91425" lIns="91425" rIns="91425" wrap="square" tIns="91425"/>
          <a:lstStyle>
            <a:lvl1pPr indent="0" lvl="0" marL="0" marR="0" rtl="0" algn="l">
              <a:spcBef>
                <a:spcPts val="0"/>
              </a:spcBef>
              <a:buNone/>
              <a:defRPr sz="1000">
                <a:solidFill>
                  <a:schemeClr val="lt1"/>
                </a:solidFill>
                <a:latin typeface="Poppins"/>
                <a:ea typeface="Poppins"/>
                <a:cs typeface="Poppins"/>
                <a:sym typeface="Poppins"/>
              </a:defRPr>
            </a:lvl1pPr>
            <a:lvl2pPr indent="0" lvl="1" marL="457200" marR="0" rtl="0" algn="l">
              <a:spcBef>
                <a:spcPts val="0"/>
              </a:spcBef>
              <a:buNone/>
              <a:defRPr b="0" i="0" sz="1800" u="none" cap="none" strike="noStrike">
                <a:solidFill>
                  <a:schemeClr val="dk1"/>
                </a:solidFill>
                <a:latin typeface="Poppins"/>
                <a:ea typeface="Poppins"/>
                <a:cs typeface="Poppins"/>
                <a:sym typeface="Poppins"/>
              </a:defRPr>
            </a:lvl2pPr>
            <a:lvl3pPr indent="0" lvl="2" marL="914400" marR="0" rtl="0" algn="l">
              <a:spcBef>
                <a:spcPts val="0"/>
              </a:spcBef>
              <a:buNone/>
              <a:defRPr b="0" i="0" sz="1800" u="none" cap="none" strike="noStrike">
                <a:solidFill>
                  <a:schemeClr val="dk1"/>
                </a:solidFill>
                <a:latin typeface="Poppins"/>
                <a:ea typeface="Poppins"/>
                <a:cs typeface="Poppins"/>
                <a:sym typeface="Poppins"/>
              </a:defRPr>
            </a:lvl3pPr>
            <a:lvl4pPr indent="0" lvl="3" marL="1371600" marR="0" rtl="0" algn="l">
              <a:spcBef>
                <a:spcPts val="0"/>
              </a:spcBef>
              <a:buNone/>
              <a:defRPr b="0" i="0" sz="1800" u="none" cap="none" strike="noStrike">
                <a:solidFill>
                  <a:schemeClr val="dk1"/>
                </a:solidFill>
                <a:latin typeface="Poppins"/>
                <a:ea typeface="Poppins"/>
                <a:cs typeface="Poppins"/>
                <a:sym typeface="Poppins"/>
              </a:defRPr>
            </a:lvl4pPr>
            <a:lvl5pPr indent="0" lvl="4" marL="1828800" marR="0" rtl="0" algn="l">
              <a:spcBef>
                <a:spcPts val="0"/>
              </a:spcBef>
              <a:buNone/>
              <a:defRPr b="0" i="0" sz="1800" u="none" cap="none" strike="noStrike">
                <a:solidFill>
                  <a:schemeClr val="dk1"/>
                </a:solidFill>
                <a:latin typeface="Poppins"/>
                <a:ea typeface="Poppins"/>
                <a:cs typeface="Poppins"/>
                <a:sym typeface="Poppins"/>
              </a:defRPr>
            </a:lvl5pPr>
            <a:lvl6pPr indent="0" lvl="5" marL="2286000" marR="0" rtl="0" algn="l">
              <a:spcBef>
                <a:spcPts val="0"/>
              </a:spcBef>
              <a:buNone/>
              <a:defRPr b="0" i="0" sz="1800" u="none" cap="none" strike="noStrike">
                <a:solidFill>
                  <a:schemeClr val="dk1"/>
                </a:solidFill>
                <a:latin typeface="Poppins"/>
                <a:ea typeface="Poppins"/>
                <a:cs typeface="Poppins"/>
                <a:sym typeface="Poppins"/>
              </a:defRPr>
            </a:lvl6pPr>
            <a:lvl7pPr indent="0" lvl="6" marL="2743200" marR="0" rtl="0" algn="l">
              <a:spcBef>
                <a:spcPts val="0"/>
              </a:spcBef>
              <a:buNone/>
              <a:defRPr b="0" i="0" sz="1800" u="none" cap="none" strike="noStrike">
                <a:solidFill>
                  <a:schemeClr val="dk1"/>
                </a:solidFill>
                <a:latin typeface="Poppins"/>
                <a:ea typeface="Poppins"/>
                <a:cs typeface="Poppins"/>
                <a:sym typeface="Poppins"/>
              </a:defRPr>
            </a:lvl7pPr>
            <a:lvl8pPr indent="0" lvl="7" marL="3200400" marR="0" rtl="0" algn="l">
              <a:spcBef>
                <a:spcPts val="0"/>
              </a:spcBef>
              <a:buNone/>
              <a:defRPr b="0" i="0" sz="1800" u="none" cap="none" strike="noStrike">
                <a:solidFill>
                  <a:schemeClr val="dk1"/>
                </a:solidFill>
                <a:latin typeface="Poppins"/>
                <a:ea typeface="Poppins"/>
                <a:cs typeface="Poppins"/>
                <a:sym typeface="Poppins"/>
              </a:defRPr>
            </a:lvl8pPr>
            <a:lvl9pPr indent="0" lvl="8" marL="3657600" marR="0" rtl="0" algn="l">
              <a:spcBef>
                <a:spcPts val="0"/>
              </a:spcBef>
              <a:buNone/>
              <a:defRPr b="0" i="0" sz="1800" u="none" cap="none" strike="noStrike">
                <a:solidFill>
                  <a:schemeClr val="dk1"/>
                </a:solidFill>
                <a:latin typeface="Poppins"/>
                <a:ea typeface="Poppins"/>
                <a:cs typeface="Poppins"/>
                <a:sym typeface="Poppins"/>
              </a:defRPr>
            </a:lvl9pPr>
          </a:lstStyle>
          <a:p/>
        </p:txBody>
      </p:sp>
      <p:sp>
        <p:nvSpPr>
          <p:cNvPr id="107" name="Shape 107"/>
          <p:cNvSpPr txBox="1"/>
          <p:nvPr>
            <p:ph idx="12" type="sldNum"/>
          </p:nvPr>
        </p:nvSpPr>
        <p:spPr>
          <a:xfrm>
            <a:off x="8171450" y="5022000"/>
            <a:ext cx="360000" cy="90000"/>
          </a:xfrm>
          <a:prstGeom prst="rect">
            <a:avLst/>
          </a:prstGeom>
          <a:noFill/>
          <a:ln>
            <a:noFill/>
          </a:ln>
        </p:spPr>
        <p:txBody>
          <a:bodyPr anchorCtr="0" anchor="t" bIns="0" lIns="0" rIns="0" wrap="square" tIns="0">
            <a:noAutofit/>
          </a:bodyPr>
          <a:lstStyle/>
          <a:p>
            <a:pPr indent="0" lvl="0" marL="0" marR="0" rtl="0" algn="r">
              <a:spcBef>
                <a:spcPts val="0"/>
              </a:spcBef>
              <a:buSzPct val="25000"/>
              <a:buNone/>
            </a:pPr>
            <a:fld id="{00000000-1234-1234-1234-123412341234}" type="slidenum">
              <a:rPr lang="en-GB" sz="600">
                <a:solidFill>
                  <a:schemeClr val="lt1"/>
                </a:solidFill>
                <a:latin typeface="Poppins"/>
                <a:ea typeface="Poppins"/>
                <a:cs typeface="Poppins"/>
                <a:sym typeface="Poppins"/>
              </a:rPr>
              <a:t>‹#›</a:t>
            </a:fld>
          </a:p>
        </p:txBody>
      </p:sp>
      <p:sp>
        <p:nvSpPr>
          <p:cNvPr id="108" name="Shape 108"/>
          <p:cNvSpPr txBox="1"/>
          <p:nvPr>
            <p:ph type="title"/>
          </p:nvPr>
        </p:nvSpPr>
        <p:spPr>
          <a:xfrm>
            <a:off x="611450" y="2070000"/>
            <a:ext cx="3960000" cy="828000"/>
          </a:xfrm>
          <a:prstGeom prst="rect">
            <a:avLst/>
          </a:prstGeom>
          <a:noFill/>
          <a:ln>
            <a:noFill/>
          </a:ln>
        </p:spPr>
        <p:txBody>
          <a:bodyPr anchorCtr="0" anchor="t" bIns="91425" lIns="91425" rIns="91425" wrap="square" tIns="91425"/>
          <a:lstStyle>
            <a:lvl1pPr indent="0" lvl="0" marL="0" marR="0" rtl="0" algn="l">
              <a:lnSpc>
                <a:spcPct val="85000"/>
              </a:lnSpc>
              <a:spcBef>
                <a:spcPts val="0"/>
              </a:spcBef>
              <a:buClr>
                <a:schemeClr val="dk1"/>
              </a:buClr>
              <a:buFont typeface="Poppins"/>
              <a:buNone/>
              <a:defRPr b="0" i="0" sz="2400" u="none" cap="none" strike="noStrike">
                <a:solidFill>
                  <a:schemeClr val="dk1"/>
                </a:solidFill>
                <a:latin typeface="Poppins"/>
                <a:ea typeface="Poppins"/>
                <a:cs typeface="Poppins"/>
                <a:sym typeface="Poppins"/>
              </a:defRPr>
            </a:lvl1pPr>
            <a:lvl2pPr indent="0" lvl="1">
              <a:spcBef>
                <a:spcPts val="0"/>
              </a:spcBef>
              <a:buNone/>
              <a:defRPr sz="1800"/>
            </a:lvl2pPr>
            <a:lvl3pPr indent="0" lvl="2">
              <a:spcBef>
                <a:spcPts val="0"/>
              </a:spcBef>
              <a:buNone/>
              <a:defRPr sz="1800"/>
            </a:lvl3pPr>
            <a:lvl4pPr indent="0" lvl="3">
              <a:spcBef>
                <a:spcPts val="0"/>
              </a:spcBef>
              <a:buNone/>
              <a:defRPr sz="1800"/>
            </a:lvl4pPr>
            <a:lvl5pPr indent="0" lvl="4">
              <a:spcBef>
                <a:spcPts val="0"/>
              </a:spcBef>
              <a:buNone/>
              <a:defRPr sz="1800"/>
            </a:lvl5pPr>
            <a:lvl6pPr indent="0" lvl="5">
              <a:spcBef>
                <a:spcPts val="0"/>
              </a:spcBef>
              <a:buNone/>
              <a:defRPr sz="1800"/>
            </a:lvl6pPr>
            <a:lvl7pPr indent="0" lvl="6">
              <a:spcBef>
                <a:spcPts val="0"/>
              </a:spcBef>
              <a:buNone/>
              <a:defRPr sz="1800"/>
            </a:lvl7pPr>
            <a:lvl8pPr indent="0" lvl="7">
              <a:spcBef>
                <a:spcPts val="0"/>
              </a:spcBef>
              <a:buNone/>
              <a:defRPr sz="1800"/>
            </a:lvl8pPr>
            <a:lvl9pPr indent="0" lvl="8">
              <a:spcBef>
                <a:spcPts val="0"/>
              </a:spcBef>
              <a:buNone/>
              <a:defRPr sz="1800"/>
            </a:lvl9pPr>
          </a:lstStyle>
          <a:p/>
        </p:txBody>
      </p:sp>
      <p:pic>
        <p:nvPicPr>
          <p:cNvPr id="109" name="Shape 109"/>
          <p:cNvPicPr preferRelativeResize="0"/>
          <p:nvPr/>
        </p:nvPicPr>
        <p:blipFill rotWithShape="1">
          <a:blip r:embed="rId3">
            <a:alphaModFix/>
          </a:blip>
          <a:srcRect b="0" l="0" r="0" t="0"/>
          <a:stretch/>
        </p:blipFill>
        <p:spPr>
          <a:xfrm>
            <a:off x="8571600" y="72000"/>
            <a:ext cx="401513" cy="319922"/>
          </a:xfrm>
          <a:prstGeom prst="rect">
            <a:avLst/>
          </a:prstGeom>
          <a:noFill/>
          <a:ln>
            <a:noFill/>
          </a:ln>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Divider - Grey">
    <p:bg>
      <p:bgPr>
        <a:solidFill>
          <a:schemeClr val="dk2"/>
        </a:solidFill>
      </p:bgPr>
    </p:bg>
    <p:spTree>
      <p:nvGrpSpPr>
        <p:cNvPr id="110" name="Shape 110"/>
        <p:cNvGrpSpPr/>
        <p:nvPr/>
      </p:nvGrpSpPr>
      <p:grpSpPr>
        <a:xfrm>
          <a:off x="0" y="0"/>
          <a:ext cx="0" cy="0"/>
          <a:chOff x="0" y="0"/>
          <a:chExt cx="0" cy="0"/>
        </a:xfrm>
      </p:grpSpPr>
      <p:pic>
        <p:nvPicPr>
          <p:cNvPr id="111" name="Shape 111"/>
          <p:cNvPicPr preferRelativeResize="0"/>
          <p:nvPr/>
        </p:nvPicPr>
        <p:blipFill rotWithShape="1">
          <a:blip r:embed="rId2">
            <a:alphaModFix/>
          </a:blip>
          <a:srcRect b="0" l="0" r="0" t="0"/>
          <a:stretch/>
        </p:blipFill>
        <p:spPr>
          <a:xfrm>
            <a:off x="20385" y="-900"/>
            <a:ext cx="9107648" cy="5119064"/>
          </a:xfrm>
          <a:prstGeom prst="rect">
            <a:avLst/>
          </a:prstGeom>
          <a:noFill/>
          <a:ln>
            <a:noFill/>
          </a:ln>
        </p:spPr>
      </p:pic>
      <p:sp>
        <p:nvSpPr>
          <p:cNvPr id="112" name="Shape 112"/>
          <p:cNvSpPr txBox="1"/>
          <p:nvPr>
            <p:ph type="ctrTitle"/>
          </p:nvPr>
        </p:nvSpPr>
        <p:spPr>
          <a:xfrm>
            <a:off x="612000" y="2070000"/>
            <a:ext cx="3960000" cy="828000"/>
          </a:xfrm>
          <a:prstGeom prst="rect">
            <a:avLst/>
          </a:prstGeom>
          <a:noFill/>
          <a:ln>
            <a:noFill/>
          </a:ln>
        </p:spPr>
        <p:txBody>
          <a:bodyPr anchorCtr="0" anchor="t" bIns="91425" lIns="91425" rIns="91425" wrap="square" tIns="91425"/>
          <a:lstStyle>
            <a:lvl1pPr indent="0" lvl="0" marL="0" marR="0" rtl="0" algn="l">
              <a:lnSpc>
                <a:spcPct val="85000"/>
              </a:lnSpc>
              <a:spcBef>
                <a:spcPts val="0"/>
              </a:spcBef>
              <a:buClr>
                <a:schemeClr val="lt1"/>
              </a:buClr>
              <a:buFont typeface="Poppins"/>
              <a:buNone/>
              <a:defRPr b="0" i="0" sz="3000" u="none" cap="none" strike="noStrike">
                <a:solidFill>
                  <a:schemeClr val="lt1"/>
                </a:solidFill>
                <a:latin typeface="Poppins"/>
                <a:ea typeface="Poppins"/>
                <a:cs typeface="Poppins"/>
                <a:sym typeface="Poppins"/>
              </a:defRPr>
            </a:lvl1pPr>
            <a:lvl2pPr indent="0" lvl="1">
              <a:spcBef>
                <a:spcPts val="0"/>
              </a:spcBef>
              <a:buNone/>
              <a:defRPr sz="1800"/>
            </a:lvl2pPr>
            <a:lvl3pPr indent="0" lvl="2">
              <a:spcBef>
                <a:spcPts val="0"/>
              </a:spcBef>
              <a:buNone/>
              <a:defRPr sz="1800"/>
            </a:lvl3pPr>
            <a:lvl4pPr indent="0" lvl="3">
              <a:spcBef>
                <a:spcPts val="0"/>
              </a:spcBef>
              <a:buNone/>
              <a:defRPr sz="1800"/>
            </a:lvl4pPr>
            <a:lvl5pPr indent="0" lvl="4">
              <a:spcBef>
                <a:spcPts val="0"/>
              </a:spcBef>
              <a:buNone/>
              <a:defRPr sz="1800"/>
            </a:lvl5pPr>
            <a:lvl6pPr indent="0" lvl="5">
              <a:spcBef>
                <a:spcPts val="0"/>
              </a:spcBef>
              <a:buNone/>
              <a:defRPr sz="1800"/>
            </a:lvl6pPr>
            <a:lvl7pPr indent="0" lvl="6">
              <a:spcBef>
                <a:spcPts val="0"/>
              </a:spcBef>
              <a:buNone/>
              <a:defRPr sz="1800"/>
            </a:lvl7pPr>
            <a:lvl8pPr indent="0" lvl="7">
              <a:spcBef>
                <a:spcPts val="0"/>
              </a:spcBef>
              <a:buNone/>
              <a:defRPr sz="1800"/>
            </a:lvl8pPr>
            <a:lvl9pPr indent="0" lvl="8">
              <a:spcBef>
                <a:spcPts val="0"/>
              </a:spcBef>
              <a:buNone/>
              <a:defRPr sz="1800"/>
            </a:lvl9pPr>
          </a:lstStyle>
          <a:p/>
        </p:txBody>
      </p:sp>
      <p:pic>
        <p:nvPicPr>
          <p:cNvPr id="113" name="Shape 113"/>
          <p:cNvPicPr preferRelativeResize="0"/>
          <p:nvPr/>
        </p:nvPicPr>
        <p:blipFill rotWithShape="1">
          <a:blip r:embed="rId3">
            <a:alphaModFix/>
          </a:blip>
          <a:srcRect b="0" l="0" r="0" t="0"/>
          <a:stretch/>
        </p:blipFill>
        <p:spPr>
          <a:xfrm>
            <a:off x="8571600" y="72000"/>
            <a:ext cx="401513" cy="319922"/>
          </a:xfrm>
          <a:prstGeom prst="rect">
            <a:avLst/>
          </a:prstGeom>
          <a:noFill/>
          <a:ln>
            <a:noFill/>
          </a:ln>
        </p:spPr>
      </p:pic>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Divider - White">
    <p:bg>
      <p:bgPr>
        <a:solidFill>
          <a:schemeClr val="lt1"/>
        </a:solidFill>
      </p:bgPr>
    </p:bg>
    <p:spTree>
      <p:nvGrpSpPr>
        <p:cNvPr id="114" name="Shape 114"/>
        <p:cNvGrpSpPr/>
        <p:nvPr/>
      </p:nvGrpSpPr>
      <p:grpSpPr>
        <a:xfrm>
          <a:off x="0" y="0"/>
          <a:ext cx="0" cy="0"/>
          <a:chOff x="0" y="0"/>
          <a:chExt cx="0" cy="0"/>
        </a:xfrm>
      </p:grpSpPr>
      <p:pic>
        <p:nvPicPr>
          <p:cNvPr id="115" name="Shape 115"/>
          <p:cNvPicPr preferRelativeResize="0"/>
          <p:nvPr/>
        </p:nvPicPr>
        <p:blipFill rotWithShape="1">
          <a:blip r:embed="rId2">
            <a:alphaModFix/>
          </a:blip>
          <a:srcRect b="0" l="0" r="0" t="0"/>
          <a:stretch/>
        </p:blipFill>
        <p:spPr>
          <a:xfrm>
            <a:off x="20385" y="-900"/>
            <a:ext cx="9107648" cy="5119064"/>
          </a:xfrm>
          <a:prstGeom prst="rect">
            <a:avLst/>
          </a:prstGeom>
          <a:noFill/>
          <a:ln>
            <a:noFill/>
          </a:ln>
        </p:spPr>
      </p:pic>
      <p:sp>
        <p:nvSpPr>
          <p:cNvPr id="116" name="Shape 116"/>
          <p:cNvSpPr txBox="1"/>
          <p:nvPr>
            <p:ph type="ctrTitle"/>
          </p:nvPr>
        </p:nvSpPr>
        <p:spPr>
          <a:xfrm>
            <a:off x="612000" y="2070000"/>
            <a:ext cx="3960000" cy="828000"/>
          </a:xfrm>
          <a:prstGeom prst="rect">
            <a:avLst/>
          </a:prstGeom>
          <a:noFill/>
          <a:ln>
            <a:noFill/>
          </a:ln>
        </p:spPr>
        <p:txBody>
          <a:bodyPr anchorCtr="0" anchor="t" bIns="91425" lIns="91425" rIns="91425" wrap="square" tIns="91425"/>
          <a:lstStyle>
            <a:lvl1pPr indent="0" lvl="0" marL="0" marR="0" rtl="0" algn="l">
              <a:lnSpc>
                <a:spcPct val="85000"/>
              </a:lnSpc>
              <a:spcBef>
                <a:spcPts val="0"/>
              </a:spcBef>
              <a:buClr>
                <a:schemeClr val="dk1"/>
              </a:buClr>
              <a:buFont typeface="Poppins"/>
              <a:buNone/>
              <a:defRPr b="0" i="0" sz="3000" u="none" cap="none" strike="noStrike">
                <a:solidFill>
                  <a:schemeClr val="dk1"/>
                </a:solidFill>
                <a:latin typeface="Poppins"/>
                <a:ea typeface="Poppins"/>
                <a:cs typeface="Poppins"/>
                <a:sym typeface="Poppins"/>
              </a:defRPr>
            </a:lvl1pPr>
            <a:lvl2pPr indent="0" lvl="1">
              <a:spcBef>
                <a:spcPts val="0"/>
              </a:spcBef>
              <a:buNone/>
              <a:defRPr sz="1800"/>
            </a:lvl2pPr>
            <a:lvl3pPr indent="0" lvl="2">
              <a:spcBef>
                <a:spcPts val="0"/>
              </a:spcBef>
              <a:buNone/>
              <a:defRPr sz="1800"/>
            </a:lvl3pPr>
            <a:lvl4pPr indent="0" lvl="3">
              <a:spcBef>
                <a:spcPts val="0"/>
              </a:spcBef>
              <a:buNone/>
              <a:defRPr sz="1800"/>
            </a:lvl4pPr>
            <a:lvl5pPr indent="0" lvl="4">
              <a:spcBef>
                <a:spcPts val="0"/>
              </a:spcBef>
              <a:buNone/>
              <a:defRPr sz="1800"/>
            </a:lvl5pPr>
            <a:lvl6pPr indent="0" lvl="5">
              <a:spcBef>
                <a:spcPts val="0"/>
              </a:spcBef>
              <a:buNone/>
              <a:defRPr sz="1800"/>
            </a:lvl6pPr>
            <a:lvl7pPr indent="0" lvl="6">
              <a:spcBef>
                <a:spcPts val="0"/>
              </a:spcBef>
              <a:buNone/>
              <a:defRPr sz="1800"/>
            </a:lvl7pPr>
            <a:lvl8pPr indent="0" lvl="7">
              <a:spcBef>
                <a:spcPts val="0"/>
              </a:spcBef>
              <a:buNone/>
              <a:defRPr sz="1800"/>
            </a:lvl8pPr>
            <a:lvl9pPr indent="0" lvl="8">
              <a:spcBef>
                <a:spcPts val="0"/>
              </a:spcBef>
              <a:buNone/>
              <a:defRPr sz="1800"/>
            </a:lvl9pPr>
          </a:lstStyle>
          <a:p/>
        </p:txBody>
      </p:sp>
      <p:pic>
        <p:nvPicPr>
          <p:cNvPr id="117" name="Shape 117"/>
          <p:cNvPicPr preferRelativeResize="0"/>
          <p:nvPr/>
        </p:nvPicPr>
        <p:blipFill rotWithShape="1">
          <a:blip r:embed="rId3">
            <a:alphaModFix/>
          </a:blip>
          <a:srcRect b="0" l="0" r="0" t="0"/>
          <a:stretch/>
        </p:blipFill>
        <p:spPr>
          <a:xfrm>
            <a:off x="8571600" y="72000"/>
            <a:ext cx="401513" cy="319922"/>
          </a:xfrm>
          <a:prstGeom prst="rect">
            <a:avLst/>
          </a:prstGeom>
          <a:noFill/>
          <a:ln>
            <a:noFill/>
          </a:ln>
        </p:spPr>
      </p:pic>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Closing">
    <p:bg>
      <p:bgPr>
        <a:solidFill>
          <a:schemeClr val="dk2"/>
        </a:solidFill>
      </p:bgPr>
    </p:bg>
    <p:spTree>
      <p:nvGrpSpPr>
        <p:cNvPr id="118" name="Shape 118"/>
        <p:cNvGrpSpPr/>
        <p:nvPr/>
      </p:nvGrpSpPr>
      <p:grpSpPr>
        <a:xfrm>
          <a:off x="0" y="0"/>
          <a:ext cx="0" cy="0"/>
          <a:chOff x="0" y="0"/>
          <a:chExt cx="0" cy="0"/>
        </a:xfrm>
      </p:grpSpPr>
      <p:pic>
        <p:nvPicPr>
          <p:cNvPr id="119" name="Shape 119"/>
          <p:cNvPicPr preferRelativeResize="0"/>
          <p:nvPr/>
        </p:nvPicPr>
        <p:blipFill rotWithShape="1">
          <a:blip r:embed="rId2">
            <a:alphaModFix/>
          </a:blip>
          <a:srcRect b="0" l="0" r="0" t="0"/>
          <a:stretch/>
        </p:blipFill>
        <p:spPr>
          <a:xfrm>
            <a:off x="10193" y="0"/>
            <a:ext cx="9107648" cy="5119064"/>
          </a:xfrm>
          <a:prstGeom prst="rect">
            <a:avLst/>
          </a:prstGeom>
          <a:noFill/>
          <a:ln>
            <a:noFill/>
          </a:ln>
        </p:spPr>
      </p:pic>
      <p:sp>
        <p:nvSpPr>
          <p:cNvPr id="120" name="Shape 120"/>
          <p:cNvSpPr txBox="1"/>
          <p:nvPr/>
        </p:nvSpPr>
        <p:spPr>
          <a:xfrm>
            <a:off x="3206840" y="2299625"/>
            <a:ext cx="2730321" cy="461665"/>
          </a:xfrm>
          <a:prstGeom prst="rect">
            <a:avLst/>
          </a:prstGeom>
          <a:noFill/>
          <a:ln>
            <a:noFill/>
          </a:ln>
        </p:spPr>
        <p:txBody>
          <a:bodyPr anchorCtr="0" anchor="t" bIns="0" lIns="0" rIns="0" wrap="square" tIns="0">
            <a:noAutofit/>
          </a:bodyPr>
          <a:lstStyle/>
          <a:p>
            <a:pPr indent="0" lvl="0" marL="0" marR="0" rtl="0" algn="ctr">
              <a:spcBef>
                <a:spcPts val="0"/>
              </a:spcBef>
              <a:buSzPct val="25000"/>
              <a:buNone/>
            </a:pPr>
            <a:r>
              <a:rPr lang="en-GB" sz="3000">
                <a:solidFill>
                  <a:schemeClr val="lt1"/>
                </a:solidFill>
                <a:latin typeface="Poppins"/>
                <a:ea typeface="Poppins"/>
                <a:cs typeface="Poppins"/>
                <a:sym typeface="Poppins"/>
              </a:rPr>
              <a:t>Any</a:t>
            </a:r>
            <a:r>
              <a:rPr lang="en-GB" sz="3000">
                <a:solidFill>
                  <a:schemeClr val="lt1"/>
                </a:solidFill>
                <a:latin typeface="Poppins"/>
                <a:ea typeface="Poppins"/>
                <a:cs typeface="Poppins"/>
                <a:sym typeface="Poppins"/>
              </a:rPr>
              <a:t> questions?</a:t>
            </a:r>
          </a:p>
        </p:txBody>
      </p:sp>
      <p:pic>
        <p:nvPicPr>
          <p:cNvPr id="121" name="Shape 121"/>
          <p:cNvPicPr preferRelativeResize="0"/>
          <p:nvPr/>
        </p:nvPicPr>
        <p:blipFill rotWithShape="1">
          <a:blip r:embed="rId3">
            <a:alphaModFix/>
          </a:blip>
          <a:srcRect b="0" l="0" r="0" t="0"/>
          <a:stretch/>
        </p:blipFill>
        <p:spPr>
          <a:xfrm>
            <a:off x="8074800" y="331200"/>
            <a:ext cx="676708" cy="539195"/>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theme" Target="../theme/theme2.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slideLayout" Target="../slideLayouts/slideLayout4.xml"/><Relationship Id="rId3" Type="http://schemas.openxmlformats.org/officeDocument/2006/relationships/slideLayout" Target="../slideLayouts/slideLayout5.xml"/><Relationship Id="rId4" Type="http://schemas.openxmlformats.org/officeDocument/2006/relationships/slideLayout" Target="../slideLayouts/slideLayout6.xml"/><Relationship Id="rId11" Type="http://schemas.openxmlformats.org/officeDocument/2006/relationships/slideLayout" Target="../slideLayouts/slideLayout13.xml"/><Relationship Id="rId10" Type="http://schemas.openxmlformats.org/officeDocument/2006/relationships/slideLayout" Target="../slideLayouts/slideLayout12.xml"/><Relationship Id="rId12" Type="http://schemas.openxmlformats.org/officeDocument/2006/relationships/theme" Target="../theme/theme3.xml"/><Relationship Id="rId9" Type="http://schemas.openxmlformats.org/officeDocument/2006/relationships/slideLayout" Target="../slideLayouts/slideLayout11.xml"/><Relationship Id="rId5" Type="http://schemas.openxmlformats.org/officeDocument/2006/relationships/slideLayout" Target="../slideLayouts/slideLayout7.xml"/><Relationship Id="rId6" Type="http://schemas.openxmlformats.org/officeDocument/2006/relationships/slideLayout" Target="../slideLayouts/slideLayout8.xml"/><Relationship Id="rId7" Type="http://schemas.openxmlformats.org/officeDocument/2006/relationships/slideLayout" Target="../slideLayouts/slideLayout9.xml"/><Relationship Id="rId8"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dk1"/>
        </a:solidFill>
      </p:bgPr>
    </p:bg>
    <p:spTree>
      <p:nvGrpSpPr>
        <p:cNvPr id="9" name="Shape 9"/>
        <p:cNvGrpSpPr/>
        <p:nvPr/>
      </p:nvGrpSpPr>
      <p:grpSpPr>
        <a:xfrm>
          <a:off x="0" y="0"/>
          <a:ext cx="0" cy="0"/>
          <a:chOff x="0" y="0"/>
          <a:chExt cx="0" cy="0"/>
        </a:xfrm>
      </p:grpSpPr>
      <p:sp>
        <p:nvSpPr>
          <p:cNvPr id="10" name="Shape 10"/>
          <p:cNvSpPr txBox="1"/>
          <p:nvPr>
            <p:ph type="title"/>
          </p:nvPr>
        </p:nvSpPr>
        <p:spPr>
          <a:xfrm>
            <a:off x="611450" y="576000"/>
            <a:ext cx="7920000" cy="648000"/>
          </a:xfrm>
          <a:prstGeom prst="rect">
            <a:avLst/>
          </a:prstGeom>
          <a:noFill/>
          <a:ln>
            <a:noFill/>
          </a:ln>
        </p:spPr>
        <p:txBody>
          <a:bodyPr anchorCtr="0" anchor="b" bIns="91425" lIns="91425" rIns="91425" wrap="square" tIns="91425"/>
          <a:lstStyle>
            <a:lvl1pPr indent="0" lvl="0" marL="0" marR="0" rtl="0" algn="l">
              <a:lnSpc>
                <a:spcPct val="85000"/>
              </a:lnSpc>
              <a:spcBef>
                <a:spcPts val="0"/>
              </a:spcBef>
              <a:buClr>
                <a:schemeClr val="lt1"/>
              </a:buClr>
              <a:buFont typeface="Poppins"/>
              <a:buNone/>
              <a:defRPr b="0" i="0" sz="2400" u="none" cap="none" strike="noStrike">
                <a:solidFill>
                  <a:schemeClr val="lt1"/>
                </a:solidFill>
                <a:latin typeface="Poppins"/>
                <a:ea typeface="Poppins"/>
                <a:cs typeface="Poppins"/>
                <a:sym typeface="Poppins"/>
              </a:defRPr>
            </a:lvl1pPr>
            <a:lvl2pPr indent="0" lvl="1">
              <a:spcBef>
                <a:spcPts val="0"/>
              </a:spcBef>
              <a:buNone/>
              <a:defRPr sz="1800"/>
            </a:lvl2pPr>
            <a:lvl3pPr indent="0" lvl="2">
              <a:spcBef>
                <a:spcPts val="0"/>
              </a:spcBef>
              <a:buNone/>
              <a:defRPr sz="1800"/>
            </a:lvl3pPr>
            <a:lvl4pPr indent="0" lvl="3">
              <a:spcBef>
                <a:spcPts val="0"/>
              </a:spcBef>
              <a:buNone/>
              <a:defRPr sz="1800"/>
            </a:lvl4pPr>
            <a:lvl5pPr indent="0" lvl="4">
              <a:spcBef>
                <a:spcPts val="0"/>
              </a:spcBef>
              <a:buNone/>
              <a:defRPr sz="1800"/>
            </a:lvl5pPr>
            <a:lvl6pPr indent="0" lvl="5">
              <a:spcBef>
                <a:spcPts val="0"/>
              </a:spcBef>
              <a:buNone/>
              <a:defRPr sz="1800"/>
            </a:lvl6pPr>
            <a:lvl7pPr indent="0" lvl="6">
              <a:spcBef>
                <a:spcPts val="0"/>
              </a:spcBef>
              <a:buNone/>
              <a:defRPr sz="1800"/>
            </a:lvl7pPr>
            <a:lvl8pPr indent="0" lvl="7">
              <a:spcBef>
                <a:spcPts val="0"/>
              </a:spcBef>
              <a:buNone/>
              <a:defRPr sz="1800"/>
            </a:lvl8pPr>
            <a:lvl9pPr indent="0" lvl="8">
              <a:spcBef>
                <a:spcPts val="0"/>
              </a:spcBef>
              <a:buNone/>
              <a:defRPr sz="1800"/>
            </a:lvl9pPr>
          </a:lstStyle>
          <a:p/>
        </p:txBody>
      </p:sp>
      <p:sp>
        <p:nvSpPr>
          <p:cNvPr id="11" name="Shape 11"/>
          <p:cNvSpPr txBox="1"/>
          <p:nvPr>
            <p:ph idx="1" type="body"/>
          </p:nvPr>
        </p:nvSpPr>
        <p:spPr>
          <a:xfrm>
            <a:off x="611450" y="1530000"/>
            <a:ext cx="7921363" cy="3240000"/>
          </a:xfrm>
          <a:prstGeom prst="rect">
            <a:avLst/>
          </a:prstGeom>
          <a:noFill/>
          <a:ln>
            <a:noFill/>
          </a:ln>
        </p:spPr>
        <p:txBody>
          <a:bodyPr anchorCtr="0" anchor="t" bIns="91425" lIns="91425" rIns="91425" wrap="square" tIns="91425"/>
          <a:lstStyle>
            <a:lvl1pPr indent="-150400" lvl="0" marL="252000" marR="0" rtl="0" algn="l">
              <a:lnSpc>
                <a:spcPct val="114000"/>
              </a:lnSpc>
              <a:spcBef>
                <a:spcPts val="600"/>
              </a:spcBef>
              <a:buClr>
                <a:schemeClr val="accent1"/>
              </a:buClr>
              <a:buSzPct val="100000"/>
              <a:buFont typeface="Arial"/>
              <a:buChar char="•"/>
              <a:defRPr b="0" i="0" sz="1600" u="none" cap="none" strike="noStrike">
                <a:solidFill>
                  <a:schemeClr val="lt1"/>
                </a:solidFill>
                <a:latin typeface="Poppins"/>
                <a:ea typeface="Poppins"/>
                <a:cs typeface="Poppins"/>
                <a:sym typeface="Poppins"/>
              </a:defRPr>
            </a:lvl1pPr>
            <a:lvl2pPr indent="-173800" lvl="1" marL="504000" marR="0" rtl="0" algn="l">
              <a:lnSpc>
                <a:spcPct val="114000"/>
              </a:lnSpc>
              <a:spcBef>
                <a:spcPts val="600"/>
              </a:spcBef>
              <a:buClr>
                <a:schemeClr val="accent1"/>
              </a:buClr>
              <a:buSzPct val="100000"/>
              <a:buFont typeface="Arial"/>
              <a:buChar char="•"/>
              <a:defRPr b="0" i="0" sz="1400" u="none" cap="none" strike="noStrike">
                <a:solidFill>
                  <a:schemeClr val="lt1"/>
                </a:solidFill>
                <a:latin typeface="Poppins"/>
                <a:ea typeface="Poppins"/>
                <a:cs typeface="Poppins"/>
                <a:sym typeface="Poppins"/>
              </a:defRPr>
            </a:lvl2pPr>
            <a:lvl3pPr indent="-184499" lvl="2" marL="756000" marR="0" rtl="0" algn="l">
              <a:lnSpc>
                <a:spcPct val="114000"/>
              </a:lnSpc>
              <a:spcBef>
                <a:spcPts val="600"/>
              </a:spcBef>
              <a:buClr>
                <a:schemeClr val="accent1"/>
              </a:buClr>
              <a:buSzPct val="100000"/>
              <a:buFont typeface="Arial"/>
              <a:buChar char="•"/>
              <a:defRPr b="0" i="0" sz="1200" u="none" cap="none" strike="noStrike">
                <a:solidFill>
                  <a:schemeClr val="lt1"/>
                </a:solidFill>
                <a:latin typeface="Poppins"/>
                <a:ea typeface="Poppins"/>
                <a:cs typeface="Poppins"/>
                <a:sym typeface="Poppins"/>
              </a:defRPr>
            </a:lvl3pPr>
            <a:lvl4pPr indent="-184499" lvl="3" marL="756000" marR="0" rtl="0" algn="l">
              <a:lnSpc>
                <a:spcPct val="114000"/>
              </a:lnSpc>
              <a:spcBef>
                <a:spcPts val="600"/>
              </a:spcBef>
              <a:buClr>
                <a:schemeClr val="accent1"/>
              </a:buClr>
              <a:buSzPct val="100000"/>
              <a:buFont typeface="Arial"/>
              <a:buChar char="•"/>
              <a:defRPr b="0" i="0" sz="1200" u="none" cap="none" strike="noStrike">
                <a:solidFill>
                  <a:schemeClr val="lt1"/>
                </a:solidFill>
                <a:latin typeface="Poppins"/>
                <a:ea typeface="Poppins"/>
                <a:cs typeface="Poppins"/>
                <a:sym typeface="Poppins"/>
              </a:defRPr>
            </a:lvl4pPr>
            <a:lvl5pPr indent="-184499" lvl="4" marL="756000" marR="0" rtl="0" algn="l">
              <a:lnSpc>
                <a:spcPct val="114000"/>
              </a:lnSpc>
              <a:spcBef>
                <a:spcPts val="600"/>
              </a:spcBef>
              <a:buClr>
                <a:schemeClr val="accent1"/>
              </a:buClr>
              <a:buSzPct val="100000"/>
              <a:buFont typeface="Arial"/>
              <a:buChar char="•"/>
              <a:defRPr b="0" i="0" sz="1200" u="none" cap="none" strike="noStrike">
                <a:solidFill>
                  <a:schemeClr val="lt1"/>
                </a:solidFill>
                <a:latin typeface="Poppins"/>
                <a:ea typeface="Poppins"/>
                <a:cs typeface="Poppins"/>
                <a:sym typeface="Poppins"/>
              </a:defRPr>
            </a:lvl5pPr>
            <a:lvl6pPr indent="-184499" lvl="5" marL="756000" marR="0" rtl="0" algn="l">
              <a:lnSpc>
                <a:spcPct val="114000"/>
              </a:lnSpc>
              <a:spcBef>
                <a:spcPts val="600"/>
              </a:spcBef>
              <a:buClr>
                <a:schemeClr val="accent1"/>
              </a:buClr>
              <a:buSzPct val="100000"/>
              <a:buFont typeface="Arial"/>
              <a:buChar char="•"/>
              <a:defRPr b="0" i="0" sz="1200" u="none" cap="none" strike="noStrike">
                <a:solidFill>
                  <a:schemeClr val="lt1"/>
                </a:solidFill>
                <a:latin typeface="Poppins"/>
                <a:ea typeface="Poppins"/>
                <a:cs typeface="Poppins"/>
                <a:sym typeface="Poppins"/>
              </a:defRPr>
            </a:lvl6pPr>
            <a:lvl7pPr indent="-184499" lvl="6" marL="756000" marR="0" rtl="0" algn="l">
              <a:lnSpc>
                <a:spcPct val="114000"/>
              </a:lnSpc>
              <a:spcBef>
                <a:spcPts val="600"/>
              </a:spcBef>
              <a:buClr>
                <a:schemeClr val="accent1"/>
              </a:buClr>
              <a:buSzPct val="100000"/>
              <a:buFont typeface="Arial"/>
              <a:buChar char="•"/>
              <a:defRPr b="0" i="0" sz="1200" u="none" cap="none" strike="noStrike">
                <a:solidFill>
                  <a:schemeClr val="lt1"/>
                </a:solidFill>
                <a:latin typeface="Poppins"/>
                <a:ea typeface="Poppins"/>
                <a:cs typeface="Poppins"/>
                <a:sym typeface="Poppins"/>
              </a:defRPr>
            </a:lvl7pPr>
            <a:lvl8pPr indent="-184499" lvl="7" marL="756000" marR="0" rtl="0" algn="l">
              <a:lnSpc>
                <a:spcPct val="114000"/>
              </a:lnSpc>
              <a:spcBef>
                <a:spcPts val="600"/>
              </a:spcBef>
              <a:buClr>
                <a:schemeClr val="accent1"/>
              </a:buClr>
              <a:buSzPct val="100000"/>
              <a:buFont typeface="Arial"/>
              <a:buChar char="•"/>
              <a:defRPr b="0" i="0" sz="1200" u="none" cap="none" strike="noStrike">
                <a:solidFill>
                  <a:schemeClr val="lt1"/>
                </a:solidFill>
                <a:latin typeface="Poppins"/>
                <a:ea typeface="Poppins"/>
                <a:cs typeface="Poppins"/>
                <a:sym typeface="Poppins"/>
              </a:defRPr>
            </a:lvl8pPr>
            <a:lvl9pPr indent="-184499" lvl="8" marL="756000" marR="0" rtl="0" algn="l">
              <a:lnSpc>
                <a:spcPct val="114000"/>
              </a:lnSpc>
              <a:spcBef>
                <a:spcPts val="600"/>
              </a:spcBef>
              <a:buClr>
                <a:schemeClr val="accent1"/>
              </a:buClr>
              <a:buSzPct val="100000"/>
              <a:buFont typeface="Arial"/>
              <a:buChar char="•"/>
              <a:defRPr b="0" i="0" sz="1200" u="none" cap="none" strike="noStrike">
                <a:solidFill>
                  <a:schemeClr val="lt1"/>
                </a:solidFill>
                <a:latin typeface="Poppins"/>
                <a:ea typeface="Poppins"/>
                <a:cs typeface="Poppins"/>
                <a:sym typeface="Poppins"/>
              </a:defRPr>
            </a:lvl9pPr>
          </a:lstStyle>
          <a:p/>
        </p:txBody>
      </p:sp>
      <p:sp>
        <p:nvSpPr>
          <p:cNvPr id="12" name="Shape 12"/>
          <p:cNvSpPr txBox="1"/>
          <p:nvPr>
            <p:ph idx="10" type="dt"/>
          </p:nvPr>
        </p:nvSpPr>
        <p:spPr>
          <a:xfrm>
            <a:off x="611450" y="5022000"/>
            <a:ext cx="7380000" cy="90000"/>
          </a:xfrm>
          <a:prstGeom prst="rect">
            <a:avLst/>
          </a:prstGeom>
          <a:noFill/>
          <a:ln>
            <a:noFill/>
          </a:ln>
        </p:spPr>
        <p:txBody>
          <a:bodyPr anchorCtr="0" anchor="t" bIns="91425" lIns="91425" rIns="91425" wrap="square" tIns="91425"/>
          <a:lstStyle>
            <a:lvl1pPr indent="0" lvl="0" marL="0" marR="0" rtl="0" algn="l">
              <a:spcBef>
                <a:spcPts val="0"/>
              </a:spcBef>
              <a:buNone/>
              <a:defRPr b="0" i="0" sz="600" u="none" cap="none" strike="noStrike">
                <a:solidFill>
                  <a:schemeClr val="dk1"/>
                </a:solidFill>
                <a:latin typeface="Poppins"/>
                <a:ea typeface="Poppins"/>
                <a:cs typeface="Poppins"/>
                <a:sym typeface="Poppins"/>
              </a:defRPr>
            </a:lvl1pPr>
            <a:lvl2pPr indent="0" lvl="1" marL="457200" marR="0" rtl="0" algn="l">
              <a:spcBef>
                <a:spcPts val="0"/>
              </a:spcBef>
              <a:buNone/>
              <a:defRPr b="0" i="0" sz="1800" u="none" cap="none" strike="noStrike">
                <a:solidFill>
                  <a:schemeClr val="lt1"/>
                </a:solidFill>
                <a:latin typeface="Poppins"/>
                <a:ea typeface="Poppins"/>
                <a:cs typeface="Poppins"/>
                <a:sym typeface="Poppins"/>
              </a:defRPr>
            </a:lvl2pPr>
            <a:lvl3pPr indent="0" lvl="2" marL="914400" marR="0" rtl="0" algn="l">
              <a:spcBef>
                <a:spcPts val="0"/>
              </a:spcBef>
              <a:buNone/>
              <a:defRPr b="0" i="0" sz="1800" u="none" cap="none" strike="noStrike">
                <a:solidFill>
                  <a:schemeClr val="lt1"/>
                </a:solidFill>
                <a:latin typeface="Poppins"/>
                <a:ea typeface="Poppins"/>
                <a:cs typeface="Poppins"/>
                <a:sym typeface="Poppins"/>
              </a:defRPr>
            </a:lvl3pPr>
            <a:lvl4pPr indent="0" lvl="3" marL="1371600" marR="0" rtl="0" algn="l">
              <a:spcBef>
                <a:spcPts val="0"/>
              </a:spcBef>
              <a:buNone/>
              <a:defRPr b="0" i="0" sz="1800" u="none" cap="none" strike="noStrike">
                <a:solidFill>
                  <a:schemeClr val="lt1"/>
                </a:solidFill>
                <a:latin typeface="Poppins"/>
                <a:ea typeface="Poppins"/>
                <a:cs typeface="Poppins"/>
                <a:sym typeface="Poppins"/>
              </a:defRPr>
            </a:lvl4pPr>
            <a:lvl5pPr indent="0" lvl="4" marL="1828800" marR="0" rtl="0" algn="l">
              <a:spcBef>
                <a:spcPts val="0"/>
              </a:spcBef>
              <a:buNone/>
              <a:defRPr b="0" i="0" sz="1800" u="none" cap="none" strike="noStrike">
                <a:solidFill>
                  <a:schemeClr val="lt1"/>
                </a:solidFill>
                <a:latin typeface="Poppins"/>
                <a:ea typeface="Poppins"/>
                <a:cs typeface="Poppins"/>
                <a:sym typeface="Poppins"/>
              </a:defRPr>
            </a:lvl5pPr>
            <a:lvl6pPr indent="0" lvl="5" marL="2286000" marR="0" rtl="0" algn="l">
              <a:spcBef>
                <a:spcPts val="0"/>
              </a:spcBef>
              <a:buNone/>
              <a:defRPr b="0" i="0" sz="1800" u="none" cap="none" strike="noStrike">
                <a:solidFill>
                  <a:schemeClr val="lt1"/>
                </a:solidFill>
                <a:latin typeface="Poppins"/>
                <a:ea typeface="Poppins"/>
                <a:cs typeface="Poppins"/>
                <a:sym typeface="Poppins"/>
              </a:defRPr>
            </a:lvl6pPr>
            <a:lvl7pPr indent="0" lvl="6" marL="2743200" marR="0" rtl="0" algn="l">
              <a:spcBef>
                <a:spcPts val="0"/>
              </a:spcBef>
              <a:buNone/>
              <a:defRPr b="0" i="0" sz="1800" u="none" cap="none" strike="noStrike">
                <a:solidFill>
                  <a:schemeClr val="lt1"/>
                </a:solidFill>
                <a:latin typeface="Poppins"/>
                <a:ea typeface="Poppins"/>
                <a:cs typeface="Poppins"/>
                <a:sym typeface="Poppins"/>
              </a:defRPr>
            </a:lvl7pPr>
            <a:lvl8pPr indent="0" lvl="7" marL="3200400" marR="0" rtl="0" algn="l">
              <a:spcBef>
                <a:spcPts val="0"/>
              </a:spcBef>
              <a:buNone/>
              <a:defRPr b="0" i="0" sz="1800" u="none" cap="none" strike="noStrike">
                <a:solidFill>
                  <a:schemeClr val="lt1"/>
                </a:solidFill>
                <a:latin typeface="Poppins"/>
                <a:ea typeface="Poppins"/>
                <a:cs typeface="Poppins"/>
                <a:sym typeface="Poppins"/>
              </a:defRPr>
            </a:lvl8pPr>
            <a:lvl9pPr indent="0" lvl="8" marL="3657600" marR="0" rtl="0" algn="l">
              <a:spcBef>
                <a:spcPts val="0"/>
              </a:spcBef>
              <a:buNone/>
              <a:defRPr b="0" i="0" sz="1800" u="none" cap="none" strike="noStrike">
                <a:solidFill>
                  <a:schemeClr val="lt1"/>
                </a:solidFill>
                <a:latin typeface="Poppins"/>
                <a:ea typeface="Poppins"/>
                <a:cs typeface="Poppins"/>
                <a:sym typeface="Poppins"/>
              </a:defRPr>
            </a:lvl9pPr>
          </a:lstStyle>
          <a:p/>
        </p:txBody>
      </p:sp>
      <p:sp>
        <p:nvSpPr>
          <p:cNvPr id="13" name="Shape 13"/>
          <p:cNvSpPr txBox="1"/>
          <p:nvPr>
            <p:ph idx="11" type="ftr"/>
          </p:nvPr>
        </p:nvSpPr>
        <p:spPr>
          <a:xfrm>
            <a:off x="611450" y="162722"/>
            <a:ext cx="7920000" cy="144000"/>
          </a:xfrm>
          <a:prstGeom prst="rect">
            <a:avLst/>
          </a:prstGeom>
          <a:noFill/>
          <a:ln>
            <a:noFill/>
          </a:ln>
        </p:spPr>
        <p:txBody>
          <a:bodyPr anchorCtr="0" anchor="t" bIns="91425" lIns="91425" rIns="91425" wrap="square" tIns="91425"/>
          <a:lstStyle>
            <a:lvl1pPr indent="0" lvl="0" marL="0" marR="0" rtl="0" algn="l">
              <a:spcBef>
                <a:spcPts val="0"/>
              </a:spcBef>
              <a:buNone/>
              <a:defRPr b="0" i="0" sz="1000" u="none" cap="none" strike="noStrike">
                <a:solidFill>
                  <a:schemeClr val="dk1"/>
                </a:solidFill>
                <a:latin typeface="Poppins"/>
                <a:ea typeface="Poppins"/>
                <a:cs typeface="Poppins"/>
                <a:sym typeface="Poppins"/>
              </a:defRPr>
            </a:lvl1pPr>
            <a:lvl2pPr indent="0" lvl="1" marL="457200" marR="0" rtl="0" algn="l">
              <a:spcBef>
                <a:spcPts val="0"/>
              </a:spcBef>
              <a:buNone/>
              <a:defRPr b="0" i="0" sz="1800" u="none" cap="none" strike="noStrike">
                <a:solidFill>
                  <a:schemeClr val="lt1"/>
                </a:solidFill>
                <a:latin typeface="Poppins"/>
                <a:ea typeface="Poppins"/>
                <a:cs typeface="Poppins"/>
                <a:sym typeface="Poppins"/>
              </a:defRPr>
            </a:lvl2pPr>
            <a:lvl3pPr indent="0" lvl="2" marL="914400" marR="0" rtl="0" algn="l">
              <a:spcBef>
                <a:spcPts val="0"/>
              </a:spcBef>
              <a:buNone/>
              <a:defRPr b="0" i="0" sz="1800" u="none" cap="none" strike="noStrike">
                <a:solidFill>
                  <a:schemeClr val="lt1"/>
                </a:solidFill>
                <a:latin typeface="Poppins"/>
                <a:ea typeface="Poppins"/>
                <a:cs typeface="Poppins"/>
                <a:sym typeface="Poppins"/>
              </a:defRPr>
            </a:lvl3pPr>
            <a:lvl4pPr indent="0" lvl="3" marL="1371600" marR="0" rtl="0" algn="l">
              <a:spcBef>
                <a:spcPts val="0"/>
              </a:spcBef>
              <a:buNone/>
              <a:defRPr b="0" i="0" sz="1800" u="none" cap="none" strike="noStrike">
                <a:solidFill>
                  <a:schemeClr val="lt1"/>
                </a:solidFill>
                <a:latin typeface="Poppins"/>
                <a:ea typeface="Poppins"/>
                <a:cs typeface="Poppins"/>
                <a:sym typeface="Poppins"/>
              </a:defRPr>
            </a:lvl4pPr>
            <a:lvl5pPr indent="0" lvl="4" marL="1828800" marR="0" rtl="0" algn="l">
              <a:spcBef>
                <a:spcPts val="0"/>
              </a:spcBef>
              <a:buNone/>
              <a:defRPr b="0" i="0" sz="1800" u="none" cap="none" strike="noStrike">
                <a:solidFill>
                  <a:schemeClr val="lt1"/>
                </a:solidFill>
                <a:latin typeface="Poppins"/>
                <a:ea typeface="Poppins"/>
                <a:cs typeface="Poppins"/>
                <a:sym typeface="Poppins"/>
              </a:defRPr>
            </a:lvl5pPr>
            <a:lvl6pPr indent="0" lvl="5" marL="2286000" marR="0" rtl="0" algn="l">
              <a:spcBef>
                <a:spcPts val="0"/>
              </a:spcBef>
              <a:buNone/>
              <a:defRPr b="0" i="0" sz="1800" u="none" cap="none" strike="noStrike">
                <a:solidFill>
                  <a:schemeClr val="lt1"/>
                </a:solidFill>
                <a:latin typeface="Poppins"/>
                <a:ea typeface="Poppins"/>
                <a:cs typeface="Poppins"/>
                <a:sym typeface="Poppins"/>
              </a:defRPr>
            </a:lvl6pPr>
            <a:lvl7pPr indent="0" lvl="6" marL="2743200" marR="0" rtl="0" algn="l">
              <a:spcBef>
                <a:spcPts val="0"/>
              </a:spcBef>
              <a:buNone/>
              <a:defRPr b="0" i="0" sz="1800" u="none" cap="none" strike="noStrike">
                <a:solidFill>
                  <a:schemeClr val="lt1"/>
                </a:solidFill>
                <a:latin typeface="Poppins"/>
                <a:ea typeface="Poppins"/>
                <a:cs typeface="Poppins"/>
                <a:sym typeface="Poppins"/>
              </a:defRPr>
            </a:lvl7pPr>
            <a:lvl8pPr indent="0" lvl="7" marL="3200400" marR="0" rtl="0" algn="l">
              <a:spcBef>
                <a:spcPts val="0"/>
              </a:spcBef>
              <a:buNone/>
              <a:defRPr b="0" i="0" sz="1800" u="none" cap="none" strike="noStrike">
                <a:solidFill>
                  <a:schemeClr val="lt1"/>
                </a:solidFill>
                <a:latin typeface="Poppins"/>
                <a:ea typeface="Poppins"/>
                <a:cs typeface="Poppins"/>
                <a:sym typeface="Poppins"/>
              </a:defRPr>
            </a:lvl8pPr>
            <a:lvl9pPr indent="0" lvl="8" marL="3657600" marR="0" rtl="0" algn="l">
              <a:spcBef>
                <a:spcPts val="0"/>
              </a:spcBef>
              <a:buNone/>
              <a:defRPr b="0" i="0" sz="1800" u="none" cap="none" strike="noStrike">
                <a:solidFill>
                  <a:schemeClr val="lt1"/>
                </a:solidFill>
                <a:latin typeface="Poppins"/>
                <a:ea typeface="Poppins"/>
                <a:cs typeface="Poppins"/>
                <a:sym typeface="Poppins"/>
              </a:defRPr>
            </a:lvl9pPr>
          </a:lstStyle>
          <a:p/>
        </p:txBody>
      </p:sp>
      <p:sp>
        <p:nvSpPr>
          <p:cNvPr id="14" name="Shape 14"/>
          <p:cNvSpPr txBox="1"/>
          <p:nvPr>
            <p:ph idx="12" type="sldNum"/>
          </p:nvPr>
        </p:nvSpPr>
        <p:spPr>
          <a:xfrm>
            <a:off x="8171450" y="5022000"/>
            <a:ext cx="360000" cy="90000"/>
          </a:xfrm>
          <a:prstGeom prst="rect">
            <a:avLst/>
          </a:prstGeom>
          <a:noFill/>
          <a:ln>
            <a:noFill/>
          </a:ln>
        </p:spPr>
        <p:txBody>
          <a:bodyPr anchorCtr="0" anchor="t" bIns="0" lIns="0" rIns="0" wrap="square" tIns="0">
            <a:noAutofit/>
          </a:bodyPr>
          <a:lstStyle/>
          <a:p>
            <a:pPr indent="0" lvl="0" marL="0" marR="0" rtl="0" algn="r">
              <a:spcBef>
                <a:spcPts val="0"/>
              </a:spcBef>
              <a:buSzPct val="25000"/>
              <a:buNone/>
            </a:pPr>
            <a:fld id="{00000000-1234-1234-1234-123412341234}" type="slidenum">
              <a:rPr b="0" i="0" lang="en-GB" sz="600" u="none" cap="none" strike="noStrike">
                <a:solidFill>
                  <a:schemeClr val="dk1"/>
                </a:solidFill>
                <a:latin typeface="Poppins"/>
                <a:ea typeface="Poppins"/>
                <a:cs typeface="Poppins"/>
                <a:sym typeface="Poppins"/>
              </a:rPr>
              <a:t>‹#›</a:t>
            </a:fld>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p:titleStyle>
    <p:body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24" name="Shape 24"/>
        <p:cNvGrpSpPr/>
        <p:nvPr/>
      </p:nvGrpSpPr>
      <p:grpSpPr>
        <a:xfrm>
          <a:off x="0" y="0"/>
          <a:ext cx="0" cy="0"/>
          <a:chOff x="0" y="0"/>
          <a:chExt cx="0" cy="0"/>
        </a:xfrm>
      </p:grpSpPr>
      <p:sp>
        <p:nvSpPr>
          <p:cNvPr id="25" name="Shape 25"/>
          <p:cNvSpPr txBox="1"/>
          <p:nvPr>
            <p:ph type="title"/>
          </p:nvPr>
        </p:nvSpPr>
        <p:spPr>
          <a:xfrm>
            <a:off x="611450" y="576000"/>
            <a:ext cx="7920000" cy="648000"/>
          </a:xfrm>
          <a:prstGeom prst="rect">
            <a:avLst/>
          </a:prstGeom>
          <a:noFill/>
          <a:ln>
            <a:noFill/>
          </a:ln>
        </p:spPr>
        <p:txBody>
          <a:bodyPr anchorCtr="0" anchor="b" bIns="91425" lIns="91425" rIns="91425" wrap="square" tIns="91425"/>
          <a:lstStyle>
            <a:lvl1pPr indent="0" lvl="0" marL="0" marR="0" rtl="0" algn="l">
              <a:lnSpc>
                <a:spcPct val="85000"/>
              </a:lnSpc>
              <a:spcBef>
                <a:spcPts val="0"/>
              </a:spcBef>
              <a:buClr>
                <a:schemeClr val="dk1"/>
              </a:buClr>
              <a:buFont typeface="Poppins"/>
              <a:buNone/>
              <a:defRPr b="0" i="0" sz="2400" u="none" cap="none" strike="noStrike">
                <a:solidFill>
                  <a:schemeClr val="dk1"/>
                </a:solidFill>
                <a:latin typeface="Poppins"/>
                <a:ea typeface="Poppins"/>
                <a:cs typeface="Poppins"/>
                <a:sym typeface="Poppins"/>
              </a:defRPr>
            </a:lvl1pPr>
            <a:lvl2pPr indent="0" lvl="1">
              <a:spcBef>
                <a:spcPts val="0"/>
              </a:spcBef>
              <a:buNone/>
              <a:defRPr sz="1800"/>
            </a:lvl2pPr>
            <a:lvl3pPr indent="0" lvl="2">
              <a:spcBef>
                <a:spcPts val="0"/>
              </a:spcBef>
              <a:buNone/>
              <a:defRPr sz="1800"/>
            </a:lvl3pPr>
            <a:lvl4pPr indent="0" lvl="3">
              <a:spcBef>
                <a:spcPts val="0"/>
              </a:spcBef>
              <a:buNone/>
              <a:defRPr sz="1800"/>
            </a:lvl4pPr>
            <a:lvl5pPr indent="0" lvl="4">
              <a:spcBef>
                <a:spcPts val="0"/>
              </a:spcBef>
              <a:buNone/>
              <a:defRPr sz="1800"/>
            </a:lvl5pPr>
            <a:lvl6pPr indent="0" lvl="5">
              <a:spcBef>
                <a:spcPts val="0"/>
              </a:spcBef>
              <a:buNone/>
              <a:defRPr sz="1800"/>
            </a:lvl6pPr>
            <a:lvl7pPr indent="0" lvl="6">
              <a:spcBef>
                <a:spcPts val="0"/>
              </a:spcBef>
              <a:buNone/>
              <a:defRPr sz="1800"/>
            </a:lvl7pPr>
            <a:lvl8pPr indent="0" lvl="7">
              <a:spcBef>
                <a:spcPts val="0"/>
              </a:spcBef>
              <a:buNone/>
              <a:defRPr sz="1800"/>
            </a:lvl8pPr>
            <a:lvl9pPr indent="0" lvl="8">
              <a:spcBef>
                <a:spcPts val="0"/>
              </a:spcBef>
              <a:buNone/>
              <a:defRPr sz="1800"/>
            </a:lvl9pPr>
          </a:lstStyle>
          <a:p/>
        </p:txBody>
      </p:sp>
      <p:sp>
        <p:nvSpPr>
          <p:cNvPr id="26" name="Shape 26"/>
          <p:cNvSpPr txBox="1"/>
          <p:nvPr>
            <p:ph idx="1" type="body"/>
          </p:nvPr>
        </p:nvSpPr>
        <p:spPr>
          <a:xfrm>
            <a:off x="611450" y="1530000"/>
            <a:ext cx="7921363" cy="3240000"/>
          </a:xfrm>
          <a:prstGeom prst="rect">
            <a:avLst/>
          </a:prstGeom>
          <a:noFill/>
          <a:ln>
            <a:noFill/>
          </a:ln>
        </p:spPr>
        <p:txBody>
          <a:bodyPr anchorCtr="0" anchor="t" bIns="91425" lIns="91425" rIns="91425" wrap="square" tIns="91425"/>
          <a:lstStyle>
            <a:lvl1pPr indent="-150400" lvl="0" marL="252000" marR="0" rtl="0" algn="l">
              <a:lnSpc>
                <a:spcPct val="114000"/>
              </a:lnSpc>
              <a:spcBef>
                <a:spcPts val="600"/>
              </a:spcBef>
              <a:buClr>
                <a:schemeClr val="accent1"/>
              </a:buClr>
              <a:buSzPct val="100000"/>
              <a:buFont typeface="Arial"/>
              <a:buChar char="•"/>
              <a:defRPr b="0" i="0" sz="1600" u="none" cap="none" strike="noStrike">
                <a:solidFill>
                  <a:schemeClr val="dk1"/>
                </a:solidFill>
                <a:latin typeface="Poppins"/>
                <a:ea typeface="Poppins"/>
                <a:cs typeface="Poppins"/>
                <a:sym typeface="Poppins"/>
              </a:defRPr>
            </a:lvl1pPr>
            <a:lvl2pPr indent="-173800" lvl="1" marL="504000" marR="0" rtl="0" algn="l">
              <a:lnSpc>
                <a:spcPct val="114000"/>
              </a:lnSpc>
              <a:spcBef>
                <a:spcPts val="600"/>
              </a:spcBef>
              <a:buClr>
                <a:schemeClr val="accent1"/>
              </a:buClr>
              <a:buSzPct val="100000"/>
              <a:buFont typeface="Arial"/>
              <a:buChar char="•"/>
              <a:defRPr b="0" i="0" sz="1400" u="none" cap="none" strike="noStrike">
                <a:solidFill>
                  <a:schemeClr val="dk1"/>
                </a:solidFill>
                <a:latin typeface="Poppins"/>
                <a:ea typeface="Poppins"/>
                <a:cs typeface="Poppins"/>
                <a:sym typeface="Poppins"/>
              </a:defRPr>
            </a:lvl2pPr>
            <a:lvl3pPr indent="-184499" lvl="2" marL="756000" marR="0" rtl="0" algn="l">
              <a:lnSpc>
                <a:spcPct val="114000"/>
              </a:lnSpc>
              <a:spcBef>
                <a:spcPts val="600"/>
              </a:spcBef>
              <a:buClr>
                <a:schemeClr val="accent1"/>
              </a:buClr>
              <a:buSzPct val="100000"/>
              <a:buFont typeface="Arial"/>
              <a:buChar char="•"/>
              <a:defRPr b="0" i="0" sz="1200" u="none" cap="none" strike="noStrike">
                <a:solidFill>
                  <a:schemeClr val="dk1"/>
                </a:solidFill>
                <a:latin typeface="Poppins"/>
                <a:ea typeface="Poppins"/>
                <a:cs typeface="Poppins"/>
                <a:sym typeface="Poppins"/>
              </a:defRPr>
            </a:lvl3pPr>
            <a:lvl4pPr indent="-184499" lvl="3" marL="756000" marR="0" rtl="0" algn="l">
              <a:lnSpc>
                <a:spcPct val="114000"/>
              </a:lnSpc>
              <a:spcBef>
                <a:spcPts val="600"/>
              </a:spcBef>
              <a:buClr>
                <a:schemeClr val="accent1"/>
              </a:buClr>
              <a:buSzPct val="100000"/>
              <a:buFont typeface="Arial"/>
              <a:buChar char="•"/>
              <a:defRPr b="0" i="0" sz="1200" u="none" cap="none" strike="noStrike">
                <a:solidFill>
                  <a:schemeClr val="dk1"/>
                </a:solidFill>
                <a:latin typeface="Poppins"/>
                <a:ea typeface="Poppins"/>
                <a:cs typeface="Poppins"/>
                <a:sym typeface="Poppins"/>
              </a:defRPr>
            </a:lvl4pPr>
            <a:lvl5pPr indent="-184499" lvl="4" marL="756000" marR="0" rtl="0" algn="l">
              <a:lnSpc>
                <a:spcPct val="114000"/>
              </a:lnSpc>
              <a:spcBef>
                <a:spcPts val="600"/>
              </a:spcBef>
              <a:buClr>
                <a:schemeClr val="accent1"/>
              </a:buClr>
              <a:buSzPct val="100000"/>
              <a:buFont typeface="Arial"/>
              <a:buChar char="•"/>
              <a:defRPr b="0" i="0" sz="1200" u="none" cap="none" strike="noStrike">
                <a:solidFill>
                  <a:schemeClr val="dk1"/>
                </a:solidFill>
                <a:latin typeface="Poppins"/>
                <a:ea typeface="Poppins"/>
                <a:cs typeface="Poppins"/>
                <a:sym typeface="Poppins"/>
              </a:defRPr>
            </a:lvl5pPr>
            <a:lvl6pPr indent="-184499" lvl="5" marL="756000" marR="0" rtl="0" algn="l">
              <a:lnSpc>
                <a:spcPct val="114000"/>
              </a:lnSpc>
              <a:spcBef>
                <a:spcPts val="600"/>
              </a:spcBef>
              <a:buClr>
                <a:schemeClr val="accent1"/>
              </a:buClr>
              <a:buSzPct val="100000"/>
              <a:buFont typeface="Arial"/>
              <a:buChar char="•"/>
              <a:defRPr b="0" i="0" sz="1200" u="none" cap="none" strike="noStrike">
                <a:solidFill>
                  <a:schemeClr val="dk1"/>
                </a:solidFill>
                <a:latin typeface="Poppins"/>
                <a:ea typeface="Poppins"/>
                <a:cs typeface="Poppins"/>
                <a:sym typeface="Poppins"/>
              </a:defRPr>
            </a:lvl6pPr>
            <a:lvl7pPr indent="-184499" lvl="6" marL="756000" marR="0" rtl="0" algn="l">
              <a:lnSpc>
                <a:spcPct val="114000"/>
              </a:lnSpc>
              <a:spcBef>
                <a:spcPts val="600"/>
              </a:spcBef>
              <a:buClr>
                <a:schemeClr val="accent1"/>
              </a:buClr>
              <a:buSzPct val="100000"/>
              <a:buFont typeface="Arial"/>
              <a:buChar char="•"/>
              <a:defRPr b="0" i="0" sz="1200" u="none" cap="none" strike="noStrike">
                <a:solidFill>
                  <a:schemeClr val="dk1"/>
                </a:solidFill>
                <a:latin typeface="Poppins"/>
                <a:ea typeface="Poppins"/>
                <a:cs typeface="Poppins"/>
                <a:sym typeface="Poppins"/>
              </a:defRPr>
            </a:lvl7pPr>
            <a:lvl8pPr indent="-184499" lvl="7" marL="756000" marR="0" rtl="0" algn="l">
              <a:lnSpc>
                <a:spcPct val="114000"/>
              </a:lnSpc>
              <a:spcBef>
                <a:spcPts val="600"/>
              </a:spcBef>
              <a:buClr>
                <a:schemeClr val="accent1"/>
              </a:buClr>
              <a:buSzPct val="100000"/>
              <a:buFont typeface="Arial"/>
              <a:buChar char="•"/>
              <a:defRPr b="0" i="0" sz="1200" u="none" cap="none" strike="noStrike">
                <a:solidFill>
                  <a:schemeClr val="dk1"/>
                </a:solidFill>
                <a:latin typeface="Poppins"/>
                <a:ea typeface="Poppins"/>
                <a:cs typeface="Poppins"/>
                <a:sym typeface="Poppins"/>
              </a:defRPr>
            </a:lvl8pPr>
            <a:lvl9pPr indent="-184499" lvl="8" marL="756000" marR="0" rtl="0" algn="l">
              <a:lnSpc>
                <a:spcPct val="114000"/>
              </a:lnSpc>
              <a:spcBef>
                <a:spcPts val="600"/>
              </a:spcBef>
              <a:buClr>
                <a:schemeClr val="accent1"/>
              </a:buClr>
              <a:buSzPct val="100000"/>
              <a:buFont typeface="Arial"/>
              <a:buChar char="•"/>
              <a:defRPr b="0" i="0" sz="1200" u="none" cap="none" strike="noStrike">
                <a:solidFill>
                  <a:schemeClr val="dk1"/>
                </a:solidFill>
                <a:latin typeface="Poppins"/>
                <a:ea typeface="Poppins"/>
                <a:cs typeface="Poppins"/>
                <a:sym typeface="Poppins"/>
              </a:defRPr>
            </a:lvl9pPr>
          </a:lstStyle>
          <a:p/>
        </p:txBody>
      </p:sp>
      <p:sp>
        <p:nvSpPr>
          <p:cNvPr id="27" name="Shape 27"/>
          <p:cNvSpPr txBox="1"/>
          <p:nvPr>
            <p:ph idx="10" type="dt"/>
          </p:nvPr>
        </p:nvSpPr>
        <p:spPr>
          <a:xfrm>
            <a:off x="611450" y="5022000"/>
            <a:ext cx="7380000" cy="90000"/>
          </a:xfrm>
          <a:prstGeom prst="rect">
            <a:avLst/>
          </a:prstGeom>
          <a:noFill/>
          <a:ln>
            <a:noFill/>
          </a:ln>
        </p:spPr>
        <p:txBody>
          <a:bodyPr anchorCtr="0" anchor="t" bIns="91425" lIns="91425" rIns="91425" wrap="square" tIns="91425"/>
          <a:lstStyle>
            <a:lvl1pPr indent="0" lvl="0" marL="0" marR="0" rtl="0" algn="l">
              <a:spcBef>
                <a:spcPts val="0"/>
              </a:spcBef>
              <a:buNone/>
              <a:defRPr b="0" i="0" sz="600" u="none" cap="none" strike="noStrike">
                <a:solidFill>
                  <a:schemeClr val="lt1"/>
                </a:solidFill>
                <a:latin typeface="Poppins"/>
                <a:ea typeface="Poppins"/>
                <a:cs typeface="Poppins"/>
                <a:sym typeface="Poppins"/>
              </a:defRPr>
            </a:lvl1pPr>
            <a:lvl2pPr indent="0" lvl="1" marL="457200" marR="0" rtl="0" algn="l">
              <a:spcBef>
                <a:spcPts val="0"/>
              </a:spcBef>
              <a:buNone/>
              <a:defRPr b="0" i="0" sz="1800" u="none" cap="none" strike="noStrike">
                <a:solidFill>
                  <a:schemeClr val="dk1"/>
                </a:solidFill>
                <a:latin typeface="Poppins"/>
                <a:ea typeface="Poppins"/>
                <a:cs typeface="Poppins"/>
                <a:sym typeface="Poppins"/>
              </a:defRPr>
            </a:lvl2pPr>
            <a:lvl3pPr indent="0" lvl="2" marL="914400" marR="0" rtl="0" algn="l">
              <a:spcBef>
                <a:spcPts val="0"/>
              </a:spcBef>
              <a:buNone/>
              <a:defRPr b="0" i="0" sz="1800" u="none" cap="none" strike="noStrike">
                <a:solidFill>
                  <a:schemeClr val="dk1"/>
                </a:solidFill>
                <a:latin typeface="Poppins"/>
                <a:ea typeface="Poppins"/>
                <a:cs typeface="Poppins"/>
                <a:sym typeface="Poppins"/>
              </a:defRPr>
            </a:lvl3pPr>
            <a:lvl4pPr indent="0" lvl="3" marL="1371600" marR="0" rtl="0" algn="l">
              <a:spcBef>
                <a:spcPts val="0"/>
              </a:spcBef>
              <a:buNone/>
              <a:defRPr b="0" i="0" sz="1800" u="none" cap="none" strike="noStrike">
                <a:solidFill>
                  <a:schemeClr val="dk1"/>
                </a:solidFill>
                <a:latin typeface="Poppins"/>
                <a:ea typeface="Poppins"/>
                <a:cs typeface="Poppins"/>
                <a:sym typeface="Poppins"/>
              </a:defRPr>
            </a:lvl4pPr>
            <a:lvl5pPr indent="0" lvl="4" marL="1828800" marR="0" rtl="0" algn="l">
              <a:spcBef>
                <a:spcPts val="0"/>
              </a:spcBef>
              <a:buNone/>
              <a:defRPr b="0" i="0" sz="1800" u="none" cap="none" strike="noStrike">
                <a:solidFill>
                  <a:schemeClr val="dk1"/>
                </a:solidFill>
                <a:latin typeface="Poppins"/>
                <a:ea typeface="Poppins"/>
                <a:cs typeface="Poppins"/>
                <a:sym typeface="Poppins"/>
              </a:defRPr>
            </a:lvl5pPr>
            <a:lvl6pPr indent="0" lvl="5" marL="2286000" marR="0" rtl="0" algn="l">
              <a:spcBef>
                <a:spcPts val="0"/>
              </a:spcBef>
              <a:buNone/>
              <a:defRPr b="0" i="0" sz="1800" u="none" cap="none" strike="noStrike">
                <a:solidFill>
                  <a:schemeClr val="dk1"/>
                </a:solidFill>
                <a:latin typeface="Poppins"/>
                <a:ea typeface="Poppins"/>
                <a:cs typeface="Poppins"/>
                <a:sym typeface="Poppins"/>
              </a:defRPr>
            </a:lvl6pPr>
            <a:lvl7pPr indent="0" lvl="6" marL="2743200" marR="0" rtl="0" algn="l">
              <a:spcBef>
                <a:spcPts val="0"/>
              </a:spcBef>
              <a:buNone/>
              <a:defRPr b="0" i="0" sz="1800" u="none" cap="none" strike="noStrike">
                <a:solidFill>
                  <a:schemeClr val="dk1"/>
                </a:solidFill>
                <a:latin typeface="Poppins"/>
                <a:ea typeface="Poppins"/>
                <a:cs typeface="Poppins"/>
                <a:sym typeface="Poppins"/>
              </a:defRPr>
            </a:lvl7pPr>
            <a:lvl8pPr indent="0" lvl="7" marL="3200400" marR="0" rtl="0" algn="l">
              <a:spcBef>
                <a:spcPts val="0"/>
              </a:spcBef>
              <a:buNone/>
              <a:defRPr b="0" i="0" sz="1800" u="none" cap="none" strike="noStrike">
                <a:solidFill>
                  <a:schemeClr val="dk1"/>
                </a:solidFill>
                <a:latin typeface="Poppins"/>
                <a:ea typeface="Poppins"/>
                <a:cs typeface="Poppins"/>
                <a:sym typeface="Poppins"/>
              </a:defRPr>
            </a:lvl8pPr>
            <a:lvl9pPr indent="0" lvl="8" marL="3657600" marR="0" rtl="0" algn="l">
              <a:spcBef>
                <a:spcPts val="0"/>
              </a:spcBef>
              <a:buNone/>
              <a:defRPr b="0" i="0" sz="1800" u="none" cap="none" strike="noStrike">
                <a:solidFill>
                  <a:schemeClr val="dk1"/>
                </a:solidFill>
                <a:latin typeface="Poppins"/>
                <a:ea typeface="Poppins"/>
                <a:cs typeface="Poppins"/>
                <a:sym typeface="Poppins"/>
              </a:defRPr>
            </a:lvl9pPr>
          </a:lstStyle>
          <a:p/>
        </p:txBody>
      </p:sp>
      <p:sp>
        <p:nvSpPr>
          <p:cNvPr id="28" name="Shape 28"/>
          <p:cNvSpPr txBox="1"/>
          <p:nvPr>
            <p:ph idx="11" type="ftr"/>
          </p:nvPr>
        </p:nvSpPr>
        <p:spPr>
          <a:xfrm>
            <a:off x="611450" y="162722"/>
            <a:ext cx="7920000" cy="144000"/>
          </a:xfrm>
          <a:prstGeom prst="rect">
            <a:avLst/>
          </a:prstGeom>
          <a:noFill/>
          <a:ln>
            <a:noFill/>
          </a:ln>
        </p:spPr>
        <p:txBody>
          <a:bodyPr anchorCtr="0" anchor="t" bIns="91425" lIns="91425" rIns="91425" wrap="square" tIns="91425"/>
          <a:lstStyle>
            <a:lvl1pPr indent="0" lvl="0" marL="0" marR="0" rtl="0" algn="l">
              <a:spcBef>
                <a:spcPts val="0"/>
              </a:spcBef>
              <a:buNone/>
              <a:defRPr b="0" i="0" sz="1000" u="none" cap="none" strike="noStrike">
                <a:solidFill>
                  <a:schemeClr val="lt1"/>
                </a:solidFill>
                <a:latin typeface="Poppins"/>
                <a:ea typeface="Poppins"/>
                <a:cs typeface="Poppins"/>
                <a:sym typeface="Poppins"/>
              </a:defRPr>
            </a:lvl1pPr>
            <a:lvl2pPr indent="0" lvl="1" marL="457200" marR="0" rtl="0" algn="l">
              <a:spcBef>
                <a:spcPts val="0"/>
              </a:spcBef>
              <a:buNone/>
              <a:defRPr b="0" i="0" sz="1800" u="none" cap="none" strike="noStrike">
                <a:solidFill>
                  <a:schemeClr val="dk1"/>
                </a:solidFill>
                <a:latin typeface="Poppins"/>
                <a:ea typeface="Poppins"/>
                <a:cs typeface="Poppins"/>
                <a:sym typeface="Poppins"/>
              </a:defRPr>
            </a:lvl2pPr>
            <a:lvl3pPr indent="0" lvl="2" marL="914400" marR="0" rtl="0" algn="l">
              <a:spcBef>
                <a:spcPts val="0"/>
              </a:spcBef>
              <a:buNone/>
              <a:defRPr b="0" i="0" sz="1800" u="none" cap="none" strike="noStrike">
                <a:solidFill>
                  <a:schemeClr val="dk1"/>
                </a:solidFill>
                <a:latin typeface="Poppins"/>
                <a:ea typeface="Poppins"/>
                <a:cs typeface="Poppins"/>
                <a:sym typeface="Poppins"/>
              </a:defRPr>
            </a:lvl3pPr>
            <a:lvl4pPr indent="0" lvl="3" marL="1371600" marR="0" rtl="0" algn="l">
              <a:spcBef>
                <a:spcPts val="0"/>
              </a:spcBef>
              <a:buNone/>
              <a:defRPr b="0" i="0" sz="1800" u="none" cap="none" strike="noStrike">
                <a:solidFill>
                  <a:schemeClr val="dk1"/>
                </a:solidFill>
                <a:latin typeface="Poppins"/>
                <a:ea typeface="Poppins"/>
                <a:cs typeface="Poppins"/>
                <a:sym typeface="Poppins"/>
              </a:defRPr>
            </a:lvl4pPr>
            <a:lvl5pPr indent="0" lvl="4" marL="1828800" marR="0" rtl="0" algn="l">
              <a:spcBef>
                <a:spcPts val="0"/>
              </a:spcBef>
              <a:buNone/>
              <a:defRPr b="0" i="0" sz="1800" u="none" cap="none" strike="noStrike">
                <a:solidFill>
                  <a:schemeClr val="dk1"/>
                </a:solidFill>
                <a:latin typeface="Poppins"/>
                <a:ea typeface="Poppins"/>
                <a:cs typeface="Poppins"/>
                <a:sym typeface="Poppins"/>
              </a:defRPr>
            </a:lvl5pPr>
            <a:lvl6pPr indent="0" lvl="5" marL="2286000" marR="0" rtl="0" algn="l">
              <a:spcBef>
                <a:spcPts val="0"/>
              </a:spcBef>
              <a:buNone/>
              <a:defRPr b="0" i="0" sz="1800" u="none" cap="none" strike="noStrike">
                <a:solidFill>
                  <a:schemeClr val="dk1"/>
                </a:solidFill>
                <a:latin typeface="Poppins"/>
                <a:ea typeface="Poppins"/>
                <a:cs typeface="Poppins"/>
                <a:sym typeface="Poppins"/>
              </a:defRPr>
            </a:lvl6pPr>
            <a:lvl7pPr indent="0" lvl="6" marL="2743200" marR="0" rtl="0" algn="l">
              <a:spcBef>
                <a:spcPts val="0"/>
              </a:spcBef>
              <a:buNone/>
              <a:defRPr b="0" i="0" sz="1800" u="none" cap="none" strike="noStrike">
                <a:solidFill>
                  <a:schemeClr val="dk1"/>
                </a:solidFill>
                <a:latin typeface="Poppins"/>
                <a:ea typeface="Poppins"/>
                <a:cs typeface="Poppins"/>
                <a:sym typeface="Poppins"/>
              </a:defRPr>
            </a:lvl7pPr>
            <a:lvl8pPr indent="0" lvl="7" marL="3200400" marR="0" rtl="0" algn="l">
              <a:spcBef>
                <a:spcPts val="0"/>
              </a:spcBef>
              <a:buNone/>
              <a:defRPr b="0" i="0" sz="1800" u="none" cap="none" strike="noStrike">
                <a:solidFill>
                  <a:schemeClr val="dk1"/>
                </a:solidFill>
                <a:latin typeface="Poppins"/>
                <a:ea typeface="Poppins"/>
                <a:cs typeface="Poppins"/>
                <a:sym typeface="Poppins"/>
              </a:defRPr>
            </a:lvl8pPr>
            <a:lvl9pPr indent="0" lvl="8" marL="3657600" marR="0" rtl="0" algn="l">
              <a:spcBef>
                <a:spcPts val="0"/>
              </a:spcBef>
              <a:buNone/>
              <a:defRPr b="0" i="0" sz="1800" u="none" cap="none" strike="noStrike">
                <a:solidFill>
                  <a:schemeClr val="dk1"/>
                </a:solidFill>
                <a:latin typeface="Poppins"/>
                <a:ea typeface="Poppins"/>
                <a:cs typeface="Poppins"/>
                <a:sym typeface="Poppins"/>
              </a:defRPr>
            </a:lvl9pPr>
          </a:lstStyle>
          <a:p/>
        </p:txBody>
      </p:sp>
      <p:sp>
        <p:nvSpPr>
          <p:cNvPr id="29" name="Shape 29"/>
          <p:cNvSpPr txBox="1"/>
          <p:nvPr>
            <p:ph idx="12" type="sldNum"/>
          </p:nvPr>
        </p:nvSpPr>
        <p:spPr>
          <a:xfrm>
            <a:off x="8171450" y="5022000"/>
            <a:ext cx="360000" cy="90000"/>
          </a:xfrm>
          <a:prstGeom prst="rect">
            <a:avLst/>
          </a:prstGeom>
          <a:noFill/>
          <a:ln>
            <a:noFill/>
          </a:ln>
        </p:spPr>
        <p:txBody>
          <a:bodyPr anchorCtr="0" anchor="t" bIns="0" lIns="0" rIns="0" wrap="square" tIns="0">
            <a:noAutofit/>
          </a:bodyPr>
          <a:lstStyle/>
          <a:p>
            <a:pPr indent="0" lvl="0" marL="0" marR="0" rtl="0" algn="r">
              <a:spcBef>
                <a:spcPts val="0"/>
              </a:spcBef>
              <a:buSzPct val="25000"/>
              <a:buNone/>
            </a:pPr>
            <a:fld id="{00000000-1234-1234-1234-123412341234}" type="slidenum">
              <a:rPr b="0" i="0" lang="en-GB" sz="600" u="none" cap="none" strike="noStrike">
                <a:solidFill>
                  <a:schemeClr val="lt1"/>
                </a:solidFill>
                <a:latin typeface="Poppins"/>
                <a:ea typeface="Poppins"/>
                <a:cs typeface="Poppins"/>
                <a:sym typeface="Poppins"/>
              </a:rPr>
              <a:t>‹#›</a:t>
            </a:fld>
          </a:p>
        </p:txBody>
      </p:sp>
    </p:spTree>
  </p:cSld>
  <p:clrMap accent1="accent1" accent2="accent2" accent3="accent3" accent4="accent4" accent5="accent5" accent6="accent6" bg1="lt1" bg2="dk2" tx1="dk1" tx2="lt2" folHlink="folHlink" hlink="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p:titleStyle>
    <p:body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xml"/><Relationship Id="rId3" Type="http://schemas.openxmlformats.org/officeDocument/2006/relationships/image" Target="../media/image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0.xml"/><Relationship Id="rId3" Type="http://schemas.openxmlformats.org/officeDocument/2006/relationships/image" Target="../media/image9.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1.xml"/><Relationship Id="rId3" Type="http://schemas.openxmlformats.org/officeDocument/2006/relationships/image" Target="../media/image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2.xml"/><Relationship Id="rId3" Type="http://schemas.openxmlformats.org/officeDocument/2006/relationships/image" Target="../media/image8.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3.xml"/><Relationship Id="rId3" Type="http://schemas.openxmlformats.org/officeDocument/2006/relationships/image" Target="../media/image1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6.xml"/><Relationship Id="rId3" Type="http://schemas.openxmlformats.org/officeDocument/2006/relationships/image" Target="../media/image12.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 Id="rId3" Type="http://schemas.openxmlformats.org/officeDocument/2006/relationships/image" Target="../media/image11.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9.xml"/><Relationship Id="rId3" Type="http://schemas.openxmlformats.org/officeDocument/2006/relationships/image" Target="../media/image10.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5" name="Shape 125"/>
        <p:cNvGrpSpPr/>
        <p:nvPr/>
      </p:nvGrpSpPr>
      <p:grpSpPr>
        <a:xfrm>
          <a:off x="0" y="0"/>
          <a:ext cx="0" cy="0"/>
          <a:chOff x="0" y="0"/>
          <a:chExt cx="0" cy="0"/>
        </a:xfrm>
      </p:grpSpPr>
      <p:sp>
        <p:nvSpPr>
          <p:cNvPr id="126" name="Shape 126"/>
          <p:cNvSpPr txBox="1"/>
          <p:nvPr>
            <p:ph type="ctrTitle"/>
          </p:nvPr>
        </p:nvSpPr>
        <p:spPr>
          <a:xfrm>
            <a:off x="612000" y="4104000"/>
            <a:ext cx="7920000" cy="396000"/>
          </a:xfrm>
          <a:prstGeom prst="rect">
            <a:avLst/>
          </a:prstGeom>
          <a:noFill/>
          <a:ln>
            <a:noFill/>
          </a:ln>
        </p:spPr>
        <p:txBody>
          <a:bodyPr anchorCtr="0" anchor="t" bIns="0" lIns="0" rIns="0" wrap="square" tIns="0">
            <a:noAutofit/>
          </a:bodyPr>
          <a:lstStyle/>
          <a:p>
            <a:pPr indent="0" lvl="0" marL="0" marR="0" rtl="0" algn="ctr">
              <a:lnSpc>
                <a:spcPct val="85000"/>
              </a:lnSpc>
              <a:spcBef>
                <a:spcPts val="0"/>
              </a:spcBef>
              <a:buClr>
                <a:schemeClr val="lt1"/>
              </a:buClr>
              <a:buSzPct val="25000"/>
              <a:buFont typeface="Poppins"/>
              <a:buNone/>
            </a:pPr>
            <a:r>
              <a:rPr b="0" i="0" lang="en-GB" sz="3000" u="none" cap="none" strike="noStrike">
                <a:solidFill>
                  <a:schemeClr val="lt1"/>
                </a:solidFill>
                <a:latin typeface="Poppins"/>
                <a:ea typeface="Poppins"/>
                <a:cs typeface="Poppins"/>
                <a:sym typeface="Poppins"/>
              </a:rPr>
              <a:t>An introduction to PPL</a:t>
            </a:r>
          </a:p>
        </p:txBody>
      </p:sp>
      <p:sp>
        <p:nvSpPr>
          <p:cNvPr id="127" name="Shape 127"/>
          <p:cNvSpPr txBox="1"/>
          <p:nvPr>
            <p:ph idx="1" type="subTitle"/>
          </p:nvPr>
        </p:nvSpPr>
        <p:spPr>
          <a:xfrm>
            <a:off x="611188" y="4570413"/>
            <a:ext cx="7920812" cy="216000"/>
          </a:xfrm>
          <a:prstGeom prst="rect">
            <a:avLst/>
          </a:prstGeom>
          <a:noFill/>
          <a:ln>
            <a:noFill/>
          </a:ln>
        </p:spPr>
        <p:txBody>
          <a:bodyPr anchorCtr="0" anchor="t" bIns="0" lIns="0" rIns="0" wrap="square" tIns="0">
            <a:noAutofit/>
          </a:bodyPr>
          <a:lstStyle/>
          <a:p>
            <a:pPr indent="0" lvl="0" marL="0" marR="0" rtl="0" algn="ctr">
              <a:lnSpc>
                <a:spcPct val="100000"/>
              </a:lnSpc>
              <a:spcBef>
                <a:spcPts val="0"/>
              </a:spcBef>
              <a:buClr>
                <a:schemeClr val="accent1"/>
              </a:buClr>
              <a:buSzPct val="25000"/>
              <a:buFont typeface="Arial"/>
              <a:buNone/>
            </a:pPr>
            <a:r>
              <a:rPr b="0" i="0" lang="en-GB" sz="1200" u="none" cap="none" strike="noStrike">
                <a:solidFill>
                  <a:schemeClr val="lt1"/>
                </a:solidFill>
                <a:latin typeface="Poppins"/>
                <a:ea typeface="Poppins"/>
                <a:cs typeface="Poppins"/>
                <a:sym typeface="Poppins"/>
              </a:rPr>
              <a:t>4</a:t>
            </a:r>
            <a:r>
              <a:rPr b="0" baseline="30000" i="0" lang="en-GB" sz="1200" u="none" cap="none" strike="noStrike">
                <a:solidFill>
                  <a:schemeClr val="lt1"/>
                </a:solidFill>
                <a:latin typeface="Poppins"/>
                <a:ea typeface="Poppins"/>
                <a:cs typeface="Poppins"/>
                <a:sym typeface="Poppins"/>
              </a:rPr>
              <a:t>TH</a:t>
            </a:r>
            <a:r>
              <a:rPr b="0" i="0" lang="en-GB" sz="1200" u="none" cap="none" strike="noStrike">
                <a:solidFill>
                  <a:schemeClr val="lt1"/>
                </a:solidFill>
                <a:latin typeface="Poppins"/>
                <a:ea typeface="Poppins"/>
                <a:cs typeface="Poppins"/>
                <a:sym typeface="Poppins"/>
              </a:rPr>
              <a:t> OCTOBER 2017</a:t>
            </a: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1" name="Shape 131"/>
        <p:cNvGrpSpPr/>
        <p:nvPr/>
      </p:nvGrpSpPr>
      <p:grpSpPr>
        <a:xfrm>
          <a:off x="0" y="0"/>
          <a:ext cx="0" cy="0"/>
          <a:chOff x="0" y="0"/>
          <a:chExt cx="0" cy="0"/>
        </a:xfrm>
      </p:grpSpPr>
      <p:sp>
        <p:nvSpPr>
          <p:cNvPr id="132" name="Shape 132"/>
          <p:cNvSpPr txBox="1"/>
          <p:nvPr>
            <p:ph idx="1" type="body"/>
          </p:nvPr>
        </p:nvSpPr>
        <p:spPr>
          <a:xfrm>
            <a:off x="611450" y="1530000"/>
            <a:ext cx="7921363" cy="3240000"/>
          </a:xfrm>
          <a:prstGeom prst="rect">
            <a:avLst/>
          </a:prstGeom>
          <a:noFill/>
          <a:ln>
            <a:noFill/>
          </a:ln>
        </p:spPr>
        <p:txBody>
          <a:bodyPr anchorCtr="0" anchor="t" bIns="0" lIns="0" rIns="0" wrap="square" tIns="0">
            <a:noAutofit/>
          </a:bodyPr>
          <a:lstStyle/>
          <a:p>
            <a:pPr indent="-252000" lvl="0" marL="252000" marR="0" rtl="0" algn="l">
              <a:lnSpc>
                <a:spcPct val="114000"/>
              </a:lnSpc>
              <a:spcBef>
                <a:spcPts val="0"/>
              </a:spcBef>
              <a:spcAft>
                <a:spcPts val="0"/>
              </a:spcAft>
              <a:buClr>
                <a:schemeClr val="accent1"/>
              </a:buClr>
              <a:buSzPct val="100000"/>
              <a:buFont typeface="Arial"/>
              <a:buChar char="•"/>
            </a:pPr>
            <a:r>
              <a:rPr b="0" i="0" lang="en-GB" sz="1600" u="none" cap="none" strike="noStrike">
                <a:solidFill>
                  <a:schemeClr val="dk1"/>
                </a:solidFill>
                <a:latin typeface="Poppins"/>
                <a:ea typeface="Poppins"/>
                <a:cs typeface="Poppins"/>
                <a:sym typeface="Poppins"/>
              </a:rPr>
              <a:t>Who is PPL?</a:t>
            </a:r>
          </a:p>
          <a:p>
            <a:pPr indent="-252000" lvl="0" marL="252000" marR="0" rtl="0" algn="l">
              <a:lnSpc>
                <a:spcPct val="114000"/>
              </a:lnSpc>
              <a:spcBef>
                <a:spcPts val="600"/>
              </a:spcBef>
              <a:spcAft>
                <a:spcPts val="0"/>
              </a:spcAft>
              <a:buClr>
                <a:schemeClr val="accent1"/>
              </a:buClr>
              <a:buSzPct val="100000"/>
              <a:buFont typeface="Arial"/>
              <a:buChar char="•"/>
            </a:pPr>
            <a:r>
              <a:rPr b="0" i="0" lang="en-GB" sz="1600" u="none" cap="none" strike="noStrike">
                <a:solidFill>
                  <a:schemeClr val="dk1"/>
                </a:solidFill>
                <a:latin typeface="Poppins"/>
                <a:ea typeface="Poppins"/>
                <a:cs typeface="Poppins"/>
                <a:sym typeface="Poppins"/>
              </a:rPr>
              <a:t>A (very) brief history of PPL (1934- now)</a:t>
            </a:r>
          </a:p>
          <a:p>
            <a:pPr indent="-252000" lvl="0" marL="252000" marR="0" rtl="0" algn="l">
              <a:lnSpc>
                <a:spcPct val="114000"/>
              </a:lnSpc>
              <a:spcBef>
                <a:spcPts val="600"/>
              </a:spcBef>
              <a:spcAft>
                <a:spcPts val="0"/>
              </a:spcAft>
              <a:buClr>
                <a:schemeClr val="accent1"/>
              </a:buClr>
              <a:buSzPct val="100000"/>
              <a:buFont typeface="Arial"/>
              <a:buChar char="•"/>
            </a:pPr>
            <a:r>
              <a:rPr b="0" i="0" lang="en-GB" sz="1600" u="none" cap="none" strike="noStrike">
                <a:solidFill>
                  <a:schemeClr val="dk1"/>
                </a:solidFill>
                <a:latin typeface="Poppins"/>
                <a:ea typeface="Poppins"/>
                <a:cs typeface="Poppins"/>
                <a:sym typeface="Poppins"/>
              </a:rPr>
              <a:t>Where does the money come in from?</a:t>
            </a:r>
          </a:p>
          <a:p>
            <a:pPr indent="-252000" lvl="0" marL="252000" marR="0" rtl="0" algn="l">
              <a:lnSpc>
                <a:spcPct val="114000"/>
              </a:lnSpc>
              <a:spcBef>
                <a:spcPts val="600"/>
              </a:spcBef>
              <a:buClr>
                <a:schemeClr val="accent1"/>
              </a:buClr>
              <a:buSzPct val="100000"/>
              <a:buFont typeface="Arial"/>
              <a:buChar char="•"/>
            </a:pPr>
            <a:r>
              <a:rPr b="0" i="0" lang="en-GB" sz="1600" u="none" cap="none" strike="noStrike">
                <a:solidFill>
                  <a:schemeClr val="dk1"/>
                </a:solidFill>
                <a:latin typeface="Poppins"/>
                <a:ea typeface="Poppins"/>
                <a:cs typeface="Poppins"/>
                <a:sym typeface="Poppins"/>
              </a:rPr>
              <a:t>How do PPL pay the money out?</a:t>
            </a:r>
          </a:p>
        </p:txBody>
      </p:sp>
      <p:sp>
        <p:nvSpPr>
          <p:cNvPr id="133" name="Shape 133"/>
          <p:cNvSpPr txBox="1"/>
          <p:nvPr>
            <p:ph idx="12" type="sldNum"/>
          </p:nvPr>
        </p:nvSpPr>
        <p:spPr>
          <a:xfrm>
            <a:off x="8171450" y="5022000"/>
            <a:ext cx="360000" cy="90000"/>
          </a:xfrm>
          <a:prstGeom prst="rect">
            <a:avLst/>
          </a:prstGeom>
          <a:noFill/>
          <a:ln>
            <a:noFill/>
          </a:ln>
        </p:spPr>
        <p:txBody>
          <a:bodyPr anchorCtr="0" anchor="t" bIns="0" lIns="0" rIns="0" wrap="square" tIns="0">
            <a:noAutofit/>
          </a:bodyPr>
          <a:lstStyle/>
          <a:p>
            <a:pPr indent="0" lvl="0" marL="0" marR="0" rtl="0" algn="r">
              <a:spcBef>
                <a:spcPts val="0"/>
              </a:spcBef>
              <a:buSzPct val="25000"/>
              <a:buNone/>
            </a:pPr>
            <a:fld id="{00000000-1234-1234-1234-123412341234}" type="slidenum">
              <a:rPr b="0" i="0" lang="en-GB" sz="600" u="none" cap="none" strike="noStrike">
                <a:solidFill>
                  <a:schemeClr val="lt1"/>
                </a:solidFill>
                <a:latin typeface="Poppins"/>
                <a:ea typeface="Poppins"/>
                <a:cs typeface="Poppins"/>
                <a:sym typeface="Poppins"/>
              </a:rPr>
              <a:t>‹#›</a:t>
            </a:fld>
          </a:p>
        </p:txBody>
      </p:sp>
      <p:sp>
        <p:nvSpPr>
          <p:cNvPr id="134" name="Shape 134"/>
          <p:cNvSpPr txBox="1"/>
          <p:nvPr>
            <p:ph type="title"/>
          </p:nvPr>
        </p:nvSpPr>
        <p:spPr>
          <a:xfrm>
            <a:off x="611450" y="576000"/>
            <a:ext cx="7920000" cy="648000"/>
          </a:xfrm>
          <a:prstGeom prst="rect">
            <a:avLst/>
          </a:prstGeom>
          <a:noFill/>
          <a:ln>
            <a:noFill/>
          </a:ln>
        </p:spPr>
        <p:txBody>
          <a:bodyPr anchorCtr="0" anchor="b" bIns="0" lIns="0" rIns="0" wrap="square" tIns="0">
            <a:noAutofit/>
          </a:bodyPr>
          <a:lstStyle/>
          <a:p>
            <a:pPr indent="0" lvl="0" marL="0" marR="0" rtl="0" algn="l">
              <a:lnSpc>
                <a:spcPct val="85000"/>
              </a:lnSpc>
              <a:spcBef>
                <a:spcPts val="0"/>
              </a:spcBef>
              <a:buClr>
                <a:schemeClr val="dk1"/>
              </a:buClr>
              <a:buSzPct val="25000"/>
              <a:buFont typeface="Poppins"/>
              <a:buNone/>
            </a:pPr>
            <a:r>
              <a:rPr b="0" i="0" lang="en-GB" sz="2400" u="none" cap="none" strike="noStrike">
                <a:solidFill>
                  <a:schemeClr val="dk1"/>
                </a:solidFill>
                <a:latin typeface="Poppins"/>
                <a:ea typeface="Poppins"/>
                <a:cs typeface="Poppins"/>
                <a:sym typeface="Poppins"/>
              </a:rPr>
              <a:t>Agenda</a:t>
            </a: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8" name="Shape 138"/>
        <p:cNvGrpSpPr/>
        <p:nvPr/>
      </p:nvGrpSpPr>
      <p:grpSpPr>
        <a:xfrm>
          <a:off x="0" y="0"/>
          <a:ext cx="0" cy="0"/>
          <a:chOff x="0" y="0"/>
          <a:chExt cx="0" cy="0"/>
        </a:xfrm>
      </p:grpSpPr>
      <p:sp>
        <p:nvSpPr>
          <p:cNvPr id="139" name="Shape 139"/>
          <p:cNvSpPr txBox="1"/>
          <p:nvPr>
            <p:ph type="ctrTitle"/>
          </p:nvPr>
        </p:nvSpPr>
        <p:spPr>
          <a:xfrm>
            <a:off x="612000" y="2070000"/>
            <a:ext cx="3960000" cy="828000"/>
          </a:xfrm>
          <a:prstGeom prst="rect">
            <a:avLst/>
          </a:prstGeom>
          <a:noFill/>
          <a:ln>
            <a:noFill/>
          </a:ln>
        </p:spPr>
        <p:txBody>
          <a:bodyPr anchorCtr="0" anchor="t" bIns="0" lIns="0" rIns="0" wrap="square" tIns="0">
            <a:noAutofit/>
          </a:bodyPr>
          <a:lstStyle/>
          <a:p>
            <a:pPr indent="0" lvl="0" marL="0" marR="0" rtl="0" algn="l">
              <a:lnSpc>
                <a:spcPct val="85000"/>
              </a:lnSpc>
              <a:spcBef>
                <a:spcPts val="0"/>
              </a:spcBef>
              <a:buClr>
                <a:schemeClr val="lt1"/>
              </a:buClr>
              <a:buSzPct val="25000"/>
              <a:buFont typeface="Poppins"/>
              <a:buNone/>
            </a:pPr>
            <a:r>
              <a:rPr b="0" i="0" lang="en-GB" sz="3000" u="none" cap="none" strike="noStrike">
                <a:solidFill>
                  <a:schemeClr val="lt1"/>
                </a:solidFill>
                <a:latin typeface="Poppins"/>
                <a:ea typeface="Poppins"/>
                <a:cs typeface="Poppins"/>
                <a:sym typeface="Poppins"/>
              </a:rPr>
              <a:t>Who is PPL?</a:t>
            </a: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3" name="Shape 143"/>
        <p:cNvGrpSpPr/>
        <p:nvPr/>
      </p:nvGrpSpPr>
      <p:grpSpPr>
        <a:xfrm>
          <a:off x="0" y="0"/>
          <a:ext cx="0" cy="0"/>
          <a:chOff x="0" y="0"/>
          <a:chExt cx="0" cy="0"/>
        </a:xfrm>
      </p:grpSpPr>
      <p:sp>
        <p:nvSpPr>
          <p:cNvPr id="144" name="Shape 144"/>
          <p:cNvSpPr txBox="1"/>
          <p:nvPr>
            <p:ph idx="1" type="body"/>
          </p:nvPr>
        </p:nvSpPr>
        <p:spPr>
          <a:xfrm>
            <a:off x="611450" y="1530000"/>
            <a:ext cx="7921363" cy="3240000"/>
          </a:xfrm>
          <a:prstGeom prst="rect">
            <a:avLst/>
          </a:prstGeom>
          <a:noFill/>
          <a:ln>
            <a:noFill/>
          </a:ln>
        </p:spPr>
        <p:txBody>
          <a:bodyPr anchorCtr="0" anchor="t" bIns="0" lIns="0" rIns="0" wrap="square" tIns="0">
            <a:noAutofit/>
          </a:bodyPr>
          <a:lstStyle/>
          <a:p>
            <a:pPr indent="0" lvl="0" marL="0" marR="0" rtl="0" algn="l">
              <a:lnSpc>
                <a:spcPct val="114000"/>
              </a:lnSpc>
              <a:spcBef>
                <a:spcPts val="0"/>
              </a:spcBef>
              <a:spcAft>
                <a:spcPts val="0"/>
              </a:spcAft>
              <a:buClr>
                <a:schemeClr val="accent1"/>
              </a:buClr>
              <a:buSzPct val="25000"/>
              <a:buFont typeface="Arial"/>
              <a:buNone/>
            </a:pPr>
            <a:r>
              <a:rPr b="1" i="0" lang="en-GB" sz="1600" u="none" cap="none" strike="noStrike">
                <a:solidFill>
                  <a:schemeClr val="dk1"/>
                </a:solidFill>
                <a:latin typeface="Poppins"/>
                <a:ea typeface="Poppins"/>
                <a:cs typeface="Poppins"/>
                <a:sym typeface="Poppins"/>
              </a:rPr>
              <a:t>PPL is the UK sound recording licensing company </a:t>
            </a:r>
          </a:p>
          <a:p>
            <a:pPr indent="-262700" lvl="1" marL="504000" marR="0" rtl="0" algn="l">
              <a:lnSpc>
                <a:spcPct val="114000"/>
              </a:lnSpc>
              <a:spcBef>
                <a:spcPts val="600"/>
              </a:spcBef>
              <a:spcAft>
                <a:spcPts val="0"/>
              </a:spcAft>
              <a:buClr>
                <a:schemeClr val="accent1"/>
              </a:buClr>
              <a:buSzPct val="100000"/>
              <a:buFont typeface="Arial"/>
              <a:buChar char="•"/>
            </a:pPr>
            <a:r>
              <a:rPr b="0" i="0" lang="en-GB" sz="1400" u="none" cap="none" strike="noStrike">
                <a:solidFill>
                  <a:schemeClr val="dk1"/>
                </a:solidFill>
                <a:latin typeface="Poppins"/>
                <a:ea typeface="Poppins"/>
                <a:cs typeface="Poppins"/>
                <a:sym typeface="Poppins"/>
              </a:rPr>
              <a:t>licensing businesses and broadcasters to play in public and broadcast </a:t>
            </a:r>
          </a:p>
          <a:p>
            <a:pPr indent="-262700" lvl="1" marL="504000" marR="0" rtl="0" algn="l">
              <a:lnSpc>
                <a:spcPct val="114000"/>
              </a:lnSpc>
              <a:spcBef>
                <a:spcPts val="600"/>
              </a:spcBef>
              <a:spcAft>
                <a:spcPts val="0"/>
              </a:spcAft>
              <a:buClr>
                <a:schemeClr val="accent1"/>
              </a:buClr>
              <a:buSzPct val="100000"/>
              <a:buFont typeface="Arial"/>
              <a:buChar char="•"/>
            </a:pPr>
            <a:r>
              <a:rPr b="0" i="0" lang="en-GB" sz="1400" u="none" cap="none" strike="noStrike">
                <a:solidFill>
                  <a:schemeClr val="dk1"/>
                </a:solidFill>
                <a:latin typeface="Poppins"/>
                <a:ea typeface="Poppins"/>
                <a:cs typeface="Poppins"/>
                <a:sym typeface="Poppins"/>
              </a:rPr>
              <a:t>licensing recorded music and music videos </a:t>
            </a:r>
          </a:p>
          <a:p>
            <a:pPr indent="-262700" lvl="1" marL="504000" marR="0" rtl="0" algn="l">
              <a:lnSpc>
                <a:spcPct val="114000"/>
              </a:lnSpc>
              <a:spcBef>
                <a:spcPts val="600"/>
              </a:spcBef>
              <a:spcAft>
                <a:spcPts val="0"/>
              </a:spcAft>
              <a:buClr>
                <a:schemeClr val="accent1"/>
              </a:buClr>
              <a:buSzPct val="100000"/>
              <a:buFont typeface="Arial"/>
              <a:buChar char="•"/>
            </a:pPr>
            <a:r>
              <a:rPr b="0" i="0" lang="en-GB" sz="1400" u="none" cap="none" strike="noStrike">
                <a:solidFill>
                  <a:schemeClr val="dk1"/>
                </a:solidFill>
                <a:latin typeface="Poppins"/>
                <a:ea typeface="Poppins"/>
                <a:cs typeface="Poppins"/>
                <a:sym typeface="Poppins"/>
              </a:rPr>
              <a:t>on behalf of over 25,000 UK record companies and over 65,000 UK performers</a:t>
            </a:r>
          </a:p>
          <a:p>
            <a:pPr indent="-252000" lvl="0" marL="252000" marR="0" rtl="0" algn="l">
              <a:lnSpc>
                <a:spcPct val="114000"/>
              </a:lnSpc>
              <a:spcBef>
                <a:spcPts val="600"/>
              </a:spcBef>
              <a:spcAft>
                <a:spcPts val="0"/>
              </a:spcAft>
              <a:buClr>
                <a:schemeClr val="accent1"/>
              </a:buClr>
              <a:buSzPct val="100000"/>
              <a:buFont typeface="Arial"/>
              <a:buNone/>
            </a:pPr>
            <a:r>
              <a:t/>
            </a:r>
            <a:endParaRPr b="0" i="0" sz="1600" u="none" cap="none" strike="noStrike">
              <a:solidFill>
                <a:schemeClr val="dk1"/>
              </a:solidFill>
              <a:latin typeface="Poppins"/>
              <a:ea typeface="Poppins"/>
              <a:cs typeface="Poppins"/>
              <a:sym typeface="Poppins"/>
            </a:endParaRPr>
          </a:p>
          <a:p>
            <a:pPr indent="0" lvl="0" marL="0" marR="0" rtl="0" algn="l">
              <a:lnSpc>
                <a:spcPct val="114000"/>
              </a:lnSpc>
              <a:spcBef>
                <a:spcPts val="600"/>
              </a:spcBef>
              <a:spcAft>
                <a:spcPts val="0"/>
              </a:spcAft>
              <a:buClr>
                <a:schemeClr val="accent1"/>
              </a:buClr>
              <a:buSzPct val="25000"/>
              <a:buFont typeface="Arial"/>
              <a:buNone/>
            </a:pPr>
            <a:r>
              <a:rPr b="1" i="0" lang="en-GB" sz="1600" u="none" cap="none" strike="noStrike">
                <a:solidFill>
                  <a:schemeClr val="dk1"/>
                </a:solidFill>
                <a:latin typeface="Poppins"/>
                <a:ea typeface="Poppins"/>
                <a:cs typeface="Poppins"/>
                <a:sym typeface="Poppins"/>
              </a:rPr>
              <a:t>Core aim</a:t>
            </a:r>
          </a:p>
          <a:p>
            <a:pPr indent="-262700" lvl="1" marL="504000" marR="0" rtl="0" algn="l">
              <a:lnSpc>
                <a:spcPct val="114000"/>
              </a:lnSpc>
              <a:spcBef>
                <a:spcPts val="600"/>
              </a:spcBef>
              <a:spcAft>
                <a:spcPts val="0"/>
              </a:spcAft>
              <a:buClr>
                <a:schemeClr val="accent1"/>
              </a:buClr>
              <a:buSzPct val="100000"/>
              <a:buFont typeface="Arial"/>
              <a:buChar char="•"/>
            </a:pPr>
            <a:r>
              <a:rPr b="0" i="0" lang="en-GB" sz="1400" u="none" cap="none" strike="noStrike">
                <a:solidFill>
                  <a:schemeClr val="dk1"/>
                </a:solidFill>
                <a:latin typeface="Poppins"/>
                <a:ea typeface="Poppins"/>
                <a:cs typeface="Poppins"/>
                <a:sym typeface="Poppins"/>
              </a:rPr>
              <a:t>To manage the rights and maximise the earnings from the broadcast and public use of recorded music and videos and distribute them in the most efficient manner possible</a:t>
            </a:r>
          </a:p>
          <a:p>
            <a:pPr indent="-262700" lvl="1" marL="504000" marR="0" rtl="0" algn="l">
              <a:lnSpc>
                <a:spcPct val="114000"/>
              </a:lnSpc>
              <a:spcBef>
                <a:spcPts val="600"/>
              </a:spcBef>
              <a:buClr>
                <a:schemeClr val="accent1"/>
              </a:buClr>
              <a:buSzPct val="100000"/>
              <a:buFont typeface="Arial"/>
              <a:buChar char="•"/>
            </a:pPr>
            <a:r>
              <a:rPr b="0" i="0" lang="en-GB" sz="1400" u="none" cap="none" strike="noStrike">
                <a:solidFill>
                  <a:schemeClr val="dk1"/>
                </a:solidFill>
                <a:latin typeface="Poppins"/>
                <a:ea typeface="Poppins"/>
                <a:cs typeface="Poppins"/>
                <a:sym typeface="Poppins"/>
              </a:rPr>
              <a:t>PPL is a not-for-profit company</a:t>
            </a:r>
          </a:p>
        </p:txBody>
      </p:sp>
      <p:sp>
        <p:nvSpPr>
          <p:cNvPr id="145" name="Shape 145"/>
          <p:cNvSpPr txBox="1"/>
          <p:nvPr>
            <p:ph idx="12" type="sldNum"/>
          </p:nvPr>
        </p:nvSpPr>
        <p:spPr>
          <a:xfrm>
            <a:off x="8171450" y="5022000"/>
            <a:ext cx="360000" cy="90000"/>
          </a:xfrm>
          <a:prstGeom prst="rect">
            <a:avLst/>
          </a:prstGeom>
          <a:noFill/>
          <a:ln>
            <a:noFill/>
          </a:ln>
        </p:spPr>
        <p:txBody>
          <a:bodyPr anchorCtr="0" anchor="t" bIns="0" lIns="0" rIns="0" wrap="square" tIns="0">
            <a:noAutofit/>
          </a:bodyPr>
          <a:lstStyle/>
          <a:p>
            <a:pPr indent="0" lvl="0" marL="0" marR="0" rtl="0" algn="r">
              <a:spcBef>
                <a:spcPts val="0"/>
              </a:spcBef>
              <a:buSzPct val="25000"/>
              <a:buNone/>
            </a:pPr>
            <a:fld id="{00000000-1234-1234-1234-123412341234}" type="slidenum">
              <a:rPr b="0" i="0" lang="en-GB" sz="600" u="none" cap="none" strike="noStrike">
                <a:solidFill>
                  <a:schemeClr val="lt1"/>
                </a:solidFill>
                <a:latin typeface="Poppins"/>
                <a:ea typeface="Poppins"/>
                <a:cs typeface="Poppins"/>
                <a:sym typeface="Poppins"/>
              </a:rPr>
              <a:t>‹#›</a:t>
            </a:fld>
          </a:p>
        </p:txBody>
      </p:sp>
      <p:sp>
        <p:nvSpPr>
          <p:cNvPr id="146" name="Shape 146"/>
          <p:cNvSpPr txBox="1"/>
          <p:nvPr>
            <p:ph type="title"/>
          </p:nvPr>
        </p:nvSpPr>
        <p:spPr>
          <a:xfrm>
            <a:off x="611450" y="576000"/>
            <a:ext cx="7920000" cy="648000"/>
          </a:xfrm>
          <a:prstGeom prst="rect">
            <a:avLst/>
          </a:prstGeom>
          <a:noFill/>
          <a:ln>
            <a:noFill/>
          </a:ln>
        </p:spPr>
        <p:txBody>
          <a:bodyPr anchorCtr="0" anchor="b" bIns="0" lIns="0" rIns="0" wrap="square" tIns="0">
            <a:noAutofit/>
          </a:bodyPr>
          <a:lstStyle/>
          <a:p>
            <a:pPr indent="0" lvl="0" marL="0" marR="0" rtl="0" algn="l">
              <a:lnSpc>
                <a:spcPct val="85000"/>
              </a:lnSpc>
              <a:spcBef>
                <a:spcPts val="0"/>
              </a:spcBef>
              <a:buClr>
                <a:schemeClr val="dk1"/>
              </a:buClr>
              <a:buSzPct val="25000"/>
              <a:buFont typeface="Poppins"/>
              <a:buNone/>
            </a:pPr>
            <a:r>
              <a:rPr b="0" i="0" lang="en-GB" sz="2400" u="none" cap="none" strike="noStrike">
                <a:solidFill>
                  <a:schemeClr val="dk1"/>
                </a:solidFill>
                <a:latin typeface="Poppins"/>
                <a:ea typeface="Poppins"/>
                <a:cs typeface="Poppins"/>
                <a:sym typeface="Poppins"/>
              </a:rPr>
              <a:t>Who is PPL?</a:t>
            </a: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0" name="Shape 150"/>
        <p:cNvGrpSpPr/>
        <p:nvPr/>
      </p:nvGrpSpPr>
      <p:grpSpPr>
        <a:xfrm>
          <a:off x="0" y="0"/>
          <a:ext cx="0" cy="0"/>
          <a:chOff x="0" y="0"/>
          <a:chExt cx="0" cy="0"/>
        </a:xfrm>
      </p:grpSpPr>
      <p:sp>
        <p:nvSpPr>
          <p:cNvPr id="151" name="Shape 151"/>
          <p:cNvSpPr txBox="1"/>
          <p:nvPr>
            <p:ph idx="1" type="body"/>
          </p:nvPr>
        </p:nvSpPr>
        <p:spPr>
          <a:xfrm>
            <a:off x="611450" y="1530000"/>
            <a:ext cx="7921363" cy="3240000"/>
          </a:xfrm>
          <a:prstGeom prst="rect">
            <a:avLst/>
          </a:prstGeom>
          <a:noFill/>
          <a:ln>
            <a:noFill/>
          </a:ln>
        </p:spPr>
        <p:txBody>
          <a:bodyPr anchorCtr="0" anchor="t" bIns="0" lIns="0" rIns="0" wrap="square" tIns="0">
            <a:noAutofit/>
          </a:bodyPr>
          <a:lstStyle/>
          <a:p>
            <a:pPr indent="0" lvl="0" marL="0" marR="0" rtl="0" algn="l">
              <a:lnSpc>
                <a:spcPct val="114000"/>
              </a:lnSpc>
              <a:spcBef>
                <a:spcPts val="0"/>
              </a:spcBef>
              <a:spcAft>
                <a:spcPts val="0"/>
              </a:spcAft>
              <a:buClr>
                <a:schemeClr val="accent1"/>
              </a:buClr>
              <a:buSzPct val="25000"/>
              <a:buFont typeface="Arial"/>
              <a:buNone/>
            </a:pPr>
            <a:r>
              <a:rPr b="1" i="0" lang="en-GB" sz="1600" u="none" cap="none" strike="noStrike">
                <a:solidFill>
                  <a:schemeClr val="dk1"/>
                </a:solidFill>
                <a:latin typeface="Poppins"/>
                <a:ea typeface="Poppins"/>
                <a:cs typeface="Poppins"/>
                <a:sym typeface="Poppins"/>
              </a:rPr>
              <a:t>Where does PPL fit into the wider music industry?</a:t>
            </a:r>
          </a:p>
          <a:p>
            <a:pPr indent="-262700" lvl="1" marL="504000" marR="0" rtl="0" algn="l">
              <a:lnSpc>
                <a:spcPct val="114000"/>
              </a:lnSpc>
              <a:spcBef>
                <a:spcPts val="600"/>
              </a:spcBef>
              <a:spcAft>
                <a:spcPts val="0"/>
              </a:spcAft>
              <a:buClr>
                <a:schemeClr val="accent1"/>
              </a:buClr>
              <a:buSzPct val="100000"/>
              <a:buFont typeface="Arial"/>
              <a:buChar char="•"/>
            </a:pPr>
            <a:r>
              <a:rPr b="0" i="0" lang="en-GB" sz="1400" u="none" cap="none" strike="noStrike">
                <a:solidFill>
                  <a:schemeClr val="dk1"/>
                </a:solidFill>
                <a:latin typeface="Poppins"/>
                <a:ea typeface="Poppins"/>
                <a:cs typeface="Poppins"/>
                <a:sym typeface="Poppins"/>
              </a:rPr>
              <a:t>Growing joint working with PRS For Music</a:t>
            </a:r>
          </a:p>
          <a:p>
            <a:pPr indent="-262700" lvl="1" marL="504000" marR="0" rtl="0" algn="l">
              <a:lnSpc>
                <a:spcPct val="114000"/>
              </a:lnSpc>
              <a:spcBef>
                <a:spcPts val="600"/>
              </a:spcBef>
              <a:spcAft>
                <a:spcPts val="0"/>
              </a:spcAft>
              <a:buClr>
                <a:schemeClr val="accent1"/>
              </a:buClr>
              <a:buSzPct val="100000"/>
              <a:buFont typeface="Arial"/>
              <a:buChar char="•"/>
            </a:pPr>
            <a:r>
              <a:rPr b="0" i="0" lang="en-GB" sz="1400" u="none" cap="none" strike="noStrike">
                <a:solidFill>
                  <a:schemeClr val="dk1"/>
                </a:solidFill>
                <a:latin typeface="Poppins"/>
                <a:ea typeface="Poppins"/>
                <a:cs typeface="Poppins"/>
                <a:sym typeface="Poppins"/>
              </a:rPr>
              <a:t>Over 60 International bilateral agreements with CMOs around the world</a:t>
            </a:r>
          </a:p>
          <a:p>
            <a:pPr indent="-262700" lvl="1" marL="504000" marR="0" rtl="0" algn="l">
              <a:lnSpc>
                <a:spcPct val="114000"/>
              </a:lnSpc>
              <a:spcBef>
                <a:spcPts val="600"/>
              </a:spcBef>
              <a:spcAft>
                <a:spcPts val="0"/>
              </a:spcAft>
              <a:buClr>
                <a:schemeClr val="accent1"/>
              </a:buClr>
              <a:buSzPct val="100000"/>
              <a:buFont typeface="Arial"/>
              <a:buChar char="•"/>
            </a:pPr>
            <a:r>
              <a:rPr b="0" i="0" lang="en-GB" sz="1400" u="none" cap="none" strike="noStrike">
                <a:solidFill>
                  <a:schemeClr val="dk1"/>
                </a:solidFill>
                <a:latin typeface="Poppins"/>
                <a:ea typeface="Poppins"/>
                <a:cs typeface="Poppins"/>
                <a:sym typeface="Poppins"/>
              </a:rPr>
              <a:t>Provides back office services for some other CMOs</a:t>
            </a:r>
          </a:p>
          <a:p>
            <a:pPr indent="-262700" lvl="1" marL="504000" marR="0" rtl="0" algn="l">
              <a:lnSpc>
                <a:spcPct val="114000"/>
              </a:lnSpc>
              <a:spcBef>
                <a:spcPts val="600"/>
              </a:spcBef>
              <a:spcAft>
                <a:spcPts val="0"/>
              </a:spcAft>
              <a:buClr>
                <a:schemeClr val="accent1"/>
              </a:buClr>
              <a:buSzPct val="100000"/>
              <a:buFont typeface="Arial"/>
              <a:buChar char="•"/>
            </a:pPr>
            <a:r>
              <a:rPr b="0" i="0" lang="en-GB" sz="1400" u="none" cap="none" strike="noStrike">
                <a:solidFill>
                  <a:schemeClr val="dk1"/>
                </a:solidFill>
                <a:latin typeface="Poppins"/>
                <a:ea typeface="Poppins"/>
                <a:cs typeface="Poppins"/>
                <a:sym typeface="Poppins"/>
              </a:rPr>
              <a:t>The PPL Board and Performer Board has representatives/attendees from</a:t>
            </a:r>
          </a:p>
          <a:p>
            <a:pPr indent="-260699" lvl="3" marL="756000" marR="0" rtl="0" algn="l">
              <a:lnSpc>
                <a:spcPct val="114000"/>
              </a:lnSpc>
              <a:spcBef>
                <a:spcPts val="600"/>
              </a:spcBef>
              <a:spcAft>
                <a:spcPts val="0"/>
              </a:spcAft>
              <a:buClr>
                <a:schemeClr val="accent1"/>
              </a:buClr>
              <a:buSzPct val="100000"/>
              <a:buFont typeface="Arial"/>
              <a:buChar char="•"/>
            </a:pPr>
            <a:r>
              <a:rPr b="0" i="0" lang="en-GB" sz="1200" u="none" cap="none" strike="noStrike">
                <a:solidFill>
                  <a:schemeClr val="dk1"/>
                </a:solidFill>
                <a:latin typeface="Poppins"/>
                <a:ea typeface="Poppins"/>
                <a:cs typeface="Poppins"/>
                <a:sym typeface="Poppins"/>
              </a:rPr>
              <a:t>Association of Independent Music (AIM)</a:t>
            </a:r>
          </a:p>
          <a:p>
            <a:pPr indent="-260699" lvl="3" marL="756000" marR="0" rtl="0" algn="l">
              <a:lnSpc>
                <a:spcPct val="114000"/>
              </a:lnSpc>
              <a:spcBef>
                <a:spcPts val="600"/>
              </a:spcBef>
              <a:spcAft>
                <a:spcPts val="0"/>
              </a:spcAft>
              <a:buClr>
                <a:schemeClr val="accent1"/>
              </a:buClr>
              <a:buSzPct val="100000"/>
              <a:buFont typeface="Arial"/>
              <a:buChar char="•"/>
            </a:pPr>
            <a:r>
              <a:rPr b="0" i="0" lang="en-GB" sz="1200" u="none" cap="none" strike="noStrike">
                <a:solidFill>
                  <a:schemeClr val="dk1"/>
                </a:solidFill>
                <a:latin typeface="Poppins"/>
                <a:ea typeface="Poppins"/>
                <a:cs typeface="Poppins"/>
                <a:sym typeface="Poppins"/>
              </a:rPr>
              <a:t>The Musicians’ Union</a:t>
            </a:r>
          </a:p>
          <a:p>
            <a:pPr indent="-260699" lvl="3" marL="756000" marR="0" rtl="0" algn="l">
              <a:lnSpc>
                <a:spcPct val="114000"/>
              </a:lnSpc>
              <a:spcBef>
                <a:spcPts val="600"/>
              </a:spcBef>
              <a:spcAft>
                <a:spcPts val="0"/>
              </a:spcAft>
              <a:buClr>
                <a:schemeClr val="accent1"/>
              </a:buClr>
              <a:buSzPct val="100000"/>
              <a:buFont typeface="Arial"/>
              <a:buChar char="•"/>
            </a:pPr>
            <a:r>
              <a:rPr b="0" i="0" lang="en-GB" sz="1200" u="none" cap="none" strike="noStrike">
                <a:solidFill>
                  <a:schemeClr val="dk1"/>
                </a:solidFill>
                <a:latin typeface="Poppins"/>
                <a:ea typeface="Poppins"/>
                <a:cs typeface="Poppins"/>
                <a:sym typeface="Poppins"/>
              </a:rPr>
              <a:t>Music Producers’ Guild</a:t>
            </a:r>
          </a:p>
          <a:p>
            <a:pPr indent="-260699" lvl="3" marL="756000" marR="0" rtl="0" algn="l">
              <a:lnSpc>
                <a:spcPct val="114000"/>
              </a:lnSpc>
              <a:spcBef>
                <a:spcPts val="600"/>
              </a:spcBef>
              <a:spcAft>
                <a:spcPts val="0"/>
              </a:spcAft>
              <a:buClr>
                <a:schemeClr val="accent1"/>
              </a:buClr>
              <a:buSzPct val="100000"/>
              <a:buFont typeface="Arial"/>
              <a:buChar char="•"/>
            </a:pPr>
            <a:r>
              <a:rPr b="0" i="0" lang="en-GB" sz="1200" u="none" cap="none" strike="noStrike">
                <a:solidFill>
                  <a:schemeClr val="dk1"/>
                </a:solidFill>
                <a:latin typeface="Poppins"/>
                <a:ea typeface="Poppins"/>
                <a:cs typeface="Poppins"/>
                <a:sym typeface="Poppins"/>
              </a:rPr>
              <a:t>Music Managers Forum</a:t>
            </a:r>
          </a:p>
          <a:p>
            <a:pPr indent="-262700" lvl="1" marL="504000" marR="0" rtl="0" algn="l">
              <a:lnSpc>
                <a:spcPct val="114000"/>
              </a:lnSpc>
              <a:spcBef>
                <a:spcPts val="600"/>
              </a:spcBef>
              <a:spcAft>
                <a:spcPts val="0"/>
              </a:spcAft>
              <a:buClr>
                <a:schemeClr val="accent1"/>
              </a:buClr>
              <a:buSzPct val="100000"/>
              <a:buFont typeface="Arial"/>
              <a:buChar char="•"/>
            </a:pPr>
            <a:r>
              <a:rPr b="0" i="0" lang="en-GB" sz="1400" u="none" cap="none" strike="noStrike">
                <a:solidFill>
                  <a:schemeClr val="dk1"/>
                </a:solidFill>
                <a:latin typeface="Poppins"/>
                <a:ea typeface="Poppins"/>
                <a:cs typeface="Poppins"/>
                <a:sym typeface="Poppins"/>
              </a:rPr>
              <a:t>PPL also works closely with the BPI, IFPI, FAC and Official Charts Company</a:t>
            </a:r>
          </a:p>
          <a:p>
            <a:pPr indent="-252000" lvl="0" marL="252000" marR="0" rtl="0" algn="l">
              <a:lnSpc>
                <a:spcPct val="114000"/>
              </a:lnSpc>
              <a:spcBef>
                <a:spcPts val="600"/>
              </a:spcBef>
              <a:buClr>
                <a:schemeClr val="accent1"/>
              </a:buClr>
              <a:buSzPct val="100000"/>
              <a:buFont typeface="Arial"/>
              <a:buNone/>
            </a:pPr>
            <a:r>
              <a:t/>
            </a:r>
            <a:endParaRPr b="0" i="0" sz="1600" u="none" cap="none" strike="noStrike">
              <a:solidFill>
                <a:schemeClr val="dk1"/>
              </a:solidFill>
              <a:latin typeface="Poppins"/>
              <a:ea typeface="Poppins"/>
              <a:cs typeface="Poppins"/>
              <a:sym typeface="Poppins"/>
            </a:endParaRPr>
          </a:p>
        </p:txBody>
      </p:sp>
      <p:sp>
        <p:nvSpPr>
          <p:cNvPr id="152" name="Shape 152"/>
          <p:cNvSpPr txBox="1"/>
          <p:nvPr>
            <p:ph idx="12" type="sldNum"/>
          </p:nvPr>
        </p:nvSpPr>
        <p:spPr>
          <a:xfrm>
            <a:off x="8171450" y="5022000"/>
            <a:ext cx="360000" cy="90000"/>
          </a:xfrm>
          <a:prstGeom prst="rect">
            <a:avLst/>
          </a:prstGeom>
          <a:noFill/>
          <a:ln>
            <a:noFill/>
          </a:ln>
        </p:spPr>
        <p:txBody>
          <a:bodyPr anchorCtr="0" anchor="t" bIns="0" lIns="0" rIns="0" wrap="square" tIns="0">
            <a:noAutofit/>
          </a:bodyPr>
          <a:lstStyle/>
          <a:p>
            <a:pPr indent="0" lvl="0" marL="0" marR="0" rtl="0" algn="r">
              <a:spcBef>
                <a:spcPts val="0"/>
              </a:spcBef>
              <a:buSzPct val="25000"/>
              <a:buNone/>
            </a:pPr>
            <a:fld id="{00000000-1234-1234-1234-123412341234}" type="slidenum">
              <a:rPr b="0" i="0" lang="en-GB" sz="600" u="none" cap="none" strike="noStrike">
                <a:solidFill>
                  <a:schemeClr val="lt1"/>
                </a:solidFill>
                <a:latin typeface="Poppins"/>
                <a:ea typeface="Poppins"/>
                <a:cs typeface="Poppins"/>
                <a:sym typeface="Poppins"/>
              </a:rPr>
              <a:t>‹#›</a:t>
            </a:fld>
          </a:p>
        </p:txBody>
      </p:sp>
      <p:sp>
        <p:nvSpPr>
          <p:cNvPr id="153" name="Shape 153"/>
          <p:cNvSpPr txBox="1"/>
          <p:nvPr>
            <p:ph type="title"/>
          </p:nvPr>
        </p:nvSpPr>
        <p:spPr>
          <a:xfrm>
            <a:off x="611450" y="576000"/>
            <a:ext cx="7920000" cy="648000"/>
          </a:xfrm>
          <a:prstGeom prst="rect">
            <a:avLst/>
          </a:prstGeom>
          <a:noFill/>
          <a:ln>
            <a:noFill/>
          </a:ln>
        </p:spPr>
        <p:txBody>
          <a:bodyPr anchorCtr="0" anchor="b" bIns="0" lIns="0" rIns="0" wrap="square" tIns="0">
            <a:noAutofit/>
          </a:bodyPr>
          <a:lstStyle/>
          <a:p>
            <a:pPr indent="0" lvl="0" marL="0" marR="0" rtl="0" algn="l">
              <a:lnSpc>
                <a:spcPct val="85000"/>
              </a:lnSpc>
              <a:spcBef>
                <a:spcPts val="0"/>
              </a:spcBef>
              <a:buClr>
                <a:schemeClr val="dk1"/>
              </a:buClr>
              <a:buSzPct val="25000"/>
              <a:buFont typeface="Poppins"/>
              <a:buNone/>
            </a:pPr>
            <a:r>
              <a:rPr b="0" i="0" lang="en-GB" sz="2400" u="none" cap="none" strike="noStrike">
                <a:solidFill>
                  <a:schemeClr val="dk1"/>
                </a:solidFill>
                <a:latin typeface="Poppins"/>
                <a:ea typeface="Poppins"/>
                <a:cs typeface="Poppins"/>
                <a:sym typeface="Poppins"/>
              </a:rPr>
              <a:t>Who is PPL?</a:t>
            </a: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7" name="Shape 157"/>
        <p:cNvGrpSpPr/>
        <p:nvPr/>
      </p:nvGrpSpPr>
      <p:grpSpPr>
        <a:xfrm>
          <a:off x="0" y="0"/>
          <a:ext cx="0" cy="0"/>
          <a:chOff x="0" y="0"/>
          <a:chExt cx="0" cy="0"/>
        </a:xfrm>
      </p:grpSpPr>
      <p:sp>
        <p:nvSpPr>
          <p:cNvPr id="158" name="Shape 158"/>
          <p:cNvSpPr txBox="1"/>
          <p:nvPr>
            <p:ph type="ctrTitle"/>
          </p:nvPr>
        </p:nvSpPr>
        <p:spPr>
          <a:xfrm>
            <a:off x="612000" y="2070000"/>
            <a:ext cx="3960000" cy="828000"/>
          </a:xfrm>
          <a:prstGeom prst="rect">
            <a:avLst/>
          </a:prstGeom>
          <a:noFill/>
          <a:ln>
            <a:noFill/>
          </a:ln>
        </p:spPr>
        <p:txBody>
          <a:bodyPr anchorCtr="0" anchor="t" bIns="0" lIns="0" rIns="0" wrap="square" tIns="0">
            <a:noAutofit/>
          </a:bodyPr>
          <a:lstStyle/>
          <a:p>
            <a:pPr indent="0" lvl="0" marL="0" marR="0" rtl="0" algn="l">
              <a:lnSpc>
                <a:spcPct val="85000"/>
              </a:lnSpc>
              <a:spcBef>
                <a:spcPts val="0"/>
              </a:spcBef>
              <a:buClr>
                <a:schemeClr val="lt1"/>
              </a:buClr>
              <a:buSzPct val="25000"/>
              <a:buFont typeface="Poppins"/>
              <a:buNone/>
            </a:pPr>
            <a:r>
              <a:rPr b="0" i="0" lang="en-GB" sz="3000" u="none" cap="none" strike="noStrike">
                <a:solidFill>
                  <a:schemeClr val="lt1"/>
                </a:solidFill>
                <a:latin typeface="Poppins"/>
                <a:ea typeface="Poppins"/>
                <a:cs typeface="Poppins"/>
                <a:sym typeface="Poppins"/>
              </a:rPr>
              <a:t>A brief history of PPL</a:t>
            </a: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2" name="Shape 162"/>
        <p:cNvGrpSpPr/>
        <p:nvPr/>
      </p:nvGrpSpPr>
      <p:grpSpPr>
        <a:xfrm>
          <a:off x="0" y="0"/>
          <a:ext cx="0" cy="0"/>
          <a:chOff x="0" y="0"/>
          <a:chExt cx="0" cy="0"/>
        </a:xfrm>
      </p:grpSpPr>
      <p:sp>
        <p:nvSpPr>
          <p:cNvPr id="163" name="Shape 163"/>
          <p:cNvSpPr txBox="1"/>
          <p:nvPr>
            <p:ph idx="1" type="body"/>
          </p:nvPr>
        </p:nvSpPr>
        <p:spPr>
          <a:xfrm>
            <a:off x="439637" y="1376136"/>
            <a:ext cx="7921500" cy="3240000"/>
          </a:xfrm>
          <a:prstGeom prst="rect">
            <a:avLst/>
          </a:prstGeom>
          <a:noFill/>
          <a:ln>
            <a:noFill/>
          </a:ln>
        </p:spPr>
        <p:txBody>
          <a:bodyPr anchorCtr="0" anchor="t" bIns="0" lIns="0" rIns="0" wrap="square" tIns="0">
            <a:noAutofit/>
          </a:bodyPr>
          <a:lstStyle/>
          <a:p>
            <a:pPr indent="-239300" lvl="0" marL="252000" marR="0" rtl="0" algn="l">
              <a:lnSpc>
                <a:spcPct val="114000"/>
              </a:lnSpc>
              <a:spcBef>
                <a:spcPts val="0"/>
              </a:spcBef>
              <a:spcAft>
                <a:spcPts val="0"/>
              </a:spcAft>
              <a:buClr>
                <a:schemeClr val="accent1"/>
              </a:buClr>
              <a:buSzPct val="100000"/>
              <a:buFont typeface="Arial"/>
              <a:buChar char="•"/>
            </a:pPr>
            <a:r>
              <a:rPr b="1" i="0" lang="en-GB" sz="1200" u="none" cap="none" strike="noStrike">
                <a:solidFill>
                  <a:schemeClr val="dk1"/>
                </a:solidFill>
                <a:latin typeface="Poppins"/>
                <a:ea typeface="Poppins"/>
                <a:cs typeface="Poppins"/>
                <a:sym typeface="Poppins"/>
              </a:rPr>
              <a:t>1911 – </a:t>
            </a:r>
            <a:r>
              <a:rPr b="0" i="0" lang="en-GB" sz="1200" u="none" cap="none" strike="noStrike">
                <a:solidFill>
                  <a:schemeClr val="dk1"/>
                </a:solidFill>
                <a:latin typeface="Poppins"/>
                <a:ea typeface="Poppins"/>
                <a:cs typeface="Poppins"/>
                <a:sym typeface="Poppins"/>
              </a:rPr>
              <a:t>Copyright Act gave exclusive rights to sound recording owners to copy those recordings for 50 years after first making them</a:t>
            </a:r>
          </a:p>
          <a:p>
            <a:pPr indent="-239300" lvl="0" marL="252000" marR="0" rtl="0" algn="l">
              <a:lnSpc>
                <a:spcPct val="114000"/>
              </a:lnSpc>
              <a:spcBef>
                <a:spcPts val="600"/>
              </a:spcBef>
              <a:spcAft>
                <a:spcPts val="0"/>
              </a:spcAft>
              <a:buClr>
                <a:schemeClr val="accent1"/>
              </a:buClr>
              <a:buSzPct val="100000"/>
              <a:buFont typeface="Arial"/>
              <a:buChar char="•"/>
            </a:pPr>
            <a:r>
              <a:rPr b="1" i="0" lang="en-GB" sz="1200" u="none" cap="none" strike="noStrike">
                <a:solidFill>
                  <a:schemeClr val="dk1"/>
                </a:solidFill>
                <a:latin typeface="Poppins"/>
                <a:ea typeface="Poppins"/>
                <a:cs typeface="Poppins"/>
                <a:sym typeface="Poppins"/>
              </a:rPr>
              <a:t>1932 </a:t>
            </a:r>
            <a:r>
              <a:rPr b="0" i="0" lang="en-GB" sz="1200" u="none" cap="none" strike="noStrike">
                <a:solidFill>
                  <a:schemeClr val="dk1"/>
                </a:solidFill>
                <a:latin typeface="Poppins"/>
                <a:ea typeface="Poppins"/>
                <a:cs typeface="Poppins"/>
                <a:sym typeface="Poppins"/>
              </a:rPr>
              <a:t>– Public Performance Rights confirmed when EMI sued a Bristol coffee shop for playing an EMI owned recording on its premises; EMI and Decca then set up PPL.</a:t>
            </a:r>
          </a:p>
          <a:p>
            <a:pPr indent="-239300" lvl="0" marL="252000" marR="0" rtl="0" algn="l">
              <a:lnSpc>
                <a:spcPct val="114000"/>
              </a:lnSpc>
              <a:spcBef>
                <a:spcPts val="600"/>
              </a:spcBef>
              <a:spcAft>
                <a:spcPts val="0"/>
              </a:spcAft>
              <a:buClr>
                <a:schemeClr val="accent1"/>
              </a:buClr>
              <a:buSzPct val="100000"/>
              <a:buFont typeface="Arial"/>
              <a:buChar char="•"/>
            </a:pPr>
            <a:r>
              <a:rPr b="1" i="0" lang="en-GB" sz="1200" u="none" cap="none" strike="noStrike">
                <a:solidFill>
                  <a:schemeClr val="dk1"/>
                </a:solidFill>
                <a:latin typeface="Poppins"/>
                <a:ea typeface="Poppins"/>
                <a:cs typeface="Poppins"/>
                <a:sym typeface="Poppins"/>
              </a:rPr>
              <a:t>1956</a:t>
            </a:r>
            <a:r>
              <a:rPr b="0" i="0" lang="en-GB" sz="1200" u="none" cap="none" strike="noStrike">
                <a:solidFill>
                  <a:schemeClr val="dk1"/>
                </a:solidFill>
                <a:latin typeface="Poppins"/>
                <a:ea typeface="Poppins"/>
                <a:cs typeface="Poppins"/>
                <a:sym typeface="Poppins"/>
              </a:rPr>
              <a:t> – Broadcast amendment to Copyright Act, allowing PPL to license radio &amp; TV</a:t>
            </a:r>
          </a:p>
          <a:p>
            <a:pPr indent="-239300" lvl="0" marL="252000" marR="0" rtl="0" algn="l">
              <a:lnSpc>
                <a:spcPct val="114000"/>
              </a:lnSpc>
              <a:spcBef>
                <a:spcPts val="600"/>
              </a:spcBef>
              <a:spcAft>
                <a:spcPts val="0"/>
              </a:spcAft>
              <a:buClr>
                <a:schemeClr val="accent1"/>
              </a:buClr>
              <a:buSzPct val="100000"/>
              <a:buFont typeface="Arial"/>
              <a:buChar char="•"/>
            </a:pPr>
            <a:r>
              <a:rPr b="1" i="0" lang="en-GB" sz="1200" u="none" cap="none" strike="noStrike">
                <a:solidFill>
                  <a:schemeClr val="dk1"/>
                </a:solidFill>
                <a:latin typeface="Poppins"/>
                <a:ea typeface="Poppins"/>
                <a:cs typeface="Poppins"/>
                <a:sym typeface="Poppins"/>
              </a:rPr>
              <a:t>1984 – </a:t>
            </a:r>
            <a:r>
              <a:rPr b="0" i="0" lang="en-GB" sz="1200" u="none" cap="none" strike="noStrike">
                <a:solidFill>
                  <a:schemeClr val="dk1"/>
                </a:solidFill>
                <a:latin typeface="Poppins"/>
                <a:ea typeface="Poppins"/>
                <a:cs typeface="Poppins"/>
                <a:sym typeface="Poppins"/>
              </a:rPr>
              <a:t>VPL is set up to license music videos</a:t>
            </a:r>
          </a:p>
          <a:p>
            <a:pPr indent="-239300" lvl="0" marL="252000" marR="0" rtl="0" algn="l">
              <a:lnSpc>
                <a:spcPct val="114000"/>
              </a:lnSpc>
              <a:spcBef>
                <a:spcPts val="600"/>
              </a:spcBef>
              <a:spcAft>
                <a:spcPts val="0"/>
              </a:spcAft>
              <a:buClr>
                <a:schemeClr val="accent1"/>
              </a:buClr>
              <a:buSzPct val="100000"/>
              <a:buFont typeface="Arial"/>
              <a:buChar char="•"/>
            </a:pPr>
            <a:r>
              <a:rPr b="1" i="0" lang="en-GB" sz="1200" u="none" cap="none" strike="noStrike">
                <a:solidFill>
                  <a:schemeClr val="dk1"/>
                </a:solidFill>
                <a:latin typeface="Poppins"/>
                <a:ea typeface="Poppins"/>
                <a:cs typeface="Poppins"/>
                <a:sym typeface="Poppins"/>
              </a:rPr>
              <a:t>1996 – </a:t>
            </a:r>
            <a:r>
              <a:rPr b="0" i="0" lang="en-GB" sz="1200" u="none" cap="none" strike="noStrike">
                <a:solidFill>
                  <a:schemeClr val="dk1"/>
                </a:solidFill>
                <a:latin typeface="Poppins"/>
                <a:ea typeface="Poppins"/>
                <a:cs typeface="Poppins"/>
                <a:sym typeface="Poppins"/>
              </a:rPr>
              <a:t>“Equitable Remuneration” law entitles performers to public performance and broadcast rights for the first time; PPL makes these payments on behalf of record companies</a:t>
            </a:r>
          </a:p>
          <a:p>
            <a:pPr indent="-239300" lvl="0" marL="252000" marR="0" rtl="0" algn="l">
              <a:lnSpc>
                <a:spcPct val="114000"/>
              </a:lnSpc>
              <a:spcBef>
                <a:spcPts val="600"/>
              </a:spcBef>
              <a:spcAft>
                <a:spcPts val="0"/>
              </a:spcAft>
              <a:buClr>
                <a:schemeClr val="accent1"/>
              </a:buClr>
              <a:buSzPct val="100000"/>
              <a:buFont typeface="Arial"/>
              <a:buChar char="•"/>
            </a:pPr>
            <a:r>
              <a:rPr b="1" i="0" lang="en-GB" sz="1200" u="none" cap="none" strike="noStrike">
                <a:solidFill>
                  <a:schemeClr val="dk1"/>
                </a:solidFill>
                <a:latin typeface="Poppins"/>
                <a:ea typeface="Poppins"/>
                <a:cs typeface="Poppins"/>
                <a:sym typeface="Poppins"/>
              </a:rPr>
              <a:t>2003 – </a:t>
            </a:r>
            <a:r>
              <a:rPr b="0" i="0" lang="en-GB" sz="1200" u="none" cap="none" strike="noStrike">
                <a:solidFill>
                  <a:schemeClr val="dk1"/>
                </a:solidFill>
                <a:latin typeface="Poppins"/>
                <a:ea typeface="Poppins"/>
                <a:cs typeface="Poppins"/>
                <a:sym typeface="Poppins"/>
              </a:rPr>
              <a:t>Copyright Act amended again to cover “digital media”</a:t>
            </a:r>
          </a:p>
          <a:p>
            <a:pPr indent="-239300" lvl="0" marL="252000" marR="0" rtl="0" algn="l">
              <a:lnSpc>
                <a:spcPct val="114000"/>
              </a:lnSpc>
              <a:spcBef>
                <a:spcPts val="600"/>
              </a:spcBef>
              <a:spcAft>
                <a:spcPts val="0"/>
              </a:spcAft>
              <a:buClr>
                <a:schemeClr val="accent1"/>
              </a:buClr>
              <a:buSzPct val="100000"/>
              <a:buFont typeface="Arial"/>
              <a:buChar char="•"/>
            </a:pPr>
            <a:r>
              <a:rPr b="1" i="0" lang="en-GB" sz="1200" u="none" cap="none" strike="noStrike">
                <a:solidFill>
                  <a:schemeClr val="dk1"/>
                </a:solidFill>
                <a:latin typeface="Poppins"/>
                <a:ea typeface="Poppins"/>
                <a:cs typeface="Poppins"/>
                <a:sym typeface="Poppins"/>
              </a:rPr>
              <a:t>2006 – </a:t>
            </a:r>
            <a:r>
              <a:rPr b="0" i="0" lang="en-GB" sz="1200" u="none" cap="none" strike="noStrike">
                <a:solidFill>
                  <a:schemeClr val="dk1"/>
                </a:solidFill>
                <a:latin typeface="Poppins"/>
                <a:ea typeface="Poppins"/>
                <a:cs typeface="Poppins"/>
                <a:sym typeface="Poppins"/>
              </a:rPr>
              <a:t>PPL merges with PAMRA and AURA</a:t>
            </a:r>
          </a:p>
          <a:p>
            <a:pPr indent="-239300" lvl="0" marL="252000" marR="0" rtl="0" algn="l">
              <a:lnSpc>
                <a:spcPct val="114000"/>
              </a:lnSpc>
              <a:spcBef>
                <a:spcPts val="600"/>
              </a:spcBef>
              <a:spcAft>
                <a:spcPts val="0"/>
              </a:spcAft>
              <a:buClr>
                <a:schemeClr val="accent1"/>
              </a:buClr>
              <a:buSzPct val="100000"/>
              <a:buFont typeface="Arial"/>
              <a:buChar char="•"/>
            </a:pPr>
            <a:r>
              <a:rPr b="1" i="0" lang="en-GB" sz="1200" u="none" cap="none" strike="noStrike">
                <a:solidFill>
                  <a:schemeClr val="dk1"/>
                </a:solidFill>
                <a:latin typeface="Poppins"/>
                <a:ea typeface="Poppins"/>
                <a:cs typeface="Poppins"/>
                <a:sym typeface="Poppins"/>
              </a:rPr>
              <a:t>2013 – </a:t>
            </a:r>
            <a:r>
              <a:rPr b="0" i="0" lang="en-GB" sz="1200" u="none" cap="none" strike="noStrike">
                <a:solidFill>
                  <a:schemeClr val="dk1"/>
                </a:solidFill>
                <a:latin typeface="Poppins"/>
                <a:ea typeface="Poppins"/>
                <a:cs typeface="Poppins"/>
                <a:sym typeface="Poppins"/>
              </a:rPr>
              <a:t>Copyright Term Extension extends copyright in sound recordings to 70 years; sound recordings made during or before 1962 are now classed as “public domain”</a:t>
            </a:r>
          </a:p>
          <a:p>
            <a:pPr indent="0" lvl="0" marL="0" marR="0" rtl="0" algn="l">
              <a:lnSpc>
                <a:spcPct val="114000"/>
              </a:lnSpc>
              <a:spcBef>
                <a:spcPts val="600"/>
              </a:spcBef>
              <a:buClr>
                <a:schemeClr val="accent1"/>
              </a:buClr>
              <a:buSzPct val="25000"/>
              <a:buFont typeface="Arial"/>
              <a:buNone/>
            </a:pPr>
            <a:r>
              <a:t/>
            </a:r>
            <a:endParaRPr b="0" i="0" sz="1600" u="none" cap="none" strike="noStrike">
              <a:solidFill>
                <a:schemeClr val="dk1"/>
              </a:solidFill>
              <a:latin typeface="Poppins"/>
              <a:ea typeface="Poppins"/>
              <a:cs typeface="Poppins"/>
              <a:sym typeface="Poppins"/>
            </a:endParaRPr>
          </a:p>
        </p:txBody>
      </p:sp>
      <p:sp>
        <p:nvSpPr>
          <p:cNvPr id="164" name="Shape 164"/>
          <p:cNvSpPr txBox="1"/>
          <p:nvPr>
            <p:ph idx="12" type="sldNum"/>
          </p:nvPr>
        </p:nvSpPr>
        <p:spPr>
          <a:xfrm>
            <a:off x="8171450" y="5022000"/>
            <a:ext cx="360000" cy="90000"/>
          </a:xfrm>
          <a:prstGeom prst="rect">
            <a:avLst/>
          </a:prstGeom>
          <a:noFill/>
          <a:ln>
            <a:noFill/>
          </a:ln>
        </p:spPr>
        <p:txBody>
          <a:bodyPr anchorCtr="0" anchor="t" bIns="0" lIns="0" rIns="0" wrap="square" tIns="0">
            <a:noAutofit/>
          </a:bodyPr>
          <a:lstStyle/>
          <a:p>
            <a:pPr indent="0" lvl="0" marL="0" marR="0" rtl="0" algn="r">
              <a:spcBef>
                <a:spcPts val="0"/>
              </a:spcBef>
              <a:buSzPct val="25000"/>
              <a:buNone/>
            </a:pPr>
            <a:fld id="{00000000-1234-1234-1234-123412341234}" type="slidenum">
              <a:rPr b="0" i="0" lang="en-GB" sz="600" u="none" cap="none" strike="noStrike">
                <a:solidFill>
                  <a:schemeClr val="lt1"/>
                </a:solidFill>
                <a:latin typeface="Poppins"/>
                <a:ea typeface="Poppins"/>
                <a:cs typeface="Poppins"/>
                <a:sym typeface="Poppins"/>
              </a:rPr>
              <a:t>‹#›</a:t>
            </a:fld>
          </a:p>
        </p:txBody>
      </p:sp>
      <p:sp>
        <p:nvSpPr>
          <p:cNvPr id="165" name="Shape 165"/>
          <p:cNvSpPr txBox="1"/>
          <p:nvPr>
            <p:ph type="title"/>
          </p:nvPr>
        </p:nvSpPr>
        <p:spPr>
          <a:xfrm>
            <a:off x="611450" y="576000"/>
            <a:ext cx="7920000" cy="648000"/>
          </a:xfrm>
          <a:prstGeom prst="rect">
            <a:avLst/>
          </a:prstGeom>
          <a:noFill/>
          <a:ln>
            <a:noFill/>
          </a:ln>
        </p:spPr>
        <p:txBody>
          <a:bodyPr anchorCtr="0" anchor="b" bIns="0" lIns="0" rIns="0" wrap="square" tIns="0">
            <a:noAutofit/>
          </a:bodyPr>
          <a:lstStyle/>
          <a:p>
            <a:pPr indent="0" lvl="0" marL="0" marR="0" rtl="0" algn="l">
              <a:lnSpc>
                <a:spcPct val="85000"/>
              </a:lnSpc>
              <a:spcBef>
                <a:spcPts val="0"/>
              </a:spcBef>
              <a:buClr>
                <a:schemeClr val="dk1"/>
              </a:buClr>
              <a:buSzPct val="25000"/>
              <a:buFont typeface="Poppins"/>
              <a:buNone/>
            </a:pPr>
            <a:r>
              <a:rPr b="0" i="0" lang="en-GB" sz="2400" u="none" cap="none" strike="noStrike">
                <a:solidFill>
                  <a:schemeClr val="dk1"/>
                </a:solidFill>
                <a:latin typeface="Poppins"/>
                <a:ea typeface="Poppins"/>
                <a:cs typeface="Poppins"/>
                <a:sym typeface="Poppins"/>
              </a:rPr>
              <a:t>A brief history of PPL</a:t>
            </a: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9" name="Shape 169"/>
        <p:cNvGrpSpPr/>
        <p:nvPr/>
      </p:nvGrpSpPr>
      <p:grpSpPr>
        <a:xfrm>
          <a:off x="0" y="0"/>
          <a:ext cx="0" cy="0"/>
          <a:chOff x="0" y="0"/>
          <a:chExt cx="0" cy="0"/>
        </a:xfrm>
      </p:grpSpPr>
      <p:sp>
        <p:nvSpPr>
          <p:cNvPr id="170" name="Shape 170"/>
          <p:cNvSpPr txBox="1"/>
          <p:nvPr>
            <p:ph type="ctrTitle"/>
          </p:nvPr>
        </p:nvSpPr>
        <p:spPr>
          <a:xfrm>
            <a:off x="612000" y="2070000"/>
            <a:ext cx="3960000" cy="828000"/>
          </a:xfrm>
          <a:prstGeom prst="rect">
            <a:avLst/>
          </a:prstGeom>
          <a:noFill/>
          <a:ln>
            <a:noFill/>
          </a:ln>
        </p:spPr>
        <p:txBody>
          <a:bodyPr anchorCtr="0" anchor="t" bIns="0" lIns="0" rIns="0" wrap="square" tIns="0">
            <a:noAutofit/>
          </a:bodyPr>
          <a:lstStyle/>
          <a:p>
            <a:pPr indent="0" lvl="0" marL="0" marR="0" rtl="0" algn="l">
              <a:lnSpc>
                <a:spcPct val="85000"/>
              </a:lnSpc>
              <a:spcBef>
                <a:spcPts val="0"/>
              </a:spcBef>
              <a:buClr>
                <a:schemeClr val="lt1"/>
              </a:buClr>
              <a:buSzPct val="25000"/>
              <a:buFont typeface="Poppins"/>
              <a:buNone/>
            </a:pPr>
            <a:r>
              <a:rPr b="0" i="0" lang="en-GB" sz="3000" u="none" cap="none" strike="noStrike">
                <a:solidFill>
                  <a:schemeClr val="lt1"/>
                </a:solidFill>
                <a:latin typeface="Poppins"/>
                <a:ea typeface="Poppins"/>
                <a:cs typeface="Poppins"/>
                <a:sym typeface="Poppins"/>
              </a:rPr>
              <a:t>Money In</a:t>
            </a: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4" name="Shape 174"/>
        <p:cNvGrpSpPr/>
        <p:nvPr/>
      </p:nvGrpSpPr>
      <p:grpSpPr>
        <a:xfrm>
          <a:off x="0" y="0"/>
          <a:ext cx="0" cy="0"/>
          <a:chOff x="0" y="0"/>
          <a:chExt cx="0" cy="0"/>
        </a:xfrm>
      </p:grpSpPr>
      <p:sp>
        <p:nvSpPr>
          <p:cNvPr id="175" name="Shape 175"/>
          <p:cNvSpPr txBox="1"/>
          <p:nvPr>
            <p:ph idx="10" type="dt"/>
          </p:nvPr>
        </p:nvSpPr>
        <p:spPr>
          <a:xfrm>
            <a:off x="611450" y="5022000"/>
            <a:ext cx="7380000" cy="90000"/>
          </a:xfrm>
          <a:prstGeom prst="rect">
            <a:avLst/>
          </a:prstGeom>
          <a:noFill/>
          <a:ln>
            <a:noFill/>
          </a:ln>
        </p:spPr>
        <p:txBody>
          <a:bodyPr anchorCtr="0" anchor="t" bIns="0" lIns="0" rIns="0" wrap="square" tIns="0">
            <a:noAutofit/>
          </a:bodyPr>
          <a:lstStyle/>
          <a:p>
            <a:pPr indent="0" lvl="0" marL="0" marR="0" rtl="0" algn="l">
              <a:spcBef>
                <a:spcPts val="0"/>
              </a:spcBef>
              <a:buSzPct val="25000"/>
              <a:buNone/>
            </a:pPr>
            <a:r>
              <a:rPr b="0" i="0" lang="en-GB" sz="600" u="none" cap="none" strike="noStrike">
                <a:solidFill>
                  <a:schemeClr val="lt1"/>
                </a:solidFill>
                <a:latin typeface="Poppins"/>
                <a:ea typeface="Poppins"/>
                <a:cs typeface="Poppins"/>
                <a:sym typeface="Poppins"/>
              </a:rPr>
              <a:t>To edit: Insert &gt; Header &amp; Footer &gt; Date and time</a:t>
            </a:r>
          </a:p>
        </p:txBody>
      </p:sp>
      <p:sp>
        <p:nvSpPr>
          <p:cNvPr id="176" name="Shape 176"/>
          <p:cNvSpPr txBox="1"/>
          <p:nvPr>
            <p:ph idx="11" type="ftr"/>
          </p:nvPr>
        </p:nvSpPr>
        <p:spPr>
          <a:xfrm>
            <a:off x="611450" y="162722"/>
            <a:ext cx="7920000" cy="144000"/>
          </a:xfrm>
          <a:prstGeom prst="rect">
            <a:avLst/>
          </a:prstGeom>
          <a:noFill/>
          <a:ln>
            <a:noFill/>
          </a:ln>
        </p:spPr>
        <p:txBody>
          <a:bodyPr anchorCtr="0" anchor="t" bIns="0" lIns="0" rIns="0" wrap="square" tIns="0">
            <a:noAutofit/>
          </a:bodyPr>
          <a:lstStyle/>
          <a:p>
            <a:pPr indent="0" lvl="0" marL="0" marR="0" rtl="0" algn="l">
              <a:spcBef>
                <a:spcPts val="0"/>
              </a:spcBef>
              <a:buSzPct val="25000"/>
              <a:buNone/>
            </a:pPr>
            <a:r>
              <a:rPr b="0" i="0" lang="en-GB" sz="1000" u="none" cap="none" strike="noStrike">
                <a:solidFill>
                  <a:schemeClr val="lt1"/>
                </a:solidFill>
                <a:latin typeface="Poppins"/>
                <a:ea typeface="Poppins"/>
                <a:cs typeface="Poppins"/>
                <a:sym typeface="Poppins"/>
              </a:rPr>
              <a:t>PPL-PRS</a:t>
            </a:r>
          </a:p>
        </p:txBody>
      </p:sp>
      <p:sp>
        <p:nvSpPr>
          <p:cNvPr id="177" name="Shape 177"/>
          <p:cNvSpPr txBox="1"/>
          <p:nvPr>
            <p:ph idx="12" type="sldNum"/>
          </p:nvPr>
        </p:nvSpPr>
        <p:spPr>
          <a:xfrm>
            <a:off x="8171450" y="5022000"/>
            <a:ext cx="360000" cy="90000"/>
          </a:xfrm>
          <a:prstGeom prst="rect">
            <a:avLst/>
          </a:prstGeom>
          <a:noFill/>
          <a:ln>
            <a:noFill/>
          </a:ln>
        </p:spPr>
        <p:txBody>
          <a:bodyPr anchorCtr="0" anchor="t" bIns="0" lIns="0" rIns="0" wrap="square" tIns="0">
            <a:noAutofit/>
          </a:bodyPr>
          <a:lstStyle/>
          <a:p>
            <a:pPr indent="0" lvl="0" marL="0" marR="0" rtl="0" algn="r">
              <a:spcBef>
                <a:spcPts val="0"/>
              </a:spcBef>
              <a:buSzPct val="25000"/>
              <a:buNone/>
            </a:pPr>
            <a:fld id="{00000000-1234-1234-1234-123412341234}" type="slidenum">
              <a:rPr b="0" i="0" lang="en-GB" sz="600" u="none" cap="none" strike="noStrike">
                <a:solidFill>
                  <a:schemeClr val="lt1"/>
                </a:solidFill>
                <a:latin typeface="Poppins"/>
                <a:ea typeface="Poppins"/>
                <a:cs typeface="Poppins"/>
                <a:sym typeface="Poppins"/>
              </a:rPr>
              <a:t>‹#›</a:t>
            </a:fld>
          </a:p>
        </p:txBody>
      </p:sp>
      <p:pic>
        <p:nvPicPr>
          <p:cNvPr id="178" name="Shape 178"/>
          <p:cNvPicPr preferRelativeResize="0"/>
          <p:nvPr/>
        </p:nvPicPr>
        <p:blipFill rotWithShape="1">
          <a:blip r:embed="rId3">
            <a:alphaModFix/>
          </a:blip>
          <a:srcRect b="0" l="0" r="0" t="0"/>
          <a:stretch/>
        </p:blipFill>
        <p:spPr>
          <a:xfrm>
            <a:off x="1622068" y="746064"/>
            <a:ext cx="5603198" cy="3884624"/>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2" name="Shape 182"/>
        <p:cNvGrpSpPr/>
        <p:nvPr/>
      </p:nvGrpSpPr>
      <p:grpSpPr>
        <a:xfrm>
          <a:off x="0" y="0"/>
          <a:ext cx="0" cy="0"/>
          <a:chOff x="0" y="0"/>
          <a:chExt cx="0" cy="0"/>
        </a:xfrm>
      </p:grpSpPr>
      <p:sp>
        <p:nvSpPr>
          <p:cNvPr id="183" name="Shape 183"/>
          <p:cNvSpPr txBox="1"/>
          <p:nvPr>
            <p:ph type="title"/>
          </p:nvPr>
        </p:nvSpPr>
        <p:spPr>
          <a:xfrm>
            <a:off x="611450" y="576000"/>
            <a:ext cx="7920000" cy="648000"/>
          </a:xfrm>
          <a:prstGeom prst="rect">
            <a:avLst/>
          </a:prstGeom>
          <a:noFill/>
          <a:ln>
            <a:noFill/>
          </a:ln>
        </p:spPr>
        <p:txBody>
          <a:bodyPr anchorCtr="0" anchor="b" bIns="0" lIns="0" rIns="0" wrap="square" tIns="0">
            <a:noAutofit/>
          </a:bodyPr>
          <a:lstStyle/>
          <a:p>
            <a:pPr indent="0" lvl="0" marL="0" marR="0" rtl="0" algn="l">
              <a:lnSpc>
                <a:spcPct val="85000"/>
              </a:lnSpc>
              <a:spcBef>
                <a:spcPts val="0"/>
              </a:spcBef>
              <a:buClr>
                <a:schemeClr val="dk1"/>
              </a:buClr>
              <a:buSzPct val="25000"/>
              <a:buFont typeface="Poppins"/>
              <a:buNone/>
            </a:pPr>
            <a:r>
              <a:rPr b="0" i="0" lang="en-GB" sz="2400" u="none" cap="none" strike="noStrike">
                <a:solidFill>
                  <a:schemeClr val="dk1"/>
                </a:solidFill>
                <a:latin typeface="Poppins"/>
                <a:ea typeface="Poppins"/>
                <a:cs typeface="Poppins"/>
                <a:sym typeface="Poppins"/>
              </a:rPr>
              <a:t>The market: public performance</a:t>
            </a:r>
          </a:p>
        </p:txBody>
      </p:sp>
      <p:sp>
        <p:nvSpPr>
          <p:cNvPr id="184" name="Shape 184"/>
          <p:cNvSpPr txBox="1"/>
          <p:nvPr>
            <p:ph idx="12" type="sldNum"/>
          </p:nvPr>
        </p:nvSpPr>
        <p:spPr>
          <a:xfrm>
            <a:off x="8171450" y="5022000"/>
            <a:ext cx="360000" cy="90000"/>
          </a:xfrm>
          <a:prstGeom prst="rect">
            <a:avLst/>
          </a:prstGeom>
          <a:noFill/>
          <a:ln>
            <a:noFill/>
          </a:ln>
        </p:spPr>
        <p:txBody>
          <a:bodyPr anchorCtr="0" anchor="t" bIns="0" lIns="0" rIns="0" wrap="square" tIns="0">
            <a:noAutofit/>
          </a:bodyPr>
          <a:lstStyle/>
          <a:p>
            <a:pPr indent="0" lvl="0" marL="0" marR="0" rtl="0" algn="r">
              <a:spcBef>
                <a:spcPts val="0"/>
              </a:spcBef>
              <a:buSzPct val="25000"/>
              <a:buNone/>
            </a:pPr>
            <a:fld id="{00000000-1234-1234-1234-123412341234}" type="slidenum">
              <a:rPr b="0" i="0" lang="en-GB" sz="600" u="none" cap="none" strike="noStrike">
                <a:solidFill>
                  <a:schemeClr val="lt1"/>
                </a:solidFill>
                <a:latin typeface="Poppins"/>
                <a:ea typeface="Poppins"/>
                <a:cs typeface="Poppins"/>
                <a:sym typeface="Poppins"/>
              </a:rPr>
              <a:t>‹#›</a:t>
            </a:fld>
          </a:p>
        </p:txBody>
      </p:sp>
      <p:pic>
        <p:nvPicPr>
          <p:cNvPr id="185" name="Shape 185"/>
          <p:cNvPicPr preferRelativeResize="0"/>
          <p:nvPr/>
        </p:nvPicPr>
        <p:blipFill rotWithShape="1">
          <a:blip r:embed="rId3">
            <a:alphaModFix/>
          </a:blip>
          <a:srcRect b="0" l="0" r="0" t="0"/>
          <a:stretch/>
        </p:blipFill>
        <p:spPr>
          <a:xfrm>
            <a:off x="458992" y="1291831"/>
            <a:ext cx="3534580" cy="3496033"/>
          </a:xfrm>
          <a:prstGeom prst="rect">
            <a:avLst/>
          </a:prstGeom>
          <a:noFill/>
          <a:ln>
            <a:noFill/>
          </a:ln>
        </p:spPr>
      </p:pic>
      <p:sp>
        <p:nvSpPr>
          <p:cNvPr id="186" name="Shape 186"/>
          <p:cNvSpPr/>
          <p:nvPr/>
        </p:nvSpPr>
        <p:spPr>
          <a:xfrm>
            <a:off x="4170784" y="1525281"/>
            <a:ext cx="4572000" cy="2893100"/>
          </a:xfrm>
          <a:prstGeom prst="rect">
            <a:avLst/>
          </a:prstGeom>
          <a:noFill/>
          <a:ln>
            <a:noFill/>
          </a:ln>
        </p:spPr>
        <p:txBody>
          <a:bodyPr anchorCtr="0" anchor="t" bIns="45700" lIns="91425" rIns="91425" wrap="square" tIns="45700">
            <a:noAutofit/>
          </a:bodyPr>
          <a:lstStyle/>
          <a:p>
            <a:pPr indent="0" lvl="0" marL="0" marR="0" rtl="0" algn="l">
              <a:spcBef>
                <a:spcPts val="0"/>
              </a:spcBef>
              <a:buSzPct val="25000"/>
              <a:buNone/>
            </a:pPr>
            <a:r>
              <a:rPr b="1" i="0" lang="en-GB" sz="1800" u="none" cap="none" strike="noStrike">
                <a:solidFill>
                  <a:schemeClr val="dk1"/>
                </a:solidFill>
                <a:latin typeface="Poppins"/>
                <a:ea typeface="Poppins"/>
                <a:cs typeface="Poppins"/>
                <a:sym typeface="Poppins"/>
              </a:rPr>
              <a:t>Businesses and public places</a:t>
            </a:r>
          </a:p>
          <a:p>
            <a:pPr indent="-171450" lvl="0" marL="171450" marR="0" rtl="0" algn="l">
              <a:spcBef>
                <a:spcPts val="0"/>
              </a:spcBef>
              <a:buClr>
                <a:schemeClr val="dk1"/>
              </a:buClr>
              <a:buSzPct val="100000"/>
              <a:buFont typeface="Arial"/>
              <a:buChar char="•"/>
            </a:pPr>
            <a:r>
              <a:rPr lang="en-GB" sz="1200">
                <a:solidFill>
                  <a:schemeClr val="dk1"/>
                </a:solidFill>
                <a:latin typeface="Poppins"/>
                <a:ea typeface="Poppins"/>
                <a:cs typeface="Poppins"/>
                <a:sym typeface="Poppins"/>
              </a:rPr>
              <a:t>Background music in shops, hairdressers, offices</a:t>
            </a:r>
          </a:p>
          <a:p>
            <a:pPr indent="-171450" lvl="0" marL="171450" marR="0" rtl="0" algn="l">
              <a:spcBef>
                <a:spcPts val="0"/>
              </a:spcBef>
              <a:buClr>
                <a:schemeClr val="dk1"/>
              </a:buClr>
              <a:buSzPct val="100000"/>
              <a:buFont typeface="Arial"/>
              <a:buChar char="•"/>
            </a:pPr>
            <a:r>
              <a:rPr lang="en-GB" sz="1200">
                <a:solidFill>
                  <a:schemeClr val="dk1"/>
                </a:solidFill>
                <a:latin typeface="Poppins"/>
                <a:ea typeface="Poppins"/>
                <a:cs typeface="Poppins"/>
                <a:sym typeface="Poppins"/>
              </a:rPr>
              <a:t>Pubs and restaurants (including jukeboxes)</a:t>
            </a:r>
          </a:p>
          <a:p>
            <a:pPr indent="-171450" lvl="0" marL="171450" marR="0" rtl="0" algn="l">
              <a:spcBef>
                <a:spcPts val="0"/>
              </a:spcBef>
              <a:buClr>
                <a:schemeClr val="dk1"/>
              </a:buClr>
              <a:buSzPct val="100000"/>
              <a:buFont typeface="Arial"/>
              <a:buChar char="•"/>
            </a:pPr>
            <a:r>
              <a:rPr lang="en-GB" sz="1200">
                <a:solidFill>
                  <a:schemeClr val="dk1"/>
                </a:solidFill>
                <a:latin typeface="Poppins"/>
                <a:ea typeface="Poppins"/>
                <a:cs typeface="Poppins"/>
                <a:sym typeface="Poppins"/>
              </a:rPr>
              <a:t>Leisure centres</a:t>
            </a:r>
          </a:p>
          <a:p>
            <a:pPr indent="-171450" lvl="0" marL="171450" marR="0" rtl="0" algn="l">
              <a:spcBef>
                <a:spcPts val="0"/>
              </a:spcBef>
              <a:buClr>
                <a:schemeClr val="dk1"/>
              </a:buClr>
              <a:buSzPct val="100000"/>
              <a:buFont typeface="Arial"/>
              <a:buChar char="•"/>
            </a:pPr>
            <a:r>
              <a:rPr lang="en-GB" sz="1200">
                <a:solidFill>
                  <a:schemeClr val="dk1"/>
                </a:solidFill>
                <a:latin typeface="Poppins"/>
                <a:ea typeface="Poppins"/>
                <a:cs typeface="Poppins"/>
                <a:sym typeface="Poppins"/>
              </a:rPr>
              <a:t>Dance and exercise teachers</a:t>
            </a:r>
          </a:p>
          <a:p>
            <a:pPr indent="-171450" lvl="0" marL="171450" marR="0" rtl="0" algn="l">
              <a:spcBef>
                <a:spcPts val="0"/>
              </a:spcBef>
              <a:buClr>
                <a:schemeClr val="dk1"/>
              </a:buClr>
              <a:buSzPct val="100000"/>
              <a:buFont typeface="Arial"/>
              <a:buChar char="•"/>
            </a:pPr>
            <a:r>
              <a:rPr lang="en-GB" sz="1200">
                <a:solidFill>
                  <a:schemeClr val="dk1"/>
                </a:solidFill>
                <a:latin typeface="Poppins"/>
                <a:ea typeface="Poppins"/>
                <a:cs typeface="Poppins"/>
                <a:sym typeface="Poppins"/>
              </a:rPr>
              <a:t>Hold music on telephones etc</a:t>
            </a:r>
          </a:p>
          <a:p>
            <a:pPr indent="-171450" lvl="0" marL="171450" marR="0" rtl="0" algn="l">
              <a:spcBef>
                <a:spcPts val="0"/>
              </a:spcBef>
              <a:buClr>
                <a:schemeClr val="dk1"/>
              </a:buClr>
              <a:buSzPct val="100000"/>
              <a:buFont typeface="Arial"/>
              <a:buChar char="•"/>
            </a:pPr>
            <a:r>
              <a:rPr lang="en-GB" sz="1200">
                <a:solidFill>
                  <a:schemeClr val="dk1"/>
                </a:solidFill>
                <a:latin typeface="Poppins"/>
                <a:ea typeface="Poppins"/>
                <a:cs typeface="Poppins"/>
                <a:sym typeface="Poppins"/>
              </a:rPr>
              <a:t>DJs in nightclubs</a:t>
            </a:r>
          </a:p>
          <a:p>
            <a:pPr indent="0" lvl="1" marL="457200" marR="0" rtl="0" algn="l">
              <a:spcBef>
                <a:spcPts val="0"/>
              </a:spcBef>
              <a:buNone/>
            </a:pPr>
            <a:r>
              <a:t/>
            </a:r>
            <a:endParaRPr b="1" i="0" sz="1400" u="none" cap="none" strike="noStrike">
              <a:solidFill>
                <a:schemeClr val="dk1"/>
              </a:solidFill>
              <a:latin typeface="Poppins"/>
              <a:ea typeface="Poppins"/>
              <a:cs typeface="Poppins"/>
              <a:sym typeface="Poppins"/>
            </a:endParaRPr>
          </a:p>
          <a:p>
            <a:pPr indent="0" lvl="0" marL="0" marR="0" rtl="0" algn="l">
              <a:spcBef>
                <a:spcPts val="0"/>
              </a:spcBef>
              <a:buSzPct val="25000"/>
              <a:buNone/>
            </a:pPr>
            <a:r>
              <a:rPr b="1" lang="en-GB" sz="1800">
                <a:solidFill>
                  <a:schemeClr val="dk1"/>
                </a:solidFill>
                <a:latin typeface="Poppins"/>
                <a:ea typeface="Poppins"/>
                <a:cs typeface="Poppins"/>
                <a:sym typeface="Poppins"/>
              </a:rPr>
              <a:t>PPL do not license:</a:t>
            </a:r>
          </a:p>
          <a:p>
            <a:pPr indent="-171450" lvl="0" marL="171450" marR="0" rtl="0" algn="l">
              <a:spcBef>
                <a:spcPts val="0"/>
              </a:spcBef>
              <a:buClr>
                <a:schemeClr val="dk1"/>
              </a:buClr>
              <a:buSzPct val="100000"/>
              <a:buFont typeface="Arial"/>
              <a:buChar char="•"/>
            </a:pPr>
            <a:r>
              <a:rPr lang="en-GB" sz="1200">
                <a:solidFill>
                  <a:schemeClr val="dk1"/>
                </a:solidFill>
                <a:latin typeface="Poppins"/>
                <a:ea typeface="Poppins"/>
                <a:cs typeface="Poppins"/>
                <a:sym typeface="Poppins"/>
              </a:rPr>
              <a:t>Family events (weddings etc)</a:t>
            </a:r>
          </a:p>
          <a:p>
            <a:pPr indent="-171450" lvl="0" marL="171450" marR="0" rtl="0" algn="l">
              <a:spcBef>
                <a:spcPts val="0"/>
              </a:spcBef>
              <a:buClr>
                <a:schemeClr val="dk1"/>
              </a:buClr>
              <a:buSzPct val="100000"/>
              <a:buFont typeface="Arial"/>
              <a:buChar char="•"/>
            </a:pPr>
            <a:r>
              <a:rPr lang="en-GB" sz="1200">
                <a:solidFill>
                  <a:schemeClr val="dk1"/>
                </a:solidFill>
                <a:latin typeface="Poppins"/>
                <a:ea typeface="Poppins"/>
                <a:cs typeface="Poppins"/>
                <a:sym typeface="Poppins"/>
              </a:rPr>
              <a:t>Live music (because it is not a sound recording) or out of copyright sound recordings</a:t>
            </a:r>
          </a:p>
          <a:p>
            <a:pPr indent="-171450" lvl="0" marL="171450" marR="0" rtl="0" algn="l">
              <a:spcBef>
                <a:spcPts val="0"/>
              </a:spcBef>
              <a:buClr>
                <a:schemeClr val="dk1"/>
              </a:buClr>
              <a:buSzPct val="100000"/>
              <a:buFont typeface="Arial"/>
              <a:buChar char="•"/>
            </a:pPr>
            <a:r>
              <a:rPr lang="en-GB" sz="1200">
                <a:solidFill>
                  <a:schemeClr val="dk1"/>
                </a:solidFill>
                <a:latin typeface="Poppins"/>
                <a:ea typeface="Poppins"/>
                <a:cs typeface="Poppins"/>
                <a:sym typeface="Poppins"/>
              </a:rPr>
              <a:t>Karaoke</a:t>
            </a:r>
          </a:p>
          <a:p>
            <a:pPr indent="-171450" lvl="0" marL="171450" marR="0" rtl="0" algn="l">
              <a:spcBef>
                <a:spcPts val="0"/>
              </a:spcBef>
              <a:buClr>
                <a:schemeClr val="dk1"/>
              </a:buClr>
              <a:buSzPct val="100000"/>
              <a:buFont typeface="Arial"/>
              <a:buChar char="•"/>
            </a:pPr>
            <a:r>
              <a:rPr lang="en-GB" sz="1200">
                <a:solidFill>
                  <a:schemeClr val="dk1"/>
                </a:solidFill>
                <a:latin typeface="Poppins"/>
                <a:ea typeface="Poppins"/>
                <a:cs typeface="Poppins"/>
                <a:sym typeface="Poppins"/>
              </a:rPr>
              <a:t>Music part of the National Curriculum</a:t>
            </a: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90" name="Shape 190"/>
        <p:cNvGrpSpPr/>
        <p:nvPr/>
      </p:nvGrpSpPr>
      <p:grpSpPr>
        <a:xfrm>
          <a:off x="0" y="0"/>
          <a:ext cx="0" cy="0"/>
          <a:chOff x="0" y="0"/>
          <a:chExt cx="0" cy="0"/>
        </a:xfrm>
      </p:grpSpPr>
      <p:sp>
        <p:nvSpPr>
          <p:cNvPr id="191" name="Shape 191"/>
          <p:cNvSpPr txBox="1"/>
          <p:nvPr>
            <p:ph type="title"/>
          </p:nvPr>
        </p:nvSpPr>
        <p:spPr>
          <a:xfrm>
            <a:off x="611450" y="576000"/>
            <a:ext cx="7920000" cy="648000"/>
          </a:xfrm>
          <a:prstGeom prst="rect">
            <a:avLst/>
          </a:prstGeom>
          <a:noFill/>
          <a:ln>
            <a:noFill/>
          </a:ln>
        </p:spPr>
        <p:txBody>
          <a:bodyPr anchorCtr="0" anchor="b" bIns="0" lIns="0" rIns="0" wrap="square" tIns="0">
            <a:noAutofit/>
          </a:bodyPr>
          <a:lstStyle/>
          <a:p>
            <a:pPr indent="0" lvl="0" marL="0" marR="0" rtl="0" algn="l">
              <a:lnSpc>
                <a:spcPct val="85000"/>
              </a:lnSpc>
              <a:spcBef>
                <a:spcPts val="0"/>
              </a:spcBef>
              <a:buClr>
                <a:schemeClr val="dk1"/>
              </a:buClr>
              <a:buSzPct val="25000"/>
              <a:buFont typeface="Poppins"/>
              <a:buNone/>
            </a:pPr>
            <a:r>
              <a:rPr b="0" i="0" lang="en-GB" sz="2400" u="none" cap="none" strike="noStrike">
                <a:solidFill>
                  <a:schemeClr val="dk1"/>
                </a:solidFill>
                <a:latin typeface="Poppins"/>
                <a:ea typeface="Poppins"/>
                <a:cs typeface="Poppins"/>
                <a:sym typeface="Poppins"/>
              </a:rPr>
              <a:t>The market: radio, TV and online</a:t>
            </a:r>
          </a:p>
        </p:txBody>
      </p:sp>
      <p:sp>
        <p:nvSpPr>
          <p:cNvPr id="192" name="Shape 192"/>
          <p:cNvSpPr txBox="1"/>
          <p:nvPr>
            <p:ph idx="10" type="dt"/>
          </p:nvPr>
        </p:nvSpPr>
        <p:spPr>
          <a:xfrm>
            <a:off x="611450" y="5022000"/>
            <a:ext cx="7380000" cy="90000"/>
          </a:xfrm>
          <a:prstGeom prst="rect">
            <a:avLst/>
          </a:prstGeom>
          <a:noFill/>
          <a:ln>
            <a:noFill/>
          </a:ln>
        </p:spPr>
        <p:txBody>
          <a:bodyPr anchorCtr="0" anchor="t" bIns="0" lIns="0" rIns="0" wrap="square" tIns="0">
            <a:noAutofit/>
          </a:bodyPr>
          <a:lstStyle/>
          <a:p>
            <a:pPr indent="0" lvl="0" marL="0" marR="0" rtl="0" algn="l">
              <a:spcBef>
                <a:spcPts val="0"/>
              </a:spcBef>
              <a:buSzPct val="25000"/>
              <a:buNone/>
            </a:pPr>
            <a:r>
              <a:rPr lang="en-GB" sz="600">
                <a:solidFill>
                  <a:schemeClr val="lt1"/>
                </a:solidFill>
                <a:latin typeface="Poppins"/>
                <a:ea typeface="Poppins"/>
                <a:cs typeface="Poppins"/>
                <a:sym typeface="Poppins"/>
              </a:rPr>
              <a:t>May 2017</a:t>
            </a:r>
          </a:p>
        </p:txBody>
      </p:sp>
      <p:sp>
        <p:nvSpPr>
          <p:cNvPr id="193" name="Shape 193"/>
          <p:cNvSpPr txBox="1"/>
          <p:nvPr>
            <p:ph idx="12" type="sldNum"/>
          </p:nvPr>
        </p:nvSpPr>
        <p:spPr>
          <a:xfrm>
            <a:off x="8171450" y="5022000"/>
            <a:ext cx="360000" cy="90000"/>
          </a:xfrm>
          <a:prstGeom prst="rect">
            <a:avLst/>
          </a:prstGeom>
          <a:noFill/>
          <a:ln>
            <a:noFill/>
          </a:ln>
        </p:spPr>
        <p:txBody>
          <a:bodyPr anchorCtr="0" anchor="t" bIns="0" lIns="0" rIns="0" wrap="square" tIns="0">
            <a:noAutofit/>
          </a:bodyPr>
          <a:lstStyle/>
          <a:p>
            <a:pPr indent="0" lvl="0" marL="0" marR="0" rtl="0" algn="r">
              <a:spcBef>
                <a:spcPts val="0"/>
              </a:spcBef>
              <a:buSzPct val="25000"/>
              <a:buNone/>
            </a:pPr>
            <a:fld id="{00000000-1234-1234-1234-123412341234}" type="slidenum">
              <a:rPr lang="en-GB" sz="600">
                <a:solidFill>
                  <a:schemeClr val="lt1"/>
                </a:solidFill>
                <a:latin typeface="Poppins"/>
                <a:ea typeface="Poppins"/>
                <a:cs typeface="Poppins"/>
                <a:sym typeface="Poppins"/>
              </a:rPr>
              <a:t>‹#›</a:t>
            </a:fld>
          </a:p>
        </p:txBody>
      </p:sp>
      <p:pic>
        <p:nvPicPr>
          <p:cNvPr id="194" name="Shape 194"/>
          <p:cNvPicPr preferRelativeResize="0"/>
          <p:nvPr/>
        </p:nvPicPr>
        <p:blipFill rotWithShape="1">
          <a:blip r:embed="rId3">
            <a:alphaModFix/>
          </a:blip>
          <a:srcRect b="0" l="0" r="0" t="0"/>
          <a:stretch/>
        </p:blipFill>
        <p:spPr>
          <a:xfrm>
            <a:off x="736685" y="1712873"/>
            <a:ext cx="7639363" cy="2698642"/>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98" name="Shape 198"/>
        <p:cNvGrpSpPr/>
        <p:nvPr/>
      </p:nvGrpSpPr>
      <p:grpSpPr>
        <a:xfrm>
          <a:off x="0" y="0"/>
          <a:ext cx="0" cy="0"/>
          <a:chOff x="0" y="0"/>
          <a:chExt cx="0" cy="0"/>
        </a:xfrm>
      </p:grpSpPr>
      <p:sp>
        <p:nvSpPr>
          <p:cNvPr id="199" name="Shape 199"/>
          <p:cNvSpPr txBox="1"/>
          <p:nvPr>
            <p:ph type="title"/>
          </p:nvPr>
        </p:nvSpPr>
        <p:spPr>
          <a:xfrm>
            <a:off x="611450" y="576000"/>
            <a:ext cx="7920000" cy="648000"/>
          </a:xfrm>
          <a:prstGeom prst="rect">
            <a:avLst/>
          </a:prstGeom>
          <a:noFill/>
          <a:ln>
            <a:noFill/>
          </a:ln>
        </p:spPr>
        <p:txBody>
          <a:bodyPr anchorCtr="0" anchor="b" bIns="0" lIns="0" rIns="0" wrap="square" tIns="0">
            <a:noAutofit/>
          </a:bodyPr>
          <a:lstStyle/>
          <a:p>
            <a:pPr indent="0" lvl="0" marL="0" marR="0" rtl="0" algn="l">
              <a:lnSpc>
                <a:spcPct val="85000"/>
              </a:lnSpc>
              <a:spcBef>
                <a:spcPts val="0"/>
              </a:spcBef>
              <a:buClr>
                <a:schemeClr val="dk1"/>
              </a:buClr>
              <a:buSzPct val="25000"/>
              <a:buFont typeface="Poppins"/>
              <a:buNone/>
            </a:pPr>
            <a:r>
              <a:rPr b="0" i="0" lang="en-GB" sz="2400" u="none" cap="none" strike="noStrike">
                <a:solidFill>
                  <a:schemeClr val="dk1"/>
                </a:solidFill>
                <a:latin typeface="Poppins"/>
                <a:ea typeface="Poppins"/>
                <a:cs typeface="Poppins"/>
                <a:sym typeface="Poppins"/>
              </a:rPr>
              <a:t>Blank + Title</a:t>
            </a:r>
          </a:p>
        </p:txBody>
      </p:sp>
      <p:sp>
        <p:nvSpPr>
          <p:cNvPr id="200" name="Shape 200"/>
          <p:cNvSpPr txBox="1"/>
          <p:nvPr>
            <p:ph idx="12" type="sldNum"/>
          </p:nvPr>
        </p:nvSpPr>
        <p:spPr>
          <a:xfrm>
            <a:off x="8171450" y="5022000"/>
            <a:ext cx="360000" cy="90000"/>
          </a:xfrm>
          <a:prstGeom prst="rect">
            <a:avLst/>
          </a:prstGeom>
          <a:noFill/>
          <a:ln>
            <a:noFill/>
          </a:ln>
        </p:spPr>
        <p:txBody>
          <a:bodyPr anchorCtr="0" anchor="t" bIns="0" lIns="0" rIns="0" wrap="square" tIns="0">
            <a:noAutofit/>
          </a:bodyPr>
          <a:lstStyle/>
          <a:p>
            <a:pPr indent="0" lvl="0" marL="0" marR="0" rtl="0" algn="r">
              <a:spcBef>
                <a:spcPts val="0"/>
              </a:spcBef>
              <a:buSzPct val="25000"/>
              <a:buNone/>
            </a:pPr>
            <a:fld id="{00000000-1234-1234-1234-123412341234}" type="slidenum">
              <a:rPr lang="en-GB" sz="600">
                <a:solidFill>
                  <a:schemeClr val="lt1"/>
                </a:solidFill>
                <a:latin typeface="Poppins"/>
                <a:ea typeface="Poppins"/>
                <a:cs typeface="Poppins"/>
                <a:sym typeface="Poppins"/>
              </a:rPr>
              <a:t>‹#›</a:t>
            </a:fld>
          </a:p>
        </p:txBody>
      </p:sp>
      <p:pic>
        <p:nvPicPr>
          <p:cNvPr id="201" name="Shape 201"/>
          <p:cNvPicPr preferRelativeResize="0"/>
          <p:nvPr/>
        </p:nvPicPr>
        <p:blipFill rotWithShape="1">
          <a:blip r:embed="rId3">
            <a:alphaModFix/>
          </a:blip>
          <a:srcRect b="0" l="0" r="0" t="0"/>
          <a:stretch/>
        </p:blipFill>
        <p:spPr>
          <a:xfrm>
            <a:off x="281320" y="748968"/>
            <a:ext cx="8739181" cy="3890189"/>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05" name="Shape 205"/>
        <p:cNvGrpSpPr/>
        <p:nvPr/>
      </p:nvGrpSpPr>
      <p:grpSpPr>
        <a:xfrm>
          <a:off x="0" y="0"/>
          <a:ext cx="0" cy="0"/>
          <a:chOff x="0" y="0"/>
          <a:chExt cx="0" cy="0"/>
        </a:xfrm>
      </p:grpSpPr>
      <p:sp>
        <p:nvSpPr>
          <p:cNvPr id="206" name="Shape 206"/>
          <p:cNvSpPr txBox="1"/>
          <p:nvPr>
            <p:ph type="title"/>
          </p:nvPr>
        </p:nvSpPr>
        <p:spPr>
          <a:xfrm>
            <a:off x="611450" y="576000"/>
            <a:ext cx="7920000" cy="648000"/>
          </a:xfrm>
          <a:prstGeom prst="rect">
            <a:avLst/>
          </a:prstGeom>
          <a:noFill/>
          <a:ln>
            <a:noFill/>
          </a:ln>
        </p:spPr>
        <p:txBody>
          <a:bodyPr anchorCtr="0" anchor="b" bIns="0" lIns="0" rIns="0" wrap="square" tIns="0">
            <a:noAutofit/>
          </a:bodyPr>
          <a:lstStyle/>
          <a:p>
            <a:pPr indent="0" lvl="0" marL="0" marR="0" rtl="0" algn="l">
              <a:lnSpc>
                <a:spcPct val="85000"/>
              </a:lnSpc>
              <a:spcBef>
                <a:spcPts val="0"/>
              </a:spcBef>
              <a:buClr>
                <a:schemeClr val="dk1"/>
              </a:buClr>
              <a:buSzPct val="25000"/>
              <a:buFont typeface="Poppins"/>
              <a:buNone/>
            </a:pPr>
            <a:r>
              <a:rPr b="0" i="0" lang="en-GB" sz="2400" u="none" cap="none" strike="noStrike">
                <a:solidFill>
                  <a:schemeClr val="dk1"/>
                </a:solidFill>
                <a:latin typeface="Poppins"/>
                <a:ea typeface="Poppins"/>
                <a:cs typeface="Poppins"/>
                <a:sym typeface="Poppins"/>
              </a:rPr>
              <a:t>Revenue collected in 2016</a:t>
            </a:r>
          </a:p>
        </p:txBody>
      </p:sp>
      <p:sp>
        <p:nvSpPr>
          <p:cNvPr id="207" name="Shape 207"/>
          <p:cNvSpPr txBox="1"/>
          <p:nvPr>
            <p:ph idx="10" type="dt"/>
          </p:nvPr>
        </p:nvSpPr>
        <p:spPr>
          <a:xfrm>
            <a:off x="611450" y="5022000"/>
            <a:ext cx="7380000" cy="90000"/>
          </a:xfrm>
          <a:prstGeom prst="rect">
            <a:avLst/>
          </a:prstGeom>
          <a:noFill/>
          <a:ln>
            <a:noFill/>
          </a:ln>
        </p:spPr>
        <p:txBody>
          <a:bodyPr anchorCtr="0" anchor="t" bIns="0" lIns="0" rIns="0" wrap="square" tIns="0">
            <a:noAutofit/>
          </a:bodyPr>
          <a:lstStyle/>
          <a:p>
            <a:pPr indent="0" lvl="0" marL="0" marR="0" rtl="0" algn="l">
              <a:spcBef>
                <a:spcPts val="0"/>
              </a:spcBef>
              <a:buSzPct val="25000"/>
              <a:buNone/>
            </a:pPr>
            <a:r>
              <a:rPr lang="en-GB" sz="600">
                <a:solidFill>
                  <a:schemeClr val="lt1"/>
                </a:solidFill>
                <a:latin typeface="Poppins"/>
                <a:ea typeface="Poppins"/>
                <a:cs typeface="Poppins"/>
                <a:sym typeface="Poppins"/>
              </a:rPr>
              <a:t>May 2017</a:t>
            </a:r>
          </a:p>
        </p:txBody>
      </p:sp>
      <p:sp>
        <p:nvSpPr>
          <p:cNvPr id="208" name="Shape 208"/>
          <p:cNvSpPr txBox="1"/>
          <p:nvPr>
            <p:ph idx="12" type="sldNum"/>
          </p:nvPr>
        </p:nvSpPr>
        <p:spPr>
          <a:xfrm>
            <a:off x="8171450" y="5022000"/>
            <a:ext cx="360000" cy="90000"/>
          </a:xfrm>
          <a:prstGeom prst="rect">
            <a:avLst/>
          </a:prstGeom>
          <a:noFill/>
          <a:ln>
            <a:noFill/>
          </a:ln>
        </p:spPr>
        <p:txBody>
          <a:bodyPr anchorCtr="0" anchor="t" bIns="0" lIns="0" rIns="0" wrap="square" tIns="0">
            <a:noAutofit/>
          </a:bodyPr>
          <a:lstStyle/>
          <a:p>
            <a:pPr indent="0" lvl="0" marL="0" marR="0" rtl="0" algn="r">
              <a:spcBef>
                <a:spcPts val="0"/>
              </a:spcBef>
              <a:buSzPct val="25000"/>
              <a:buNone/>
            </a:pPr>
            <a:fld id="{00000000-1234-1234-1234-123412341234}" type="slidenum">
              <a:rPr lang="en-GB" sz="600">
                <a:solidFill>
                  <a:schemeClr val="lt1"/>
                </a:solidFill>
                <a:latin typeface="Poppins"/>
                <a:ea typeface="Poppins"/>
                <a:cs typeface="Poppins"/>
                <a:sym typeface="Poppins"/>
              </a:rPr>
              <a:t>‹#›</a:t>
            </a:fld>
          </a:p>
        </p:txBody>
      </p:sp>
      <p:pic>
        <p:nvPicPr>
          <p:cNvPr id="209" name="Shape 209"/>
          <p:cNvPicPr preferRelativeResize="0"/>
          <p:nvPr/>
        </p:nvPicPr>
        <p:blipFill rotWithShape="1">
          <a:blip r:embed="rId3">
            <a:alphaModFix/>
          </a:blip>
          <a:srcRect b="0" l="0" r="0" t="0"/>
          <a:stretch/>
        </p:blipFill>
        <p:spPr>
          <a:xfrm>
            <a:off x="1379255" y="1277173"/>
            <a:ext cx="6381836" cy="3681810"/>
          </a:xfrm>
          <a:prstGeom prst="rect">
            <a:avLst/>
          </a:prstGeom>
          <a:noFill/>
          <a:ln>
            <a:noFill/>
          </a:ln>
        </p:spPr>
      </p:pic>
      <p:sp>
        <p:nvSpPr>
          <p:cNvPr id="210" name="Shape 210"/>
          <p:cNvSpPr txBox="1"/>
          <p:nvPr/>
        </p:nvSpPr>
        <p:spPr>
          <a:xfrm>
            <a:off x="611450" y="1722616"/>
            <a:ext cx="2488881" cy="2800767"/>
          </a:xfrm>
          <a:prstGeom prst="rect">
            <a:avLst/>
          </a:prstGeom>
          <a:noFill/>
          <a:ln>
            <a:noFill/>
          </a:ln>
        </p:spPr>
        <p:txBody>
          <a:bodyPr anchorCtr="0" anchor="t" bIns="45700" lIns="91425" rIns="91425" wrap="square" tIns="45700">
            <a:noAutofit/>
          </a:bodyPr>
          <a:lstStyle/>
          <a:p>
            <a:pPr indent="0" lvl="0" marL="0" marR="0" rtl="0" algn="l">
              <a:spcBef>
                <a:spcPts val="0"/>
              </a:spcBef>
              <a:spcAft>
                <a:spcPts val="0"/>
              </a:spcAft>
              <a:buSzPct val="25000"/>
              <a:buNone/>
            </a:pPr>
            <a:r>
              <a:rPr lang="en-GB" sz="1800">
                <a:solidFill>
                  <a:srgbClr val="3597D3"/>
                </a:solidFill>
                <a:latin typeface="Poppins"/>
                <a:ea typeface="Poppins"/>
                <a:cs typeface="Poppins"/>
                <a:sym typeface="Poppins"/>
              </a:rPr>
              <a:t>£86.4m</a:t>
            </a:r>
            <a:br>
              <a:rPr lang="en-GB" sz="1800">
                <a:solidFill>
                  <a:srgbClr val="3597D3"/>
                </a:solidFill>
                <a:latin typeface="Poppins"/>
                <a:ea typeface="Poppins"/>
                <a:cs typeface="Poppins"/>
                <a:sym typeface="Poppins"/>
              </a:rPr>
            </a:br>
            <a:r>
              <a:rPr lang="en-GB" sz="1800">
                <a:solidFill>
                  <a:schemeClr val="dk1"/>
                </a:solidFill>
                <a:latin typeface="Poppins"/>
                <a:ea typeface="Poppins"/>
                <a:cs typeface="Poppins"/>
                <a:sym typeface="Poppins"/>
              </a:rPr>
              <a:t>Public performance and dubbing</a:t>
            </a:r>
          </a:p>
          <a:p>
            <a:pPr indent="0" lvl="0" marL="0" marR="0" rtl="0" algn="l">
              <a:spcBef>
                <a:spcPts val="3000"/>
              </a:spcBef>
              <a:spcAft>
                <a:spcPts val="0"/>
              </a:spcAft>
              <a:buSzPct val="25000"/>
              <a:buNone/>
            </a:pPr>
            <a:r>
              <a:rPr lang="en-GB" sz="1800">
                <a:solidFill>
                  <a:srgbClr val="33325F"/>
                </a:solidFill>
                <a:latin typeface="Poppins"/>
                <a:ea typeface="Poppins"/>
                <a:cs typeface="Poppins"/>
                <a:sym typeface="Poppins"/>
              </a:rPr>
              <a:t>£77.4m</a:t>
            </a:r>
            <a:br>
              <a:rPr lang="en-GB" sz="1800">
                <a:solidFill>
                  <a:srgbClr val="33325F"/>
                </a:solidFill>
                <a:latin typeface="Poppins"/>
                <a:ea typeface="Poppins"/>
                <a:cs typeface="Poppins"/>
                <a:sym typeface="Poppins"/>
              </a:rPr>
            </a:br>
            <a:r>
              <a:rPr lang="en-GB" sz="1800">
                <a:solidFill>
                  <a:schemeClr val="dk1"/>
                </a:solidFill>
                <a:latin typeface="Poppins"/>
                <a:ea typeface="Poppins"/>
                <a:cs typeface="Poppins"/>
                <a:sym typeface="Poppins"/>
              </a:rPr>
              <a:t>Broadcast</a:t>
            </a:r>
          </a:p>
          <a:p>
            <a:pPr indent="0" lvl="0" marL="0" marR="0" rtl="0" algn="l">
              <a:spcBef>
                <a:spcPts val="3000"/>
              </a:spcBef>
              <a:spcAft>
                <a:spcPts val="0"/>
              </a:spcAft>
              <a:buSzPct val="25000"/>
              <a:buNone/>
            </a:pPr>
            <a:r>
              <a:rPr lang="en-GB" sz="1800">
                <a:solidFill>
                  <a:srgbClr val="884B9D"/>
                </a:solidFill>
                <a:latin typeface="Poppins"/>
                <a:ea typeface="Poppins"/>
                <a:cs typeface="Poppins"/>
                <a:sym typeface="Poppins"/>
              </a:rPr>
              <a:t>£48.3m</a:t>
            </a:r>
            <a:br>
              <a:rPr lang="en-GB" sz="1800">
                <a:solidFill>
                  <a:srgbClr val="884B9D"/>
                </a:solidFill>
                <a:latin typeface="Poppins"/>
                <a:ea typeface="Poppins"/>
                <a:cs typeface="Poppins"/>
                <a:sym typeface="Poppins"/>
              </a:rPr>
            </a:br>
            <a:r>
              <a:rPr lang="en-GB" sz="1800">
                <a:solidFill>
                  <a:schemeClr val="dk1"/>
                </a:solidFill>
                <a:latin typeface="Poppins"/>
                <a:ea typeface="Poppins"/>
                <a:cs typeface="Poppins"/>
                <a:sym typeface="Poppins"/>
              </a:rPr>
              <a:t>International</a:t>
            </a:r>
          </a:p>
        </p:txBody>
      </p:sp>
      <p:sp>
        <p:nvSpPr>
          <p:cNvPr id="211" name="Shape 211"/>
          <p:cNvSpPr/>
          <p:nvPr/>
        </p:nvSpPr>
        <p:spPr>
          <a:xfrm>
            <a:off x="6216900" y="2240706"/>
            <a:ext cx="2314550" cy="1764586"/>
          </a:xfrm>
          <a:prstGeom prst="rect">
            <a:avLst/>
          </a:prstGeom>
          <a:noFill/>
          <a:ln>
            <a:noFill/>
          </a:ln>
        </p:spPr>
        <p:txBody>
          <a:bodyPr anchorCtr="0" anchor="t" bIns="45700" lIns="91425" rIns="91425" wrap="square" tIns="45700">
            <a:noAutofit/>
          </a:bodyPr>
          <a:lstStyle/>
          <a:p>
            <a:pPr indent="0" lvl="0" marL="0" marR="0" rtl="0" algn="r">
              <a:spcBef>
                <a:spcPts val="0"/>
              </a:spcBef>
              <a:spcAft>
                <a:spcPts val="0"/>
              </a:spcAft>
              <a:buSzPct val="25000"/>
              <a:buNone/>
            </a:pPr>
            <a:r>
              <a:rPr lang="en-GB" sz="2800">
                <a:solidFill>
                  <a:srgbClr val="C0321E"/>
                </a:solidFill>
                <a:latin typeface="Poppins"/>
                <a:ea typeface="Poppins"/>
                <a:cs typeface="Poppins"/>
                <a:sym typeface="Poppins"/>
              </a:rPr>
              <a:t>£212.1m</a:t>
            </a:r>
            <a:br>
              <a:rPr lang="en-GB" sz="1800">
                <a:solidFill>
                  <a:srgbClr val="7F7F7F"/>
                </a:solidFill>
                <a:latin typeface="Poppins"/>
                <a:ea typeface="Poppins"/>
                <a:cs typeface="Poppins"/>
                <a:sym typeface="Poppins"/>
              </a:rPr>
            </a:br>
            <a:r>
              <a:rPr lang="en-GB" sz="1800">
                <a:solidFill>
                  <a:srgbClr val="7F7F7F"/>
                </a:solidFill>
                <a:latin typeface="Poppins"/>
                <a:ea typeface="Poppins"/>
                <a:cs typeface="Poppins"/>
                <a:sym typeface="Poppins"/>
              </a:rPr>
              <a:t>Total</a:t>
            </a:r>
          </a:p>
          <a:p>
            <a:pPr indent="0" lvl="0" marL="0" marR="0" rtl="0" algn="r">
              <a:spcBef>
                <a:spcPts val="2000"/>
              </a:spcBef>
              <a:spcAft>
                <a:spcPts val="0"/>
              </a:spcAft>
              <a:buSzPct val="25000"/>
              <a:buNone/>
            </a:pPr>
            <a:r>
              <a:rPr lang="en-GB" sz="2800">
                <a:solidFill>
                  <a:srgbClr val="C0321E"/>
                </a:solidFill>
                <a:latin typeface="Poppins"/>
                <a:ea typeface="Poppins"/>
                <a:cs typeface="Poppins"/>
                <a:sym typeface="Poppins"/>
              </a:rPr>
              <a:t>£15.1m (8%)</a:t>
            </a:r>
            <a:br>
              <a:rPr lang="en-GB" sz="1800">
                <a:solidFill>
                  <a:srgbClr val="F03F35"/>
                </a:solidFill>
                <a:latin typeface="Poppins"/>
                <a:ea typeface="Poppins"/>
                <a:cs typeface="Poppins"/>
                <a:sym typeface="Poppins"/>
              </a:rPr>
            </a:br>
            <a:r>
              <a:rPr lang="en-GB" sz="1800">
                <a:solidFill>
                  <a:srgbClr val="7F7F7F"/>
                </a:solidFill>
                <a:latin typeface="Poppins"/>
                <a:ea typeface="Poppins"/>
                <a:cs typeface="Poppins"/>
                <a:sym typeface="Poppins"/>
              </a:rPr>
              <a:t>Growth on 2015</a:t>
            </a: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15" name="Shape 215"/>
        <p:cNvGrpSpPr/>
        <p:nvPr/>
      </p:nvGrpSpPr>
      <p:grpSpPr>
        <a:xfrm>
          <a:off x="0" y="0"/>
          <a:ext cx="0" cy="0"/>
          <a:chOff x="0" y="0"/>
          <a:chExt cx="0" cy="0"/>
        </a:xfrm>
      </p:grpSpPr>
      <p:sp>
        <p:nvSpPr>
          <p:cNvPr id="216" name="Shape 216"/>
          <p:cNvSpPr txBox="1"/>
          <p:nvPr>
            <p:ph type="ctrTitle"/>
          </p:nvPr>
        </p:nvSpPr>
        <p:spPr>
          <a:xfrm>
            <a:off x="612000" y="2070000"/>
            <a:ext cx="3960000" cy="828000"/>
          </a:xfrm>
          <a:prstGeom prst="rect">
            <a:avLst/>
          </a:prstGeom>
          <a:noFill/>
          <a:ln>
            <a:noFill/>
          </a:ln>
        </p:spPr>
        <p:txBody>
          <a:bodyPr anchorCtr="0" anchor="t" bIns="0" lIns="0" rIns="0" wrap="square" tIns="0">
            <a:noAutofit/>
          </a:bodyPr>
          <a:lstStyle/>
          <a:p>
            <a:pPr indent="0" lvl="0" marL="0" marR="0" rtl="0" algn="l">
              <a:lnSpc>
                <a:spcPct val="85000"/>
              </a:lnSpc>
              <a:spcBef>
                <a:spcPts val="0"/>
              </a:spcBef>
              <a:buClr>
                <a:srgbClr val="FFFFFF"/>
              </a:buClr>
              <a:buSzPct val="25000"/>
              <a:buFont typeface="Arial"/>
              <a:buNone/>
            </a:pPr>
            <a:r>
              <a:rPr b="0" i="0" lang="en-GB" sz="3200" u="none" cap="none" strike="noStrike">
                <a:solidFill>
                  <a:srgbClr val="FFFFFF"/>
                </a:solidFill>
                <a:latin typeface="Arial"/>
                <a:ea typeface="Arial"/>
                <a:cs typeface="Arial"/>
                <a:sym typeface="Arial"/>
              </a:rPr>
              <a:t>PPL’s international collections service: Neighbouring rights</a:t>
            </a:r>
            <a:br>
              <a:rPr b="0" i="0" lang="en-GB" sz="3200" u="none" cap="none" strike="noStrike">
                <a:solidFill>
                  <a:srgbClr val="FFFFFF"/>
                </a:solidFill>
                <a:latin typeface="Arial"/>
                <a:ea typeface="Arial"/>
                <a:cs typeface="Arial"/>
                <a:sym typeface="Arial"/>
              </a:rPr>
            </a:b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21" name="Shape 221"/>
        <p:cNvGrpSpPr/>
        <p:nvPr/>
      </p:nvGrpSpPr>
      <p:grpSpPr>
        <a:xfrm>
          <a:off x="0" y="0"/>
          <a:ext cx="0" cy="0"/>
          <a:chOff x="0" y="0"/>
          <a:chExt cx="0" cy="0"/>
        </a:xfrm>
      </p:grpSpPr>
      <p:sp>
        <p:nvSpPr>
          <p:cNvPr id="222" name="Shape 222"/>
          <p:cNvSpPr txBox="1"/>
          <p:nvPr>
            <p:ph type="title"/>
          </p:nvPr>
        </p:nvSpPr>
        <p:spPr>
          <a:xfrm>
            <a:off x="611450" y="576000"/>
            <a:ext cx="7920000" cy="648000"/>
          </a:xfrm>
          <a:prstGeom prst="rect">
            <a:avLst/>
          </a:prstGeom>
          <a:noFill/>
          <a:ln>
            <a:noFill/>
          </a:ln>
        </p:spPr>
        <p:txBody>
          <a:bodyPr anchorCtr="0" anchor="b" bIns="0" lIns="0" rIns="0" wrap="square" tIns="0">
            <a:noAutofit/>
          </a:bodyPr>
          <a:lstStyle/>
          <a:p>
            <a:pPr indent="0" lvl="0" marL="0" marR="0" rtl="0" algn="l">
              <a:lnSpc>
                <a:spcPct val="85000"/>
              </a:lnSpc>
              <a:spcBef>
                <a:spcPts val="0"/>
              </a:spcBef>
              <a:buClr>
                <a:schemeClr val="dk1"/>
              </a:buClr>
              <a:buSzPct val="25000"/>
              <a:buFont typeface="Poppins"/>
              <a:buNone/>
            </a:pPr>
            <a:r>
              <a:rPr b="0" i="0" lang="en-GB" sz="2400" u="none" cap="none" strike="noStrike">
                <a:solidFill>
                  <a:schemeClr val="dk1"/>
                </a:solidFill>
                <a:latin typeface="Poppins"/>
                <a:ea typeface="Poppins"/>
                <a:cs typeface="Poppins"/>
                <a:sym typeface="Poppins"/>
              </a:rPr>
              <a:t>International revenue growth</a:t>
            </a:r>
          </a:p>
        </p:txBody>
      </p:sp>
      <p:sp>
        <p:nvSpPr>
          <p:cNvPr id="223" name="Shape 223"/>
          <p:cNvSpPr txBox="1"/>
          <p:nvPr>
            <p:ph idx="10" type="dt"/>
          </p:nvPr>
        </p:nvSpPr>
        <p:spPr>
          <a:xfrm>
            <a:off x="611450" y="5022000"/>
            <a:ext cx="7380000" cy="90000"/>
          </a:xfrm>
          <a:prstGeom prst="rect">
            <a:avLst/>
          </a:prstGeom>
          <a:noFill/>
          <a:ln>
            <a:noFill/>
          </a:ln>
        </p:spPr>
        <p:txBody>
          <a:bodyPr anchorCtr="0" anchor="t" bIns="0" lIns="0" rIns="0" wrap="square" tIns="0">
            <a:noAutofit/>
          </a:bodyPr>
          <a:lstStyle/>
          <a:p>
            <a:pPr indent="0" lvl="0" marL="0" marR="0" rtl="0" algn="l">
              <a:spcBef>
                <a:spcPts val="0"/>
              </a:spcBef>
              <a:buSzPct val="25000"/>
              <a:buNone/>
            </a:pPr>
            <a:r>
              <a:rPr lang="en-GB" sz="600">
                <a:solidFill>
                  <a:schemeClr val="lt1"/>
                </a:solidFill>
                <a:latin typeface="Poppins"/>
                <a:ea typeface="Poppins"/>
                <a:cs typeface="Poppins"/>
                <a:sym typeface="Poppins"/>
              </a:rPr>
              <a:t>May 2017</a:t>
            </a:r>
          </a:p>
        </p:txBody>
      </p:sp>
      <p:sp>
        <p:nvSpPr>
          <p:cNvPr id="224" name="Shape 224"/>
          <p:cNvSpPr txBox="1"/>
          <p:nvPr>
            <p:ph idx="12" type="sldNum"/>
          </p:nvPr>
        </p:nvSpPr>
        <p:spPr>
          <a:xfrm>
            <a:off x="8171450" y="5022000"/>
            <a:ext cx="360000" cy="90000"/>
          </a:xfrm>
          <a:prstGeom prst="rect">
            <a:avLst/>
          </a:prstGeom>
          <a:noFill/>
          <a:ln>
            <a:noFill/>
          </a:ln>
        </p:spPr>
        <p:txBody>
          <a:bodyPr anchorCtr="0" anchor="t" bIns="0" lIns="0" rIns="0" wrap="square" tIns="0">
            <a:noAutofit/>
          </a:bodyPr>
          <a:lstStyle/>
          <a:p>
            <a:pPr indent="0" lvl="0" marL="0" marR="0" rtl="0" algn="r">
              <a:spcBef>
                <a:spcPts val="0"/>
              </a:spcBef>
              <a:buSzPct val="25000"/>
              <a:buNone/>
            </a:pPr>
            <a:fld id="{00000000-1234-1234-1234-123412341234}" type="slidenum">
              <a:rPr lang="en-GB" sz="600">
                <a:solidFill>
                  <a:schemeClr val="lt1"/>
                </a:solidFill>
                <a:latin typeface="Poppins"/>
                <a:ea typeface="Poppins"/>
                <a:cs typeface="Poppins"/>
                <a:sym typeface="Poppins"/>
              </a:rPr>
              <a:t>‹#›</a:t>
            </a:fld>
          </a:p>
        </p:txBody>
      </p:sp>
      <p:sp>
        <p:nvSpPr>
          <p:cNvPr id="225" name="Shape 225"/>
          <p:cNvSpPr/>
          <p:nvPr/>
        </p:nvSpPr>
        <p:spPr>
          <a:xfrm>
            <a:off x="7508998" y="1915497"/>
            <a:ext cx="1023815" cy="2736851"/>
          </a:xfrm>
          <a:prstGeom prst="rect">
            <a:avLst/>
          </a:prstGeom>
          <a:solidFill>
            <a:srgbClr val="D2272A"/>
          </a:solidFill>
          <a:ln>
            <a:noFill/>
          </a:ln>
        </p:spPr>
        <p:txBody>
          <a:bodyPr anchorCtr="0" anchor="ctr" bIns="45700" lIns="91425" rIns="91425" wrap="square" tIns="45700">
            <a:noAutofit/>
          </a:bodyPr>
          <a:lstStyle/>
          <a:p>
            <a:pPr indent="0" lvl="0" marL="0" marR="0" rtl="0" algn="ctr">
              <a:spcBef>
                <a:spcPts val="0"/>
              </a:spcBef>
              <a:buNone/>
            </a:pPr>
            <a:r>
              <a:t/>
            </a:r>
            <a:endParaRPr sz="1800">
              <a:solidFill>
                <a:srgbClr val="FFFFFF"/>
              </a:solidFill>
              <a:latin typeface="Poppins"/>
              <a:ea typeface="Poppins"/>
              <a:cs typeface="Poppins"/>
              <a:sym typeface="Poppins"/>
            </a:endParaRPr>
          </a:p>
        </p:txBody>
      </p:sp>
      <p:sp>
        <p:nvSpPr>
          <p:cNvPr id="226" name="Shape 226"/>
          <p:cNvSpPr/>
          <p:nvPr/>
        </p:nvSpPr>
        <p:spPr>
          <a:xfrm>
            <a:off x="611189" y="2866954"/>
            <a:ext cx="1023815" cy="1785394"/>
          </a:xfrm>
          <a:prstGeom prst="rect">
            <a:avLst/>
          </a:prstGeom>
          <a:solidFill>
            <a:srgbClr val="E85B22">
              <a:alpha val="32941"/>
            </a:srgbClr>
          </a:solidFill>
          <a:ln>
            <a:noFill/>
          </a:ln>
        </p:spPr>
        <p:txBody>
          <a:bodyPr anchorCtr="0" anchor="ctr" bIns="45700" lIns="91425" rIns="91425" wrap="square" tIns="45700">
            <a:noAutofit/>
          </a:bodyPr>
          <a:lstStyle/>
          <a:p>
            <a:pPr indent="0" lvl="0" marL="0" marR="0" rtl="0" algn="ctr">
              <a:spcBef>
                <a:spcPts val="0"/>
              </a:spcBef>
              <a:buNone/>
            </a:pPr>
            <a:r>
              <a:t/>
            </a:r>
            <a:endParaRPr sz="1800">
              <a:solidFill>
                <a:srgbClr val="FFFFFF"/>
              </a:solidFill>
              <a:latin typeface="Poppins"/>
              <a:ea typeface="Poppins"/>
              <a:cs typeface="Poppins"/>
              <a:sym typeface="Poppins"/>
            </a:endParaRPr>
          </a:p>
        </p:txBody>
      </p:sp>
      <p:sp>
        <p:nvSpPr>
          <p:cNvPr id="227" name="Shape 227"/>
          <p:cNvSpPr txBox="1"/>
          <p:nvPr/>
        </p:nvSpPr>
        <p:spPr>
          <a:xfrm>
            <a:off x="1948645" y="2710290"/>
            <a:ext cx="0" cy="215444"/>
          </a:xfrm>
          <a:prstGeom prst="rect">
            <a:avLst/>
          </a:prstGeom>
          <a:noFill/>
          <a:ln>
            <a:noFill/>
          </a:ln>
        </p:spPr>
        <p:txBody>
          <a:bodyPr anchorCtr="0" anchor="t" bIns="0" lIns="0" rIns="0" wrap="square" tIns="0">
            <a:noAutofit/>
          </a:bodyPr>
          <a:lstStyle/>
          <a:p>
            <a:pPr indent="0" lvl="0" marL="0" marR="0" rtl="0" algn="l">
              <a:spcBef>
                <a:spcPts val="0"/>
              </a:spcBef>
              <a:buNone/>
            </a:pPr>
            <a:r>
              <a:t/>
            </a:r>
            <a:endParaRPr sz="1400">
              <a:solidFill>
                <a:srgbClr val="646569"/>
              </a:solidFill>
              <a:latin typeface="Poppins"/>
              <a:ea typeface="Poppins"/>
              <a:cs typeface="Poppins"/>
              <a:sym typeface="Poppins"/>
            </a:endParaRPr>
          </a:p>
        </p:txBody>
      </p:sp>
      <p:sp>
        <p:nvSpPr>
          <p:cNvPr id="228" name="Shape 228"/>
          <p:cNvSpPr txBox="1"/>
          <p:nvPr/>
        </p:nvSpPr>
        <p:spPr>
          <a:xfrm>
            <a:off x="611188" y="2523897"/>
            <a:ext cx="1012017" cy="349702"/>
          </a:xfrm>
          <a:prstGeom prst="rect">
            <a:avLst/>
          </a:prstGeom>
          <a:noFill/>
          <a:ln>
            <a:noFill/>
          </a:ln>
        </p:spPr>
        <p:txBody>
          <a:bodyPr anchorCtr="0" anchor="t" bIns="72000" lIns="0" rIns="0" wrap="square" tIns="0">
            <a:noAutofit/>
          </a:bodyPr>
          <a:lstStyle/>
          <a:p>
            <a:pPr indent="0" lvl="0" marL="0" marR="0" rtl="0" algn="ctr">
              <a:spcBef>
                <a:spcPts val="0"/>
              </a:spcBef>
              <a:buSzPct val="25000"/>
              <a:buNone/>
            </a:pPr>
            <a:r>
              <a:rPr lang="en-GB" sz="1800">
                <a:solidFill>
                  <a:srgbClr val="646566"/>
                </a:solidFill>
                <a:latin typeface="Poppins"/>
                <a:ea typeface="Poppins"/>
                <a:cs typeface="Poppins"/>
                <a:sym typeface="Poppins"/>
              </a:rPr>
              <a:t>£36.6m</a:t>
            </a:r>
          </a:p>
        </p:txBody>
      </p:sp>
      <p:sp>
        <p:nvSpPr>
          <p:cNvPr id="229" name="Shape 229"/>
          <p:cNvSpPr txBox="1"/>
          <p:nvPr/>
        </p:nvSpPr>
        <p:spPr>
          <a:xfrm>
            <a:off x="2332691" y="2932696"/>
            <a:ext cx="1012019" cy="349702"/>
          </a:xfrm>
          <a:prstGeom prst="rect">
            <a:avLst/>
          </a:prstGeom>
          <a:noFill/>
          <a:ln>
            <a:noFill/>
          </a:ln>
        </p:spPr>
        <p:txBody>
          <a:bodyPr anchorCtr="0" anchor="t" bIns="72000" lIns="0" rIns="0" wrap="square" tIns="0">
            <a:noAutofit/>
          </a:bodyPr>
          <a:lstStyle/>
          <a:p>
            <a:pPr indent="0" lvl="0" marL="0" marR="0" rtl="0" algn="ctr">
              <a:spcBef>
                <a:spcPts val="0"/>
              </a:spcBef>
              <a:buSzPct val="25000"/>
              <a:buNone/>
            </a:pPr>
            <a:r>
              <a:rPr lang="en-GB" sz="1800">
                <a:solidFill>
                  <a:srgbClr val="646566"/>
                </a:solidFill>
                <a:latin typeface="Poppins"/>
                <a:ea typeface="Poppins"/>
                <a:cs typeface="Poppins"/>
                <a:sym typeface="Poppins"/>
              </a:rPr>
              <a:t>£34.4m</a:t>
            </a:r>
          </a:p>
        </p:txBody>
      </p:sp>
      <p:sp>
        <p:nvSpPr>
          <p:cNvPr id="230" name="Shape 230"/>
          <p:cNvSpPr txBox="1"/>
          <p:nvPr/>
        </p:nvSpPr>
        <p:spPr>
          <a:xfrm>
            <a:off x="4054196" y="2582055"/>
            <a:ext cx="1023815" cy="349702"/>
          </a:xfrm>
          <a:prstGeom prst="rect">
            <a:avLst/>
          </a:prstGeom>
          <a:noFill/>
          <a:ln>
            <a:noFill/>
          </a:ln>
        </p:spPr>
        <p:txBody>
          <a:bodyPr anchorCtr="0" anchor="t" bIns="72000" lIns="0" rIns="0" wrap="square" tIns="0">
            <a:noAutofit/>
          </a:bodyPr>
          <a:lstStyle/>
          <a:p>
            <a:pPr indent="0" lvl="0" marL="0" marR="0" rtl="0" algn="ctr">
              <a:spcBef>
                <a:spcPts val="0"/>
              </a:spcBef>
              <a:buSzPct val="25000"/>
              <a:buNone/>
            </a:pPr>
            <a:r>
              <a:rPr lang="en-GB" sz="1800">
                <a:solidFill>
                  <a:srgbClr val="646566"/>
                </a:solidFill>
                <a:latin typeface="Poppins"/>
                <a:ea typeface="Poppins"/>
                <a:cs typeface="Poppins"/>
                <a:sym typeface="Poppins"/>
              </a:rPr>
              <a:t>£36.4m</a:t>
            </a:r>
          </a:p>
        </p:txBody>
      </p:sp>
      <p:sp>
        <p:nvSpPr>
          <p:cNvPr id="231" name="Shape 231"/>
          <p:cNvSpPr txBox="1"/>
          <p:nvPr/>
        </p:nvSpPr>
        <p:spPr>
          <a:xfrm>
            <a:off x="5775698" y="2442042"/>
            <a:ext cx="1023815" cy="349702"/>
          </a:xfrm>
          <a:prstGeom prst="rect">
            <a:avLst/>
          </a:prstGeom>
          <a:noFill/>
          <a:ln>
            <a:noFill/>
          </a:ln>
        </p:spPr>
        <p:txBody>
          <a:bodyPr anchorCtr="0" anchor="t" bIns="72000" lIns="0" rIns="0" wrap="square" tIns="0">
            <a:noAutofit/>
          </a:bodyPr>
          <a:lstStyle/>
          <a:p>
            <a:pPr indent="0" lvl="0" marL="0" marR="0" rtl="0" algn="ctr">
              <a:spcBef>
                <a:spcPts val="0"/>
              </a:spcBef>
              <a:buSzPct val="25000"/>
              <a:buNone/>
            </a:pPr>
            <a:r>
              <a:rPr lang="en-GB" sz="1800">
                <a:solidFill>
                  <a:srgbClr val="646566"/>
                </a:solidFill>
                <a:latin typeface="Poppins"/>
                <a:ea typeface="Poppins"/>
                <a:cs typeface="Poppins"/>
                <a:sym typeface="Poppins"/>
              </a:rPr>
              <a:t>£36.7m</a:t>
            </a:r>
          </a:p>
        </p:txBody>
      </p:sp>
      <p:sp>
        <p:nvSpPr>
          <p:cNvPr id="232" name="Shape 232"/>
          <p:cNvSpPr txBox="1"/>
          <p:nvPr/>
        </p:nvSpPr>
        <p:spPr>
          <a:xfrm>
            <a:off x="7508998" y="1542713"/>
            <a:ext cx="1023815" cy="349702"/>
          </a:xfrm>
          <a:prstGeom prst="rect">
            <a:avLst/>
          </a:prstGeom>
          <a:noFill/>
          <a:ln>
            <a:noFill/>
          </a:ln>
        </p:spPr>
        <p:txBody>
          <a:bodyPr anchorCtr="0" anchor="t" bIns="72000" lIns="0" rIns="0" wrap="square" tIns="0">
            <a:noAutofit/>
          </a:bodyPr>
          <a:lstStyle/>
          <a:p>
            <a:pPr indent="0" lvl="0" marL="0" marR="0" rtl="0" algn="ctr">
              <a:spcBef>
                <a:spcPts val="0"/>
              </a:spcBef>
              <a:buSzPct val="25000"/>
              <a:buNone/>
            </a:pPr>
            <a:r>
              <a:rPr lang="en-GB" sz="1800">
                <a:solidFill>
                  <a:srgbClr val="D2272A"/>
                </a:solidFill>
                <a:latin typeface="Poppins"/>
                <a:ea typeface="Poppins"/>
                <a:cs typeface="Poppins"/>
                <a:sym typeface="Poppins"/>
              </a:rPr>
              <a:t>£48.3m</a:t>
            </a:r>
          </a:p>
        </p:txBody>
      </p:sp>
      <p:sp>
        <p:nvSpPr>
          <p:cNvPr id="233" name="Shape 233"/>
          <p:cNvSpPr/>
          <p:nvPr/>
        </p:nvSpPr>
        <p:spPr>
          <a:xfrm>
            <a:off x="2332693" y="3285460"/>
            <a:ext cx="1023815" cy="1366888"/>
          </a:xfrm>
          <a:prstGeom prst="rect">
            <a:avLst/>
          </a:prstGeom>
          <a:solidFill>
            <a:srgbClr val="791D74">
              <a:alpha val="33725"/>
            </a:srgbClr>
          </a:solidFill>
          <a:ln>
            <a:noFill/>
          </a:ln>
        </p:spPr>
        <p:txBody>
          <a:bodyPr anchorCtr="0" anchor="ctr" bIns="45700" lIns="91425" rIns="91425" wrap="square" tIns="45700">
            <a:noAutofit/>
          </a:bodyPr>
          <a:lstStyle/>
          <a:p>
            <a:pPr indent="0" lvl="0" marL="0" marR="0" rtl="0" algn="ctr">
              <a:spcBef>
                <a:spcPts val="0"/>
              </a:spcBef>
              <a:buNone/>
            </a:pPr>
            <a:r>
              <a:t/>
            </a:r>
            <a:endParaRPr sz="1800">
              <a:solidFill>
                <a:srgbClr val="FFFFFF"/>
              </a:solidFill>
              <a:latin typeface="Poppins"/>
              <a:ea typeface="Poppins"/>
              <a:cs typeface="Poppins"/>
              <a:sym typeface="Poppins"/>
            </a:endParaRPr>
          </a:p>
        </p:txBody>
      </p:sp>
      <p:sp>
        <p:nvSpPr>
          <p:cNvPr id="234" name="Shape 234"/>
          <p:cNvSpPr/>
          <p:nvPr/>
        </p:nvSpPr>
        <p:spPr>
          <a:xfrm>
            <a:off x="4054198" y="2945050"/>
            <a:ext cx="1023815" cy="1707298"/>
          </a:xfrm>
          <a:prstGeom prst="rect">
            <a:avLst/>
          </a:prstGeom>
          <a:solidFill>
            <a:srgbClr val="3082C8">
              <a:alpha val="47843"/>
            </a:srgbClr>
          </a:solidFill>
          <a:ln>
            <a:noFill/>
          </a:ln>
        </p:spPr>
        <p:txBody>
          <a:bodyPr anchorCtr="0" anchor="ctr" bIns="45700" lIns="91425" rIns="91425" wrap="square" tIns="45700">
            <a:noAutofit/>
          </a:bodyPr>
          <a:lstStyle/>
          <a:p>
            <a:pPr indent="0" lvl="0" marL="0" marR="0" rtl="0" algn="ctr">
              <a:spcBef>
                <a:spcPts val="0"/>
              </a:spcBef>
              <a:buNone/>
            </a:pPr>
            <a:r>
              <a:t/>
            </a:r>
            <a:endParaRPr sz="1800">
              <a:solidFill>
                <a:srgbClr val="FFFFFF"/>
              </a:solidFill>
              <a:latin typeface="Poppins"/>
              <a:ea typeface="Poppins"/>
              <a:cs typeface="Poppins"/>
              <a:sym typeface="Poppins"/>
            </a:endParaRPr>
          </a:p>
        </p:txBody>
      </p:sp>
      <p:sp>
        <p:nvSpPr>
          <p:cNvPr id="235" name="Shape 235"/>
          <p:cNvSpPr/>
          <p:nvPr/>
        </p:nvSpPr>
        <p:spPr>
          <a:xfrm>
            <a:off x="5787496" y="2801480"/>
            <a:ext cx="1023815" cy="1850868"/>
          </a:xfrm>
          <a:prstGeom prst="rect">
            <a:avLst/>
          </a:prstGeom>
          <a:solidFill>
            <a:srgbClr val="22A384">
              <a:alpha val="40000"/>
            </a:srgbClr>
          </a:solidFill>
          <a:ln>
            <a:noFill/>
          </a:ln>
        </p:spPr>
        <p:txBody>
          <a:bodyPr anchorCtr="0" anchor="ctr" bIns="45700" lIns="91425" rIns="91425" wrap="square" tIns="45700">
            <a:noAutofit/>
          </a:bodyPr>
          <a:lstStyle/>
          <a:p>
            <a:pPr indent="0" lvl="0" marL="0" marR="0" rtl="0" algn="ctr">
              <a:spcBef>
                <a:spcPts val="0"/>
              </a:spcBef>
              <a:buNone/>
            </a:pPr>
            <a:r>
              <a:t/>
            </a:r>
            <a:endParaRPr sz="1800">
              <a:solidFill>
                <a:srgbClr val="FFFFFF"/>
              </a:solidFill>
              <a:latin typeface="Poppins"/>
              <a:ea typeface="Poppins"/>
              <a:cs typeface="Poppins"/>
              <a:sym typeface="Poppins"/>
            </a:endParaRPr>
          </a:p>
        </p:txBody>
      </p:sp>
      <p:sp>
        <p:nvSpPr>
          <p:cNvPr id="236" name="Shape 236"/>
          <p:cNvSpPr txBox="1"/>
          <p:nvPr/>
        </p:nvSpPr>
        <p:spPr>
          <a:xfrm>
            <a:off x="2332692" y="4311198"/>
            <a:ext cx="1023815" cy="338554"/>
          </a:xfrm>
          <a:prstGeom prst="rect">
            <a:avLst/>
          </a:prstGeom>
          <a:noFill/>
          <a:ln>
            <a:noFill/>
          </a:ln>
        </p:spPr>
        <p:txBody>
          <a:bodyPr anchorCtr="0" anchor="t" bIns="45700" lIns="91425" rIns="91425" wrap="square" tIns="45700">
            <a:noAutofit/>
          </a:bodyPr>
          <a:lstStyle/>
          <a:p>
            <a:pPr indent="0" lvl="0" marL="0" marR="0" rtl="0" algn="ctr">
              <a:spcBef>
                <a:spcPts val="0"/>
              </a:spcBef>
              <a:buSzPct val="25000"/>
              <a:buNone/>
            </a:pPr>
            <a:r>
              <a:rPr lang="en-GB" sz="1600">
                <a:solidFill>
                  <a:srgbClr val="646566"/>
                </a:solidFill>
                <a:latin typeface="Poppins"/>
                <a:ea typeface="Poppins"/>
                <a:cs typeface="Poppins"/>
                <a:sym typeface="Poppins"/>
              </a:rPr>
              <a:t>2013</a:t>
            </a:r>
          </a:p>
        </p:txBody>
      </p:sp>
      <p:sp>
        <p:nvSpPr>
          <p:cNvPr id="237" name="Shape 237"/>
          <p:cNvSpPr txBox="1"/>
          <p:nvPr/>
        </p:nvSpPr>
        <p:spPr>
          <a:xfrm>
            <a:off x="4054196" y="4311198"/>
            <a:ext cx="1023815" cy="338554"/>
          </a:xfrm>
          <a:prstGeom prst="rect">
            <a:avLst/>
          </a:prstGeom>
          <a:noFill/>
          <a:ln>
            <a:noFill/>
          </a:ln>
        </p:spPr>
        <p:txBody>
          <a:bodyPr anchorCtr="0" anchor="t" bIns="45700" lIns="91425" rIns="91425" wrap="square" tIns="45700">
            <a:noAutofit/>
          </a:bodyPr>
          <a:lstStyle/>
          <a:p>
            <a:pPr indent="0" lvl="0" marL="0" marR="0" rtl="0" algn="ctr">
              <a:spcBef>
                <a:spcPts val="0"/>
              </a:spcBef>
              <a:buSzPct val="25000"/>
              <a:buNone/>
            </a:pPr>
            <a:r>
              <a:rPr lang="en-GB" sz="1600">
                <a:solidFill>
                  <a:srgbClr val="646566"/>
                </a:solidFill>
                <a:latin typeface="Poppins"/>
                <a:ea typeface="Poppins"/>
                <a:cs typeface="Poppins"/>
                <a:sym typeface="Poppins"/>
              </a:rPr>
              <a:t>2014</a:t>
            </a:r>
          </a:p>
        </p:txBody>
      </p:sp>
      <p:sp>
        <p:nvSpPr>
          <p:cNvPr id="238" name="Shape 238"/>
          <p:cNvSpPr txBox="1"/>
          <p:nvPr/>
        </p:nvSpPr>
        <p:spPr>
          <a:xfrm>
            <a:off x="5775701" y="4311198"/>
            <a:ext cx="1023815" cy="338554"/>
          </a:xfrm>
          <a:prstGeom prst="rect">
            <a:avLst/>
          </a:prstGeom>
          <a:noFill/>
          <a:ln>
            <a:noFill/>
          </a:ln>
        </p:spPr>
        <p:txBody>
          <a:bodyPr anchorCtr="0" anchor="t" bIns="45700" lIns="91425" rIns="91425" wrap="square" tIns="45700">
            <a:noAutofit/>
          </a:bodyPr>
          <a:lstStyle/>
          <a:p>
            <a:pPr indent="0" lvl="0" marL="0" marR="0" rtl="0" algn="ctr">
              <a:spcBef>
                <a:spcPts val="0"/>
              </a:spcBef>
              <a:buSzPct val="25000"/>
              <a:buNone/>
            </a:pPr>
            <a:r>
              <a:rPr lang="en-GB" sz="1600">
                <a:solidFill>
                  <a:srgbClr val="646566"/>
                </a:solidFill>
                <a:latin typeface="Poppins"/>
                <a:ea typeface="Poppins"/>
                <a:cs typeface="Poppins"/>
                <a:sym typeface="Poppins"/>
              </a:rPr>
              <a:t>2015</a:t>
            </a:r>
          </a:p>
        </p:txBody>
      </p:sp>
      <p:sp>
        <p:nvSpPr>
          <p:cNvPr id="239" name="Shape 239"/>
          <p:cNvSpPr txBox="1"/>
          <p:nvPr/>
        </p:nvSpPr>
        <p:spPr>
          <a:xfrm>
            <a:off x="611188" y="4311198"/>
            <a:ext cx="1023815" cy="338554"/>
          </a:xfrm>
          <a:prstGeom prst="rect">
            <a:avLst/>
          </a:prstGeom>
          <a:noFill/>
          <a:ln>
            <a:noFill/>
          </a:ln>
        </p:spPr>
        <p:txBody>
          <a:bodyPr anchorCtr="0" anchor="t" bIns="45700" lIns="91425" rIns="91425" wrap="square" tIns="45700">
            <a:noAutofit/>
          </a:bodyPr>
          <a:lstStyle/>
          <a:p>
            <a:pPr indent="0" lvl="0" marL="0" marR="0" rtl="0" algn="ctr">
              <a:spcBef>
                <a:spcPts val="0"/>
              </a:spcBef>
              <a:buSzPct val="25000"/>
              <a:buNone/>
            </a:pPr>
            <a:r>
              <a:rPr lang="en-GB" sz="1600">
                <a:solidFill>
                  <a:srgbClr val="646566"/>
                </a:solidFill>
                <a:latin typeface="Poppins"/>
                <a:ea typeface="Poppins"/>
                <a:cs typeface="Poppins"/>
                <a:sym typeface="Poppins"/>
              </a:rPr>
              <a:t>2012</a:t>
            </a:r>
          </a:p>
        </p:txBody>
      </p:sp>
      <p:sp>
        <p:nvSpPr>
          <p:cNvPr id="240" name="Shape 240"/>
          <p:cNvSpPr txBox="1"/>
          <p:nvPr/>
        </p:nvSpPr>
        <p:spPr>
          <a:xfrm>
            <a:off x="7508998" y="4311198"/>
            <a:ext cx="1023815" cy="338554"/>
          </a:xfrm>
          <a:prstGeom prst="rect">
            <a:avLst/>
          </a:prstGeom>
          <a:noFill/>
          <a:ln>
            <a:noFill/>
          </a:ln>
        </p:spPr>
        <p:txBody>
          <a:bodyPr anchorCtr="0" anchor="t" bIns="45700" lIns="91425" rIns="91425" wrap="square" tIns="45700">
            <a:noAutofit/>
          </a:bodyPr>
          <a:lstStyle/>
          <a:p>
            <a:pPr indent="0" lvl="0" marL="0" marR="0" rtl="0" algn="ctr">
              <a:spcBef>
                <a:spcPts val="0"/>
              </a:spcBef>
              <a:buSzPct val="25000"/>
              <a:buNone/>
            </a:pPr>
            <a:r>
              <a:rPr lang="en-GB" sz="1600">
                <a:solidFill>
                  <a:srgbClr val="D8D8D8"/>
                </a:solidFill>
                <a:latin typeface="Poppins"/>
                <a:ea typeface="Poppins"/>
                <a:cs typeface="Poppins"/>
                <a:sym typeface="Poppins"/>
              </a:rPr>
              <a:t>2016</a:t>
            </a: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45" name="Shape 245"/>
        <p:cNvGrpSpPr/>
        <p:nvPr/>
      </p:nvGrpSpPr>
      <p:grpSpPr>
        <a:xfrm>
          <a:off x="0" y="0"/>
          <a:ext cx="0" cy="0"/>
          <a:chOff x="0" y="0"/>
          <a:chExt cx="0" cy="0"/>
        </a:xfrm>
      </p:grpSpPr>
      <p:sp>
        <p:nvSpPr>
          <p:cNvPr id="246" name="Shape 246"/>
          <p:cNvSpPr txBox="1"/>
          <p:nvPr>
            <p:ph type="title"/>
          </p:nvPr>
        </p:nvSpPr>
        <p:spPr>
          <a:xfrm>
            <a:off x="611450" y="576000"/>
            <a:ext cx="7920000" cy="648000"/>
          </a:xfrm>
          <a:prstGeom prst="rect">
            <a:avLst/>
          </a:prstGeom>
          <a:noFill/>
          <a:ln>
            <a:noFill/>
          </a:ln>
        </p:spPr>
        <p:txBody>
          <a:bodyPr anchorCtr="0" anchor="b" bIns="0" lIns="0" rIns="0" wrap="square" tIns="0">
            <a:noAutofit/>
          </a:bodyPr>
          <a:lstStyle/>
          <a:p>
            <a:pPr indent="0" lvl="0" marL="0" marR="0" rtl="0" algn="l">
              <a:lnSpc>
                <a:spcPct val="85000"/>
              </a:lnSpc>
              <a:spcBef>
                <a:spcPts val="0"/>
              </a:spcBef>
              <a:buClr>
                <a:schemeClr val="dk1"/>
              </a:buClr>
              <a:buSzPct val="25000"/>
              <a:buFont typeface="Poppins"/>
              <a:buNone/>
            </a:pPr>
            <a:r>
              <a:rPr b="0" i="0" lang="en-GB" sz="2400" u="none" cap="none" strike="noStrike">
                <a:solidFill>
                  <a:schemeClr val="dk1"/>
                </a:solidFill>
                <a:latin typeface="Poppins"/>
                <a:ea typeface="Poppins"/>
                <a:cs typeface="Poppins"/>
                <a:sym typeface="Poppins"/>
              </a:rPr>
              <a:t>International revenue 2015 by country</a:t>
            </a:r>
          </a:p>
        </p:txBody>
      </p:sp>
      <p:sp>
        <p:nvSpPr>
          <p:cNvPr id="247" name="Shape 247"/>
          <p:cNvSpPr txBox="1"/>
          <p:nvPr>
            <p:ph idx="10" type="dt"/>
          </p:nvPr>
        </p:nvSpPr>
        <p:spPr>
          <a:xfrm>
            <a:off x="611450" y="5022000"/>
            <a:ext cx="7380000" cy="90000"/>
          </a:xfrm>
          <a:prstGeom prst="rect">
            <a:avLst/>
          </a:prstGeom>
          <a:noFill/>
          <a:ln>
            <a:noFill/>
          </a:ln>
        </p:spPr>
        <p:txBody>
          <a:bodyPr anchorCtr="0" anchor="t" bIns="0" lIns="0" rIns="0" wrap="square" tIns="0">
            <a:noAutofit/>
          </a:bodyPr>
          <a:lstStyle/>
          <a:p>
            <a:pPr indent="0" lvl="0" marL="0" marR="0" rtl="0" algn="l">
              <a:spcBef>
                <a:spcPts val="0"/>
              </a:spcBef>
              <a:buSzPct val="25000"/>
              <a:buNone/>
            </a:pPr>
            <a:r>
              <a:rPr lang="en-GB" sz="600">
                <a:solidFill>
                  <a:schemeClr val="lt1"/>
                </a:solidFill>
                <a:latin typeface="Poppins"/>
                <a:ea typeface="Poppins"/>
                <a:cs typeface="Poppins"/>
                <a:sym typeface="Poppins"/>
              </a:rPr>
              <a:t>May 2017</a:t>
            </a:r>
          </a:p>
        </p:txBody>
      </p:sp>
      <p:sp>
        <p:nvSpPr>
          <p:cNvPr id="248" name="Shape 248"/>
          <p:cNvSpPr txBox="1"/>
          <p:nvPr>
            <p:ph idx="12" type="sldNum"/>
          </p:nvPr>
        </p:nvSpPr>
        <p:spPr>
          <a:xfrm>
            <a:off x="8171450" y="5022000"/>
            <a:ext cx="360000" cy="90000"/>
          </a:xfrm>
          <a:prstGeom prst="rect">
            <a:avLst/>
          </a:prstGeom>
          <a:noFill/>
          <a:ln>
            <a:noFill/>
          </a:ln>
        </p:spPr>
        <p:txBody>
          <a:bodyPr anchorCtr="0" anchor="t" bIns="0" lIns="0" rIns="0" wrap="square" tIns="0">
            <a:noAutofit/>
          </a:bodyPr>
          <a:lstStyle/>
          <a:p>
            <a:pPr indent="0" lvl="0" marL="0" marR="0" rtl="0" algn="r">
              <a:spcBef>
                <a:spcPts val="0"/>
              </a:spcBef>
              <a:buSzPct val="25000"/>
              <a:buNone/>
            </a:pPr>
            <a:fld id="{00000000-1234-1234-1234-123412341234}" type="slidenum">
              <a:rPr lang="en-GB" sz="600">
                <a:solidFill>
                  <a:schemeClr val="lt1"/>
                </a:solidFill>
                <a:latin typeface="Poppins"/>
                <a:ea typeface="Poppins"/>
                <a:cs typeface="Poppins"/>
                <a:sym typeface="Poppins"/>
              </a:rPr>
              <a:t>‹#›</a:t>
            </a:fld>
          </a:p>
        </p:txBody>
      </p:sp>
      <p:pic>
        <p:nvPicPr>
          <p:cNvPr id="249" name="Shape 249"/>
          <p:cNvPicPr preferRelativeResize="0"/>
          <p:nvPr/>
        </p:nvPicPr>
        <p:blipFill rotWithShape="1">
          <a:blip r:embed="rId3">
            <a:alphaModFix/>
          </a:blip>
          <a:srcRect b="0" l="0" r="0" t="15005"/>
          <a:stretch/>
        </p:blipFill>
        <p:spPr>
          <a:xfrm>
            <a:off x="2380315" y="1283658"/>
            <a:ext cx="4360066" cy="3658879"/>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53" name="Shape 253"/>
        <p:cNvGrpSpPr/>
        <p:nvPr/>
      </p:nvGrpSpPr>
      <p:grpSpPr>
        <a:xfrm>
          <a:off x="0" y="0"/>
          <a:ext cx="0" cy="0"/>
          <a:chOff x="0" y="0"/>
          <a:chExt cx="0" cy="0"/>
        </a:xfrm>
      </p:grpSpPr>
      <p:sp>
        <p:nvSpPr>
          <p:cNvPr id="254" name="Shape 254"/>
          <p:cNvSpPr txBox="1"/>
          <p:nvPr>
            <p:ph type="ctrTitle"/>
          </p:nvPr>
        </p:nvSpPr>
        <p:spPr>
          <a:xfrm>
            <a:off x="612000" y="2070000"/>
            <a:ext cx="3960000" cy="828000"/>
          </a:xfrm>
          <a:prstGeom prst="rect">
            <a:avLst/>
          </a:prstGeom>
          <a:noFill/>
          <a:ln>
            <a:noFill/>
          </a:ln>
        </p:spPr>
        <p:txBody>
          <a:bodyPr anchorCtr="0" anchor="t" bIns="0" lIns="0" rIns="0" wrap="square" tIns="0">
            <a:noAutofit/>
          </a:bodyPr>
          <a:lstStyle/>
          <a:p>
            <a:pPr indent="0" lvl="0" marL="0" marR="0" rtl="0" algn="l">
              <a:lnSpc>
                <a:spcPct val="85000"/>
              </a:lnSpc>
              <a:spcBef>
                <a:spcPts val="0"/>
              </a:spcBef>
              <a:buClr>
                <a:schemeClr val="lt1"/>
              </a:buClr>
              <a:buSzPct val="25000"/>
              <a:buFont typeface="Poppins"/>
              <a:buNone/>
            </a:pPr>
            <a:r>
              <a:rPr b="0" i="0" lang="en-GB" sz="3000" u="none" cap="none" strike="noStrike">
                <a:solidFill>
                  <a:schemeClr val="lt1"/>
                </a:solidFill>
                <a:latin typeface="Poppins"/>
                <a:ea typeface="Poppins"/>
                <a:cs typeface="Poppins"/>
                <a:sym typeface="Poppins"/>
              </a:rPr>
              <a:t>Money Out</a:t>
            </a: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58" name="Shape 258"/>
        <p:cNvGrpSpPr/>
        <p:nvPr/>
      </p:nvGrpSpPr>
      <p:grpSpPr>
        <a:xfrm>
          <a:off x="0" y="0"/>
          <a:ext cx="0" cy="0"/>
          <a:chOff x="0" y="0"/>
          <a:chExt cx="0" cy="0"/>
        </a:xfrm>
      </p:grpSpPr>
      <p:sp>
        <p:nvSpPr>
          <p:cNvPr id="259" name="Shape 259"/>
          <p:cNvSpPr txBox="1"/>
          <p:nvPr>
            <p:ph idx="1" type="body"/>
          </p:nvPr>
        </p:nvSpPr>
        <p:spPr>
          <a:xfrm>
            <a:off x="611450" y="4168140"/>
            <a:ext cx="7921363" cy="601860"/>
          </a:xfrm>
          <a:prstGeom prst="rect">
            <a:avLst/>
          </a:prstGeom>
          <a:noFill/>
          <a:ln>
            <a:noFill/>
          </a:ln>
        </p:spPr>
        <p:txBody>
          <a:bodyPr anchorCtr="0" anchor="t" bIns="0" lIns="0" rIns="0" wrap="square" tIns="0">
            <a:noAutofit/>
          </a:bodyPr>
          <a:lstStyle/>
          <a:p>
            <a:pPr indent="0" lvl="0" marL="0" marR="0" rtl="0" algn="r">
              <a:lnSpc>
                <a:spcPct val="114000"/>
              </a:lnSpc>
              <a:spcBef>
                <a:spcPts val="0"/>
              </a:spcBef>
              <a:buClr>
                <a:schemeClr val="accent1"/>
              </a:buClr>
              <a:buSzPct val="25000"/>
              <a:buFont typeface="Arial"/>
              <a:buNone/>
            </a:pPr>
            <a:r>
              <a:rPr b="0" i="0" lang="en-GB" sz="1600" u="none" cap="none" strike="noStrike">
                <a:solidFill>
                  <a:schemeClr val="dk1"/>
                </a:solidFill>
                <a:latin typeface="Poppins"/>
                <a:ea typeface="Poppins"/>
                <a:cs typeface="Poppins"/>
                <a:sym typeface="Poppins"/>
              </a:rPr>
              <a:t>…and growing all the time.</a:t>
            </a:r>
          </a:p>
        </p:txBody>
      </p:sp>
      <p:sp>
        <p:nvSpPr>
          <p:cNvPr id="260" name="Shape 260"/>
          <p:cNvSpPr txBox="1"/>
          <p:nvPr>
            <p:ph idx="10" type="dt"/>
          </p:nvPr>
        </p:nvSpPr>
        <p:spPr>
          <a:xfrm>
            <a:off x="611450" y="5022000"/>
            <a:ext cx="7380000" cy="90000"/>
          </a:xfrm>
          <a:prstGeom prst="rect">
            <a:avLst/>
          </a:prstGeom>
          <a:noFill/>
          <a:ln>
            <a:noFill/>
          </a:ln>
        </p:spPr>
        <p:txBody>
          <a:bodyPr anchorCtr="0" anchor="t" bIns="0" lIns="0" rIns="0" wrap="square" tIns="0">
            <a:noAutofit/>
          </a:bodyPr>
          <a:lstStyle/>
          <a:p>
            <a:pPr indent="0" lvl="0" marL="0" marR="0" rtl="0" algn="l">
              <a:spcBef>
                <a:spcPts val="0"/>
              </a:spcBef>
              <a:buSzPct val="25000"/>
              <a:buNone/>
            </a:pPr>
            <a:r>
              <a:rPr lang="en-GB" sz="600">
                <a:solidFill>
                  <a:schemeClr val="lt1"/>
                </a:solidFill>
                <a:latin typeface="Poppins"/>
                <a:ea typeface="Poppins"/>
                <a:cs typeface="Poppins"/>
                <a:sym typeface="Poppins"/>
              </a:rPr>
              <a:t>May 2017</a:t>
            </a:r>
          </a:p>
        </p:txBody>
      </p:sp>
      <p:sp>
        <p:nvSpPr>
          <p:cNvPr id="261" name="Shape 261"/>
          <p:cNvSpPr txBox="1"/>
          <p:nvPr>
            <p:ph idx="12" type="sldNum"/>
          </p:nvPr>
        </p:nvSpPr>
        <p:spPr>
          <a:xfrm>
            <a:off x="8171450" y="5022000"/>
            <a:ext cx="360000" cy="90000"/>
          </a:xfrm>
          <a:prstGeom prst="rect">
            <a:avLst/>
          </a:prstGeom>
          <a:noFill/>
          <a:ln>
            <a:noFill/>
          </a:ln>
        </p:spPr>
        <p:txBody>
          <a:bodyPr anchorCtr="0" anchor="t" bIns="0" lIns="0" rIns="0" wrap="square" tIns="0">
            <a:noAutofit/>
          </a:bodyPr>
          <a:lstStyle/>
          <a:p>
            <a:pPr indent="0" lvl="0" marL="0" marR="0" rtl="0" algn="r">
              <a:spcBef>
                <a:spcPts val="0"/>
              </a:spcBef>
              <a:buSzPct val="25000"/>
              <a:buNone/>
            </a:pPr>
            <a:fld id="{00000000-1234-1234-1234-123412341234}" type="slidenum">
              <a:rPr lang="en-GB" sz="600">
                <a:solidFill>
                  <a:schemeClr val="lt1"/>
                </a:solidFill>
                <a:latin typeface="Poppins"/>
                <a:ea typeface="Poppins"/>
                <a:cs typeface="Poppins"/>
                <a:sym typeface="Poppins"/>
              </a:rPr>
              <a:t>‹#›</a:t>
            </a:fld>
          </a:p>
        </p:txBody>
      </p:sp>
      <p:sp>
        <p:nvSpPr>
          <p:cNvPr id="262" name="Shape 262"/>
          <p:cNvSpPr txBox="1"/>
          <p:nvPr>
            <p:ph type="title"/>
          </p:nvPr>
        </p:nvSpPr>
        <p:spPr>
          <a:xfrm>
            <a:off x="611450" y="576000"/>
            <a:ext cx="7920000" cy="648000"/>
          </a:xfrm>
          <a:prstGeom prst="rect">
            <a:avLst/>
          </a:prstGeom>
          <a:noFill/>
          <a:ln>
            <a:noFill/>
          </a:ln>
        </p:spPr>
        <p:txBody>
          <a:bodyPr anchorCtr="0" anchor="b" bIns="0" lIns="0" rIns="0" wrap="square" tIns="0">
            <a:noAutofit/>
          </a:bodyPr>
          <a:lstStyle/>
          <a:p>
            <a:pPr indent="0" lvl="0" marL="0" marR="0" rtl="0" algn="l">
              <a:lnSpc>
                <a:spcPct val="85000"/>
              </a:lnSpc>
              <a:spcBef>
                <a:spcPts val="0"/>
              </a:spcBef>
              <a:buClr>
                <a:schemeClr val="dk1"/>
              </a:buClr>
              <a:buSzPct val="25000"/>
              <a:buFont typeface="Poppins"/>
              <a:buNone/>
            </a:pPr>
            <a:r>
              <a:rPr b="0" i="0" lang="en-GB" sz="2400" u="none" cap="none" strike="noStrike">
                <a:solidFill>
                  <a:schemeClr val="dk1"/>
                </a:solidFill>
                <a:latin typeface="Poppins"/>
                <a:ea typeface="Poppins"/>
                <a:cs typeface="Poppins"/>
                <a:sym typeface="Poppins"/>
              </a:rPr>
              <a:t>Big data</a:t>
            </a:r>
          </a:p>
        </p:txBody>
      </p:sp>
      <p:pic>
        <p:nvPicPr>
          <p:cNvPr id="263" name="Shape 263"/>
          <p:cNvPicPr preferRelativeResize="0"/>
          <p:nvPr/>
        </p:nvPicPr>
        <p:blipFill rotWithShape="1">
          <a:blip r:embed="rId3">
            <a:alphaModFix/>
          </a:blip>
          <a:srcRect b="0" l="0" r="285" t="0"/>
          <a:stretch/>
        </p:blipFill>
        <p:spPr>
          <a:xfrm>
            <a:off x="585714" y="1902053"/>
            <a:ext cx="7924840" cy="2069392"/>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67" name="Shape 267"/>
        <p:cNvGrpSpPr/>
        <p:nvPr/>
      </p:nvGrpSpPr>
      <p:grpSpPr>
        <a:xfrm>
          <a:off x="0" y="0"/>
          <a:ext cx="0" cy="0"/>
          <a:chOff x="0" y="0"/>
          <a:chExt cx="0" cy="0"/>
        </a:xfrm>
      </p:grpSpPr>
      <p:sp>
        <p:nvSpPr>
          <p:cNvPr id="268" name="Shape 268"/>
          <p:cNvSpPr txBox="1"/>
          <p:nvPr>
            <p:ph type="title"/>
          </p:nvPr>
        </p:nvSpPr>
        <p:spPr>
          <a:xfrm>
            <a:off x="611450" y="576000"/>
            <a:ext cx="7920000" cy="648000"/>
          </a:xfrm>
          <a:prstGeom prst="rect">
            <a:avLst/>
          </a:prstGeom>
          <a:noFill/>
          <a:ln>
            <a:noFill/>
          </a:ln>
        </p:spPr>
        <p:txBody>
          <a:bodyPr anchorCtr="0" anchor="b" bIns="0" lIns="0" rIns="0" wrap="square" tIns="0">
            <a:noAutofit/>
          </a:bodyPr>
          <a:lstStyle/>
          <a:p>
            <a:pPr indent="0" lvl="0" marL="0" marR="0" rtl="0" algn="l">
              <a:lnSpc>
                <a:spcPct val="85000"/>
              </a:lnSpc>
              <a:spcBef>
                <a:spcPts val="0"/>
              </a:spcBef>
              <a:buClr>
                <a:schemeClr val="dk1"/>
              </a:buClr>
              <a:buSzPct val="25000"/>
              <a:buFont typeface="Poppins"/>
              <a:buNone/>
            </a:pPr>
            <a:r>
              <a:rPr b="0" i="0" lang="en-GB" sz="2400" u="none" cap="none" strike="noStrike">
                <a:solidFill>
                  <a:schemeClr val="dk1"/>
                </a:solidFill>
                <a:latin typeface="Poppins"/>
                <a:ea typeface="Poppins"/>
                <a:cs typeface="Poppins"/>
                <a:sym typeface="Poppins"/>
              </a:rPr>
              <a:t>Music reporting and distribution</a:t>
            </a:r>
          </a:p>
        </p:txBody>
      </p:sp>
      <p:sp>
        <p:nvSpPr>
          <p:cNvPr id="269" name="Shape 269"/>
          <p:cNvSpPr txBox="1"/>
          <p:nvPr>
            <p:ph idx="10" type="dt"/>
          </p:nvPr>
        </p:nvSpPr>
        <p:spPr>
          <a:xfrm>
            <a:off x="611450" y="5022000"/>
            <a:ext cx="7380000" cy="90000"/>
          </a:xfrm>
          <a:prstGeom prst="rect">
            <a:avLst/>
          </a:prstGeom>
          <a:noFill/>
          <a:ln>
            <a:noFill/>
          </a:ln>
        </p:spPr>
        <p:txBody>
          <a:bodyPr anchorCtr="0" anchor="t" bIns="0" lIns="0" rIns="0" wrap="square" tIns="0">
            <a:noAutofit/>
          </a:bodyPr>
          <a:lstStyle/>
          <a:p>
            <a:pPr indent="0" lvl="0" marL="0" marR="0" rtl="0" algn="l">
              <a:spcBef>
                <a:spcPts val="0"/>
              </a:spcBef>
              <a:buSzPct val="25000"/>
              <a:buNone/>
            </a:pPr>
            <a:r>
              <a:rPr lang="en-GB" sz="600">
                <a:solidFill>
                  <a:schemeClr val="lt1"/>
                </a:solidFill>
                <a:latin typeface="Poppins"/>
                <a:ea typeface="Poppins"/>
                <a:cs typeface="Poppins"/>
                <a:sym typeface="Poppins"/>
              </a:rPr>
              <a:t>May 2017</a:t>
            </a:r>
          </a:p>
        </p:txBody>
      </p:sp>
      <p:sp>
        <p:nvSpPr>
          <p:cNvPr id="270" name="Shape 270"/>
          <p:cNvSpPr txBox="1"/>
          <p:nvPr>
            <p:ph idx="12" type="sldNum"/>
          </p:nvPr>
        </p:nvSpPr>
        <p:spPr>
          <a:xfrm>
            <a:off x="8171450" y="5022000"/>
            <a:ext cx="360000" cy="90000"/>
          </a:xfrm>
          <a:prstGeom prst="rect">
            <a:avLst/>
          </a:prstGeom>
          <a:noFill/>
          <a:ln>
            <a:noFill/>
          </a:ln>
        </p:spPr>
        <p:txBody>
          <a:bodyPr anchorCtr="0" anchor="t" bIns="0" lIns="0" rIns="0" wrap="square" tIns="0">
            <a:noAutofit/>
          </a:bodyPr>
          <a:lstStyle/>
          <a:p>
            <a:pPr indent="0" lvl="0" marL="0" marR="0" rtl="0" algn="r">
              <a:spcBef>
                <a:spcPts val="0"/>
              </a:spcBef>
              <a:buSzPct val="25000"/>
              <a:buNone/>
            </a:pPr>
            <a:fld id="{00000000-1234-1234-1234-123412341234}" type="slidenum">
              <a:rPr lang="en-GB" sz="600">
                <a:solidFill>
                  <a:schemeClr val="lt1"/>
                </a:solidFill>
                <a:latin typeface="Poppins"/>
                <a:ea typeface="Poppins"/>
                <a:cs typeface="Poppins"/>
                <a:sym typeface="Poppins"/>
              </a:rPr>
              <a:t>‹#›</a:t>
            </a:fld>
          </a:p>
        </p:txBody>
      </p:sp>
      <p:pic>
        <p:nvPicPr>
          <p:cNvPr id="271" name="Shape 271"/>
          <p:cNvPicPr preferRelativeResize="0"/>
          <p:nvPr/>
        </p:nvPicPr>
        <p:blipFill rotWithShape="1">
          <a:blip r:embed="rId3">
            <a:alphaModFix/>
          </a:blip>
          <a:srcRect b="3669" l="0" r="0" t="6015"/>
          <a:stretch/>
        </p:blipFill>
        <p:spPr>
          <a:xfrm>
            <a:off x="1135795" y="1367496"/>
            <a:ext cx="6868103" cy="3508814"/>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75" name="Shape 275"/>
        <p:cNvGrpSpPr/>
        <p:nvPr/>
      </p:nvGrpSpPr>
      <p:grpSpPr>
        <a:xfrm>
          <a:off x="0" y="0"/>
          <a:ext cx="0" cy="0"/>
          <a:chOff x="0" y="0"/>
          <a:chExt cx="0" cy="0"/>
        </a:xfrm>
      </p:grpSpPr>
      <p:sp>
        <p:nvSpPr>
          <p:cNvPr id="276" name="Shape 276"/>
          <p:cNvSpPr txBox="1"/>
          <p:nvPr>
            <p:ph idx="10" type="dt"/>
          </p:nvPr>
        </p:nvSpPr>
        <p:spPr>
          <a:xfrm>
            <a:off x="611450" y="5022000"/>
            <a:ext cx="7380000" cy="90000"/>
          </a:xfrm>
          <a:prstGeom prst="rect">
            <a:avLst/>
          </a:prstGeom>
          <a:noFill/>
          <a:ln>
            <a:noFill/>
          </a:ln>
        </p:spPr>
        <p:txBody>
          <a:bodyPr anchorCtr="0" anchor="t" bIns="0" lIns="0" rIns="0" wrap="square" tIns="0">
            <a:noAutofit/>
          </a:bodyPr>
          <a:lstStyle/>
          <a:p>
            <a:pPr indent="0" lvl="0" marL="0" marR="0" rtl="0" algn="l">
              <a:spcBef>
                <a:spcPts val="0"/>
              </a:spcBef>
              <a:buSzPct val="25000"/>
              <a:buNone/>
            </a:pPr>
            <a:r>
              <a:rPr lang="en-GB" sz="600">
                <a:solidFill>
                  <a:schemeClr val="lt1"/>
                </a:solidFill>
                <a:latin typeface="Poppins"/>
                <a:ea typeface="Poppins"/>
                <a:cs typeface="Poppins"/>
                <a:sym typeface="Poppins"/>
              </a:rPr>
              <a:t>To edit: Insert &gt; Header &amp; Footer &gt; Date and time</a:t>
            </a:r>
          </a:p>
        </p:txBody>
      </p:sp>
      <p:sp>
        <p:nvSpPr>
          <p:cNvPr id="277" name="Shape 277"/>
          <p:cNvSpPr txBox="1"/>
          <p:nvPr>
            <p:ph idx="12" type="sldNum"/>
          </p:nvPr>
        </p:nvSpPr>
        <p:spPr>
          <a:xfrm>
            <a:off x="8171450" y="5022000"/>
            <a:ext cx="360000" cy="90000"/>
          </a:xfrm>
          <a:prstGeom prst="rect">
            <a:avLst/>
          </a:prstGeom>
          <a:noFill/>
          <a:ln>
            <a:noFill/>
          </a:ln>
        </p:spPr>
        <p:txBody>
          <a:bodyPr anchorCtr="0" anchor="t" bIns="0" lIns="0" rIns="0" wrap="square" tIns="0">
            <a:noAutofit/>
          </a:bodyPr>
          <a:lstStyle/>
          <a:p>
            <a:pPr indent="0" lvl="0" marL="0" marR="0" rtl="0" algn="r">
              <a:spcBef>
                <a:spcPts val="0"/>
              </a:spcBef>
              <a:buSzPct val="25000"/>
              <a:buNone/>
            </a:pPr>
            <a:fld id="{00000000-1234-1234-1234-123412341234}" type="slidenum">
              <a:rPr lang="en-GB" sz="600">
                <a:solidFill>
                  <a:schemeClr val="lt1"/>
                </a:solidFill>
                <a:latin typeface="Poppins"/>
                <a:ea typeface="Poppins"/>
                <a:cs typeface="Poppins"/>
                <a:sym typeface="Poppins"/>
              </a:rPr>
              <a:t>‹#›</a:t>
            </a:fld>
          </a:p>
        </p:txBody>
      </p:sp>
      <p:sp>
        <p:nvSpPr>
          <p:cNvPr id="278" name="Shape 278"/>
          <p:cNvSpPr txBox="1"/>
          <p:nvPr/>
        </p:nvSpPr>
        <p:spPr>
          <a:xfrm>
            <a:off x="250087" y="1051031"/>
            <a:ext cx="7921363" cy="3240000"/>
          </a:xfrm>
          <a:prstGeom prst="rect">
            <a:avLst/>
          </a:prstGeom>
          <a:noFill/>
          <a:ln>
            <a:noFill/>
          </a:ln>
        </p:spPr>
        <p:txBody>
          <a:bodyPr anchorCtr="0" anchor="t" bIns="45700" lIns="91425" rIns="91425" wrap="square" tIns="45700">
            <a:noAutofit/>
          </a:bodyPr>
          <a:lstStyle/>
          <a:p>
            <a:pPr indent="0" lvl="0" marL="0" marR="0" rtl="0" algn="l">
              <a:lnSpc>
                <a:spcPct val="114000"/>
              </a:lnSpc>
              <a:spcBef>
                <a:spcPts val="0"/>
              </a:spcBef>
              <a:spcAft>
                <a:spcPts val="0"/>
              </a:spcAft>
              <a:buClr>
                <a:srgbClr val="EA0437"/>
              </a:buClr>
              <a:buSzPct val="25000"/>
              <a:buFont typeface="Arial"/>
              <a:buNone/>
            </a:pPr>
            <a:r>
              <a:rPr b="1" lang="en-GB" sz="1600">
                <a:solidFill>
                  <a:srgbClr val="513E3E"/>
                </a:solidFill>
                <a:latin typeface="Poppins"/>
                <a:ea typeface="Poppins"/>
                <a:cs typeface="Poppins"/>
                <a:sym typeface="Poppins"/>
              </a:rPr>
              <a:t>If £2 is allocated to a recording:</a:t>
            </a:r>
          </a:p>
          <a:p>
            <a:pPr indent="-252000" lvl="0" marL="252000" marR="0" rtl="0" algn="l">
              <a:lnSpc>
                <a:spcPct val="114000"/>
              </a:lnSpc>
              <a:spcBef>
                <a:spcPts val="320"/>
              </a:spcBef>
              <a:spcAft>
                <a:spcPts val="0"/>
              </a:spcAft>
              <a:buClr>
                <a:srgbClr val="EA0437"/>
              </a:buClr>
              <a:buSzPct val="100000"/>
              <a:buFont typeface="Arial"/>
              <a:buChar char="•"/>
            </a:pPr>
            <a:r>
              <a:rPr lang="en-GB" sz="1600">
                <a:solidFill>
                  <a:srgbClr val="EE3E42"/>
                </a:solidFill>
                <a:latin typeface="Poppins"/>
                <a:ea typeface="Poppins"/>
                <a:cs typeface="Poppins"/>
                <a:sym typeface="Poppins"/>
              </a:rPr>
              <a:t>£1 goes to the record company</a:t>
            </a:r>
          </a:p>
          <a:p>
            <a:pPr indent="-252000" lvl="0" marL="252000" marR="0" rtl="0" algn="l">
              <a:lnSpc>
                <a:spcPct val="114000"/>
              </a:lnSpc>
              <a:spcBef>
                <a:spcPts val="320"/>
              </a:spcBef>
              <a:spcAft>
                <a:spcPts val="0"/>
              </a:spcAft>
              <a:buClr>
                <a:srgbClr val="EA0437"/>
              </a:buClr>
              <a:buSzPct val="100000"/>
              <a:buFont typeface="Arial"/>
              <a:buChar char="•"/>
            </a:pPr>
            <a:r>
              <a:rPr lang="en-GB" sz="1600">
                <a:solidFill>
                  <a:srgbClr val="EE3E42"/>
                </a:solidFill>
                <a:latin typeface="Poppins"/>
                <a:ea typeface="Poppins"/>
                <a:cs typeface="Poppins"/>
                <a:sym typeface="Poppins"/>
              </a:rPr>
              <a:t>£1 goes to the performers</a:t>
            </a:r>
          </a:p>
          <a:p>
            <a:pPr indent="-342900" lvl="0" marL="342900" marR="0" rtl="0" algn="l">
              <a:lnSpc>
                <a:spcPct val="114000"/>
              </a:lnSpc>
              <a:spcBef>
                <a:spcPts val="320"/>
              </a:spcBef>
              <a:spcAft>
                <a:spcPts val="0"/>
              </a:spcAft>
              <a:buClr>
                <a:srgbClr val="EA0437"/>
              </a:buClr>
              <a:buFont typeface="Arial"/>
              <a:buNone/>
            </a:pPr>
            <a:r>
              <a:t/>
            </a:r>
            <a:endParaRPr sz="1600">
              <a:solidFill>
                <a:srgbClr val="EE3E42"/>
              </a:solidFill>
              <a:latin typeface="Poppins"/>
              <a:ea typeface="Poppins"/>
              <a:cs typeface="Poppins"/>
              <a:sym typeface="Poppins"/>
            </a:endParaRPr>
          </a:p>
          <a:p>
            <a:pPr indent="0" lvl="0" marL="0" marR="0" rtl="0" algn="l">
              <a:lnSpc>
                <a:spcPct val="114000"/>
              </a:lnSpc>
              <a:spcBef>
                <a:spcPts val="320"/>
              </a:spcBef>
              <a:spcAft>
                <a:spcPts val="0"/>
              </a:spcAft>
              <a:buClr>
                <a:srgbClr val="EA0437"/>
              </a:buClr>
              <a:buSzPct val="25000"/>
              <a:buFont typeface="Arial"/>
              <a:buNone/>
            </a:pPr>
            <a:r>
              <a:rPr b="1" lang="en-GB" sz="1600">
                <a:solidFill>
                  <a:srgbClr val="513E3E"/>
                </a:solidFill>
                <a:latin typeface="Poppins"/>
                <a:ea typeface="Poppins"/>
                <a:cs typeface="Poppins"/>
                <a:sym typeface="Poppins"/>
              </a:rPr>
              <a:t>The performers’ £1:</a:t>
            </a:r>
          </a:p>
          <a:p>
            <a:pPr indent="-342900" lvl="0" marL="342900" marR="0" rtl="0" algn="l">
              <a:lnSpc>
                <a:spcPct val="114000"/>
              </a:lnSpc>
              <a:spcBef>
                <a:spcPts val="320"/>
              </a:spcBef>
              <a:spcAft>
                <a:spcPts val="0"/>
              </a:spcAft>
              <a:buClr>
                <a:srgbClr val="EA0437"/>
              </a:buClr>
              <a:buSzPct val="100000"/>
              <a:buFont typeface="Arial"/>
              <a:buChar char="•"/>
            </a:pPr>
            <a:r>
              <a:rPr lang="en-GB" sz="1600">
                <a:solidFill>
                  <a:srgbClr val="EE3E42"/>
                </a:solidFill>
                <a:latin typeface="Poppins"/>
                <a:ea typeface="Poppins"/>
                <a:cs typeface="Poppins"/>
                <a:sym typeface="Poppins"/>
              </a:rPr>
              <a:t>65% to ‘featured artists’ = 65p</a:t>
            </a:r>
          </a:p>
          <a:p>
            <a:pPr indent="-342900" lvl="0" marL="342900" marR="0" rtl="0" algn="l">
              <a:lnSpc>
                <a:spcPct val="114000"/>
              </a:lnSpc>
              <a:spcBef>
                <a:spcPts val="320"/>
              </a:spcBef>
              <a:spcAft>
                <a:spcPts val="0"/>
              </a:spcAft>
              <a:buClr>
                <a:srgbClr val="EA0437"/>
              </a:buClr>
              <a:buSzPct val="100000"/>
              <a:buFont typeface="Arial"/>
              <a:buChar char="•"/>
            </a:pPr>
            <a:r>
              <a:rPr lang="en-GB" sz="1600">
                <a:solidFill>
                  <a:srgbClr val="EE3E42"/>
                </a:solidFill>
                <a:latin typeface="Poppins"/>
                <a:ea typeface="Poppins"/>
                <a:cs typeface="Poppins"/>
                <a:sym typeface="Poppins"/>
              </a:rPr>
              <a:t>35% to ‘non featured’ artists = 35p*</a:t>
            </a:r>
          </a:p>
          <a:p>
            <a:pPr indent="-252000" lvl="0" marL="252000" marR="0" rtl="0" algn="l">
              <a:lnSpc>
                <a:spcPct val="114000"/>
              </a:lnSpc>
              <a:spcBef>
                <a:spcPts val="320"/>
              </a:spcBef>
              <a:spcAft>
                <a:spcPts val="0"/>
              </a:spcAft>
              <a:buClr>
                <a:srgbClr val="EA0437"/>
              </a:buClr>
              <a:buFont typeface="Arial"/>
              <a:buNone/>
            </a:pPr>
            <a:r>
              <a:t/>
            </a:r>
            <a:endParaRPr sz="1600">
              <a:solidFill>
                <a:srgbClr val="11584A"/>
              </a:solidFill>
              <a:latin typeface="Poppins"/>
              <a:ea typeface="Poppins"/>
              <a:cs typeface="Poppins"/>
              <a:sym typeface="Poppins"/>
            </a:endParaRPr>
          </a:p>
          <a:p>
            <a:pPr indent="0" lvl="0" marL="0" marR="0" rtl="0" algn="l">
              <a:lnSpc>
                <a:spcPct val="114000"/>
              </a:lnSpc>
              <a:spcBef>
                <a:spcPts val="320"/>
              </a:spcBef>
              <a:buClr>
                <a:srgbClr val="EA0437"/>
              </a:buClr>
              <a:buSzPct val="25000"/>
              <a:buFont typeface="Arial"/>
              <a:buNone/>
            </a:pPr>
            <a:r>
              <a:rPr lang="en-GB" sz="1600">
                <a:solidFill>
                  <a:srgbClr val="11584A"/>
                </a:solidFill>
                <a:latin typeface="Poppins"/>
                <a:ea typeface="Poppins"/>
                <a:cs typeface="Poppins"/>
                <a:sym typeface="Poppins"/>
              </a:rPr>
              <a:t>*However, please note that one Non Featured performer cannot receive more than 7% of the total Non-Featured share</a:t>
            </a: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82" name="Shape 282"/>
        <p:cNvGrpSpPr/>
        <p:nvPr/>
      </p:nvGrpSpPr>
      <p:grpSpPr>
        <a:xfrm>
          <a:off x="0" y="0"/>
          <a:ext cx="0" cy="0"/>
          <a:chOff x="0" y="0"/>
          <a:chExt cx="0" cy="0"/>
        </a:xfrm>
      </p:grpSpPr>
      <p:sp>
        <p:nvSpPr>
          <p:cNvPr id="283" name="Shape 283"/>
          <p:cNvSpPr txBox="1"/>
          <p:nvPr>
            <p:ph idx="1" type="body"/>
          </p:nvPr>
        </p:nvSpPr>
        <p:spPr>
          <a:xfrm>
            <a:off x="611450" y="1530000"/>
            <a:ext cx="7921363" cy="3240000"/>
          </a:xfrm>
          <a:prstGeom prst="rect">
            <a:avLst/>
          </a:prstGeom>
          <a:noFill/>
          <a:ln>
            <a:noFill/>
          </a:ln>
        </p:spPr>
        <p:txBody>
          <a:bodyPr anchorCtr="0" anchor="t" bIns="0" lIns="0" rIns="0" wrap="square" tIns="0">
            <a:noAutofit/>
          </a:bodyPr>
          <a:lstStyle/>
          <a:p>
            <a:pPr indent="0" lvl="0" marL="0" marR="0" rtl="0" algn="l">
              <a:lnSpc>
                <a:spcPct val="114000"/>
              </a:lnSpc>
              <a:spcBef>
                <a:spcPts val="0"/>
              </a:spcBef>
              <a:spcAft>
                <a:spcPts val="0"/>
              </a:spcAft>
              <a:buClr>
                <a:schemeClr val="accent1"/>
              </a:buClr>
              <a:buSzPct val="25000"/>
              <a:buFont typeface="Arial"/>
              <a:buNone/>
            </a:pPr>
            <a:r>
              <a:rPr b="0" i="0" lang="en-GB" sz="1600" u="none" cap="none" strike="noStrike">
                <a:solidFill>
                  <a:schemeClr val="dk1"/>
                </a:solidFill>
                <a:latin typeface="Poppins"/>
                <a:ea typeface="Poppins"/>
                <a:cs typeface="Poppins"/>
                <a:sym typeface="Poppins"/>
              </a:rPr>
              <a:t>“Rightsholder” members of PPL can register recordings via the “myPPL” website.</a:t>
            </a:r>
          </a:p>
          <a:p>
            <a:pPr indent="0" lvl="0" marL="0" marR="0" rtl="0" algn="l">
              <a:lnSpc>
                <a:spcPct val="114000"/>
              </a:lnSpc>
              <a:spcBef>
                <a:spcPts val="600"/>
              </a:spcBef>
              <a:spcAft>
                <a:spcPts val="0"/>
              </a:spcAft>
              <a:buClr>
                <a:schemeClr val="accent1"/>
              </a:buClr>
              <a:buSzPct val="25000"/>
              <a:buFont typeface="Arial"/>
              <a:buNone/>
            </a:pPr>
            <a:r>
              <a:rPr b="1" i="0" lang="en-GB" sz="1600" u="none" cap="none" strike="noStrike">
                <a:solidFill>
                  <a:schemeClr val="dk1"/>
                </a:solidFill>
                <a:latin typeface="Poppins"/>
                <a:ea typeface="Poppins"/>
                <a:cs typeface="Poppins"/>
                <a:sym typeface="Poppins"/>
              </a:rPr>
              <a:t>Mandatory repertoire data:</a:t>
            </a:r>
          </a:p>
          <a:p>
            <a:pPr indent="-252000" lvl="0" marL="252000" marR="0" rtl="0" algn="l">
              <a:lnSpc>
                <a:spcPct val="114000"/>
              </a:lnSpc>
              <a:spcBef>
                <a:spcPts val="600"/>
              </a:spcBef>
              <a:spcAft>
                <a:spcPts val="0"/>
              </a:spcAft>
              <a:buClr>
                <a:schemeClr val="accent1"/>
              </a:buClr>
              <a:buSzPct val="100000"/>
              <a:buFont typeface="Arial"/>
              <a:buChar char="•"/>
            </a:pPr>
            <a:r>
              <a:rPr b="0" i="0" lang="en-GB" sz="1600" u="none" cap="none" strike="noStrike">
                <a:solidFill>
                  <a:schemeClr val="dk1"/>
                </a:solidFill>
                <a:latin typeface="Poppins"/>
                <a:ea typeface="Poppins"/>
                <a:cs typeface="Poppins"/>
                <a:sym typeface="Poppins"/>
              </a:rPr>
              <a:t>Recording title, Band/Artist Name, ISRC, content type, Country of Recording, (P) Date, Country of Commissioning</a:t>
            </a:r>
          </a:p>
          <a:p>
            <a:pPr indent="-252000" lvl="0" marL="252000" marR="0" rtl="0" algn="l">
              <a:lnSpc>
                <a:spcPct val="114000"/>
              </a:lnSpc>
              <a:spcBef>
                <a:spcPts val="600"/>
              </a:spcBef>
              <a:spcAft>
                <a:spcPts val="0"/>
              </a:spcAft>
              <a:buClr>
                <a:schemeClr val="accent1"/>
              </a:buClr>
              <a:buSzPct val="100000"/>
              <a:buFont typeface="Arial"/>
              <a:buChar char="•"/>
            </a:pPr>
            <a:r>
              <a:rPr b="0" i="0" lang="en-GB" sz="1600" u="none" cap="none" strike="noStrike">
                <a:solidFill>
                  <a:schemeClr val="dk1"/>
                </a:solidFill>
                <a:latin typeface="Poppins"/>
                <a:ea typeface="Poppins"/>
                <a:cs typeface="Poppins"/>
                <a:sym typeface="Poppins"/>
              </a:rPr>
              <a:t>Rights holder name, rights holding type, territory of rights, type of rights, start/end date of rights, % share of rights</a:t>
            </a:r>
          </a:p>
          <a:p>
            <a:pPr indent="-252000" lvl="0" marL="252000" marR="0" rtl="0" algn="l">
              <a:lnSpc>
                <a:spcPct val="114000"/>
              </a:lnSpc>
              <a:spcBef>
                <a:spcPts val="600"/>
              </a:spcBef>
              <a:spcAft>
                <a:spcPts val="0"/>
              </a:spcAft>
              <a:buClr>
                <a:schemeClr val="accent1"/>
              </a:buClr>
              <a:buSzPct val="100000"/>
              <a:buFont typeface="Arial"/>
              <a:buChar char="•"/>
            </a:pPr>
            <a:r>
              <a:rPr b="0" i="0" lang="en-GB" sz="1600" u="none" cap="none" strike="noStrike">
                <a:solidFill>
                  <a:schemeClr val="dk1"/>
                </a:solidFill>
                <a:latin typeface="Poppins"/>
                <a:ea typeface="Poppins"/>
                <a:cs typeface="Poppins"/>
                <a:sym typeface="Poppins"/>
              </a:rPr>
              <a:t>Featured performer line-up (name, category, role, country of performance)</a:t>
            </a:r>
          </a:p>
          <a:p>
            <a:pPr indent="-252000" lvl="0" marL="252000" marR="0" rtl="0" algn="l">
              <a:lnSpc>
                <a:spcPct val="114000"/>
              </a:lnSpc>
              <a:spcBef>
                <a:spcPts val="600"/>
              </a:spcBef>
              <a:spcAft>
                <a:spcPts val="0"/>
              </a:spcAft>
              <a:buClr>
                <a:schemeClr val="accent1"/>
              </a:buClr>
              <a:buSzPct val="100000"/>
              <a:buFont typeface="Arial"/>
              <a:buChar char="•"/>
            </a:pPr>
            <a:r>
              <a:rPr b="0" i="0" lang="en-GB" sz="1600" u="none" cap="none" strike="noStrike">
                <a:solidFill>
                  <a:schemeClr val="dk1"/>
                </a:solidFill>
                <a:latin typeface="Poppins"/>
                <a:ea typeface="Poppins"/>
                <a:cs typeface="Poppins"/>
                <a:sym typeface="Poppins"/>
              </a:rPr>
              <a:t>Non-featured performer line-up (name, category, role, country of performance)</a:t>
            </a:r>
          </a:p>
          <a:p>
            <a:pPr indent="-252000" lvl="0" marL="252000" marR="0" rtl="0" algn="l">
              <a:lnSpc>
                <a:spcPct val="114000"/>
              </a:lnSpc>
              <a:spcBef>
                <a:spcPts val="600"/>
              </a:spcBef>
              <a:buClr>
                <a:schemeClr val="accent1"/>
              </a:buClr>
              <a:buSzPct val="100000"/>
              <a:buFont typeface="Arial"/>
              <a:buChar char="•"/>
            </a:pPr>
            <a:r>
              <a:rPr b="0" i="0" lang="en-GB" sz="1600" u="none" cap="none" strike="noStrike">
                <a:solidFill>
                  <a:schemeClr val="dk1"/>
                </a:solidFill>
                <a:latin typeface="Poppins"/>
                <a:ea typeface="Poppins"/>
                <a:cs typeface="Poppins"/>
                <a:sym typeface="Poppins"/>
              </a:rPr>
              <a:t>Some other CMOs around the world have slightly different requirements</a:t>
            </a:r>
          </a:p>
        </p:txBody>
      </p:sp>
      <p:sp>
        <p:nvSpPr>
          <p:cNvPr id="284" name="Shape 284"/>
          <p:cNvSpPr txBox="1"/>
          <p:nvPr>
            <p:ph idx="10" type="dt"/>
          </p:nvPr>
        </p:nvSpPr>
        <p:spPr>
          <a:xfrm>
            <a:off x="611450" y="5022000"/>
            <a:ext cx="7380000" cy="90000"/>
          </a:xfrm>
          <a:prstGeom prst="rect">
            <a:avLst/>
          </a:prstGeom>
          <a:noFill/>
          <a:ln>
            <a:noFill/>
          </a:ln>
        </p:spPr>
        <p:txBody>
          <a:bodyPr anchorCtr="0" anchor="t" bIns="0" lIns="0" rIns="0" wrap="square" tIns="0">
            <a:noAutofit/>
          </a:bodyPr>
          <a:lstStyle/>
          <a:p>
            <a:pPr indent="0" lvl="0" marL="0" marR="0" rtl="0" algn="l">
              <a:spcBef>
                <a:spcPts val="0"/>
              </a:spcBef>
              <a:buSzPct val="25000"/>
              <a:buNone/>
            </a:pPr>
            <a:r>
              <a:rPr lang="en-GB" sz="600">
                <a:solidFill>
                  <a:schemeClr val="lt1"/>
                </a:solidFill>
                <a:latin typeface="Poppins"/>
                <a:ea typeface="Poppins"/>
                <a:cs typeface="Poppins"/>
                <a:sym typeface="Poppins"/>
              </a:rPr>
              <a:t>To edit: Insert &gt; Header &amp; Footer &gt; Date and time</a:t>
            </a:r>
          </a:p>
        </p:txBody>
      </p:sp>
      <p:sp>
        <p:nvSpPr>
          <p:cNvPr id="285" name="Shape 285"/>
          <p:cNvSpPr txBox="1"/>
          <p:nvPr>
            <p:ph idx="12" type="sldNum"/>
          </p:nvPr>
        </p:nvSpPr>
        <p:spPr>
          <a:xfrm>
            <a:off x="8171450" y="5022000"/>
            <a:ext cx="360000" cy="90000"/>
          </a:xfrm>
          <a:prstGeom prst="rect">
            <a:avLst/>
          </a:prstGeom>
          <a:noFill/>
          <a:ln>
            <a:noFill/>
          </a:ln>
        </p:spPr>
        <p:txBody>
          <a:bodyPr anchorCtr="0" anchor="t" bIns="0" lIns="0" rIns="0" wrap="square" tIns="0">
            <a:noAutofit/>
          </a:bodyPr>
          <a:lstStyle/>
          <a:p>
            <a:pPr indent="0" lvl="0" marL="0" marR="0" rtl="0" algn="r">
              <a:spcBef>
                <a:spcPts val="0"/>
              </a:spcBef>
              <a:buSzPct val="25000"/>
              <a:buNone/>
            </a:pPr>
            <a:fld id="{00000000-1234-1234-1234-123412341234}" type="slidenum">
              <a:rPr lang="en-GB" sz="600">
                <a:solidFill>
                  <a:schemeClr val="lt1"/>
                </a:solidFill>
                <a:latin typeface="Poppins"/>
                <a:ea typeface="Poppins"/>
                <a:cs typeface="Poppins"/>
                <a:sym typeface="Poppins"/>
              </a:rPr>
              <a:t>‹#›</a:t>
            </a:fld>
          </a:p>
        </p:txBody>
      </p:sp>
      <p:sp>
        <p:nvSpPr>
          <p:cNvPr id="286" name="Shape 286"/>
          <p:cNvSpPr txBox="1"/>
          <p:nvPr>
            <p:ph type="title"/>
          </p:nvPr>
        </p:nvSpPr>
        <p:spPr>
          <a:xfrm>
            <a:off x="611450" y="576000"/>
            <a:ext cx="7920000" cy="648000"/>
          </a:xfrm>
          <a:prstGeom prst="rect">
            <a:avLst/>
          </a:prstGeom>
          <a:noFill/>
          <a:ln>
            <a:noFill/>
          </a:ln>
        </p:spPr>
        <p:txBody>
          <a:bodyPr anchorCtr="0" anchor="b" bIns="0" lIns="0" rIns="0" wrap="square" tIns="0">
            <a:noAutofit/>
          </a:bodyPr>
          <a:lstStyle/>
          <a:p>
            <a:pPr indent="0" lvl="0" marL="0" marR="0" rtl="0" algn="l">
              <a:lnSpc>
                <a:spcPct val="85000"/>
              </a:lnSpc>
              <a:spcBef>
                <a:spcPts val="0"/>
              </a:spcBef>
              <a:buClr>
                <a:schemeClr val="dk1"/>
              </a:buClr>
              <a:buSzPct val="25000"/>
              <a:buFont typeface="Poppins"/>
              <a:buNone/>
            </a:pPr>
            <a:r>
              <a:rPr b="0" i="0" lang="en-GB" sz="2400" u="none" cap="none" strike="noStrike">
                <a:solidFill>
                  <a:schemeClr val="dk1"/>
                </a:solidFill>
                <a:latin typeface="Poppins"/>
                <a:ea typeface="Poppins"/>
                <a:cs typeface="Poppins"/>
                <a:sym typeface="Poppins"/>
              </a:rPr>
              <a:t>Registering recordings</a:t>
            </a: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90" name="Shape 290"/>
        <p:cNvGrpSpPr/>
        <p:nvPr/>
      </p:nvGrpSpPr>
      <p:grpSpPr>
        <a:xfrm>
          <a:off x="0" y="0"/>
          <a:ext cx="0" cy="0"/>
          <a:chOff x="0" y="0"/>
          <a:chExt cx="0" cy="0"/>
        </a:xfrm>
      </p:grpSpPr>
      <p:sp>
        <p:nvSpPr>
          <p:cNvPr id="291" name="Shape 291"/>
          <p:cNvSpPr txBox="1"/>
          <p:nvPr>
            <p:ph type="ctrTitle"/>
          </p:nvPr>
        </p:nvSpPr>
        <p:spPr>
          <a:xfrm>
            <a:off x="612000" y="2070000"/>
            <a:ext cx="3960000" cy="828000"/>
          </a:xfrm>
          <a:prstGeom prst="rect">
            <a:avLst/>
          </a:prstGeom>
          <a:noFill/>
          <a:ln>
            <a:noFill/>
          </a:ln>
        </p:spPr>
        <p:txBody>
          <a:bodyPr anchorCtr="0" anchor="t" bIns="0" lIns="0" rIns="0" wrap="square" tIns="0">
            <a:noAutofit/>
          </a:bodyPr>
          <a:lstStyle/>
          <a:p>
            <a:pPr indent="0" lvl="0" marL="0" marR="0" rtl="0" algn="l">
              <a:lnSpc>
                <a:spcPct val="85000"/>
              </a:lnSpc>
              <a:spcBef>
                <a:spcPts val="0"/>
              </a:spcBef>
              <a:buClr>
                <a:schemeClr val="lt1"/>
              </a:buClr>
              <a:buSzPct val="25000"/>
              <a:buFont typeface="Poppins"/>
              <a:buNone/>
            </a:pPr>
            <a:r>
              <a:rPr b="0" i="0" lang="en-GB" sz="3000" u="none" cap="none" strike="noStrike">
                <a:solidFill>
                  <a:schemeClr val="lt1"/>
                </a:solidFill>
                <a:latin typeface="Poppins"/>
                <a:ea typeface="Poppins"/>
                <a:cs typeface="Poppins"/>
                <a:sym typeface="Poppins"/>
              </a:rPr>
              <a:t>Thanks!</a:t>
            </a: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_PPL Colours">
      <a:dk1>
        <a:srgbClr val="646569"/>
      </a:dk1>
      <a:lt1>
        <a:srgbClr val="FFFFFF"/>
      </a:lt1>
      <a:dk2>
        <a:srgbClr val="646569"/>
      </a:dk2>
      <a:lt2>
        <a:srgbClr val="FFFFFF"/>
      </a:lt2>
      <a:accent1>
        <a:srgbClr val="EE712C"/>
      </a:accent1>
      <a:accent2>
        <a:srgbClr val="E6332A"/>
      </a:accent2>
      <a:accent3>
        <a:srgbClr val="4096D2"/>
      </a:accent3>
      <a:accent4>
        <a:srgbClr val="EC5F93"/>
      </a:accent4>
      <a:accent5>
        <a:srgbClr val="9FABAC"/>
      </a:accent5>
      <a:accent6>
        <a:srgbClr val="23B096"/>
      </a:accent6>
      <a:hlink>
        <a:srgbClr val="584446"/>
      </a:hlink>
      <a:folHlink>
        <a:srgbClr val="FF7133"/>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Office Theme">
  <a:themeElements>
    <a:clrScheme name="_PPL Colours">
      <a:dk1>
        <a:srgbClr val="646569"/>
      </a:dk1>
      <a:lt1>
        <a:srgbClr val="FFFFFF"/>
      </a:lt1>
      <a:dk2>
        <a:srgbClr val="646569"/>
      </a:dk2>
      <a:lt2>
        <a:srgbClr val="FFFFFF"/>
      </a:lt2>
      <a:accent1>
        <a:srgbClr val="EE712C"/>
      </a:accent1>
      <a:accent2>
        <a:srgbClr val="E6332A"/>
      </a:accent2>
      <a:accent3>
        <a:srgbClr val="4096D2"/>
      </a:accent3>
      <a:accent4>
        <a:srgbClr val="EC5F93"/>
      </a:accent4>
      <a:accent5>
        <a:srgbClr val="9FABAC"/>
      </a:accent5>
      <a:accent6>
        <a:srgbClr val="23B096"/>
      </a:accent6>
      <a:hlink>
        <a:srgbClr val="584446"/>
      </a:hlink>
      <a:folHlink>
        <a:srgbClr val="FF7133"/>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