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  <p:sldMasterId id="2147483686" r:id="rId5"/>
  </p:sldMasterIdLst>
  <p:notesMasterIdLst>
    <p:notesMasterId r:id="rId12"/>
  </p:notesMasterIdLst>
  <p:sldIdLst>
    <p:sldId id="337" r:id="rId6"/>
    <p:sldId id="333" r:id="rId7"/>
    <p:sldId id="335" r:id="rId8"/>
    <p:sldId id="334" r:id="rId9"/>
    <p:sldId id="336" r:id="rId10"/>
    <p:sldId id="338" r:id="rId11"/>
  </p:sldIdLst>
  <p:sldSz cx="9144000" cy="6858000" type="screen4x3"/>
  <p:notesSz cx="6858000" cy="24955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F65DAA-4E49-4E90-AA70-A8E4B8C237A0}" v="3" dt="2023-04-24T14:50:03.8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7988" autoAdjust="0"/>
  </p:normalViewPr>
  <p:slideViewPr>
    <p:cSldViewPr snapToGrid="0">
      <p:cViewPr varScale="1">
        <p:scale>
          <a:sx n="73" d="100"/>
          <a:sy n="73" d="100"/>
        </p:scale>
        <p:origin x="1305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theme" Target="theme/theme1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831782ca-6a3f-4cbd-8621-3600d0a72af9" providerId="ADAL" clId="{98F65DAA-4E49-4E90-AA70-A8E4B8C237A0}"/>
    <pc:docChg chg="undo custSel addSld delSld modSld sldOrd addMainMaster delMainMaster">
      <pc:chgData name="Jessica Roberts" userId="831782ca-6a3f-4cbd-8621-3600d0a72af9" providerId="ADAL" clId="{98F65DAA-4E49-4E90-AA70-A8E4B8C237A0}" dt="2023-04-24T14:50:03.832" v="204" actId="478"/>
      <pc:docMkLst>
        <pc:docMk/>
      </pc:docMkLst>
      <pc:sldChg chg="del modNotesTx">
        <pc:chgData name="Jessica Roberts" userId="831782ca-6a3f-4cbd-8621-3600d0a72af9" providerId="ADAL" clId="{98F65DAA-4E49-4E90-AA70-A8E4B8C237A0}" dt="2023-04-23T16:50:52.793" v="90" actId="47"/>
        <pc:sldMkLst>
          <pc:docMk/>
          <pc:sldMk cId="3860862033" sldId="256"/>
        </pc:sldMkLst>
      </pc:sldChg>
      <pc:sldChg chg="add del ord modNotesTx">
        <pc:chgData name="Jessica Roberts" userId="831782ca-6a3f-4cbd-8621-3600d0a72af9" providerId="ADAL" clId="{98F65DAA-4E49-4E90-AA70-A8E4B8C237A0}" dt="2023-04-23T17:04:12.268" v="202" actId="47"/>
        <pc:sldMkLst>
          <pc:docMk/>
          <pc:sldMk cId="942390437" sldId="257"/>
        </pc:sldMkLst>
      </pc:sldChg>
      <pc:sldChg chg="del">
        <pc:chgData name="Jessica Roberts" userId="831782ca-6a3f-4cbd-8621-3600d0a72af9" providerId="ADAL" clId="{98F65DAA-4E49-4E90-AA70-A8E4B8C237A0}" dt="2023-04-23T16:48:44.165" v="0" actId="47"/>
        <pc:sldMkLst>
          <pc:docMk/>
          <pc:sldMk cId="3834197198" sldId="284"/>
        </pc:sldMkLst>
      </pc:sldChg>
      <pc:sldChg chg="del ord modNotesTx">
        <pc:chgData name="Jessica Roberts" userId="831782ca-6a3f-4cbd-8621-3600d0a72af9" providerId="ADAL" clId="{98F65DAA-4E49-4E90-AA70-A8E4B8C237A0}" dt="2023-04-23T17:04:03.148" v="199" actId="47"/>
        <pc:sldMkLst>
          <pc:docMk/>
          <pc:sldMk cId="671696419" sldId="285"/>
        </pc:sldMkLst>
      </pc:sldChg>
      <pc:sldChg chg="del">
        <pc:chgData name="Jessica Roberts" userId="831782ca-6a3f-4cbd-8621-3600d0a72af9" providerId="ADAL" clId="{98F65DAA-4E49-4E90-AA70-A8E4B8C237A0}" dt="2023-04-23T16:50:15.887" v="9" actId="47"/>
        <pc:sldMkLst>
          <pc:docMk/>
          <pc:sldMk cId="1714811991" sldId="304"/>
        </pc:sldMkLst>
      </pc:sldChg>
      <pc:sldChg chg="del ord">
        <pc:chgData name="Jessica Roberts" userId="831782ca-6a3f-4cbd-8621-3600d0a72af9" providerId="ADAL" clId="{98F65DAA-4E49-4E90-AA70-A8E4B8C237A0}" dt="2023-04-23T17:04:02.092" v="198" actId="47"/>
        <pc:sldMkLst>
          <pc:docMk/>
          <pc:sldMk cId="1263091192" sldId="330"/>
        </pc:sldMkLst>
      </pc:sldChg>
      <pc:sldChg chg="del">
        <pc:chgData name="Jessica Roberts" userId="831782ca-6a3f-4cbd-8621-3600d0a72af9" providerId="ADAL" clId="{98F65DAA-4E49-4E90-AA70-A8E4B8C237A0}" dt="2023-04-23T16:48:47.613" v="1" actId="47"/>
        <pc:sldMkLst>
          <pc:docMk/>
          <pc:sldMk cId="3684821585" sldId="332"/>
        </pc:sldMkLst>
      </pc:sldChg>
      <pc:sldChg chg="modNotesTx">
        <pc:chgData name="Jessica Roberts" userId="831782ca-6a3f-4cbd-8621-3600d0a72af9" providerId="ADAL" clId="{98F65DAA-4E49-4E90-AA70-A8E4B8C237A0}" dt="2023-04-23T16:53:00.708" v="193" actId="20577"/>
        <pc:sldMkLst>
          <pc:docMk/>
          <pc:sldMk cId="626797837" sldId="333"/>
        </pc:sldMkLst>
      </pc:sldChg>
      <pc:sldChg chg="delSp">
        <pc:chgData name="Jessica Roberts" userId="831782ca-6a3f-4cbd-8621-3600d0a72af9" providerId="ADAL" clId="{98F65DAA-4E49-4E90-AA70-A8E4B8C237A0}" dt="2023-04-24T14:50:03.832" v="204" actId="478"/>
        <pc:sldMkLst>
          <pc:docMk/>
          <pc:sldMk cId="3212519774" sldId="334"/>
        </pc:sldMkLst>
        <pc:picChg chg="del">
          <ac:chgData name="Jessica Roberts" userId="831782ca-6a3f-4cbd-8621-3600d0a72af9" providerId="ADAL" clId="{98F65DAA-4E49-4E90-AA70-A8E4B8C237A0}" dt="2023-04-24T14:50:03.832" v="204" actId="478"/>
          <ac:picMkLst>
            <pc:docMk/>
            <pc:sldMk cId="3212519774" sldId="334"/>
            <ac:picMk id="4" creationId="{F9ED7D49-BFD3-4266-98F5-17D04958C5D9}"/>
          </ac:picMkLst>
        </pc:picChg>
      </pc:sldChg>
      <pc:sldChg chg="delSp">
        <pc:chgData name="Jessica Roberts" userId="831782ca-6a3f-4cbd-8621-3600d0a72af9" providerId="ADAL" clId="{98F65DAA-4E49-4E90-AA70-A8E4B8C237A0}" dt="2023-04-24T14:49:56.751" v="203" actId="478"/>
        <pc:sldMkLst>
          <pc:docMk/>
          <pc:sldMk cId="4161826624" sldId="335"/>
        </pc:sldMkLst>
        <pc:picChg chg="del">
          <ac:chgData name="Jessica Roberts" userId="831782ca-6a3f-4cbd-8621-3600d0a72af9" providerId="ADAL" clId="{98F65DAA-4E49-4E90-AA70-A8E4B8C237A0}" dt="2023-04-24T14:49:56.751" v="203" actId="478"/>
          <ac:picMkLst>
            <pc:docMk/>
            <pc:sldMk cId="4161826624" sldId="335"/>
            <ac:picMk id="3074" creationId="{68AA0A52-42A2-4489-B628-ED915CFBAED8}"/>
          </ac:picMkLst>
        </pc:picChg>
      </pc:sldChg>
      <pc:sldChg chg="del">
        <pc:chgData name="Jessica Roberts" userId="831782ca-6a3f-4cbd-8621-3600d0a72af9" providerId="ADAL" clId="{98F65DAA-4E49-4E90-AA70-A8E4B8C237A0}" dt="2023-04-23T17:03:54.360" v="196" actId="47"/>
        <pc:sldMkLst>
          <pc:docMk/>
          <pc:sldMk cId="2751762624" sldId="339"/>
        </pc:sldMkLst>
      </pc:sldChg>
      <pc:sldChg chg="addSp modSp del mod ord modNotesTx">
        <pc:chgData name="Jessica Roberts" userId="831782ca-6a3f-4cbd-8621-3600d0a72af9" providerId="ADAL" clId="{98F65DAA-4E49-4E90-AA70-A8E4B8C237A0}" dt="2023-04-23T17:03:59.368" v="197" actId="47"/>
        <pc:sldMkLst>
          <pc:docMk/>
          <pc:sldMk cId="1707684019" sldId="340"/>
        </pc:sldMkLst>
        <pc:spChg chg="mod">
          <ac:chgData name="Jessica Roberts" userId="831782ca-6a3f-4cbd-8621-3600d0a72af9" providerId="ADAL" clId="{98F65DAA-4E49-4E90-AA70-A8E4B8C237A0}" dt="2023-04-23T16:50:07.014" v="8" actId="1076"/>
          <ac:spMkLst>
            <pc:docMk/>
            <pc:sldMk cId="1707684019" sldId="340"/>
            <ac:spMk id="6" creationId="{57EF4256-87BD-B045-DC8A-F4090820E97B}"/>
          </ac:spMkLst>
        </pc:spChg>
        <pc:spChg chg="add mod">
          <ac:chgData name="Jessica Roberts" userId="831782ca-6a3f-4cbd-8621-3600d0a72af9" providerId="ADAL" clId="{98F65DAA-4E49-4E90-AA70-A8E4B8C237A0}" dt="2023-04-23T16:49:59.496" v="6" actId="1076"/>
          <ac:spMkLst>
            <pc:docMk/>
            <pc:sldMk cId="1707684019" sldId="340"/>
            <ac:spMk id="7" creationId="{B4980F78-BBC0-4F7B-9B70-5F0392B3CE26}"/>
          </ac:spMkLst>
        </pc:spChg>
        <pc:picChg chg="mod">
          <ac:chgData name="Jessica Roberts" userId="831782ca-6a3f-4cbd-8621-3600d0a72af9" providerId="ADAL" clId="{98F65DAA-4E49-4E90-AA70-A8E4B8C237A0}" dt="2023-04-23T16:49:54.981" v="5" actId="1076"/>
          <ac:picMkLst>
            <pc:docMk/>
            <pc:sldMk cId="1707684019" sldId="340"/>
            <ac:picMk id="4" creationId="{0290AA9B-53F1-1E75-C8F3-75E2996E4B5E}"/>
          </ac:picMkLst>
        </pc:picChg>
      </pc:sldChg>
      <pc:sldMasterChg chg="add del addSldLayout delSldLayout">
        <pc:chgData name="Jessica Roberts" userId="831782ca-6a3f-4cbd-8621-3600d0a72af9" providerId="ADAL" clId="{98F65DAA-4E49-4E90-AA70-A8E4B8C237A0}" dt="2023-04-23T17:04:12.268" v="202" actId="47"/>
        <pc:sldMasterMkLst>
          <pc:docMk/>
          <pc:sldMasterMk cId="2125409531" sldId="2147483700"/>
        </pc:sldMasterMkLst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1758287070" sldId="2147483701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2491119406" sldId="2147483702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3527049250" sldId="2147483703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1195507135" sldId="2147483704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3271874151" sldId="2147483705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2299902576" sldId="2147483706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4062811681" sldId="2147483707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2548033043" sldId="2147483708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1681190380" sldId="2147483709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2860285329" sldId="2147483710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453076602" sldId="2147483711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2007201063" sldId="2147483712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206225039" sldId="2147483713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419664857" sldId="2147483714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3119724775" sldId="2147483715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139197301" sldId="2147483716"/>
          </pc:sldLayoutMkLst>
        </pc:sldLayoutChg>
        <pc:sldLayoutChg chg="add del">
          <pc:chgData name="Jessica Roberts" userId="831782ca-6a3f-4cbd-8621-3600d0a72af9" providerId="ADAL" clId="{98F65DAA-4E49-4E90-AA70-A8E4B8C237A0}" dt="2023-04-23T17:04:12.268" v="202" actId="47"/>
          <pc:sldLayoutMkLst>
            <pc:docMk/>
            <pc:sldMasterMk cId="2125409531" sldId="2147483700"/>
            <pc:sldLayoutMk cId="337318507" sldId="2147483717"/>
          </pc:sldLayoutMkLst>
        </pc:sldLayoutChg>
      </pc:sldMasterChg>
      <pc:sldMasterChg chg="del delSldLayout">
        <pc:chgData name="Jessica Roberts" userId="831782ca-6a3f-4cbd-8621-3600d0a72af9" providerId="ADAL" clId="{98F65DAA-4E49-4E90-AA70-A8E4B8C237A0}" dt="2023-04-23T17:04:02.092" v="198" actId="47"/>
        <pc:sldMasterMkLst>
          <pc:docMk/>
          <pc:sldMasterMk cId="62047953" sldId="2147483718"/>
        </pc:sldMasterMkLst>
        <pc:sldLayoutChg chg="del">
          <pc:chgData name="Jessica Roberts" userId="831782ca-6a3f-4cbd-8621-3600d0a72af9" providerId="ADAL" clId="{98F65DAA-4E49-4E90-AA70-A8E4B8C237A0}" dt="2023-04-23T17:04:02.092" v="198" actId="47"/>
          <pc:sldLayoutMkLst>
            <pc:docMk/>
            <pc:sldMasterMk cId="62047953" sldId="2147483718"/>
            <pc:sldLayoutMk cId="3621311197" sldId="2147483719"/>
          </pc:sldLayoutMkLst>
        </pc:sldLayoutChg>
        <pc:sldLayoutChg chg="del">
          <pc:chgData name="Jessica Roberts" userId="831782ca-6a3f-4cbd-8621-3600d0a72af9" providerId="ADAL" clId="{98F65DAA-4E49-4E90-AA70-A8E4B8C237A0}" dt="2023-04-23T17:04:02.092" v="198" actId="47"/>
          <pc:sldLayoutMkLst>
            <pc:docMk/>
            <pc:sldMasterMk cId="62047953" sldId="2147483718"/>
            <pc:sldLayoutMk cId="4258766189" sldId="2147483720"/>
          </pc:sldLayoutMkLst>
        </pc:sldLayoutChg>
        <pc:sldLayoutChg chg="del">
          <pc:chgData name="Jessica Roberts" userId="831782ca-6a3f-4cbd-8621-3600d0a72af9" providerId="ADAL" clId="{98F65DAA-4E49-4E90-AA70-A8E4B8C237A0}" dt="2023-04-23T17:04:02.092" v="198" actId="47"/>
          <pc:sldLayoutMkLst>
            <pc:docMk/>
            <pc:sldMasterMk cId="62047953" sldId="2147483718"/>
            <pc:sldLayoutMk cId="4089815646" sldId="2147483721"/>
          </pc:sldLayoutMkLst>
        </pc:sldLayoutChg>
        <pc:sldLayoutChg chg="del">
          <pc:chgData name="Jessica Roberts" userId="831782ca-6a3f-4cbd-8621-3600d0a72af9" providerId="ADAL" clId="{98F65DAA-4E49-4E90-AA70-A8E4B8C237A0}" dt="2023-04-23T17:04:02.092" v="198" actId="47"/>
          <pc:sldLayoutMkLst>
            <pc:docMk/>
            <pc:sldMasterMk cId="62047953" sldId="2147483718"/>
            <pc:sldLayoutMk cId="1336699815" sldId="2147483722"/>
          </pc:sldLayoutMkLst>
        </pc:sldLayoutChg>
        <pc:sldLayoutChg chg="del">
          <pc:chgData name="Jessica Roberts" userId="831782ca-6a3f-4cbd-8621-3600d0a72af9" providerId="ADAL" clId="{98F65DAA-4E49-4E90-AA70-A8E4B8C237A0}" dt="2023-04-23T17:04:02.092" v="198" actId="47"/>
          <pc:sldLayoutMkLst>
            <pc:docMk/>
            <pc:sldMasterMk cId="62047953" sldId="2147483718"/>
            <pc:sldLayoutMk cId="3147094581" sldId="2147483723"/>
          </pc:sldLayoutMkLst>
        </pc:sldLayoutChg>
        <pc:sldLayoutChg chg="del">
          <pc:chgData name="Jessica Roberts" userId="831782ca-6a3f-4cbd-8621-3600d0a72af9" providerId="ADAL" clId="{98F65DAA-4E49-4E90-AA70-A8E4B8C237A0}" dt="2023-04-23T17:04:02.092" v="198" actId="47"/>
          <pc:sldLayoutMkLst>
            <pc:docMk/>
            <pc:sldMasterMk cId="62047953" sldId="2147483718"/>
            <pc:sldLayoutMk cId="2094210611" sldId="2147483724"/>
          </pc:sldLayoutMkLst>
        </pc:sldLayoutChg>
        <pc:sldLayoutChg chg="del">
          <pc:chgData name="Jessica Roberts" userId="831782ca-6a3f-4cbd-8621-3600d0a72af9" providerId="ADAL" clId="{98F65DAA-4E49-4E90-AA70-A8E4B8C237A0}" dt="2023-04-23T17:04:02.092" v="198" actId="47"/>
          <pc:sldLayoutMkLst>
            <pc:docMk/>
            <pc:sldMasterMk cId="62047953" sldId="2147483718"/>
            <pc:sldLayoutMk cId="1812405019" sldId="2147483725"/>
          </pc:sldLayoutMkLst>
        </pc:sldLayoutChg>
        <pc:sldLayoutChg chg="del">
          <pc:chgData name="Jessica Roberts" userId="831782ca-6a3f-4cbd-8621-3600d0a72af9" providerId="ADAL" clId="{98F65DAA-4E49-4E90-AA70-A8E4B8C237A0}" dt="2023-04-23T17:04:02.092" v="198" actId="47"/>
          <pc:sldLayoutMkLst>
            <pc:docMk/>
            <pc:sldMasterMk cId="62047953" sldId="2147483718"/>
            <pc:sldLayoutMk cId="1128666259" sldId="2147483726"/>
          </pc:sldLayoutMkLst>
        </pc:sldLayoutChg>
        <pc:sldLayoutChg chg="del">
          <pc:chgData name="Jessica Roberts" userId="831782ca-6a3f-4cbd-8621-3600d0a72af9" providerId="ADAL" clId="{98F65DAA-4E49-4E90-AA70-A8E4B8C237A0}" dt="2023-04-23T17:04:02.092" v="198" actId="47"/>
          <pc:sldLayoutMkLst>
            <pc:docMk/>
            <pc:sldMasterMk cId="62047953" sldId="2147483718"/>
            <pc:sldLayoutMk cId="1321690981" sldId="2147483727"/>
          </pc:sldLayoutMkLst>
        </pc:sldLayoutChg>
        <pc:sldLayoutChg chg="del">
          <pc:chgData name="Jessica Roberts" userId="831782ca-6a3f-4cbd-8621-3600d0a72af9" providerId="ADAL" clId="{98F65DAA-4E49-4E90-AA70-A8E4B8C237A0}" dt="2023-04-23T17:04:02.092" v="198" actId="47"/>
          <pc:sldLayoutMkLst>
            <pc:docMk/>
            <pc:sldMasterMk cId="62047953" sldId="2147483718"/>
            <pc:sldLayoutMk cId="1753464946" sldId="2147483728"/>
          </pc:sldLayoutMkLst>
        </pc:sldLayoutChg>
        <pc:sldLayoutChg chg="del">
          <pc:chgData name="Jessica Roberts" userId="831782ca-6a3f-4cbd-8621-3600d0a72af9" providerId="ADAL" clId="{98F65DAA-4E49-4E90-AA70-A8E4B8C237A0}" dt="2023-04-23T17:04:02.092" v="198" actId="47"/>
          <pc:sldLayoutMkLst>
            <pc:docMk/>
            <pc:sldMasterMk cId="62047953" sldId="2147483718"/>
            <pc:sldLayoutMk cId="345175748" sldId="214748372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8892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1486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Place students in small groups of 3</a:t>
            </a:r>
          </a:p>
          <a:p>
            <a:r>
              <a:rPr lang="en-GB" dirty="0"/>
              <a:t>Ask students to open:-</a:t>
            </a:r>
          </a:p>
          <a:p>
            <a:r>
              <a:rPr lang="en-GB" dirty="0"/>
              <a:t>1. The word document which outlines the tasks and gives access (links) to the documents that they will use for this small group task.</a:t>
            </a:r>
          </a:p>
          <a:p>
            <a:r>
              <a:rPr lang="en-GB" dirty="0"/>
              <a:t>2. The shared </a:t>
            </a:r>
            <a:r>
              <a:rPr lang="en-GB" dirty="0" err="1"/>
              <a:t>powerpoint</a:t>
            </a:r>
            <a:r>
              <a:rPr lang="en-GB" dirty="0"/>
              <a:t> (in their preferred language) where they will collate their ideas/responses to the tasks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2145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Place students in small groups of 3</a:t>
            </a:r>
          </a:p>
          <a:p>
            <a:r>
              <a:rPr lang="en-GB" dirty="0"/>
              <a:t>Ask students to open:-</a:t>
            </a:r>
          </a:p>
          <a:p>
            <a:r>
              <a:rPr lang="en-GB" dirty="0"/>
              <a:t>1. The word document which outlines the tasks and gives access (links) to the documents that they will use for this small group task.</a:t>
            </a:r>
          </a:p>
          <a:p>
            <a:r>
              <a:rPr lang="en-GB" dirty="0"/>
              <a:t>2. The shared </a:t>
            </a:r>
            <a:r>
              <a:rPr lang="en-GB" dirty="0" err="1"/>
              <a:t>powerpoint</a:t>
            </a:r>
            <a:r>
              <a:rPr lang="en-GB" dirty="0"/>
              <a:t> (in their preferred language) where they will collate their ideas/responses to the tasks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3450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Gather feedback from the groups on the 3 tasks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8905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 visit the quiz to see if there is any improvement in their scores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9940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629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370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220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535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8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8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393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576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8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869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8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623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550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0410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D7F27-6A69-481D-8888-4E82C11EAE9F}" type="datetimeFigureOut">
              <a:rPr lang="en-GB" smtClean="0"/>
              <a:t>24/04/2023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CB415-E930-4966-A47B-6B5C788DB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289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BE39C-262D-40F2-90E2-40ED796CD59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9D4CE-4856-4D83-A982-D440EABDF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8404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BE39C-262D-40F2-90E2-40ED796CD59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9D4CE-4856-4D83-A982-D440EABDF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7058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1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6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BE39C-262D-40F2-90E2-40ED796CD59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9D4CE-4856-4D83-A982-D440EABDF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4052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BE39C-262D-40F2-90E2-40ED796CD59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9D4CE-4856-4D83-A982-D440EABDF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807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8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BE39C-262D-40F2-90E2-40ED796CD59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9D4CE-4856-4D83-A982-D440EABDF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027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BE39C-262D-40F2-90E2-40ED796CD59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9D4CE-4856-4D83-A982-D440EABDF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0410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BE39C-262D-40F2-90E2-40ED796CD59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9D4CE-4856-4D83-A982-D440EABDF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2093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8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BE39C-262D-40F2-90E2-40ED796CD59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9D4CE-4856-4D83-A982-D440EABDF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9441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8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BE39C-262D-40F2-90E2-40ED796CD59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9D4CE-4856-4D83-A982-D440EABDF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2620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BE39C-262D-40F2-90E2-40ED796CD59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9D4CE-4856-4D83-A982-D440EABDF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0174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BE39C-262D-40F2-90E2-40ED796CD59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9D4CE-4856-4D83-A982-D440EABDF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9993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7373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868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8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3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777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8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2BE39C-262D-40F2-90E2-40ED796CD59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3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29D4CE-4856-4D83-A982-D440EABDF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989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6.png"/><Relationship Id="rId4" Type="http://schemas.openxmlformats.org/officeDocument/2006/relationships/hyperlink" Target="https://quizizz.com/admin/quiz/5e3152b51a64fb001bd01f0c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6.png"/><Relationship Id="rId4" Type="http://schemas.openxmlformats.org/officeDocument/2006/relationships/hyperlink" Target="https://quizizz.com/admin/quiz/5e3152b51a64fb001bd01f0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22693"/>
            <a:ext cx="9143998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84720" y="-2407841"/>
            <a:ext cx="4374557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55756" y="-2236808"/>
            <a:ext cx="4374128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2690"/>
            <a:ext cx="6406863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-1032053"/>
            <a:ext cx="3742610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9E968-8473-4ECF-BC23-FD79905CE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6118" y="735106"/>
            <a:ext cx="7955408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000" kern="1200" dirty="0" err="1">
                <a:solidFill>
                  <a:srgbClr val="FFFFFF"/>
                </a:solidFill>
                <a:ea typeface="+mj-ea"/>
                <a:cs typeface="+mj-cs"/>
              </a:rPr>
              <a:t>Sesiwn</a:t>
            </a:r>
            <a:r>
              <a:rPr lang="en-US" sz="4000" kern="1200" dirty="0">
                <a:solidFill>
                  <a:srgbClr val="FFFFFF"/>
                </a:solidFill>
                <a:ea typeface="+mj-ea"/>
                <a:cs typeface="+mj-cs"/>
              </a:rPr>
              <a:t> </a:t>
            </a:r>
            <a:r>
              <a:rPr lang="en-US" sz="4000" dirty="0">
                <a:solidFill>
                  <a:srgbClr val="FFFFFF"/>
                </a:solidFill>
              </a:rPr>
              <a:t>9</a:t>
            </a:r>
            <a:r>
              <a:rPr lang="en-US" sz="4000" kern="1200" dirty="0">
                <a:solidFill>
                  <a:srgbClr val="FFFFFF"/>
                </a:solidFill>
                <a:ea typeface="+mj-ea"/>
                <a:cs typeface="+mj-cs"/>
              </a:rPr>
              <a:t>/Session </a:t>
            </a:r>
            <a:r>
              <a:rPr lang="en-US" sz="4000" dirty="0">
                <a:solidFill>
                  <a:srgbClr val="FFFFFF"/>
                </a:solidFill>
              </a:rPr>
              <a:t>9</a:t>
            </a:r>
            <a:br>
              <a:rPr lang="en-US" sz="4000" kern="1200" dirty="0">
                <a:solidFill>
                  <a:srgbClr val="FFFFFF"/>
                </a:solidFill>
                <a:ea typeface="+mj-ea"/>
                <a:cs typeface="+mj-cs"/>
              </a:rPr>
            </a:br>
            <a:r>
              <a:rPr lang="en-US" sz="4000" b="1" kern="1200" dirty="0">
                <a:solidFill>
                  <a:srgbClr val="FFFFFF"/>
                </a:solidFill>
                <a:effectLst/>
                <a:ea typeface="+mj-ea"/>
                <a:cs typeface="+mj-cs"/>
              </a:rPr>
              <a:t>Cenedl </a:t>
            </a:r>
            <a:r>
              <a:rPr lang="en-US" sz="4000" b="1" kern="1200" dirty="0" err="1">
                <a:solidFill>
                  <a:srgbClr val="FFFFFF"/>
                </a:solidFill>
                <a:effectLst/>
                <a:ea typeface="+mj-ea"/>
                <a:cs typeface="+mj-cs"/>
              </a:rPr>
              <a:t>Ddwyieithog</a:t>
            </a:r>
            <a:r>
              <a:rPr lang="en-US" sz="4000" b="1" kern="1200" dirty="0">
                <a:solidFill>
                  <a:srgbClr val="FFFFFF"/>
                </a:solidFill>
                <a:effectLst/>
                <a:ea typeface="+mj-ea"/>
                <a:cs typeface="+mj-cs"/>
              </a:rPr>
              <a:t> / </a:t>
            </a:r>
            <a:r>
              <a:rPr lang="en-US" sz="4000" b="1" dirty="0">
                <a:solidFill>
                  <a:schemeClr val="bg1"/>
                </a:solidFill>
                <a:effectLst/>
                <a:ea typeface="Times New Roman" panose="02020603050405020304" pitchFamily="18" charset="0"/>
              </a:rPr>
              <a:t>Bilingual nation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4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" name="Picture 4" descr="Introducing 30 additional languages with Speech Recognition">
            <a:extLst>
              <a:ext uri="{FF2B5EF4-FFF2-40B4-BE49-F238E27FC236}">
                <a16:creationId xmlns:a16="http://schemas.microsoft.com/office/drawing/2014/main" id="{CBFA3CB8-7EEF-4FF7-B380-40B2DB4E72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380" y="3429000"/>
            <a:ext cx="9144003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9928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DAD86CA-8235-409B-982B-5E7A033E2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F234FBA-3501-47B4-AE0C-AA4AFBC8F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518714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5EF893B-0491-416E-9D33-BADE96007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1"/>
            <a:ext cx="8249304" cy="539995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Quizizz — Create Student-Paced Gamified Quizzes | Profweb">
            <a:extLst>
              <a:ext uri="{FF2B5EF4-FFF2-40B4-BE49-F238E27FC236}">
                <a16:creationId xmlns:a16="http://schemas.microsoft.com/office/drawing/2014/main" id="{BFB87898-93FE-449E-A323-3879A05E3E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49" r="2766" b="-2"/>
          <a:stretch/>
        </p:blipFill>
        <p:spPr bwMode="auto">
          <a:xfrm>
            <a:off x="628649" y="310148"/>
            <a:ext cx="7886700" cy="499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469F4FF8-F8B0-4630-BA1B-0D8B324CD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29769"/>
            <a:ext cx="8250174" cy="0"/>
          </a:xfrm>
          <a:prstGeom prst="line">
            <a:avLst/>
          </a:prstGeom>
          <a:ln w="1524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E682D458-30DA-4294-A901-145D4E9FEAC3}"/>
              </a:ext>
            </a:extLst>
          </p:cNvPr>
          <p:cNvSpPr txBox="1"/>
          <p:nvPr/>
        </p:nvSpPr>
        <p:spPr>
          <a:xfrm>
            <a:off x="1776549" y="5384854"/>
            <a:ext cx="81055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https://quizizz.com/admin/quiz/5e3152b51a64fb001bd01f0c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86546B4-93BC-4355-B3C0-A0F7995B304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828" y="3275340"/>
            <a:ext cx="1960246" cy="196024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26797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F6A53A-3B04-443B-B92B-70BAD76D87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071" t="20000" r="16071" b="9393"/>
          <a:stretch/>
        </p:blipFill>
        <p:spPr>
          <a:xfrm>
            <a:off x="192048" y="359228"/>
            <a:ext cx="8627554" cy="5897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826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23397A0-7797-4229-801F-19BA8E626E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429" t="19251" r="15643" b="7357"/>
          <a:stretch/>
        </p:blipFill>
        <p:spPr>
          <a:xfrm>
            <a:off x="77776" y="261257"/>
            <a:ext cx="8466572" cy="5924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5197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8000"/>
          </a:xfrm>
          <a:prstGeom prst="rect">
            <a:avLst/>
          </a:prstGeom>
          <a:solidFill>
            <a:srgbClr val="5858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410" y="-3970"/>
            <a:ext cx="7748362" cy="6874811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2050" name="Picture 2" descr="Short TED Talk Video: “The secret to giving great feedback” | Larry  Ferlazzo's Websites of the Day...">
            <a:extLst>
              <a:ext uri="{FF2B5EF4-FFF2-40B4-BE49-F238E27FC236}">
                <a16:creationId xmlns:a16="http://schemas.microsoft.com/office/drawing/2014/main" id="{EBF449EC-7ABA-4C50-99B4-C11FE3527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18858" y="612760"/>
            <a:ext cx="5421465" cy="3607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676538F-08BC-4636-BFB3-53D45EA67B5A}"/>
              </a:ext>
            </a:extLst>
          </p:cNvPr>
          <p:cNvSpPr/>
          <p:nvPr/>
        </p:nvSpPr>
        <p:spPr>
          <a:xfrm>
            <a:off x="1959429" y="3620477"/>
            <a:ext cx="5280894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Adborth</a:t>
            </a:r>
            <a:endParaRPr lang="en-US" sz="96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693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DAD86CA-8235-409B-982B-5E7A033E2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F234FBA-3501-47B4-AE0C-AA4AFBC8F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518714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5EF893B-0491-416E-9D33-BADE96007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1"/>
            <a:ext cx="8249304" cy="539995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Quizizz — Create Student-Paced Gamified Quizzes | Profweb">
            <a:extLst>
              <a:ext uri="{FF2B5EF4-FFF2-40B4-BE49-F238E27FC236}">
                <a16:creationId xmlns:a16="http://schemas.microsoft.com/office/drawing/2014/main" id="{BFB87898-93FE-449E-A323-3879A05E3E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49" r="2766" b="-2"/>
          <a:stretch/>
        </p:blipFill>
        <p:spPr bwMode="auto">
          <a:xfrm>
            <a:off x="628649" y="310148"/>
            <a:ext cx="7886700" cy="499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469F4FF8-F8B0-4630-BA1B-0D8B324CD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29769"/>
            <a:ext cx="8250174" cy="0"/>
          </a:xfrm>
          <a:prstGeom prst="line">
            <a:avLst/>
          </a:prstGeom>
          <a:ln w="1524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E682D458-30DA-4294-A901-145D4E9FEAC3}"/>
              </a:ext>
            </a:extLst>
          </p:cNvPr>
          <p:cNvSpPr txBox="1"/>
          <p:nvPr/>
        </p:nvSpPr>
        <p:spPr>
          <a:xfrm>
            <a:off x="1776549" y="5384854"/>
            <a:ext cx="81055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https://quizizz.com/admin/quiz/5e3152b51a64fb001bd01f0c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86546B4-93BC-4355-B3C0-A0F7995B304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828" y="3275340"/>
            <a:ext cx="1960246" cy="196024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39754016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f1bc82c582138ca17d09b4f298b9119e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18936674ad5558b69b6b0944aebebfa0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6CC2286-E7F4-4028-9ECA-63323AE2AB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14855D-245C-4B9B-A1A9-51AA21EB9B30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3.xml><?xml version="1.0" encoding="utf-8"?>
<ds:datastoreItem xmlns:ds="http://schemas.openxmlformats.org/officeDocument/2006/customXml" ds:itemID="{5E35CFF3-1ED7-4116-B1A3-2AF139BB095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188</Words>
  <Application>Microsoft Office PowerPoint</Application>
  <PresentationFormat>On-screen Show (4:3)</PresentationFormat>
  <Paragraphs>20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Times New Roman</vt:lpstr>
      <vt:lpstr>1_Office Theme</vt:lpstr>
      <vt:lpstr>2_Office Theme</vt:lpstr>
      <vt:lpstr>Sesiwn 9/Session 9 Cenedl Ddwyieithog / Bilingual nation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i ECAD7003C! Welcome to ECAD7003!</dc:title>
  <dc:creator>Kelly Gipson</dc:creator>
  <cp:lastModifiedBy>Jessica Roberts</cp:lastModifiedBy>
  <cp:revision>60</cp:revision>
  <dcterms:created xsi:type="dcterms:W3CDTF">2021-02-09T17:49:33Z</dcterms:created>
  <dcterms:modified xsi:type="dcterms:W3CDTF">2023-04-24T14:50:05Z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