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2" r:id="rId4"/>
    <p:sldId id="261" r:id="rId5"/>
    <p:sldId id="259" r:id="rId6"/>
    <p:sldId id="260" r:id="rId7"/>
    <p:sldId id="266" r:id="rId8"/>
    <p:sldId id="264" r:id="rId9"/>
    <p:sldId id="263" r:id="rId10"/>
    <p:sldId id="265" r:id="rId11"/>
    <p:sldId id="268" r:id="rId12"/>
    <p:sldId id="257"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BEE219-B0BB-D305-AE5F-C7E00611D55C}" v="1443" dt="2025-11-30T00:00:18.019"/>
    <p1510:client id="{6E72C3A6-F375-C38A-0D40-9F78CE817FF4}" v="887" dt="2025-11-30T22:07:18.168"/>
    <p1510:client id="{C0DAB7C8-62BB-FD9E-0CC7-6D05C45B8CD7}" v="713" dt="2025-11-30T23:53:36.4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inn Alexander Dixon (2511455)" userId="S::2511455@student.uwtsd.ac.uk::dba3ff50-cf3c-499c-b6a6-8492ab27e47a" providerId="AD" clId="Web-{C0DAB7C8-62BB-FD9E-0CC7-6D05C45B8CD7}"/>
    <pc:docChg chg="addSld modSld">
      <pc:chgData name="Finn Alexander Dixon (2511455)" userId="S::2511455@student.uwtsd.ac.uk::dba3ff50-cf3c-499c-b6a6-8492ab27e47a" providerId="AD" clId="Web-{C0DAB7C8-62BB-FD9E-0CC7-6D05C45B8CD7}" dt="2025-11-30T23:53:36.453" v="637"/>
      <pc:docMkLst>
        <pc:docMk/>
      </pc:docMkLst>
      <pc:sldChg chg="modTransition">
        <pc:chgData name="Finn Alexander Dixon (2511455)" userId="S::2511455@student.uwtsd.ac.uk::dba3ff50-cf3c-499c-b6a6-8492ab27e47a" providerId="AD" clId="Web-{C0DAB7C8-62BB-FD9E-0CC7-6D05C45B8CD7}" dt="2025-11-30T23:53:36.453" v="637"/>
        <pc:sldMkLst>
          <pc:docMk/>
          <pc:sldMk cId="1742049396" sldId="257"/>
        </pc:sldMkLst>
      </pc:sldChg>
      <pc:sldChg chg="modSp">
        <pc:chgData name="Finn Alexander Dixon (2511455)" userId="S::2511455@student.uwtsd.ac.uk::dba3ff50-cf3c-499c-b6a6-8492ab27e47a" providerId="AD" clId="Web-{C0DAB7C8-62BB-FD9E-0CC7-6D05C45B8CD7}" dt="2025-11-30T23:38:03.824" v="616" actId="20577"/>
        <pc:sldMkLst>
          <pc:docMk/>
          <pc:sldMk cId="1015052252" sldId="258"/>
        </pc:sldMkLst>
        <pc:graphicFrameChg chg="modGraphic">
          <ac:chgData name="Finn Alexander Dixon (2511455)" userId="S::2511455@student.uwtsd.ac.uk::dba3ff50-cf3c-499c-b6a6-8492ab27e47a" providerId="AD" clId="Web-{C0DAB7C8-62BB-FD9E-0CC7-6D05C45B8CD7}" dt="2025-11-30T23:38:03.824" v="616" actId="20577"/>
          <ac:graphicFrameMkLst>
            <pc:docMk/>
            <pc:sldMk cId="1015052252" sldId="258"/>
            <ac:graphicFrameMk id="5" creationId="{5D837877-FA7C-80EA-520A-18EE9987C560}"/>
          </ac:graphicFrameMkLst>
        </pc:graphicFrameChg>
      </pc:sldChg>
      <pc:sldChg chg="addSp modSp">
        <pc:chgData name="Finn Alexander Dixon (2511455)" userId="S::2511455@student.uwtsd.ac.uk::dba3ff50-cf3c-499c-b6a6-8492ab27e47a" providerId="AD" clId="Web-{C0DAB7C8-62BB-FD9E-0CC7-6D05C45B8CD7}" dt="2025-11-30T23:21:12.599" v="331" actId="20577"/>
        <pc:sldMkLst>
          <pc:docMk/>
          <pc:sldMk cId="2295361158" sldId="259"/>
        </pc:sldMkLst>
        <pc:spChg chg="add mod">
          <ac:chgData name="Finn Alexander Dixon (2511455)" userId="S::2511455@student.uwtsd.ac.uk::dba3ff50-cf3c-499c-b6a6-8492ab27e47a" providerId="AD" clId="Web-{C0DAB7C8-62BB-FD9E-0CC7-6D05C45B8CD7}" dt="2025-11-30T23:21:12.599" v="331" actId="20577"/>
          <ac:spMkLst>
            <pc:docMk/>
            <pc:sldMk cId="2295361158" sldId="259"/>
            <ac:spMk id="18" creationId="{7C624F12-8E0C-C9A5-560E-C810EC44D1FE}"/>
          </ac:spMkLst>
        </pc:spChg>
        <pc:graphicFrameChg chg="mod">
          <ac:chgData name="Finn Alexander Dixon (2511455)" userId="S::2511455@student.uwtsd.ac.uk::dba3ff50-cf3c-499c-b6a6-8492ab27e47a" providerId="AD" clId="Web-{C0DAB7C8-62BB-FD9E-0CC7-6D05C45B8CD7}" dt="2025-11-30T22:54:45.259" v="73" actId="14100"/>
          <ac:graphicFrameMkLst>
            <pc:docMk/>
            <pc:sldMk cId="2295361158" sldId="259"/>
            <ac:graphicFrameMk id="49" creationId="{E488A461-9E12-7F77-A78A-5DFDA6BEB132}"/>
          </ac:graphicFrameMkLst>
        </pc:graphicFrameChg>
      </pc:sldChg>
      <pc:sldChg chg="modSp">
        <pc:chgData name="Finn Alexander Dixon (2511455)" userId="S::2511455@student.uwtsd.ac.uk::dba3ff50-cf3c-499c-b6a6-8492ab27e47a" providerId="AD" clId="Web-{C0DAB7C8-62BB-FD9E-0CC7-6D05C45B8CD7}" dt="2025-11-30T23:40:55.674" v="629" actId="20577"/>
        <pc:sldMkLst>
          <pc:docMk/>
          <pc:sldMk cId="3757631529" sldId="260"/>
        </pc:sldMkLst>
        <pc:graphicFrameChg chg="modGraphic">
          <ac:chgData name="Finn Alexander Dixon (2511455)" userId="S::2511455@student.uwtsd.ac.uk::dba3ff50-cf3c-499c-b6a6-8492ab27e47a" providerId="AD" clId="Web-{C0DAB7C8-62BB-FD9E-0CC7-6D05C45B8CD7}" dt="2025-11-30T23:40:55.674" v="629" actId="20577"/>
          <ac:graphicFrameMkLst>
            <pc:docMk/>
            <pc:sldMk cId="3757631529" sldId="260"/>
            <ac:graphicFrameMk id="5" creationId="{339B5D60-BB50-B628-797C-06977A5107CD}"/>
          </ac:graphicFrameMkLst>
        </pc:graphicFrameChg>
      </pc:sldChg>
      <pc:sldChg chg="modSp">
        <pc:chgData name="Finn Alexander Dixon (2511455)" userId="S::2511455@student.uwtsd.ac.uk::dba3ff50-cf3c-499c-b6a6-8492ab27e47a" providerId="AD" clId="Web-{C0DAB7C8-62BB-FD9E-0CC7-6D05C45B8CD7}" dt="2025-11-30T23:36:53.761" v="606" actId="20577"/>
        <pc:sldMkLst>
          <pc:docMk/>
          <pc:sldMk cId="297226668" sldId="262"/>
        </pc:sldMkLst>
        <pc:graphicFrameChg chg="modGraphic">
          <ac:chgData name="Finn Alexander Dixon (2511455)" userId="S::2511455@student.uwtsd.ac.uk::dba3ff50-cf3c-499c-b6a6-8492ab27e47a" providerId="AD" clId="Web-{C0DAB7C8-62BB-FD9E-0CC7-6D05C45B8CD7}" dt="2025-11-30T23:36:53.761" v="606" actId="20577"/>
          <ac:graphicFrameMkLst>
            <pc:docMk/>
            <pc:sldMk cId="297226668" sldId="262"/>
            <ac:graphicFrameMk id="20" creationId="{4C95718F-7BCC-3A9A-A4BB-DC5ABA91868F}"/>
          </ac:graphicFrameMkLst>
        </pc:graphicFrameChg>
      </pc:sldChg>
      <pc:sldChg chg="delSp modSp">
        <pc:chgData name="Finn Alexander Dixon (2511455)" userId="S::2511455@student.uwtsd.ac.uk::dba3ff50-cf3c-499c-b6a6-8492ab27e47a" providerId="AD" clId="Web-{C0DAB7C8-62BB-FD9E-0CC7-6D05C45B8CD7}" dt="2025-11-30T23:42:42.741" v="631"/>
        <pc:sldMkLst>
          <pc:docMk/>
          <pc:sldMk cId="3448656449" sldId="265"/>
        </pc:sldMkLst>
        <pc:spChg chg="del mod">
          <ac:chgData name="Finn Alexander Dixon (2511455)" userId="S::2511455@student.uwtsd.ac.uk::dba3ff50-cf3c-499c-b6a6-8492ab27e47a" providerId="AD" clId="Web-{C0DAB7C8-62BB-FD9E-0CC7-6D05C45B8CD7}" dt="2025-11-30T23:42:42.741" v="631"/>
          <ac:spMkLst>
            <pc:docMk/>
            <pc:sldMk cId="3448656449" sldId="265"/>
            <ac:spMk id="3" creationId="{F5A9784F-81D8-4664-2162-8776BAE6FC3E}"/>
          </ac:spMkLst>
        </pc:spChg>
      </pc:sldChg>
      <pc:sldChg chg="modSp new">
        <pc:chgData name="Finn Alexander Dixon (2511455)" userId="S::2511455@student.uwtsd.ac.uk::dba3ff50-cf3c-499c-b6a6-8492ab27e47a" providerId="AD" clId="Web-{C0DAB7C8-62BB-FD9E-0CC7-6D05C45B8CD7}" dt="2025-11-30T23:46:09.680" v="635" actId="20577"/>
        <pc:sldMkLst>
          <pc:docMk/>
          <pc:sldMk cId="4009125567" sldId="267"/>
        </pc:sldMkLst>
        <pc:spChg chg="mod">
          <ac:chgData name="Finn Alexander Dixon (2511455)" userId="S::2511455@student.uwtsd.ac.uk::dba3ff50-cf3c-499c-b6a6-8492ab27e47a" providerId="AD" clId="Web-{C0DAB7C8-62BB-FD9E-0CC7-6D05C45B8CD7}" dt="2025-11-30T22:21:50.914" v="5" actId="20577"/>
          <ac:spMkLst>
            <pc:docMk/>
            <pc:sldMk cId="4009125567" sldId="267"/>
            <ac:spMk id="2" creationId="{B278F16C-044C-530D-420F-4B5A484425B5}"/>
          </ac:spMkLst>
        </pc:spChg>
        <pc:spChg chg="mod">
          <ac:chgData name="Finn Alexander Dixon (2511455)" userId="S::2511455@student.uwtsd.ac.uk::dba3ff50-cf3c-499c-b6a6-8492ab27e47a" providerId="AD" clId="Web-{C0DAB7C8-62BB-FD9E-0CC7-6D05C45B8CD7}" dt="2025-11-30T23:46:09.680" v="635" actId="20577"/>
          <ac:spMkLst>
            <pc:docMk/>
            <pc:sldMk cId="4009125567" sldId="267"/>
            <ac:spMk id="3" creationId="{11A528BF-1456-2F17-8D24-442CB82BF909}"/>
          </ac:spMkLst>
        </pc:spChg>
      </pc:sldChg>
      <pc:sldChg chg="addSp modSp new mod modTransition setBg">
        <pc:chgData name="Finn Alexander Dixon (2511455)" userId="S::2511455@student.uwtsd.ac.uk::dba3ff50-cf3c-499c-b6a6-8492ab27e47a" providerId="AD" clId="Web-{C0DAB7C8-62BB-FD9E-0CC7-6D05C45B8CD7}" dt="2025-11-30T23:53:18.858" v="636"/>
        <pc:sldMkLst>
          <pc:docMk/>
          <pc:sldMk cId="3199143116" sldId="268"/>
        </pc:sldMkLst>
        <pc:spChg chg="mod">
          <ac:chgData name="Finn Alexander Dixon (2511455)" userId="S::2511455@student.uwtsd.ac.uk::dba3ff50-cf3c-499c-b6a6-8492ab27e47a" providerId="AD" clId="Web-{C0DAB7C8-62BB-FD9E-0CC7-6D05C45B8CD7}" dt="2025-11-30T23:31:34.815" v="572"/>
          <ac:spMkLst>
            <pc:docMk/>
            <pc:sldMk cId="3199143116" sldId="268"/>
            <ac:spMk id="2" creationId="{306260F5-ED2F-0300-1691-87CE446468F0}"/>
          </ac:spMkLst>
        </pc:spChg>
        <pc:spChg chg="mod">
          <ac:chgData name="Finn Alexander Dixon (2511455)" userId="S::2511455@student.uwtsd.ac.uk::dba3ff50-cf3c-499c-b6a6-8492ab27e47a" providerId="AD" clId="Web-{C0DAB7C8-62BB-FD9E-0CC7-6D05C45B8CD7}" dt="2025-11-30T23:31:34.815" v="572"/>
          <ac:spMkLst>
            <pc:docMk/>
            <pc:sldMk cId="3199143116" sldId="268"/>
            <ac:spMk id="3" creationId="{552F57A9-E3C8-6121-284B-4B1D8B5B7005}"/>
          </ac:spMkLst>
        </pc:spChg>
        <pc:spChg chg="add">
          <ac:chgData name="Finn Alexander Dixon (2511455)" userId="S::2511455@student.uwtsd.ac.uk::dba3ff50-cf3c-499c-b6a6-8492ab27e47a" providerId="AD" clId="Web-{C0DAB7C8-62BB-FD9E-0CC7-6D05C45B8CD7}" dt="2025-11-30T23:31:34.815" v="572"/>
          <ac:spMkLst>
            <pc:docMk/>
            <pc:sldMk cId="3199143116" sldId="268"/>
            <ac:spMk id="9" creationId="{9F7D5CDA-D291-4307-BF55-1381FED29634}"/>
          </ac:spMkLst>
        </pc:spChg>
        <pc:spChg chg="add">
          <ac:chgData name="Finn Alexander Dixon (2511455)" userId="S::2511455@student.uwtsd.ac.uk::dba3ff50-cf3c-499c-b6a6-8492ab27e47a" providerId="AD" clId="Web-{C0DAB7C8-62BB-FD9E-0CC7-6D05C45B8CD7}" dt="2025-11-30T23:31:34.815" v="572"/>
          <ac:spMkLst>
            <pc:docMk/>
            <pc:sldMk cId="3199143116" sldId="268"/>
            <ac:spMk id="11" creationId="{59B296B9-C5A5-4E4F-9B60-C907B5F1466C}"/>
          </ac:spMkLst>
        </pc:spChg>
        <pc:spChg chg="add">
          <ac:chgData name="Finn Alexander Dixon (2511455)" userId="S::2511455@student.uwtsd.ac.uk::dba3ff50-cf3c-499c-b6a6-8492ab27e47a" providerId="AD" clId="Web-{C0DAB7C8-62BB-FD9E-0CC7-6D05C45B8CD7}" dt="2025-11-30T23:31:34.815" v="572"/>
          <ac:spMkLst>
            <pc:docMk/>
            <pc:sldMk cId="3199143116" sldId="268"/>
            <ac:spMk id="13" creationId="{D0300FD3-5AF1-6305-15FA-9078072672E2}"/>
          </ac:spMkLst>
        </pc:spChg>
        <pc:picChg chg="add">
          <ac:chgData name="Finn Alexander Dixon (2511455)" userId="S::2511455@student.uwtsd.ac.uk::dba3ff50-cf3c-499c-b6a6-8492ab27e47a" providerId="AD" clId="Web-{C0DAB7C8-62BB-FD9E-0CC7-6D05C45B8CD7}" dt="2025-11-30T23:31:34.815" v="572"/>
          <ac:picMkLst>
            <pc:docMk/>
            <pc:sldMk cId="3199143116" sldId="268"/>
            <ac:picMk id="5" creationId="{23A401FE-A3C9-7F7C-06F1-B9A7DC8A5E6F}"/>
          </ac:picMkLst>
        </pc:picChg>
      </pc:sldChg>
    </pc:docChg>
  </pc:docChgLst>
  <pc:docChgLst>
    <pc:chgData name="Finn Alexander Dixon (2511455)" userId="S::2511455@student.uwtsd.ac.uk::dba3ff50-cf3c-499c-b6a6-8492ab27e47a" providerId="AD" clId="Web-{177F02FE-314F-1ACE-10B1-9A042B6D149F}"/>
    <pc:docChg chg="addSld modSld">
      <pc:chgData name="Finn Alexander Dixon (2511455)" userId="S::2511455@student.uwtsd.ac.uk::dba3ff50-cf3c-499c-b6a6-8492ab27e47a" providerId="AD" clId="Web-{177F02FE-314F-1ACE-10B1-9A042B6D149F}" dt="2025-11-19T15:42:27.847" v="25"/>
      <pc:docMkLst>
        <pc:docMk/>
      </pc:docMkLst>
      <pc:sldChg chg="addSp delSp modSp new mod setBg">
        <pc:chgData name="Finn Alexander Dixon (2511455)" userId="S::2511455@student.uwtsd.ac.uk::dba3ff50-cf3c-499c-b6a6-8492ab27e47a" providerId="AD" clId="Web-{177F02FE-314F-1ACE-10B1-9A042B6D149F}" dt="2025-11-19T15:42:27.847" v="25"/>
        <pc:sldMkLst>
          <pc:docMk/>
          <pc:sldMk cId="1742049396" sldId="257"/>
        </pc:sldMkLst>
        <pc:spChg chg="mod ord">
          <ac:chgData name="Finn Alexander Dixon (2511455)" userId="S::2511455@student.uwtsd.ac.uk::dba3ff50-cf3c-499c-b6a6-8492ab27e47a" providerId="AD" clId="Web-{177F02FE-314F-1ACE-10B1-9A042B6D149F}" dt="2025-11-19T15:42:27.847" v="25"/>
          <ac:spMkLst>
            <pc:docMk/>
            <pc:sldMk cId="1742049396" sldId="257"/>
            <ac:spMk id="2" creationId="{359A9869-E6D4-2829-1A82-33A45E639512}"/>
          </ac:spMkLst>
        </pc:spChg>
        <pc:spChg chg="add">
          <ac:chgData name="Finn Alexander Dixon (2511455)" userId="S::2511455@student.uwtsd.ac.uk::dba3ff50-cf3c-499c-b6a6-8492ab27e47a" providerId="AD" clId="Web-{177F02FE-314F-1ACE-10B1-9A042B6D149F}" dt="2025-11-19T15:42:27.847" v="25"/>
          <ac:spMkLst>
            <pc:docMk/>
            <pc:sldMk cId="1742049396" sldId="257"/>
            <ac:spMk id="32" creationId="{47942995-B07F-4636-9A06-C6A104B260A8}"/>
          </ac:spMkLst>
        </pc:spChg>
        <pc:spChg chg="add">
          <ac:chgData name="Finn Alexander Dixon (2511455)" userId="S::2511455@student.uwtsd.ac.uk::dba3ff50-cf3c-499c-b6a6-8492ab27e47a" providerId="AD" clId="Web-{177F02FE-314F-1ACE-10B1-9A042B6D149F}" dt="2025-11-19T15:42:27.847" v="25"/>
          <ac:spMkLst>
            <pc:docMk/>
            <pc:sldMk cId="1742049396" sldId="257"/>
            <ac:spMk id="35" creationId="{B81933D1-5615-42C7-9C0B-4EB7105CCE2D}"/>
          </ac:spMkLst>
        </pc:spChg>
        <pc:spChg chg="add">
          <ac:chgData name="Finn Alexander Dixon (2511455)" userId="S::2511455@student.uwtsd.ac.uk::dba3ff50-cf3c-499c-b6a6-8492ab27e47a" providerId="AD" clId="Web-{177F02FE-314F-1ACE-10B1-9A042B6D149F}" dt="2025-11-19T15:42:27.847" v="25"/>
          <ac:spMkLst>
            <pc:docMk/>
            <pc:sldMk cId="1742049396" sldId="257"/>
            <ac:spMk id="36" creationId="{19C9EAEA-39D0-4B0E-A0EB-51E7B26740B1}"/>
          </ac:spMkLst>
        </pc:spChg>
        <pc:grpChg chg="add">
          <ac:chgData name="Finn Alexander Dixon (2511455)" userId="S::2511455@student.uwtsd.ac.uk::dba3ff50-cf3c-499c-b6a6-8492ab27e47a" providerId="AD" clId="Web-{177F02FE-314F-1ACE-10B1-9A042B6D149F}" dt="2025-11-19T15:42:27.847" v="25"/>
          <ac:grpSpMkLst>
            <pc:docMk/>
            <pc:sldMk cId="1742049396" sldId="257"/>
            <ac:grpSpMk id="33" creationId="{032D8612-31EB-44CF-A1D0-14FD4C705424}"/>
          </ac:grpSpMkLst>
        </pc:grpChg>
        <pc:picChg chg="add mod ord modCrop">
          <ac:chgData name="Finn Alexander Dixon (2511455)" userId="S::2511455@student.uwtsd.ac.uk::dba3ff50-cf3c-499c-b6a6-8492ab27e47a" providerId="AD" clId="Web-{177F02FE-314F-1ACE-10B1-9A042B6D149F}" dt="2025-11-19T15:42:27.847" v="25"/>
          <ac:picMkLst>
            <pc:docMk/>
            <pc:sldMk cId="1742049396" sldId="257"/>
            <ac:picMk id="4" creationId="{7626E5E6-885A-18EB-07A8-DFC079E72F02}"/>
          </ac:picMkLst>
        </pc:picChg>
      </pc:sldChg>
    </pc:docChg>
  </pc:docChgLst>
  <pc:docChgLst>
    <pc:chgData name="Finn Alexander Dixon (2511455)" userId="S::2511455@student.uwtsd.ac.uk::dba3ff50-cf3c-499c-b6a6-8492ab27e47a" providerId="AD" clId="Web-{6E72C3A6-F375-C38A-0D40-9F78CE817FF4}"/>
    <pc:docChg chg="addSld modSld">
      <pc:chgData name="Finn Alexander Dixon (2511455)" userId="S::2511455@student.uwtsd.ac.uk::dba3ff50-cf3c-499c-b6a6-8492ab27e47a" providerId="AD" clId="Web-{6E72C3A6-F375-C38A-0D40-9F78CE817FF4}" dt="2025-11-30T22:11:42.671" v="862"/>
      <pc:docMkLst>
        <pc:docMk/>
      </pc:docMkLst>
      <pc:sldChg chg="modTransition">
        <pc:chgData name="Finn Alexander Dixon (2511455)" userId="S::2511455@student.uwtsd.ac.uk::dba3ff50-cf3c-499c-b6a6-8492ab27e47a" providerId="AD" clId="Web-{6E72C3A6-F375-C38A-0D40-9F78CE817FF4}" dt="2025-11-30T12:14:55.729" v="76"/>
        <pc:sldMkLst>
          <pc:docMk/>
          <pc:sldMk cId="109857222" sldId="256"/>
        </pc:sldMkLst>
      </pc:sldChg>
      <pc:sldChg chg="addSp modSp">
        <pc:chgData name="Finn Alexander Dixon (2511455)" userId="S::2511455@student.uwtsd.ac.uk::dba3ff50-cf3c-499c-b6a6-8492ab27e47a" providerId="AD" clId="Web-{6E72C3A6-F375-C38A-0D40-9F78CE817FF4}" dt="2025-11-30T21:08:24.322" v="782" actId="20577"/>
        <pc:sldMkLst>
          <pc:docMk/>
          <pc:sldMk cId="1742049396" sldId="257"/>
        </pc:sldMkLst>
        <pc:spChg chg="add mod">
          <ac:chgData name="Finn Alexander Dixon (2511455)" userId="S::2511455@student.uwtsd.ac.uk::dba3ff50-cf3c-499c-b6a6-8492ab27e47a" providerId="AD" clId="Web-{6E72C3A6-F375-C38A-0D40-9F78CE817FF4}" dt="2025-11-30T21:08:24.322" v="782" actId="20577"/>
          <ac:spMkLst>
            <pc:docMk/>
            <pc:sldMk cId="1742049396" sldId="257"/>
            <ac:spMk id="3" creationId="{4288C53F-4843-280F-138C-CF491FDC6205}"/>
          </ac:spMkLst>
        </pc:spChg>
      </pc:sldChg>
      <pc:sldChg chg="addSp delSp modSp modTransition">
        <pc:chgData name="Finn Alexander Dixon (2511455)" userId="S::2511455@student.uwtsd.ac.uk::dba3ff50-cf3c-499c-b6a6-8492ab27e47a" providerId="AD" clId="Web-{6E72C3A6-F375-C38A-0D40-9F78CE817FF4}" dt="2025-11-30T19:10:40.760" v="758" actId="20577"/>
        <pc:sldMkLst>
          <pc:docMk/>
          <pc:sldMk cId="1015052252" sldId="258"/>
        </pc:sldMkLst>
        <pc:spChg chg="del">
          <ac:chgData name="Finn Alexander Dixon (2511455)" userId="S::2511455@student.uwtsd.ac.uk::dba3ff50-cf3c-499c-b6a6-8492ab27e47a" providerId="AD" clId="Web-{6E72C3A6-F375-C38A-0D40-9F78CE817FF4}" dt="2025-11-30T19:10:10.838" v="749"/>
          <ac:spMkLst>
            <pc:docMk/>
            <pc:sldMk cId="1015052252" sldId="258"/>
            <ac:spMk id="11" creationId="{256B2C21-A230-48C0-8DF1-C46611373C44}"/>
          </ac:spMkLst>
        </pc:spChg>
        <pc:spChg chg="del">
          <ac:chgData name="Finn Alexander Dixon (2511455)" userId="S::2511455@student.uwtsd.ac.uk::dba3ff50-cf3c-499c-b6a6-8492ab27e47a" providerId="AD" clId="Web-{6E72C3A6-F375-C38A-0D40-9F78CE817FF4}" dt="2025-11-30T19:10:10.838" v="749"/>
          <ac:spMkLst>
            <pc:docMk/>
            <pc:sldMk cId="1015052252" sldId="258"/>
            <ac:spMk id="13" creationId="{3847E18C-932D-4C95-AABA-FEC7C9499AD7}"/>
          </ac:spMkLst>
        </pc:spChg>
        <pc:spChg chg="del">
          <ac:chgData name="Finn Alexander Dixon (2511455)" userId="S::2511455@student.uwtsd.ac.uk::dba3ff50-cf3c-499c-b6a6-8492ab27e47a" providerId="AD" clId="Web-{6E72C3A6-F375-C38A-0D40-9F78CE817FF4}" dt="2025-11-30T19:10:10.838" v="749"/>
          <ac:spMkLst>
            <pc:docMk/>
            <pc:sldMk cId="1015052252" sldId="258"/>
            <ac:spMk id="15" creationId="{3150CB11-0C61-439E-910F-5787759E72A0}"/>
          </ac:spMkLst>
        </pc:spChg>
        <pc:spChg chg="del">
          <ac:chgData name="Finn Alexander Dixon (2511455)" userId="S::2511455@student.uwtsd.ac.uk::dba3ff50-cf3c-499c-b6a6-8492ab27e47a" providerId="AD" clId="Web-{6E72C3A6-F375-C38A-0D40-9F78CE817FF4}" dt="2025-11-30T19:10:10.838" v="749"/>
          <ac:spMkLst>
            <pc:docMk/>
            <pc:sldMk cId="1015052252" sldId="258"/>
            <ac:spMk id="17" creationId="{43F8A58B-5155-44CE-A5FF-7647B47D0A7A}"/>
          </ac:spMkLst>
        </pc:spChg>
        <pc:spChg chg="del">
          <ac:chgData name="Finn Alexander Dixon (2511455)" userId="S::2511455@student.uwtsd.ac.uk::dba3ff50-cf3c-499c-b6a6-8492ab27e47a" providerId="AD" clId="Web-{6E72C3A6-F375-C38A-0D40-9F78CE817FF4}" dt="2025-11-30T19:10:10.838" v="749"/>
          <ac:spMkLst>
            <pc:docMk/>
            <pc:sldMk cId="1015052252" sldId="258"/>
            <ac:spMk id="19" creationId="{443F2ACA-E6D6-4028-82DD-F03C262D5DE6}"/>
          </ac:spMkLst>
        </pc:spChg>
        <pc:spChg chg="add">
          <ac:chgData name="Finn Alexander Dixon (2511455)" userId="S::2511455@student.uwtsd.ac.uk::dba3ff50-cf3c-499c-b6a6-8492ab27e47a" providerId="AD" clId="Web-{6E72C3A6-F375-C38A-0D40-9F78CE817FF4}" dt="2025-11-30T19:10:10.838" v="749"/>
          <ac:spMkLst>
            <pc:docMk/>
            <pc:sldMk cId="1015052252" sldId="258"/>
            <ac:spMk id="24" creationId="{BACC6370-2D7E-4714-9D71-7542949D7D5D}"/>
          </ac:spMkLst>
        </pc:spChg>
        <pc:spChg chg="add">
          <ac:chgData name="Finn Alexander Dixon (2511455)" userId="S::2511455@student.uwtsd.ac.uk::dba3ff50-cf3c-499c-b6a6-8492ab27e47a" providerId="AD" clId="Web-{6E72C3A6-F375-C38A-0D40-9F78CE817FF4}" dt="2025-11-30T19:10:10.838" v="749"/>
          <ac:spMkLst>
            <pc:docMk/>
            <pc:sldMk cId="1015052252" sldId="258"/>
            <ac:spMk id="26" creationId="{256B2C21-A230-48C0-8DF1-C46611373C44}"/>
          </ac:spMkLst>
        </pc:spChg>
        <pc:spChg chg="add">
          <ac:chgData name="Finn Alexander Dixon (2511455)" userId="S::2511455@student.uwtsd.ac.uk::dba3ff50-cf3c-499c-b6a6-8492ab27e47a" providerId="AD" clId="Web-{6E72C3A6-F375-C38A-0D40-9F78CE817FF4}" dt="2025-11-30T19:10:10.838" v="749"/>
          <ac:spMkLst>
            <pc:docMk/>
            <pc:sldMk cId="1015052252" sldId="258"/>
            <ac:spMk id="28" creationId="{3847E18C-932D-4C95-AABA-FEC7C9499AD7}"/>
          </ac:spMkLst>
        </pc:spChg>
        <pc:spChg chg="add">
          <ac:chgData name="Finn Alexander Dixon (2511455)" userId="S::2511455@student.uwtsd.ac.uk::dba3ff50-cf3c-499c-b6a6-8492ab27e47a" providerId="AD" clId="Web-{6E72C3A6-F375-C38A-0D40-9F78CE817FF4}" dt="2025-11-30T19:10:10.838" v="749"/>
          <ac:spMkLst>
            <pc:docMk/>
            <pc:sldMk cId="1015052252" sldId="258"/>
            <ac:spMk id="30" creationId="{3150CB11-0C61-439E-910F-5787759E72A0}"/>
          </ac:spMkLst>
        </pc:spChg>
        <pc:spChg chg="add">
          <ac:chgData name="Finn Alexander Dixon (2511455)" userId="S::2511455@student.uwtsd.ac.uk::dba3ff50-cf3c-499c-b6a6-8492ab27e47a" providerId="AD" clId="Web-{6E72C3A6-F375-C38A-0D40-9F78CE817FF4}" dt="2025-11-30T19:10:10.838" v="749"/>
          <ac:spMkLst>
            <pc:docMk/>
            <pc:sldMk cId="1015052252" sldId="258"/>
            <ac:spMk id="34" creationId="{443F2ACA-E6D6-4028-82DD-F03C262D5DE6}"/>
          </ac:spMkLst>
        </pc:spChg>
        <pc:graphicFrameChg chg="modGraphic">
          <ac:chgData name="Finn Alexander Dixon (2511455)" userId="S::2511455@student.uwtsd.ac.uk::dba3ff50-cf3c-499c-b6a6-8492ab27e47a" providerId="AD" clId="Web-{6E72C3A6-F375-C38A-0D40-9F78CE817FF4}" dt="2025-11-30T19:10:40.760" v="758" actId="20577"/>
          <ac:graphicFrameMkLst>
            <pc:docMk/>
            <pc:sldMk cId="1015052252" sldId="258"/>
            <ac:graphicFrameMk id="5" creationId="{5D837877-FA7C-80EA-520A-18EE9987C560}"/>
          </ac:graphicFrameMkLst>
        </pc:graphicFrameChg>
      </pc:sldChg>
      <pc:sldChg chg="addSp modSp modTransition">
        <pc:chgData name="Finn Alexander Dixon (2511455)" userId="S::2511455@student.uwtsd.ac.uk::dba3ff50-cf3c-499c-b6a6-8492ab27e47a" providerId="AD" clId="Web-{6E72C3A6-F375-C38A-0D40-9F78CE817FF4}" dt="2025-11-30T18:37:25.185" v="528" actId="20577"/>
        <pc:sldMkLst>
          <pc:docMk/>
          <pc:sldMk cId="2295361158" sldId="259"/>
        </pc:sldMkLst>
        <pc:spChg chg="mod">
          <ac:chgData name="Finn Alexander Dixon (2511455)" userId="S::2511455@student.uwtsd.ac.uk::dba3ff50-cf3c-499c-b6a6-8492ab27e47a" providerId="AD" clId="Web-{6E72C3A6-F375-C38A-0D40-9F78CE817FF4}" dt="2025-11-30T18:37:25.185" v="528" actId="20577"/>
          <ac:spMkLst>
            <pc:docMk/>
            <pc:sldMk cId="2295361158" sldId="259"/>
            <ac:spMk id="2" creationId="{B32DD8BC-2095-6883-205C-260C2FCEC65F}"/>
          </ac:spMkLst>
        </pc:spChg>
        <pc:spChg chg="add mod">
          <ac:chgData name="Finn Alexander Dixon (2511455)" userId="S::2511455@student.uwtsd.ac.uk::dba3ff50-cf3c-499c-b6a6-8492ab27e47a" providerId="AD" clId="Web-{6E72C3A6-F375-C38A-0D40-9F78CE817FF4}" dt="2025-11-30T18:36:38.262" v="521" actId="20577"/>
          <ac:spMkLst>
            <pc:docMk/>
            <pc:sldMk cId="2295361158" sldId="259"/>
            <ac:spMk id="10" creationId="{79D078C0-A266-49CF-A57F-BA7D1D4E3177}"/>
          </ac:spMkLst>
        </pc:spChg>
      </pc:sldChg>
      <pc:sldChg chg="modTransition">
        <pc:chgData name="Finn Alexander Dixon (2511455)" userId="S::2511455@student.uwtsd.ac.uk::dba3ff50-cf3c-499c-b6a6-8492ab27e47a" providerId="AD" clId="Web-{6E72C3A6-F375-C38A-0D40-9F78CE817FF4}" dt="2025-11-30T12:11:26.283" v="73"/>
        <pc:sldMkLst>
          <pc:docMk/>
          <pc:sldMk cId="3757631529" sldId="260"/>
        </pc:sldMkLst>
      </pc:sldChg>
      <pc:sldChg chg="modTransition">
        <pc:chgData name="Finn Alexander Dixon (2511455)" userId="S::2511455@student.uwtsd.ac.uk::dba3ff50-cf3c-499c-b6a6-8492ab27e47a" providerId="AD" clId="Web-{6E72C3A6-F375-C38A-0D40-9F78CE817FF4}" dt="2025-11-30T12:12:30.363" v="74"/>
        <pc:sldMkLst>
          <pc:docMk/>
          <pc:sldMk cId="2254317390" sldId="261"/>
        </pc:sldMkLst>
      </pc:sldChg>
      <pc:sldChg chg="addSp delSp modSp modTransition">
        <pc:chgData name="Finn Alexander Dixon (2511455)" userId="S::2511455@student.uwtsd.ac.uk::dba3ff50-cf3c-499c-b6a6-8492ab27e47a" providerId="AD" clId="Web-{6E72C3A6-F375-C38A-0D40-9F78CE817FF4}" dt="2025-11-30T22:11:42.671" v="862"/>
        <pc:sldMkLst>
          <pc:docMk/>
          <pc:sldMk cId="297226668" sldId="262"/>
        </pc:sldMkLst>
        <pc:spChg chg="mod">
          <ac:chgData name="Finn Alexander Dixon (2511455)" userId="S::2511455@student.uwtsd.ac.uk::dba3ff50-cf3c-499c-b6a6-8492ab27e47a" providerId="AD" clId="Web-{6E72C3A6-F375-C38A-0D40-9F78CE817FF4}" dt="2025-11-30T22:11:42.671" v="862"/>
          <ac:spMkLst>
            <pc:docMk/>
            <pc:sldMk cId="297226668" sldId="262"/>
            <ac:spMk id="2" creationId="{72DA508E-47C8-16F8-4C21-537DF1E2C38C}"/>
          </ac:spMkLst>
        </pc:spChg>
        <pc:spChg chg="del mod">
          <ac:chgData name="Finn Alexander Dixon (2511455)" userId="S::2511455@student.uwtsd.ac.uk::dba3ff50-cf3c-499c-b6a6-8492ab27e47a" providerId="AD" clId="Web-{6E72C3A6-F375-C38A-0D40-9F78CE817FF4}" dt="2025-11-30T22:11:42.671" v="862"/>
          <ac:spMkLst>
            <pc:docMk/>
            <pc:sldMk cId="297226668" sldId="262"/>
            <ac:spMk id="3" creationId="{077EBB32-C58C-B427-92AD-669FD32B95B6}"/>
          </ac:spMkLst>
        </pc:spChg>
        <pc:spChg chg="del">
          <ac:chgData name="Finn Alexander Dixon (2511455)" userId="S::2511455@student.uwtsd.ac.uk::dba3ff50-cf3c-499c-b6a6-8492ab27e47a" providerId="AD" clId="Web-{6E72C3A6-F375-C38A-0D40-9F78CE817FF4}" dt="2025-11-30T22:11:42.671" v="862"/>
          <ac:spMkLst>
            <pc:docMk/>
            <pc:sldMk cId="297226668" sldId="262"/>
            <ac:spMk id="8" creationId="{DEE2AD96-B495-4E06-9291-B71706F728CB}"/>
          </ac:spMkLst>
        </pc:spChg>
        <pc:spChg chg="del">
          <ac:chgData name="Finn Alexander Dixon (2511455)" userId="S::2511455@student.uwtsd.ac.uk::dba3ff50-cf3c-499c-b6a6-8492ab27e47a" providerId="AD" clId="Web-{6E72C3A6-F375-C38A-0D40-9F78CE817FF4}" dt="2025-11-30T22:11:42.671" v="862"/>
          <ac:spMkLst>
            <pc:docMk/>
            <pc:sldMk cId="297226668" sldId="262"/>
            <ac:spMk id="10" creationId="{53CF6D67-C5A8-4ADD-9E8E-1E38CA1D3166}"/>
          </ac:spMkLst>
        </pc:spChg>
        <pc:spChg chg="del">
          <ac:chgData name="Finn Alexander Dixon (2511455)" userId="S::2511455@student.uwtsd.ac.uk::dba3ff50-cf3c-499c-b6a6-8492ab27e47a" providerId="AD" clId="Web-{6E72C3A6-F375-C38A-0D40-9F78CE817FF4}" dt="2025-11-30T22:11:42.671" v="862"/>
          <ac:spMkLst>
            <pc:docMk/>
            <pc:sldMk cId="297226668" sldId="262"/>
            <ac:spMk id="12" creationId="{86909FA0-B515-4681-B7A8-FA281D133B94}"/>
          </ac:spMkLst>
        </pc:spChg>
        <pc:spChg chg="del">
          <ac:chgData name="Finn Alexander Dixon (2511455)" userId="S::2511455@student.uwtsd.ac.uk::dba3ff50-cf3c-499c-b6a6-8492ab27e47a" providerId="AD" clId="Web-{6E72C3A6-F375-C38A-0D40-9F78CE817FF4}" dt="2025-11-30T22:11:42.671" v="862"/>
          <ac:spMkLst>
            <pc:docMk/>
            <pc:sldMk cId="297226668" sldId="262"/>
            <ac:spMk id="14" creationId="{21C9FE86-FCC3-4A31-AA1C-C882262B7FE7}"/>
          </ac:spMkLst>
        </pc:spChg>
        <pc:spChg chg="del">
          <ac:chgData name="Finn Alexander Dixon (2511455)" userId="S::2511455@student.uwtsd.ac.uk::dba3ff50-cf3c-499c-b6a6-8492ab27e47a" providerId="AD" clId="Web-{6E72C3A6-F375-C38A-0D40-9F78CE817FF4}" dt="2025-11-30T22:11:42.671" v="862"/>
          <ac:spMkLst>
            <pc:docMk/>
            <pc:sldMk cId="297226668" sldId="262"/>
            <ac:spMk id="16" creationId="{7D96243B-ECED-4B71-8E06-AE9A285EAD20}"/>
          </ac:spMkLst>
        </pc:spChg>
        <pc:spChg chg="del">
          <ac:chgData name="Finn Alexander Dixon (2511455)" userId="S::2511455@student.uwtsd.ac.uk::dba3ff50-cf3c-499c-b6a6-8492ab27e47a" providerId="AD" clId="Web-{6E72C3A6-F375-C38A-0D40-9F78CE817FF4}" dt="2025-11-30T22:11:42.671" v="862"/>
          <ac:spMkLst>
            <pc:docMk/>
            <pc:sldMk cId="297226668" sldId="262"/>
            <ac:spMk id="18" creationId="{A09989E4-EFDC-4A90-A633-E0525FB4139E}"/>
          </ac:spMkLst>
        </pc:spChg>
        <pc:spChg chg="add">
          <ac:chgData name="Finn Alexander Dixon (2511455)" userId="S::2511455@student.uwtsd.ac.uk::dba3ff50-cf3c-499c-b6a6-8492ab27e47a" providerId="AD" clId="Web-{6E72C3A6-F375-C38A-0D40-9F78CE817FF4}" dt="2025-11-30T22:11:42.671" v="862"/>
          <ac:spMkLst>
            <pc:docMk/>
            <pc:sldMk cId="297226668" sldId="262"/>
            <ac:spMk id="24" creationId="{56E9B3E6-E277-4D68-BA48-9CB43FFBD6E2}"/>
          </ac:spMkLst>
        </pc:spChg>
        <pc:spChg chg="add">
          <ac:chgData name="Finn Alexander Dixon (2511455)" userId="S::2511455@student.uwtsd.ac.uk::dba3ff50-cf3c-499c-b6a6-8492ab27e47a" providerId="AD" clId="Web-{6E72C3A6-F375-C38A-0D40-9F78CE817FF4}" dt="2025-11-30T22:11:42.671" v="862"/>
          <ac:spMkLst>
            <pc:docMk/>
            <pc:sldMk cId="297226668" sldId="262"/>
            <ac:spMk id="31" creationId="{D5B0017B-2ECA-49AF-B397-DC140825DF8D}"/>
          </ac:spMkLst>
        </pc:spChg>
      </pc:sldChg>
      <pc:sldChg chg="addSp delSp modSp modTransition">
        <pc:chgData name="Finn Alexander Dixon (2511455)" userId="S::2511455@student.uwtsd.ac.uk::dba3ff50-cf3c-499c-b6a6-8492ab27e47a" providerId="AD" clId="Web-{6E72C3A6-F375-C38A-0D40-9F78CE817FF4}" dt="2025-11-30T19:09:27.135" v="748"/>
        <pc:sldMkLst>
          <pc:docMk/>
          <pc:sldMk cId="3307854165" sldId="263"/>
        </pc:sldMkLst>
        <pc:spChg chg="del mod">
          <ac:chgData name="Finn Alexander Dixon (2511455)" userId="S::2511455@student.uwtsd.ac.uk::dba3ff50-cf3c-499c-b6a6-8492ab27e47a" providerId="AD" clId="Web-{6E72C3A6-F375-C38A-0D40-9F78CE817FF4}" dt="2025-11-30T19:09:27.135" v="748"/>
          <ac:spMkLst>
            <pc:docMk/>
            <pc:sldMk cId="3307854165" sldId="263"/>
            <ac:spMk id="3" creationId="{6067F639-FDEC-DFE1-CF1E-686792264708}"/>
          </ac:spMkLst>
        </pc:spChg>
        <pc:graphicFrameChg chg="add">
          <ac:chgData name="Finn Alexander Dixon (2511455)" userId="S::2511455@student.uwtsd.ac.uk::dba3ff50-cf3c-499c-b6a6-8492ab27e47a" providerId="AD" clId="Web-{6E72C3A6-F375-C38A-0D40-9F78CE817FF4}" dt="2025-11-30T19:09:27.135" v="748"/>
          <ac:graphicFrameMkLst>
            <pc:docMk/>
            <pc:sldMk cId="3307854165" sldId="263"/>
            <ac:graphicFrameMk id="11" creationId="{F5D5FC4D-B748-2641-3C30-82A215998B00}"/>
          </ac:graphicFrameMkLst>
        </pc:graphicFrameChg>
        <pc:picChg chg="add mod">
          <ac:chgData name="Finn Alexander Dixon (2511455)" userId="S::2511455@student.uwtsd.ac.uk::dba3ff50-cf3c-499c-b6a6-8492ab27e47a" providerId="AD" clId="Web-{6E72C3A6-F375-C38A-0D40-9F78CE817FF4}" dt="2025-11-30T12:06:01.455" v="40" actId="1076"/>
          <ac:picMkLst>
            <pc:docMk/>
            <pc:sldMk cId="3307854165" sldId="263"/>
            <ac:picMk id="5" creationId="{6C81D0F8-8897-9B1B-50EB-9A1D7B4B7B21}"/>
          </ac:picMkLst>
        </pc:picChg>
        <pc:picChg chg="add mod">
          <ac:chgData name="Finn Alexander Dixon (2511455)" userId="S::2511455@student.uwtsd.ac.uk::dba3ff50-cf3c-499c-b6a6-8492ab27e47a" providerId="AD" clId="Web-{6E72C3A6-F375-C38A-0D40-9F78CE817FF4}" dt="2025-11-30T12:06:05.018" v="41" actId="1076"/>
          <ac:picMkLst>
            <pc:docMk/>
            <pc:sldMk cId="3307854165" sldId="263"/>
            <ac:picMk id="7" creationId="{D2E8A968-DF64-39EA-20C4-3FF80D5A08A0}"/>
          </ac:picMkLst>
        </pc:picChg>
        <pc:picChg chg="add mod">
          <ac:chgData name="Finn Alexander Dixon (2511455)" userId="S::2511455@student.uwtsd.ac.uk::dba3ff50-cf3c-499c-b6a6-8492ab27e47a" providerId="AD" clId="Web-{6E72C3A6-F375-C38A-0D40-9F78CE817FF4}" dt="2025-11-30T12:05:53.548" v="38" actId="1076"/>
          <ac:picMkLst>
            <pc:docMk/>
            <pc:sldMk cId="3307854165" sldId="263"/>
            <ac:picMk id="9" creationId="{447F286B-BAD4-1B88-D0D1-4DF40FC3AB84}"/>
          </ac:picMkLst>
        </pc:picChg>
      </pc:sldChg>
      <pc:sldChg chg="addSp delSp modSp new modTransition">
        <pc:chgData name="Finn Alexander Dixon (2511455)" userId="S::2511455@student.uwtsd.ac.uk::dba3ff50-cf3c-499c-b6a6-8492ab27e47a" providerId="AD" clId="Web-{6E72C3A6-F375-C38A-0D40-9F78CE817FF4}" dt="2025-11-30T12:19:22.365" v="78"/>
        <pc:sldMkLst>
          <pc:docMk/>
          <pc:sldMk cId="1852048522" sldId="264"/>
        </pc:sldMkLst>
        <pc:spChg chg="mod">
          <ac:chgData name="Finn Alexander Dixon (2511455)" userId="S::2511455@student.uwtsd.ac.uk::dba3ff50-cf3c-499c-b6a6-8492ab27e47a" providerId="AD" clId="Web-{6E72C3A6-F375-C38A-0D40-9F78CE817FF4}" dt="2025-11-30T12:04:35.478" v="29" actId="20577"/>
          <ac:spMkLst>
            <pc:docMk/>
            <pc:sldMk cId="1852048522" sldId="264"/>
            <ac:spMk id="2" creationId="{E94189B5-07F0-3D10-DFF7-B8596E650DC9}"/>
          </ac:spMkLst>
        </pc:spChg>
        <pc:spChg chg="del">
          <ac:chgData name="Finn Alexander Dixon (2511455)" userId="S::2511455@student.uwtsd.ac.uk::dba3ff50-cf3c-499c-b6a6-8492ab27e47a" providerId="AD" clId="Web-{6E72C3A6-F375-C38A-0D40-9F78CE817FF4}" dt="2025-11-30T11:58:26.059" v="3"/>
          <ac:spMkLst>
            <pc:docMk/>
            <pc:sldMk cId="1852048522" sldId="264"/>
            <ac:spMk id="3" creationId="{A4DF6022-E478-B4E1-8831-7BE4273D218C}"/>
          </ac:spMkLst>
        </pc:spChg>
        <pc:spChg chg="add del">
          <ac:chgData name="Finn Alexander Dixon (2511455)" userId="S::2511455@student.uwtsd.ac.uk::dba3ff50-cf3c-499c-b6a6-8492ab27e47a" providerId="AD" clId="Web-{6E72C3A6-F375-C38A-0D40-9F78CE817FF4}" dt="2025-11-30T12:19:22.365" v="78"/>
          <ac:spMkLst>
            <pc:docMk/>
            <pc:sldMk cId="1852048522" sldId="264"/>
            <ac:spMk id="8" creationId="{F2C2C419-DBA8-0D7A-2971-936DB8EA0215}"/>
          </ac:spMkLst>
        </pc:spChg>
        <pc:picChg chg="add mod ord">
          <ac:chgData name="Finn Alexander Dixon (2511455)" userId="S::2511455@student.uwtsd.ac.uk::dba3ff50-cf3c-499c-b6a6-8492ab27e47a" providerId="AD" clId="Web-{6E72C3A6-F375-C38A-0D40-9F78CE817FF4}" dt="2025-11-30T11:58:31.716" v="4" actId="1076"/>
          <ac:picMkLst>
            <pc:docMk/>
            <pc:sldMk cId="1852048522" sldId="264"/>
            <ac:picMk id="4" creationId="{A2253E18-A59D-A5E3-0595-0A16F2052FB5}"/>
          </ac:picMkLst>
        </pc:picChg>
        <pc:picChg chg="add del mod">
          <ac:chgData name="Finn Alexander Dixon (2511455)" userId="S::2511455@student.uwtsd.ac.uk::dba3ff50-cf3c-499c-b6a6-8492ab27e47a" providerId="AD" clId="Web-{6E72C3A6-F375-C38A-0D40-9F78CE817FF4}" dt="2025-11-30T12:00:37.753" v="11"/>
          <ac:picMkLst>
            <pc:docMk/>
            <pc:sldMk cId="1852048522" sldId="264"/>
            <ac:picMk id="5" creationId="{57828618-B7D7-D06A-6D98-4773B5244082}"/>
          </ac:picMkLst>
        </pc:picChg>
        <pc:picChg chg="add mod">
          <ac:chgData name="Finn Alexander Dixon (2511455)" userId="S::2511455@student.uwtsd.ac.uk::dba3ff50-cf3c-499c-b6a6-8492ab27e47a" providerId="AD" clId="Web-{6E72C3A6-F375-C38A-0D40-9F78CE817FF4}" dt="2025-11-30T12:00:28.846" v="10" actId="14100"/>
          <ac:picMkLst>
            <pc:docMk/>
            <pc:sldMk cId="1852048522" sldId="264"/>
            <ac:picMk id="6" creationId="{103B9AEB-513D-1C9C-4136-8794F590B4E3}"/>
          </ac:picMkLst>
        </pc:picChg>
        <pc:picChg chg="add mod">
          <ac:chgData name="Finn Alexander Dixon (2511455)" userId="S::2511455@student.uwtsd.ac.uk::dba3ff50-cf3c-499c-b6a6-8492ab27e47a" providerId="AD" clId="Web-{6E72C3A6-F375-C38A-0D40-9F78CE817FF4}" dt="2025-11-30T12:03:43.258" v="14" actId="14100"/>
          <ac:picMkLst>
            <pc:docMk/>
            <pc:sldMk cId="1852048522" sldId="264"/>
            <ac:picMk id="7" creationId="{314E1753-356E-A679-46C1-0F09CDEDFB46}"/>
          </ac:picMkLst>
        </pc:picChg>
      </pc:sldChg>
      <pc:sldChg chg="addSp modSp new modTransition">
        <pc:chgData name="Finn Alexander Dixon (2511455)" userId="S::2511455@student.uwtsd.ac.uk::dba3ff50-cf3c-499c-b6a6-8492ab27e47a" providerId="AD" clId="Web-{6E72C3A6-F375-C38A-0D40-9F78CE817FF4}" dt="2025-11-30T12:10:14.078" v="72"/>
        <pc:sldMkLst>
          <pc:docMk/>
          <pc:sldMk cId="3448656449" sldId="265"/>
        </pc:sldMkLst>
        <pc:spChg chg="mod">
          <ac:chgData name="Finn Alexander Dixon (2511455)" userId="S::2511455@student.uwtsd.ac.uk::dba3ff50-cf3c-499c-b6a6-8492ab27e47a" providerId="AD" clId="Web-{6E72C3A6-F375-C38A-0D40-9F78CE817FF4}" dt="2025-11-30T12:09:01.309" v="63" actId="20577"/>
          <ac:spMkLst>
            <pc:docMk/>
            <pc:sldMk cId="3448656449" sldId="265"/>
            <ac:spMk id="2" creationId="{4D3B5C87-9471-12F7-AF0E-6E8A566C4CB4}"/>
          </ac:spMkLst>
        </pc:spChg>
        <pc:spChg chg="mod">
          <ac:chgData name="Finn Alexander Dixon (2511455)" userId="S::2511455@student.uwtsd.ac.uk::dba3ff50-cf3c-499c-b6a6-8492ab27e47a" providerId="AD" clId="Web-{6E72C3A6-F375-C38A-0D40-9F78CE817FF4}" dt="2025-11-30T12:10:03.327" v="71" actId="20577"/>
          <ac:spMkLst>
            <pc:docMk/>
            <pc:sldMk cId="3448656449" sldId="265"/>
            <ac:spMk id="3" creationId="{F5A9784F-81D8-4664-2162-8776BAE6FC3E}"/>
          </ac:spMkLst>
        </pc:spChg>
        <pc:picChg chg="add mod">
          <ac:chgData name="Finn Alexander Dixon (2511455)" userId="S::2511455@student.uwtsd.ac.uk::dba3ff50-cf3c-499c-b6a6-8492ab27e47a" providerId="AD" clId="Web-{6E72C3A6-F375-C38A-0D40-9F78CE817FF4}" dt="2025-11-30T12:09:25.857" v="66" actId="1076"/>
          <ac:picMkLst>
            <pc:docMk/>
            <pc:sldMk cId="3448656449" sldId="265"/>
            <ac:picMk id="5" creationId="{D827AF15-0FC4-0B50-A444-8E640695D12B}"/>
          </ac:picMkLst>
        </pc:picChg>
        <pc:picChg chg="add mod">
          <ac:chgData name="Finn Alexander Dixon (2511455)" userId="S::2511455@student.uwtsd.ac.uk::dba3ff50-cf3c-499c-b6a6-8492ab27e47a" providerId="AD" clId="Web-{6E72C3A6-F375-C38A-0D40-9F78CE817FF4}" dt="2025-11-30T12:09:40.639" v="68" actId="1076"/>
          <ac:picMkLst>
            <pc:docMk/>
            <pc:sldMk cId="3448656449" sldId="265"/>
            <ac:picMk id="7" creationId="{5C018C00-10DC-2EE5-D4AB-9D1BE6F96418}"/>
          </ac:picMkLst>
        </pc:picChg>
        <pc:picChg chg="add mod">
          <ac:chgData name="Finn Alexander Dixon (2511455)" userId="S::2511455@student.uwtsd.ac.uk::dba3ff50-cf3c-499c-b6a6-8492ab27e47a" providerId="AD" clId="Web-{6E72C3A6-F375-C38A-0D40-9F78CE817FF4}" dt="2025-11-30T12:09:56.530" v="70" actId="1076"/>
          <ac:picMkLst>
            <pc:docMk/>
            <pc:sldMk cId="3448656449" sldId="265"/>
            <ac:picMk id="9" creationId="{E221CDF7-0680-2817-B221-259993B8602A}"/>
          </ac:picMkLst>
        </pc:picChg>
      </pc:sldChg>
      <pc:sldChg chg="addSp modSp new mod modTransition setBg">
        <pc:chgData name="Finn Alexander Dixon (2511455)" userId="S::2511455@student.uwtsd.ac.uk::dba3ff50-cf3c-499c-b6a6-8492ab27e47a" providerId="AD" clId="Web-{6E72C3A6-F375-C38A-0D40-9F78CE817FF4}" dt="2025-11-30T19:11:32.198" v="759"/>
        <pc:sldMkLst>
          <pc:docMk/>
          <pc:sldMk cId="4002723345" sldId="266"/>
        </pc:sldMkLst>
        <pc:spChg chg="mod">
          <ac:chgData name="Finn Alexander Dixon (2511455)" userId="S::2511455@student.uwtsd.ac.uk::dba3ff50-cf3c-499c-b6a6-8492ab27e47a" providerId="AD" clId="Web-{6E72C3A6-F375-C38A-0D40-9F78CE817FF4}" dt="2025-11-30T19:08:42.947" v="747"/>
          <ac:spMkLst>
            <pc:docMk/>
            <pc:sldMk cId="4002723345" sldId="266"/>
            <ac:spMk id="2" creationId="{DB964E9F-51B8-B418-D204-C7DD4876957F}"/>
          </ac:spMkLst>
        </pc:spChg>
        <pc:spChg chg="mod ord">
          <ac:chgData name="Finn Alexander Dixon (2511455)" userId="S::2511455@student.uwtsd.ac.uk::dba3ff50-cf3c-499c-b6a6-8492ab27e47a" providerId="AD" clId="Web-{6E72C3A6-F375-C38A-0D40-9F78CE817FF4}" dt="2025-11-30T19:08:42.947" v="747"/>
          <ac:spMkLst>
            <pc:docMk/>
            <pc:sldMk cId="4002723345" sldId="266"/>
            <ac:spMk id="3" creationId="{BB853B2D-84E1-8EAA-CB2E-B95ADA091EE0}"/>
          </ac:spMkLst>
        </pc:spChg>
        <pc:spChg chg="add">
          <ac:chgData name="Finn Alexander Dixon (2511455)" userId="S::2511455@student.uwtsd.ac.uk::dba3ff50-cf3c-499c-b6a6-8492ab27e47a" providerId="AD" clId="Web-{6E72C3A6-F375-C38A-0D40-9F78CE817FF4}" dt="2025-11-30T19:08:42.947" v="747"/>
          <ac:spMkLst>
            <pc:docMk/>
            <pc:sldMk cId="4002723345" sldId="266"/>
            <ac:spMk id="9" creationId="{2EB492CD-616E-47F8-933B-5E2D952A0593}"/>
          </ac:spMkLst>
        </pc:spChg>
        <pc:spChg chg="add">
          <ac:chgData name="Finn Alexander Dixon (2511455)" userId="S::2511455@student.uwtsd.ac.uk::dba3ff50-cf3c-499c-b6a6-8492ab27e47a" providerId="AD" clId="Web-{6E72C3A6-F375-C38A-0D40-9F78CE817FF4}" dt="2025-11-30T19:08:42.947" v="747"/>
          <ac:spMkLst>
            <pc:docMk/>
            <pc:sldMk cId="4002723345" sldId="266"/>
            <ac:spMk id="11" creationId="{59383CF9-23B5-4335-9B21-1791C4CF1C75}"/>
          </ac:spMkLst>
        </pc:spChg>
        <pc:spChg chg="add">
          <ac:chgData name="Finn Alexander Dixon (2511455)" userId="S::2511455@student.uwtsd.ac.uk::dba3ff50-cf3c-499c-b6a6-8492ab27e47a" providerId="AD" clId="Web-{6E72C3A6-F375-C38A-0D40-9F78CE817FF4}" dt="2025-11-30T19:08:42.947" v="747"/>
          <ac:spMkLst>
            <pc:docMk/>
            <pc:sldMk cId="4002723345" sldId="266"/>
            <ac:spMk id="13" creationId="{0007FE00-9498-4706-B255-6437B0252C02}"/>
          </ac:spMkLst>
        </pc:spChg>
        <pc:picChg chg="add mod modCrop">
          <ac:chgData name="Finn Alexander Dixon (2511455)" userId="S::2511455@student.uwtsd.ac.uk::dba3ff50-cf3c-499c-b6a6-8492ab27e47a" providerId="AD" clId="Web-{6E72C3A6-F375-C38A-0D40-9F78CE817FF4}" dt="2025-11-30T19:08:42.947" v="747"/>
          <ac:picMkLst>
            <pc:docMk/>
            <pc:sldMk cId="4002723345" sldId="266"/>
            <ac:picMk id="4" creationId="{726A7756-0680-DEC2-8B45-61D3607071B3}"/>
          </ac:picMkLst>
        </pc:picChg>
      </pc:sldChg>
    </pc:docChg>
  </pc:docChgLst>
  <pc:docChgLst>
    <pc:chgData name="Finn Alexander Dixon (2511455)" userId="S::2511455@student.uwtsd.ac.uk::dba3ff50-cf3c-499c-b6a6-8492ab27e47a" providerId="AD" clId="Web-{03BEE219-B0BB-D305-AE5F-C7E00611D55C}"/>
    <pc:docChg chg="addSld modSld">
      <pc:chgData name="Finn Alexander Dixon (2511455)" userId="S::2511455@student.uwtsd.ac.uk::dba3ff50-cf3c-499c-b6a6-8492ab27e47a" providerId="AD" clId="Web-{03BEE219-B0BB-D305-AE5F-C7E00611D55C}" dt="2025-11-30T00:00:18.019" v="1390" actId="20577"/>
      <pc:docMkLst>
        <pc:docMk/>
      </pc:docMkLst>
      <pc:sldChg chg="addSp delSp modSp mod setBg">
        <pc:chgData name="Finn Alexander Dixon (2511455)" userId="S::2511455@student.uwtsd.ac.uk::dba3ff50-cf3c-499c-b6a6-8492ab27e47a" providerId="AD" clId="Web-{03BEE219-B0BB-D305-AE5F-C7E00611D55C}" dt="2025-11-28T16:27:35.548" v="19"/>
        <pc:sldMkLst>
          <pc:docMk/>
          <pc:sldMk cId="109857222" sldId="256"/>
        </pc:sldMkLst>
        <pc:spChg chg="mod">
          <ac:chgData name="Finn Alexander Dixon (2511455)" userId="S::2511455@student.uwtsd.ac.uk::dba3ff50-cf3c-499c-b6a6-8492ab27e47a" providerId="AD" clId="Web-{03BEE219-B0BB-D305-AE5F-C7E00611D55C}" dt="2025-11-28T16:27:35.548" v="19"/>
          <ac:spMkLst>
            <pc:docMk/>
            <pc:sldMk cId="109857222" sldId="256"/>
            <ac:spMk id="2" creationId="{00000000-0000-0000-0000-000000000000}"/>
          </ac:spMkLst>
        </pc:spChg>
        <pc:spChg chg="mod">
          <ac:chgData name="Finn Alexander Dixon (2511455)" userId="S::2511455@student.uwtsd.ac.uk::dba3ff50-cf3c-499c-b6a6-8492ab27e47a" providerId="AD" clId="Web-{03BEE219-B0BB-D305-AE5F-C7E00611D55C}" dt="2025-11-28T16:27:35.360" v="18" actId="20577"/>
          <ac:spMkLst>
            <pc:docMk/>
            <pc:sldMk cId="109857222" sldId="256"/>
            <ac:spMk id="3" creationId="{00000000-0000-0000-0000-000000000000}"/>
          </ac:spMkLst>
        </pc:spChg>
        <pc:spChg chg="add">
          <ac:chgData name="Finn Alexander Dixon (2511455)" userId="S::2511455@student.uwtsd.ac.uk::dba3ff50-cf3c-499c-b6a6-8492ab27e47a" providerId="AD" clId="Web-{03BEE219-B0BB-D305-AE5F-C7E00611D55C}" dt="2025-11-28T16:27:35.548" v="19"/>
          <ac:spMkLst>
            <pc:docMk/>
            <pc:sldMk cId="109857222" sldId="256"/>
            <ac:spMk id="28" creationId="{3A930249-8242-4E2B-AF17-C01826488321}"/>
          </ac:spMkLst>
        </pc:spChg>
        <pc:spChg chg="add">
          <ac:chgData name="Finn Alexander Dixon (2511455)" userId="S::2511455@student.uwtsd.ac.uk::dba3ff50-cf3c-499c-b6a6-8492ab27e47a" providerId="AD" clId="Web-{03BEE219-B0BB-D305-AE5F-C7E00611D55C}" dt="2025-11-28T16:27:35.548" v="19"/>
          <ac:spMkLst>
            <pc:docMk/>
            <pc:sldMk cId="109857222" sldId="256"/>
            <ac:spMk id="30" creationId="{A5BDD999-C5E1-4B3E-A710-768673819165}"/>
          </ac:spMkLst>
        </pc:spChg>
      </pc:sldChg>
      <pc:sldChg chg="addSp delSp modSp new mod setBg">
        <pc:chgData name="Finn Alexander Dixon (2511455)" userId="S::2511455@student.uwtsd.ac.uk::dba3ff50-cf3c-499c-b6a6-8492ab27e47a" providerId="AD" clId="Web-{03BEE219-B0BB-D305-AE5F-C7E00611D55C}" dt="2025-11-29T23:59:05.200" v="1385" actId="20577"/>
        <pc:sldMkLst>
          <pc:docMk/>
          <pc:sldMk cId="1015052252" sldId="258"/>
        </pc:sldMkLst>
        <pc:spChg chg="mod">
          <ac:chgData name="Finn Alexander Dixon (2511455)" userId="S::2511455@student.uwtsd.ac.uk::dba3ff50-cf3c-499c-b6a6-8492ab27e47a" providerId="AD" clId="Web-{03BEE219-B0BB-D305-AE5F-C7E00611D55C}" dt="2025-11-28T16:39:28.819" v="138"/>
          <ac:spMkLst>
            <pc:docMk/>
            <pc:sldMk cId="1015052252" sldId="258"/>
            <ac:spMk id="2" creationId="{68F70E0D-37DB-25C1-96DA-C7BE1B8F1769}"/>
          </ac:spMkLst>
        </pc:spChg>
        <pc:graphicFrameChg chg="add modGraphic">
          <ac:chgData name="Finn Alexander Dixon (2511455)" userId="S::2511455@student.uwtsd.ac.uk::dba3ff50-cf3c-499c-b6a6-8492ab27e47a" providerId="AD" clId="Web-{03BEE219-B0BB-D305-AE5F-C7E00611D55C}" dt="2025-11-29T23:59:05.200" v="1385" actId="20577"/>
          <ac:graphicFrameMkLst>
            <pc:docMk/>
            <pc:sldMk cId="1015052252" sldId="258"/>
            <ac:graphicFrameMk id="5" creationId="{5D837877-FA7C-80EA-520A-18EE9987C560}"/>
          </ac:graphicFrameMkLst>
        </pc:graphicFrameChg>
      </pc:sldChg>
      <pc:sldChg chg="addSp delSp modSp new mod setBg">
        <pc:chgData name="Finn Alexander Dixon (2511455)" userId="S::2511455@student.uwtsd.ac.uk::dba3ff50-cf3c-499c-b6a6-8492ab27e47a" providerId="AD" clId="Web-{03BEE219-B0BB-D305-AE5F-C7E00611D55C}" dt="2025-11-29T23:07:16.975" v="739"/>
        <pc:sldMkLst>
          <pc:docMk/>
          <pc:sldMk cId="2295361158" sldId="259"/>
        </pc:sldMkLst>
        <pc:spChg chg="mod">
          <ac:chgData name="Finn Alexander Dixon (2511455)" userId="S::2511455@student.uwtsd.ac.uk::dba3ff50-cf3c-499c-b6a6-8492ab27e47a" providerId="AD" clId="Web-{03BEE219-B0BB-D305-AE5F-C7E00611D55C}" dt="2025-11-28T17:25:18.801" v="488"/>
          <ac:spMkLst>
            <pc:docMk/>
            <pc:sldMk cId="2295361158" sldId="259"/>
            <ac:spMk id="2" creationId="{B32DD8BC-2095-6883-205C-260C2FCEC65F}"/>
          </ac:spMkLst>
        </pc:spChg>
        <pc:spChg chg="add">
          <ac:chgData name="Finn Alexander Dixon (2511455)" userId="S::2511455@student.uwtsd.ac.uk::dba3ff50-cf3c-499c-b6a6-8492ab27e47a" providerId="AD" clId="Web-{03BEE219-B0BB-D305-AE5F-C7E00611D55C}" dt="2025-11-28T17:25:18.801" v="488"/>
          <ac:spMkLst>
            <pc:docMk/>
            <pc:sldMk cId="2295361158" sldId="259"/>
            <ac:spMk id="86" creationId="{637B2035-1FCB-439A-B421-095E136C7E07}"/>
          </ac:spMkLst>
        </pc:spChg>
        <pc:spChg chg="add">
          <ac:chgData name="Finn Alexander Dixon (2511455)" userId="S::2511455@student.uwtsd.ac.uk::dba3ff50-cf3c-499c-b6a6-8492ab27e47a" providerId="AD" clId="Web-{03BEE219-B0BB-D305-AE5F-C7E00611D55C}" dt="2025-11-28T17:25:18.801" v="488"/>
          <ac:spMkLst>
            <pc:docMk/>
            <pc:sldMk cId="2295361158" sldId="259"/>
            <ac:spMk id="87" creationId="{676D6CDF-C512-4739-B158-55EE955EFA39}"/>
          </ac:spMkLst>
        </pc:spChg>
        <pc:graphicFrameChg chg="add mod ord modGraphic">
          <ac:chgData name="Finn Alexander Dixon (2511455)" userId="S::2511455@student.uwtsd.ac.uk::dba3ff50-cf3c-499c-b6a6-8492ab27e47a" providerId="AD" clId="Web-{03BEE219-B0BB-D305-AE5F-C7E00611D55C}" dt="2025-11-28T17:25:18.801" v="488"/>
          <ac:graphicFrameMkLst>
            <pc:docMk/>
            <pc:sldMk cId="2295361158" sldId="259"/>
            <ac:graphicFrameMk id="49" creationId="{E488A461-9E12-7F77-A78A-5DFDA6BEB132}"/>
          </ac:graphicFrameMkLst>
        </pc:graphicFrameChg>
        <pc:picChg chg="add mod modCrop">
          <ac:chgData name="Finn Alexander Dixon (2511455)" userId="S::2511455@student.uwtsd.ac.uk::dba3ff50-cf3c-499c-b6a6-8492ab27e47a" providerId="AD" clId="Web-{03BEE219-B0BB-D305-AE5F-C7E00611D55C}" dt="2025-11-28T17:25:18.801" v="488"/>
          <ac:picMkLst>
            <pc:docMk/>
            <pc:sldMk cId="2295361158" sldId="259"/>
            <ac:picMk id="39" creationId="{084226C0-0471-E515-DB28-9D71F24E12D5}"/>
          </ac:picMkLst>
        </pc:picChg>
      </pc:sldChg>
      <pc:sldChg chg="addSp delSp modSp new mod setBg">
        <pc:chgData name="Finn Alexander Dixon (2511455)" userId="S::2511455@student.uwtsd.ac.uk::dba3ff50-cf3c-499c-b6a6-8492ab27e47a" providerId="AD" clId="Web-{03BEE219-B0BB-D305-AE5F-C7E00611D55C}" dt="2025-11-29T23:52:12.636" v="1242"/>
        <pc:sldMkLst>
          <pc:docMk/>
          <pc:sldMk cId="3757631529" sldId="260"/>
        </pc:sldMkLst>
        <pc:spChg chg="mod">
          <ac:chgData name="Finn Alexander Dixon (2511455)" userId="S::2511455@student.uwtsd.ac.uk::dba3ff50-cf3c-499c-b6a6-8492ab27e47a" providerId="AD" clId="Web-{03BEE219-B0BB-D305-AE5F-C7E00611D55C}" dt="2025-11-29T23:52:12.636" v="1242"/>
          <ac:spMkLst>
            <pc:docMk/>
            <pc:sldMk cId="3757631529" sldId="260"/>
            <ac:spMk id="2" creationId="{DDD3F6A6-A25E-9F09-8691-BA5521795463}"/>
          </ac:spMkLst>
        </pc:spChg>
        <pc:spChg chg="add">
          <ac:chgData name="Finn Alexander Dixon (2511455)" userId="S::2511455@student.uwtsd.ac.uk::dba3ff50-cf3c-499c-b6a6-8492ab27e47a" providerId="AD" clId="Web-{03BEE219-B0BB-D305-AE5F-C7E00611D55C}" dt="2025-11-29T23:52:12.636" v="1242"/>
          <ac:spMkLst>
            <pc:docMk/>
            <pc:sldMk cId="3757631529" sldId="260"/>
            <ac:spMk id="20" creationId="{058A14AF-9FB5-4CC7-BA35-E8E85D3EDF0E}"/>
          </ac:spMkLst>
        </pc:spChg>
        <pc:spChg chg="add">
          <ac:chgData name="Finn Alexander Dixon (2511455)" userId="S::2511455@student.uwtsd.ac.uk::dba3ff50-cf3c-499c-b6a6-8492ab27e47a" providerId="AD" clId="Web-{03BEE219-B0BB-D305-AE5F-C7E00611D55C}" dt="2025-11-29T23:52:12.636" v="1242"/>
          <ac:spMkLst>
            <pc:docMk/>
            <pc:sldMk cId="3757631529" sldId="260"/>
            <ac:spMk id="22" creationId="{3A9A4357-BD1D-4622-A4FE-766E6AB8DE84}"/>
          </ac:spMkLst>
        </pc:spChg>
        <pc:spChg chg="add">
          <ac:chgData name="Finn Alexander Dixon (2511455)" userId="S::2511455@student.uwtsd.ac.uk::dba3ff50-cf3c-499c-b6a6-8492ab27e47a" providerId="AD" clId="Web-{03BEE219-B0BB-D305-AE5F-C7E00611D55C}" dt="2025-11-29T23:52:12.636" v="1242"/>
          <ac:spMkLst>
            <pc:docMk/>
            <pc:sldMk cId="3757631529" sldId="260"/>
            <ac:spMk id="24" creationId="{E659831F-0D9A-4C63-9EBB-8435B85A440F}"/>
          </ac:spMkLst>
        </pc:spChg>
        <pc:spChg chg="add">
          <ac:chgData name="Finn Alexander Dixon (2511455)" userId="S::2511455@student.uwtsd.ac.uk::dba3ff50-cf3c-499c-b6a6-8492ab27e47a" providerId="AD" clId="Web-{03BEE219-B0BB-D305-AE5F-C7E00611D55C}" dt="2025-11-29T23:52:12.636" v="1242"/>
          <ac:spMkLst>
            <pc:docMk/>
            <pc:sldMk cId="3757631529" sldId="260"/>
            <ac:spMk id="26" creationId="{E6995CE5-F890-4ABA-82A2-26507CE8D2A3}"/>
          </ac:spMkLst>
        </pc:spChg>
        <pc:graphicFrameChg chg="add mod ord modGraphic">
          <ac:chgData name="Finn Alexander Dixon (2511455)" userId="S::2511455@student.uwtsd.ac.uk::dba3ff50-cf3c-499c-b6a6-8492ab27e47a" providerId="AD" clId="Web-{03BEE219-B0BB-D305-AE5F-C7E00611D55C}" dt="2025-11-29T23:52:12.636" v="1242"/>
          <ac:graphicFrameMkLst>
            <pc:docMk/>
            <pc:sldMk cId="3757631529" sldId="260"/>
            <ac:graphicFrameMk id="5" creationId="{339B5D60-BB50-B628-797C-06977A5107CD}"/>
          </ac:graphicFrameMkLst>
        </pc:graphicFrameChg>
        <pc:picChg chg="add mod">
          <ac:chgData name="Finn Alexander Dixon (2511455)" userId="S::2511455@student.uwtsd.ac.uk::dba3ff50-cf3c-499c-b6a6-8492ab27e47a" providerId="AD" clId="Web-{03BEE219-B0BB-D305-AE5F-C7E00611D55C}" dt="2025-11-29T23:52:12.636" v="1242"/>
          <ac:picMkLst>
            <pc:docMk/>
            <pc:sldMk cId="3757631529" sldId="260"/>
            <ac:picMk id="15" creationId="{97F32BBD-554D-BE0F-3D4A-1BEBB06E2ABF}"/>
          </ac:picMkLst>
        </pc:picChg>
      </pc:sldChg>
      <pc:sldChg chg="addSp delSp modSp new mod setBg">
        <pc:chgData name="Finn Alexander Dixon (2511455)" userId="S::2511455@student.uwtsd.ac.uk::dba3ff50-cf3c-499c-b6a6-8492ab27e47a" providerId="AD" clId="Web-{03BEE219-B0BB-D305-AE5F-C7E00611D55C}" dt="2025-11-30T00:00:18.019" v="1390" actId="20577"/>
        <pc:sldMkLst>
          <pc:docMk/>
          <pc:sldMk cId="2254317390" sldId="261"/>
        </pc:sldMkLst>
        <pc:spChg chg="mod">
          <ac:chgData name="Finn Alexander Dixon (2511455)" userId="S::2511455@student.uwtsd.ac.uk::dba3ff50-cf3c-499c-b6a6-8492ab27e47a" providerId="AD" clId="Web-{03BEE219-B0BB-D305-AE5F-C7E00611D55C}" dt="2025-11-29T23:59:59.455" v="1388"/>
          <ac:spMkLst>
            <pc:docMk/>
            <pc:sldMk cId="2254317390" sldId="261"/>
            <ac:spMk id="2" creationId="{0A7E4DEF-C8A2-D34B-03F3-264F4EDAC802}"/>
          </ac:spMkLst>
        </pc:spChg>
        <pc:spChg chg="add mod">
          <ac:chgData name="Finn Alexander Dixon (2511455)" userId="S::2511455@student.uwtsd.ac.uk::dba3ff50-cf3c-499c-b6a6-8492ab27e47a" providerId="AD" clId="Web-{03BEE219-B0BB-D305-AE5F-C7E00611D55C}" dt="2025-11-30T00:00:18.019" v="1390" actId="20577"/>
          <ac:spMkLst>
            <pc:docMk/>
            <pc:sldMk cId="2254317390" sldId="261"/>
            <ac:spMk id="5" creationId="{9F9F99B6-ECA7-00D6-178E-BBAE970D06BF}"/>
          </ac:spMkLst>
        </pc:spChg>
        <pc:spChg chg="add">
          <ac:chgData name="Finn Alexander Dixon (2511455)" userId="S::2511455@student.uwtsd.ac.uk::dba3ff50-cf3c-499c-b6a6-8492ab27e47a" providerId="AD" clId="Web-{03BEE219-B0BB-D305-AE5F-C7E00611D55C}" dt="2025-11-29T23:59:59.455" v="1388"/>
          <ac:spMkLst>
            <pc:docMk/>
            <pc:sldMk cId="2254317390" sldId="261"/>
            <ac:spMk id="48" creationId="{5EF17487-C386-4F99-B5EB-4FD3DF4236B2}"/>
          </ac:spMkLst>
        </pc:spChg>
        <pc:spChg chg="add">
          <ac:chgData name="Finn Alexander Dixon (2511455)" userId="S::2511455@student.uwtsd.ac.uk::dba3ff50-cf3c-499c-b6a6-8492ab27e47a" providerId="AD" clId="Web-{03BEE219-B0BB-D305-AE5F-C7E00611D55C}" dt="2025-11-29T23:59:59.455" v="1388"/>
          <ac:spMkLst>
            <pc:docMk/>
            <pc:sldMk cId="2254317390" sldId="261"/>
            <ac:spMk id="49" creationId="{A0DE92DF-4769-4DE9-93FD-EE31271850CA}"/>
          </ac:spMkLst>
        </pc:spChg>
        <pc:picChg chg="add mod ord">
          <ac:chgData name="Finn Alexander Dixon (2511455)" userId="S::2511455@student.uwtsd.ac.uk::dba3ff50-cf3c-499c-b6a6-8492ab27e47a" providerId="AD" clId="Web-{03BEE219-B0BB-D305-AE5F-C7E00611D55C}" dt="2025-11-29T23:59:59.455" v="1388"/>
          <ac:picMkLst>
            <pc:docMk/>
            <pc:sldMk cId="2254317390" sldId="261"/>
            <ac:picMk id="4" creationId="{65FB78B6-4FCF-A7DE-83FE-E0C882181FA1}"/>
          </ac:picMkLst>
        </pc:picChg>
        <pc:picChg chg="add mod ord">
          <ac:chgData name="Finn Alexander Dixon (2511455)" userId="S::2511455@student.uwtsd.ac.uk::dba3ff50-cf3c-499c-b6a6-8492ab27e47a" providerId="AD" clId="Web-{03BEE219-B0BB-D305-AE5F-C7E00611D55C}" dt="2025-11-29T23:59:59.455" v="1388"/>
          <ac:picMkLst>
            <pc:docMk/>
            <pc:sldMk cId="2254317390" sldId="261"/>
            <ac:picMk id="6" creationId="{E95F5F5E-01CC-E8DC-DC18-99835E7913ED}"/>
          </ac:picMkLst>
        </pc:picChg>
      </pc:sldChg>
      <pc:sldChg chg="addSp modSp new mod setBg">
        <pc:chgData name="Finn Alexander Dixon (2511455)" userId="S::2511455@student.uwtsd.ac.uk::dba3ff50-cf3c-499c-b6a6-8492ab27e47a" providerId="AD" clId="Web-{03BEE219-B0BB-D305-AE5F-C7E00611D55C}" dt="2025-11-29T23:22:47.499" v="893"/>
        <pc:sldMkLst>
          <pc:docMk/>
          <pc:sldMk cId="297226668" sldId="262"/>
        </pc:sldMkLst>
        <pc:spChg chg="mod">
          <ac:chgData name="Finn Alexander Dixon (2511455)" userId="S::2511455@student.uwtsd.ac.uk::dba3ff50-cf3c-499c-b6a6-8492ab27e47a" providerId="AD" clId="Web-{03BEE219-B0BB-D305-AE5F-C7E00611D55C}" dt="2025-11-29T23:22:47.499" v="893"/>
          <ac:spMkLst>
            <pc:docMk/>
            <pc:sldMk cId="297226668" sldId="262"/>
            <ac:spMk id="2" creationId="{72DA508E-47C8-16F8-4C21-537DF1E2C38C}"/>
          </ac:spMkLst>
        </pc:spChg>
      </pc:sldChg>
      <pc:sldChg chg="modSp new">
        <pc:chgData name="Finn Alexander Dixon (2511455)" userId="S::2511455@student.uwtsd.ac.uk::dba3ff50-cf3c-499c-b6a6-8492ab27e47a" providerId="AD" clId="Web-{03BEE219-B0BB-D305-AE5F-C7E00611D55C}" dt="2025-11-29T23:55:48.785" v="1267" actId="20577"/>
        <pc:sldMkLst>
          <pc:docMk/>
          <pc:sldMk cId="3307854165" sldId="263"/>
        </pc:sldMkLst>
        <pc:spChg chg="mod">
          <ac:chgData name="Finn Alexander Dixon (2511455)" userId="S::2511455@student.uwtsd.ac.uk::dba3ff50-cf3c-499c-b6a6-8492ab27e47a" providerId="AD" clId="Web-{03BEE219-B0BB-D305-AE5F-C7E00611D55C}" dt="2025-11-29T23:55:48.785" v="1267" actId="20577"/>
          <ac:spMkLst>
            <pc:docMk/>
            <pc:sldMk cId="3307854165" sldId="263"/>
            <ac:spMk id="2" creationId="{EC9F86BE-58B0-72E5-FAC1-2BDC5E544ECD}"/>
          </ac:spMkLst>
        </pc:spChg>
      </pc:sldChg>
    </pc:docChg>
  </pc:docChgLst>
  <pc:docChgLst>
    <pc:chgData name="Finn Alexander Dixon (2511455)" userId="S::2511455@student.uwtsd.ac.uk::dba3ff50-cf3c-499c-b6a6-8492ab27e47a" providerId="AD" clId="Web-{B858EB02-F931-4E9C-118B-AEC8C329E23D}"/>
    <pc:docChg chg="modSld">
      <pc:chgData name="Finn Alexander Dixon (2511455)" userId="S::2511455@student.uwtsd.ac.uk::dba3ff50-cf3c-499c-b6a6-8492ab27e47a" providerId="AD" clId="Web-{B858EB02-F931-4E9C-118B-AEC8C329E23D}" dt="2025-12-01T00:31:33.670" v="2" actId="20577"/>
      <pc:docMkLst>
        <pc:docMk/>
      </pc:docMkLst>
      <pc:sldChg chg="modSp">
        <pc:chgData name="Finn Alexander Dixon (2511455)" userId="S::2511455@student.uwtsd.ac.uk::dba3ff50-cf3c-499c-b6a6-8492ab27e47a" providerId="AD" clId="Web-{B858EB02-F931-4E9C-118B-AEC8C329E23D}" dt="2025-12-01T00:31:33.670" v="2" actId="20577"/>
        <pc:sldMkLst>
          <pc:docMk/>
          <pc:sldMk cId="297226668" sldId="262"/>
        </pc:sldMkLst>
        <pc:graphicFrameChg chg="modGraphic">
          <ac:chgData name="Finn Alexander Dixon (2511455)" userId="S::2511455@student.uwtsd.ac.uk::dba3ff50-cf3c-499c-b6a6-8492ab27e47a" providerId="AD" clId="Web-{B858EB02-F931-4E9C-118B-AEC8C329E23D}" dt="2025-12-01T00:31:33.670" v="2" actId="20577"/>
          <ac:graphicFrameMkLst>
            <pc:docMk/>
            <pc:sldMk cId="297226668" sldId="262"/>
            <ac:graphicFrameMk id="20" creationId="{4C95718F-7BCC-3A9A-A4BB-DC5ABA91868F}"/>
          </ac:graphicFrameMkLst>
        </pc:graphicFrame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6B58D4-C561-4AC3-A634-1E1C120B58A0}" type="doc">
      <dgm:prSet loTypeId="urn:microsoft.com/office/officeart/2005/8/layout/list1" loCatId="list" qsTypeId="urn:microsoft.com/office/officeart/2005/8/quickstyle/simple4" qsCatId="simple" csTypeId="urn:microsoft.com/office/officeart/2005/8/colors/colorful1" csCatId="colorful" phldr="1"/>
      <dgm:spPr/>
      <dgm:t>
        <a:bodyPr/>
        <a:lstStyle/>
        <a:p>
          <a:endParaRPr lang="en-US"/>
        </a:p>
      </dgm:t>
    </dgm:pt>
    <dgm:pt modelId="{1228E2E0-136E-4ADB-A1E4-B1BAD7D04592}">
      <dgm:prSet/>
      <dgm:spPr/>
      <dgm:t>
        <a:bodyPr/>
        <a:lstStyle/>
        <a:p>
          <a:pPr algn="l">
            <a:lnSpc>
              <a:spcPct val="90000"/>
            </a:lnSpc>
          </a:pPr>
          <a:r>
            <a:rPr lang="en-GB" sz="1500" dirty="0">
              <a:solidFill>
                <a:srgbClr val="FFFFFF"/>
              </a:solidFill>
              <a:latin typeface="Aptos" panose="020B0004020202020204"/>
              <a:ea typeface="+mn-ea"/>
              <a:cs typeface="+mn-cs"/>
            </a:rPr>
            <a:t>What will be covered in the presentation:</a:t>
          </a:r>
          <a:endParaRPr lang="en-US" sz="1500" dirty="0">
            <a:solidFill>
              <a:srgbClr val="FFFFFF"/>
            </a:solidFill>
            <a:latin typeface="Aptos" panose="020B0004020202020204"/>
            <a:ea typeface="+mn-ea"/>
            <a:cs typeface="+mn-cs"/>
          </a:endParaRPr>
        </a:p>
      </dgm:t>
    </dgm:pt>
    <dgm:pt modelId="{1853CED2-E254-4CC4-B740-6B8B8A8AC93F}" type="parTrans" cxnId="{2D26D270-D8C2-4904-BFBA-1A3A43C5E8D0}">
      <dgm:prSet/>
      <dgm:spPr/>
      <dgm:t>
        <a:bodyPr/>
        <a:lstStyle/>
        <a:p>
          <a:endParaRPr lang="en-US"/>
        </a:p>
      </dgm:t>
    </dgm:pt>
    <dgm:pt modelId="{F71BA311-C946-4814-9E35-75033E6B0539}" type="sibTrans" cxnId="{2D26D270-D8C2-4904-BFBA-1A3A43C5E8D0}">
      <dgm:prSet/>
      <dgm:spPr/>
      <dgm:t>
        <a:bodyPr/>
        <a:lstStyle/>
        <a:p>
          <a:endParaRPr lang="en-US"/>
        </a:p>
      </dgm:t>
    </dgm:pt>
    <dgm:pt modelId="{36E93A24-1FF1-4FCC-88AC-6A96616E655F}">
      <dgm:prSet phldr="0"/>
      <dgm:spPr/>
      <dgm:t>
        <a:bodyPr/>
        <a:lstStyle/>
        <a:p>
          <a:pPr algn="l" rtl="0">
            <a:lnSpc>
              <a:spcPct val="90000"/>
            </a:lnSpc>
          </a:pPr>
          <a:r>
            <a:rPr lang="en-GB" sz="1500" dirty="0">
              <a:solidFill>
                <a:srgbClr val="FFFFFF"/>
              </a:solidFill>
              <a:latin typeface="Aptos Display" panose="020F0302020204030204"/>
              <a:ea typeface="+mn-ea"/>
              <a:cs typeface="+mn-cs"/>
            </a:rPr>
            <a:t>Introduction</a:t>
          </a:r>
          <a:endParaRPr lang="en-GB" sz="1500" dirty="0">
            <a:solidFill>
              <a:srgbClr val="FFFFFF"/>
            </a:solidFill>
            <a:latin typeface="Aptos" panose="020B0004020202020204"/>
            <a:ea typeface="+mn-ea"/>
            <a:cs typeface="+mn-cs"/>
          </a:endParaRPr>
        </a:p>
      </dgm:t>
    </dgm:pt>
    <dgm:pt modelId="{56B5EC86-C5F7-4DAF-864F-101DE43A3AD4}" type="parTrans" cxnId="{E5FF1EA7-5EFF-4A39-9280-A0BF970CFF09}">
      <dgm:prSet/>
      <dgm:spPr/>
      <dgm:t>
        <a:bodyPr/>
        <a:lstStyle/>
        <a:p>
          <a:endParaRPr lang="en-US"/>
        </a:p>
      </dgm:t>
    </dgm:pt>
    <dgm:pt modelId="{F79BB78B-C1AD-4954-8680-263B6AD4337C}" type="sibTrans" cxnId="{E5FF1EA7-5EFF-4A39-9280-A0BF970CFF09}">
      <dgm:prSet/>
      <dgm:spPr/>
      <dgm:t>
        <a:bodyPr/>
        <a:lstStyle/>
        <a:p>
          <a:endParaRPr lang="en-US"/>
        </a:p>
      </dgm:t>
    </dgm:pt>
    <dgm:pt modelId="{4F146616-D1B1-4919-9618-3708FC09F0D2}">
      <dgm:prSet phldr="0"/>
      <dgm:spPr/>
      <dgm:t>
        <a:bodyPr/>
        <a:lstStyle/>
        <a:p>
          <a:pPr algn="l" rtl="0">
            <a:lnSpc>
              <a:spcPct val="90000"/>
            </a:lnSpc>
          </a:pPr>
          <a:r>
            <a:rPr lang="en-GB" sz="1500" dirty="0">
              <a:solidFill>
                <a:srgbClr val="FFFFFF"/>
              </a:solidFill>
              <a:latin typeface="Aptos Display" panose="020F0302020204030204"/>
              <a:ea typeface="+mn-ea"/>
              <a:cs typeface="+mn-cs"/>
            </a:rPr>
            <a:t>My Jisc Digital Report</a:t>
          </a:r>
          <a:endParaRPr lang="en-GB" sz="1500" dirty="0">
            <a:solidFill>
              <a:srgbClr val="FFFFFF"/>
            </a:solidFill>
            <a:latin typeface="Aptos" panose="020B0004020202020204"/>
            <a:ea typeface="+mn-ea"/>
            <a:cs typeface="+mn-cs"/>
          </a:endParaRPr>
        </a:p>
      </dgm:t>
    </dgm:pt>
    <dgm:pt modelId="{6F09C9E0-0200-4337-9E61-1F315B1BE475}" type="parTrans" cxnId="{91FDBE0B-7015-4E69-9BEA-C8B1CD3B6FA8}">
      <dgm:prSet/>
      <dgm:spPr/>
      <dgm:t>
        <a:bodyPr/>
        <a:lstStyle/>
        <a:p>
          <a:endParaRPr lang="en-US"/>
        </a:p>
      </dgm:t>
    </dgm:pt>
    <dgm:pt modelId="{255452AD-C4E5-487C-923D-4BAB02A574B0}" type="sibTrans" cxnId="{91FDBE0B-7015-4E69-9BEA-C8B1CD3B6FA8}">
      <dgm:prSet/>
      <dgm:spPr/>
      <dgm:t>
        <a:bodyPr/>
        <a:lstStyle/>
        <a:p>
          <a:endParaRPr lang="en-US"/>
        </a:p>
      </dgm:t>
    </dgm:pt>
    <dgm:pt modelId="{4ABF6627-D750-4355-9B59-9C9F257A3B68}">
      <dgm:prSet phldr="0"/>
      <dgm:spPr/>
      <dgm:t>
        <a:bodyPr/>
        <a:lstStyle/>
        <a:p>
          <a:pPr algn="l" rtl="0">
            <a:lnSpc>
              <a:spcPct val="90000"/>
            </a:lnSpc>
          </a:pPr>
          <a:r>
            <a:rPr lang="en-GB" sz="1500" dirty="0">
              <a:solidFill>
                <a:srgbClr val="FFFFFF"/>
              </a:solidFill>
              <a:latin typeface="Aptos Display" panose="020F0302020204030204"/>
              <a:ea typeface="+mn-ea"/>
              <a:cs typeface="+mn-cs"/>
            </a:rPr>
            <a:t>Outlook and Task Management Tools</a:t>
          </a:r>
          <a:endParaRPr lang="en-GB" sz="1500" dirty="0">
            <a:solidFill>
              <a:srgbClr val="FFFFFF"/>
            </a:solidFill>
            <a:latin typeface="Aptos" panose="020B0004020202020204"/>
            <a:ea typeface="+mn-ea"/>
            <a:cs typeface="+mn-cs"/>
          </a:endParaRPr>
        </a:p>
      </dgm:t>
    </dgm:pt>
    <dgm:pt modelId="{00D450AD-FE56-4FD7-A54E-A57001CD2354}" type="parTrans" cxnId="{1FB2ACD3-72FF-45ED-966E-624A35F90366}">
      <dgm:prSet/>
      <dgm:spPr/>
      <dgm:t>
        <a:bodyPr/>
        <a:lstStyle/>
        <a:p>
          <a:endParaRPr lang="en-US"/>
        </a:p>
      </dgm:t>
    </dgm:pt>
    <dgm:pt modelId="{504304A1-AB69-43BE-843C-66EEFAD05665}" type="sibTrans" cxnId="{1FB2ACD3-72FF-45ED-966E-624A35F90366}">
      <dgm:prSet/>
      <dgm:spPr/>
      <dgm:t>
        <a:bodyPr/>
        <a:lstStyle/>
        <a:p>
          <a:endParaRPr lang="en-US"/>
        </a:p>
      </dgm:t>
    </dgm:pt>
    <dgm:pt modelId="{8D61A2DF-1A20-4537-921D-4DF5E3B4B116}">
      <dgm:prSet phldr="0"/>
      <dgm:spPr/>
      <dgm:t>
        <a:bodyPr/>
        <a:lstStyle/>
        <a:p>
          <a:pPr algn="l" rtl="0">
            <a:lnSpc>
              <a:spcPct val="90000"/>
            </a:lnSpc>
          </a:pPr>
          <a:r>
            <a:rPr lang="en-GB" sz="1500" dirty="0">
              <a:solidFill>
                <a:srgbClr val="FFFFFF"/>
              </a:solidFill>
              <a:latin typeface="Aptos Display" panose="020F0302020204030204"/>
              <a:ea typeface="+mn-ea"/>
              <a:cs typeface="+mn-cs"/>
            </a:rPr>
            <a:t>Learning to use Microsoft Excel</a:t>
          </a:r>
          <a:endParaRPr lang="en-GB" sz="1500" dirty="0">
            <a:solidFill>
              <a:srgbClr val="FFFFFF"/>
            </a:solidFill>
            <a:latin typeface="Aptos" panose="020B0004020202020204"/>
            <a:ea typeface="+mn-ea"/>
            <a:cs typeface="+mn-cs"/>
          </a:endParaRPr>
        </a:p>
      </dgm:t>
    </dgm:pt>
    <dgm:pt modelId="{5B65F6A0-5303-4456-99D2-BB842BAD9D97}" type="parTrans" cxnId="{4DF4AD45-F02B-4C84-A0DC-29CFECC8C10C}">
      <dgm:prSet/>
      <dgm:spPr/>
      <dgm:t>
        <a:bodyPr/>
        <a:lstStyle/>
        <a:p>
          <a:endParaRPr lang="en-US"/>
        </a:p>
      </dgm:t>
    </dgm:pt>
    <dgm:pt modelId="{5AF18A11-05B5-4329-B67E-C96D10D6FEDB}" type="sibTrans" cxnId="{4DF4AD45-F02B-4C84-A0DC-29CFECC8C10C}">
      <dgm:prSet/>
      <dgm:spPr/>
      <dgm:t>
        <a:bodyPr/>
        <a:lstStyle/>
        <a:p>
          <a:endParaRPr lang="en-US"/>
        </a:p>
      </dgm:t>
    </dgm:pt>
    <dgm:pt modelId="{F67D8B64-7C3C-400F-8450-15F36754F58A}">
      <dgm:prSet phldr="0"/>
      <dgm:spPr/>
      <dgm:t>
        <a:bodyPr/>
        <a:lstStyle/>
        <a:p>
          <a:pPr algn="l" rtl="0">
            <a:lnSpc>
              <a:spcPct val="90000"/>
            </a:lnSpc>
          </a:pPr>
          <a:r>
            <a:rPr lang="en-GB" sz="1500" dirty="0">
              <a:solidFill>
                <a:srgbClr val="FFFFFF"/>
              </a:solidFill>
              <a:latin typeface="Aptos Display" panose="020F0302020204030204"/>
              <a:ea typeface="+mn-ea"/>
              <a:cs typeface="+mn-cs"/>
            </a:rPr>
            <a:t>Looking Forward: Areas that can be improved</a:t>
          </a:r>
          <a:endParaRPr lang="en-GB" sz="1500" dirty="0">
            <a:solidFill>
              <a:srgbClr val="FFFFFF"/>
            </a:solidFill>
            <a:latin typeface="Aptos" panose="020B0004020202020204"/>
            <a:ea typeface="+mn-ea"/>
            <a:cs typeface="+mn-cs"/>
          </a:endParaRPr>
        </a:p>
      </dgm:t>
    </dgm:pt>
    <dgm:pt modelId="{90746FE6-6233-460A-85E0-BD57A8E80A0B}" type="parTrans" cxnId="{DF337785-A255-4E48-B914-F797E00B2004}">
      <dgm:prSet/>
      <dgm:spPr/>
      <dgm:t>
        <a:bodyPr/>
        <a:lstStyle/>
        <a:p>
          <a:endParaRPr lang="en-US"/>
        </a:p>
      </dgm:t>
    </dgm:pt>
    <dgm:pt modelId="{7434C888-B72B-4D0C-9E5B-3638DF919DD9}" type="sibTrans" cxnId="{DF337785-A255-4E48-B914-F797E00B2004}">
      <dgm:prSet/>
      <dgm:spPr/>
      <dgm:t>
        <a:bodyPr/>
        <a:lstStyle/>
        <a:p>
          <a:endParaRPr lang="en-US"/>
        </a:p>
      </dgm:t>
    </dgm:pt>
    <dgm:pt modelId="{3AE3FE71-2409-465A-AE39-84029100B46B}">
      <dgm:prSet phldr="0"/>
      <dgm:spPr/>
      <dgm:t>
        <a:bodyPr/>
        <a:lstStyle/>
        <a:p>
          <a:pPr algn="l" rtl="0">
            <a:lnSpc>
              <a:spcPct val="90000"/>
            </a:lnSpc>
          </a:pPr>
          <a:r>
            <a:rPr lang="en-GB" sz="1500" dirty="0">
              <a:solidFill>
                <a:srgbClr val="FFFFFF"/>
              </a:solidFill>
              <a:latin typeface="Aptos Display" panose="020F0302020204030204"/>
              <a:ea typeface="+mn-ea"/>
              <a:cs typeface="+mn-cs"/>
            </a:rPr>
            <a:t>LinkedIn Learning</a:t>
          </a:r>
        </a:p>
      </dgm:t>
    </dgm:pt>
    <dgm:pt modelId="{7601BD08-054C-41A5-8762-6A58BB5764BD}" type="parTrans" cxnId="{B230EC62-FDAE-4A07-A6BE-94D35148B488}">
      <dgm:prSet/>
      <dgm:spPr/>
    </dgm:pt>
    <dgm:pt modelId="{9035AE6D-B2CF-4899-BCA6-D3B8C4306D80}" type="sibTrans" cxnId="{B230EC62-FDAE-4A07-A6BE-94D35148B488}">
      <dgm:prSet/>
      <dgm:spPr/>
    </dgm:pt>
    <dgm:pt modelId="{A99ED6A4-D36A-40D9-A0CE-307464033FFE}">
      <dgm:prSet phldr="0"/>
      <dgm:spPr/>
      <dgm:t>
        <a:bodyPr/>
        <a:lstStyle/>
        <a:p>
          <a:pPr algn="l">
            <a:lnSpc>
              <a:spcPct val="90000"/>
            </a:lnSpc>
          </a:pPr>
          <a:r>
            <a:rPr lang="en-GB" sz="1500" dirty="0">
              <a:solidFill>
                <a:srgbClr val="FFFFFF"/>
              </a:solidFill>
              <a:latin typeface="Aptos Display" panose="020F0302020204030204"/>
              <a:ea typeface="+mn-ea"/>
              <a:cs typeface="+mn-cs"/>
            </a:rPr>
            <a:t>Conclusion</a:t>
          </a:r>
        </a:p>
      </dgm:t>
    </dgm:pt>
    <dgm:pt modelId="{1CA8F0E9-D8B1-453D-9226-93D9E2C45CDF}" type="parTrans" cxnId="{8699877C-2DE6-4293-9E81-65BC0FF6A6E5}">
      <dgm:prSet/>
      <dgm:spPr/>
    </dgm:pt>
    <dgm:pt modelId="{82F26F19-578C-4E03-9310-B3B68E320435}" type="sibTrans" cxnId="{8699877C-2DE6-4293-9E81-65BC0FF6A6E5}">
      <dgm:prSet/>
      <dgm:spPr/>
    </dgm:pt>
    <dgm:pt modelId="{6D26071B-4D7F-44B3-9192-77DECCF47811}" type="pres">
      <dgm:prSet presAssocID="{366B58D4-C561-4AC3-A634-1E1C120B58A0}" presName="linear" presStyleCnt="0">
        <dgm:presLayoutVars>
          <dgm:dir/>
          <dgm:animLvl val="lvl"/>
          <dgm:resizeHandles val="exact"/>
        </dgm:presLayoutVars>
      </dgm:prSet>
      <dgm:spPr/>
    </dgm:pt>
    <dgm:pt modelId="{B434E5D5-D8E9-443E-AFDC-A04F7FF1A508}" type="pres">
      <dgm:prSet presAssocID="{1228E2E0-136E-4ADB-A1E4-B1BAD7D04592}" presName="parentLin" presStyleCnt="0"/>
      <dgm:spPr/>
    </dgm:pt>
    <dgm:pt modelId="{B0F7945D-F31F-4AC0-9182-E40E2514B7A6}" type="pres">
      <dgm:prSet presAssocID="{1228E2E0-136E-4ADB-A1E4-B1BAD7D04592}" presName="parentLeftMargin" presStyleLbl="node1" presStyleIdx="0" presStyleCnt="8"/>
      <dgm:spPr/>
    </dgm:pt>
    <dgm:pt modelId="{C8DBC283-73E8-4BAE-999C-3A8A9CEDB207}" type="pres">
      <dgm:prSet presAssocID="{1228E2E0-136E-4ADB-A1E4-B1BAD7D04592}" presName="parentText" presStyleLbl="node1" presStyleIdx="0" presStyleCnt="8">
        <dgm:presLayoutVars>
          <dgm:chMax val="0"/>
          <dgm:bulletEnabled val="1"/>
        </dgm:presLayoutVars>
      </dgm:prSet>
      <dgm:spPr/>
    </dgm:pt>
    <dgm:pt modelId="{5A6555FE-C66D-4B96-A57E-0B8B13DD5DAC}" type="pres">
      <dgm:prSet presAssocID="{1228E2E0-136E-4ADB-A1E4-B1BAD7D04592}" presName="negativeSpace" presStyleCnt="0"/>
      <dgm:spPr/>
    </dgm:pt>
    <dgm:pt modelId="{7C2FA0CC-F04C-43EA-BA83-E6EDFCF74678}" type="pres">
      <dgm:prSet presAssocID="{1228E2E0-136E-4ADB-A1E4-B1BAD7D04592}" presName="childText" presStyleLbl="conFgAcc1" presStyleIdx="0" presStyleCnt="8">
        <dgm:presLayoutVars>
          <dgm:bulletEnabled val="1"/>
        </dgm:presLayoutVars>
      </dgm:prSet>
      <dgm:spPr/>
    </dgm:pt>
    <dgm:pt modelId="{E9824BEE-2A79-42F1-A9D8-DF66642217FD}" type="pres">
      <dgm:prSet presAssocID="{F71BA311-C946-4814-9E35-75033E6B0539}" presName="spaceBetweenRectangles" presStyleCnt="0"/>
      <dgm:spPr/>
    </dgm:pt>
    <dgm:pt modelId="{4DC4A68C-C236-4481-96B4-6F43C052394A}" type="pres">
      <dgm:prSet presAssocID="{36E93A24-1FF1-4FCC-88AC-6A96616E655F}" presName="parentLin" presStyleCnt="0"/>
      <dgm:spPr/>
    </dgm:pt>
    <dgm:pt modelId="{BB734978-40A9-417E-ADC4-927E11801785}" type="pres">
      <dgm:prSet presAssocID="{36E93A24-1FF1-4FCC-88AC-6A96616E655F}" presName="parentLeftMargin" presStyleLbl="node1" presStyleIdx="0" presStyleCnt="8"/>
      <dgm:spPr/>
    </dgm:pt>
    <dgm:pt modelId="{B93CE898-5B2E-40E9-8BE0-B7D861ACEDD5}" type="pres">
      <dgm:prSet presAssocID="{36E93A24-1FF1-4FCC-88AC-6A96616E655F}" presName="parentText" presStyleLbl="node1" presStyleIdx="1" presStyleCnt="8">
        <dgm:presLayoutVars>
          <dgm:chMax val="0"/>
          <dgm:bulletEnabled val="1"/>
        </dgm:presLayoutVars>
      </dgm:prSet>
      <dgm:spPr/>
    </dgm:pt>
    <dgm:pt modelId="{ED031F35-D087-4CA2-B3F6-C26FED201FBC}" type="pres">
      <dgm:prSet presAssocID="{36E93A24-1FF1-4FCC-88AC-6A96616E655F}" presName="negativeSpace" presStyleCnt="0"/>
      <dgm:spPr/>
    </dgm:pt>
    <dgm:pt modelId="{4B79CD6B-51EB-411C-A37C-F6999E611C2F}" type="pres">
      <dgm:prSet presAssocID="{36E93A24-1FF1-4FCC-88AC-6A96616E655F}" presName="childText" presStyleLbl="conFgAcc1" presStyleIdx="1" presStyleCnt="8">
        <dgm:presLayoutVars>
          <dgm:bulletEnabled val="1"/>
        </dgm:presLayoutVars>
      </dgm:prSet>
      <dgm:spPr/>
    </dgm:pt>
    <dgm:pt modelId="{D07EAF8E-6E16-41CC-835D-7191C43048CE}" type="pres">
      <dgm:prSet presAssocID="{F79BB78B-C1AD-4954-8680-263B6AD4337C}" presName="spaceBetweenRectangles" presStyleCnt="0"/>
      <dgm:spPr/>
    </dgm:pt>
    <dgm:pt modelId="{07321BA1-1528-4A57-8185-7454A313C551}" type="pres">
      <dgm:prSet presAssocID="{4F146616-D1B1-4919-9618-3708FC09F0D2}" presName="parentLin" presStyleCnt="0"/>
      <dgm:spPr/>
    </dgm:pt>
    <dgm:pt modelId="{F0CBCD50-F26C-4648-BEE1-044F4DBB8CC4}" type="pres">
      <dgm:prSet presAssocID="{4F146616-D1B1-4919-9618-3708FC09F0D2}" presName="parentLeftMargin" presStyleLbl="node1" presStyleIdx="1" presStyleCnt="8"/>
      <dgm:spPr/>
    </dgm:pt>
    <dgm:pt modelId="{F5CFAB68-0D0A-44B6-83BD-BFAAD109ACAF}" type="pres">
      <dgm:prSet presAssocID="{4F146616-D1B1-4919-9618-3708FC09F0D2}" presName="parentText" presStyleLbl="node1" presStyleIdx="2" presStyleCnt="8">
        <dgm:presLayoutVars>
          <dgm:chMax val="0"/>
          <dgm:bulletEnabled val="1"/>
        </dgm:presLayoutVars>
      </dgm:prSet>
      <dgm:spPr/>
    </dgm:pt>
    <dgm:pt modelId="{2B426255-BCFD-4841-A214-ADC1D8C74306}" type="pres">
      <dgm:prSet presAssocID="{4F146616-D1B1-4919-9618-3708FC09F0D2}" presName="negativeSpace" presStyleCnt="0"/>
      <dgm:spPr/>
    </dgm:pt>
    <dgm:pt modelId="{35159079-D4AD-4529-8418-5281871FBC6B}" type="pres">
      <dgm:prSet presAssocID="{4F146616-D1B1-4919-9618-3708FC09F0D2}" presName="childText" presStyleLbl="conFgAcc1" presStyleIdx="2" presStyleCnt="8">
        <dgm:presLayoutVars>
          <dgm:bulletEnabled val="1"/>
        </dgm:presLayoutVars>
      </dgm:prSet>
      <dgm:spPr/>
    </dgm:pt>
    <dgm:pt modelId="{A45A2B4B-AD75-477C-8C65-3E3CC4A6923E}" type="pres">
      <dgm:prSet presAssocID="{255452AD-C4E5-487C-923D-4BAB02A574B0}" presName="spaceBetweenRectangles" presStyleCnt="0"/>
      <dgm:spPr/>
    </dgm:pt>
    <dgm:pt modelId="{2F82BB27-9D83-4253-9F3E-BCDFE2A4228B}" type="pres">
      <dgm:prSet presAssocID="{4ABF6627-D750-4355-9B59-9C9F257A3B68}" presName="parentLin" presStyleCnt="0"/>
      <dgm:spPr/>
    </dgm:pt>
    <dgm:pt modelId="{90022109-5F03-49E0-B8F3-24F3B2E240D3}" type="pres">
      <dgm:prSet presAssocID="{4ABF6627-D750-4355-9B59-9C9F257A3B68}" presName="parentLeftMargin" presStyleLbl="node1" presStyleIdx="2" presStyleCnt="8"/>
      <dgm:spPr/>
    </dgm:pt>
    <dgm:pt modelId="{CC9C348E-D3CF-44E4-9A16-E7FE42C0587D}" type="pres">
      <dgm:prSet presAssocID="{4ABF6627-D750-4355-9B59-9C9F257A3B68}" presName="parentText" presStyleLbl="node1" presStyleIdx="3" presStyleCnt="8">
        <dgm:presLayoutVars>
          <dgm:chMax val="0"/>
          <dgm:bulletEnabled val="1"/>
        </dgm:presLayoutVars>
      </dgm:prSet>
      <dgm:spPr/>
    </dgm:pt>
    <dgm:pt modelId="{10071E41-376E-4646-91F7-1D5ED56B9482}" type="pres">
      <dgm:prSet presAssocID="{4ABF6627-D750-4355-9B59-9C9F257A3B68}" presName="negativeSpace" presStyleCnt="0"/>
      <dgm:spPr/>
    </dgm:pt>
    <dgm:pt modelId="{8856B7C5-A3FF-48B7-B5CB-A2B0FD56BA4D}" type="pres">
      <dgm:prSet presAssocID="{4ABF6627-D750-4355-9B59-9C9F257A3B68}" presName="childText" presStyleLbl="conFgAcc1" presStyleIdx="3" presStyleCnt="8">
        <dgm:presLayoutVars>
          <dgm:bulletEnabled val="1"/>
        </dgm:presLayoutVars>
      </dgm:prSet>
      <dgm:spPr/>
    </dgm:pt>
    <dgm:pt modelId="{DCF76A94-11E0-4EB4-8B82-50A9C4514FAA}" type="pres">
      <dgm:prSet presAssocID="{504304A1-AB69-43BE-843C-66EEFAD05665}" presName="spaceBetweenRectangles" presStyleCnt="0"/>
      <dgm:spPr/>
    </dgm:pt>
    <dgm:pt modelId="{5774E7DD-1F31-4A34-B84D-34BA82A7ED0B}" type="pres">
      <dgm:prSet presAssocID="{8D61A2DF-1A20-4537-921D-4DF5E3B4B116}" presName="parentLin" presStyleCnt="0"/>
      <dgm:spPr/>
    </dgm:pt>
    <dgm:pt modelId="{1581B9E3-A822-4220-B3BA-F35E14DFA424}" type="pres">
      <dgm:prSet presAssocID="{8D61A2DF-1A20-4537-921D-4DF5E3B4B116}" presName="parentLeftMargin" presStyleLbl="node1" presStyleIdx="3" presStyleCnt="8"/>
      <dgm:spPr/>
    </dgm:pt>
    <dgm:pt modelId="{D36DCCD6-CD54-40CB-BBE2-679C684EBC7C}" type="pres">
      <dgm:prSet presAssocID="{8D61A2DF-1A20-4537-921D-4DF5E3B4B116}" presName="parentText" presStyleLbl="node1" presStyleIdx="4" presStyleCnt="8">
        <dgm:presLayoutVars>
          <dgm:chMax val="0"/>
          <dgm:bulletEnabled val="1"/>
        </dgm:presLayoutVars>
      </dgm:prSet>
      <dgm:spPr/>
    </dgm:pt>
    <dgm:pt modelId="{6177EFD2-F2BF-4B91-8D93-914145DB035D}" type="pres">
      <dgm:prSet presAssocID="{8D61A2DF-1A20-4537-921D-4DF5E3B4B116}" presName="negativeSpace" presStyleCnt="0"/>
      <dgm:spPr/>
    </dgm:pt>
    <dgm:pt modelId="{5DB6B428-61EC-45FF-9F28-DBD568489E22}" type="pres">
      <dgm:prSet presAssocID="{8D61A2DF-1A20-4537-921D-4DF5E3B4B116}" presName="childText" presStyleLbl="conFgAcc1" presStyleIdx="4" presStyleCnt="8">
        <dgm:presLayoutVars>
          <dgm:bulletEnabled val="1"/>
        </dgm:presLayoutVars>
      </dgm:prSet>
      <dgm:spPr/>
    </dgm:pt>
    <dgm:pt modelId="{F4BB9DFE-909D-49D9-82F4-5459825D73A5}" type="pres">
      <dgm:prSet presAssocID="{5AF18A11-05B5-4329-B67E-C96D10D6FEDB}" presName="spaceBetweenRectangles" presStyleCnt="0"/>
      <dgm:spPr/>
    </dgm:pt>
    <dgm:pt modelId="{B9992029-641B-4283-B5DD-C26A7A7CA988}" type="pres">
      <dgm:prSet presAssocID="{3AE3FE71-2409-465A-AE39-84029100B46B}" presName="parentLin" presStyleCnt="0"/>
      <dgm:spPr/>
    </dgm:pt>
    <dgm:pt modelId="{34D61064-5276-4EF1-945B-2C800CB0EC1C}" type="pres">
      <dgm:prSet presAssocID="{3AE3FE71-2409-465A-AE39-84029100B46B}" presName="parentLeftMargin" presStyleLbl="node1" presStyleIdx="4" presStyleCnt="8"/>
      <dgm:spPr/>
    </dgm:pt>
    <dgm:pt modelId="{E2149575-8E1B-48A8-87F3-9BF1E36BB9D2}" type="pres">
      <dgm:prSet presAssocID="{3AE3FE71-2409-465A-AE39-84029100B46B}" presName="parentText" presStyleLbl="node1" presStyleIdx="5" presStyleCnt="8">
        <dgm:presLayoutVars>
          <dgm:chMax val="0"/>
          <dgm:bulletEnabled val="1"/>
        </dgm:presLayoutVars>
      </dgm:prSet>
      <dgm:spPr/>
    </dgm:pt>
    <dgm:pt modelId="{C5EC7C8A-C370-4D2B-9BA9-5414B59949BE}" type="pres">
      <dgm:prSet presAssocID="{3AE3FE71-2409-465A-AE39-84029100B46B}" presName="negativeSpace" presStyleCnt="0"/>
      <dgm:spPr/>
    </dgm:pt>
    <dgm:pt modelId="{1584BF2C-43F4-4591-B9D8-FC7C7EA9003E}" type="pres">
      <dgm:prSet presAssocID="{3AE3FE71-2409-465A-AE39-84029100B46B}" presName="childText" presStyleLbl="conFgAcc1" presStyleIdx="5" presStyleCnt="8">
        <dgm:presLayoutVars>
          <dgm:bulletEnabled val="1"/>
        </dgm:presLayoutVars>
      </dgm:prSet>
      <dgm:spPr/>
    </dgm:pt>
    <dgm:pt modelId="{C08C4845-2D43-4D8C-9C3D-971F46785114}" type="pres">
      <dgm:prSet presAssocID="{9035AE6D-B2CF-4899-BCA6-D3B8C4306D80}" presName="spaceBetweenRectangles" presStyleCnt="0"/>
      <dgm:spPr/>
    </dgm:pt>
    <dgm:pt modelId="{2AC53556-9088-4DD4-99C8-2BE2A046AA22}" type="pres">
      <dgm:prSet presAssocID="{F67D8B64-7C3C-400F-8450-15F36754F58A}" presName="parentLin" presStyleCnt="0"/>
      <dgm:spPr/>
    </dgm:pt>
    <dgm:pt modelId="{6175CCD7-6899-4032-B637-37AB60A7C826}" type="pres">
      <dgm:prSet presAssocID="{F67D8B64-7C3C-400F-8450-15F36754F58A}" presName="parentLeftMargin" presStyleLbl="node1" presStyleIdx="5" presStyleCnt="8"/>
      <dgm:spPr/>
    </dgm:pt>
    <dgm:pt modelId="{7428C8B3-ED8D-41AC-B6F2-A14A357ACEDD}" type="pres">
      <dgm:prSet presAssocID="{F67D8B64-7C3C-400F-8450-15F36754F58A}" presName="parentText" presStyleLbl="node1" presStyleIdx="6" presStyleCnt="8">
        <dgm:presLayoutVars>
          <dgm:chMax val="0"/>
          <dgm:bulletEnabled val="1"/>
        </dgm:presLayoutVars>
      </dgm:prSet>
      <dgm:spPr/>
    </dgm:pt>
    <dgm:pt modelId="{095C1D1A-7896-453E-A2E6-3A11735B1869}" type="pres">
      <dgm:prSet presAssocID="{F67D8B64-7C3C-400F-8450-15F36754F58A}" presName="negativeSpace" presStyleCnt="0"/>
      <dgm:spPr/>
    </dgm:pt>
    <dgm:pt modelId="{9C7CFDA9-2458-4C82-866F-044825D9D77A}" type="pres">
      <dgm:prSet presAssocID="{F67D8B64-7C3C-400F-8450-15F36754F58A}" presName="childText" presStyleLbl="conFgAcc1" presStyleIdx="6" presStyleCnt="8">
        <dgm:presLayoutVars>
          <dgm:bulletEnabled val="1"/>
        </dgm:presLayoutVars>
      </dgm:prSet>
      <dgm:spPr/>
    </dgm:pt>
    <dgm:pt modelId="{0D93C50A-67D6-4DE3-8062-BF2E74ED5259}" type="pres">
      <dgm:prSet presAssocID="{7434C888-B72B-4D0C-9E5B-3638DF919DD9}" presName="spaceBetweenRectangles" presStyleCnt="0"/>
      <dgm:spPr/>
    </dgm:pt>
    <dgm:pt modelId="{90B9B79D-7ED6-4A7B-B85F-C3642CD77B53}" type="pres">
      <dgm:prSet presAssocID="{A99ED6A4-D36A-40D9-A0CE-307464033FFE}" presName="parentLin" presStyleCnt="0"/>
      <dgm:spPr/>
    </dgm:pt>
    <dgm:pt modelId="{D6E73032-70D4-4907-8EB6-4FD2DD8BFB91}" type="pres">
      <dgm:prSet presAssocID="{A99ED6A4-D36A-40D9-A0CE-307464033FFE}" presName="parentLeftMargin" presStyleLbl="node1" presStyleIdx="6" presStyleCnt="8"/>
      <dgm:spPr/>
    </dgm:pt>
    <dgm:pt modelId="{4131E9C8-02F0-4A96-8458-E3BAECDC6B4D}" type="pres">
      <dgm:prSet presAssocID="{A99ED6A4-D36A-40D9-A0CE-307464033FFE}" presName="parentText" presStyleLbl="node1" presStyleIdx="7" presStyleCnt="8">
        <dgm:presLayoutVars>
          <dgm:chMax val="0"/>
          <dgm:bulletEnabled val="1"/>
        </dgm:presLayoutVars>
      </dgm:prSet>
      <dgm:spPr/>
    </dgm:pt>
    <dgm:pt modelId="{DF3ABF0F-8FC9-4087-A1E5-8A3F0EDC3EAE}" type="pres">
      <dgm:prSet presAssocID="{A99ED6A4-D36A-40D9-A0CE-307464033FFE}" presName="negativeSpace" presStyleCnt="0"/>
      <dgm:spPr/>
    </dgm:pt>
    <dgm:pt modelId="{C62FB4A0-E1F9-412C-BDD8-A1DA8693D8E8}" type="pres">
      <dgm:prSet presAssocID="{A99ED6A4-D36A-40D9-A0CE-307464033FFE}" presName="childText" presStyleLbl="conFgAcc1" presStyleIdx="7" presStyleCnt="8">
        <dgm:presLayoutVars>
          <dgm:bulletEnabled val="1"/>
        </dgm:presLayoutVars>
      </dgm:prSet>
      <dgm:spPr/>
    </dgm:pt>
  </dgm:ptLst>
  <dgm:cxnLst>
    <dgm:cxn modelId="{2363C801-6053-4032-8268-F0D704A9D46E}" type="presOf" srcId="{4F146616-D1B1-4919-9618-3708FC09F0D2}" destId="{F5CFAB68-0D0A-44B6-83BD-BFAAD109ACAF}" srcOrd="1" destOrd="0" presId="urn:microsoft.com/office/officeart/2005/8/layout/list1"/>
    <dgm:cxn modelId="{1F080302-A79F-41B6-8632-931D406EF7E3}" type="presOf" srcId="{8D61A2DF-1A20-4537-921D-4DF5E3B4B116}" destId="{D36DCCD6-CD54-40CB-BBE2-679C684EBC7C}" srcOrd="1" destOrd="0" presId="urn:microsoft.com/office/officeart/2005/8/layout/list1"/>
    <dgm:cxn modelId="{91E5BA05-390F-4E44-B724-DA1F546AC85B}" type="presOf" srcId="{1228E2E0-136E-4ADB-A1E4-B1BAD7D04592}" destId="{C8DBC283-73E8-4BAE-999C-3A8A9CEDB207}" srcOrd="1" destOrd="0" presId="urn:microsoft.com/office/officeart/2005/8/layout/list1"/>
    <dgm:cxn modelId="{91FDBE0B-7015-4E69-9BEA-C8B1CD3B6FA8}" srcId="{366B58D4-C561-4AC3-A634-1E1C120B58A0}" destId="{4F146616-D1B1-4919-9618-3708FC09F0D2}" srcOrd="2" destOrd="0" parTransId="{6F09C9E0-0200-4337-9E61-1F315B1BE475}" sibTransId="{255452AD-C4E5-487C-923D-4BAB02A574B0}"/>
    <dgm:cxn modelId="{B230EC62-FDAE-4A07-A6BE-94D35148B488}" srcId="{366B58D4-C561-4AC3-A634-1E1C120B58A0}" destId="{3AE3FE71-2409-465A-AE39-84029100B46B}" srcOrd="5" destOrd="0" parTransId="{7601BD08-054C-41A5-8762-6A58BB5764BD}" sibTransId="{9035AE6D-B2CF-4899-BCA6-D3B8C4306D80}"/>
    <dgm:cxn modelId="{F8533A64-98A9-4FD1-A830-FFC215A5E8BB}" type="presOf" srcId="{366B58D4-C561-4AC3-A634-1E1C120B58A0}" destId="{6D26071B-4D7F-44B3-9192-77DECCF47811}" srcOrd="0" destOrd="0" presId="urn:microsoft.com/office/officeart/2005/8/layout/list1"/>
    <dgm:cxn modelId="{4DF4AD45-F02B-4C84-A0DC-29CFECC8C10C}" srcId="{366B58D4-C561-4AC3-A634-1E1C120B58A0}" destId="{8D61A2DF-1A20-4537-921D-4DF5E3B4B116}" srcOrd="4" destOrd="0" parTransId="{5B65F6A0-5303-4456-99D2-BB842BAD9D97}" sibTransId="{5AF18A11-05B5-4329-B67E-C96D10D6FEDB}"/>
    <dgm:cxn modelId="{7FE3014E-0E9A-430E-AB10-88B0D3E04D4F}" type="presOf" srcId="{3AE3FE71-2409-465A-AE39-84029100B46B}" destId="{E2149575-8E1B-48A8-87F3-9BF1E36BB9D2}" srcOrd="1" destOrd="0" presId="urn:microsoft.com/office/officeart/2005/8/layout/list1"/>
    <dgm:cxn modelId="{BA0C0D4E-C340-407C-9505-7E248758F6DD}" type="presOf" srcId="{3AE3FE71-2409-465A-AE39-84029100B46B}" destId="{34D61064-5276-4EF1-945B-2C800CB0EC1C}" srcOrd="0" destOrd="0" presId="urn:microsoft.com/office/officeart/2005/8/layout/list1"/>
    <dgm:cxn modelId="{C822B250-0CE2-4C28-B1DF-E348C9D2A424}" type="presOf" srcId="{4ABF6627-D750-4355-9B59-9C9F257A3B68}" destId="{CC9C348E-D3CF-44E4-9A16-E7FE42C0587D}" srcOrd="1" destOrd="0" presId="urn:microsoft.com/office/officeart/2005/8/layout/list1"/>
    <dgm:cxn modelId="{2D26D270-D8C2-4904-BFBA-1A3A43C5E8D0}" srcId="{366B58D4-C561-4AC3-A634-1E1C120B58A0}" destId="{1228E2E0-136E-4ADB-A1E4-B1BAD7D04592}" srcOrd="0" destOrd="0" parTransId="{1853CED2-E254-4CC4-B740-6B8B8A8AC93F}" sibTransId="{F71BA311-C946-4814-9E35-75033E6B0539}"/>
    <dgm:cxn modelId="{81949E51-054B-4AB4-A04A-701C2B6B3537}" type="presOf" srcId="{A99ED6A4-D36A-40D9-A0CE-307464033FFE}" destId="{4131E9C8-02F0-4A96-8458-E3BAECDC6B4D}" srcOrd="1" destOrd="0" presId="urn:microsoft.com/office/officeart/2005/8/layout/list1"/>
    <dgm:cxn modelId="{41247E52-979B-40A0-A46A-2E7FC57183BD}" type="presOf" srcId="{F67D8B64-7C3C-400F-8450-15F36754F58A}" destId="{6175CCD7-6899-4032-B637-37AB60A7C826}" srcOrd="0" destOrd="0" presId="urn:microsoft.com/office/officeart/2005/8/layout/list1"/>
    <dgm:cxn modelId="{8699877C-2DE6-4293-9E81-65BC0FF6A6E5}" srcId="{366B58D4-C561-4AC3-A634-1E1C120B58A0}" destId="{A99ED6A4-D36A-40D9-A0CE-307464033FFE}" srcOrd="7" destOrd="0" parTransId="{1CA8F0E9-D8B1-453D-9226-93D9E2C45CDF}" sibTransId="{82F26F19-578C-4E03-9310-B3B68E320435}"/>
    <dgm:cxn modelId="{DF337785-A255-4E48-B914-F797E00B2004}" srcId="{366B58D4-C561-4AC3-A634-1E1C120B58A0}" destId="{F67D8B64-7C3C-400F-8450-15F36754F58A}" srcOrd="6" destOrd="0" parTransId="{90746FE6-6233-460A-85E0-BD57A8E80A0B}" sibTransId="{7434C888-B72B-4D0C-9E5B-3638DF919DD9}"/>
    <dgm:cxn modelId="{64055098-B9A1-4225-83C9-90DD84A0020D}" type="presOf" srcId="{36E93A24-1FF1-4FCC-88AC-6A96616E655F}" destId="{B93CE898-5B2E-40E9-8BE0-B7D861ACEDD5}" srcOrd="1" destOrd="0" presId="urn:microsoft.com/office/officeart/2005/8/layout/list1"/>
    <dgm:cxn modelId="{8E2EE49B-2BEE-4AB2-9D7E-E1097F1B46B1}" type="presOf" srcId="{36E93A24-1FF1-4FCC-88AC-6A96616E655F}" destId="{BB734978-40A9-417E-ADC4-927E11801785}" srcOrd="0" destOrd="0" presId="urn:microsoft.com/office/officeart/2005/8/layout/list1"/>
    <dgm:cxn modelId="{E861A2A2-B9C0-4BB0-A29B-5E089736BF8F}" type="presOf" srcId="{4F146616-D1B1-4919-9618-3708FC09F0D2}" destId="{F0CBCD50-F26C-4648-BEE1-044F4DBB8CC4}" srcOrd="0" destOrd="0" presId="urn:microsoft.com/office/officeart/2005/8/layout/list1"/>
    <dgm:cxn modelId="{E5FF1EA7-5EFF-4A39-9280-A0BF970CFF09}" srcId="{366B58D4-C561-4AC3-A634-1E1C120B58A0}" destId="{36E93A24-1FF1-4FCC-88AC-6A96616E655F}" srcOrd="1" destOrd="0" parTransId="{56B5EC86-C5F7-4DAF-864F-101DE43A3AD4}" sibTransId="{F79BB78B-C1AD-4954-8680-263B6AD4337C}"/>
    <dgm:cxn modelId="{BA21B8AB-CB07-45B6-8358-DF5960F2E621}" type="presOf" srcId="{F67D8B64-7C3C-400F-8450-15F36754F58A}" destId="{7428C8B3-ED8D-41AC-B6F2-A14A357ACEDD}" srcOrd="1" destOrd="0" presId="urn:microsoft.com/office/officeart/2005/8/layout/list1"/>
    <dgm:cxn modelId="{1FB2ACD3-72FF-45ED-966E-624A35F90366}" srcId="{366B58D4-C561-4AC3-A634-1E1C120B58A0}" destId="{4ABF6627-D750-4355-9B59-9C9F257A3B68}" srcOrd="3" destOrd="0" parTransId="{00D450AD-FE56-4FD7-A54E-A57001CD2354}" sibTransId="{504304A1-AB69-43BE-843C-66EEFAD05665}"/>
    <dgm:cxn modelId="{7D4CD1DB-06C7-4FD1-B084-B1B59215D865}" type="presOf" srcId="{A99ED6A4-D36A-40D9-A0CE-307464033FFE}" destId="{D6E73032-70D4-4907-8EB6-4FD2DD8BFB91}" srcOrd="0" destOrd="0" presId="urn:microsoft.com/office/officeart/2005/8/layout/list1"/>
    <dgm:cxn modelId="{8C3421E6-7F11-4545-8AC0-3A25F316AFBC}" type="presOf" srcId="{8D61A2DF-1A20-4537-921D-4DF5E3B4B116}" destId="{1581B9E3-A822-4220-B3BA-F35E14DFA424}" srcOrd="0" destOrd="0" presId="urn:microsoft.com/office/officeart/2005/8/layout/list1"/>
    <dgm:cxn modelId="{1AF7D0E9-A8B7-427A-B939-660FC90EA3F7}" type="presOf" srcId="{1228E2E0-136E-4ADB-A1E4-B1BAD7D04592}" destId="{B0F7945D-F31F-4AC0-9182-E40E2514B7A6}" srcOrd="0" destOrd="0" presId="urn:microsoft.com/office/officeart/2005/8/layout/list1"/>
    <dgm:cxn modelId="{E9A0A6FC-1B66-400F-9E4D-B64855D44159}" type="presOf" srcId="{4ABF6627-D750-4355-9B59-9C9F257A3B68}" destId="{90022109-5F03-49E0-B8F3-24F3B2E240D3}" srcOrd="0" destOrd="0" presId="urn:microsoft.com/office/officeart/2005/8/layout/list1"/>
    <dgm:cxn modelId="{65AA38AF-8D9A-4A40-8387-8C8A7EBFC652}" type="presParOf" srcId="{6D26071B-4D7F-44B3-9192-77DECCF47811}" destId="{B434E5D5-D8E9-443E-AFDC-A04F7FF1A508}" srcOrd="0" destOrd="0" presId="urn:microsoft.com/office/officeart/2005/8/layout/list1"/>
    <dgm:cxn modelId="{CC6DA573-A3B0-4592-9EA7-A3796FDFB3EA}" type="presParOf" srcId="{B434E5D5-D8E9-443E-AFDC-A04F7FF1A508}" destId="{B0F7945D-F31F-4AC0-9182-E40E2514B7A6}" srcOrd="0" destOrd="0" presId="urn:microsoft.com/office/officeart/2005/8/layout/list1"/>
    <dgm:cxn modelId="{628EABA6-5710-4FC1-B757-A6E0D73330D1}" type="presParOf" srcId="{B434E5D5-D8E9-443E-AFDC-A04F7FF1A508}" destId="{C8DBC283-73E8-4BAE-999C-3A8A9CEDB207}" srcOrd="1" destOrd="0" presId="urn:microsoft.com/office/officeart/2005/8/layout/list1"/>
    <dgm:cxn modelId="{31F22800-CBAB-4AE4-8AAE-6C1D3E9D1D3A}" type="presParOf" srcId="{6D26071B-4D7F-44B3-9192-77DECCF47811}" destId="{5A6555FE-C66D-4B96-A57E-0B8B13DD5DAC}" srcOrd="1" destOrd="0" presId="urn:microsoft.com/office/officeart/2005/8/layout/list1"/>
    <dgm:cxn modelId="{45550B83-90E6-48A4-8EEB-9E8C436AE612}" type="presParOf" srcId="{6D26071B-4D7F-44B3-9192-77DECCF47811}" destId="{7C2FA0CC-F04C-43EA-BA83-E6EDFCF74678}" srcOrd="2" destOrd="0" presId="urn:microsoft.com/office/officeart/2005/8/layout/list1"/>
    <dgm:cxn modelId="{0D8E9BF3-62CC-486D-81D8-EF1549530FF7}" type="presParOf" srcId="{6D26071B-4D7F-44B3-9192-77DECCF47811}" destId="{E9824BEE-2A79-42F1-A9D8-DF66642217FD}" srcOrd="3" destOrd="0" presId="urn:microsoft.com/office/officeart/2005/8/layout/list1"/>
    <dgm:cxn modelId="{E2765FF0-76AB-4D61-8B3E-309F3DEA9818}" type="presParOf" srcId="{6D26071B-4D7F-44B3-9192-77DECCF47811}" destId="{4DC4A68C-C236-4481-96B4-6F43C052394A}" srcOrd="4" destOrd="0" presId="urn:microsoft.com/office/officeart/2005/8/layout/list1"/>
    <dgm:cxn modelId="{1D78932E-8803-45AE-BEEA-75A775525DE6}" type="presParOf" srcId="{4DC4A68C-C236-4481-96B4-6F43C052394A}" destId="{BB734978-40A9-417E-ADC4-927E11801785}" srcOrd="0" destOrd="0" presId="urn:microsoft.com/office/officeart/2005/8/layout/list1"/>
    <dgm:cxn modelId="{52D01C98-95E0-49AA-875F-D6D99731179C}" type="presParOf" srcId="{4DC4A68C-C236-4481-96B4-6F43C052394A}" destId="{B93CE898-5B2E-40E9-8BE0-B7D861ACEDD5}" srcOrd="1" destOrd="0" presId="urn:microsoft.com/office/officeart/2005/8/layout/list1"/>
    <dgm:cxn modelId="{A105A82E-C9F8-495F-83E4-1A1CD175A857}" type="presParOf" srcId="{6D26071B-4D7F-44B3-9192-77DECCF47811}" destId="{ED031F35-D087-4CA2-B3F6-C26FED201FBC}" srcOrd="5" destOrd="0" presId="urn:microsoft.com/office/officeart/2005/8/layout/list1"/>
    <dgm:cxn modelId="{1D0E5751-CCF1-4439-B87D-095A298A5FB4}" type="presParOf" srcId="{6D26071B-4D7F-44B3-9192-77DECCF47811}" destId="{4B79CD6B-51EB-411C-A37C-F6999E611C2F}" srcOrd="6" destOrd="0" presId="urn:microsoft.com/office/officeart/2005/8/layout/list1"/>
    <dgm:cxn modelId="{47C3924D-9CB8-4B9D-B557-F483ADC2CA38}" type="presParOf" srcId="{6D26071B-4D7F-44B3-9192-77DECCF47811}" destId="{D07EAF8E-6E16-41CC-835D-7191C43048CE}" srcOrd="7" destOrd="0" presId="urn:microsoft.com/office/officeart/2005/8/layout/list1"/>
    <dgm:cxn modelId="{0BFA8D80-3857-40E5-B769-B4042929467E}" type="presParOf" srcId="{6D26071B-4D7F-44B3-9192-77DECCF47811}" destId="{07321BA1-1528-4A57-8185-7454A313C551}" srcOrd="8" destOrd="0" presId="urn:microsoft.com/office/officeart/2005/8/layout/list1"/>
    <dgm:cxn modelId="{A6B27773-775C-4CC5-AC7E-44FE3934F282}" type="presParOf" srcId="{07321BA1-1528-4A57-8185-7454A313C551}" destId="{F0CBCD50-F26C-4648-BEE1-044F4DBB8CC4}" srcOrd="0" destOrd="0" presId="urn:microsoft.com/office/officeart/2005/8/layout/list1"/>
    <dgm:cxn modelId="{3E7E631F-16A3-4785-8C9D-5C2B6E9D4F29}" type="presParOf" srcId="{07321BA1-1528-4A57-8185-7454A313C551}" destId="{F5CFAB68-0D0A-44B6-83BD-BFAAD109ACAF}" srcOrd="1" destOrd="0" presId="urn:microsoft.com/office/officeart/2005/8/layout/list1"/>
    <dgm:cxn modelId="{E36F82BE-5B97-47DF-BC22-9FA10B249412}" type="presParOf" srcId="{6D26071B-4D7F-44B3-9192-77DECCF47811}" destId="{2B426255-BCFD-4841-A214-ADC1D8C74306}" srcOrd="9" destOrd="0" presId="urn:microsoft.com/office/officeart/2005/8/layout/list1"/>
    <dgm:cxn modelId="{5BA5304B-9976-4D91-81F6-84FCDEEE80DD}" type="presParOf" srcId="{6D26071B-4D7F-44B3-9192-77DECCF47811}" destId="{35159079-D4AD-4529-8418-5281871FBC6B}" srcOrd="10" destOrd="0" presId="urn:microsoft.com/office/officeart/2005/8/layout/list1"/>
    <dgm:cxn modelId="{1F1D63E4-E562-473A-B239-2BF91C6D0552}" type="presParOf" srcId="{6D26071B-4D7F-44B3-9192-77DECCF47811}" destId="{A45A2B4B-AD75-477C-8C65-3E3CC4A6923E}" srcOrd="11" destOrd="0" presId="urn:microsoft.com/office/officeart/2005/8/layout/list1"/>
    <dgm:cxn modelId="{ACF67AA2-00B1-46D1-9413-7C560A0ADD25}" type="presParOf" srcId="{6D26071B-4D7F-44B3-9192-77DECCF47811}" destId="{2F82BB27-9D83-4253-9F3E-BCDFE2A4228B}" srcOrd="12" destOrd="0" presId="urn:microsoft.com/office/officeart/2005/8/layout/list1"/>
    <dgm:cxn modelId="{EE9CDDFA-9C48-4B00-BADB-3A750D5DFE0F}" type="presParOf" srcId="{2F82BB27-9D83-4253-9F3E-BCDFE2A4228B}" destId="{90022109-5F03-49E0-B8F3-24F3B2E240D3}" srcOrd="0" destOrd="0" presId="urn:microsoft.com/office/officeart/2005/8/layout/list1"/>
    <dgm:cxn modelId="{BA1D9B88-9F4F-4C74-BD20-93E882BE2A1D}" type="presParOf" srcId="{2F82BB27-9D83-4253-9F3E-BCDFE2A4228B}" destId="{CC9C348E-D3CF-44E4-9A16-E7FE42C0587D}" srcOrd="1" destOrd="0" presId="urn:microsoft.com/office/officeart/2005/8/layout/list1"/>
    <dgm:cxn modelId="{67F99025-4691-4BCF-A6C5-A3FD59A38307}" type="presParOf" srcId="{6D26071B-4D7F-44B3-9192-77DECCF47811}" destId="{10071E41-376E-4646-91F7-1D5ED56B9482}" srcOrd="13" destOrd="0" presId="urn:microsoft.com/office/officeart/2005/8/layout/list1"/>
    <dgm:cxn modelId="{43AEF8E0-5300-4D1D-972E-11A45724EB5C}" type="presParOf" srcId="{6D26071B-4D7F-44B3-9192-77DECCF47811}" destId="{8856B7C5-A3FF-48B7-B5CB-A2B0FD56BA4D}" srcOrd="14" destOrd="0" presId="urn:microsoft.com/office/officeart/2005/8/layout/list1"/>
    <dgm:cxn modelId="{0ED6BDCC-2407-420E-BAB9-3E16AA1D212E}" type="presParOf" srcId="{6D26071B-4D7F-44B3-9192-77DECCF47811}" destId="{DCF76A94-11E0-4EB4-8B82-50A9C4514FAA}" srcOrd="15" destOrd="0" presId="urn:microsoft.com/office/officeart/2005/8/layout/list1"/>
    <dgm:cxn modelId="{7B0B9A04-13EF-4785-99E6-C2710649D7B8}" type="presParOf" srcId="{6D26071B-4D7F-44B3-9192-77DECCF47811}" destId="{5774E7DD-1F31-4A34-B84D-34BA82A7ED0B}" srcOrd="16" destOrd="0" presId="urn:microsoft.com/office/officeart/2005/8/layout/list1"/>
    <dgm:cxn modelId="{2CD0D71B-78FB-43A9-BF45-A02101A31781}" type="presParOf" srcId="{5774E7DD-1F31-4A34-B84D-34BA82A7ED0B}" destId="{1581B9E3-A822-4220-B3BA-F35E14DFA424}" srcOrd="0" destOrd="0" presId="urn:microsoft.com/office/officeart/2005/8/layout/list1"/>
    <dgm:cxn modelId="{C1A8C018-51FE-4A1E-904C-A828195C50B0}" type="presParOf" srcId="{5774E7DD-1F31-4A34-B84D-34BA82A7ED0B}" destId="{D36DCCD6-CD54-40CB-BBE2-679C684EBC7C}" srcOrd="1" destOrd="0" presId="urn:microsoft.com/office/officeart/2005/8/layout/list1"/>
    <dgm:cxn modelId="{40FDCDC3-4EE2-4ADC-B632-D8B6BECA09A8}" type="presParOf" srcId="{6D26071B-4D7F-44B3-9192-77DECCF47811}" destId="{6177EFD2-F2BF-4B91-8D93-914145DB035D}" srcOrd="17" destOrd="0" presId="urn:microsoft.com/office/officeart/2005/8/layout/list1"/>
    <dgm:cxn modelId="{B1D66BA2-DDCB-4D53-9804-D6569CA40DAD}" type="presParOf" srcId="{6D26071B-4D7F-44B3-9192-77DECCF47811}" destId="{5DB6B428-61EC-45FF-9F28-DBD568489E22}" srcOrd="18" destOrd="0" presId="urn:microsoft.com/office/officeart/2005/8/layout/list1"/>
    <dgm:cxn modelId="{DF4F591B-7583-4190-AAFD-64206005A016}" type="presParOf" srcId="{6D26071B-4D7F-44B3-9192-77DECCF47811}" destId="{F4BB9DFE-909D-49D9-82F4-5459825D73A5}" srcOrd="19" destOrd="0" presId="urn:microsoft.com/office/officeart/2005/8/layout/list1"/>
    <dgm:cxn modelId="{108FAD54-4F70-4D34-8D94-1AEEA3F677F1}" type="presParOf" srcId="{6D26071B-4D7F-44B3-9192-77DECCF47811}" destId="{B9992029-641B-4283-B5DD-C26A7A7CA988}" srcOrd="20" destOrd="0" presId="urn:microsoft.com/office/officeart/2005/8/layout/list1"/>
    <dgm:cxn modelId="{BB1A49B3-1BF4-464D-81EF-22BE75B77886}" type="presParOf" srcId="{B9992029-641B-4283-B5DD-C26A7A7CA988}" destId="{34D61064-5276-4EF1-945B-2C800CB0EC1C}" srcOrd="0" destOrd="0" presId="urn:microsoft.com/office/officeart/2005/8/layout/list1"/>
    <dgm:cxn modelId="{F9910A61-FAA5-4D16-AEDD-304ACB287C55}" type="presParOf" srcId="{B9992029-641B-4283-B5DD-C26A7A7CA988}" destId="{E2149575-8E1B-48A8-87F3-9BF1E36BB9D2}" srcOrd="1" destOrd="0" presId="urn:microsoft.com/office/officeart/2005/8/layout/list1"/>
    <dgm:cxn modelId="{C68A87F3-8CDC-4A23-8974-02C11A948972}" type="presParOf" srcId="{6D26071B-4D7F-44B3-9192-77DECCF47811}" destId="{C5EC7C8A-C370-4D2B-9BA9-5414B59949BE}" srcOrd="21" destOrd="0" presId="urn:microsoft.com/office/officeart/2005/8/layout/list1"/>
    <dgm:cxn modelId="{45650698-94C4-46B3-9BDC-D5C66638584C}" type="presParOf" srcId="{6D26071B-4D7F-44B3-9192-77DECCF47811}" destId="{1584BF2C-43F4-4591-B9D8-FC7C7EA9003E}" srcOrd="22" destOrd="0" presId="urn:microsoft.com/office/officeart/2005/8/layout/list1"/>
    <dgm:cxn modelId="{3D5AC396-9E7C-4AC5-BED2-F0AA374B648E}" type="presParOf" srcId="{6D26071B-4D7F-44B3-9192-77DECCF47811}" destId="{C08C4845-2D43-4D8C-9C3D-971F46785114}" srcOrd="23" destOrd="0" presId="urn:microsoft.com/office/officeart/2005/8/layout/list1"/>
    <dgm:cxn modelId="{968C406F-0B5A-4AD4-9CAD-1179BB7A13D5}" type="presParOf" srcId="{6D26071B-4D7F-44B3-9192-77DECCF47811}" destId="{2AC53556-9088-4DD4-99C8-2BE2A046AA22}" srcOrd="24" destOrd="0" presId="urn:microsoft.com/office/officeart/2005/8/layout/list1"/>
    <dgm:cxn modelId="{CEA06099-0A1C-426D-9038-869A3C4F8B6E}" type="presParOf" srcId="{2AC53556-9088-4DD4-99C8-2BE2A046AA22}" destId="{6175CCD7-6899-4032-B637-37AB60A7C826}" srcOrd="0" destOrd="0" presId="urn:microsoft.com/office/officeart/2005/8/layout/list1"/>
    <dgm:cxn modelId="{6DBFC39A-FBB8-4BD4-87AF-6FE4DF17FB02}" type="presParOf" srcId="{2AC53556-9088-4DD4-99C8-2BE2A046AA22}" destId="{7428C8B3-ED8D-41AC-B6F2-A14A357ACEDD}" srcOrd="1" destOrd="0" presId="urn:microsoft.com/office/officeart/2005/8/layout/list1"/>
    <dgm:cxn modelId="{91F12DCE-FCB2-456E-B348-4ECD75DA574B}" type="presParOf" srcId="{6D26071B-4D7F-44B3-9192-77DECCF47811}" destId="{095C1D1A-7896-453E-A2E6-3A11735B1869}" srcOrd="25" destOrd="0" presId="urn:microsoft.com/office/officeart/2005/8/layout/list1"/>
    <dgm:cxn modelId="{128D00A8-70E2-47AF-8DFB-38EF1EDFB8A5}" type="presParOf" srcId="{6D26071B-4D7F-44B3-9192-77DECCF47811}" destId="{9C7CFDA9-2458-4C82-866F-044825D9D77A}" srcOrd="26" destOrd="0" presId="urn:microsoft.com/office/officeart/2005/8/layout/list1"/>
    <dgm:cxn modelId="{1FADD5E9-FB60-41BA-B7E7-EF1A639B1F5A}" type="presParOf" srcId="{6D26071B-4D7F-44B3-9192-77DECCF47811}" destId="{0D93C50A-67D6-4DE3-8062-BF2E74ED5259}" srcOrd="27" destOrd="0" presId="urn:microsoft.com/office/officeart/2005/8/layout/list1"/>
    <dgm:cxn modelId="{A38578C0-9442-4DD2-A349-094D4F3F21E0}" type="presParOf" srcId="{6D26071B-4D7F-44B3-9192-77DECCF47811}" destId="{90B9B79D-7ED6-4A7B-B85F-C3642CD77B53}" srcOrd="28" destOrd="0" presId="urn:microsoft.com/office/officeart/2005/8/layout/list1"/>
    <dgm:cxn modelId="{5E848E82-65EF-40C7-B92F-A33F409FAFB4}" type="presParOf" srcId="{90B9B79D-7ED6-4A7B-B85F-C3642CD77B53}" destId="{D6E73032-70D4-4907-8EB6-4FD2DD8BFB91}" srcOrd="0" destOrd="0" presId="urn:microsoft.com/office/officeart/2005/8/layout/list1"/>
    <dgm:cxn modelId="{D167568E-5E94-49B1-925C-3CDE18F916DA}" type="presParOf" srcId="{90B9B79D-7ED6-4A7B-B85F-C3642CD77B53}" destId="{4131E9C8-02F0-4A96-8458-E3BAECDC6B4D}" srcOrd="1" destOrd="0" presId="urn:microsoft.com/office/officeart/2005/8/layout/list1"/>
    <dgm:cxn modelId="{810E0C0C-86B7-4D33-9644-AAF04FCD3B62}" type="presParOf" srcId="{6D26071B-4D7F-44B3-9192-77DECCF47811}" destId="{DF3ABF0F-8FC9-4087-A1E5-8A3F0EDC3EAE}" srcOrd="29" destOrd="0" presId="urn:microsoft.com/office/officeart/2005/8/layout/list1"/>
    <dgm:cxn modelId="{FE265CD7-24BD-4C34-8A80-8FF4F5AD5FAE}" type="presParOf" srcId="{6D26071B-4D7F-44B3-9192-77DECCF47811}" destId="{C62FB4A0-E1F9-412C-BDD8-A1DA8693D8E8}" srcOrd="3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FBBEC81-9C22-4185-AFE8-21B5234378E6}"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18C313CD-A84E-441E-9EF2-3D4B4BD221FA}">
      <dgm:prSet/>
      <dgm:spPr/>
      <dgm:t>
        <a:bodyPr/>
        <a:lstStyle/>
        <a:p>
          <a:pPr algn="ctr">
            <a:lnSpc>
              <a:spcPct val="90000"/>
            </a:lnSpc>
          </a:pPr>
          <a:r>
            <a:rPr lang="en-GB" sz="2100" dirty="0">
              <a:latin typeface="Aptos"/>
              <a:ea typeface="+mn-ea"/>
              <a:cs typeface="+mn-cs"/>
            </a:rPr>
            <a:t>At the start of the module, my knowledge of most online tools was limited, but as time has passed, I have managed to develop my knowledge in these tools and have become more confident using tools like Outlook.</a:t>
          </a:r>
          <a:endParaRPr lang="en-US" sz="2100" dirty="0">
            <a:latin typeface="Aptos" panose="020B0004020202020204"/>
            <a:ea typeface="+mn-ea"/>
            <a:cs typeface="+mn-cs"/>
          </a:endParaRPr>
        </a:p>
      </dgm:t>
    </dgm:pt>
    <dgm:pt modelId="{F1390C7A-82AB-4027-87E4-1C10AA4EF7CF}" type="parTrans" cxnId="{125C5808-3C72-4800-A468-94AF00FEF715}">
      <dgm:prSet/>
      <dgm:spPr/>
      <dgm:t>
        <a:bodyPr/>
        <a:lstStyle/>
        <a:p>
          <a:endParaRPr lang="en-US"/>
        </a:p>
      </dgm:t>
    </dgm:pt>
    <dgm:pt modelId="{33B03A0D-F7BA-46A1-95A6-B778BFB65CAA}" type="sibTrans" cxnId="{125C5808-3C72-4800-A468-94AF00FEF715}">
      <dgm:prSet/>
      <dgm:spPr/>
      <dgm:t>
        <a:bodyPr/>
        <a:lstStyle/>
        <a:p>
          <a:endParaRPr lang="en-US"/>
        </a:p>
      </dgm:t>
    </dgm:pt>
    <dgm:pt modelId="{B0740D3B-8927-45A7-9FBE-8679D53D8160}">
      <dgm:prSet/>
      <dgm:spPr/>
      <dgm:t>
        <a:bodyPr/>
        <a:lstStyle/>
        <a:p>
          <a:pPr algn="ctr">
            <a:lnSpc>
              <a:spcPct val="90000"/>
            </a:lnSpc>
          </a:pPr>
          <a:r>
            <a:rPr lang="en-GB" sz="2100" dirty="0">
              <a:latin typeface="Aptos" panose="020B0004020202020204"/>
              <a:ea typeface="+mn-ea"/>
              <a:cs typeface="+mn-cs"/>
            </a:rPr>
            <a:t>Digital literacy can help students develop important life skills and can give them stronger critical thinking skills (EdTech Review 2023).</a:t>
          </a:r>
          <a:endParaRPr lang="en-US" sz="2100" dirty="0">
            <a:latin typeface="Aptos" panose="020B0004020202020204"/>
            <a:ea typeface="+mn-ea"/>
            <a:cs typeface="+mn-cs"/>
          </a:endParaRPr>
        </a:p>
      </dgm:t>
    </dgm:pt>
    <dgm:pt modelId="{46C4F91B-4B48-4482-B639-A438943AE39A}" type="parTrans" cxnId="{F763E8F6-F13A-46CE-B939-01B4B1FE4298}">
      <dgm:prSet/>
      <dgm:spPr/>
      <dgm:t>
        <a:bodyPr/>
        <a:lstStyle/>
        <a:p>
          <a:endParaRPr lang="en-US"/>
        </a:p>
      </dgm:t>
    </dgm:pt>
    <dgm:pt modelId="{E6516E35-EDBB-4ABE-A922-1163234F138F}" type="sibTrans" cxnId="{F763E8F6-F13A-46CE-B939-01B4B1FE4298}">
      <dgm:prSet/>
      <dgm:spPr/>
      <dgm:t>
        <a:bodyPr/>
        <a:lstStyle/>
        <a:p>
          <a:endParaRPr lang="en-US"/>
        </a:p>
      </dgm:t>
    </dgm:pt>
    <dgm:pt modelId="{2B25E65B-ED0B-427C-99A1-0731CECC9901}" type="pres">
      <dgm:prSet presAssocID="{7FBBEC81-9C22-4185-AFE8-21B5234378E6}" presName="hierChild1" presStyleCnt="0">
        <dgm:presLayoutVars>
          <dgm:chPref val="1"/>
          <dgm:dir/>
          <dgm:animOne val="branch"/>
          <dgm:animLvl val="lvl"/>
          <dgm:resizeHandles/>
        </dgm:presLayoutVars>
      </dgm:prSet>
      <dgm:spPr/>
    </dgm:pt>
    <dgm:pt modelId="{E044C934-3A81-480A-AAF6-B4814FC7EFBB}" type="pres">
      <dgm:prSet presAssocID="{18C313CD-A84E-441E-9EF2-3D4B4BD221FA}" presName="hierRoot1" presStyleCnt="0"/>
      <dgm:spPr/>
    </dgm:pt>
    <dgm:pt modelId="{A91A6D8A-D5AB-477B-B67D-43759C2B8200}" type="pres">
      <dgm:prSet presAssocID="{18C313CD-A84E-441E-9EF2-3D4B4BD221FA}" presName="composite" presStyleCnt="0"/>
      <dgm:spPr/>
    </dgm:pt>
    <dgm:pt modelId="{F69EF107-B02E-46B1-922F-E464F4715A8B}" type="pres">
      <dgm:prSet presAssocID="{18C313CD-A84E-441E-9EF2-3D4B4BD221FA}" presName="background" presStyleLbl="node0" presStyleIdx="0" presStyleCnt="2"/>
      <dgm:spPr/>
    </dgm:pt>
    <dgm:pt modelId="{FA13581C-2421-445D-B710-108843FDDC9B}" type="pres">
      <dgm:prSet presAssocID="{18C313CD-A84E-441E-9EF2-3D4B4BD221FA}" presName="text" presStyleLbl="fgAcc0" presStyleIdx="0" presStyleCnt="2">
        <dgm:presLayoutVars>
          <dgm:chPref val="3"/>
        </dgm:presLayoutVars>
      </dgm:prSet>
      <dgm:spPr/>
    </dgm:pt>
    <dgm:pt modelId="{E0E0D158-C216-4376-B9FD-085DDF9751EE}" type="pres">
      <dgm:prSet presAssocID="{18C313CD-A84E-441E-9EF2-3D4B4BD221FA}" presName="hierChild2" presStyleCnt="0"/>
      <dgm:spPr/>
    </dgm:pt>
    <dgm:pt modelId="{D9D5A72B-7D58-4777-84B0-4676CB0ABA35}" type="pres">
      <dgm:prSet presAssocID="{B0740D3B-8927-45A7-9FBE-8679D53D8160}" presName="hierRoot1" presStyleCnt="0"/>
      <dgm:spPr/>
    </dgm:pt>
    <dgm:pt modelId="{02CABA48-5B89-415D-B9EE-32C72B8A7480}" type="pres">
      <dgm:prSet presAssocID="{B0740D3B-8927-45A7-9FBE-8679D53D8160}" presName="composite" presStyleCnt="0"/>
      <dgm:spPr/>
    </dgm:pt>
    <dgm:pt modelId="{2703EC2D-6F18-4CA3-824A-7CB6BE1C3CD8}" type="pres">
      <dgm:prSet presAssocID="{B0740D3B-8927-45A7-9FBE-8679D53D8160}" presName="background" presStyleLbl="node0" presStyleIdx="1" presStyleCnt="2"/>
      <dgm:spPr/>
    </dgm:pt>
    <dgm:pt modelId="{21B66C8F-4C84-44FC-84C5-8CB08B59A04C}" type="pres">
      <dgm:prSet presAssocID="{B0740D3B-8927-45A7-9FBE-8679D53D8160}" presName="text" presStyleLbl="fgAcc0" presStyleIdx="1" presStyleCnt="2">
        <dgm:presLayoutVars>
          <dgm:chPref val="3"/>
        </dgm:presLayoutVars>
      </dgm:prSet>
      <dgm:spPr/>
    </dgm:pt>
    <dgm:pt modelId="{25C5CE0B-2082-4ECC-916E-923D219EC266}" type="pres">
      <dgm:prSet presAssocID="{B0740D3B-8927-45A7-9FBE-8679D53D8160}" presName="hierChild2" presStyleCnt="0"/>
      <dgm:spPr/>
    </dgm:pt>
  </dgm:ptLst>
  <dgm:cxnLst>
    <dgm:cxn modelId="{125C5808-3C72-4800-A468-94AF00FEF715}" srcId="{7FBBEC81-9C22-4185-AFE8-21B5234378E6}" destId="{18C313CD-A84E-441E-9EF2-3D4B4BD221FA}" srcOrd="0" destOrd="0" parTransId="{F1390C7A-82AB-4027-87E4-1C10AA4EF7CF}" sibTransId="{33B03A0D-F7BA-46A1-95A6-B778BFB65CAA}"/>
    <dgm:cxn modelId="{B5690022-CF07-4F16-BDE2-BD84388F2A58}" type="presOf" srcId="{B0740D3B-8927-45A7-9FBE-8679D53D8160}" destId="{21B66C8F-4C84-44FC-84C5-8CB08B59A04C}" srcOrd="0" destOrd="0" presId="urn:microsoft.com/office/officeart/2005/8/layout/hierarchy1"/>
    <dgm:cxn modelId="{636B7DBC-13C5-4A22-9417-DAE01E96EDDE}" type="presOf" srcId="{18C313CD-A84E-441E-9EF2-3D4B4BD221FA}" destId="{FA13581C-2421-445D-B710-108843FDDC9B}" srcOrd="0" destOrd="0" presId="urn:microsoft.com/office/officeart/2005/8/layout/hierarchy1"/>
    <dgm:cxn modelId="{9882C3F0-6E6B-475D-9AE6-59A6BED780A9}" type="presOf" srcId="{7FBBEC81-9C22-4185-AFE8-21B5234378E6}" destId="{2B25E65B-ED0B-427C-99A1-0731CECC9901}" srcOrd="0" destOrd="0" presId="urn:microsoft.com/office/officeart/2005/8/layout/hierarchy1"/>
    <dgm:cxn modelId="{F763E8F6-F13A-46CE-B939-01B4B1FE4298}" srcId="{7FBBEC81-9C22-4185-AFE8-21B5234378E6}" destId="{B0740D3B-8927-45A7-9FBE-8679D53D8160}" srcOrd="1" destOrd="0" parTransId="{46C4F91B-4B48-4482-B639-A438943AE39A}" sibTransId="{E6516E35-EDBB-4ABE-A922-1163234F138F}"/>
    <dgm:cxn modelId="{0904E5D5-924F-482B-AB24-467E0690679C}" type="presParOf" srcId="{2B25E65B-ED0B-427C-99A1-0731CECC9901}" destId="{E044C934-3A81-480A-AAF6-B4814FC7EFBB}" srcOrd="0" destOrd="0" presId="urn:microsoft.com/office/officeart/2005/8/layout/hierarchy1"/>
    <dgm:cxn modelId="{DAC5AC40-3292-4599-AA81-100F6AB52794}" type="presParOf" srcId="{E044C934-3A81-480A-AAF6-B4814FC7EFBB}" destId="{A91A6D8A-D5AB-477B-B67D-43759C2B8200}" srcOrd="0" destOrd="0" presId="urn:microsoft.com/office/officeart/2005/8/layout/hierarchy1"/>
    <dgm:cxn modelId="{0B1F4007-C939-4873-AFAA-7CD7440726BD}" type="presParOf" srcId="{A91A6D8A-D5AB-477B-B67D-43759C2B8200}" destId="{F69EF107-B02E-46B1-922F-E464F4715A8B}" srcOrd="0" destOrd="0" presId="urn:microsoft.com/office/officeart/2005/8/layout/hierarchy1"/>
    <dgm:cxn modelId="{4DCC43B5-B8FC-437E-906A-C9F912261E8C}" type="presParOf" srcId="{A91A6D8A-D5AB-477B-B67D-43759C2B8200}" destId="{FA13581C-2421-445D-B710-108843FDDC9B}" srcOrd="1" destOrd="0" presId="urn:microsoft.com/office/officeart/2005/8/layout/hierarchy1"/>
    <dgm:cxn modelId="{5B9C6204-3380-4261-8AC3-4D557176B6DB}" type="presParOf" srcId="{E044C934-3A81-480A-AAF6-B4814FC7EFBB}" destId="{E0E0D158-C216-4376-B9FD-085DDF9751EE}" srcOrd="1" destOrd="0" presId="urn:microsoft.com/office/officeart/2005/8/layout/hierarchy1"/>
    <dgm:cxn modelId="{BA2D23B3-AA6D-4146-8026-251EF9456BB6}" type="presParOf" srcId="{2B25E65B-ED0B-427C-99A1-0731CECC9901}" destId="{D9D5A72B-7D58-4777-84B0-4676CB0ABA35}" srcOrd="1" destOrd="0" presId="urn:microsoft.com/office/officeart/2005/8/layout/hierarchy1"/>
    <dgm:cxn modelId="{33D6C085-60F5-4105-B36A-015D3A0F1E09}" type="presParOf" srcId="{D9D5A72B-7D58-4777-84B0-4676CB0ABA35}" destId="{02CABA48-5B89-415D-B9EE-32C72B8A7480}" srcOrd="0" destOrd="0" presId="urn:microsoft.com/office/officeart/2005/8/layout/hierarchy1"/>
    <dgm:cxn modelId="{CCD2FE05-3D58-4F9C-A692-1535023159B8}" type="presParOf" srcId="{02CABA48-5B89-415D-B9EE-32C72B8A7480}" destId="{2703EC2D-6F18-4CA3-824A-7CB6BE1C3CD8}" srcOrd="0" destOrd="0" presId="urn:microsoft.com/office/officeart/2005/8/layout/hierarchy1"/>
    <dgm:cxn modelId="{4B0E6741-1049-4362-962A-C6FC905378E4}" type="presParOf" srcId="{02CABA48-5B89-415D-B9EE-32C72B8A7480}" destId="{21B66C8F-4C84-44FC-84C5-8CB08B59A04C}" srcOrd="1" destOrd="0" presId="urn:microsoft.com/office/officeart/2005/8/layout/hierarchy1"/>
    <dgm:cxn modelId="{32382967-698B-4E80-B437-B6C8E70450BB}" type="presParOf" srcId="{D9D5A72B-7D58-4777-84B0-4676CB0ABA35}" destId="{25C5CE0B-2082-4ECC-916E-923D219EC26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AD0ECC-FC0C-4339-BCC9-6825BF9182F7}"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660DB7DA-DEA5-4410-8B1E-576557371F47}">
      <dgm:prSet/>
      <dgm:spPr/>
      <dgm:t>
        <a:bodyPr/>
        <a:lstStyle/>
        <a:p>
          <a:r>
            <a:rPr lang="en-GB"/>
            <a:t>Being able to use a digital tool like Microsoft Outlook confidently will massively improve my communication skills online, it can also help me manage tasks and upcoming events in everyday life.</a:t>
          </a:r>
          <a:endParaRPr lang="en-US"/>
        </a:p>
      </dgm:t>
    </dgm:pt>
    <dgm:pt modelId="{0E419A0E-ED09-44FF-A942-DCC7E3B125BC}" type="parTrans" cxnId="{095E0DE8-42D3-401C-8BF4-0F6F7094EC62}">
      <dgm:prSet/>
      <dgm:spPr/>
      <dgm:t>
        <a:bodyPr/>
        <a:lstStyle/>
        <a:p>
          <a:endParaRPr lang="en-US"/>
        </a:p>
      </dgm:t>
    </dgm:pt>
    <dgm:pt modelId="{DEF8306D-1AC8-4E58-8D07-5D345E052A7F}" type="sibTrans" cxnId="{095E0DE8-42D3-401C-8BF4-0F6F7094EC62}">
      <dgm:prSet/>
      <dgm:spPr/>
      <dgm:t>
        <a:bodyPr/>
        <a:lstStyle/>
        <a:p>
          <a:endParaRPr lang="en-US"/>
        </a:p>
      </dgm:t>
    </dgm:pt>
    <dgm:pt modelId="{81595776-3B4A-46A2-87FF-B9E76DDCBF48}">
      <dgm:prSet/>
      <dgm:spPr/>
      <dgm:t>
        <a:bodyPr/>
        <a:lstStyle/>
        <a:p>
          <a:r>
            <a:rPr lang="en-GB"/>
            <a:t>During the first term, learning more about how Outlook works has helped me create more professional looking emails, plan my upcoming days better and has shown me how to create meetings and events online.</a:t>
          </a:r>
          <a:endParaRPr lang="en-US"/>
        </a:p>
      </dgm:t>
    </dgm:pt>
    <dgm:pt modelId="{8410D292-7430-407F-861C-34623E5AD461}" type="parTrans" cxnId="{0AD14B38-6244-4E03-AE22-D98C81577ED4}">
      <dgm:prSet/>
      <dgm:spPr/>
      <dgm:t>
        <a:bodyPr/>
        <a:lstStyle/>
        <a:p>
          <a:endParaRPr lang="en-US"/>
        </a:p>
      </dgm:t>
    </dgm:pt>
    <dgm:pt modelId="{90B8BD79-505C-4B19-BDB3-5836E15BBFE7}" type="sibTrans" cxnId="{0AD14B38-6244-4E03-AE22-D98C81577ED4}">
      <dgm:prSet/>
      <dgm:spPr/>
      <dgm:t>
        <a:bodyPr/>
        <a:lstStyle/>
        <a:p>
          <a:endParaRPr lang="en-US"/>
        </a:p>
      </dgm:t>
    </dgm:pt>
    <dgm:pt modelId="{F131F7B8-07E6-4815-BD30-5C3D16B64EBF}">
      <dgm:prSet/>
      <dgm:spPr/>
      <dgm:t>
        <a:bodyPr/>
        <a:lstStyle/>
        <a:p>
          <a:r>
            <a:rPr lang="en-GB"/>
            <a:t>Developing these online skills will make everyday tasks easier to achieve and allows me to work online more effectively.</a:t>
          </a:r>
          <a:endParaRPr lang="en-US"/>
        </a:p>
      </dgm:t>
    </dgm:pt>
    <dgm:pt modelId="{B43564D3-39E2-4598-B2CE-98AD6F0FCD9C}" type="parTrans" cxnId="{52DCD11B-51F2-4862-AA5B-1CFBA6D0C400}">
      <dgm:prSet/>
      <dgm:spPr/>
      <dgm:t>
        <a:bodyPr/>
        <a:lstStyle/>
        <a:p>
          <a:endParaRPr lang="en-US"/>
        </a:p>
      </dgm:t>
    </dgm:pt>
    <dgm:pt modelId="{EE91BA64-731E-40B5-88AC-A388FBC43270}" type="sibTrans" cxnId="{52DCD11B-51F2-4862-AA5B-1CFBA6D0C400}">
      <dgm:prSet/>
      <dgm:spPr/>
      <dgm:t>
        <a:bodyPr/>
        <a:lstStyle/>
        <a:p>
          <a:endParaRPr lang="en-US"/>
        </a:p>
      </dgm:t>
    </dgm:pt>
    <dgm:pt modelId="{3E0D8765-5B9B-42A9-94B8-C93A7F513F97}" type="pres">
      <dgm:prSet presAssocID="{79AD0ECC-FC0C-4339-BCC9-6825BF9182F7}" presName="vert0" presStyleCnt="0">
        <dgm:presLayoutVars>
          <dgm:dir/>
          <dgm:animOne val="branch"/>
          <dgm:animLvl val="lvl"/>
        </dgm:presLayoutVars>
      </dgm:prSet>
      <dgm:spPr/>
    </dgm:pt>
    <dgm:pt modelId="{88C6D7FD-E272-4BBC-B104-39A2F16A58C7}" type="pres">
      <dgm:prSet presAssocID="{660DB7DA-DEA5-4410-8B1E-576557371F47}" presName="thickLine" presStyleLbl="alignNode1" presStyleIdx="0" presStyleCnt="3"/>
      <dgm:spPr/>
    </dgm:pt>
    <dgm:pt modelId="{E3B90906-E4A3-4CE5-8B14-2D7C6F6F144C}" type="pres">
      <dgm:prSet presAssocID="{660DB7DA-DEA5-4410-8B1E-576557371F47}" presName="horz1" presStyleCnt="0"/>
      <dgm:spPr/>
    </dgm:pt>
    <dgm:pt modelId="{55A79A87-A616-4221-B4A0-E27F27608E18}" type="pres">
      <dgm:prSet presAssocID="{660DB7DA-DEA5-4410-8B1E-576557371F47}" presName="tx1" presStyleLbl="revTx" presStyleIdx="0" presStyleCnt="3"/>
      <dgm:spPr/>
    </dgm:pt>
    <dgm:pt modelId="{8A1D1F48-F55D-4418-A4C1-E5AB6F80ADF9}" type="pres">
      <dgm:prSet presAssocID="{660DB7DA-DEA5-4410-8B1E-576557371F47}" presName="vert1" presStyleCnt="0"/>
      <dgm:spPr/>
    </dgm:pt>
    <dgm:pt modelId="{A340FACB-A0DD-4923-87F0-A1ED3D5A4648}" type="pres">
      <dgm:prSet presAssocID="{81595776-3B4A-46A2-87FF-B9E76DDCBF48}" presName="thickLine" presStyleLbl="alignNode1" presStyleIdx="1" presStyleCnt="3"/>
      <dgm:spPr/>
    </dgm:pt>
    <dgm:pt modelId="{DDC0C99E-3027-44FD-BEFA-C0DD4A87CAE9}" type="pres">
      <dgm:prSet presAssocID="{81595776-3B4A-46A2-87FF-B9E76DDCBF48}" presName="horz1" presStyleCnt="0"/>
      <dgm:spPr/>
    </dgm:pt>
    <dgm:pt modelId="{93244473-5231-40C7-989D-1D6A954D3516}" type="pres">
      <dgm:prSet presAssocID="{81595776-3B4A-46A2-87FF-B9E76DDCBF48}" presName="tx1" presStyleLbl="revTx" presStyleIdx="1" presStyleCnt="3"/>
      <dgm:spPr/>
    </dgm:pt>
    <dgm:pt modelId="{0FFBE30D-B157-493E-8D91-D86A898AFF26}" type="pres">
      <dgm:prSet presAssocID="{81595776-3B4A-46A2-87FF-B9E76DDCBF48}" presName="vert1" presStyleCnt="0"/>
      <dgm:spPr/>
    </dgm:pt>
    <dgm:pt modelId="{9A76ABB9-7335-46B4-A448-FE520BC2FD45}" type="pres">
      <dgm:prSet presAssocID="{F131F7B8-07E6-4815-BD30-5C3D16B64EBF}" presName="thickLine" presStyleLbl="alignNode1" presStyleIdx="2" presStyleCnt="3"/>
      <dgm:spPr/>
    </dgm:pt>
    <dgm:pt modelId="{2BC76E3B-760B-407F-B596-9389ED230FB8}" type="pres">
      <dgm:prSet presAssocID="{F131F7B8-07E6-4815-BD30-5C3D16B64EBF}" presName="horz1" presStyleCnt="0"/>
      <dgm:spPr/>
    </dgm:pt>
    <dgm:pt modelId="{6892C2BF-897B-4010-9401-AC598249697F}" type="pres">
      <dgm:prSet presAssocID="{F131F7B8-07E6-4815-BD30-5C3D16B64EBF}" presName="tx1" presStyleLbl="revTx" presStyleIdx="2" presStyleCnt="3"/>
      <dgm:spPr/>
    </dgm:pt>
    <dgm:pt modelId="{6DA945CF-701A-4C28-946F-D62392A171EB}" type="pres">
      <dgm:prSet presAssocID="{F131F7B8-07E6-4815-BD30-5C3D16B64EBF}" presName="vert1" presStyleCnt="0"/>
      <dgm:spPr/>
    </dgm:pt>
  </dgm:ptLst>
  <dgm:cxnLst>
    <dgm:cxn modelId="{52DCD11B-51F2-4862-AA5B-1CFBA6D0C400}" srcId="{79AD0ECC-FC0C-4339-BCC9-6825BF9182F7}" destId="{F131F7B8-07E6-4815-BD30-5C3D16B64EBF}" srcOrd="2" destOrd="0" parTransId="{B43564D3-39E2-4598-B2CE-98AD6F0FCD9C}" sibTransId="{EE91BA64-731E-40B5-88AC-A388FBC43270}"/>
    <dgm:cxn modelId="{0AD14B38-6244-4E03-AE22-D98C81577ED4}" srcId="{79AD0ECC-FC0C-4339-BCC9-6825BF9182F7}" destId="{81595776-3B4A-46A2-87FF-B9E76DDCBF48}" srcOrd="1" destOrd="0" parTransId="{8410D292-7430-407F-861C-34623E5AD461}" sibTransId="{90B8BD79-505C-4B19-BDB3-5836E15BBFE7}"/>
    <dgm:cxn modelId="{B2DB4280-E010-4421-A9D0-FD0C61FBA98D}" type="presOf" srcId="{660DB7DA-DEA5-4410-8B1E-576557371F47}" destId="{55A79A87-A616-4221-B4A0-E27F27608E18}" srcOrd="0" destOrd="0" presId="urn:microsoft.com/office/officeart/2008/layout/LinedList"/>
    <dgm:cxn modelId="{F5B555CD-B1E2-45C4-AABB-DEF37FEAED9E}" type="presOf" srcId="{79AD0ECC-FC0C-4339-BCC9-6825BF9182F7}" destId="{3E0D8765-5B9B-42A9-94B8-C93A7F513F97}" srcOrd="0" destOrd="0" presId="urn:microsoft.com/office/officeart/2008/layout/LinedList"/>
    <dgm:cxn modelId="{095E0DE8-42D3-401C-8BF4-0F6F7094EC62}" srcId="{79AD0ECC-FC0C-4339-BCC9-6825BF9182F7}" destId="{660DB7DA-DEA5-4410-8B1E-576557371F47}" srcOrd="0" destOrd="0" parTransId="{0E419A0E-ED09-44FF-A942-DCC7E3B125BC}" sibTransId="{DEF8306D-1AC8-4E58-8D07-5D345E052A7F}"/>
    <dgm:cxn modelId="{A9239BF0-0B2A-41F7-A5E1-3A2146C81ED6}" type="presOf" srcId="{81595776-3B4A-46A2-87FF-B9E76DDCBF48}" destId="{93244473-5231-40C7-989D-1D6A954D3516}" srcOrd="0" destOrd="0" presId="urn:microsoft.com/office/officeart/2008/layout/LinedList"/>
    <dgm:cxn modelId="{42584EF2-A916-4ABA-8713-F81F4F3E2C68}" type="presOf" srcId="{F131F7B8-07E6-4815-BD30-5C3D16B64EBF}" destId="{6892C2BF-897B-4010-9401-AC598249697F}" srcOrd="0" destOrd="0" presId="urn:microsoft.com/office/officeart/2008/layout/LinedList"/>
    <dgm:cxn modelId="{AFAAFB88-29F9-4E5B-8673-B9EE24A62ED3}" type="presParOf" srcId="{3E0D8765-5B9B-42A9-94B8-C93A7F513F97}" destId="{88C6D7FD-E272-4BBC-B104-39A2F16A58C7}" srcOrd="0" destOrd="0" presId="urn:microsoft.com/office/officeart/2008/layout/LinedList"/>
    <dgm:cxn modelId="{3E58EBBA-CA26-4E2D-935D-5569FC5449AD}" type="presParOf" srcId="{3E0D8765-5B9B-42A9-94B8-C93A7F513F97}" destId="{E3B90906-E4A3-4CE5-8B14-2D7C6F6F144C}" srcOrd="1" destOrd="0" presId="urn:microsoft.com/office/officeart/2008/layout/LinedList"/>
    <dgm:cxn modelId="{A179ECE7-4F64-4E45-B26A-84D563305A36}" type="presParOf" srcId="{E3B90906-E4A3-4CE5-8B14-2D7C6F6F144C}" destId="{55A79A87-A616-4221-B4A0-E27F27608E18}" srcOrd="0" destOrd="0" presId="urn:microsoft.com/office/officeart/2008/layout/LinedList"/>
    <dgm:cxn modelId="{B0F3DB00-3582-4ADF-A56F-3F22C9789320}" type="presParOf" srcId="{E3B90906-E4A3-4CE5-8B14-2D7C6F6F144C}" destId="{8A1D1F48-F55D-4418-A4C1-E5AB6F80ADF9}" srcOrd="1" destOrd="0" presId="urn:microsoft.com/office/officeart/2008/layout/LinedList"/>
    <dgm:cxn modelId="{AD7C01DD-5FE5-4EB1-BE38-7F0667F09AE2}" type="presParOf" srcId="{3E0D8765-5B9B-42A9-94B8-C93A7F513F97}" destId="{A340FACB-A0DD-4923-87F0-A1ED3D5A4648}" srcOrd="2" destOrd="0" presId="urn:microsoft.com/office/officeart/2008/layout/LinedList"/>
    <dgm:cxn modelId="{EA7F0022-FEEF-4D99-9E89-71AD422D1FE0}" type="presParOf" srcId="{3E0D8765-5B9B-42A9-94B8-C93A7F513F97}" destId="{DDC0C99E-3027-44FD-BEFA-C0DD4A87CAE9}" srcOrd="3" destOrd="0" presId="urn:microsoft.com/office/officeart/2008/layout/LinedList"/>
    <dgm:cxn modelId="{C5A4A501-54C9-465D-BECB-E1C4CB48401A}" type="presParOf" srcId="{DDC0C99E-3027-44FD-BEFA-C0DD4A87CAE9}" destId="{93244473-5231-40C7-989D-1D6A954D3516}" srcOrd="0" destOrd="0" presId="urn:microsoft.com/office/officeart/2008/layout/LinedList"/>
    <dgm:cxn modelId="{0EDDF983-164B-4577-A95C-C4EBEBC58FA9}" type="presParOf" srcId="{DDC0C99E-3027-44FD-BEFA-C0DD4A87CAE9}" destId="{0FFBE30D-B157-493E-8D91-D86A898AFF26}" srcOrd="1" destOrd="0" presId="urn:microsoft.com/office/officeart/2008/layout/LinedList"/>
    <dgm:cxn modelId="{571AFFBB-8262-410A-96F9-EAC2873DE991}" type="presParOf" srcId="{3E0D8765-5B9B-42A9-94B8-C93A7F513F97}" destId="{9A76ABB9-7335-46B4-A448-FE520BC2FD45}" srcOrd="4" destOrd="0" presId="urn:microsoft.com/office/officeart/2008/layout/LinedList"/>
    <dgm:cxn modelId="{0441D24F-E73E-4E14-8F1B-13AFE9C8111C}" type="presParOf" srcId="{3E0D8765-5B9B-42A9-94B8-C93A7F513F97}" destId="{2BC76E3B-760B-407F-B596-9389ED230FB8}" srcOrd="5" destOrd="0" presId="urn:microsoft.com/office/officeart/2008/layout/LinedList"/>
    <dgm:cxn modelId="{37FB9DBD-BD81-4769-A42B-4DD7321BC43A}" type="presParOf" srcId="{2BC76E3B-760B-407F-B596-9389ED230FB8}" destId="{6892C2BF-897B-4010-9401-AC598249697F}" srcOrd="0" destOrd="0" presId="urn:microsoft.com/office/officeart/2008/layout/LinedList"/>
    <dgm:cxn modelId="{6AACED7C-CC02-48C3-944C-132DBAF8C4D2}" type="presParOf" srcId="{2BC76E3B-760B-407F-B596-9389ED230FB8}" destId="{6DA945CF-701A-4C28-946F-D62392A171E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2CF568-C520-4102-AE09-E769C7474B10}" type="doc">
      <dgm:prSet loTypeId="urn:microsoft.com/office/officeart/2005/8/layout/vProcess5" loCatId="process" qsTypeId="urn:microsoft.com/office/officeart/2005/8/quickstyle/simple2" qsCatId="simple" csTypeId="urn:microsoft.com/office/officeart/2005/8/colors/accent3_2" csCatId="accent3" phldr="1"/>
      <dgm:spPr/>
      <dgm:t>
        <a:bodyPr/>
        <a:lstStyle/>
        <a:p>
          <a:endParaRPr lang="en-US"/>
        </a:p>
      </dgm:t>
    </dgm:pt>
    <dgm:pt modelId="{50836B3E-200D-4CCC-B7F4-E249F05C694B}">
      <dgm:prSet/>
      <dgm:spPr/>
      <dgm:t>
        <a:bodyPr/>
        <a:lstStyle/>
        <a:p>
          <a:pPr rtl="0"/>
          <a:r>
            <a:rPr lang="en-GB" dirty="0"/>
            <a:t>A digital tool I had the least experience using at the start of the module was Microsoft Excel, practicing and becoming familiar with how excel works helped me improve my understanding of how the tool</a:t>
          </a:r>
          <a:r>
            <a:rPr lang="en-GB" dirty="0">
              <a:latin typeface="Aptos Display" panose="020F0302020204030204"/>
            </a:rPr>
            <a:t> can</a:t>
          </a:r>
          <a:r>
            <a:rPr lang="en-GB" dirty="0"/>
            <a:t> be used.</a:t>
          </a:r>
          <a:endParaRPr lang="en-US" dirty="0"/>
        </a:p>
      </dgm:t>
    </dgm:pt>
    <dgm:pt modelId="{0B3FC09A-2152-43B8-93D4-96BBEDAD85B7}" type="parTrans" cxnId="{52977E85-93E7-45F3-B0D7-B8569E2F0A7B}">
      <dgm:prSet/>
      <dgm:spPr/>
      <dgm:t>
        <a:bodyPr/>
        <a:lstStyle/>
        <a:p>
          <a:endParaRPr lang="en-US"/>
        </a:p>
      </dgm:t>
    </dgm:pt>
    <dgm:pt modelId="{A80E66C2-2444-42F3-AF06-E078E1AE4C8B}" type="sibTrans" cxnId="{52977E85-93E7-45F3-B0D7-B8569E2F0A7B}">
      <dgm:prSet/>
      <dgm:spPr/>
      <dgm:t>
        <a:bodyPr/>
        <a:lstStyle/>
        <a:p>
          <a:endParaRPr lang="en-US"/>
        </a:p>
      </dgm:t>
    </dgm:pt>
    <dgm:pt modelId="{16F64DCD-F8BD-4CFA-BBE6-0BDF8A2D9C62}">
      <dgm:prSet/>
      <dgm:spPr/>
      <dgm:t>
        <a:bodyPr/>
        <a:lstStyle/>
        <a:p>
          <a:r>
            <a:rPr lang="en-GB" dirty="0"/>
            <a:t>Using the LinkedIn learning course has also shown me all the different ways excel can be used and the different tools available as well. </a:t>
          </a:r>
          <a:endParaRPr lang="en-US" dirty="0"/>
        </a:p>
      </dgm:t>
    </dgm:pt>
    <dgm:pt modelId="{6E05317B-414F-464D-A56B-890D01283A21}" type="parTrans" cxnId="{5A7FD4E8-D8AD-4CA9-902D-251EBE4E15CA}">
      <dgm:prSet/>
      <dgm:spPr/>
      <dgm:t>
        <a:bodyPr/>
        <a:lstStyle/>
        <a:p>
          <a:endParaRPr lang="en-US"/>
        </a:p>
      </dgm:t>
    </dgm:pt>
    <dgm:pt modelId="{AA7B6A36-3089-4DBB-B8FE-674A80CE9654}" type="sibTrans" cxnId="{5A7FD4E8-D8AD-4CA9-902D-251EBE4E15CA}">
      <dgm:prSet/>
      <dgm:spPr/>
      <dgm:t>
        <a:bodyPr/>
        <a:lstStyle/>
        <a:p>
          <a:endParaRPr lang="en-US"/>
        </a:p>
      </dgm:t>
    </dgm:pt>
    <dgm:pt modelId="{0BC3F63F-1B35-4C07-A49B-7F5DB81469CE}">
      <dgm:prSet/>
      <dgm:spPr/>
      <dgm:t>
        <a:bodyPr/>
        <a:lstStyle/>
        <a:p>
          <a:pPr rtl="0"/>
          <a:r>
            <a:rPr lang="en-GB" dirty="0"/>
            <a:t>Although I have improved my understanding of how excel works, I still find it the hardest out of the many digital tools available </a:t>
          </a:r>
          <a:r>
            <a:rPr lang="en-GB" dirty="0">
              <a:latin typeface="Aptos Display" panose="020F0302020204030204"/>
            </a:rPr>
            <a:t>to me to</a:t>
          </a:r>
          <a:r>
            <a:rPr lang="en-GB" dirty="0"/>
            <a:t> use. I would still like to become more familiar with it and spend more time practising using it.</a:t>
          </a:r>
          <a:endParaRPr lang="en-US" dirty="0"/>
        </a:p>
      </dgm:t>
    </dgm:pt>
    <dgm:pt modelId="{3F21EA27-F1A3-4D2A-984E-B4D84F25812F}" type="parTrans" cxnId="{85E5BF19-6218-4015-AE20-222EE5B8C39A}">
      <dgm:prSet/>
      <dgm:spPr/>
      <dgm:t>
        <a:bodyPr/>
        <a:lstStyle/>
        <a:p>
          <a:endParaRPr lang="en-US"/>
        </a:p>
      </dgm:t>
    </dgm:pt>
    <dgm:pt modelId="{FBA28CAC-4CC7-4047-B7C1-08C85BD2AA88}" type="sibTrans" cxnId="{85E5BF19-6218-4015-AE20-222EE5B8C39A}">
      <dgm:prSet/>
      <dgm:spPr/>
      <dgm:t>
        <a:bodyPr/>
        <a:lstStyle/>
        <a:p>
          <a:endParaRPr lang="en-US"/>
        </a:p>
      </dgm:t>
    </dgm:pt>
    <dgm:pt modelId="{994EAFED-2E94-4C0E-8328-C6F07645BA3B}" type="pres">
      <dgm:prSet presAssocID="{D82CF568-C520-4102-AE09-E769C7474B10}" presName="outerComposite" presStyleCnt="0">
        <dgm:presLayoutVars>
          <dgm:chMax val="5"/>
          <dgm:dir/>
          <dgm:resizeHandles val="exact"/>
        </dgm:presLayoutVars>
      </dgm:prSet>
      <dgm:spPr/>
    </dgm:pt>
    <dgm:pt modelId="{E31F1F1B-C6C1-4068-9B11-86BC1212D9B3}" type="pres">
      <dgm:prSet presAssocID="{D82CF568-C520-4102-AE09-E769C7474B10}" presName="dummyMaxCanvas" presStyleCnt="0">
        <dgm:presLayoutVars/>
      </dgm:prSet>
      <dgm:spPr/>
    </dgm:pt>
    <dgm:pt modelId="{8FD1BD69-F516-4367-B6E2-CC9246CEBD8A}" type="pres">
      <dgm:prSet presAssocID="{D82CF568-C520-4102-AE09-E769C7474B10}" presName="ThreeNodes_1" presStyleLbl="node1" presStyleIdx="0" presStyleCnt="3">
        <dgm:presLayoutVars>
          <dgm:bulletEnabled val="1"/>
        </dgm:presLayoutVars>
      </dgm:prSet>
      <dgm:spPr/>
    </dgm:pt>
    <dgm:pt modelId="{F156E924-9947-403F-9FFC-CCBD15738B2B}" type="pres">
      <dgm:prSet presAssocID="{D82CF568-C520-4102-AE09-E769C7474B10}" presName="ThreeNodes_2" presStyleLbl="node1" presStyleIdx="1" presStyleCnt="3">
        <dgm:presLayoutVars>
          <dgm:bulletEnabled val="1"/>
        </dgm:presLayoutVars>
      </dgm:prSet>
      <dgm:spPr/>
    </dgm:pt>
    <dgm:pt modelId="{800CA8DD-A2E4-437B-9B96-00A05CDF4F7E}" type="pres">
      <dgm:prSet presAssocID="{D82CF568-C520-4102-AE09-E769C7474B10}" presName="ThreeNodes_3" presStyleLbl="node1" presStyleIdx="2" presStyleCnt="3">
        <dgm:presLayoutVars>
          <dgm:bulletEnabled val="1"/>
        </dgm:presLayoutVars>
      </dgm:prSet>
      <dgm:spPr/>
    </dgm:pt>
    <dgm:pt modelId="{972C61E2-2E17-4C91-BB66-487BAC6D617D}" type="pres">
      <dgm:prSet presAssocID="{D82CF568-C520-4102-AE09-E769C7474B10}" presName="ThreeConn_1-2" presStyleLbl="fgAccFollowNode1" presStyleIdx="0" presStyleCnt="2">
        <dgm:presLayoutVars>
          <dgm:bulletEnabled val="1"/>
        </dgm:presLayoutVars>
      </dgm:prSet>
      <dgm:spPr/>
    </dgm:pt>
    <dgm:pt modelId="{876C58D8-550D-43D2-B54D-25A6A349925E}" type="pres">
      <dgm:prSet presAssocID="{D82CF568-C520-4102-AE09-E769C7474B10}" presName="ThreeConn_2-3" presStyleLbl="fgAccFollowNode1" presStyleIdx="1" presStyleCnt="2">
        <dgm:presLayoutVars>
          <dgm:bulletEnabled val="1"/>
        </dgm:presLayoutVars>
      </dgm:prSet>
      <dgm:spPr/>
    </dgm:pt>
    <dgm:pt modelId="{4DF11AC2-C337-4F12-A753-7277AA6BC272}" type="pres">
      <dgm:prSet presAssocID="{D82CF568-C520-4102-AE09-E769C7474B10}" presName="ThreeNodes_1_text" presStyleLbl="node1" presStyleIdx="2" presStyleCnt="3">
        <dgm:presLayoutVars>
          <dgm:bulletEnabled val="1"/>
        </dgm:presLayoutVars>
      </dgm:prSet>
      <dgm:spPr/>
    </dgm:pt>
    <dgm:pt modelId="{3D89C273-08CF-482D-95FB-BE5F67A259C3}" type="pres">
      <dgm:prSet presAssocID="{D82CF568-C520-4102-AE09-E769C7474B10}" presName="ThreeNodes_2_text" presStyleLbl="node1" presStyleIdx="2" presStyleCnt="3">
        <dgm:presLayoutVars>
          <dgm:bulletEnabled val="1"/>
        </dgm:presLayoutVars>
      </dgm:prSet>
      <dgm:spPr/>
    </dgm:pt>
    <dgm:pt modelId="{F57A0781-B209-4172-9B3F-C5C51EF9019C}" type="pres">
      <dgm:prSet presAssocID="{D82CF568-C520-4102-AE09-E769C7474B10}" presName="ThreeNodes_3_text" presStyleLbl="node1" presStyleIdx="2" presStyleCnt="3">
        <dgm:presLayoutVars>
          <dgm:bulletEnabled val="1"/>
        </dgm:presLayoutVars>
      </dgm:prSet>
      <dgm:spPr/>
    </dgm:pt>
  </dgm:ptLst>
  <dgm:cxnLst>
    <dgm:cxn modelId="{85E5BF19-6218-4015-AE20-222EE5B8C39A}" srcId="{D82CF568-C520-4102-AE09-E769C7474B10}" destId="{0BC3F63F-1B35-4C07-A49B-7F5DB81469CE}" srcOrd="2" destOrd="0" parTransId="{3F21EA27-F1A3-4D2A-984E-B4D84F25812F}" sibTransId="{FBA28CAC-4CC7-4047-B7C1-08C85BD2AA88}"/>
    <dgm:cxn modelId="{A4170843-5D3D-4CE5-9A74-B15E64F50A7E}" type="presOf" srcId="{16F64DCD-F8BD-4CFA-BBE6-0BDF8A2D9C62}" destId="{F156E924-9947-403F-9FFC-CCBD15738B2B}" srcOrd="0" destOrd="0" presId="urn:microsoft.com/office/officeart/2005/8/layout/vProcess5"/>
    <dgm:cxn modelId="{93991553-7A40-47A9-8513-D1CD2E9FA673}" type="presOf" srcId="{16F64DCD-F8BD-4CFA-BBE6-0BDF8A2D9C62}" destId="{3D89C273-08CF-482D-95FB-BE5F67A259C3}" srcOrd="1" destOrd="0" presId="urn:microsoft.com/office/officeart/2005/8/layout/vProcess5"/>
    <dgm:cxn modelId="{A613FA59-9638-4C1C-9B16-1F993FE860E0}" type="presOf" srcId="{A80E66C2-2444-42F3-AF06-E078E1AE4C8B}" destId="{972C61E2-2E17-4C91-BB66-487BAC6D617D}" srcOrd="0" destOrd="0" presId="urn:microsoft.com/office/officeart/2005/8/layout/vProcess5"/>
    <dgm:cxn modelId="{FD9ADB80-96E2-4837-A3C1-2634F52485C6}" type="presOf" srcId="{D82CF568-C520-4102-AE09-E769C7474B10}" destId="{994EAFED-2E94-4C0E-8328-C6F07645BA3B}" srcOrd="0" destOrd="0" presId="urn:microsoft.com/office/officeart/2005/8/layout/vProcess5"/>
    <dgm:cxn modelId="{52977E85-93E7-45F3-B0D7-B8569E2F0A7B}" srcId="{D82CF568-C520-4102-AE09-E769C7474B10}" destId="{50836B3E-200D-4CCC-B7F4-E249F05C694B}" srcOrd="0" destOrd="0" parTransId="{0B3FC09A-2152-43B8-93D4-96BBEDAD85B7}" sibTransId="{A80E66C2-2444-42F3-AF06-E078E1AE4C8B}"/>
    <dgm:cxn modelId="{8A71389A-BA9E-4363-9A1A-43F6AA9DC48D}" type="presOf" srcId="{0BC3F63F-1B35-4C07-A49B-7F5DB81469CE}" destId="{800CA8DD-A2E4-437B-9B96-00A05CDF4F7E}" srcOrd="0" destOrd="0" presId="urn:microsoft.com/office/officeart/2005/8/layout/vProcess5"/>
    <dgm:cxn modelId="{4B904DB1-6CCB-4870-B34C-2647C8A2CE64}" type="presOf" srcId="{50836B3E-200D-4CCC-B7F4-E249F05C694B}" destId="{8FD1BD69-F516-4367-B6E2-CC9246CEBD8A}" srcOrd="0" destOrd="0" presId="urn:microsoft.com/office/officeart/2005/8/layout/vProcess5"/>
    <dgm:cxn modelId="{7CC7EDC4-97F4-48B2-8432-E03151A8DE0C}" type="presOf" srcId="{AA7B6A36-3089-4DBB-B8FE-674A80CE9654}" destId="{876C58D8-550D-43D2-B54D-25A6A349925E}" srcOrd="0" destOrd="0" presId="urn:microsoft.com/office/officeart/2005/8/layout/vProcess5"/>
    <dgm:cxn modelId="{4302B1E3-07D7-4BB5-B7AC-8AAAB88B1C26}" type="presOf" srcId="{0BC3F63F-1B35-4C07-A49B-7F5DB81469CE}" destId="{F57A0781-B209-4172-9B3F-C5C51EF9019C}" srcOrd="1" destOrd="0" presId="urn:microsoft.com/office/officeart/2005/8/layout/vProcess5"/>
    <dgm:cxn modelId="{5A7FD4E8-D8AD-4CA9-902D-251EBE4E15CA}" srcId="{D82CF568-C520-4102-AE09-E769C7474B10}" destId="{16F64DCD-F8BD-4CFA-BBE6-0BDF8A2D9C62}" srcOrd="1" destOrd="0" parTransId="{6E05317B-414F-464D-A56B-890D01283A21}" sibTransId="{AA7B6A36-3089-4DBB-B8FE-674A80CE9654}"/>
    <dgm:cxn modelId="{28A0DFF8-86DD-4E34-9E60-1809864370FE}" type="presOf" srcId="{50836B3E-200D-4CCC-B7F4-E249F05C694B}" destId="{4DF11AC2-C337-4F12-A753-7277AA6BC272}" srcOrd="1" destOrd="0" presId="urn:microsoft.com/office/officeart/2005/8/layout/vProcess5"/>
    <dgm:cxn modelId="{0C929321-0CC7-4204-957C-5541A0C01128}" type="presParOf" srcId="{994EAFED-2E94-4C0E-8328-C6F07645BA3B}" destId="{E31F1F1B-C6C1-4068-9B11-86BC1212D9B3}" srcOrd="0" destOrd="0" presId="urn:microsoft.com/office/officeart/2005/8/layout/vProcess5"/>
    <dgm:cxn modelId="{8CC1B88A-B978-43CD-9646-DB627C28D7F9}" type="presParOf" srcId="{994EAFED-2E94-4C0E-8328-C6F07645BA3B}" destId="{8FD1BD69-F516-4367-B6E2-CC9246CEBD8A}" srcOrd="1" destOrd="0" presId="urn:microsoft.com/office/officeart/2005/8/layout/vProcess5"/>
    <dgm:cxn modelId="{63218246-5183-4DF7-887E-FD8CDB7BAE04}" type="presParOf" srcId="{994EAFED-2E94-4C0E-8328-C6F07645BA3B}" destId="{F156E924-9947-403F-9FFC-CCBD15738B2B}" srcOrd="2" destOrd="0" presId="urn:microsoft.com/office/officeart/2005/8/layout/vProcess5"/>
    <dgm:cxn modelId="{83D1E57D-3724-4479-86A9-18BB2A897186}" type="presParOf" srcId="{994EAFED-2E94-4C0E-8328-C6F07645BA3B}" destId="{800CA8DD-A2E4-437B-9B96-00A05CDF4F7E}" srcOrd="3" destOrd="0" presId="urn:microsoft.com/office/officeart/2005/8/layout/vProcess5"/>
    <dgm:cxn modelId="{7A7DA10D-7E75-48B2-BC9F-BFACA175E1C4}" type="presParOf" srcId="{994EAFED-2E94-4C0E-8328-C6F07645BA3B}" destId="{972C61E2-2E17-4C91-BB66-487BAC6D617D}" srcOrd="4" destOrd="0" presId="urn:microsoft.com/office/officeart/2005/8/layout/vProcess5"/>
    <dgm:cxn modelId="{BF20769B-10DD-4C52-B6A5-ECCA709275CC}" type="presParOf" srcId="{994EAFED-2E94-4C0E-8328-C6F07645BA3B}" destId="{876C58D8-550D-43D2-B54D-25A6A349925E}" srcOrd="5" destOrd="0" presId="urn:microsoft.com/office/officeart/2005/8/layout/vProcess5"/>
    <dgm:cxn modelId="{C21FE402-8524-446C-A09D-676A7D90543A}" type="presParOf" srcId="{994EAFED-2E94-4C0E-8328-C6F07645BA3B}" destId="{4DF11AC2-C337-4F12-A753-7277AA6BC272}" srcOrd="6" destOrd="0" presId="urn:microsoft.com/office/officeart/2005/8/layout/vProcess5"/>
    <dgm:cxn modelId="{8C87DAD7-2298-4417-A6FD-06981B7F9FE9}" type="presParOf" srcId="{994EAFED-2E94-4C0E-8328-C6F07645BA3B}" destId="{3D89C273-08CF-482D-95FB-BE5F67A259C3}" srcOrd="7" destOrd="0" presId="urn:microsoft.com/office/officeart/2005/8/layout/vProcess5"/>
    <dgm:cxn modelId="{F4FB82DE-1F63-4E6F-9FAE-6B526E00CD03}" type="presParOf" srcId="{994EAFED-2E94-4C0E-8328-C6F07645BA3B}" destId="{F57A0781-B209-4172-9B3F-C5C51EF9019C}"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284C470-A74A-4F25-A56B-9A17748ACD1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505FF95-EE7C-46EE-B749-7373B4B40A0A}">
      <dgm:prSet/>
      <dgm:spPr/>
      <dgm:t>
        <a:bodyPr/>
        <a:lstStyle/>
        <a:p>
          <a:pPr>
            <a:lnSpc>
              <a:spcPct val="100000"/>
            </a:lnSpc>
          </a:pPr>
          <a:r>
            <a:rPr lang="en-GB"/>
            <a:t>Looking forward, I would like to spend more time using certain digital tools like excel, outlook and the rest of the Office 365 tools. Using these tools more will improve my digital skills as a whole and allow me to use them more effectively in daily life and other upcoming assignments. </a:t>
          </a:r>
          <a:endParaRPr lang="en-US"/>
        </a:p>
      </dgm:t>
    </dgm:pt>
    <dgm:pt modelId="{473E03BE-81BE-4C12-BFD6-58225AF4A8BE}" type="parTrans" cxnId="{AC99081A-8F98-4E5F-B1FD-8F2086E564DF}">
      <dgm:prSet/>
      <dgm:spPr/>
      <dgm:t>
        <a:bodyPr/>
        <a:lstStyle/>
        <a:p>
          <a:endParaRPr lang="en-US"/>
        </a:p>
      </dgm:t>
    </dgm:pt>
    <dgm:pt modelId="{3B3F1623-DED8-4D9E-898A-EF74710E4EA8}" type="sibTrans" cxnId="{AC99081A-8F98-4E5F-B1FD-8F2086E564DF}">
      <dgm:prSet/>
      <dgm:spPr/>
      <dgm:t>
        <a:bodyPr/>
        <a:lstStyle/>
        <a:p>
          <a:endParaRPr lang="en-US"/>
        </a:p>
      </dgm:t>
    </dgm:pt>
    <dgm:pt modelId="{75ABF302-67A4-445D-95EF-D1EBDD1E4E5C}">
      <dgm:prSet/>
      <dgm:spPr/>
      <dgm:t>
        <a:bodyPr/>
        <a:lstStyle/>
        <a:p>
          <a:pPr>
            <a:lnSpc>
              <a:spcPct val="100000"/>
            </a:lnSpc>
          </a:pPr>
          <a:r>
            <a:rPr lang="en-GB"/>
            <a:t>Although I have learnt a lot during this first module, I still believe I have a lot to learn, so I  can get the most out of these tools and be more confident when using them.</a:t>
          </a:r>
          <a:endParaRPr lang="en-US"/>
        </a:p>
      </dgm:t>
    </dgm:pt>
    <dgm:pt modelId="{F241EED5-DAC6-471A-AAA7-EF966BFEC7FA}" type="parTrans" cxnId="{866FA0EB-3B07-47FE-85E5-4FBC25A0374C}">
      <dgm:prSet/>
      <dgm:spPr/>
      <dgm:t>
        <a:bodyPr/>
        <a:lstStyle/>
        <a:p>
          <a:endParaRPr lang="en-US"/>
        </a:p>
      </dgm:t>
    </dgm:pt>
    <dgm:pt modelId="{53734237-2125-48CB-A350-1A14A89C86E6}" type="sibTrans" cxnId="{866FA0EB-3B07-47FE-85E5-4FBC25A0374C}">
      <dgm:prSet/>
      <dgm:spPr/>
      <dgm:t>
        <a:bodyPr/>
        <a:lstStyle/>
        <a:p>
          <a:endParaRPr lang="en-US"/>
        </a:p>
      </dgm:t>
    </dgm:pt>
    <dgm:pt modelId="{63810C9A-6E23-447B-8B48-78B705FA9EB4}">
      <dgm:prSet/>
      <dgm:spPr/>
      <dgm:t>
        <a:bodyPr/>
        <a:lstStyle/>
        <a:p>
          <a:pPr>
            <a:lnSpc>
              <a:spcPct val="100000"/>
            </a:lnSpc>
          </a:pPr>
          <a:r>
            <a:rPr lang="en-GB"/>
            <a:t>Another area I would like to improve, is my time management skills, despite learning and exploring different time management tools I still believe I need to use them more in my daily life so I can be more organized with my work.</a:t>
          </a:r>
          <a:endParaRPr lang="en-US"/>
        </a:p>
      </dgm:t>
    </dgm:pt>
    <dgm:pt modelId="{6FE8B23B-444C-46BB-8ABF-5F139E3ACFBA}" type="parTrans" cxnId="{9FA74134-2EAE-4AB7-A245-FA8FFC851188}">
      <dgm:prSet/>
      <dgm:spPr/>
      <dgm:t>
        <a:bodyPr/>
        <a:lstStyle/>
        <a:p>
          <a:endParaRPr lang="en-US"/>
        </a:p>
      </dgm:t>
    </dgm:pt>
    <dgm:pt modelId="{8AF18A98-A8E3-40F2-8DCB-25D836C27514}" type="sibTrans" cxnId="{9FA74134-2EAE-4AB7-A245-FA8FFC851188}">
      <dgm:prSet/>
      <dgm:spPr/>
      <dgm:t>
        <a:bodyPr/>
        <a:lstStyle/>
        <a:p>
          <a:endParaRPr lang="en-US"/>
        </a:p>
      </dgm:t>
    </dgm:pt>
    <dgm:pt modelId="{DD04D1D3-3AB1-4D71-B0D8-319157AA8322}" type="pres">
      <dgm:prSet presAssocID="{2284C470-A74A-4F25-A56B-9A17748ACD15}" presName="root" presStyleCnt="0">
        <dgm:presLayoutVars>
          <dgm:dir/>
          <dgm:resizeHandles val="exact"/>
        </dgm:presLayoutVars>
      </dgm:prSet>
      <dgm:spPr/>
    </dgm:pt>
    <dgm:pt modelId="{0291BD78-5FE9-4CB4-871C-13B445EB90AA}" type="pres">
      <dgm:prSet presAssocID="{4505FF95-EE7C-46EE-B749-7373B4B40A0A}" presName="compNode" presStyleCnt="0"/>
      <dgm:spPr/>
    </dgm:pt>
    <dgm:pt modelId="{B1745204-AFBA-4755-A060-4380E7DEF957}" type="pres">
      <dgm:prSet presAssocID="{4505FF95-EE7C-46EE-B749-7373B4B40A0A}" presName="bgRect" presStyleLbl="bgShp" presStyleIdx="0" presStyleCnt="3"/>
      <dgm:spPr/>
    </dgm:pt>
    <dgm:pt modelId="{911A220B-535E-41E8-B887-B3E85509C2A9}" type="pres">
      <dgm:prSet presAssocID="{4505FF95-EE7C-46EE-B749-7373B4B40A0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ining Tools"/>
        </a:ext>
      </dgm:extLst>
    </dgm:pt>
    <dgm:pt modelId="{F61E0CB7-FC95-47B9-B1A1-3C7397906943}" type="pres">
      <dgm:prSet presAssocID="{4505FF95-EE7C-46EE-B749-7373B4B40A0A}" presName="spaceRect" presStyleCnt="0"/>
      <dgm:spPr/>
    </dgm:pt>
    <dgm:pt modelId="{0CD3217E-BD71-46FD-A264-B848A1AAC86F}" type="pres">
      <dgm:prSet presAssocID="{4505FF95-EE7C-46EE-B749-7373B4B40A0A}" presName="parTx" presStyleLbl="revTx" presStyleIdx="0" presStyleCnt="3">
        <dgm:presLayoutVars>
          <dgm:chMax val="0"/>
          <dgm:chPref val="0"/>
        </dgm:presLayoutVars>
      </dgm:prSet>
      <dgm:spPr/>
    </dgm:pt>
    <dgm:pt modelId="{F8560944-3A95-45C9-92B5-64B96CE12C1D}" type="pres">
      <dgm:prSet presAssocID="{3B3F1623-DED8-4D9E-898A-EF74710E4EA8}" presName="sibTrans" presStyleCnt="0"/>
      <dgm:spPr/>
    </dgm:pt>
    <dgm:pt modelId="{209E92BA-9E1C-403B-A5F7-BF82D1C86304}" type="pres">
      <dgm:prSet presAssocID="{75ABF302-67A4-445D-95EF-D1EBDD1E4E5C}" presName="compNode" presStyleCnt="0"/>
      <dgm:spPr/>
    </dgm:pt>
    <dgm:pt modelId="{34C48826-40D2-4C60-8B86-FA858834B119}" type="pres">
      <dgm:prSet presAssocID="{75ABF302-67A4-445D-95EF-D1EBDD1E4E5C}" presName="bgRect" presStyleLbl="bgShp" presStyleIdx="1" presStyleCnt="3"/>
      <dgm:spPr/>
    </dgm:pt>
    <dgm:pt modelId="{B56E21AC-F365-46AC-A378-E4792928EADF}" type="pres">
      <dgm:prSet presAssocID="{75ABF302-67A4-445D-95EF-D1EBDD1E4E5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7660F367-1938-4240-B6EB-4F001650BA21}" type="pres">
      <dgm:prSet presAssocID="{75ABF302-67A4-445D-95EF-D1EBDD1E4E5C}" presName="spaceRect" presStyleCnt="0"/>
      <dgm:spPr/>
    </dgm:pt>
    <dgm:pt modelId="{5956C9DF-8D29-46E0-AC1F-C8CAE5CD34C6}" type="pres">
      <dgm:prSet presAssocID="{75ABF302-67A4-445D-95EF-D1EBDD1E4E5C}" presName="parTx" presStyleLbl="revTx" presStyleIdx="1" presStyleCnt="3">
        <dgm:presLayoutVars>
          <dgm:chMax val="0"/>
          <dgm:chPref val="0"/>
        </dgm:presLayoutVars>
      </dgm:prSet>
      <dgm:spPr/>
    </dgm:pt>
    <dgm:pt modelId="{1910C2DA-9923-4EF0-84F9-C2FC6A7DE802}" type="pres">
      <dgm:prSet presAssocID="{53734237-2125-48CB-A350-1A14A89C86E6}" presName="sibTrans" presStyleCnt="0"/>
      <dgm:spPr/>
    </dgm:pt>
    <dgm:pt modelId="{00FAB051-6D98-4850-8F2B-2210075C8B83}" type="pres">
      <dgm:prSet presAssocID="{63810C9A-6E23-447B-8B48-78B705FA9EB4}" presName="compNode" presStyleCnt="0"/>
      <dgm:spPr/>
    </dgm:pt>
    <dgm:pt modelId="{08BCCB93-D5E2-45C2-B2DD-A162E8115784}" type="pres">
      <dgm:prSet presAssocID="{63810C9A-6E23-447B-8B48-78B705FA9EB4}" presName="bgRect" presStyleLbl="bgShp" presStyleIdx="2" presStyleCnt="3"/>
      <dgm:spPr/>
    </dgm:pt>
    <dgm:pt modelId="{1F52FF01-7997-49FA-B46A-87B26C8122F5}" type="pres">
      <dgm:prSet presAssocID="{63810C9A-6E23-447B-8B48-78B705FA9EB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iefcase"/>
        </a:ext>
      </dgm:extLst>
    </dgm:pt>
    <dgm:pt modelId="{152E3F10-8B80-4842-BB4C-D72353D9BA34}" type="pres">
      <dgm:prSet presAssocID="{63810C9A-6E23-447B-8B48-78B705FA9EB4}" presName="spaceRect" presStyleCnt="0"/>
      <dgm:spPr/>
    </dgm:pt>
    <dgm:pt modelId="{4CEEB484-1206-4DD3-97BD-4F7E0601B923}" type="pres">
      <dgm:prSet presAssocID="{63810C9A-6E23-447B-8B48-78B705FA9EB4}" presName="parTx" presStyleLbl="revTx" presStyleIdx="2" presStyleCnt="3">
        <dgm:presLayoutVars>
          <dgm:chMax val="0"/>
          <dgm:chPref val="0"/>
        </dgm:presLayoutVars>
      </dgm:prSet>
      <dgm:spPr/>
    </dgm:pt>
  </dgm:ptLst>
  <dgm:cxnLst>
    <dgm:cxn modelId="{AC99081A-8F98-4E5F-B1FD-8F2086E564DF}" srcId="{2284C470-A74A-4F25-A56B-9A17748ACD15}" destId="{4505FF95-EE7C-46EE-B749-7373B4B40A0A}" srcOrd="0" destOrd="0" parTransId="{473E03BE-81BE-4C12-BFD6-58225AF4A8BE}" sibTransId="{3B3F1623-DED8-4D9E-898A-EF74710E4EA8}"/>
    <dgm:cxn modelId="{7AAF182B-AA8A-49B0-8120-DA393FCCEE6E}" type="presOf" srcId="{75ABF302-67A4-445D-95EF-D1EBDD1E4E5C}" destId="{5956C9DF-8D29-46E0-AC1F-C8CAE5CD34C6}" srcOrd="0" destOrd="0" presId="urn:microsoft.com/office/officeart/2018/2/layout/IconVerticalSolidList"/>
    <dgm:cxn modelId="{9FA74134-2EAE-4AB7-A245-FA8FFC851188}" srcId="{2284C470-A74A-4F25-A56B-9A17748ACD15}" destId="{63810C9A-6E23-447B-8B48-78B705FA9EB4}" srcOrd="2" destOrd="0" parTransId="{6FE8B23B-444C-46BB-8ABF-5F139E3ACFBA}" sibTransId="{8AF18A98-A8E3-40F2-8DCB-25D836C27514}"/>
    <dgm:cxn modelId="{95CD1059-0065-4EE6-AFCA-A2C893E8EB3B}" type="presOf" srcId="{63810C9A-6E23-447B-8B48-78B705FA9EB4}" destId="{4CEEB484-1206-4DD3-97BD-4F7E0601B923}" srcOrd="0" destOrd="0" presId="urn:microsoft.com/office/officeart/2018/2/layout/IconVerticalSolidList"/>
    <dgm:cxn modelId="{B84763C6-01CD-4178-A84C-CB6271AFCD71}" type="presOf" srcId="{2284C470-A74A-4F25-A56B-9A17748ACD15}" destId="{DD04D1D3-3AB1-4D71-B0D8-319157AA8322}" srcOrd="0" destOrd="0" presId="urn:microsoft.com/office/officeart/2018/2/layout/IconVerticalSolidList"/>
    <dgm:cxn modelId="{866FA0EB-3B07-47FE-85E5-4FBC25A0374C}" srcId="{2284C470-A74A-4F25-A56B-9A17748ACD15}" destId="{75ABF302-67A4-445D-95EF-D1EBDD1E4E5C}" srcOrd="1" destOrd="0" parTransId="{F241EED5-DAC6-471A-AAA7-EF966BFEC7FA}" sibTransId="{53734237-2125-48CB-A350-1A14A89C86E6}"/>
    <dgm:cxn modelId="{E80D11FC-720E-4B62-A9C1-BF23DB698C9E}" type="presOf" srcId="{4505FF95-EE7C-46EE-B749-7373B4B40A0A}" destId="{0CD3217E-BD71-46FD-A264-B848A1AAC86F}" srcOrd="0" destOrd="0" presId="urn:microsoft.com/office/officeart/2018/2/layout/IconVerticalSolidList"/>
    <dgm:cxn modelId="{5AE3F3E4-06F5-48C5-A396-3C3811AF12CB}" type="presParOf" srcId="{DD04D1D3-3AB1-4D71-B0D8-319157AA8322}" destId="{0291BD78-5FE9-4CB4-871C-13B445EB90AA}" srcOrd="0" destOrd="0" presId="urn:microsoft.com/office/officeart/2018/2/layout/IconVerticalSolidList"/>
    <dgm:cxn modelId="{F5C0E8D4-C073-4959-8C1D-C215FF3D22E6}" type="presParOf" srcId="{0291BD78-5FE9-4CB4-871C-13B445EB90AA}" destId="{B1745204-AFBA-4755-A060-4380E7DEF957}" srcOrd="0" destOrd="0" presId="urn:microsoft.com/office/officeart/2018/2/layout/IconVerticalSolidList"/>
    <dgm:cxn modelId="{98276935-1E1D-4440-8921-7990D2A51C58}" type="presParOf" srcId="{0291BD78-5FE9-4CB4-871C-13B445EB90AA}" destId="{911A220B-535E-41E8-B887-B3E85509C2A9}" srcOrd="1" destOrd="0" presId="urn:microsoft.com/office/officeart/2018/2/layout/IconVerticalSolidList"/>
    <dgm:cxn modelId="{30196B57-73E9-4A28-8695-7B9D933B5841}" type="presParOf" srcId="{0291BD78-5FE9-4CB4-871C-13B445EB90AA}" destId="{F61E0CB7-FC95-47B9-B1A1-3C7397906943}" srcOrd="2" destOrd="0" presId="urn:microsoft.com/office/officeart/2018/2/layout/IconVerticalSolidList"/>
    <dgm:cxn modelId="{983A5802-6E83-4511-AD54-206C08B4B11E}" type="presParOf" srcId="{0291BD78-5FE9-4CB4-871C-13B445EB90AA}" destId="{0CD3217E-BD71-46FD-A264-B848A1AAC86F}" srcOrd="3" destOrd="0" presId="urn:microsoft.com/office/officeart/2018/2/layout/IconVerticalSolidList"/>
    <dgm:cxn modelId="{A364E1C8-65DD-436A-8058-B9DA3E217B5B}" type="presParOf" srcId="{DD04D1D3-3AB1-4D71-B0D8-319157AA8322}" destId="{F8560944-3A95-45C9-92B5-64B96CE12C1D}" srcOrd="1" destOrd="0" presId="urn:microsoft.com/office/officeart/2018/2/layout/IconVerticalSolidList"/>
    <dgm:cxn modelId="{715B45D7-0186-4B34-B65E-AC761E6C73E3}" type="presParOf" srcId="{DD04D1D3-3AB1-4D71-B0D8-319157AA8322}" destId="{209E92BA-9E1C-403B-A5F7-BF82D1C86304}" srcOrd="2" destOrd="0" presId="urn:microsoft.com/office/officeart/2018/2/layout/IconVerticalSolidList"/>
    <dgm:cxn modelId="{B90BF39C-3A7C-481D-AC89-76BAB8F56D92}" type="presParOf" srcId="{209E92BA-9E1C-403B-A5F7-BF82D1C86304}" destId="{34C48826-40D2-4C60-8B86-FA858834B119}" srcOrd="0" destOrd="0" presId="urn:microsoft.com/office/officeart/2018/2/layout/IconVerticalSolidList"/>
    <dgm:cxn modelId="{2CC2E0A7-393B-467B-A152-BE90A1E19F6E}" type="presParOf" srcId="{209E92BA-9E1C-403B-A5F7-BF82D1C86304}" destId="{B56E21AC-F365-46AC-A378-E4792928EADF}" srcOrd="1" destOrd="0" presId="urn:microsoft.com/office/officeart/2018/2/layout/IconVerticalSolidList"/>
    <dgm:cxn modelId="{A08E4F1A-9E99-4855-BED7-4893A514E503}" type="presParOf" srcId="{209E92BA-9E1C-403B-A5F7-BF82D1C86304}" destId="{7660F367-1938-4240-B6EB-4F001650BA21}" srcOrd="2" destOrd="0" presId="urn:microsoft.com/office/officeart/2018/2/layout/IconVerticalSolidList"/>
    <dgm:cxn modelId="{B65854E9-AEEA-426D-A6E9-47366BE92F83}" type="presParOf" srcId="{209E92BA-9E1C-403B-A5F7-BF82D1C86304}" destId="{5956C9DF-8D29-46E0-AC1F-C8CAE5CD34C6}" srcOrd="3" destOrd="0" presId="urn:microsoft.com/office/officeart/2018/2/layout/IconVerticalSolidList"/>
    <dgm:cxn modelId="{32F95965-5F35-4219-8DB3-F77AC89908FC}" type="presParOf" srcId="{DD04D1D3-3AB1-4D71-B0D8-319157AA8322}" destId="{1910C2DA-9923-4EF0-84F9-C2FC6A7DE802}" srcOrd="3" destOrd="0" presId="urn:microsoft.com/office/officeart/2018/2/layout/IconVerticalSolidList"/>
    <dgm:cxn modelId="{EF5792B8-20BD-4396-B2A8-B0DDB8BCFF3D}" type="presParOf" srcId="{DD04D1D3-3AB1-4D71-B0D8-319157AA8322}" destId="{00FAB051-6D98-4850-8F2B-2210075C8B83}" srcOrd="4" destOrd="0" presId="urn:microsoft.com/office/officeart/2018/2/layout/IconVerticalSolidList"/>
    <dgm:cxn modelId="{87F1B986-8383-4255-84BA-506C8F045C09}" type="presParOf" srcId="{00FAB051-6D98-4850-8F2B-2210075C8B83}" destId="{08BCCB93-D5E2-45C2-B2DD-A162E8115784}" srcOrd="0" destOrd="0" presId="urn:microsoft.com/office/officeart/2018/2/layout/IconVerticalSolidList"/>
    <dgm:cxn modelId="{8BE19AEF-DA20-41C5-87EC-443079D9ED5D}" type="presParOf" srcId="{00FAB051-6D98-4850-8F2B-2210075C8B83}" destId="{1F52FF01-7997-49FA-B46A-87B26C8122F5}" srcOrd="1" destOrd="0" presId="urn:microsoft.com/office/officeart/2018/2/layout/IconVerticalSolidList"/>
    <dgm:cxn modelId="{D1AAF21A-4524-4407-9338-D2ADB7C97552}" type="presParOf" srcId="{00FAB051-6D98-4850-8F2B-2210075C8B83}" destId="{152E3F10-8B80-4842-BB4C-D72353D9BA34}" srcOrd="2" destOrd="0" presId="urn:microsoft.com/office/officeart/2018/2/layout/IconVerticalSolidList"/>
    <dgm:cxn modelId="{4A99B4AF-B948-4622-BE4C-3A1AD3D1C52A}" type="presParOf" srcId="{00FAB051-6D98-4850-8F2B-2210075C8B83}" destId="{4CEEB484-1206-4DD3-97BD-4F7E0601B92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FA0CC-F04C-43EA-BA83-E6EDFCF74678}">
      <dsp:nvSpPr>
        <dsp:cNvPr id="0" name=""/>
        <dsp:cNvSpPr/>
      </dsp:nvSpPr>
      <dsp:spPr>
        <a:xfrm>
          <a:off x="0" y="267259"/>
          <a:ext cx="6666833" cy="378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8DBC283-73E8-4BAE-999C-3A8A9CEDB207}">
      <dsp:nvSpPr>
        <dsp:cNvPr id="0" name=""/>
        <dsp:cNvSpPr/>
      </dsp:nvSpPr>
      <dsp:spPr>
        <a:xfrm>
          <a:off x="333341" y="45859"/>
          <a:ext cx="4666783" cy="442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666750">
            <a:lnSpc>
              <a:spcPct val="90000"/>
            </a:lnSpc>
            <a:spcBef>
              <a:spcPct val="0"/>
            </a:spcBef>
            <a:spcAft>
              <a:spcPct val="35000"/>
            </a:spcAft>
            <a:buNone/>
          </a:pPr>
          <a:r>
            <a:rPr lang="en-GB" sz="1500" kern="1200" dirty="0">
              <a:solidFill>
                <a:srgbClr val="FFFFFF"/>
              </a:solidFill>
              <a:latin typeface="Aptos" panose="020B0004020202020204"/>
              <a:ea typeface="+mn-ea"/>
              <a:cs typeface="+mn-cs"/>
            </a:rPr>
            <a:t>What will be covered in the presentation:</a:t>
          </a:r>
          <a:endParaRPr lang="en-US" sz="1500" kern="1200" dirty="0">
            <a:solidFill>
              <a:srgbClr val="FFFFFF"/>
            </a:solidFill>
            <a:latin typeface="Aptos" panose="020B0004020202020204"/>
            <a:ea typeface="+mn-ea"/>
            <a:cs typeface="+mn-cs"/>
          </a:endParaRPr>
        </a:p>
      </dsp:txBody>
      <dsp:txXfrm>
        <a:off x="354957" y="67475"/>
        <a:ext cx="4623551" cy="399568"/>
      </dsp:txXfrm>
    </dsp:sp>
    <dsp:sp modelId="{4B79CD6B-51EB-411C-A37C-F6999E611C2F}">
      <dsp:nvSpPr>
        <dsp:cNvPr id="0" name=""/>
        <dsp:cNvSpPr/>
      </dsp:nvSpPr>
      <dsp:spPr>
        <a:xfrm>
          <a:off x="0" y="947659"/>
          <a:ext cx="6666833" cy="378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B93CE898-5B2E-40E9-8BE0-B7D861ACEDD5}">
      <dsp:nvSpPr>
        <dsp:cNvPr id="0" name=""/>
        <dsp:cNvSpPr/>
      </dsp:nvSpPr>
      <dsp:spPr>
        <a:xfrm>
          <a:off x="333341" y="726259"/>
          <a:ext cx="4666783" cy="4428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666750" rtl="0">
            <a:lnSpc>
              <a:spcPct val="90000"/>
            </a:lnSpc>
            <a:spcBef>
              <a:spcPct val="0"/>
            </a:spcBef>
            <a:spcAft>
              <a:spcPct val="35000"/>
            </a:spcAft>
            <a:buNone/>
          </a:pPr>
          <a:r>
            <a:rPr lang="en-GB" sz="1500" kern="1200" dirty="0">
              <a:solidFill>
                <a:srgbClr val="FFFFFF"/>
              </a:solidFill>
              <a:latin typeface="Aptos Display" panose="020F0302020204030204"/>
              <a:ea typeface="+mn-ea"/>
              <a:cs typeface="+mn-cs"/>
            </a:rPr>
            <a:t>Introduction</a:t>
          </a:r>
          <a:endParaRPr lang="en-GB" sz="1500" kern="1200" dirty="0">
            <a:solidFill>
              <a:srgbClr val="FFFFFF"/>
            </a:solidFill>
            <a:latin typeface="Aptos" panose="020B0004020202020204"/>
            <a:ea typeface="+mn-ea"/>
            <a:cs typeface="+mn-cs"/>
          </a:endParaRPr>
        </a:p>
      </dsp:txBody>
      <dsp:txXfrm>
        <a:off x="354957" y="747875"/>
        <a:ext cx="4623551" cy="399568"/>
      </dsp:txXfrm>
    </dsp:sp>
    <dsp:sp modelId="{35159079-D4AD-4529-8418-5281871FBC6B}">
      <dsp:nvSpPr>
        <dsp:cNvPr id="0" name=""/>
        <dsp:cNvSpPr/>
      </dsp:nvSpPr>
      <dsp:spPr>
        <a:xfrm>
          <a:off x="0" y="1628060"/>
          <a:ext cx="6666833" cy="378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5CFAB68-0D0A-44B6-83BD-BFAAD109ACAF}">
      <dsp:nvSpPr>
        <dsp:cNvPr id="0" name=""/>
        <dsp:cNvSpPr/>
      </dsp:nvSpPr>
      <dsp:spPr>
        <a:xfrm>
          <a:off x="333341" y="1406659"/>
          <a:ext cx="4666783" cy="4428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666750" rtl="0">
            <a:lnSpc>
              <a:spcPct val="90000"/>
            </a:lnSpc>
            <a:spcBef>
              <a:spcPct val="0"/>
            </a:spcBef>
            <a:spcAft>
              <a:spcPct val="35000"/>
            </a:spcAft>
            <a:buNone/>
          </a:pPr>
          <a:r>
            <a:rPr lang="en-GB" sz="1500" kern="1200" dirty="0">
              <a:solidFill>
                <a:srgbClr val="FFFFFF"/>
              </a:solidFill>
              <a:latin typeface="Aptos Display" panose="020F0302020204030204"/>
              <a:ea typeface="+mn-ea"/>
              <a:cs typeface="+mn-cs"/>
            </a:rPr>
            <a:t>My Jisc Digital Report</a:t>
          </a:r>
          <a:endParaRPr lang="en-GB" sz="1500" kern="1200" dirty="0">
            <a:solidFill>
              <a:srgbClr val="FFFFFF"/>
            </a:solidFill>
            <a:latin typeface="Aptos" panose="020B0004020202020204"/>
            <a:ea typeface="+mn-ea"/>
            <a:cs typeface="+mn-cs"/>
          </a:endParaRPr>
        </a:p>
      </dsp:txBody>
      <dsp:txXfrm>
        <a:off x="354957" y="1428275"/>
        <a:ext cx="4623551" cy="399568"/>
      </dsp:txXfrm>
    </dsp:sp>
    <dsp:sp modelId="{8856B7C5-A3FF-48B7-B5CB-A2B0FD56BA4D}">
      <dsp:nvSpPr>
        <dsp:cNvPr id="0" name=""/>
        <dsp:cNvSpPr/>
      </dsp:nvSpPr>
      <dsp:spPr>
        <a:xfrm>
          <a:off x="0" y="2308460"/>
          <a:ext cx="6666833" cy="378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CC9C348E-D3CF-44E4-9A16-E7FE42C0587D}">
      <dsp:nvSpPr>
        <dsp:cNvPr id="0" name=""/>
        <dsp:cNvSpPr/>
      </dsp:nvSpPr>
      <dsp:spPr>
        <a:xfrm>
          <a:off x="333341" y="2087060"/>
          <a:ext cx="4666783" cy="4428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666750" rtl="0">
            <a:lnSpc>
              <a:spcPct val="90000"/>
            </a:lnSpc>
            <a:spcBef>
              <a:spcPct val="0"/>
            </a:spcBef>
            <a:spcAft>
              <a:spcPct val="35000"/>
            </a:spcAft>
            <a:buNone/>
          </a:pPr>
          <a:r>
            <a:rPr lang="en-GB" sz="1500" kern="1200" dirty="0">
              <a:solidFill>
                <a:srgbClr val="FFFFFF"/>
              </a:solidFill>
              <a:latin typeface="Aptos Display" panose="020F0302020204030204"/>
              <a:ea typeface="+mn-ea"/>
              <a:cs typeface="+mn-cs"/>
            </a:rPr>
            <a:t>Outlook and Task Management Tools</a:t>
          </a:r>
          <a:endParaRPr lang="en-GB" sz="1500" kern="1200" dirty="0">
            <a:solidFill>
              <a:srgbClr val="FFFFFF"/>
            </a:solidFill>
            <a:latin typeface="Aptos" panose="020B0004020202020204"/>
            <a:ea typeface="+mn-ea"/>
            <a:cs typeface="+mn-cs"/>
          </a:endParaRPr>
        </a:p>
      </dsp:txBody>
      <dsp:txXfrm>
        <a:off x="354957" y="2108676"/>
        <a:ext cx="4623551" cy="399568"/>
      </dsp:txXfrm>
    </dsp:sp>
    <dsp:sp modelId="{5DB6B428-61EC-45FF-9F28-DBD568489E22}">
      <dsp:nvSpPr>
        <dsp:cNvPr id="0" name=""/>
        <dsp:cNvSpPr/>
      </dsp:nvSpPr>
      <dsp:spPr>
        <a:xfrm>
          <a:off x="0" y="2988860"/>
          <a:ext cx="6666833" cy="3780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D36DCCD6-CD54-40CB-BBE2-679C684EBC7C}">
      <dsp:nvSpPr>
        <dsp:cNvPr id="0" name=""/>
        <dsp:cNvSpPr/>
      </dsp:nvSpPr>
      <dsp:spPr>
        <a:xfrm>
          <a:off x="333341" y="2767460"/>
          <a:ext cx="4666783" cy="44280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666750" rtl="0">
            <a:lnSpc>
              <a:spcPct val="90000"/>
            </a:lnSpc>
            <a:spcBef>
              <a:spcPct val="0"/>
            </a:spcBef>
            <a:spcAft>
              <a:spcPct val="35000"/>
            </a:spcAft>
            <a:buNone/>
          </a:pPr>
          <a:r>
            <a:rPr lang="en-GB" sz="1500" kern="1200" dirty="0">
              <a:solidFill>
                <a:srgbClr val="FFFFFF"/>
              </a:solidFill>
              <a:latin typeface="Aptos Display" panose="020F0302020204030204"/>
              <a:ea typeface="+mn-ea"/>
              <a:cs typeface="+mn-cs"/>
            </a:rPr>
            <a:t>Learning to use Microsoft Excel</a:t>
          </a:r>
          <a:endParaRPr lang="en-GB" sz="1500" kern="1200" dirty="0">
            <a:solidFill>
              <a:srgbClr val="FFFFFF"/>
            </a:solidFill>
            <a:latin typeface="Aptos" panose="020B0004020202020204"/>
            <a:ea typeface="+mn-ea"/>
            <a:cs typeface="+mn-cs"/>
          </a:endParaRPr>
        </a:p>
      </dsp:txBody>
      <dsp:txXfrm>
        <a:off x="354957" y="2789076"/>
        <a:ext cx="4623551" cy="399568"/>
      </dsp:txXfrm>
    </dsp:sp>
    <dsp:sp modelId="{1584BF2C-43F4-4591-B9D8-FC7C7EA9003E}">
      <dsp:nvSpPr>
        <dsp:cNvPr id="0" name=""/>
        <dsp:cNvSpPr/>
      </dsp:nvSpPr>
      <dsp:spPr>
        <a:xfrm>
          <a:off x="0" y="3669260"/>
          <a:ext cx="6666833" cy="378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E2149575-8E1B-48A8-87F3-9BF1E36BB9D2}">
      <dsp:nvSpPr>
        <dsp:cNvPr id="0" name=""/>
        <dsp:cNvSpPr/>
      </dsp:nvSpPr>
      <dsp:spPr>
        <a:xfrm>
          <a:off x="333341" y="3447860"/>
          <a:ext cx="4666783" cy="442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666750" rtl="0">
            <a:lnSpc>
              <a:spcPct val="90000"/>
            </a:lnSpc>
            <a:spcBef>
              <a:spcPct val="0"/>
            </a:spcBef>
            <a:spcAft>
              <a:spcPct val="35000"/>
            </a:spcAft>
            <a:buNone/>
          </a:pPr>
          <a:r>
            <a:rPr lang="en-GB" sz="1500" kern="1200" dirty="0">
              <a:solidFill>
                <a:srgbClr val="FFFFFF"/>
              </a:solidFill>
              <a:latin typeface="Aptos Display" panose="020F0302020204030204"/>
              <a:ea typeface="+mn-ea"/>
              <a:cs typeface="+mn-cs"/>
            </a:rPr>
            <a:t>LinkedIn Learning</a:t>
          </a:r>
        </a:p>
      </dsp:txBody>
      <dsp:txXfrm>
        <a:off x="354957" y="3469476"/>
        <a:ext cx="4623551" cy="399568"/>
      </dsp:txXfrm>
    </dsp:sp>
    <dsp:sp modelId="{9C7CFDA9-2458-4C82-866F-044825D9D77A}">
      <dsp:nvSpPr>
        <dsp:cNvPr id="0" name=""/>
        <dsp:cNvSpPr/>
      </dsp:nvSpPr>
      <dsp:spPr>
        <a:xfrm>
          <a:off x="0" y="4349659"/>
          <a:ext cx="6666833" cy="378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7428C8B3-ED8D-41AC-B6F2-A14A357ACEDD}">
      <dsp:nvSpPr>
        <dsp:cNvPr id="0" name=""/>
        <dsp:cNvSpPr/>
      </dsp:nvSpPr>
      <dsp:spPr>
        <a:xfrm>
          <a:off x="333341" y="4128260"/>
          <a:ext cx="4666783" cy="4428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666750" rtl="0">
            <a:lnSpc>
              <a:spcPct val="90000"/>
            </a:lnSpc>
            <a:spcBef>
              <a:spcPct val="0"/>
            </a:spcBef>
            <a:spcAft>
              <a:spcPct val="35000"/>
            </a:spcAft>
            <a:buNone/>
          </a:pPr>
          <a:r>
            <a:rPr lang="en-GB" sz="1500" kern="1200" dirty="0">
              <a:solidFill>
                <a:srgbClr val="FFFFFF"/>
              </a:solidFill>
              <a:latin typeface="Aptos Display" panose="020F0302020204030204"/>
              <a:ea typeface="+mn-ea"/>
              <a:cs typeface="+mn-cs"/>
            </a:rPr>
            <a:t>Looking Forward: Areas that can be improved</a:t>
          </a:r>
          <a:endParaRPr lang="en-GB" sz="1500" kern="1200" dirty="0">
            <a:solidFill>
              <a:srgbClr val="FFFFFF"/>
            </a:solidFill>
            <a:latin typeface="Aptos" panose="020B0004020202020204"/>
            <a:ea typeface="+mn-ea"/>
            <a:cs typeface="+mn-cs"/>
          </a:endParaRPr>
        </a:p>
      </dsp:txBody>
      <dsp:txXfrm>
        <a:off x="354957" y="4149876"/>
        <a:ext cx="4623551" cy="399568"/>
      </dsp:txXfrm>
    </dsp:sp>
    <dsp:sp modelId="{C62FB4A0-E1F9-412C-BDD8-A1DA8693D8E8}">
      <dsp:nvSpPr>
        <dsp:cNvPr id="0" name=""/>
        <dsp:cNvSpPr/>
      </dsp:nvSpPr>
      <dsp:spPr>
        <a:xfrm>
          <a:off x="0" y="5030060"/>
          <a:ext cx="6666833" cy="378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4131E9C8-02F0-4A96-8458-E3BAECDC6B4D}">
      <dsp:nvSpPr>
        <dsp:cNvPr id="0" name=""/>
        <dsp:cNvSpPr/>
      </dsp:nvSpPr>
      <dsp:spPr>
        <a:xfrm>
          <a:off x="333341" y="4808660"/>
          <a:ext cx="4666783" cy="4428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666750">
            <a:lnSpc>
              <a:spcPct val="90000"/>
            </a:lnSpc>
            <a:spcBef>
              <a:spcPct val="0"/>
            </a:spcBef>
            <a:spcAft>
              <a:spcPct val="35000"/>
            </a:spcAft>
            <a:buNone/>
          </a:pPr>
          <a:r>
            <a:rPr lang="en-GB" sz="1500" kern="1200" dirty="0">
              <a:solidFill>
                <a:srgbClr val="FFFFFF"/>
              </a:solidFill>
              <a:latin typeface="Aptos Display" panose="020F0302020204030204"/>
              <a:ea typeface="+mn-ea"/>
              <a:cs typeface="+mn-cs"/>
            </a:rPr>
            <a:t>Conclusion</a:t>
          </a:r>
        </a:p>
      </dsp:txBody>
      <dsp:txXfrm>
        <a:off x="354957" y="4830276"/>
        <a:ext cx="4623551" cy="3995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EF107-B02E-46B1-922F-E464F4715A8B}">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3581C-2421-445D-B710-108843FDDC9B}">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ptos"/>
              <a:ea typeface="+mn-ea"/>
              <a:cs typeface="+mn-cs"/>
            </a:rPr>
            <a:t>At the start of the module, my knowledge of most online tools was limited, but as time has passed, I have managed to develop my knowledge in these tools and have become more confident using tools like Outlook.</a:t>
          </a:r>
          <a:endParaRPr lang="en-US" sz="2100" kern="1200" dirty="0">
            <a:latin typeface="Aptos" panose="020B0004020202020204"/>
            <a:ea typeface="+mn-ea"/>
            <a:cs typeface="+mn-cs"/>
          </a:endParaRPr>
        </a:p>
      </dsp:txBody>
      <dsp:txXfrm>
        <a:off x="696297" y="538547"/>
        <a:ext cx="4171627" cy="2590157"/>
      </dsp:txXfrm>
    </dsp:sp>
    <dsp:sp modelId="{2703EC2D-6F18-4CA3-824A-7CB6BE1C3CD8}">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B66C8F-4C84-44FC-84C5-8CB08B59A04C}">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ptos" panose="020B0004020202020204"/>
              <a:ea typeface="+mn-ea"/>
              <a:cs typeface="+mn-cs"/>
            </a:rPr>
            <a:t>Digital literacy can help students develop important life skills and can give them stronger critical thinking skills (EdTech Review 2023).</a:t>
          </a:r>
          <a:endParaRPr lang="en-US" sz="2100" kern="1200" dirty="0">
            <a:latin typeface="Aptos" panose="020B0004020202020204"/>
            <a:ea typeface="+mn-ea"/>
            <a:cs typeface="+mn-cs"/>
          </a:endParaRPr>
        </a:p>
      </dsp:txBody>
      <dsp:txXfrm>
        <a:off x="5991936" y="538547"/>
        <a:ext cx="4171627" cy="2590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C6D7FD-E272-4BBC-B104-39A2F16A58C7}">
      <dsp:nvSpPr>
        <dsp:cNvPr id="0" name=""/>
        <dsp:cNvSpPr/>
      </dsp:nvSpPr>
      <dsp:spPr>
        <a:xfrm>
          <a:off x="0" y="2505"/>
          <a:ext cx="449315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5A79A87-A616-4221-B4A0-E27F27608E18}">
      <dsp:nvSpPr>
        <dsp:cNvPr id="0" name=""/>
        <dsp:cNvSpPr/>
      </dsp:nvSpPr>
      <dsp:spPr>
        <a:xfrm>
          <a:off x="0" y="2505"/>
          <a:ext cx="4493153" cy="1708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Being able to use a digital tool like Microsoft Outlook confidently will massively improve my communication skills online, it can also help me manage tasks and upcoming events in everyday life.</a:t>
          </a:r>
          <a:endParaRPr lang="en-US" sz="1800" kern="1200"/>
        </a:p>
      </dsp:txBody>
      <dsp:txXfrm>
        <a:off x="0" y="2505"/>
        <a:ext cx="4493153" cy="1708971"/>
      </dsp:txXfrm>
    </dsp:sp>
    <dsp:sp modelId="{A340FACB-A0DD-4923-87F0-A1ED3D5A4648}">
      <dsp:nvSpPr>
        <dsp:cNvPr id="0" name=""/>
        <dsp:cNvSpPr/>
      </dsp:nvSpPr>
      <dsp:spPr>
        <a:xfrm>
          <a:off x="0" y="1711476"/>
          <a:ext cx="449315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3244473-5231-40C7-989D-1D6A954D3516}">
      <dsp:nvSpPr>
        <dsp:cNvPr id="0" name=""/>
        <dsp:cNvSpPr/>
      </dsp:nvSpPr>
      <dsp:spPr>
        <a:xfrm>
          <a:off x="0" y="1711476"/>
          <a:ext cx="4493153" cy="1708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During the first term, learning more about how Outlook works has helped me create more professional looking emails, plan my upcoming days better and has shown me how to create meetings and events online.</a:t>
          </a:r>
          <a:endParaRPr lang="en-US" sz="1800" kern="1200"/>
        </a:p>
      </dsp:txBody>
      <dsp:txXfrm>
        <a:off x="0" y="1711476"/>
        <a:ext cx="4493153" cy="1708971"/>
      </dsp:txXfrm>
    </dsp:sp>
    <dsp:sp modelId="{9A76ABB9-7335-46B4-A448-FE520BC2FD45}">
      <dsp:nvSpPr>
        <dsp:cNvPr id="0" name=""/>
        <dsp:cNvSpPr/>
      </dsp:nvSpPr>
      <dsp:spPr>
        <a:xfrm>
          <a:off x="0" y="3420448"/>
          <a:ext cx="449315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892C2BF-897B-4010-9401-AC598249697F}">
      <dsp:nvSpPr>
        <dsp:cNvPr id="0" name=""/>
        <dsp:cNvSpPr/>
      </dsp:nvSpPr>
      <dsp:spPr>
        <a:xfrm>
          <a:off x="0" y="3420448"/>
          <a:ext cx="4493153" cy="1708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Developing these online skills will make everyday tasks easier to achieve and allows me to work online more effectively.</a:t>
          </a:r>
          <a:endParaRPr lang="en-US" sz="1800" kern="1200"/>
        </a:p>
      </dsp:txBody>
      <dsp:txXfrm>
        <a:off x="0" y="3420448"/>
        <a:ext cx="4493153" cy="17089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1BD69-F516-4367-B6E2-CC9246CEBD8A}">
      <dsp:nvSpPr>
        <dsp:cNvPr id="0" name=""/>
        <dsp:cNvSpPr/>
      </dsp:nvSpPr>
      <dsp:spPr>
        <a:xfrm>
          <a:off x="0" y="0"/>
          <a:ext cx="3851263" cy="109183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kern="1200" dirty="0"/>
            <a:t>A digital tool I had the least experience using at the start of the module was Microsoft Excel, practicing and becoming familiar with how excel works helped me improve my understanding of how the tool</a:t>
          </a:r>
          <a:r>
            <a:rPr lang="en-GB" sz="1100" kern="1200" dirty="0">
              <a:latin typeface="Aptos Display" panose="020F0302020204030204"/>
            </a:rPr>
            <a:t> can</a:t>
          </a:r>
          <a:r>
            <a:rPr lang="en-GB" sz="1100" kern="1200" dirty="0"/>
            <a:t> be used.</a:t>
          </a:r>
          <a:endParaRPr lang="en-US" sz="1100" kern="1200" dirty="0"/>
        </a:p>
      </dsp:txBody>
      <dsp:txXfrm>
        <a:off x="31979" y="31979"/>
        <a:ext cx="2673087" cy="1027877"/>
      </dsp:txXfrm>
    </dsp:sp>
    <dsp:sp modelId="{F156E924-9947-403F-9FFC-CCBD15738B2B}">
      <dsp:nvSpPr>
        <dsp:cNvPr id="0" name=""/>
        <dsp:cNvSpPr/>
      </dsp:nvSpPr>
      <dsp:spPr>
        <a:xfrm>
          <a:off x="339817" y="1273807"/>
          <a:ext cx="3851263" cy="109183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Using the LinkedIn learning course has also shown me all the different ways excel can be used and the different tools available as well. </a:t>
          </a:r>
          <a:endParaRPr lang="en-US" sz="1100" kern="1200" dirty="0"/>
        </a:p>
      </dsp:txBody>
      <dsp:txXfrm>
        <a:off x="371796" y="1305786"/>
        <a:ext cx="2737795" cy="1027877"/>
      </dsp:txXfrm>
    </dsp:sp>
    <dsp:sp modelId="{800CA8DD-A2E4-437B-9B96-00A05CDF4F7E}">
      <dsp:nvSpPr>
        <dsp:cNvPr id="0" name=""/>
        <dsp:cNvSpPr/>
      </dsp:nvSpPr>
      <dsp:spPr>
        <a:xfrm>
          <a:off x="679634" y="2547615"/>
          <a:ext cx="3851263" cy="1091835"/>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rtl="0">
            <a:lnSpc>
              <a:spcPct val="90000"/>
            </a:lnSpc>
            <a:spcBef>
              <a:spcPct val="0"/>
            </a:spcBef>
            <a:spcAft>
              <a:spcPct val="35000"/>
            </a:spcAft>
            <a:buNone/>
          </a:pPr>
          <a:r>
            <a:rPr lang="en-GB" sz="1100" kern="1200" dirty="0"/>
            <a:t>Although I have improved my understanding of how excel works, I still find it the hardest out of the many digital tools available </a:t>
          </a:r>
          <a:r>
            <a:rPr lang="en-GB" sz="1100" kern="1200" dirty="0">
              <a:latin typeface="Aptos Display" panose="020F0302020204030204"/>
            </a:rPr>
            <a:t>to me to</a:t>
          </a:r>
          <a:r>
            <a:rPr lang="en-GB" sz="1100" kern="1200" dirty="0"/>
            <a:t> use. I would still like to become more familiar with it and spend more time practising using it.</a:t>
          </a:r>
          <a:endParaRPr lang="en-US" sz="1100" kern="1200" dirty="0"/>
        </a:p>
      </dsp:txBody>
      <dsp:txXfrm>
        <a:off x="711613" y="2579594"/>
        <a:ext cx="2737795" cy="1027877"/>
      </dsp:txXfrm>
    </dsp:sp>
    <dsp:sp modelId="{972C61E2-2E17-4C91-BB66-487BAC6D617D}">
      <dsp:nvSpPr>
        <dsp:cNvPr id="0" name=""/>
        <dsp:cNvSpPr/>
      </dsp:nvSpPr>
      <dsp:spPr>
        <a:xfrm>
          <a:off x="3141570" y="827974"/>
          <a:ext cx="709692" cy="709692"/>
        </a:xfrm>
        <a:prstGeom prst="downArrow">
          <a:avLst>
            <a:gd name="adj1" fmla="val 55000"/>
            <a:gd name="adj2" fmla="val 45000"/>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301251" y="827974"/>
        <a:ext cx="390330" cy="534043"/>
      </dsp:txXfrm>
    </dsp:sp>
    <dsp:sp modelId="{876C58D8-550D-43D2-B54D-25A6A349925E}">
      <dsp:nvSpPr>
        <dsp:cNvPr id="0" name=""/>
        <dsp:cNvSpPr/>
      </dsp:nvSpPr>
      <dsp:spPr>
        <a:xfrm>
          <a:off x="3481387" y="2094503"/>
          <a:ext cx="709692" cy="709692"/>
        </a:xfrm>
        <a:prstGeom prst="downArrow">
          <a:avLst>
            <a:gd name="adj1" fmla="val 55000"/>
            <a:gd name="adj2" fmla="val 45000"/>
          </a:avLst>
        </a:prstGeom>
        <a:solidFill>
          <a:schemeClr val="accent3">
            <a:alpha val="90000"/>
            <a:tint val="40000"/>
            <a:hueOff val="0"/>
            <a:satOff val="0"/>
            <a:lumOff val="0"/>
            <a:alphaOff val="0"/>
          </a:schemeClr>
        </a:solidFill>
        <a:ln w="1905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3641068" y="2094503"/>
        <a:ext cx="390330" cy="5340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745204-AFBA-4755-A060-4380E7DEF957}">
      <dsp:nvSpPr>
        <dsp:cNvPr id="0" name=""/>
        <dsp:cNvSpPr/>
      </dsp:nvSpPr>
      <dsp:spPr>
        <a:xfrm>
          <a:off x="0" y="1445"/>
          <a:ext cx="10275517" cy="6906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1A220B-535E-41E8-B887-B3E85509C2A9}">
      <dsp:nvSpPr>
        <dsp:cNvPr id="0" name=""/>
        <dsp:cNvSpPr/>
      </dsp:nvSpPr>
      <dsp:spPr>
        <a:xfrm>
          <a:off x="208930" y="156847"/>
          <a:ext cx="380244" cy="3798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D3217E-BD71-46FD-A264-B848A1AAC86F}">
      <dsp:nvSpPr>
        <dsp:cNvPr id="0" name=""/>
        <dsp:cNvSpPr/>
      </dsp:nvSpPr>
      <dsp:spPr>
        <a:xfrm>
          <a:off x="798105" y="1445"/>
          <a:ext cx="9392849" cy="691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68" tIns="73168" rIns="73168" bIns="73168" numCol="1" spcCol="1270" anchor="ctr" anchorCtr="0">
          <a:noAutofit/>
        </a:bodyPr>
        <a:lstStyle/>
        <a:p>
          <a:pPr marL="0" lvl="0" indent="0" algn="l" defTabSz="622300">
            <a:lnSpc>
              <a:spcPct val="100000"/>
            </a:lnSpc>
            <a:spcBef>
              <a:spcPct val="0"/>
            </a:spcBef>
            <a:spcAft>
              <a:spcPct val="35000"/>
            </a:spcAft>
            <a:buNone/>
          </a:pPr>
          <a:r>
            <a:rPr lang="en-GB" sz="1400" kern="1200"/>
            <a:t>Looking forward, I would like to spend more time using certain digital tools like excel, outlook and the rest of the Office 365 tools. Using these tools more will improve my digital skills as a whole and allow me to use them more effectively in daily life and other upcoming assignments. </a:t>
          </a:r>
          <a:endParaRPr lang="en-US" sz="1400" kern="1200"/>
        </a:p>
      </dsp:txBody>
      <dsp:txXfrm>
        <a:off x="798105" y="1445"/>
        <a:ext cx="9392849" cy="691354"/>
      </dsp:txXfrm>
    </dsp:sp>
    <dsp:sp modelId="{34C48826-40D2-4C60-8B86-FA858834B119}">
      <dsp:nvSpPr>
        <dsp:cNvPr id="0" name=""/>
        <dsp:cNvSpPr/>
      </dsp:nvSpPr>
      <dsp:spPr>
        <a:xfrm>
          <a:off x="0" y="838347"/>
          <a:ext cx="10275517" cy="6906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6E21AC-F365-46AC-A378-E4792928EADF}">
      <dsp:nvSpPr>
        <dsp:cNvPr id="0" name=""/>
        <dsp:cNvSpPr/>
      </dsp:nvSpPr>
      <dsp:spPr>
        <a:xfrm>
          <a:off x="208930" y="993750"/>
          <a:ext cx="380244" cy="3798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56C9DF-8D29-46E0-AC1F-C8CAE5CD34C6}">
      <dsp:nvSpPr>
        <dsp:cNvPr id="0" name=""/>
        <dsp:cNvSpPr/>
      </dsp:nvSpPr>
      <dsp:spPr>
        <a:xfrm>
          <a:off x="798105" y="838347"/>
          <a:ext cx="9392849" cy="691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68" tIns="73168" rIns="73168" bIns="73168" numCol="1" spcCol="1270" anchor="ctr" anchorCtr="0">
          <a:noAutofit/>
        </a:bodyPr>
        <a:lstStyle/>
        <a:p>
          <a:pPr marL="0" lvl="0" indent="0" algn="l" defTabSz="622300">
            <a:lnSpc>
              <a:spcPct val="100000"/>
            </a:lnSpc>
            <a:spcBef>
              <a:spcPct val="0"/>
            </a:spcBef>
            <a:spcAft>
              <a:spcPct val="35000"/>
            </a:spcAft>
            <a:buNone/>
          </a:pPr>
          <a:r>
            <a:rPr lang="en-GB" sz="1400" kern="1200"/>
            <a:t>Although I have learnt a lot during this first module, I still believe I have a lot to learn, so I  can get the most out of these tools and be more confident when using them.</a:t>
          </a:r>
          <a:endParaRPr lang="en-US" sz="1400" kern="1200"/>
        </a:p>
      </dsp:txBody>
      <dsp:txXfrm>
        <a:off x="798105" y="838347"/>
        <a:ext cx="9392849" cy="691354"/>
      </dsp:txXfrm>
    </dsp:sp>
    <dsp:sp modelId="{08BCCB93-D5E2-45C2-B2DD-A162E8115784}">
      <dsp:nvSpPr>
        <dsp:cNvPr id="0" name=""/>
        <dsp:cNvSpPr/>
      </dsp:nvSpPr>
      <dsp:spPr>
        <a:xfrm>
          <a:off x="0" y="1675250"/>
          <a:ext cx="10275517" cy="6906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52FF01-7997-49FA-B46A-87B26C8122F5}">
      <dsp:nvSpPr>
        <dsp:cNvPr id="0" name=""/>
        <dsp:cNvSpPr/>
      </dsp:nvSpPr>
      <dsp:spPr>
        <a:xfrm>
          <a:off x="208930" y="1830653"/>
          <a:ext cx="380244" cy="37987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EEB484-1206-4DD3-97BD-4F7E0601B923}">
      <dsp:nvSpPr>
        <dsp:cNvPr id="0" name=""/>
        <dsp:cNvSpPr/>
      </dsp:nvSpPr>
      <dsp:spPr>
        <a:xfrm>
          <a:off x="798105" y="1675250"/>
          <a:ext cx="9392849" cy="6913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168" tIns="73168" rIns="73168" bIns="73168" numCol="1" spcCol="1270" anchor="ctr" anchorCtr="0">
          <a:noAutofit/>
        </a:bodyPr>
        <a:lstStyle/>
        <a:p>
          <a:pPr marL="0" lvl="0" indent="0" algn="l" defTabSz="622300">
            <a:lnSpc>
              <a:spcPct val="100000"/>
            </a:lnSpc>
            <a:spcBef>
              <a:spcPct val="0"/>
            </a:spcBef>
            <a:spcAft>
              <a:spcPct val="35000"/>
            </a:spcAft>
            <a:buNone/>
          </a:pPr>
          <a:r>
            <a:rPr lang="en-GB" sz="1400" kern="1200"/>
            <a:t>Another area I would like to improve, is my time management skills, despite learning and exploring different time management tools I still believe I need to use them more in my daily life so I can be more organized with my work.</a:t>
          </a:r>
          <a:endParaRPr lang="en-US" sz="1400" kern="1200"/>
        </a:p>
      </dsp:txBody>
      <dsp:txXfrm>
        <a:off x="798105" y="1675250"/>
        <a:ext cx="9392849" cy="69135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11/30/2025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Layout" Target="../diagrams/layout5.xml"/><Relationship Id="rId7" Type="http://schemas.openxmlformats.org/officeDocument/2006/relationships/image" Target="../media/image7.jpe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 Id="rId9" Type="http://schemas.openxmlformats.org/officeDocument/2006/relationships/image" Target="../media/image9.jpe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oi.org/10.29276/redapeci.2025.25.222264.201-217" TargetMode="External"/><Relationship Id="rId2" Type="http://schemas.openxmlformats.org/officeDocument/2006/relationships/hyperlink" Target="https://www.edtechreview.in/trends-insights/insights/what-is-digital-literacy-its-importance-and-challeng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24" name="Picture 23">
            <a:extLst>
              <a:ext uri="{FF2B5EF4-FFF2-40B4-BE49-F238E27FC236}">
                <a16:creationId xmlns:a16="http://schemas.microsoft.com/office/drawing/2014/main" id="{D68DA62D-9BA8-B789-D0A5-DCCFA7E45D3B}"/>
              </a:ext>
            </a:extLst>
          </p:cNvPr>
          <p:cNvPicPr>
            <a:picLocks noChangeAspect="1"/>
          </p:cNvPicPr>
          <p:nvPr/>
        </p:nvPicPr>
        <p:blipFill>
          <a:blip r:embed="rId2">
            <a:alphaModFix amt="60000"/>
          </a:blip>
          <a:srcRect t="24891" r="-2" b="108"/>
          <a:stretch>
            <a:fillRect/>
          </a:stretch>
        </p:blipFill>
        <p:spPr>
          <a:xfrm>
            <a:off x="-1" y="10"/>
            <a:ext cx="12192001" cy="6857990"/>
          </a:xfrm>
          <a:prstGeom prst="rect">
            <a:avLst/>
          </a:prstGeom>
        </p:spPr>
      </p:pic>
      <p:sp>
        <p:nvSpPr>
          <p:cNvPr id="2" name="Title 1"/>
          <p:cNvSpPr>
            <a:spLocks noGrp="1"/>
          </p:cNvSpPr>
          <p:nvPr>
            <p:ph type="ctrTitle"/>
          </p:nvPr>
        </p:nvSpPr>
        <p:spPr>
          <a:xfrm>
            <a:off x="1198181" y="1122363"/>
            <a:ext cx="9795637" cy="2220775"/>
          </a:xfrm>
        </p:spPr>
        <p:txBody>
          <a:bodyPr>
            <a:normAutofit/>
          </a:bodyPr>
          <a:lstStyle/>
          <a:p>
            <a:r>
              <a:rPr lang="en-US" sz="5200">
                <a:solidFill>
                  <a:srgbClr val="FFFFFF"/>
                </a:solidFill>
              </a:rPr>
              <a:t>Reflective Presentation</a:t>
            </a:r>
          </a:p>
        </p:txBody>
      </p:sp>
      <p:sp>
        <p:nvSpPr>
          <p:cNvPr id="3" name="Subtitle 2"/>
          <p:cNvSpPr>
            <a:spLocks noGrp="1"/>
          </p:cNvSpPr>
          <p:nvPr>
            <p:ph type="subTitle" idx="1"/>
          </p:nvPr>
        </p:nvSpPr>
        <p:spPr>
          <a:xfrm>
            <a:off x="1198181" y="3514853"/>
            <a:ext cx="9795637" cy="2057043"/>
          </a:xfrm>
        </p:spPr>
        <p:txBody>
          <a:bodyPr vert="horz" lIns="91440" tIns="45720" rIns="91440" bIns="45720" rtlCol="0">
            <a:normAutofit/>
          </a:bodyPr>
          <a:lstStyle/>
          <a:p>
            <a:r>
              <a:rPr lang="en-US" dirty="0">
                <a:solidFill>
                  <a:srgbClr val="FFFFFF"/>
                </a:solidFill>
              </a:rPr>
              <a:t>By Finn Dixon</a:t>
            </a:r>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F70E0D-37DB-25C1-96DA-C7BE1B8F1769}"/>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Overview</a:t>
            </a:r>
          </a:p>
        </p:txBody>
      </p:sp>
      <p:graphicFrame>
        <p:nvGraphicFramePr>
          <p:cNvPr id="5" name="Content Placeholder 2">
            <a:extLst>
              <a:ext uri="{FF2B5EF4-FFF2-40B4-BE49-F238E27FC236}">
                <a16:creationId xmlns:a16="http://schemas.microsoft.com/office/drawing/2014/main" id="{5D837877-FA7C-80EA-520A-18EE9987C560}"/>
              </a:ext>
            </a:extLst>
          </p:cNvPr>
          <p:cNvGraphicFramePr>
            <a:graphicFrameLocks noGrp="1"/>
          </p:cNvGraphicFramePr>
          <p:nvPr>
            <p:ph idx="1"/>
            <p:extLst>
              <p:ext uri="{D42A27DB-BD31-4B8C-83A1-F6EECF244321}">
                <p14:modId xmlns:p14="http://schemas.microsoft.com/office/powerpoint/2010/main" val="326744109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50522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7" name="Rectangle 2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Rectangle 30">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DA508E-47C8-16F8-4C21-537DF1E2C38C}"/>
              </a:ext>
            </a:extLst>
          </p:cNvPr>
          <p:cNvSpPr>
            <a:spLocks noGrp="1"/>
          </p:cNvSpPr>
          <p:nvPr>
            <p:ph type="title"/>
          </p:nvPr>
        </p:nvSpPr>
        <p:spPr>
          <a:xfrm>
            <a:off x="1043631" y="809898"/>
            <a:ext cx="10173010" cy="1554480"/>
          </a:xfrm>
        </p:spPr>
        <p:txBody>
          <a:bodyPr anchor="ctr">
            <a:normAutofit/>
          </a:bodyPr>
          <a:lstStyle/>
          <a:p>
            <a:r>
              <a:rPr lang="en-GB" sz="4800"/>
              <a:t>Introduction</a:t>
            </a:r>
          </a:p>
        </p:txBody>
      </p:sp>
      <p:cxnSp>
        <p:nvCxnSpPr>
          <p:cNvPr id="33" name="Straight Connector 3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0" name="Content Placeholder 2">
            <a:extLst>
              <a:ext uri="{FF2B5EF4-FFF2-40B4-BE49-F238E27FC236}">
                <a16:creationId xmlns:a16="http://schemas.microsoft.com/office/drawing/2014/main" id="{4C95718F-7BCC-3A9A-A4BB-DC5ABA91868F}"/>
              </a:ext>
            </a:extLst>
          </p:cNvPr>
          <p:cNvGraphicFramePr>
            <a:graphicFrameLocks noGrp="1"/>
          </p:cNvGraphicFramePr>
          <p:nvPr>
            <p:ph idx="1"/>
            <p:extLst>
              <p:ext uri="{D42A27DB-BD31-4B8C-83A1-F6EECF244321}">
                <p14:modId xmlns:p14="http://schemas.microsoft.com/office/powerpoint/2010/main" val="183480106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2266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3">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0A7E4DEF-C8A2-D34B-03F3-264F4EDAC802}"/>
              </a:ext>
            </a:extLst>
          </p:cNvPr>
          <p:cNvSpPr>
            <a:spLocks noGrp="1"/>
          </p:cNvSpPr>
          <p:nvPr>
            <p:ph type="title"/>
          </p:nvPr>
        </p:nvSpPr>
        <p:spPr>
          <a:xfrm>
            <a:off x="1246824" y="643467"/>
            <a:ext cx="4772975" cy="1800526"/>
          </a:xfrm>
        </p:spPr>
        <p:txBody>
          <a:bodyPr vert="horz" lIns="91440" tIns="45720" rIns="91440" bIns="45720" rtlCol="0" anchor="ctr">
            <a:normAutofit/>
          </a:bodyPr>
          <a:lstStyle/>
          <a:p>
            <a:r>
              <a:rPr lang="en-US"/>
              <a:t>My Jisc Digital Report</a:t>
            </a:r>
          </a:p>
        </p:txBody>
      </p:sp>
      <p:sp>
        <p:nvSpPr>
          <p:cNvPr id="5" name="TextBox 4">
            <a:extLst>
              <a:ext uri="{FF2B5EF4-FFF2-40B4-BE49-F238E27FC236}">
                <a16:creationId xmlns:a16="http://schemas.microsoft.com/office/drawing/2014/main" id="{9F9F99B6-ECA7-00D6-178E-BBAE970D06BF}"/>
              </a:ext>
            </a:extLst>
          </p:cNvPr>
          <p:cNvSpPr txBox="1"/>
          <p:nvPr/>
        </p:nvSpPr>
        <p:spPr>
          <a:xfrm>
            <a:off x="1246824" y="2623381"/>
            <a:ext cx="4772974" cy="355358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600" dirty="0"/>
              <a:t>My Jisc report helped highlight areas I had the best knowledge in and areas I needed to improve in most. </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dirty="0"/>
              <a:t>My strongest areas were digital management identity, preparing for digital learning and digital proficiency. My weakest area by far was digital skills for work, this could be due to my lack of experience using certain digital tools in a workplace. </a:t>
            </a: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dirty="0"/>
              <a:t>Another area that needed improving was my digital collaboration, which could also be due to not having regular everyday experience using certain digital tools. </a:t>
            </a:r>
          </a:p>
        </p:txBody>
      </p:sp>
      <p:pic>
        <p:nvPicPr>
          <p:cNvPr id="4" name="Content Placeholder 3" descr="A screenshot of a computer&#10;&#10;AI-generated content may be incorrect.">
            <a:extLst>
              <a:ext uri="{FF2B5EF4-FFF2-40B4-BE49-F238E27FC236}">
                <a16:creationId xmlns:a16="http://schemas.microsoft.com/office/drawing/2014/main" id="{65FB78B6-4FCF-A7DE-83FE-E0C882181FA1}"/>
              </a:ext>
            </a:extLst>
          </p:cNvPr>
          <p:cNvPicPr>
            <a:picLocks noGrp="1" noChangeAspect="1"/>
          </p:cNvPicPr>
          <p:nvPr>
            <p:ph idx="1"/>
          </p:nvPr>
        </p:nvPicPr>
        <p:blipFill>
          <a:blip r:embed="rId2"/>
          <a:stretch>
            <a:fillRect/>
          </a:stretch>
        </p:blipFill>
        <p:spPr>
          <a:xfrm>
            <a:off x="7700211" y="766284"/>
            <a:ext cx="3848322" cy="2299372"/>
          </a:xfrm>
          <a:prstGeom prst="rect">
            <a:avLst/>
          </a:prstGeom>
        </p:spPr>
      </p:pic>
      <p:pic>
        <p:nvPicPr>
          <p:cNvPr id="6" name="Picture 5" descr="A circle with text on it&#10;&#10;AI-generated content may be incorrect.">
            <a:extLst>
              <a:ext uri="{FF2B5EF4-FFF2-40B4-BE49-F238E27FC236}">
                <a16:creationId xmlns:a16="http://schemas.microsoft.com/office/drawing/2014/main" id="{E95F5F5E-01CC-E8DC-DC18-99835E7913ED}"/>
              </a:ext>
            </a:extLst>
          </p:cNvPr>
          <p:cNvPicPr>
            <a:picLocks noChangeAspect="1"/>
          </p:cNvPicPr>
          <p:nvPr/>
        </p:nvPicPr>
        <p:blipFill>
          <a:blip r:embed="rId3"/>
          <a:stretch>
            <a:fillRect/>
          </a:stretch>
        </p:blipFill>
        <p:spPr>
          <a:xfrm>
            <a:off x="8331617" y="3657600"/>
            <a:ext cx="2585510" cy="2585510"/>
          </a:xfrm>
          <a:prstGeom prst="rect">
            <a:avLst/>
          </a:prstGeom>
        </p:spPr>
      </p:pic>
    </p:spTree>
    <p:extLst>
      <p:ext uri="{BB962C8B-B14F-4D97-AF65-F5344CB8AC3E}">
        <p14:creationId xmlns:p14="http://schemas.microsoft.com/office/powerpoint/2010/main" val="225431739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2DD8BC-2095-6883-205C-260C2FCEC65F}"/>
              </a:ext>
            </a:extLst>
          </p:cNvPr>
          <p:cNvSpPr>
            <a:spLocks noGrp="1"/>
          </p:cNvSpPr>
          <p:nvPr>
            <p:ph type="title"/>
          </p:nvPr>
        </p:nvSpPr>
        <p:spPr>
          <a:xfrm>
            <a:off x="1137033" y="670559"/>
            <a:ext cx="4683321" cy="2148841"/>
          </a:xfrm>
        </p:spPr>
        <p:txBody>
          <a:bodyPr anchor="t">
            <a:normAutofit/>
          </a:bodyPr>
          <a:lstStyle/>
          <a:p>
            <a:r>
              <a:rPr lang="en-GB" sz="2800" b="1" u="sng" dirty="0"/>
              <a:t>A Digital Tool I have Developed</a:t>
            </a:r>
            <a:br>
              <a:rPr lang="en-GB" sz="2800" b="1" u="sng" dirty="0"/>
            </a:br>
            <a:br>
              <a:rPr lang="en-GB" sz="2800" u="sng" dirty="0"/>
            </a:br>
            <a:r>
              <a:rPr lang="en-GB" sz="2800" u="sng" dirty="0">
                <a:hlinkClick r:id="" action="ppaction://noaction">
                  <a:extLst>
                    <a:ext uri="{A12FA001-AC4F-418D-AE19-62706E023703}">
                      <ahyp:hlinkClr xmlns:ahyp="http://schemas.microsoft.com/office/drawing/2018/hyperlinkcolor" val="tx"/>
                    </a:ext>
                  </a:extLst>
                </a:hlinkClick>
              </a:rPr>
              <a:t>Outlook and Task Management</a:t>
            </a:r>
            <a:r>
              <a:rPr lang="en-GB" sz="2800" u="sng" dirty="0"/>
              <a:t> Tools</a:t>
            </a:r>
          </a:p>
        </p:txBody>
      </p:sp>
      <p:pic>
        <p:nvPicPr>
          <p:cNvPr id="39" name="Picture 38" descr="Outlook Logo, symbol, meaning, history ...">
            <a:extLst>
              <a:ext uri="{FF2B5EF4-FFF2-40B4-BE49-F238E27FC236}">
                <a16:creationId xmlns:a16="http://schemas.microsoft.com/office/drawing/2014/main" id="{084226C0-0471-E515-DB28-9D71F24E12D5}"/>
              </a:ext>
            </a:extLst>
          </p:cNvPr>
          <p:cNvPicPr>
            <a:picLocks noChangeAspect="1"/>
          </p:cNvPicPr>
          <p:nvPr/>
        </p:nvPicPr>
        <p:blipFill>
          <a:blip r:embed="rId2"/>
          <a:srcRect l="1953" r="182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graphicFrame>
        <p:nvGraphicFramePr>
          <p:cNvPr id="49" name="Content Placeholder 2">
            <a:extLst>
              <a:ext uri="{FF2B5EF4-FFF2-40B4-BE49-F238E27FC236}">
                <a16:creationId xmlns:a16="http://schemas.microsoft.com/office/drawing/2014/main" id="{E488A461-9E12-7F77-A78A-5DFDA6BEB132}"/>
              </a:ext>
            </a:extLst>
          </p:cNvPr>
          <p:cNvGraphicFramePr>
            <a:graphicFrameLocks noGrp="1"/>
          </p:cNvGraphicFramePr>
          <p:nvPr>
            <p:ph idx="1"/>
            <p:extLst>
              <p:ext uri="{D42A27DB-BD31-4B8C-83A1-F6EECF244321}">
                <p14:modId xmlns:p14="http://schemas.microsoft.com/office/powerpoint/2010/main" val="3079380060"/>
              </p:ext>
            </p:extLst>
          </p:nvPr>
        </p:nvGraphicFramePr>
        <p:xfrm>
          <a:off x="6849195" y="660121"/>
          <a:ext cx="4493153" cy="51319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79D078C0-A266-49CF-A57F-BA7D1D4E3177}"/>
              </a:ext>
            </a:extLst>
          </p:cNvPr>
          <p:cNvSpPr txBox="1"/>
          <p:nvPr/>
        </p:nvSpPr>
        <p:spPr>
          <a:xfrm>
            <a:off x="6860280" y="195635"/>
            <a:ext cx="44865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dirty="0"/>
              <a:t>Learning to use Outlook</a:t>
            </a:r>
          </a:p>
        </p:txBody>
      </p:sp>
      <p:sp>
        <p:nvSpPr>
          <p:cNvPr id="18" name="TextBox 17">
            <a:extLst>
              <a:ext uri="{FF2B5EF4-FFF2-40B4-BE49-F238E27FC236}">
                <a16:creationId xmlns:a16="http://schemas.microsoft.com/office/drawing/2014/main" id="{7C624F12-8E0C-C9A5-560E-C810EC44D1FE}"/>
              </a:ext>
            </a:extLst>
          </p:cNvPr>
          <p:cNvSpPr txBox="1"/>
          <p:nvPr/>
        </p:nvSpPr>
        <p:spPr>
          <a:xfrm>
            <a:off x="7102026" y="5930010"/>
            <a:ext cx="485831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use of time management tools for organising time and planning helps students work more efficiently. (</a:t>
            </a:r>
            <a:r>
              <a:rPr lang="en-GB" dirty="0" err="1"/>
              <a:t>Styslo</a:t>
            </a:r>
            <a:r>
              <a:rPr lang="en-GB" dirty="0"/>
              <a:t> et al., 2025)</a:t>
            </a:r>
          </a:p>
        </p:txBody>
      </p:sp>
    </p:spTree>
    <p:extLst>
      <p:ext uri="{BB962C8B-B14F-4D97-AF65-F5344CB8AC3E}">
        <p14:creationId xmlns:p14="http://schemas.microsoft.com/office/powerpoint/2010/main" val="22953611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D3F6A6-A25E-9F09-8691-BA5521795463}"/>
              </a:ext>
            </a:extLst>
          </p:cNvPr>
          <p:cNvSpPr>
            <a:spLocks noGrp="1"/>
          </p:cNvSpPr>
          <p:nvPr>
            <p:ph type="title"/>
          </p:nvPr>
        </p:nvSpPr>
        <p:spPr>
          <a:xfrm>
            <a:off x="793662" y="386930"/>
            <a:ext cx="10066122" cy="1298448"/>
          </a:xfrm>
        </p:spPr>
        <p:txBody>
          <a:bodyPr anchor="b">
            <a:normAutofit/>
          </a:bodyPr>
          <a:lstStyle/>
          <a:p>
            <a:r>
              <a:rPr lang="en-GB" sz="4800"/>
              <a:t>Learning to use Microsoft Excel </a:t>
            </a:r>
          </a:p>
        </p:txBody>
      </p:sp>
      <p:sp>
        <p:nvSpPr>
          <p:cNvPr id="22" name="Rectangle 2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Microsoft Excel Is A Spreadsheet ...">
            <a:extLst>
              <a:ext uri="{FF2B5EF4-FFF2-40B4-BE49-F238E27FC236}">
                <a16:creationId xmlns:a16="http://schemas.microsoft.com/office/drawing/2014/main" id="{97F32BBD-554D-BE0F-3D4A-1BEBB06E2ABF}"/>
              </a:ext>
            </a:extLst>
          </p:cNvPr>
          <p:cNvPicPr>
            <a:picLocks noChangeAspect="1"/>
          </p:cNvPicPr>
          <p:nvPr/>
        </p:nvPicPr>
        <p:blipFill>
          <a:blip r:embed="rId2"/>
          <a:stretch>
            <a:fillRect/>
          </a:stretch>
        </p:blipFill>
        <p:spPr>
          <a:xfrm>
            <a:off x="5911532" y="3085797"/>
            <a:ext cx="5150277" cy="2511159"/>
          </a:xfrm>
          <a:prstGeom prst="rect">
            <a:avLst/>
          </a:prstGeom>
        </p:spPr>
      </p:pic>
      <p:sp>
        <p:nvSpPr>
          <p:cNvPr id="26" name="Rectangle 2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39B5D60-BB50-B628-797C-06977A5107CD}"/>
              </a:ext>
            </a:extLst>
          </p:cNvPr>
          <p:cNvGraphicFramePr>
            <a:graphicFrameLocks noGrp="1"/>
          </p:cNvGraphicFramePr>
          <p:nvPr>
            <p:ph idx="1"/>
            <p:extLst>
              <p:ext uri="{D42A27DB-BD31-4B8C-83A1-F6EECF244321}">
                <p14:modId xmlns:p14="http://schemas.microsoft.com/office/powerpoint/2010/main" val="280712861"/>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7631529"/>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B964E9F-51B8-B418-D204-C7DD4876957F}"/>
              </a:ext>
            </a:extLst>
          </p:cNvPr>
          <p:cNvSpPr>
            <a:spLocks noGrp="1"/>
          </p:cNvSpPr>
          <p:nvPr>
            <p:ph type="title"/>
          </p:nvPr>
        </p:nvSpPr>
        <p:spPr>
          <a:xfrm>
            <a:off x="5894962" y="479493"/>
            <a:ext cx="5458838" cy="1325563"/>
          </a:xfrm>
        </p:spPr>
        <p:txBody>
          <a:bodyPr>
            <a:normAutofit/>
          </a:bodyPr>
          <a:lstStyle/>
          <a:p>
            <a:r>
              <a:rPr lang="en-GB" dirty="0"/>
              <a:t>LinkedIn Learning</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LinkedIn Learning Logo PNG Vector (SVG ...">
            <a:extLst>
              <a:ext uri="{FF2B5EF4-FFF2-40B4-BE49-F238E27FC236}">
                <a16:creationId xmlns:a16="http://schemas.microsoft.com/office/drawing/2014/main" id="{726A7756-0680-DEC2-8B45-61D3607071B3}"/>
              </a:ext>
            </a:extLst>
          </p:cNvPr>
          <p:cNvPicPr>
            <a:picLocks noChangeAspect="1"/>
          </p:cNvPicPr>
          <p:nvPr/>
        </p:nvPicPr>
        <p:blipFill>
          <a:blip r:embed="rId2"/>
          <a:srcRect t="34343" r="248" b="32677"/>
          <a:stretch>
            <a:fillRect/>
          </a:stretch>
        </p:blipFill>
        <p:spPr>
          <a:xfrm>
            <a:off x="703182" y="2554379"/>
            <a:ext cx="4777381" cy="157949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B853B2D-84E1-8EAA-CB2E-B95ADA091EE0}"/>
              </a:ext>
            </a:extLst>
          </p:cNvPr>
          <p:cNvSpPr>
            <a:spLocks noGrp="1"/>
          </p:cNvSpPr>
          <p:nvPr>
            <p:ph idx="1"/>
          </p:nvPr>
        </p:nvSpPr>
        <p:spPr>
          <a:xfrm>
            <a:off x="5894962" y="1984443"/>
            <a:ext cx="5458838" cy="4192520"/>
          </a:xfrm>
        </p:spPr>
        <p:txBody>
          <a:bodyPr vert="horz" lIns="91440" tIns="45720" rIns="91440" bIns="45720" rtlCol="0">
            <a:normAutofit/>
          </a:bodyPr>
          <a:lstStyle/>
          <a:p>
            <a:r>
              <a:rPr lang="en-GB" sz="2200"/>
              <a:t>LinkedIn Learning has helped me develop my digital skills in Microsoft Word, Excel and PowerPoint. LinkedIn Learning offers a wide range of courses than can help expand my knowledge in different digital tools. </a:t>
            </a:r>
          </a:p>
          <a:p>
            <a:r>
              <a:rPr lang="en-GB" sz="2200"/>
              <a:t>For example, completing a course on Microsoft Word has bettered my understanding using Word and has shown me the different features that can be used such as formatting, templates, styles, collaboration tools and many more.</a:t>
            </a:r>
          </a:p>
          <a:p>
            <a:endParaRPr lang="en-GB" sz="2200"/>
          </a:p>
        </p:txBody>
      </p:sp>
    </p:spTree>
    <p:extLst>
      <p:ext uri="{BB962C8B-B14F-4D97-AF65-F5344CB8AC3E}">
        <p14:creationId xmlns:p14="http://schemas.microsoft.com/office/powerpoint/2010/main" val="40027233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189B5-07F0-3D10-DFF7-B8596E650DC9}"/>
              </a:ext>
            </a:extLst>
          </p:cNvPr>
          <p:cNvSpPr>
            <a:spLocks noGrp="1"/>
          </p:cNvSpPr>
          <p:nvPr>
            <p:ph type="title"/>
          </p:nvPr>
        </p:nvSpPr>
        <p:spPr/>
        <p:txBody>
          <a:bodyPr/>
          <a:lstStyle/>
          <a:p>
            <a:r>
              <a:rPr lang="en-GB" dirty="0"/>
              <a:t>Looking Forward: Areas that can be Improved</a:t>
            </a:r>
          </a:p>
        </p:txBody>
      </p:sp>
      <p:pic>
        <p:nvPicPr>
          <p:cNvPr id="4" name="Content Placeholder 3" descr="Improve Stock Illustrations – 84,149 ...">
            <a:extLst>
              <a:ext uri="{FF2B5EF4-FFF2-40B4-BE49-F238E27FC236}">
                <a16:creationId xmlns:a16="http://schemas.microsoft.com/office/drawing/2014/main" id="{A2253E18-A59D-A5E3-0595-0A16F2052FB5}"/>
              </a:ext>
            </a:extLst>
          </p:cNvPr>
          <p:cNvPicPr>
            <a:picLocks noGrp="1" noChangeAspect="1"/>
          </p:cNvPicPr>
          <p:nvPr>
            <p:ph idx="1"/>
          </p:nvPr>
        </p:nvPicPr>
        <p:blipFill>
          <a:blip r:embed="rId2"/>
          <a:stretch>
            <a:fillRect/>
          </a:stretch>
        </p:blipFill>
        <p:spPr>
          <a:xfrm>
            <a:off x="901286" y="4714690"/>
            <a:ext cx="2143125" cy="2143125"/>
          </a:xfrm>
          <a:prstGeom prst="rect">
            <a:avLst/>
          </a:prstGeom>
        </p:spPr>
      </p:pic>
      <p:pic>
        <p:nvPicPr>
          <p:cNvPr id="6" name="Picture 5" descr="Boost Your Appeal to Employers - Jewish ...">
            <a:extLst>
              <a:ext uri="{FF2B5EF4-FFF2-40B4-BE49-F238E27FC236}">
                <a16:creationId xmlns:a16="http://schemas.microsoft.com/office/drawing/2014/main" id="{103B9AEB-513D-1C9C-4136-8794F590B4E3}"/>
              </a:ext>
            </a:extLst>
          </p:cNvPr>
          <p:cNvPicPr>
            <a:picLocks noChangeAspect="1"/>
          </p:cNvPicPr>
          <p:nvPr/>
        </p:nvPicPr>
        <p:blipFill>
          <a:blip r:embed="rId3"/>
          <a:stretch>
            <a:fillRect/>
          </a:stretch>
        </p:blipFill>
        <p:spPr>
          <a:xfrm>
            <a:off x="8394331" y="4720943"/>
            <a:ext cx="2960709" cy="2134252"/>
          </a:xfrm>
          <a:prstGeom prst="rect">
            <a:avLst/>
          </a:prstGeom>
        </p:spPr>
      </p:pic>
      <p:pic>
        <p:nvPicPr>
          <p:cNvPr id="7" name="Picture 6" descr="Learn New Skills to Find New Employment ...">
            <a:extLst>
              <a:ext uri="{FF2B5EF4-FFF2-40B4-BE49-F238E27FC236}">
                <a16:creationId xmlns:a16="http://schemas.microsoft.com/office/drawing/2014/main" id="{314E1753-356E-A679-46C1-0F09CDEDFB46}"/>
              </a:ext>
            </a:extLst>
          </p:cNvPr>
          <p:cNvPicPr>
            <a:picLocks noChangeAspect="1"/>
          </p:cNvPicPr>
          <p:nvPr/>
        </p:nvPicPr>
        <p:blipFill>
          <a:blip r:embed="rId4"/>
          <a:stretch>
            <a:fillRect/>
          </a:stretch>
        </p:blipFill>
        <p:spPr>
          <a:xfrm>
            <a:off x="4316586" y="4728641"/>
            <a:ext cx="3099539" cy="2129294"/>
          </a:xfrm>
          <a:prstGeom prst="rect">
            <a:avLst/>
          </a:prstGeom>
        </p:spPr>
      </p:pic>
    </p:spTree>
    <p:extLst>
      <p:ext uri="{BB962C8B-B14F-4D97-AF65-F5344CB8AC3E}">
        <p14:creationId xmlns:p14="http://schemas.microsoft.com/office/powerpoint/2010/main" val="18520485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F86BE-58B0-72E5-FAC1-2BDC5E544ECD}"/>
              </a:ext>
            </a:extLst>
          </p:cNvPr>
          <p:cNvSpPr>
            <a:spLocks noGrp="1"/>
          </p:cNvSpPr>
          <p:nvPr>
            <p:ph type="title"/>
          </p:nvPr>
        </p:nvSpPr>
        <p:spPr/>
        <p:txBody>
          <a:bodyPr/>
          <a:lstStyle/>
          <a:p>
            <a:r>
              <a:rPr lang="en-GB" dirty="0"/>
              <a:t>Looking Forward: Areas that can be improved</a:t>
            </a:r>
          </a:p>
        </p:txBody>
      </p:sp>
      <p:graphicFrame>
        <p:nvGraphicFramePr>
          <p:cNvPr id="11" name="Content Placeholder 2">
            <a:extLst>
              <a:ext uri="{FF2B5EF4-FFF2-40B4-BE49-F238E27FC236}">
                <a16:creationId xmlns:a16="http://schemas.microsoft.com/office/drawing/2014/main" id="{F5D5FC4D-B748-2641-3C30-82A215998B00}"/>
              </a:ext>
            </a:extLst>
          </p:cNvPr>
          <p:cNvGraphicFramePr>
            <a:graphicFrameLocks noGrp="1"/>
          </p:cNvGraphicFramePr>
          <p:nvPr>
            <p:ph idx="1"/>
          </p:nvPr>
        </p:nvGraphicFramePr>
        <p:xfrm>
          <a:off x="838200" y="1825625"/>
          <a:ext cx="10275518" cy="2368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Content Placeholder 3" descr="Improve Stock Illustrations – 84,149 ...">
            <a:extLst>
              <a:ext uri="{FF2B5EF4-FFF2-40B4-BE49-F238E27FC236}">
                <a16:creationId xmlns:a16="http://schemas.microsoft.com/office/drawing/2014/main" id="{6C81D0F8-8897-9B1B-50EB-9A1D7B4B7B21}"/>
              </a:ext>
            </a:extLst>
          </p:cNvPr>
          <p:cNvPicPr>
            <a:picLocks noChangeAspect="1"/>
          </p:cNvPicPr>
          <p:nvPr/>
        </p:nvPicPr>
        <p:blipFill>
          <a:blip r:embed="rId7"/>
          <a:stretch>
            <a:fillRect/>
          </a:stretch>
        </p:blipFill>
        <p:spPr>
          <a:xfrm>
            <a:off x="9450299" y="4714690"/>
            <a:ext cx="2143125" cy="2143125"/>
          </a:xfrm>
          <a:prstGeom prst="rect">
            <a:avLst/>
          </a:prstGeom>
        </p:spPr>
      </p:pic>
      <p:pic>
        <p:nvPicPr>
          <p:cNvPr id="7" name="Picture 6" descr="Boost Your Appeal to Employers - Jewish ...">
            <a:extLst>
              <a:ext uri="{FF2B5EF4-FFF2-40B4-BE49-F238E27FC236}">
                <a16:creationId xmlns:a16="http://schemas.microsoft.com/office/drawing/2014/main" id="{D2E8A968-DF64-39EA-20C4-3FF80D5A08A0}"/>
              </a:ext>
            </a:extLst>
          </p:cNvPr>
          <p:cNvPicPr>
            <a:picLocks noChangeAspect="1"/>
          </p:cNvPicPr>
          <p:nvPr/>
        </p:nvPicPr>
        <p:blipFill>
          <a:blip r:embed="rId8"/>
          <a:stretch>
            <a:fillRect/>
          </a:stretch>
        </p:blipFill>
        <p:spPr>
          <a:xfrm>
            <a:off x="5074934" y="4720943"/>
            <a:ext cx="2960709" cy="2134252"/>
          </a:xfrm>
          <a:prstGeom prst="rect">
            <a:avLst/>
          </a:prstGeom>
        </p:spPr>
      </p:pic>
      <p:pic>
        <p:nvPicPr>
          <p:cNvPr id="9" name="Picture 8" descr="Learn New Skills to Find New Employment ...">
            <a:extLst>
              <a:ext uri="{FF2B5EF4-FFF2-40B4-BE49-F238E27FC236}">
                <a16:creationId xmlns:a16="http://schemas.microsoft.com/office/drawing/2014/main" id="{447F286B-BAD4-1B88-D0D1-4DF40FC3AB84}"/>
              </a:ext>
            </a:extLst>
          </p:cNvPr>
          <p:cNvPicPr>
            <a:picLocks noChangeAspect="1"/>
          </p:cNvPicPr>
          <p:nvPr/>
        </p:nvPicPr>
        <p:blipFill>
          <a:blip r:embed="rId9"/>
          <a:stretch>
            <a:fillRect/>
          </a:stretch>
        </p:blipFill>
        <p:spPr>
          <a:xfrm>
            <a:off x="496148" y="4707764"/>
            <a:ext cx="3099539" cy="2129294"/>
          </a:xfrm>
          <a:prstGeom prst="rect">
            <a:avLst/>
          </a:prstGeom>
        </p:spPr>
      </p:pic>
    </p:spTree>
    <p:extLst>
      <p:ext uri="{BB962C8B-B14F-4D97-AF65-F5344CB8AC3E}">
        <p14:creationId xmlns:p14="http://schemas.microsoft.com/office/powerpoint/2010/main" val="330785416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B5C87-9471-12F7-AF0E-6E8A566C4CB4}"/>
              </a:ext>
            </a:extLst>
          </p:cNvPr>
          <p:cNvSpPr>
            <a:spLocks noGrp="1"/>
          </p:cNvSpPr>
          <p:nvPr>
            <p:ph type="title"/>
          </p:nvPr>
        </p:nvSpPr>
        <p:spPr/>
        <p:txBody>
          <a:bodyPr/>
          <a:lstStyle/>
          <a:p>
            <a:r>
              <a:rPr lang="en-GB" dirty="0"/>
              <a:t>Looking Forward: Areas that can be Improved</a:t>
            </a:r>
          </a:p>
        </p:txBody>
      </p:sp>
      <p:pic>
        <p:nvPicPr>
          <p:cNvPr id="5" name="Picture 4" descr="Learn New Skills to Find New Employment ...">
            <a:extLst>
              <a:ext uri="{FF2B5EF4-FFF2-40B4-BE49-F238E27FC236}">
                <a16:creationId xmlns:a16="http://schemas.microsoft.com/office/drawing/2014/main" id="{D827AF15-0FC4-0B50-A444-8E640695D12B}"/>
              </a:ext>
            </a:extLst>
          </p:cNvPr>
          <p:cNvPicPr>
            <a:picLocks noChangeAspect="1"/>
          </p:cNvPicPr>
          <p:nvPr/>
        </p:nvPicPr>
        <p:blipFill>
          <a:blip r:embed="rId2"/>
          <a:stretch>
            <a:fillRect/>
          </a:stretch>
        </p:blipFill>
        <p:spPr>
          <a:xfrm>
            <a:off x="8250619" y="4730176"/>
            <a:ext cx="3099539" cy="2129294"/>
          </a:xfrm>
          <a:prstGeom prst="rect">
            <a:avLst/>
          </a:prstGeom>
        </p:spPr>
      </p:pic>
      <p:pic>
        <p:nvPicPr>
          <p:cNvPr id="7" name="Picture 6" descr="Boost Your Appeal to Employers - Jewish ...">
            <a:extLst>
              <a:ext uri="{FF2B5EF4-FFF2-40B4-BE49-F238E27FC236}">
                <a16:creationId xmlns:a16="http://schemas.microsoft.com/office/drawing/2014/main" id="{5C018C00-10DC-2EE5-D4AB-9D1BE6F96418}"/>
              </a:ext>
            </a:extLst>
          </p:cNvPr>
          <p:cNvPicPr>
            <a:picLocks noChangeAspect="1"/>
          </p:cNvPicPr>
          <p:nvPr/>
        </p:nvPicPr>
        <p:blipFill>
          <a:blip r:embed="rId3"/>
          <a:stretch>
            <a:fillRect/>
          </a:stretch>
        </p:blipFill>
        <p:spPr>
          <a:xfrm>
            <a:off x="839110" y="4720943"/>
            <a:ext cx="2960709" cy="2134252"/>
          </a:xfrm>
          <a:prstGeom prst="rect">
            <a:avLst/>
          </a:prstGeom>
        </p:spPr>
      </p:pic>
      <p:pic>
        <p:nvPicPr>
          <p:cNvPr id="9" name="Content Placeholder 3" descr="Improve Stock Illustrations – 84,149 ...">
            <a:extLst>
              <a:ext uri="{FF2B5EF4-FFF2-40B4-BE49-F238E27FC236}">
                <a16:creationId xmlns:a16="http://schemas.microsoft.com/office/drawing/2014/main" id="{E221CDF7-0680-2817-B221-259993B8602A}"/>
              </a:ext>
            </a:extLst>
          </p:cNvPr>
          <p:cNvPicPr>
            <a:picLocks noChangeAspect="1"/>
          </p:cNvPicPr>
          <p:nvPr/>
        </p:nvPicPr>
        <p:blipFill>
          <a:blip r:embed="rId4"/>
          <a:stretch>
            <a:fillRect/>
          </a:stretch>
        </p:blipFill>
        <p:spPr>
          <a:xfrm>
            <a:off x="5023975" y="4714690"/>
            <a:ext cx="2143125" cy="2143125"/>
          </a:xfrm>
          <a:prstGeom prst="rect">
            <a:avLst/>
          </a:prstGeom>
        </p:spPr>
      </p:pic>
    </p:spTree>
    <p:extLst>
      <p:ext uri="{BB962C8B-B14F-4D97-AF65-F5344CB8AC3E}">
        <p14:creationId xmlns:p14="http://schemas.microsoft.com/office/powerpoint/2010/main" val="34486564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financial graph">
            <a:extLst>
              <a:ext uri="{FF2B5EF4-FFF2-40B4-BE49-F238E27FC236}">
                <a16:creationId xmlns:a16="http://schemas.microsoft.com/office/drawing/2014/main" id="{23A401FE-A3C9-7F7C-06F1-B9A7DC8A5E6F}"/>
              </a:ext>
            </a:extLst>
          </p:cNvPr>
          <p:cNvPicPr>
            <a:picLocks noChangeAspect="1"/>
          </p:cNvPicPr>
          <p:nvPr/>
        </p:nvPicPr>
        <p:blipFill>
          <a:blip r:embed="rId2"/>
          <a:srcRect l="34283" r="15774" b="-2"/>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6260F5-ED2F-0300-1691-87CE446468F0}"/>
              </a:ext>
            </a:extLst>
          </p:cNvPr>
          <p:cNvSpPr>
            <a:spLocks noGrp="1"/>
          </p:cNvSpPr>
          <p:nvPr>
            <p:ph type="title"/>
          </p:nvPr>
        </p:nvSpPr>
        <p:spPr>
          <a:xfrm>
            <a:off x="761801" y="328512"/>
            <a:ext cx="4778387" cy="1628970"/>
          </a:xfrm>
        </p:spPr>
        <p:txBody>
          <a:bodyPr anchor="ctr">
            <a:normAutofit/>
          </a:bodyPr>
          <a:lstStyle/>
          <a:p>
            <a:r>
              <a:rPr lang="en-GB" sz="4000"/>
              <a:t>Conclusion</a:t>
            </a:r>
          </a:p>
        </p:txBody>
      </p:sp>
      <p:sp>
        <p:nvSpPr>
          <p:cNvPr id="3" name="Content Placeholder 2">
            <a:extLst>
              <a:ext uri="{FF2B5EF4-FFF2-40B4-BE49-F238E27FC236}">
                <a16:creationId xmlns:a16="http://schemas.microsoft.com/office/drawing/2014/main" id="{552F57A9-E3C8-6121-284B-4B1D8B5B7005}"/>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700"/>
              <a:t>In conclusion, I have managed to improve my digital skills massively during this module. It has helped me develop many of my digital skills and given me a greater understanding of the digital world. The new knowledge and skills I have gained from the module will allow me to work more efficiently and effectively in other tasks and assignments. </a:t>
            </a:r>
          </a:p>
          <a:p>
            <a:endParaRPr lang="en-GB" sz="1700"/>
          </a:p>
          <a:p>
            <a:r>
              <a:rPr lang="en-GB" sz="1700"/>
              <a:t>As the year progresses, I would like to use more of the digital tools available to me and further boost my confidence online.</a:t>
            </a:r>
          </a:p>
        </p:txBody>
      </p:sp>
    </p:spTree>
    <p:extLst>
      <p:ext uri="{BB962C8B-B14F-4D97-AF65-F5344CB8AC3E}">
        <p14:creationId xmlns:p14="http://schemas.microsoft.com/office/powerpoint/2010/main" val="319914311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9A9869-E6D4-2829-1A82-33A45E639512}"/>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000" kern="1200">
                <a:solidFill>
                  <a:schemeClr val="tx1"/>
                </a:solidFill>
                <a:latin typeface="+mj-lt"/>
                <a:ea typeface="+mj-ea"/>
                <a:cs typeface="+mj-cs"/>
              </a:rPr>
              <a:t>Questionnaire QR code</a:t>
            </a:r>
          </a:p>
        </p:txBody>
      </p:sp>
      <p:grpSp>
        <p:nvGrpSpPr>
          <p:cNvPr id="33" name="Group 3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qr code on a blue background&#10;&#10;AI-generated content may be incorrect.">
            <a:extLst>
              <a:ext uri="{FF2B5EF4-FFF2-40B4-BE49-F238E27FC236}">
                <a16:creationId xmlns:a16="http://schemas.microsoft.com/office/drawing/2014/main" id="{7626E5E6-885A-18EB-07A8-DFC079E72F02}"/>
              </a:ext>
            </a:extLst>
          </p:cNvPr>
          <p:cNvPicPr>
            <a:picLocks noGrp="1" noChangeAspect="1"/>
          </p:cNvPicPr>
          <p:nvPr>
            <p:ph idx="1"/>
          </p:nvPr>
        </p:nvPicPr>
        <p:blipFill>
          <a:blip r:embed="rId2"/>
          <a:srcRect l="22" t="-226" r="200" b="226"/>
          <a:stretch>
            <a:fillRect/>
          </a:stretch>
        </p:blipFill>
        <p:spPr>
          <a:xfrm>
            <a:off x="5963664" y="666728"/>
            <a:ext cx="5453657" cy="5465791"/>
          </a:xfrm>
          <a:prstGeom prst="rect">
            <a:avLst/>
          </a:prstGeom>
        </p:spPr>
      </p:pic>
      <p:sp>
        <p:nvSpPr>
          <p:cNvPr id="3" name="TextBox 2">
            <a:extLst>
              <a:ext uri="{FF2B5EF4-FFF2-40B4-BE49-F238E27FC236}">
                <a16:creationId xmlns:a16="http://schemas.microsoft.com/office/drawing/2014/main" id="{4288C53F-4843-280F-138C-CF491FDC6205}"/>
              </a:ext>
            </a:extLst>
          </p:cNvPr>
          <p:cNvSpPr txBox="1"/>
          <p:nvPr/>
        </p:nvSpPr>
        <p:spPr>
          <a:xfrm>
            <a:off x="626033" y="678181"/>
            <a:ext cx="450028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t>Thanks For Listening</a:t>
            </a:r>
          </a:p>
        </p:txBody>
      </p:sp>
    </p:spTree>
    <p:extLst>
      <p:ext uri="{BB962C8B-B14F-4D97-AF65-F5344CB8AC3E}">
        <p14:creationId xmlns:p14="http://schemas.microsoft.com/office/powerpoint/2010/main" val="174204939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8F16C-044C-530D-420F-4B5A484425B5}"/>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11A528BF-1456-2F17-8D24-442CB82BF909}"/>
              </a:ext>
            </a:extLst>
          </p:cNvPr>
          <p:cNvSpPr>
            <a:spLocks noGrp="1"/>
          </p:cNvSpPr>
          <p:nvPr>
            <p:ph idx="1"/>
          </p:nvPr>
        </p:nvSpPr>
        <p:spPr/>
        <p:txBody>
          <a:bodyPr vert="horz" lIns="91440" tIns="45720" rIns="91440" bIns="45720" rtlCol="0" anchor="t">
            <a:normAutofit/>
          </a:bodyPr>
          <a:lstStyle/>
          <a:p>
            <a:r>
              <a:rPr lang="en-GB" dirty="0" err="1"/>
              <a:t>EdTechReview</a:t>
            </a:r>
            <a:r>
              <a:rPr lang="en-GB" dirty="0"/>
              <a:t> Editorial Team (2023) </a:t>
            </a:r>
            <a:r>
              <a:rPr lang="en-GB" i="1" dirty="0"/>
              <a:t>What is Digital Literacy, Its importance, and challenges? </a:t>
            </a:r>
            <a:r>
              <a:rPr lang="en-GB" dirty="0"/>
              <a:t>Available at </a:t>
            </a:r>
            <a:r>
              <a:rPr lang="en-GB" dirty="0">
                <a:ea typeface="+mn-lt"/>
                <a:cs typeface="+mn-lt"/>
                <a:hlinkClick r:id="rId2"/>
              </a:rPr>
              <a:t>https://www.edtechreview.in/trends-insights/insights/what-is-digital-literacy-its-importance-and-challenges/</a:t>
            </a:r>
            <a:r>
              <a:rPr lang="en-GB" dirty="0">
                <a:ea typeface="+mn-lt"/>
                <a:cs typeface="+mn-lt"/>
              </a:rPr>
              <a:t> (Accessed 30th of November 2025)</a:t>
            </a:r>
          </a:p>
          <a:p>
            <a:r>
              <a:rPr lang="en-GB" dirty="0" err="1"/>
              <a:t>Styslo</a:t>
            </a:r>
            <a:r>
              <a:rPr lang="en-GB" dirty="0"/>
              <a:t>, T., Humeniuk, N., Ivanov, O., </a:t>
            </a:r>
            <a:r>
              <a:rPr lang="en-GB" dirty="0" err="1"/>
              <a:t>Varvaruk</a:t>
            </a:r>
            <a:r>
              <a:rPr lang="en-GB" dirty="0"/>
              <a:t>, I. (2025) '</a:t>
            </a:r>
            <a:r>
              <a:rPr lang="en-GB" i="1" dirty="0"/>
              <a:t>The impact of digital tools on the development of students' time management skills',</a:t>
            </a:r>
            <a:r>
              <a:rPr lang="en-GB" dirty="0"/>
              <a:t> Revista </a:t>
            </a:r>
            <a:r>
              <a:rPr lang="en-GB" dirty="0" err="1"/>
              <a:t>EDaPECI</a:t>
            </a:r>
            <a:r>
              <a:rPr lang="en-GB" dirty="0"/>
              <a:t>, 25 (2), pp. 201-217.</a:t>
            </a:r>
          </a:p>
          <a:p>
            <a:pPr marL="0" indent="0">
              <a:buNone/>
            </a:pPr>
            <a:r>
              <a:rPr lang="en-GB" dirty="0"/>
              <a:t>  </a:t>
            </a:r>
            <a:r>
              <a:rPr lang="en-GB" dirty="0">
                <a:solidFill>
                  <a:srgbClr val="555555"/>
                </a:solidFill>
                <a:latin typeface="Roboto"/>
                <a:ea typeface="Roboto"/>
                <a:cs typeface="Roboto"/>
              </a:rPr>
              <a:t>DOI:</a:t>
            </a:r>
            <a:r>
              <a:rPr lang="en-GB" u="sng" dirty="0">
                <a:latin typeface="Roboto"/>
                <a:ea typeface="Roboto"/>
                <a:cs typeface="Roboto"/>
                <a:hlinkClick r:id="rId3"/>
              </a:rPr>
              <a:t>10.29276/redapeci.2025.25.222264.201-217</a:t>
            </a:r>
            <a:endParaRPr lang="en-GB" u="sng">
              <a:latin typeface="Roboto"/>
              <a:ea typeface="Roboto"/>
              <a:cs typeface="Roboto"/>
            </a:endParaRPr>
          </a:p>
          <a:p>
            <a:endParaRPr lang="en-GB" dirty="0"/>
          </a:p>
        </p:txBody>
      </p:sp>
    </p:spTree>
    <p:extLst>
      <p:ext uri="{BB962C8B-B14F-4D97-AF65-F5344CB8AC3E}">
        <p14:creationId xmlns:p14="http://schemas.microsoft.com/office/powerpoint/2010/main" val="40091255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Reflective Presentation</vt:lpstr>
      <vt:lpstr>Overview</vt:lpstr>
      <vt:lpstr>Introduction</vt:lpstr>
      <vt:lpstr>My Jisc Digital Report</vt:lpstr>
      <vt:lpstr>A Digital Tool I have Developed  Outlook and Task Management Tools</vt:lpstr>
      <vt:lpstr>Learning to use Microsoft Excel </vt:lpstr>
      <vt:lpstr>LinkedIn Learning</vt:lpstr>
      <vt:lpstr>Looking Forward: Areas that can be Improved</vt:lpstr>
      <vt:lpstr>Looking Forward: Areas that can be improved</vt:lpstr>
      <vt:lpstr>Looking Forward: Areas that can be Improved</vt:lpstr>
      <vt:lpstr>Conclusion</vt:lpstr>
      <vt:lpstr>Questionnaire QR code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910</cp:revision>
  <dcterms:created xsi:type="dcterms:W3CDTF">2025-11-19T15:27:12Z</dcterms:created>
  <dcterms:modified xsi:type="dcterms:W3CDTF">2025-12-01T00:31:36Z</dcterms:modified>
</cp:coreProperties>
</file>