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6" r:id="rId2"/>
    <p:sldId id="258" r:id="rId3"/>
    <p:sldId id="257"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638037-C1CB-71BB-3682-B6AAEE8C75F1}" v="48" dt="2026-05-17T11:41:49.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ionny Coombes (2208347)" userId="S::2208347@student.uwtsd.ac.uk::9dc8e44d-0bb1-4d72-be76-55858eb36239" providerId="AD" clId="Web-{39276977-FC61-8DB9-0C4F-591013EA2C8D}"/>
    <pc:docChg chg="addSld modSld addMainMaster delMainMaster">
      <pc:chgData name="Brionny Coombes (2208347)" userId="S::2208347@student.uwtsd.ac.uk::9dc8e44d-0bb1-4d72-be76-55858eb36239" providerId="AD" clId="Web-{39276977-FC61-8DB9-0C4F-591013EA2C8D}" dt="2026-05-12T14:24:22.014" v="1095" actId="20577"/>
      <pc:docMkLst>
        <pc:docMk/>
      </pc:docMkLst>
      <pc:sldChg chg="addSp delSp modSp mod setBg modClrScheme setClrOvrMap chgLayout">
        <pc:chgData name="Brionny Coombes (2208347)" userId="S::2208347@student.uwtsd.ac.uk::9dc8e44d-0bb1-4d72-be76-55858eb36239" providerId="AD" clId="Web-{39276977-FC61-8DB9-0C4F-591013EA2C8D}" dt="2026-05-11T14:58:58.030" v="69" actId="20577"/>
        <pc:sldMkLst>
          <pc:docMk/>
          <pc:sldMk cId="109857222" sldId="256"/>
        </pc:sldMkLst>
        <pc:spChg chg="mod">
          <ac:chgData name="Brionny Coombes (2208347)" userId="S::2208347@student.uwtsd.ac.uk::9dc8e44d-0bb1-4d72-be76-55858eb36239" providerId="AD" clId="Web-{39276977-FC61-8DB9-0C4F-591013EA2C8D}" dt="2026-05-11T14:58:58.030" v="69" actId="20577"/>
          <ac:spMkLst>
            <pc:docMk/>
            <pc:sldMk cId="109857222" sldId="256"/>
            <ac:spMk id="2" creationId="{00000000-0000-0000-0000-000000000000}"/>
          </ac:spMkLst>
        </pc:spChg>
        <pc:spChg chg="add">
          <ac:chgData name="Brionny Coombes (2208347)" userId="S::2208347@student.uwtsd.ac.uk::9dc8e44d-0bb1-4d72-be76-55858eb36239" providerId="AD" clId="Web-{39276977-FC61-8DB9-0C4F-591013EA2C8D}" dt="2026-05-11T14:53:44.644" v="45"/>
          <ac:spMkLst>
            <pc:docMk/>
            <pc:sldMk cId="109857222" sldId="256"/>
            <ac:spMk id="73" creationId="{33E93247-6229-44AB-A550-739E971E690B}"/>
          </ac:spMkLst>
        </pc:spChg>
        <pc:picChg chg="add mod ord">
          <ac:chgData name="Brionny Coombes (2208347)" userId="S::2208347@student.uwtsd.ac.uk::9dc8e44d-0bb1-4d72-be76-55858eb36239" providerId="AD" clId="Web-{39276977-FC61-8DB9-0C4F-591013EA2C8D}" dt="2026-05-11T14:53:44.644" v="45"/>
          <ac:picMkLst>
            <pc:docMk/>
            <pc:sldMk cId="109857222" sldId="256"/>
            <ac:picMk id="26" creationId="{B23F2EA4-226D-9E57-8CBC-50084A504489}"/>
          </ac:picMkLst>
        </pc:picChg>
        <pc:cxnChg chg="add">
          <ac:chgData name="Brionny Coombes (2208347)" userId="S::2208347@student.uwtsd.ac.uk::9dc8e44d-0bb1-4d72-be76-55858eb36239" providerId="AD" clId="Web-{39276977-FC61-8DB9-0C4F-591013EA2C8D}" dt="2026-05-11T14:53:44.644" v="45"/>
          <ac:cxnSpMkLst>
            <pc:docMk/>
            <pc:sldMk cId="109857222" sldId="256"/>
            <ac:cxnSpMk id="75" creationId="{EE2E603F-4A95-4FE8-BB06-211DFD75DBEF}"/>
          </ac:cxnSpMkLst>
        </pc:cxnChg>
      </pc:sldChg>
      <pc:sldChg chg="addSp delSp modSp new mod setBg">
        <pc:chgData name="Brionny Coombes (2208347)" userId="S::2208347@student.uwtsd.ac.uk::9dc8e44d-0bb1-4d72-be76-55858eb36239" providerId="AD" clId="Web-{39276977-FC61-8DB9-0C4F-591013EA2C8D}" dt="2026-05-12T14:11:42.318" v="961" actId="20577"/>
        <pc:sldMkLst>
          <pc:docMk/>
          <pc:sldMk cId="3278079936" sldId="257"/>
        </pc:sldMkLst>
        <pc:spChg chg="add mod">
          <ac:chgData name="Brionny Coombes (2208347)" userId="S::2208347@student.uwtsd.ac.uk::9dc8e44d-0bb1-4d72-be76-55858eb36239" providerId="AD" clId="Web-{39276977-FC61-8DB9-0C4F-591013EA2C8D}" dt="2026-05-11T14:59:12.483" v="70" actId="20577"/>
          <ac:spMkLst>
            <pc:docMk/>
            <pc:sldMk cId="3278079936" sldId="257"/>
            <ac:spMk id="8" creationId="{8323E121-9D6F-8EF0-C153-A70D25E03A9F}"/>
          </ac:spMkLst>
        </pc:spChg>
        <pc:spChg chg="add mod">
          <ac:chgData name="Brionny Coombes (2208347)" userId="S::2208347@student.uwtsd.ac.uk::9dc8e44d-0bb1-4d72-be76-55858eb36239" providerId="AD" clId="Web-{39276977-FC61-8DB9-0C4F-591013EA2C8D}" dt="2026-05-12T14:11:42.318" v="961" actId="20577"/>
          <ac:spMkLst>
            <pc:docMk/>
            <pc:sldMk cId="3278079936" sldId="257"/>
            <ac:spMk id="9" creationId="{2C9646B5-04D5-9561-D23B-D9C7BD11D632}"/>
          </ac:spMkLst>
        </pc:spChg>
        <pc:spChg chg="add">
          <ac:chgData name="Brionny Coombes (2208347)" userId="S::2208347@student.uwtsd.ac.uk::9dc8e44d-0bb1-4d72-be76-55858eb36239" providerId="AD" clId="Web-{39276977-FC61-8DB9-0C4F-591013EA2C8D}" dt="2026-05-11T14:57:08.417" v="68"/>
          <ac:spMkLst>
            <pc:docMk/>
            <pc:sldMk cId="3278079936" sldId="257"/>
            <ac:spMk id="17" creationId="{D2E2F6D9-F9F0-47A2-A074-0A6B79B64775}"/>
          </ac:spMkLst>
        </pc:spChg>
        <pc:spChg chg="add">
          <ac:chgData name="Brionny Coombes (2208347)" userId="S::2208347@student.uwtsd.ac.uk::9dc8e44d-0bb1-4d72-be76-55858eb36239" providerId="AD" clId="Web-{39276977-FC61-8DB9-0C4F-591013EA2C8D}" dt="2026-05-11T14:57:08.417" v="68"/>
          <ac:spMkLst>
            <pc:docMk/>
            <pc:sldMk cId="3278079936" sldId="257"/>
            <ac:spMk id="19" creationId="{265DF4B1-F551-4918-A8AC-57E79CC4F010}"/>
          </ac:spMkLst>
        </pc:spChg>
        <pc:picChg chg="add mod ord">
          <ac:chgData name="Brionny Coombes (2208347)" userId="S::2208347@student.uwtsd.ac.uk::9dc8e44d-0bb1-4d72-be76-55858eb36239" providerId="AD" clId="Web-{39276977-FC61-8DB9-0C4F-591013EA2C8D}" dt="2026-05-11T14:57:08.417" v="68"/>
          <ac:picMkLst>
            <pc:docMk/>
            <pc:sldMk cId="3278079936" sldId="257"/>
            <ac:picMk id="4" creationId="{BC7B063B-9905-B8CD-0966-C7EF3A98790F}"/>
          </ac:picMkLst>
        </pc:picChg>
        <pc:picChg chg="add mod ord">
          <ac:chgData name="Brionny Coombes (2208347)" userId="S::2208347@student.uwtsd.ac.uk::9dc8e44d-0bb1-4d72-be76-55858eb36239" providerId="AD" clId="Web-{39276977-FC61-8DB9-0C4F-591013EA2C8D}" dt="2026-05-11T14:57:08.417" v="68"/>
          <ac:picMkLst>
            <pc:docMk/>
            <pc:sldMk cId="3278079936" sldId="257"/>
            <ac:picMk id="6" creationId="{5D27B092-6DAB-DE2B-167A-D8DE5E301237}"/>
          </ac:picMkLst>
        </pc:picChg>
        <pc:cxnChg chg="add">
          <ac:chgData name="Brionny Coombes (2208347)" userId="S::2208347@student.uwtsd.ac.uk::9dc8e44d-0bb1-4d72-be76-55858eb36239" providerId="AD" clId="Web-{39276977-FC61-8DB9-0C4F-591013EA2C8D}" dt="2026-05-11T14:57:08.417" v="68"/>
          <ac:cxnSpMkLst>
            <pc:docMk/>
            <pc:sldMk cId="3278079936" sldId="257"/>
            <ac:cxnSpMk id="13" creationId="{F64F9B95-9045-48D2-B9F3-2927E98F54AA}"/>
          </ac:cxnSpMkLst>
        </pc:cxnChg>
        <pc:cxnChg chg="add">
          <ac:chgData name="Brionny Coombes (2208347)" userId="S::2208347@student.uwtsd.ac.uk::9dc8e44d-0bb1-4d72-be76-55858eb36239" providerId="AD" clId="Web-{39276977-FC61-8DB9-0C4F-591013EA2C8D}" dt="2026-05-11T14:57:08.417" v="68"/>
          <ac:cxnSpMkLst>
            <pc:docMk/>
            <pc:sldMk cId="3278079936" sldId="257"/>
            <ac:cxnSpMk id="15" creationId="{085AA86F-6A4D-4BCB-A045-D992CDC2959B}"/>
          </ac:cxnSpMkLst>
        </pc:cxnChg>
        <pc:cxnChg chg="add">
          <ac:chgData name="Brionny Coombes (2208347)" userId="S::2208347@student.uwtsd.ac.uk::9dc8e44d-0bb1-4d72-be76-55858eb36239" providerId="AD" clId="Web-{39276977-FC61-8DB9-0C4F-591013EA2C8D}" dt="2026-05-11T14:57:08.417" v="68"/>
          <ac:cxnSpMkLst>
            <pc:docMk/>
            <pc:sldMk cId="3278079936" sldId="257"/>
            <ac:cxnSpMk id="21" creationId="{20EEADAF-D8D3-450B-A46D-DE8E54173E02}"/>
          </ac:cxnSpMkLst>
        </pc:cxnChg>
      </pc:sldChg>
      <pc:sldChg chg="modSp new">
        <pc:chgData name="Brionny Coombes (2208347)" userId="S::2208347@student.uwtsd.ac.uk::9dc8e44d-0bb1-4d72-be76-55858eb36239" providerId="AD" clId="Web-{39276977-FC61-8DB9-0C4F-591013EA2C8D}" dt="2026-05-12T14:24:22.014" v="1095" actId="20577"/>
        <pc:sldMkLst>
          <pc:docMk/>
          <pc:sldMk cId="1934837415" sldId="258"/>
        </pc:sldMkLst>
        <pc:spChg chg="mod">
          <ac:chgData name="Brionny Coombes (2208347)" userId="S::2208347@student.uwtsd.ac.uk::9dc8e44d-0bb1-4d72-be76-55858eb36239" providerId="AD" clId="Web-{39276977-FC61-8DB9-0C4F-591013EA2C8D}" dt="2026-05-12T14:14:03.633" v="1029" actId="20577"/>
          <ac:spMkLst>
            <pc:docMk/>
            <pc:sldMk cId="1934837415" sldId="258"/>
            <ac:spMk id="2" creationId="{29A7E8CD-76A0-C657-E1D2-19F2401A5329}"/>
          </ac:spMkLst>
        </pc:spChg>
        <pc:spChg chg="mod">
          <ac:chgData name="Brionny Coombes (2208347)" userId="S::2208347@student.uwtsd.ac.uk::9dc8e44d-0bb1-4d72-be76-55858eb36239" providerId="AD" clId="Web-{39276977-FC61-8DB9-0C4F-591013EA2C8D}" dt="2026-05-12T14:24:22.014" v="1095" actId="20577"/>
          <ac:spMkLst>
            <pc:docMk/>
            <pc:sldMk cId="1934837415" sldId="258"/>
            <ac:spMk id="3" creationId="{094FD454-8AA7-A6C1-09B8-067A9424E16A}"/>
          </ac:spMkLst>
        </pc:spChg>
      </pc:sldChg>
      <pc:sldChg chg="addSp delSp modSp new mod setBg">
        <pc:chgData name="Brionny Coombes (2208347)" userId="S::2208347@student.uwtsd.ac.uk::9dc8e44d-0bb1-4d72-be76-55858eb36239" providerId="AD" clId="Web-{39276977-FC61-8DB9-0C4F-591013EA2C8D}" dt="2026-05-12T12:51:01.607" v="309" actId="20577"/>
        <pc:sldMkLst>
          <pc:docMk/>
          <pc:sldMk cId="1925975484" sldId="259"/>
        </pc:sldMkLst>
        <pc:spChg chg="add mod">
          <ac:chgData name="Brionny Coombes (2208347)" userId="S::2208347@student.uwtsd.ac.uk::9dc8e44d-0bb1-4d72-be76-55858eb36239" providerId="AD" clId="Web-{39276977-FC61-8DB9-0C4F-591013EA2C8D}" dt="2026-05-12T12:51:01.607" v="309" actId="20577"/>
          <ac:spMkLst>
            <pc:docMk/>
            <pc:sldMk cId="1925975484" sldId="259"/>
            <ac:spMk id="6" creationId="{460E2BB7-F04C-1428-DB36-96CC23B4CA59}"/>
          </ac:spMkLst>
        </pc:spChg>
        <pc:spChg chg="add">
          <ac:chgData name="Brionny Coombes (2208347)" userId="S::2208347@student.uwtsd.ac.uk::9dc8e44d-0bb1-4d72-be76-55858eb36239" providerId="AD" clId="Web-{39276977-FC61-8DB9-0C4F-591013EA2C8D}" dt="2026-05-11T18:05:27.254" v="228"/>
          <ac:spMkLst>
            <pc:docMk/>
            <pc:sldMk cId="1925975484" sldId="259"/>
            <ac:spMk id="20" creationId="{E53615EE-C559-4E03-999B-5477F1626FE5}"/>
          </ac:spMkLst>
        </pc:spChg>
        <pc:picChg chg="add mod ord">
          <ac:chgData name="Brionny Coombes (2208347)" userId="S::2208347@student.uwtsd.ac.uk::9dc8e44d-0bb1-4d72-be76-55858eb36239" providerId="AD" clId="Web-{39276977-FC61-8DB9-0C4F-591013EA2C8D}" dt="2026-05-11T18:05:27.254" v="228"/>
          <ac:picMkLst>
            <pc:docMk/>
            <pc:sldMk cId="1925975484" sldId="259"/>
            <ac:picMk id="4" creationId="{58120633-EBF9-AAA9-72A9-15A7C471CFEF}"/>
          </ac:picMkLst>
        </pc:picChg>
        <pc:picChg chg="add mod">
          <ac:chgData name="Brionny Coombes (2208347)" userId="S::2208347@student.uwtsd.ac.uk::9dc8e44d-0bb1-4d72-be76-55858eb36239" providerId="AD" clId="Web-{39276977-FC61-8DB9-0C4F-591013EA2C8D}" dt="2026-05-11T18:05:27.254" v="228"/>
          <ac:picMkLst>
            <pc:docMk/>
            <pc:sldMk cId="1925975484" sldId="259"/>
            <ac:picMk id="5" creationId="{FA25D577-4F01-3A44-17BB-DB530FF2D636}"/>
          </ac:picMkLst>
        </pc:picChg>
        <pc:cxnChg chg="add">
          <ac:chgData name="Brionny Coombes (2208347)" userId="S::2208347@student.uwtsd.ac.uk::9dc8e44d-0bb1-4d72-be76-55858eb36239" providerId="AD" clId="Web-{39276977-FC61-8DB9-0C4F-591013EA2C8D}" dt="2026-05-11T18:05:27.254" v="228"/>
          <ac:cxnSpMkLst>
            <pc:docMk/>
            <pc:sldMk cId="1925975484" sldId="259"/>
            <ac:cxnSpMk id="21" creationId="{799A8EBD-049C-48E6-97ED-C9102D78FC79}"/>
          </ac:cxnSpMkLst>
        </pc:cxnChg>
      </pc:sldChg>
      <pc:sldChg chg="addSp delSp modSp new mod setBg">
        <pc:chgData name="Brionny Coombes (2208347)" userId="S::2208347@student.uwtsd.ac.uk::9dc8e44d-0bb1-4d72-be76-55858eb36239" providerId="AD" clId="Web-{39276977-FC61-8DB9-0C4F-591013EA2C8D}" dt="2026-05-12T14:05:55.335" v="888" actId="20577"/>
        <pc:sldMkLst>
          <pc:docMk/>
          <pc:sldMk cId="3313498718" sldId="260"/>
        </pc:sldMkLst>
        <pc:spChg chg="add mod">
          <ac:chgData name="Brionny Coombes (2208347)" userId="S::2208347@student.uwtsd.ac.uk::9dc8e44d-0bb1-4d72-be76-55858eb36239" providerId="AD" clId="Web-{39276977-FC61-8DB9-0C4F-591013EA2C8D}" dt="2026-05-12T14:05:55.335" v="888" actId="20577"/>
          <ac:spMkLst>
            <pc:docMk/>
            <pc:sldMk cId="3313498718" sldId="260"/>
            <ac:spMk id="6" creationId="{3DEA50AF-13FA-F19A-E2AE-5B19136EE69F}"/>
          </ac:spMkLst>
        </pc:spChg>
        <pc:picChg chg="add mod ord">
          <ac:chgData name="Brionny Coombes (2208347)" userId="S::2208347@student.uwtsd.ac.uk::9dc8e44d-0bb1-4d72-be76-55858eb36239" providerId="AD" clId="Web-{39276977-FC61-8DB9-0C4F-591013EA2C8D}" dt="2026-05-12T12:58:51.792" v="320"/>
          <ac:picMkLst>
            <pc:docMk/>
            <pc:sldMk cId="3313498718" sldId="260"/>
            <ac:picMk id="4" creationId="{AEC08E62-D512-CF99-B098-DDA33BC868BB}"/>
          </ac:picMkLst>
        </pc:picChg>
        <pc:picChg chg="add mod">
          <ac:chgData name="Brionny Coombes (2208347)" userId="S::2208347@student.uwtsd.ac.uk::9dc8e44d-0bb1-4d72-be76-55858eb36239" providerId="AD" clId="Web-{39276977-FC61-8DB9-0C4F-591013EA2C8D}" dt="2026-05-12T12:58:51.792" v="320"/>
          <ac:picMkLst>
            <pc:docMk/>
            <pc:sldMk cId="3313498718" sldId="260"/>
            <ac:picMk id="5" creationId="{2341CB14-9E40-F9DA-1016-089AFC4C63F3}"/>
          </ac:picMkLst>
        </pc:picChg>
      </pc:sldChg>
      <pc:sldChg chg="addSp delSp modSp new mod setBg">
        <pc:chgData name="Brionny Coombes (2208347)" userId="S::2208347@student.uwtsd.ac.uk::9dc8e44d-0bb1-4d72-be76-55858eb36239" providerId="AD" clId="Web-{39276977-FC61-8DB9-0C4F-591013EA2C8D}" dt="2026-05-12T13:16:35.244" v="678" actId="20577"/>
        <pc:sldMkLst>
          <pc:docMk/>
          <pc:sldMk cId="3035916046" sldId="261"/>
        </pc:sldMkLst>
        <pc:spChg chg="add ord">
          <ac:chgData name="Brionny Coombes (2208347)" userId="S::2208347@student.uwtsd.ac.uk::9dc8e44d-0bb1-4d72-be76-55858eb36239" providerId="AD" clId="Web-{39276977-FC61-8DB9-0C4F-591013EA2C8D}" dt="2026-05-12T13:01:59.365" v="334"/>
          <ac:spMkLst>
            <pc:docMk/>
            <pc:sldMk cId="3035916046" sldId="261"/>
            <ac:spMk id="5" creationId="{CF2D1A58-0A9F-EB5E-7FB2-4FD009AA1FCA}"/>
          </ac:spMkLst>
        </pc:spChg>
        <pc:spChg chg="add ord">
          <ac:chgData name="Brionny Coombes (2208347)" userId="S::2208347@student.uwtsd.ac.uk::9dc8e44d-0bb1-4d72-be76-55858eb36239" providerId="AD" clId="Web-{39276977-FC61-8DB9-0C4F-591013EA2C8D}" dt="2026-05-12T13:01:59.365" v="334"/>
          <ac:spMkLst>
            <pc:docMk/>
            <pc:sldMk cId="3035916046" sldId="261"/>
            <ac:spMk id="6" creationId="{9EF726AD-5E87-B81D-18D1-692AA1882064}"/>
          </ac:spMkLst>
        </pc:spChg>
        <pc:spChg chg="add mod">
          <ac:chgData name="Brionny Coombes (2208347)" userId="S::2208347@student.uwtsd.ac.uk::9dc8e44d-0bb1-4d72-be76-55858eb36239" providerId="AD" clId="Web-{39276977-FC61-8DB9-0C4F-591013EA2C8D}" dt="2026-05-12T13:16:35.244" v="678" actId="20577"/>
          <ac:spMkLst>
            <pc:docMk/>
            <pc:sldMk cId="3035916046" sldId="261"/>
            <ac:spMk id="9" creationId="{F46AA09C-BF6B-ABBC-2890-88C238C6C45F}"/>
          </ac:spMkLst>
        </pc:spChg>
        <pc:picChg chg="add mod">
          <ac:chgData name="Brionny Coombes (2208347)" userId="S::2208347@student.uwtsd.ac.uk::9dc8e44d-0bb1-4d72-be76-55858eb36239" providerId="AD" clId="Web-{39276977-FC61-8DB9-0C4F-591013EA2C8D}" dt="2026-05-12T13:02:08.819" v="335" actId="1076"/>
          <ac:picMkLst>
            <pc:docMk/>
            <pc:sldMk cId="3035916046" sldId="261"/>
            <ac:picMk id="4" creationId="{827B3D65-9B38-3FEA-C2A1-1999A55C1FE4}"/>
          </ac:picMkLst>
        </pc:picChg>
        <pc:picChg chg="add mod">
          <ac:chgData name="Brionny Coombes (2208347)" userId="S::2208347@student.uwtsd.ac.uk::9dc8e44d-0bb1-4d72-be76-55858eb36239" providerId="AD" clId="Web-{39276977-FC61-8DB9-0C4F-591013EA2C8D}" dt="2026-05-12T13:01:59.365" v="334"/>
          <ac:picMkLst>
            <pc:docMk/>
            <pc:sldMk cId="3035916046" sldId="261"/>
            <ac:picMk id="8" creationId="{4283B20C-C660-4A22-29C8-4A153E937E00}"/>
          </ac:picMkLst>
        </pc:picChg>
      </pc:sldChg>
      <pc:sldChg chg="addSp delSp modSp new mod setBg">
        <pc:chgData name="Brionny Coombes (2208347)" userId="S::2208347@student.uwtsd.ac.uk::9dc8e44d-0bb1-4d72-be76-55858eb36239" providerId="AD" clId="Web-{39276977-FC61-8DB9-0C4F-591013EA2C8D}" dt="2026-05-12T14:12:35.085" v="987" actId="20577"/>
        <pc:sldMkLst>
          <pc:docMk/>
          <pc:sldMk cId="275839508" sldId="262"/>
        </pc:sldMkLst>
        <pc:spChg chg="add mod">
          <ac:chgData name="Brionny Coombes (2208347)" userId="S::2208347@student.uwtsd.ac.uk::9dc8e44d-0bb1-4d72-be76-55858eb36239" providerId="AD" clId="Web-{39276977-FC61-8DB9-0C4F-591013EA2C8D}" dt="2026-05-12T14:12:35.085" v="987" actId="20577"/>
          <ac:spMkLst>
            <pc:docMk/>
            <pc:sldMk cId="275839508" sldId="262"/>
            <ac:spMk id="6" creationId="{FE38760A-194B-6706-8C63-00E0F9C400D3}"/>
          </ac:spMkLst>
        </pc:spChg>
        <pc:spChg chg="add">
          <ac:chgData name="Brionny Coombes (2208347)" userId="S::2208347@student.uwtsd.ac.uk::9dc8e44d-0bb1-4d72-be76-55858eb36239" providerId="AD" clId="Web-{39276977-FC61-8DB9-0C4F-591013EA2C8D}" dt="2026-05-12T13:07:09.209" v="348"/>
          <ac:spMkLst>
            <pc:docMk/>
            <pc:sldMk cId="275839508" sldId="262"/>
            <ac:spMk id="11" creationId="{E53615EE-C559-4E03-999B-5477F1626FE5}"/>
          </ac:spMkLst>
        </pc:spChg>
        <pc:picChg chg="add mod">
          <ac:chgData name="Brionny Coombes (2208347)" userId="S::2208347@student.uwtsd.ac.uk::9dc8e44d-0bb1-4d72-be76-55858eb36239" providerId="AD" clId="Web-{39276977-FC61-8DB9-0C4F-591013EA2C8D}" dt="2026-05-12T13:07:09.209" v="348"/>
          <ac:picMkLst>
            <pc:docMk/>
            <pc:sldMk cId="275839508" sldId="262"/>
            <ac:picMk id="4" creationId="{50E33B28-25E6-5485-4B37-7011B2F3AB3B}"/>
          </ac:picMkLst>
        </pc:picChg>
        <pc:picChg chg="add mod">
          <ac:chgData name="Brionny Coombes (2208347)" userId="S::2208347@student.uwtsd.ac.uk::9dc8e44d-0bb1-4d72-be76-55858eb36239" providerId="AD" clId="Web-{39276977-FC61-8DB9-0C4F-591013EA2C8D}" dt="2026-05-12T13:07:09.209" v="348"/>
          <ac:picMkLst>
            <pc:docMk/>
            <pc:sldMk cId="275839508" sldId="262"/>
            <ac:picMk id="5" creationId="{28DAB966-4773-C486-DE9A-783B4038F2B1}"/>
          </ac:picMkLst>
        </pc:picChg>
        <pc:cxnChg chg="add">
          <ac:chgData name="Brionny Coombes (2208347)" userId="S::2208347@student.uwtsd.ac.uk::9dc8e44d-0bb1-4d72-be76-55858eb36239" providerId="AD" clId="Web-{39276977-FC61-8DB9-0C4F-591013EA2C8D}" dt="2026-05-12T13:07:09.209" v="348"/>
          <ac:cxnSpMkLst>
            <pc:docMk/>
            <pc:sldMk cId="275839508" sldId="262"/>
            <ac:cxnSpMk id="13" creationId="{799A8EBD-049C-48E6-97ED-C9102D78FC79}"/>
          </ac:cxnSpMkLst>
        </pc:cxnChg>
      </pc:sldChg>
      <pc:sldChg chg="addSp delSp modSp new mod setBg">
        <pc:chgData name="Brionny Coombes (2208347)" userId="S::2208347@student.uwtsd.ac.uk::9dc8e44d-0bb1-4d72-be76-55858eb36239" providerId="AD" clId="Web-{39276977-FC61-8DB9-0C4F-591013EA2C8D}" dt="2026-05-12T13:09:26.372" v="354" actId="14100"/>
        <pc:sldMkLst>
          <pc:docMk/>
          <pc:sldMk cId="3016242154" sldId="263"/>
        </pc:sldMkLst>
        <pc:spChg chg="add mod">
          <ac:chgData name="Brionny Coombes (2208347)" userId="S::2208347@student.uwtsd.ac.uk::9dc8e44d-0bb1-4d72-be76-55858eb36239" providerId="AD" clId="Web-{39276977-FC61-8DB9-0C4F-591013EA2C8D}" dt="2026-05-12T13:09:26.372" v="354" actId="14100"/>
          <ac:spMkLst>
            <pc:docMk/>
            <pc:sldMk cId="3016242154" sldId="263"/>
            <ac:spMk id="9" creationId="{204EFEB7-CFEF-94FC-17D5-940309C11EF9}"/>
          </ac:spMkLst>
        </pc:spChg>
        <pc:spChg chg="add">
          <ac:chgData name="Brionny Coombes (2208347)" userId="S::2208347@student.uwtsd.ac.uk::9dc8e44d-0bb1-4d72-be76-55858eb36239" providerId="AD" clId="Web-{39276977-FC61-8DB9-0C4F-591013EA2C8D}" dt="2026-05-12T13:09:16.372" v="352"/>
          <ac:spMkLst>
            <pc:docMk/>
            <pc:sldMk cId="3016242154" sldId="263"/>
            <ac:spMk id="12" creationId="{E53615EE-C559-4E03-999B-5477F1626FE5}"/>
          </ac:spMkLst>
        </pc:spChg>
        <pc:picChg chg="add mod ord">
          <ac:chgData name="Brionny Coombes (2208347)" userId="S::2208347@student.uwtsd.ac.uk::9dc8e44d-0bb1-4d72-be76-55858eb36239" providerId="AD" clId="Web-{39276977-FC61-8DB9-0C4F-591013EA2C8D}" dt="2026-05-12T13:09:16.372" v="352"/>
          <ac:picMkLst>
            <pc:docMk/>
            <pc:sldMk cId="3016242154" sldId="263"/>
            <ac:picMk id="4" creationId="{46A2E09A-FD9E-32D2-CBE0-7A97486935CE}"/>
          </ac:picMkLst>
        </pc:picChg>
        <pc:picChg chg="add mod">
          <ac:chgData name="Brionny Coombes (2208347)" userId="S::2208347@student.uwtsd.ac.uk::9dc8e44d-0bb1-4d72-be76-55858eb36239" providerId="AD" clId="Web-{39276977-FC61-8DB9-0C4F-591013EA2C8D}" dt="2026-05-12T13:09:16.372" v="352"/>
          <ac:picMkLst>
            <pc:docMk/>
            <pc:sldMk cId="3016242154" sldId="263"/>
            <ac:picMk id="5" creationId="{B8BFEFCD-A365-23E9-AE55-F37F5C4E4FF5}"/>
          </ac:picMkLst>
        </pc:picChg>
        <pc:cxnChg chg="add">
          <ac:chgData name="Brionny Coombes (2208347)" userId="S::2208347@student.uwtsd.ac.uk::9dc8e44d-0bb1-4d72-be76-55858eb36239" providerId="AD" clId="Web-{39276977-FC61-8DB9-0C4F-591013EA2C8D}" dt="2026-05-12T13:09:16.372" v="352"/>
          <ac:cxnSpMkLst>
            <pc:docMk/>
            <pc:sldMk cId="3016242154" sldId="263"/>
            <ac:cxnSpMk id="14" creationId="{799A8EBD-049C-48E6-97ED-C9102D78FC79}"/>
          </ac:cxnSpMkLst>
        </pc:cxnChg>
      </pc:sldChg>
      <pc:sldChg chg="addSp delSp modSp new mod setBg">
        <pc:chgData name="Brionny Coombes (2208347)" userId="S::2208347@student.uwtsd.ac.uk::9dc8e44d-0bb1-4d72-be76-55858eb36239" providerId="AD" clId="Web-{39276977-FC61-8DB9-0C4F-591013EA2C8D}" dt="2026-05-12T14:08:28.180" v="928" actId="20577"/>
        <pc:sldMkLst>
          <pc:docMk/>
          <pc:sldMk cId="3357064733" sldId="264"/>
        </pc:sldMkLst>
        <pc:spChg chg="add mod">
          <ac:chgData name="Brionny Coombes (2208347)" userId="S::2208347@student.uwtsd.ac.uk::9dc8e44d-0bb1-4d72-be76-55858eb36239" providerId="AD" clId="Web-{39276977-FC61-8DB9-0C4F-591013EA2C8D}" dt="2026-05-12T14:08:28.180" v="928" actId="20577"/>
          <ac:spMkLst>
            <pc:docMk/>
            <pc:sldMk cId="3357064733" sldId="264"/>
            <ac:spMk id="22" creationId="{9B9AB21E-5E63-EF5B-2B2B-1BCD1749FCA4}"/>
          </ac:spMkLst>
        </pc:spChg>
        <pc:spChg chg="add">
          <ac:chgData name="Brionny Coombes (2208347)" userId="S::2208347@student.uwtsd.ac.uk::9dc8e44d-0bb1-4d72-be76-55858eb36239" providerId="AD" clId="Web-{39276977-FC61-8DB9-0C4F-591013EA2C8D}" dt="2026-05-12T13:10:09.938" v="362"/>
          <ac:spMkLst>
            <pc:docMk/>
            <pc:sldMk cId="3357064733" sldId="264"/>
            <ac:spMk id="25" creationId="{E53615EE-C559-4E03-999B-5477F1626FE5}"/>
          </ac:spMkLst>
        </pc:spChg>
        <pc:picChg chg="add mod ord">
          <ac:chgData name="Brionny Coombes (2208347)" userId="S::2208347@student.uwtsd.ac.uk::9dc8e44d-0bb1-4d72-be76-55858eb36239" providerId="AD" clId="Web-{39276977-FC61-8DB9-0C4F-591013EA2C8D}" dt="2026-05-12T13:10:09.938" v="362"/>
          <ac:picMkLst>
            <pc:docMk/>
            <pc:sldMk cId="3357064733" sldId="264"/>
            <ac:picMk id="4" creationId="{44A26A60-884F-7E9E-48EE-61EAB2DD482C}"/>
          </ac:picMkLst>
        </pc:picChg>
        <pc:picChg chg="add mod modCrop">
          <ac:chgData name="Brionny Coombes (2208347)" userId="S::2208347@student.uwtsd.ac.uk::9dc8e44d-0bb1-4d72-be76-55858eb36239" providerId="AD" clId="Web-{39276977-FC61-8DB9-0C4F-591013EA2C8D}" dt="2026-05-12T13:10:09.938" v="362"/>
          <ac:picMkLst>
            <pc:docMk/>
            <pc:sldMk cId="3357064733" sldId="264"/>
            <ac:picMk id="5" creationId="{66F59BE0-6AFC-88EC-A146-A26FD91C8341}"/>
          </ac:picMkLst>
        </pc:picChg>
        <pc:cxnChg chg="add">
          <ac:chgData name="Brionny Coombes (2208347)" userId="S::2208347@student.uwtsd.ac.uk::9dc8e44d-0bb1-4d72-be76-55858eb36239" providerId="AD" clId="Web-{39276977-FC61-8DB9-0C4F-591013EA2C8D}" dt="2026-05-12T13:10:09.938" v="362"/>
          <ac:cxnSpMkLst>
            <pc:docMk/>
            <pc:sldMk cId="3357064733" sldId="264"/>
            <ac:cxnSpMk id="27" creationId="{799A8EBD-049C-48E6-97ED-C9102D78FC79}"/>
          </ac:cxnSpMkLst>
        </pc:cxnChg>
      </pc:sldChg>
      <pc:sldMasterChg chg="add addSldLayout">
        <pc:chgData name="Brionny Coombes (2208347)" userId="S::2208347@student.uwtsd.ac.uk::9dc8e44d-0bb1-4d72-be76-55858eb36239" providerId="AD" clId="Web-{39276977-FC61-8DB9-0C4F-591013EA2C8D}" dt="2026-05-11T14:53:44.644" v="45"/>
        <pc:sldMasterMkLst>
          <pc:docMk/>
          <pc:sldMasterMk cId="1292561850" sldId="2147483798"/>
        </pc:sldMasterMkLst>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233147889" sldId="2147483799"/>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2458126105" sldId="2147483800"/>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1832602281" sldId="2147483801"/>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1121926285" sldId="2147483802"/>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330834046" sldId="2147483803"/>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2803487894" sldId="2147483804"/>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3615483403" sldId="2147483805"/>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1290699421" sldId="2147483806"/>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4176364196" sldId="2147483807"/>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2029273232" sldId="2147483808"/>
          </pc:sldLayoutMkLst>
        </pc:sldLayoutChg>
        <pc:sldLayoutChg chg="add">
          <pc:chgData name="Brionny Coombes (2208347)" userId="S::2208347@student.uwtsd.ac.uk::9dc8e44d-0bb1-4d72-be76-55858eb36239" providerId="AD" clId="Web-{39276977-FC61-8DB9-0C4F-591013EA2C8D}" dt="2026-05-11T14:53:44.644" v="45"/>
          <pc:sldLayoutMkLst>
            <pc:docMk/>
            <pc:sldMasterMk cId="1292561850" sldId="2147483798"/>
            <pc:sldLayoutMk cId="4154248716" sldId="2147483809"/>
          </pc:sldLayoutMkLst>
        </pc:sldLayoutChg>
      </pc:sldMasterChg>
    </pc:docChg>
  </pc:docChgLst>
  <pc:docChgLst>
    <pc:chgData name="Brionny Coombes (2208347)" userId="S::2208347@student.uwtsd.ac.uk::9dc8e44d-0bb1-4d72-be76-55858eb36239" providerId="AD" clId="Web-{C9F09A58-9045-E101-60F4-724B9D21ED92}"/>
    <pc:docChg chg="addSld modSld">
      <pc:chgData name="Brionny Coombes (2208347)" userId="S::2208347@student.uwtsd.ac.uk::9dc8e44d-0bb1-4d72-be76-55858eb36239" providerId="AD" clId="Web-{C9F09A58-9045-E101-60F4-724B9D21ED92}" dt="2026-05-13T14:41:50.771" v="747" actId="20577"/>
      <pc:docMkLst>
        <pc:docMk/>
      </pc:docMkLst>
      <pc:sldChg chg="modSp">
        <pc:chgData name="Brionny Coombes (2208347)" userId="S::2208347@student.uwtsd.ac.uk::9dc8e44d-0bb1-4d72-be76-55858eb36239" providerId="AD" clId="Web-{C9F09A58-9045-E101-60F4-724B9D21ED92}" dt="2026-05-13T11:24:21.726" v="455" actId="20577"/>
        <pc:sldMkLst>
          <pc:docMk/>
          <pc:sldMk cId="3278079936" sldId="257"/>
        </pc:sldMkLst>
        <pc:spChg chg="mod">
          <ac:chgData name="Brionny Coombes (2208347)" userId="S::2208347@student.uwtsd.ac.uk::9dc8e44d-0bb1-4d72-be76-55858eb36239" providerId="AD" clId="Web-{C9F09A58-9045-E101-60F4-724B9D21ED92}" dt="2026-05-13T11:24:21.726" v="455" actId="20577"/>
          <ac:spMkLst>
            <pc:docMk/>
            <pc:sldMk cId="3278079936" sldId="257"/>
            <ac:spMk id="9" creationId="{2C9646B5-04D5-9561-D23B-D9C7BD11D632}"/>
          </ac:spMkLst>
        </pc:spChg>
      </pc:sldChg>
      <pc:sldChg chg="modSp">
        <pc:chgData name="Brionny Coombes (2208347)" userId="S::2208347@student.uwtsd.ac.uk::9dc8e44d-0bb1-4d72-be76-55858eb36239" providerId="AD" clId="Web-{C9F09A58-9045-E101-60F4-724B9D21ED92}" dt="2026-05-13T11:30:31.272" v="522" actId="20577"/>
        <pc:sldMkLst>
          <pc:docMk/>
          <pc:sldMk cId="1925975484" sldId="259"/>
        </pc:sldMkLst>
        <pc:spChg chg="mod">
          <ac:chgData name="Brionny Coombes (2208347)" userId="S::2208347@student.uwtsd.ac.uk::9dc8e44d-0bb1-4d72-be76-55858eb36239" providerId="AD" clId="Web-{C9F09A58-9045-E101-60F4-724B9D21ED92}" dt="2026-05-13T11:30:31.272" v="522" actId="20577"/>
          <ac:spMkLst>
            <pc:docMk/>
            <pc:sldMk cId="1925975484" sldId="259"/>
            <ac:spMk id="6" creationId="{460E2BB7-F04C-1428-DB36-96CC23B4CA59}"/>
          </ac:spMkLst>
        </pc:spChg>
      </pc:sldChg>
      <pc:sldChg chg="addSp delSp modSp">
        <pc:chgData name="Brionny Coombes (2208347)" userId="S::2208347@student.uwtsd.ac.uk::9dc8e44d-0bb1-4d72-be76-55858eb36239" providerId="AD" clId="Web-{C9F09A58-9045-E101-60F4-724B9D21ED92}" dt="2026-05-13T14:24:08.947" v="694" actId="20577"/>
        <pc:sldMkLst>
          <pc:docMk/>
          <pc:sldMk cId="3313498718" sldId="260"/>
        </pc:sldMkLst>
        <pc:spChg chg="mod">
          <ac:chgData name="Brionny Coombes (2208347)" userId="S::2208347@student.uwtsd.ac.uk::9dc8e44d-0bb1-4d72-be76-55858eb36239" providerId="AD" clId="Web-{C9F09A58-9045-E101-60F4-724B9D21ED92}" dt="2026-05-13T14:24:08.947" v="694" actId="20577"/>
          <ac:spMkLst>
            <pc:docMk/>
            <pc:sldMk cId="3313498718" sldId="260"/>
            <ac:spMk id="6" creationId="{3DEA50AF-13FA-F19A-E2AE-5B19136EE69F}"/>
          </ac:spMkLst>
        </pc:spChg>
        <pc:spChg chg="add">
          <ac:chgData name="Brionny Coombes (2208347)" userId="S::2208347@student.uwtsd.ac.uk::9dc8e44d-0bb1-4d72-be76-55858eb36239" providerId="AD" clId="Web-{C9F09A58-9045-E101-60F4-724B9D21ED92}" dt="2026-05-13T14:23:52.665" v="692"/>
          <ac:spMkLst>
            <pc:docMk/>
            <pc:sldMk cId="3313498718" sldId="260"/>
            <ac:spMk id="25" creationId="{4109E738-3B9E-4529-9D47-C9708D6124F6}"/>
          </ac:spMkLst>
        </pc:spChg>
        <pc:picChg chg="add mod ord">
          <ac:chgData name="Brionny Coombes (2208347)" userId="S::2208347@student.uwtsd.ac.uk::9dc8e44d-0bb1-4d72-be76-55858eb36239" providerId="AD" clId="Web-{C9F09A58-9045-E101-60F4-724B9D21ED92}" dt="2026-05-13T14:23:52.665" v="692"/>
          <ac:picMkLst>
            <pc:docMk/>
            <pc:sldMk cId="3313498718" sldId="260"/>
            <ac:picMk id="2" creationId="{3FF65921-5A7D-CD35-2CD9-13AF7E6AA502}"/>
          </ac:picMkLst>
        </pc:picChg>
        <pc:picChg chg="add mod ord">
          <ac:chgData name="Brionny Coombes (2208347)" userId="S::2208347@student.uwtsd.ac.uk::9dc8e44d-0bb1-4d72-be76-55858eb36239" providerId="AD" clId="Web-{C9F09A58-9045-E101-60F4-724B9D21ED92}" dt="2026-05-13T14:23:52.665" v="692"/>
          <ac:picMkLst>
            <pc:docMk/>
            <pc:sldMk cId="3313498718" sldId="260"/>
            <ac:picMk id="3" creationId="{45E6F0FF-A369-0B46-DF30-BC4A7604F3C9}"/>
          </ac:picMkLst>
        </pc:picChg>
        <pc:picChg chg="mod ord">
          <ac:chgData name="Brionny Coombes (2208347)" userId="S::2208347@student.uwtsd.ac.uk::9dc8e44d-0bb1-4d72-be76-55858eb36239" providerId="AD" clId="Web-{C9F09A58-9045-E101-60F4-724B9D21ED92}" dt="2026-05-13T14:23:52.665" v="692"/>
          <ac:picMkLst>
            <pc:docMk/>
            <pc:sldMk cId="3313498718" sldId="260"/>
            <ac:picMk id="4" creationId="{AEC08E62-D512-CF99-B098-DDA33BC868BB}"/>
          </ac:picMkLst>
        </pc:picChg>
        <pc:picChg chg="mod ord">
          <ac:chgData name="Brionny Coombes (2208347)" userId="S::2208347@student.uwtsd.ac.uk::9dc8e44d-0bb1-4d72-be76-55858eb36239" providerId="AD" clId="Web-{C9F09A58-9045-E101-60F4-724B9D21ED92}" dt="2026-05-13T14:23:52.665" v="692"/>
          <ac:picMkLst>
            <pc:docMk/>
            <pc:sldMk cId="3313498718" sldId="260"/>
            <ac:picMk id="5" creationId="{2341CB14-9E40-F9DA-1016-089AFC4C63F3}"/>
          </ac:picMkLst>
        </pc:picChg>
        <pc:cxnChg chg="add">
          <ac:chgData name="Brionny Coombes (2208347)" userId="S::2208347@student.uwtsd.ac.uk::9dc8e44d-0bb1-4d72-be76-55858eb36239" providerId="AD" clId="Web-{C9F09A58-9045-E101-60F4-724B9D21ED92}" dt="2026-05-13T14:23:52.665" v="692"/>
          <ac:cxnSpMkLst>
            <pc:docMk/>
            <pc:sldMk cId="3313498718" sldId="260"/>
            <ac:cxnSpMk id="27" creationId="{C896A13E-5C9D-4C6C-B52D-A2C74DEFC847}"/>
          </ac:cxnSpMkLst>
        </pc:cxnChg>
      </pc:sldChg>
      <pc:sldChg chg="addSp delSp modSp">
        <pc:chgData name="Brionny Coombes (2208347)" userId="S::2208347@student.uwtsd.ac.uk::9dc8e44d-0bb1-4d72-be76-55858eb36239" providerId="AD" clId="Web-{C9F09A58-9045-E101-60F4-724B9D21ED92}" dt="2026-05-13T14:41:50.771" v="747" actId="20577"/>
        <pc:sldMkLst>
          <pc:docMk/>
          <pc:sldMk cId="3035916046" sldId="261"/>
        </pc:sldMkLst>
        <pc:spChg chg="mod ord">
          <ac:chgData name="Brionny Coombes (2208347)" userId="S::2208347@student.uwtsd.ac.uk::9dc8e44d-0bb1-4d72-be76-55858eb36239" providerId="AD" clId="Web-{C9F09A58-9045-E101-60F4-724B9D21ED92}" dt="2026-05-13T14:41:50.771" v="747" actId="20577"/>
          <ac:spMkLst>
            <pc:docMk/>
            <pc:sldMk cId="3035916046" sldId="261"/>
            <ac:spMk id="9" creationId="{F46AA09C-BF6B-ABBC-2890-88C238C6C45F}"/>
          </ac:spMkLst>
        </pc:spChg>
        <pc:spChg chg="add">
          <ac:chgData name="Brionny Coombes (2208347)" userId="S::2208347@student.uwtsd.ac.uk::9dc8e44d-0bb1-4d72-be76-55858eb36239" providerId="AD" clId="Web-{C9F09A58-9045-E101-60F4-724B9D21ED92}" dt="2026-05-13T14:30:34.463" v="708"/>
          <ac:spMkLst>
            <pc:docMk/>
            <pc:sldMk cId="3035916046" sldId="261"/>
            <ac:spMk id="46" creationId="{4109E738-3B9E-4529-9D47-C9708D6124F6}"/>
          </ac:spMkLst>
        </pc:spChg>
        <pc:picChg chg="add mod ord">
          <ac:chgData name="Brionny Coombes (2208347)" userId="S::2208347@student.uwtsd.ac.uk::9dc8e44d-0bb1-4d72-be76-55858eb36239" providerId="AD" clId="Web-{C9F09A58-9045-E101-60F4-724B9D21ED92}" dt="2026-05-13T14:30:34.463" v="708"/>
          <ac:picMkLst>
            <pc:docMk/>
            <pc:sldMk cId="3035916046" sldId="261"/>
            <ac:picMk id="2" creationId="{3B36501E-320A-8BC1-D5B0-3540001815F3}"/>
          </ac:picMkLst>
        </pc:picChg>
        <pc:picChg chg="add mod ord">
          <ac:chgData name="Brionny Coombes (2208347)" userId="S::2208347@student.uwtsd.ac.uk::9dc8e44d-0bb1-4d72-be76-55858eb36239" providerId="AD" clId="Web-{C9F09A58-9045-E101-60F4-724B9D21ED92}" dt="2026-05-13T14:30:34.463" v="708"/>
          <ac:picMkLst>
            <pc:docMk/>
            <pc:sldMk cId="3035916046" sldId="261"/>
            <ac:picMk id="3" creationId="{EAFE42E1-1DC6-8F47-4E25-8F86142B2345}"/>
          </ac:picMkLst>
        </pc:picChg>
        <pc:picChg chg="mod ord">
          <ac:chgData name="Brionny Coombes (2208347)" userId="S::2208347@student.uwtsd.ac.uk::9dc8e44d-0bb1-4d72-be76-55858eb36239" providerId="AD" clId="Web-{C9F09A58-9045-E101-60F4-724B9D21ED92}" dt="2026-05-13T14:30:34.463" v="708"/>
          <ac:picMkLst>
            <pc:docMk/>
            <pc:sldMk cId="3035916046" sldId="261"/>
            <ac:picMk id="4" creationId="{827B3D65-9B38-3FEA-C2A1-1999A55C1FE4}"/>
          </ac:picMkLst>
        </pc:picChg>
        <pc:picChg chg="add mod modCrop">
          <ac:chgData name="Brionny Coombes (2208347)" userId="S::2208347@student.uwtsd.ac.uk::9dc8e44d-0bb1-4d72-be76-55858eb36239" providerId="AD" clId="Web-{C9F09A58-9045-E101-60F4-724B9D21ED92}" dt="2026-05-13T14:30:15.102" v="707" actId="14100"/>
          <ac:picMkLst>
            <pc:docMk/>
            <pc:sldMk cId="3035916046" sldId="261"/>
            <ac:picMk id="7" creationId="{FE1562E5-89B3-7062-94F8-E4E391D342E2}"/>
          </ac:picMkLst>
        </pc:picChg>
        <pc:picChg chg="mod ord">
          <ac:chgData name="Brionny Coombes (2208347)" userId="S::2208347@student.uwtsd.ac.uk::9dc8e44d-0bb1-4d72-be76-55858eb36239" providerId="AD" clId="Web-{C9F09A58-9045-E101-60F4-724B9D21ED92}" dt="2026-05-13T14:30:34.463" v="708"/>
          <ac:picMkLst>
            <pc:docMk/>
            <pc:sldMk cId="3035916046" sldId="261"/>
            <ac:picMk id="8" creationId="{4283B20C-C660-4A22-29C8-4A153E937E00}"/>
          </ac:picMkLst>
        </pc:picChg>
        <pc:cxnChg chg="add">
          <ac:chgData name="Brionny Coombes (2208347)" userId="S::2208347@student.uwtsd.ac.uk::9dc8e44d-0bb1-4d72-be76-55858eb36239" providerId="AD" clId="Web-{C9F09A58-9045-E101-60F4-724B9D21ED92}" dt="2026-05-13T14:30:34.463" v="708"/>
          <ac:cxnSpMkLst>
            <pc:docMk/>
            <pc:sldMk cId="3035916046" sldId="261"/>
            <ac:cxnSpMk id="48" creationId="{C896A13E-5C9D-4C6C-B52D-A2C74DEFC847}"/>
          </ac:cxnSpMkLst>
        </pc:cxnChg>
      </pc:sldChg>
      <pc:sldChg chg="modSp">
        <pc:chgData name="Brionny Coombes (2208347)" userId="S::2208347@student.uwtsd.ac.uk::9dc8e44d-0bb1-4d72-be76-55858eb36239" providerId="AD" clId="Web-{C9F09A58-9045-E101-60F4-724B9D21ED92}" dt="2026-05-13T11:31:48.509" v="536" actId="20577"/>
        <pc:sldMkLst>
          <pc:docMk/>
          <pc:sldMk cId="275839508" sldId="262"/>
        </pc:sldMkLst>
        <pc:spChg chg="mod">
          <ac:chgData name="Brionny Coombes (2208347)" userId="S::2208347@student.uwtsd.ac.uk::9dc8e44d-0bb1-4d72-be76-55858eb36239" providerId="AD" clId="Web-{C9F09A58-9045-E101-60F4-724B9D21ED92}" dt="2026-05-13T11:31:48.509" v="536" actId="20577"/>
          <ac:spMkLst>
            <pc:docMk/>
            <pc:sldMk cId="275839508" sldId="262"/>
            <ac:spMk id="6" creationId="{FE38760A-194B-6706-8C63-00E0F9C400D3}"/>
          </ac:spMkLst>
        </pc:spChg>
      </pc:sldChg>
      <pc:sldChg chg="modSp">
        <pc:chgData name="Brionny Coombes (2208347)" userId="S::2208347@student.uwtsd.ac.uk::9dc8e44d-0bb1-4d72-be76-55858eb36239" providerId="AD" clId="Web-{C9F09A58-9045-E101-60F4-724B9D21ED92}" dt="2026-05-13T10:38:25.172" v="55" actId="20577"/>
        <pc:sldMkLst>
          <pc:docMk/>
          <pc:sldMk cId="3016242154" sldId="263"/>
        </pc:sldMkLst>
        <pc:spChg chg="mod">
          <ac:chgData name="Brionny Coombes (2208347)" userId="S::2208347@student.uwtsd.ac.uk::9dc8e44d-0bb1-4d72-be76-55858eb36239" providerId="AD" clId="Web-{C9F09A58-9045-E101-60F4-724B9D21ED92}" dt="2026-05-13T10:38:25.172" v="55" actId="20577"/>
          <ac:spMkLst>
            <pc:docMk/>
            <pc:sldMk cId="3016242154" sldId="263"/>
            <ac:spMk id="9" creationId="{204EFEB7-CFEF-94FC-17D5-940309C11EF9}"/>
          </ac:spMkLst>
        </pc:spChg>
      </pc:sldChg>
      <pc:sldChg chg="modSp">
        <pc:chgData name="Brionny Coombes (2208347)" userId="S::2208347@student.uwtsd.ac.uk::9dc8e44d-0bb1-4d72-be76-55858eb36239" providerId="AD" clId="Web-{C9F09A58-9045-E101-60F4-724B9D21ED92}" dt="2026-05-13T13:06:09.496" v="621" actId="20577"/>
        <pc:sldMkLst>
          <pc:docMk/>
          <pc:sldMk cId="3357064733" sldId="264"/>
        </pc:sldMkLst>
        <pc:spChg chg="mod">
          <ac:chgData name="Brionny Coombes (2208347)" userId="S::2208347@student.uwtsd.ac.uk::9dc8e44d-0bb1-4d72-be76-55858eb36239" providerId="AD" clId="Web-{C9F09A58-9045-E101-60F4-724B9D21ED92}" dt="2026-05-13T13:06:09.496" v="621" actId="20577"/>
          <ac:spMkLst>
            <pc:docMk/>
            <pc:sldMk cId="3357064733" sldId="264"/>
            <ac:spMk id="22" creationId="{9B9AB21E-5E63-EF5B-2B2B-1BCD1749FCA4}"/>
          </ac:spMkLst>
        </pc:spChg>
      </pc:sldChg>
      <pc:sldChg chg="addSp delSp modSp new mod setBg">
        <pc:chgData name="Brionny Coombes (2208347)" userId="S::2208347@student.uwtsd.ac.uk::9dc8e44d-0bb1-4d72-be76-55858eb36239" providerId="AD" clId="Web-{C9F09A58-9045-E101-60F4-724B9D21ED92}" dt="2026-05-13T11:22:11.893" v="360" actId="20577"/>
        <pc:sldMkLst>
          <pc:docMk/>
          <pc:sldMk cId="3269913548" sldId="265"/>
        </pc:sldMkLst>
        <pc:spChg chg="add mod">
          <ac:chgData name="Brionny Coombes (2208347)" userId="S::2208347@student.uwtsd.ac.uk::9dc8e44d-0bb1-4d72-be76-55858eb36239" providerId="AD" clId="Web-{C9F09A58-9045-E101-60F4-724B9D21ED92}" dt="2026-05-13T11:22:11.893" v="360" actId="20577"/>
          <ac:spMkLst>
            <pc:docMk/>
            <pc:sldMk cId="3269913548" sldId="265"/>
            <ac:spMk id="21" creationId="{5D9D7910-65FF-9E21-9E13-8C8B669E15BA}"/>
          </ac:spMkLst>
        </pc:spChg>
        <pc:spChg chg="add">
          <ac:chgData name="Brionny Coombes (2208347)" userId="S::2208347@student.uwtsd.ac.uk::9dc8e44d-0bb1-4d72-be76-55858eb36239" providerId="AD" clId="Web-{C9F09A58-9045-E101-60F4-724B9D21ED92}" dt="2026-05-13T11:17:48.632" v="107"/>
          <ac:spMkLst>
            <pc:docMk/>
            <pc:sldMk cId="3269913548" sldId="265"/>
            <ac:spMk id="33" creationId="{660EB578-C970-4186-B93C-45851BBC6E34}"/>
          </ac:spMkLst>
        </pc:spChg>
        <pc:picChg chg="add mod ord">
          <ac:chgData name="Brionny Coombes (2208347)" userId="S::2208347@student.uwtsd.ac.uk::9dc8e44d-0bb1-4d72-be76-55858eb36239" providerId="AD" clId="Web-{C9F09A58-9045-E101-60F4-724B9D21ED92}" dt="2026-05-13T11:17:17.912" v="102"/>
          <ac:picMkLst>
            <pc:docMk/>
            <pc:sldMk cId="3269913548" sldId="265"/>
            <ac:picMk id="4" creationId="{CB06CAAD-C410-7162-5595-B2E203E61300}"/>
          </ac:picMkLst>
        </pc:picChg>
        <pc:cxnChg chg="add">
          <ac:chgData name="Brionny Coombes (2208347)" userId="S::2208347@student.uwtsd.ac.uk::9dc8e44d-0bb1-4d72-be76-55858eb36239" providerId="AD" clId="Web-{C9F09A58-9045-E101-60F4-724B9D21ED92}" dt="2026-05-13T11:17:48.632" v="107"/>
          <ac:cxnSpMkLst>
            <pc:docMk/>
            <pc:sldMk cId="3269913548" sldId="265"/>
            <ac:cxnSpMk id="35" creationId="{CDF57B02-07BB-407B-BB36-06D9C64A673E}"/>
          </ac:cxnSpMkLst>
        </pc:cxnChg>
        <pc:cxnChg chg="add">
          <ac:chgData name="Brionny Coombes (2208347)" userId="S::2208347@student.uwtsd.ac.uk::9dc8e44d-0bb1-4d72-be76-55858eb36239" providerId="AD" clId="Web-{C9F09A58-9045-E101-60F4-724B9D21ED92}" dt="2026-05-13T11:17:48.632" v="107"/>
          <ac:cxnSpMkLst>
            <pc:docMk/>
            <pc:sldMk cId="3269913548" sldId="265"/>
            <ac:cxnSpMk id="37" creationId="{C6855964-C920-48EB-8804-74291211C8A9}"/>
          </ac:cxnSpMkLst>
        </pc:cxnChg>
      </pc:sldChg>
    </pc:docChg>
  </pc:docChgLst>
  <pc:docChgLst>
    <pc:chgData name="Brionny Coombes (2208347)" userId="S::2208347@student.uwtsd.ac.uk::9dc8e44d-0bb1-4d72-be76-55858eb36239" providerId="AD" clId="Web-{2E638037-C1CB-71BB-3682-B6AAEE8C75F1}"/>
    <pc:docChg chg="modSld">
      <pc:chgData name="Brionny Coombes (2208347)" userId="S::2208347@student.uwtsd.ac.uk::9dc8e44d-0bb1-4d72-be76-55858eb36239" providerId="AD" clId="Web-{2E638037-C1CB-71BB-3682-B6AAEE8C75F1}" dt="2026-05-17T11:41:49.612" v="42" actId="20577"/>
      <pc:docMkLst>
        <pc:docMk/>
      </pc:docMkLst>
      <pc:sldChg chg="modSp">
        <pc:chgData name="Brionny Coombes (2208347)" userId="S::2208347@student.uwtsd.ac.uk::9dc8e44d-0bb1-4d72-be76-55858eb36239" providerId="AD" clId="Web-{2E638037-C1CB-71BB-3682-B6AAEE8C75F1}" dt="2026-05-13T15:09:36.392" v="5" actId="20577"/>
        <pc:sldMkLst>
          <pc:docMk/>
          <pc:sldMk cId="3278079936" sldId="257"/>
        </pc:sldMkLst>
        <pc:spChg chg="mod">
          <ac:chgData name="Brionny Coombes (2208347)" userId="S::2208347@student.uwtsd.ac.uk::9dc8e44d-0bb1-4d72-be76-55858eb36239" providerId="AD" clId="Web-{2E638037-C1CB-71BB-3682-B6AAEE8C75F1}" dt="2026-05-13T15:09:36.392" v="5" actId="20577"/>
          <ac:spMkLst>
            <pc:docMk/>
            <pc:sldMk cId="3278079936" sldId="257"/>
            <ac:spMk id="9" creationId="{2C9646B5-04D5-9561-D23B-D9C7BD11D632}"/>
          </ac:spMkLst>
        </pc:spChg>
      </pc:sldChg>
      <pc:sldChg chg="modSp">
        <pc:chgData name="Brionny Coombes (2208347)" userId="S::2208347@student.uwtsd.ac.uk::9dc8e44d-0bb1-4d72-be76-55858eb36239" providerId="AD" clId="Web-{2E638037-C1CB-71BB-3682-B6AAEE8C75F1}" dt="2026-05-13T15:08:34.264" v="0" actId="20577"/>
        <pc:sldMkLst>
          <pc:docMk/>
          <pc:sldMk cId="1934837415" sldId="258"/>
        </pc:sldMkLst>
        <pc:spChg chg="mod">
          <ac:chgData name="Brionny Coombes (2208347)" userId="S::2208347@student.uwtsd.ac.uk::9dc8e44d-0bb1-4d72-be76-55858eb36239" providerId="AD" clId="Web-{2E638037-C1CB-71BB-3682-B6AAEE8C75F1}" dt="2026-05-13T15:08:34.264" v="0" actId="20577"/>
          <ac:spMkLst>
            <pc:docMk/>
            <pc:sldMk cId="1934837415" sldId="258"/>
            <ac:spMk id="3" creationId="{094FD454-8AA7-A6C1-09B8-067A9424E16A}"/>
          </ac:spMkLst>
        </pc:spChg>
      </pc:sldChg>
      <pc:sldChg chg="modSp">
        <pc:chgData name="Brionny Coombes (2208347)" userId="S::2208347@student.uwtsd.ac.uk::9dc8e44d-0bb1-4d72-be76-55858eb36239" providerId="AD" clId="Web-{2E638037-C1CB-71BB-3682-B6AAEE8C75F1}" dt="2026-05-13T15:11:51.741" v="12" actId="20577"/>
        <pc:sldMkLst>
          <pc:docMk/>
          <pc:sldMk cId="275839508" sldId="262"/>
        </pc:sldMkLst>
        <pc:spChg chg="mod">
          <ac:chgData name="Brionny Coombes (2208347)" userId="S::2208347@student.uwtsd.ac.uk::9dc8e44d-0bb1-4d72-be76-55858eb36239" providerId="AD" clId="Web-{2E638037-C1CB-71BB-3682-B6AAEE8C75F1}" dt="2026-05-13T15:11:51.741" v="12" actId="20577"/>
          <ac:spMkLst>
            <pc:docMk/>
            <pc:sldMk cId="275839508" sldId="262"/>
            <ac:spMk id="6" creationId="{FE38760A-194B-6706-8C63-00E0F9C400D3}"/>
          </ac:spMkLst>
        </pc:spChg>
      </pc:sldChg>
      <pc:sldChg chg="modSp">
        <pc:chgData name="Brionny Coombes (2208347)" userId="S::2208347@student.uwtsd.ac.uk::9dc8e44d-0bb1-4d72-be76-55858eb36239" providerId="AD" clId="Web-{2E638037-C1CB-71BB-3682-B6AAEE8C75F1}" dt="2026-05-17T11:30:12.493" v="36" actId="20577"/>
        <pc:sldMkLst>
          <pc:docMk/>
          <pc:sldMk cId="3016242154" sldId="263"/>
        </pc:sldMkLst>
        <pc:spChg chg="mod">
          <ac:chgData name="Brionny Coombes (2208347)" userId="S::2208347@student.uwtsd.ac.uk::9dc8e44d-0bb1-4d72-be76-55858eb36239" providerId="AD" clId="Web-{2E638037-C1CB-71BB-3682-B6AAEE8C75F1}" dt="2026-05-17T11:30:12.493" v="36" actId="20577"/>
          <ac:spMkLst>
            <pc:docMk/>
            <pc:sldMk cId="3016242154" sldId="263"/>
            <ac:spMk id="9" creationId="{204EFEB7-CFEF-94FC-17D5-940309C11EF9}"/>
          </ac:spMkLst>
        </pc:spChg>
      </pc:sldChg>
      <pc:sldChg chg="modSp">
        <pc:chgData name="Brionny Coombes (2208347)" userId="S::2208347@student.uwtsd.ac.uk::9dc8e44d-0bb1-4d72-be76-55858eb36239" providerId="AD" clId="Web-{2E638037-C1CB-71BB-3682-B6AAEE8C75F1}" dt="2026-05-17T11:41:49.612" v="42" actId="20577"/>
        <pc:sldMkLst>
          <pc:docMk/>
          <pc:sldMk cId="3269913548" sldId="265"/>
        </pc:sldMkLst>
        <pc:spChg chg="mod">
          <ac:chgData name="Brionny Coombes (2208347)" userId="S::2208347@student.uwtsd.ac.uk::9dc8e44d-0bb1-4d72-be76-55858eb36239" providerId="AD" clId="Web-{2E638037-C1CB-71BB-3682-B6AAEE8C75F1}" dt="2026-05-17T11:41:49.612" v="42" actId="20577"/>
          <ac:spMkLst>
            <pc:docMk/>
            <pc:sldMk cId="3269913548" sldId="265"/>
            <ac:spMk id="21" creationId="{5D9D7910-65FF-9E21-9E13-8C8B669E15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5/17/2026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3147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5/17/2026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8126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5/17/2026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2602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5/17/2026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21926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5/17/2026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834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5/17/2026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03487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5/17/2026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5483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5/17/2026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90699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5/17/2026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6364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5/17/2026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9273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5/17/2026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4248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5/17/2026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2561850"/>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0" y="899024"/>
            <a:ext cx="3076032" cy="3914947"/>
          </a:xfrm>
        </p:spPr>
        <p:txBody>
          <a:bodyPr>
            <a:normAutofit/>
          </a:bodyPr>
          <a:lstStyle/>
          <a:p>
            <a:r>
              <a:rPr lang="en-US" sz="3100" dirty="0"/>
              <a:t>Regenerating Paradise?</a:t>
            </a:r>
            <a:br>
              <a:rPr lang="en-US" sz="3100" dirty="0"/>
            </a:br>
            <a:r>
              <a:rPr lang="en-US" sz="3100"/>
              <a:t>Sustainability</a:t>
            </a:r>
            <a:r>
              <a:rPr lang="en-US" sz="3100" dirty="0"/>
              <a:t> in the Early Years </a:t>
            </a:r>
          </a:p>
        </p:txBody>
      </p:sp>
      <p:cxnSp>
        <p:nvCxnSpPr>
          <p:cNvPr id="75" name="Straight Connector 7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B23F2EA4-226D-9E57-8CBC-50084A504489}"/>
              </a:ext>
            </a:extLst>
          </p:cNvPr>
          <p:cNvPicPr>
            <a:picLocks noChangeAspect="1"/>
          </p:cNvPicPr>
          <p:nvPr/>
        </p:nvPicPr>
        <p:blipFill>
          <a:blip r:embed="rId2"/>
          <a:srcRect t="19623" r="-1" b="-1"/>
          <a:stretch>
            <a:fillRect/>
          </a:stretch>
        </p:blipFill>
        <p:spPr>
          <a:xfrm>
            <a:off x="4038600" y="1360370"/>
            <a:ext cx="7353299" cy="413726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7E8CD-76A0-C657-E1D2-19F2401A5329}"/>
              </a:ext>
            </a:extLst>
          </p:cNvPr>
          <p:cNvSpPr>
            <a:spLocks noGrp="1"/>
          </p:cNvSpPr>
          <p:nvPr>
            <p:ph type="title"/>
          </p:nvPr>
        </p:nvSpPr>
        <p:spPr/>
        <p:txBody>
          <a:bodyPr>
            <a:normAutofit fontScale="90000"/>
          </a:bodyPr>
          <a:lstStyle/>
          <a:p>
            <a:r>
              <a:rPr lang="en-US" dirty="0"/>
              <a:t>Brionny Coombes- 2208237</a:t>
            </a:r>
            <a:br>
              <a:rPr lang="en-US" dirty="0"/>
            </a:br>
            <a:r>
              <a:rPr lang="en-US" dirty="0"/>
              <a:t>all the words and </a:t>
            </a:r>
            <a:r>
              <a:rPr lang="en-US"/>
              <a:t>images are my own work</a:t>
            </a:r>
            <a:endParaRPr lang="en-US" dirty="0"/>
          </a:p>
        </p:txBody>
      </p:sp>
      <p:sp>
        <p:nvSpPr>
          <p:cNvPr id="3" name="Content Placeholder 2">
            <a:extLst>
              <a:ext uri="{FF2B5EF4-FFF2-40B4-BE49-F238E27FC236}">
                <a16:creationId xmlns:a16="http://schemas.microsoft.com/office/drawing/2014/main" id="{094FD454-8AA7-A6C1-09B8-067A9424E16A}"/>
              </a:ext>
            </a:extLst>
          </p:cNvPr>
          <p:cNvSpPr>
            <a:spLocks noGrp="1"/>
          </p:cNvSpPr>
          <p:nvPr>
            <p:ph idx="1"/>
          </p:nvPr>
        </p:nvSpPr>
        <p:spPr/>
        <p:txBody>
          <a:bodyPr vert="horz" lIns="91440" tIns="45720" rIns="91440" bIns="45720" rtlCol="0" anchor="t">
            <a:normAutofit/>
          </a:bodyPr>
          <a:lstStyle/>
          <a:p>
            <a:r>
              <a:rPr lang="en-US" dirty="0"/>
              <a:t>I chose to do a </a:t>
            </a:r>
            <a:r>
              <a:rPr lang="en-US"/>
              <a:t>digital</a:t>
            </a:r>
            <a:r>
              <a:rPr lang="en-US" dirty="0"/>
              <a:t> scrapbook to show what I learned by exploring sustainability. </a:t>
            </a:r>
          </a:p>
        </p:txBody>
      </p:sp>
    </p:spTree>
    <p:extLst>
      <p:ext uri="{BB962C8B-B14F-4D97-AF65-F5344CB8AC3E}">
        <p14:creationId xmlns:p14="http://schemas.microsoft.com/office/powerpoint/2010/main" val="1934837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D2E2F6D9-F9F0-47A2-A074-0A6B79B647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5DF4B1-F551-4918-A8AC-57E79CC4F0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323E121-9D6F-8EF0-C153-A70D25E03A9F}"/>
              </a:ext>
            </a:extLst>
          </p:cNvPr>
          <p:cNvSpPr txBox="1"/>
          <p:nvPr/>
        </p:nvSpPr>
        <p:spPr>
          <a:xfrm>
            <a:off x="704088" y="871758"/>
            <a:ext cx="3534686" cy="38711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endParaRPr lang="en-US" sz="4000" cap="all" spc="30" dirty="0">
              <a:solidFill>
                <a:schemeClr val="bg1"/>
              </a:solidFill>
              <a:latin typeface="+mj-lt"/>
              <a:ea typeface="+mj-ea"/>
              <a:cs typeface="+mj-cs"/>
            </a:endParaRPr>
          </a:p>
        </p:txBody>
      </p:sp>
      <p:cxnSp>
        <p:nvCxnSpPr>
          <p:cNvPr id="21" name="Straight Connector 20">
            <a:extLst>
              <a:ext uri="{FF2B5EF4-FFF2-40B4-BE49-F238E27FC236}">
                <a16:creationId xmlns:a16="http://schemas.microsoft.com/office/drawing/2014/main" id="{20EEADAF-D8D3-450B-A46D-DE8E54173E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5" descr="A bee in a flower&#10;&#10;AI-generated content may be incorrect.">
            <a:extLst>
              <a:ext uri="{FF2B5EF4-FFF2-40B4-BE49-F238E27FC236}">
                <a16:creationId xmlns:a16="http://schemas.microsoft.com/office/drawing/2014/main" id="{5D27B092-6DAB-DE2B-167A-D8DE5E301237}"/>
              </a:ext>
            </a:extLst>
          </p:cNvPr>
          <p:cNvPicPr>
            <a:picLocks noChangeAspect="1"/>
          </p:cNvPicPr>
          <p:nvPr/>
        </p:nvPicPr>
        <p:blipFill>
          <a:blip r:embed="rId2"/>
          <a:srcRect t="28519"/>
          <a:stretch>
            <a:fillRect/>
          </a:stretch>
        </p:blipFill>
        <p:spPr>
          <a:xfrm rot="5400000">
            <a:off x="3286124" y="1590675"/>
            <a:ext cx="6858001" cy="3676649"/>
          </a:xfrm>
          <a:prstGeom prst="rect">
            <a:avLst/>
          </a:prstGeom>
        </p:spPr>
      </p:pic>
      <p:pic>
        <p:nvPicPr>
          <p:cNvPr id="4" name="Picture 3" descr="A bee on a purple flower&#10;&#10;AI-generated content may be incorrect.">
            <a:extLst>
              <a:ext uri="{FF2B5EF4-FFF2-40B4-BE49-F238E27FC236}">
                <a16:creationId xmlns:a16="http://schemas.microsoft.com/office/drawing/2014/main" id="{BC7B063B-9905-B8CD-0966-C7EF3A98790F}"/>
              </a:ext>
            </a:extLst>
          </p:cNvPr>
          <p:cNvPicPr>
            <a:picLocks noChangeAspect="1"/>
          </p:cNvPicPr>
          <p:nvPr/>
        </p:nvPicPr>
        <p:blipFill>
          <a:blip r:embed="rId3"/>
          <a:srcRect l="15402" r="13857"/>
          <a:stretch>
            <a:fillRect/>
          </a:stretch>
        </p:blipFill>
        <p:spPr>
          <a:xfrm>
            <a:off x="8553450" y="-1"/>
            <a:ext cx="3638549" cy="6858001"/>
          </a:xfrm>
          <a:prstGeom prst="rect">
            <a:avLst/>
          </a:prstGeom>
        </p:spPr>
      </p:pic>
      <p:sp>
        <p:nvSpPr>
          <p:cNvPr id="9" name="TextBox 8">
            <a:extLst>
              <a:ext uri="{FF2B5EF4-FFF2-40B4-BE49-F238E27FC236}">
                <a16:creationId xmlns:a16="http://schemas.microsoft.com/office/drawing/2014/main" id="{2C9646B5-04D5-9561-D23B-D9C7BD11D632}"/>
              </a:ext>
            </a:extLst>
          </p:cNvPr>
          <p:cNvSpPr txBox="1"/>
          <p:nvPr/>
        </p:nvSpPr>
        <p:spPr>
          <a:xfrm>
            <a:off x="868822" y="868822"/>
            <a:ext cx="277738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I observed the bees and from my observations I </a:t>
            </a:r>
            <a:r>
              <a:rPr lang="en-US" dirty="0" err="1">
                <a:solidFill>
                  <a:schemeClr val="bg1"/>
                </a:solidFill>
              </a:rPr>
              <a:t>realised</a:t>
            </a:r>
            <a:r>
              <a:rPr lang="en-US" dirty="0">
                <a:solidFill>
                  <a:schemeClr val="bg1"/>
                </a:solidFill>
              </a:rPr>
              <a:t> how beautiful the wings are and that they are vital pollinators. </a:t>
            </a:r>
          </a:p>
          <a:p>
            <a:endParaRPr lang="en-US" dirty="0">
              <a:solidFill>
                <a:schemeClr val="bg1"/>
              </a:solidFill>
            </a:endParaRPr>
          </a:p>
          <a:p>
            <a:r>
              <a:rPr lang="en-US" dirty="0">
                <a:solidFill>
                  <a:schemeClr val="bg1"/>
                </a:solidFill>
              </a:rPr>
              <a:t>Watching the bees spread their pollen and go back to their Queen Bee to report on what they have accomplished that day, it makes me feel like that is what I do, report back to a teacher or even my parents on what I have done today. </a:t>
            </a:r>
          </a:p>
        </p:txBody>
      </p:sp>
    </p:spTree>
    <p:extLst>
      <p:ext uri="{BB962C8B-B14F-4D97-AF65-F5344CB8AC3E}">
        <p14:creationId xmlns:p14="http://schemas.microsoft.com/office/powerpoint/2010/main" val="327807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ird flying in the air&#10;&#10;AI-generated content may be incorrect.">
            <a:extLst>
              <a:ext uri="{FF2B5EF4-FFF2-40B4-BE49-F238E27FC236}">
                <a16:creationId xmlns:a16="http://schemas.microsoft.com/office/drawing/2014/main" id="{FA25D577-4F01-3A44-17BB-DB530FF2D636}"/>
              </a:ext>
            </a:extLst>
          </p:cNvPr>
          <p:cNvPicPr>
            <a:picLocks noChangeAspect="1"/>
          </p:cNvPicPr>
          <p:nvPr/>
        </p:nvPicPr>
        <p:blipFill>
          <a:blip r:embed="rId2"/>
          <a:srcRect t="19248" r="4" b="4"/>
          <a:stretch>
            <a:fillRect/>
          </a:stretch>
        </p:blipFill>
        <p:spPr>
          <a:xfrm rot="5400000">
            <a:off x="-275172" y="1790700"/>
            <a:ext cx="5410200" cy="3276600"/>
          </a:xfrm>
          <a:prstGeom prst="rect">
            <a:avLst/>
          </a:prstGeom>
        </p:spPr>
      </p:pic>
      <p:pic>
        <p:nvPicPr>
          <p:cNvPr id="4" name="Picture 3" descr="A black bird standing in grass&#10;&#10;AI-generated content may be incorrect.">
            <a:extLst>
              <a:ext uri="{FF2B5EF4-FFF2-40B4-BE49-F238E27FC236}">
                <a16:creationId xmlns:a16="http://schemas.microsoft.com/office/drawing/2014/main" id="{58120633-EBF9-AAA9-72A9-15A7C471CFEF}"/>
              </a:ext>
            </a:extLst>
          </p:cNvPr>
          <p:cNvPicPr>
            <a:picLocks noChangeAspect="1"/>
          </p:cNvPicPr>
          <p:nvPr/>
        </p:nvPicPr>
        <p:blipFill>
          <a:blip r:embed="rId3"/>
          <a:srcRect t="14764" r="4" b="5218"/>
          <a:stretch>
            <a:fillRect/>
          </a:stretch>
        </p:blipFill>
        <p:spPr>
          <a:xfrm rot="5400000">
            <a:off x="2986615" y="1805514"/>
            <a:ext cx="5410200" cy="3246971"/>
          </a:xfrm>
          <a:prstGeom prst="rect">
            <a:avLst/>
          </a:prstGeom>
        </p:spPr>
      </p:pic>
      <p:cxnSp>
        <p:nvCxnSpPr>
          <p:cNvPr id="21" name="Straight Connector 20">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13696"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60E2BB7-F04C-1428-DB36-96CC23B4CA59}"/>
              </a:ext>
            </a:extLst>
          </p:cNvPr>
          <p:cNvSpPr txBox="1"/>
          <p:nvPr/>
        </p:nvSpPr>
        <p:spPr>
          <a:xfrm>
            <a:off x="7918447" y="899260"/>
            <a:ext cx="3571315" cy="527504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r>
              <a:rPr lang="en-US" dirty="0"/>
              <a:t>  The birds and the bees are great for learning because you get to listen to the bird calls in near by trees or on the bay. </a:t>
            </a:r>
          </a:p>
          <a:p>
            <a:pPr indent="-228600">
              <a:lnSpc>
                <a:spcPct val="110000"/>
              </a:lnSpc>
              <a:spcAft>
                <a:spcPts val="600"/>
              </a:spcAft>
              <a:buFont typeface="Arial" panose="020B0604020202020204" pitchFamily="34" charset="0"/>
              <a:buChar char="•"/>
            </a:pPr>
            <a:r>
              <a:rPr lang="en-US" dirty="0"/>
              <a:t>The birds in the pictures are called Carrion Crow, these crows are very common in Swansea. </a:t>
            </a:r>
          </a:p>
          <a:p>
            <a:pPr indent="-228600">
              <a:lnSpc>
                <a:spcPct val="11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925975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C896A13E-5C9D-4C6C-B52D-A2C74DEFC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DEA50AF-13FA-F19A-E2AE-5B19136EE69F}"/>
              </a:ext>
            </a:extLst>
          </p:cNvPr>
          <p:cNvSpPr txBox="1"/>
          <p:nvPr/>
        </p:nvSpPr>
        <p:spPr>
          <a:xfrm>
            <a:off x="700088" y="2226373"/>
            <a:ext cx="3968165" cy="40903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dirty="0"/>
              <a:t>The flowers give beautiful smells and attract bees to collect their nectar, the Seafront Garden has flowerbeds all around to protect and encourage the plants to grow. When myself or my family eat bananas we place the skins into the flowerbeds to help the soil. </a:t>
            </a:r>
            <a:endParaRPr lang="en-US"/>
          </a:p>
        </p:txBody>
      </p:sp>
      <p:pic>
        <p:nvPicPr>
          <p:cNvPr id="3" name="Picture 2" descr="A green bucket with dirt and leaves&#10;&#10;AI-generated content may be incorrect.">
            <a:extLst>
              <a:ext uri="{FF2B5EF4-FFF2-40B4-BE49-F238E27FC236}">
                <a16:creationId xmlns:a16="http://schemas.microsoft.com/office/drawing/2014/main" id="{45E6F0FF-A369-0B46-DF30-BC4A7604F3C9}"/>
              </a:ext>
            </a:extLst>
          </p:cNvPr>
          <p:cNvPicPr>
            <a:picLocks noChangeAspect="1"/>
          </p:cNvPicPr>
          <p:nvPr/>
        </p:nvPicPr>
        <p:blipFill>
          <a:blip r:embed="rId2"/>
          <a:srcRect t="353" r="5" b="5"/>
          <a:stretch>
            <a:fillRect/>
          </a:stretch>
        </p:blipFill>
        <p:spPr>
          <a:xfrm>
            <a:off x="5310196" y="30"/>
            <a:ext cx="3476626" cy="3464344"/>
          </a:xfrm>
          <a:prstGeom prst="rect">
            <a:avLst/>
          </a:prstGeom>
        </p:spPr>
      </p:pic>
      <p:pic>
        <p:nvPicPr>
          <p:cNvPr id="4" name="Picture 3" descr="A close up of purple flowers&#10;&#10;AI-generated content may be incorrect.">
            <a:extLst>
              <a:ext uri="{FF2B5EF4-FFF2-40B4-BE49-F238E27FC236}">
                <a16:creationId xmlns:a16="http://schemas.microsoft.com/office/drawing/2014/main" id="{AEC08E62-D512-CF99-B098-DDA33BC868BB}"/>
              </a:ext>
            </a:extLst>
          </p:cNvPr>
          <p:cNvPicPr>
            <a:picLocks noChangeAspect="1"/>
          </p:cNvPicPr>
          <p:nvPr/>
        </p:nvPicPr>
        <p:blipFill>
          <a:blip r:embed="rId3"/>
          <a:srcRect t="2196" b="21557"/>
          <a:stretch>
            <a:fillRect/>
          </a:stretch>
        </p:blipFill>
        <p:spPr>
          <a:xfrm>
            <a:off x="8784295" y="10"/>
            <a:ext cx="3407704" cy="3464373"/>
          </a:xfrm>
          <a:prstGeom prst="rect">
            <a:avLst/>
          </a:prstGeom>
        </p:spPr>
      </p:pic>
      <p:pic>
        <p:nvPicPr>
          <p:cNvPr id="5" name="Picture 4" descr="A group of pink flowers&#10;&#10;AI-generated content may be incorrect.">
            <a:extLst>
              <a:ext uri="{FF2B5EF4-FFF2-40B4-BE49-F238E27FC236}">
                <a16:creationId xmlns:a16="http://schemas.microsoft.com/office/drawing/2014/main" id="{2341CB14-9E40-F9DA-1016-089AFC4C63F3}"/>
              </a:ext>
            </a:extLst>
          </p:cNvPr>
          <p:cNvPicPr>
            <a:picLocks noChangeAspect="1"/>
          </p:cNvPicPr>
          <p:nvPr/>
        </p:nvPicPr>
        <p:blipFill>
          <a:blip r:embed="rId4"/>
          <a:srcRect r="26792" b="2"/>
          <a:stretch>
            <a:fillRect/>
          </a:stretch>
        </p:blipFill>
        <p:spPr>
          <a:xfrm rot="5400000">
            <a:off x="5351703" y="3422887"/>
            <a:ext cx="3393611" cy="3476626"/>
          </a:xfrm>
          <a:prstGeom prst="rect">
            <a:avLst/>
          </a:prstGeom>
        </p:spPr>
      </p:pic>
      <p:pic>
        <p:nvPicPr>
          <p:cNvPr id="2" name="Picture 1" descr="A close up of a plant&#10;&#10;AI-generated content may be incorrect.">
            <a:extLst>
              <a:ext uri="{FF2B5EF4-FFF2-40B4-BE49-F238E27FC236}">
                <a16:creationId xmlns:a16="http://schemas.microsoft.com/office/drawing/2014/main" id="{3FF65921-5A7D-CD35-2CD9-13AF7E6AA502}"/>
              </a:ext>
            </a:extLst>
          </p:cNvPr>
          <p:cNvPicPr>
            <a:picLocks noChangeAspect="1"/>
          </p:cNvPicPr>
          <p:nvPr/>
        </p:nvPicPr>
        <p:blipFill>
          <a:blip r:embed="rId5"/>
          <a:srcRect t="414" r="-3" b="-3"/>
          <a:stretch>
            <a:fillRect/>
          </a:stretch>
        </p:blipFill>
        <p:spPr>
          <a:xfrm>
            <a:off x="8784295" y="3464386"/>
            <a:ext cx="3407704" cy="3393611"/>
          </a:xfrm>
          <a:prstGeom prst="rect">
            <a:avLst/>
          </a:prstGeom>
        </p:spPr>
      </p:pic>
    </p:spTree>
    <p:extLst>
      <p:ext uri="{BB962C8B-B14F-4D97-AF65-F5344CB8AC3E}">
        <p14:creationId xmlns:p14="http://schemas.microsoft.com/office/powerpoint/2010/main" val="3313498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8" name="Straight Connector 47">
            <a:extLst>
              <a:ext uri="{FF2B5EF4-FFF2-40B4-BE49-F238E27FC236}">
                <a16:creationId xmlns:a16="http://schemas.microsoft.com/office/drawing/2014/main" id="{C896A13E-5C9D-4C6C-B52D-A2C74DEFC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46AA09C-BF6B-ABBC-2890-88C238C6C45F}"/>
              </a:ext>
            </a:extLst>
          </p:cNvPr>
          <p:cNvSpPr txBox="1"/>
          <p:nvPr/>
        </p:nvSpPr>
        <p:spPr>
          <a:xfrm>
            <a:off x="700088" y="2226373"/>
            <a:ext cx="3968165" cy="40903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dirty="0"/>
              <a:t>Down by the Seafront Garden we have a homemade birdhouse to invite birds to the garden, to show that the seafront garden is a welcoming place for the birds and the bees. Collecting shells from the beach to put into the flower beds so the animals can build homes, while collec</a:t>
            </a:r>
            <a:r>
              <a:rPr lang="en-US"/>
              <a:t>ting shells we pick up litter and take them home to put into the correct bins.</a:t>
            </a:r>
            <a:endParaRPr lang="en-US" dirty="0"/>
          </a:p>
        </p:txBody>
      </p:sp>
      <p:pic>
        <p:nvPicPr>
          <p:cNvPr id="4" name="Picture 3" descr="A birdhouse on a wood wall&#10;&#10;AI-generated content may be incorrect.">
            <a:extLst>
              <a:ext uri="{FF2B5EF4-FFF2-40B4-BE49-F238E27FC236}">
                <a16:creationId xmlns:a16="http://schemas.microsoft.com/office/drawing/2014/main" id="{827B3D65-9B38-3FEA-C2A1-1999A55C1FE4}"/>
              </a:ext>
            </a:extLst>
          </p:cNvPr>
          <p:cNvPicPr>
            <a:picLocks noChangeAspect="1"/>
          </p:cNvPicPr>
          <p:nvPr/>
        </p:nvPicPr>
        <p:blipFill>
          <a:blip r:embed="rId2"/>
          <a:srcRect l="8540" r="16727" b="2"/>
          <a:stretch>
            <a:fillRect/>
          </a:stretch>
        </p:blipFill>
        <p:spPr>
          <a:xfrm rot="5400000">
            <a:off x="5316337" y="-6111"/>
            <a:ext cx="3464344" cy="3476626"/>
          </a:xfrm>
          <a:prstGeom prst="rect">
            <a:avLst/>
          </a:prstGeom>
        </p:spPr>
      </p:pic>
      <p:pic>
        <p:nvPicPr>
          <p:cNvPr id="2" name="Picture 1">
            <a:extLst>
              <a:ext uri="{FF2B5EF4-FFF2-40B4-BE49-F238E27FC236}">
                <a16:creationId xmlns:a16="http://schemas.microsoft.com/office/drawing/2014/main" id="{3B36501E-320A-8BC1-D5B0-3540001815F3}"/>
              </a:ext>
            </a:extLst>
          </p:cNvPr>
          <p:cNvPicPr>
            <a:picLocks noChangeAspect="1"/>
          </p:cNvPicPr>
          <p:nvPr/>
        </p:nvPicPr>
        <p:blipFill>
          <a:blip r:embed="rId3"/>
          <a:srcRect l="1636" r="1" b="1"/>
          <a:stretch>
            <a:fillRect/>
          </a:stretch>
        </p:blipFill>
        <p:spPr>
          <a:xfrm>
            <a:off x="8784295" y="10"/>
            <a:ext cx="3407704" cy="3464373"/>
          </a:xfrm>
          <a:prstGeom prst="rect">
            <a:avLst/>
          </a:prstGeom>
        </p:spPr>
      </p:pic>
      <p:pic>
        <p:nvPicPr>
          <p:cNvPr id="8" name="Picture 7" descr="A pile of shells on sand&#10;&#10;AI-generated content may be incorrect.">
            <a:extLst>
              <a:ext uri="{FF2B5EF4-FFF2-40B4-BE49-F238E27FC236}">
                <a16:creationId xmlns:a16="http://schemas.microsoft.com/office/drawing/2014/main" id="{4283B20C-C660-4A22-29C8-4A153E937E00}"/>
              </a:ext>
            </a:extLst>
          </p:cNvPr>
          <p:cNvPicPr>
            <a:picLocks noChangeAspect="1"/>
          </p:cNvPicPr>
          <p:nvPr/>
        </p:nvPicPr>
        <p:blipFill>
          <a:blip r:embed="rId4"/>
          <a:srcRect r="5" b="2393"/>
          <a:stretch>
            <a:fillRect/>
          </a:stretch>
        </p:blipFill>
        <p:spPr>
          <a:xfrm>
            <a:off x="5310196" y="3464395"/>
            <a:ext cx="3476626" cy="3393611"/>
          </a:xfrm>
          <a:prstGeom prst="rect">
            <a:avLst/>
          </a:prstGeom>
        </p:spPr>
      </p:pic>
      <p:pic>
        <p:nvPicPr>
          <p:cNvPr id="3" name="Picture 2" descr="A bag of garbage in a bag&#10;&#10;AI-generated content may be incorrect.">
            <a:extLst>
              <a:ext uri="{FF2B5EF4-FFF2-40B4-BE49-F238E27FC236}">
                <a16:creationId xmlns:a16="http://schemas.microsoft.com/office/drawing/2014/main" id="{EAFE42E1-1DC6-8F47-4E25-8F86142B2345}"/>
              </a:ext>
            </a:extLst>
          </p:cNvPr>
          <p:cNvPicPr>
            <a:picLocks noChangeAspect="1"/>
          </p:cNvPicPr>
          <p:nvPr/>
        </p:nvPicPr>
        <p:blipFill>
          <a:blip r:embed="rId5"/>
          <a:srcRect r="-3" b="411"/>
          <a:stretch>
            <a:fillRect/>
          </a:stretch>
        </p:blipFill>
        <p:spPr>
          <a:xfrm>
            <a:off x="8784295" y="3464386"/>
            <a:ext cx="3407704" cy="3393611"/>
          </a:xfrm>
          <a:prstGeom prst="rect">
            <a:avLst/>
          </a:prstGeom>
        </p:spPr>
      </p:pic>
      <p:sp>
        <p:nvSpPr>
          <p:cNvPr id="5" name="TextBox 4">
            <a:extLst>
              <a:ext uri="{FF2B5EF4-FFF2-40B4-BE49-F238E27FC236}">
                <a16:creationId xmlns:a16="http://schemas.microsoft.com/office/drawing/2014/main" id="{CF2D1A58-0A9F-EB5E-7FB2-4FD009AA1FCA}"/>
              </a:ext>
            </a:extLst>
          </p:cNvPr>
          <p:cNvSpPr txBox="1"/>
          <p:nvPr/>
        </p:nvSpPr>
        <p:spPr>
          <a:xfrm>
            <a:off x="9425126" y="1080116"/>
            <a:ext cx="2234213" cy="5370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9EF726AD-5E87-B81D-18D1-692AA1882064}"/>
              </a:ext>
            </a:extLst>
          </p:cNvPr>
          <p:cNvSpPr txBox="1"/>
          <p:nvPr/>
        </p:nvSpPr>
        <p:spPr>
          <a:xfrm>
            <a:off x="8862874" y="1020931"/>
            <a:ext cx="2604116" cy="528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7" name="Picture 6" descr="A pile of shells on sand&#10;&#10;AI-generated content may be incorrect.">
            <a:extLst>
              <a:ext uri="{FF2B5EF4-FFF2-40B4-BE49-F238E27FC236}">
                <a16:creationId xmlns:a16="http://schemas.microsoft.com/office/drawing/2014/main" id="{FE1562E5-89B3-7062-94F8-E4E391D342E2}"/>
              </a:ext>
            </a:extLst>
          </p:cNvPr>
          <p:cNvPicPr>
            <a:picLocks noChangeAspect="1"/>
          </p:cNvPicPr>
          <p:nvPr/>
        </p:nvPicPr>
        <p:blipFill>
          <a:blip r:embed="rId4"/>
          <a:srcRect l="-166479" t="-81633" r="166479" b="81818"/>
          <a:stretch>
            <a:fillRect/>
          </a:stretch>
        </p:blipFill>
        <p:spPr>
          <a:xfrm>
            <a:off x="700693" y="7337416"/>
            <a:ext cx="3950568" cy="1224582"/>
          </a:xfrm>
          <a:prstGeom prst="rect">
            <a:avLst/>
          </a:prstGeom>
        </p:spPr>
      </p:pic>
    </p:spTree>
    <p:extLst>
      <p:ext uri="{BB962C8B-B14F-4D97-AF65-F5344CB8AC3E}">
        <p14:creationId xmlns:p14="http://schemas.microsoft.com/office/powerpoint/2010/main" val="3035916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ird in a tree&#10;&#10;AI-generated content may be incorrect.">
            <a:extLst>
              <a:ext uri="{FF2B5EF4-FFF2-40B4-BE49-F238E27FC236}">
                <a16:creationId xmlns:a16="http://schemas.microsoft.com/office/drawing/2014/main" id="{50E33B28-25E6-5485-4B37-7011B2F3AB3B}"/>
              </a:ext>
            </a:extLst>
          </p:cNvPr>
          <p:cNvPicPr>
            <a:picLocks noChangeAspect="1"/>
          </p:cNvPicPr>
          <p:nvPr/>
        </p:nvPicPr>
        <p:blipFill>
          <a:blip r:embed="rId2"/>
          <a:srcRect t="15480" r="4" b="3771"/>
          <a:stretch>
            <a:fillRect/>
          </a:stretch>
        </p:blipFill>
        <p:spPr>
          <a:xfrm rot="5400000">
            <a:off x="-275172" y="1790700"/>
            <a:ext cx="5410200" cy="3276600"/>
          </a:xfrm>
          <a:prstGeom prst="rect">
            <a:avLst/>
          </a:prstGeom>
        </p:spPr>
      </p:pic>
      <p:pic>
        <p:nvPicPr>
          <p:cNvPr id="5" name="Picture 4" descr="A bird sitting on a tree branch&#10;&#10;AI-generated content may be incorrect.">
            <a:extLst>
              <a:ext uri="{FF2B5EF4-FFF2-40B4-BE49-F238E27FC236}">
                <a16:creationId xmlns:a16="http://schemas.microsoft.com/office/drawing/2014/main" id="{28DAB966-4773-C486-DE9A-783B4038F2B1}"/>
              </a:ext>
            </a:extLst>
          </p:cNvPr>
          <p:cNvPicPr>
            <a:picLocks noChangeAspect="1"/>
          </p:cNvPicPr>
          <p:nvPr/>
        </p:nvPicPr>
        <p:blipFill>
          <a:blip r:embed="rId3"/>
          <a:srcRect t="10332" r="4" b="9650"/>
          <a:stretch>
            <a:fillRect/>
          </a:stretch>
        </p:blipFill>
        <p:spPr>
          <a:xfrm rot="5400000">
            <a:off x="2986615" y="1805514"/>
            <a:ext cx="5410200" cy="3246971"/>
          </a:xfrm>
          <a:prstGeom prst="rect">
            <a:avLst/>
          </a:prstGeom>
        </p:spPr>
      </p:pic>
      <p:cxnSp>
        <p:nvCxnSpPr>
          <p:cNvPr id="13" name="Straight Connector 12">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13696"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E38760A-194B-6706-8C63-00E0F9C400D3}"/>
              </a:ext>
            </a:extLst>
          </p:cNvPr>
          <p:cNvSpPr txBox="1"/>
          <p:nvPr/>
        </p:nvSpPr>
        <p:spPr>
          <a:xfrm>
            <a:off x="7918447" y="2292096"/>
            <a:ext cx="3571315" cy="39134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r>
              <a:rPr lang="en-US" dirty="0"/>
              <a:t>There are many sounds from the birds and the bees that we hear at all hours, we will hear the House Sparrows calls during summer days in the bush at the bottom of the garden, and the big tree where the Carrion Crows hide while searching. The sound the </a:t>
            </a:r>
            <a:r>
              <a:rPr lang="en-US" dirty="0" err="1"/>
              <a:t>seaguls</a:t>
            </a:r>
            <a:r>
              <a:rPr lang="en-US" dirty="0"/>
              <a:t> make </a:t>
            </a:r>
            <a:r>
              <a:rPr lang="en-US"/>
              <a:t>whilst</a:t>
            </a:r>
            <a:r>
              <a:rPr lang="en-US" dirty="0"/>
              <a:t> talking to each other </a:t>
            </a:r>
            <a:r>
              <a:rPr lang="en-US"/>
              <a:t>over the bay. </a:t>
            </a:r>
          </a:p>
        </p:txBody>
      </p:sp>
    </p:spTree>
    <p:extLst>
      <p:ext uri="{BB962C8B-B14F-4D97-AF65-F5344CB8AC3E}">
        <p14:creationId xmlns:p14="http://schemas.microsoft.com/office/powerpoint/2010/main" val="275839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red flowers&#10;&#10;AI-generated content may be incorrect.">
            <a:extLst>
              <a:ext uri="{FF2B5EF4-FFF2-40B4-BE49-F238E27FC236}">
                <a16:creationId xmlns:a16="http://schemas.microsoft.com/office/drawing/2014/main" id="{B8BFEFCD-A365-23E9-AE55-F37F5C4E4FF5}"/>
              </a:ext>
            </a:extLst>
          </p:cNvPr>
          <p:cNvPicPr>
            <a:picLocks noChangeAspect="1"/>
          </p:cNvPicPr>
          <p:nvPr/>
        </p:nvPicPr>
        <p:blipFill>
          <a:blip r:embed="rId2"/>
          <a:srcRect t="6165" r="2" b="17883"/>
          <a:stretch>
            <a:fillRect/>
          </a:stretch>
        </p:blipFill>
        <p:spPr>
          <a:xfrm>
            <a:off x="791628" y="723900"/>
            <a:ext cx="3276600" cy="5410200"/>
          </a:xfrm>
          <a:prstGeom prst="rect">
            <a:avLst/>
          </a:prstGeom>
        </p:spPr>
      </p:pic>
      <p:pic>
        <p:nvPicPr>
          <p:cNvPr id="4" name="Content Placeholder 3" descr="A close up of red flowers&#10;&#10;AI-generated content may be incorrect.">
            <a:extLst>
              <a:ext uri="{FF2B5EF4-FFF2-40B4-BE49-F238E27FC236}">
                <a16:creationId xmlns:a16="http://schemas.microsoft.com/office/drawing/2014/main" id="{46A2E09A-FD9E-32D2-CBE0-7A97486935CE}"/>
              </a:ext>
            </a:extLst>
          </p:cNvPr>
          <p:cNvPicPr>
            <a:picLocks noChangeAspect="1"/>
          </p:cNvPicPr>
          <p:nvPr/>
        </p:nvPicPr>
        <p:blipFill>
          <a:blip r:embed="rId3"/>
          <a:srcRect t="15383" r="2" b="7972"/>
          <a:stretch>
            <a:fillRect/>
          </a:stretch>
        </p:blipFill>
        <p:spPr>
          <a:xfrm>
            <a:off x="4068230" y="723900"/>
            <a:ext cx="3246971" cy="5410200"/>
          </a:xfrm>
          <a:prstGeom prst="rect">
            <a:avLst/>
          </a:prstGeom>
        </p:spPr>
      </p:pic>
      <p:cxnSp>
        <p:nvCxnSpPr>
          <p:cNvPr id="14" name="Straight Connector 13">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13696"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204EFEB7-CFEF-94FC-17D5-940309C11EF9}"/>
              </a:ext>
            </a:extLst>
          </p:cNvPr>
          <p:cNvSpPr>
            <a:spLocks noGrp="1"/>
          </p:cNvSpPr>
          <p:nvPr>
            <p:ph idx="1"/>
          </p:nvPr>
        </p:nvSpPr>
        <p:spPr>
          <a:xfrm>
            <a:off x="7962835" y="945650"/>
            <a:ext cx="3526927" cy="5222898"/>
          </a:xfrm>
        </p:spPr>
        <p:txBody>
          <a:bodyPr vert="horz" lIns="91440" tIns="45720" rIns="91440" bIns="45720" rtlCol="0" anchor="t">
            <a:normAutofit/>
          </a:bodyPr>
          <a:lstStyle/>
          <a:p>
            <a:r>
              <a:rPr lang="en-US" dirty="0"/>
              <a:t>There are different </a:t>
            </a:r>
            <a:r>
              <a:rPr lang="en-US" dirty="0" err="1"/>
              <a:t>colour</a:t>
            </a:r>
            <a:r>
              <a:rPr lang="en-US" dirty="0"/>
              <a:t> flowers in the Seafront Garden, this can be a learning opportunity for children to discover all different flowers and </a:t>
            </a:r>
            <a:r>
              <a:rPr lang="en-US" dirty="0" err="1"/>
              <a:t>colours</a:t>
            </a:r>
            <a:r>
              <a:rPr lang="en-US" dirty="0"/>
              <a:t>, and also the different textures of each flower. </a:t>
            </a:r>
          </a:p>
        </p:txBody>
      </p:sp>
    </p:spTree>
    <p:extLst>
      <p:ext uri="{BB962C8B-B14F-4D97-AF65-F5344CB8AC3E}">
        <p14:creationId xmlns:p14="http://schemas.microsoft.com/office/powerpoint/2010/main" val="3016242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pider web with water droplets on it&#10;&#10;AI-generated content may be incorrect.">
            <a:extLst>
              <a:ext uri="{FF2B5EF4-FFF2-40B4-BE49-F238E27FC236}">
                <a16:creationId xmlns:a16="http://schemas.microsoft.com/office/drawing/2014/main" id="{66F59BE0-6AFC-88EC-A146-A26FD91C8341}"/>
              </a:ext>
            </a:extLst>
          </p:cNvPr>
          <p:cNvPicPr>
            <a:picLocks noChangeAspect="1"/>
          </p:cNvPicPr>
          <p:nvPr/>
        </p:nvPicPr>
        <p:blipFill>
          <a:blip r:embed="rId2"/>
          <a:srcRect t="2941" r="2" b="21107"/>
          <a:stretch>
            <a:fillRect/>
          </a:stretch>
        </p:blipFill>
        <p:spPr>
          <a:xfrm>
            <a:off x="791628" y="723900"/>
            <a:ext cx="3276600" cy="5410200"/>
          </a:xfrm>
          <a:prstGeom prst="rect">
            <a:avLst/>
          </a:prstGeom>
        </p:spPr>
      </p:pic>
      <p:pic>
        <p:nvPicPr>
          <p:cNvPr id="4" name="Content Placeholder 3" descr="A snail on the ground&#10;&#10;AI-generated content may be incorrect.">
            <a:extLst>
              <a:ext uri="{FF2B5EF4-FFF2-40B4-BE49-F238E27FC236}">
                <a16:creationId xmlns:a16="http://schemas.microsoft.com/office/drawing/2014/main" id="{44A26A60-884F-7E9E-48EE-61EAB2DD482C}"/>
              </a:ext>
            </a:extLst>
          </p:cNvPr>
          <p:cNvPicPr>
            <a:picLocks noChangeAspect="1"/>
          </p:cNvPicPr>
          <p:nvPr/>
        </p:nvPicPr>
        <p:blipFill>
          <a:blip r:embed="rId3"/>
          <a:srcRect t="15585" r="2" b="7770"/>
          <a:stretch>
            <a:fillRect/>
          </a:stretch>
        </p:blipFill>
        <p:spPr>
          <a:xfrm>
            <a:off x="4068230" y="723900"/>
            <a:ext cx="3246971" cy="5410200"/>
          </a:xfrm>
          <a:prstGeom prst="rect">
            <a:avLst/>
          </a:prstGeom>
        </p:spPr>
      </p:pic>
      <p:cxnSp>
        <p:nvCxnSpPr>
          <p:cNvPr id="27" name="Straight Connector 26">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13696"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Content Placeholder 21">
            <a:extLst>
              <a:ext uri="{FF2B5EF4-FFF2-40B4-BE49-F238E27FC236}">
                <a16:creationId xmlns:a16="http://schemas.microsoft.com/office/drawing/2014/main" id="{9B9AB21E-5E63-EF5B-2B2B-1BCD1749FCA4}"/>
              </a:ext>
            </a:extLst>
          </p:cNvPr>
          <p:cNvSpPr>
            <a:spLocks noGrp="1"/>
          </p:cNvSpPr>
          <p:nvPr>
            <p:ph idx="1"/>
          </p:nvPr>
        </p:nvSpPr>
        <p:spPr>
          <a:xfrm>
            <a:off x="7918447" y="930490"/>
            <a:ext cx="3571315" cy="5237573"/>
          </a:xfrm>
        </p:spPr>
        <p:txBody>
          <a:bodyPr vert="horz" lIns="91440" tIns="45720" rIns="91440" bIns="45720" rtlCol="0" anchor="t">
            <a:normAutofit/>
          </a:bodyPr>
          <a:lstStyle/>
          <a:p>
            <a:r>
              <a:rPr lang="en-US" dirty="0"/>
              <a:t>See how strong the silk is on the spiderweb by the prominent </a:t>
            </a:r>
            <a:r>
              <a:rPr lang="en-US"/>
              <a:t>raindrops that are sitting on the web. Snails</a:t>
            </a:r>
            <a:r>
              <a:rPr lang="en-US" dirty="0"/>
              <a:t> love the Seafront Garden because of the wet grass and the water from watering the flowerbeds. </a:t>
            </a:r>
          </a:p>
        </p:txBody>
      </p:sp>
    </p:spTree>
    <p:extLst>
      <p:ext uri="{BB962C8B-B14F-4D97-AF65-F5344CB8AC3E}">
        <p14:creationId xmlns:p14="http://schemas.microsoft.com/office/powerpoint/2010/main" val="3357064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og with a tennis ball in its mouth&#10;&#10;AI-generated content may be incorrect.">
            <a:extLst>
              <a:ext uri="{FF2B5EF4-FFF2-40B4-BE49-F238E27FC236}">
                <a16:creationId xmlns:a16="http://schemas.microsoft.com/office/drawing/2014/main" id="{CB06CAAD-C410-7162-5595-B2E203E61300}"/>
              </a:ext>
            </a:extLst>
          </p:cNvPr>
          <p:cNvPicPr>
            <a:picLocks noChangeAspect="1"/>
          </p:cNvPicPr>
          <p:nvPr/>
        </p:nvPicPr>
        <p:blipFill>
          <a:blip r:embed="rId2"/>
          <a:srcRect l="5996" r="12440" b="1"/>
          <a:stretch>
            <a:fillRect/>
          </a:stretch>
        </p:blipFill>
        <p:spPr>
          <a:xfrm>
            <a:off x="20" y="-17929"/>
            <a:ext cx="4206220" cy="6875929"/>
          </a:xfrm>
          <a:prstGeom prst="rect">
            <a:avLst/>
          </a:prstGeom>
        </p:spPr>
      </p:pic>
      <p:cxnSp>
        <p:nvCxnSpPr>
          <p:cNvPr id="35" name="Straight Connector 34">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Content Placeholder 20">
            <a:extLst>
              <a:ext uri="{FF2B5EF4-FFF2-40B4-BE49-F238E27FC236}">
                <a16:creationId xmlns:a16="http://schemas.microsoft.com/office/drawing/2014/main" id="{5D9D7910-65FF-9E21-9E13-8C8B669E15BA}"/>
              </a:ext>
            </a:extLst>
          </p:cNvPr>
          <p:cNvSpPr>
            <a:spLocks noGrp="1"/>
          </p:cNvSpPr>
          <p:nvPr>
            <p:ph idx="1"/>
          </p:nvPr>
        </p:nvSpPr>
        <p:spPr>
          <a:xfrm>
            <a:off x="4889162" y="934730"/>
            <a:ext cx="6605730" cy="5027158"/>
          </a:xfrm>
        </p:spPr>
        <p:txBody>
          <a:bodyPr vert="horz" lIns="91440" tIns="45720" rIns="91440" bIns="45720" rtlCol="0" anchor="t">
            <a:normAutofit/>
          </a:bodyPr>
          <a:lstStyle/>
          <a:p>
            <a:r>
              <a:rPr lang="en-US" cap="all" dirty="0">
                <a:latin typeface="Arial Nova"/>
                <a:ea typeface="Calibri"/>
                <a:cs typeface="Calibri"/>
              </a:rPr>
              <a:t>THE SEAFRONT GARDEN IS PERFECT FOR ANY ANIMALS INCUDING DOGS, growing up with a dog felt like a blessing, being an outdoors child was very inspiring. I would spend dawn until dust in the seafront garden whether that was with Charlie or on my own. Listening to the animals or playing fetch with </a:t>
            </a:r>
            <a:r>
              <a:rPr lang="en-US" cap="all">
                <a:latin typeface="Arial Nova"/>
                <a:ea typeface="Calibri"/>
                <a:cs typeface="Calibri"/>
              </a:rPr>
              <a:t>Charlie</a:t>
            </a:r>
            <a:r>
              <a:rPr lang="en-US" cap="all" dirty="0">
                <a:latin typeface="Arial Nova"/>
                <a:ea typeface="Calibri"/>
                <a:cs typeface="Calibri"/>
              </a:rPr>
              <a:t>. He loved the outdoors as well always wanting to run around. Having an animal can be great for sustainability because it gets people going </a:t>
            </a:r>
            <a:r>
              <a:rPr lang="en-US" cap="all">
                <a:latin typeface="Arial Nova"/>
                <a:ea typeface="Calibri"/>
                <a:cs typeface="Calibri"/>
              </a:rPr>
              <a:t>out and going on walks. </a:t>
            </a:r>
            <a:endParaRPr lang="en-US" cap="all" dirty="0">
              <a:latin typeface="Arial Nova"/>
              <a:ea typeface="Calibri"/>
              <a:cs typeface="Calibri"/>
            </a:endParaRPr>
          </a:p>
        </p:txBody>
      </p:sp>
      <p:cxnSp>
        <p:nvCxnSpPr>
          <p:cNvPr id="37" name="Straight Connector 36">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91354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ChronicleVTI</vt:lpstr>
      <vt:lpstr>Regenerating Paradise? Sustainability in the Early Years </vt:lpstr>
      <vt:lpstr>Brionny Coombes- 2208237 all the words and images are my own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382</cp:revision>
  <dcterms:created xsi:type="dcterms:W3CDTF">2013-07-15T20:26:40Z</dcterms:created>
  <dcterms:modified xsi:type="dcterms:W3CDTF">2026-05-17T11:41:55Z</dcterms:modified>
</cp:coreProperties>
</file>