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Lst>
  <p:sldSz cx="12801600" cy="96012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3" d="100"/>
          <a:sy n="53" d="100"/>
        </p:scale>
        <p:origin x="12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tableStyles" Target="tableStyles.xml" /><Relationship Id="rId5" Type="http://schemas.openxmlformats.org/officeDocument/2006/relationships/theme" Target="theme/theme1.xml" /><Relationship Id="rId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59486" y="1571308"/>
            <a:ext cx="10882631" cy="3342640"/>
          </a:xfrm>
        </p:spPr>
        <p:txBody>
          <a:bodyPr anchor="b">
            <a:normAutofit/>
          </a:bodyPr>
          <a:lstStyle>
            <a:lvl1pPr algn="ctr">
              <a:defRPr sz="6720"/>
            </a:lvl1pPr>
          </a:lstStyle>
          <a:p>
            <a:r>
              <a:rPr lang="en-US"/>
              <a:t>Click to edit Master title style</a:t>
            </a:r>
            <a:endParaRPr lang="en-US" dirty="0"/>
          </a:p>
        </p:txBody>
      </p:sp>
      <p:sp>
        <p:nvSpPr>
          <p:cNvPr id="3" name="Subtitle 2"/>
          <p:cNvSpPr>
            <a:spLocks noGrp="1"/>
          </p:cNvSpPr>
          <p:nvPr>
            <p:ph type="subTitle" idx="1"/>
          </p:nvPr>
        </p:nvSpPr>
        <p:spPr>
          <a:xfrm>
            <a:off x="959486" y="5042853"/>
            <a:ext cx="10882631"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405769-EF0D-432B-B312-55B0D6C0DAE8}"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2941436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405769-EF0D-432B-B312-55B0D6C0DAE8}"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2039357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0706" y="920118"/>
            <a:ext cx="10220188" cy="3993832"/>
          </a:xfrm>
        </p:spPr>
        <p:txBody>
          <a:bodyPr anchor="b">
            <a:normAutofit/>
          </a:bodyPr>
          <a:lstStyle>
            <a:lvl1pPr>
              <a:defRPr sz="4760"/>
            </a:lvl1pPr>
          </a:lstStyle>
          <a:p>
            <a:r>
              <a:rPr lang="en-US"/>
              <a:t>Click to edit Master title style</a:t>
            </a:r>
            <a:endParaRPr lang="en-US" dirty="0"/>
          </a:p>
        </p:txBody>
      </p:sp>
      <p:sp>
        <p:nvSpPr>
          <p:cNvPr id="3" name="Text Placeholder 2"/>
          <p:cNvSpPr>
            <a:spLocks noGrp="1"/>
          </p:cNvSpPr>
          <p:nvPr>
            <p:ph type="body" idx="1"/>
          </p:nvPr>
        </p:nvSpPr>
        <p:spPr>
          <a:xfrm>
            <a:off x="1290706" y="5042855"/>
            <a:ext cx="10220188" cy="2100262"/>
          </a:xfrm>
        </p:spPr>
        <p:txBody>
          <a:bodyPr/>
          <a:lstStyle>
            <a:lvl1pPr marL="0" indent="0" algn="ctr">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405769-EF0D-432B-B312-55B0D6C0DAE8}"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3232364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59487" y="853442"/>
            <a:ext cx="10871449" cy="185684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59485" y="2923649"/>
            <a:ext cx="5361304" cy="51840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2073" y="2923649"/>
            <a:ext cx="5348862" cy="51840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3672172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59487" y="853442"/>
            <a:ext cx="10871449"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81598" y="2923648"/>
            <a:ext cx="5040456" cy="1153477"/>
          </a:xfrm>
        </p:spPr>
        <p:txBody>
          <a:bodyPr anchor="b"/>
          <a:lstStyle>
            <a:lvl1pPr marL="0" indent="0">
              <a:lnSpc>
                <a:spcPct val="100000"/>
              </a:lnSpc>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959485" y="4077125"/>
            <a:ext cx="5362568" cy="4030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02923" y="2923648"/>
            <a:ext cx="5028012" cy="1153477"/>
          </a:xfrm>
        </p:spPr>
        <p:txBody>
          <a:bodyPr anchor="b"/>
          <a:lstStyle>
            <a:lvl1pPr marL="0" indent="0">
              <a:lnSpc>
                <a:spcPct val="100000"/>
              </a:lnSpc>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0" y="4077125"/>
            <a:ext cx="5350125" cy="4030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405769-EF0D-432B-B312-55B0D6C0DAE8}" type="datetimeFigureOut">
              <a:rPr lang="en-IN" smtClean="0"/>
              <a:t>04-03-2026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719173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405769-EF0D-432B-B312-55B0D6C0DAE8}" type="datetimeFigureOut">
              <a:rPr lang="en-IN" smtClean="0"/>
              <a:t>04-03-2026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4245567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405769-EF0D-432B-B312-55B0D6C0DAE8}" type="datetimeFigureOut">
              <a:rPr lang="en-IN" smtClean="0"/>
              <a:t>04-03-2026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3760004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3090" y="853440"/>
            <a:ext cx="4128849" cy="3307080"/>
          </a:xfrm>
        </p:spPr>
        <p:txBody>
          <a:bodyPr anchor="b">
            <a:normAutofit/>
          </a:bodyPr>
          <a:lstStyle>
            <a:lvl1pPr>
              <a:defRPr sz="3920"/>
            </a:lvl1pPr>
          </a:lstStyle>
          <a:p>
            <a:r>
              <a:rPr lang="en-US"/>
              <a:t>Click to edit Master title style</a:t>
            </a:r>
            <a:endParaRPr lang="en-US" dirty="0"/>
          </a:p>
        </p:txBody>
      </p:sp>
      <p:sp>
        <p:nvSpPr>
          <p:cNvPr id="3" name="Content Placeholder 2"/>
          <p:cNvSpPr>
            <a:spLocks noGrp="1"/>
          </p:cNvSpPr>
          <p:nvPr>
            <p:ph idx="1"/>
          </p:nvPr>
        </p:nvSpPr>
        <p:spPr>
          <a:xfrm>
            <a:off x="5331968" y="853440"/>
            <a:ext cx="6498967" cy="72542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63090" y="4160522"/>
            <a:ext cx="4128849" cy="3947159"/>
          </a:xfrm>
        </p:spPr>
        <p:txBody>
          <a:bodyPr/>
          <a:lstStyle>
            <a:lvl1pPr marL="0" indent="0" algn="ctr">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560005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3090" y="853440"/>
            <a:ext cx="5834644" cy="3307080"/>
          </a:xfrm>
        </p:spPr>
        <p:txBody>
          <a:bodyPr anchor="b">
            <a:normAutofit/>
          </a:bodyPr>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49905" y="1062434"/>
            <a:ext cx="4153713" cy="6836253"/>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959484" y="4160520"/>
            <a:ext cx="5839739" cy="3947160"/>
          </a:xfrm>
        </p:spPr>
        <p:txBody>
          <a:bodyPr>
            <a:normAutofit/>
          </a:bodyPr>
          <a:lstStyle>
            <a:lvl1pPr marL="0" indent="0" algn="ctr">
              <a:buNone/>
              <a:defRPr sz="252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1166787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59498" y="6005123"/>
            <a:ext cx="10885942" cy="1147097"/>
          </a:xfrm>
        </p:spPr>
        <p:txBody>
          <a:bodyPr anchor="b">
            <a:normAutofit/>
          </a:bodyPr>
          <a:lstStyle>
            <a:lvl1pPr>
              <a:defRPr sz="3920"/>
            </a:lvl1pPr>
          </a:lstStyle>
          <a:p>
            <a:r>
              <a:rPr lang="en-US"/>
              <a:t>Click to edit Master title style</a:t>
            </a:r>
            <a:endParaRPr lang="en-US" dirty="0"/>
          </a:p>
        </p:txBody>
      </p:sp>
      <p:sp>
        <p:nvSpPr>
          <p:cNvPr id="3" name="Picture Placeholder 2"/>
          <p:cNvSpPr>
            <a:spLocks noGrp="1" noChangeAspect="1"/>
          </p:cNvSpPr>
          <p:nvPr>
            <p:ph type="pic" idx="1"/>
          </p:nvPr>
        </p:nvSpPr>
        <p:spPr>
          <a:xfrm>
            <a:off x="959498" y="869852"/>
            <a:ext cx="10885942" cy="4731629"/>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959485" y="7152219"/>
            <a:ext cx="10884299" cy="955461"/>
          </a:xfrm>
        </p:spPr>
        <p:txBody>
          <a:bodyPr>
            <a:normAutofit/>
          </a:bodyPr>
          <a:lstStyle>
            <a:lvl1pPr marL="0" indent="0" algn="ctr">
              <a:buNone/>
              <a:defRPr sz="252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1744923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59484" y="853442"/>
            <a:ext cx="10871451" cy="4794803"/>
          </a:xfrm>
        </p:spPr>
        <p:txBody>
          <a:bodyPr anchor="ctr"/>
          <a:lstStyle>
            <a:lvl1pPr>
              <a:defRPr sz="4480"/>
            </a:lvl1pPr>
          </a:lstStyle>
          <a:p>
            <a:r>
              <a:rPr lang="en-US"/>
              <a:t>Click to edit Master title style</a:t>
            </a:r>
            <a:endParaRPr lang="en-US" dirty="0"/>
          </a:p>
        </p:txBody>
      </p:sp>
      <p:sp>
        <p:nvSpPr>
          <p:cNvPr id="4" name="Text Placeholder 3"/>
          <p:cNvSpPr>
            <a:spLocks noGrp="1"/>
          </p:cNvSpPr>
          <p:nvPr>
            <p:ph type="body" sz="half" idx="2"/>
          </p:nvPr>
        </p:nvSpPr>
        <p:spPr>
          <a:xfrm>
            <a:off x="959487" y="5886748"/>
            <a:ext cx="10871449" cy="2229060"/>
          </a:xfrm>
        </p:spPr>
        <p:txBody>
          <a:bodyPr anchor="ctr"/>
          <a:lstStyle>
            <a:lvl1pPr marL="0" indent="0" algn="ctr">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1612650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8522" y="853440"/>
            <a:ext cx="9767890" cy="4190066"/>
          </a:xfrm>
        </p:spPr>
        <p:txBody>
          <a:bodyPr anchor="ctr"/>
          <a:lstStyle>
            <a:lvl1pPr>
              <a:defRPr sz="4480"/>
            </a:lvl1pPr>
          </a:lstStyle>
          <a:p>
            <a:r>
              <a:rPr lang="en-US"/>
              <a:t>Click to edit Master title style</a:t>
            </a:r>
            <a:endParaRPr lang="en-US" dirty="0"/>
          </a:p>
        </p:txBody>
      </p:sp>
      <p:sp>
        <p:nvSpPr>
          <p:cNvPr id="12" name="Text Placeholder 3"/>
          <p:cNvSpPr>
            <a:spLocks noGrp="1"/>
          </p:cNvSpPr>
          <p:nvPr>
            <p:ph type="body" sz="half" idx="13"/>
          </p:nvPr>
        </p:nvSpPr>
        <p:spPr>
          <a:xfrm>
            <a:off x="1806677" y="5054045"/>
            <a:ext cx="9189914" cy="597537"/>
          </a:xfrm>
        </p:spPr>
        <p:txBody>
          <a:bodyPr anchor="t">
            <a:normAutofit/>
          </a:bodyPr>
          <a:lstStyle>
            <a:lvl1pPr marL="0" indent="0" algn="r">
              <a:buNone/>
              <a:defRPr sz="196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4" name="Text Placeholder 3"/>
          <p:cNvSpPr>
            <a:spLocks noGrp="1"/>
          </p:cNvSpPr>
          <p:nvPr>
            <p:ph type="body" sz="half" idx="2"/>
          </p:nvPr>
        </p:nvSpPr>
        <p:spPr>
          <a:xfrm>
            <a:off x="959483" y="5886749"/>
            <a:ext cx="10871451" cy="2220932"/>
          </a:xfrm>
        </p:spPr>
        <p:txBody>
          <a:bodyPr anchor="ctr">
            <a:normAutofit/>
          </a:bodyPr>
          <a:lstStyle>
            <a:lvl1pPr marL="0" indent="0" algn="ctr">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
        <p:nvSpPr>
          <p:cNvPr id="10" name="TextBox 9"/>
          <p:cNvSpPr txBox="1"/>
          <p:nvPr/>
        </p:nvSpPr>
        <p:spPr>
          <a:xfrm>
            <a:off x="707343" y="898449"/>
            <a:ext cx="640080" cy="818686"/>
          </a:xfrm>
          <a:prstGeom prst="rect">
            <a:avLst/>
          </a:prstGeom>
        </p:spPr>
        <p:txBody>
          <a:bodyPr vert="horz" lIns="128016" tIns="64008" rIns="128016" bIns="640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11200" dirty="0">
                <a:solidFill>
                  <a:schemeClr val="tx1"/>
                </a:solidFill>
                <a:effectLst/>
              </a:rPr>
              <a:t>“</a:t>
            </a:r>
          </a:p>
        </p:txBody>
      </p:sp>
      <p:sp>
        <p:nvSpPr>
          <p:cNvPr id="14" name="TextBox 13"/>
          <p:cNvSpPr txBox="1"/>
          <p:nvPr/>
        </p:nvSpPr>
        <p:spPr>
          <a:xfrm>
            <a:off x="11125409" y="4302727"/>
            <a:ext cx="640080" cy="818686"/>
          </a:xfrm>
          <a:prstGeom prst="rect">
            <a:avLst/>
          </a:prstGeom>
        </p:spPr>
        <p:txBody>
          <a:bodyPr vert="horz" lIns="128016" tIns="64008" rIns="128016" bIns="640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11200" dirty="0">
                <a:solidFill>
                  <a:schemeClr val="tx1"/>
                </a:solidFill>
                <a:effectLst/>
              </a:rPr>
              <a:t>”</a:t>
            </a:r>
          </a:p>
        </p:txBody>
      </p:sp>
    </p:spTree>
    <p:extLst>
      <p:ext uri="{BB962C8B-B14F-4D97-AF65-F5344CB8AC3E}">
        <p14:creationId xmlns:p14="http://schemas.microsoft.com/office/powerpoint/2010/main" val="2714178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59498" y="2977721"/>
            <a:ext cx="10873093" cy="3516569"/>
          </a:xfrm>
        </p:spPr>
        <p:txBody>
          <a:bodyPr anchor="b"/>
          <a:lstStyle>
            <a:lvl1pPr>
              <a:defRPr sz="4480"/>
            </a:lvl1pPr>
          </a:lstStyle>
          <a:p>
            <a:r>
              <a:rPr lang="en-US"/>
              <a:t>Click to edit Master title style</a:t>
            </a:r>
            <a:endParaRPr lang="en-US" dirty="0"/>
          </a:p>
        </p:txBody>
      </p:sp>
      <p:sp>
        <p:nvSpPr>
          <p:cNvPr id="4" name="Text Placeholder 3"/>
          <p:cNvSpPr>
            <a:spLocks noGrp="1"/>
          </p:cNvSpPr>
          <p:nvPr>
            <p:ph type="body" sz="half" idx="2"/>
          </p:nvPr>
        </p:nvSpPr>
        <p:spPr>
          <a:xfrm>
            <a:off x="959484" y="6510778"/>
            <a:ext cx="10871451" cy="1596902"/>
          </a:xfrm>
        </p:spPr>
        <p:txBody>
          <a:bodyPr anchor="t"/>
          <a:lstStyle>
            <a:lvl1pPr marL="0" indent="0" algn="ctr">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6D405769-EF0D-432B-B312-55B0D6C0DAE8}"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4969892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59483" y="853442"/>
            <a:ext cx="10871451" cy="1855788"/>
          </a:xfrm>
        </p:spPr>
        <p:txBody>
          <a:bodyPr/>
          <a:lstStyle/>
          <a:p>
            <a:r>
              <a:rPr lang="en-US"/>
              <a:t>Click to edit Master title style</a:t>
            </a:r>
            <a:endParaRPr lang="en-US" dirty="0"/>
          </a:p>
        </p:txBody>
      </p:sp>
      <p:sp>
        <p:nvSpPr>
          <p:cNvPr id="7" name="Text Placeholder 2"/>
          <p:cNvSpPr>
            <a:spLocks noGrp="1"/>
          </p:cNvSpPr>
          <p:nvPr>
            <p:ph type="body" idx="1"/>
          </p:nvPr>
        </p:nvSpPr>
        <p:spPr>
          <a:xfrm>
            <a:off x="959485" y="2923649"/>
            <a:ext cx="3463904" cy="1152627"/>
          </a:xfrm>
        </p:spPr>
        <p:txBody>
          <a:bodyPr anchor="b">
            <a:noAutofit/>
          </a:bodyPr>
          <a:lstStyle>
            <a:lvl1pPr marL="0" indent="0" algn="ctr">
              <a:lnSpc>
                <a:spcPct val="100000"/>
              </a:lnSpc>
              <a:buNone/>
              <a:defRPr sz="3360" b="0">
                <a:solidFill>
                  <a:schemeClr val="tx1"/>
                </a:solidFill>
              </a:defRPr>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8" name="Text Placeholder 3"/>
          <p:cNvSpPr>
            <a:spLocks noGrp="1"/>
          </p:cNvSpPr>
          <p:nvPr>
            <p:ph type="body" sz="half" idx="15"/>
          </p:nvPr>
        </p:nvSpPr>
        <p:spPr>
          <a:xfrm>
            <a:off x="959485" y="4076274"/>
            <a:ext cx="3463904" cy="4031406"/>
          </a:xfrm>
        </p:spPr>
        <p:txBody>
          <a:bodyPr anchor="t">
            <a:normAutofit/>
          </a:bodyPr>
          <a:lstStyle>
            <a:lvl1pPr marL="0" indent="0" algn="ctr">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Click to edit Master text styles</a:t>
            </a:r>
          </a:p>
        </p:txBody>
      </p:sp>
      <p:sp>
        <p:nvSpPr>
          <p:cNvPr id="9" name="Text Placeholder 4"/>
          <p:cNvSpPr>
            <a:spLocks noGrp="1"/>
          </p:cNvSpPr>
          <p:nvPr>
            <p:ph type="body" sz="quarter" idx="3"/>
          </p:nvPr>
        </p:nvSpPr>
        <p:spPr>
          <a:xfrm>
            <a:off x="4667122" y="2923648"/>
            <a:ext cx="3463487" cy="1152626"/>
          </a:xfrm>
        </p:spPr>
        <p:txBody>
          <a:bodyPr anchor="b">
            <a:noAutofit/>
          </a:bodyPr>
          <a:lstStyle>
            <a:lvl1pPr marL="0" indent="0" algn="ctr">
              <a:lnSpc>
                <a:spcPct val="100000"/>
              </a:lnSpc>
              <a:buNone/>
              <a:defRPr sz="3360" b="0">
                <a:solidFill>
                  <a:schemeClr val="tx1"/>
                </a:solidFill>
              </a:defRPr>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10" name="Text Placeholder 3"/>
          <p:cNvSpPr>
            <a:spLocks noGrp="1"/>
          </p:cNvSpPr>
          <p:nvPr>
            <p:ph type="body" sz="half" idx="16"/>
          </p:nvPr>
        </p:nvSpPr>
        <p:spPr>
          <a:xfrm>
            <a:off x="4667123" y="4076274"/>
            <a:ext cx="3464812" cy="4031406"/>
          </a:xfrm>
        </p:spPr>
        <p:txBody>
          <a:bodyPr anchor="t">
            <a:normAutofit/>
          </a:bodyPr>
          <a:lstStyle>
            <a:lvl1pPr marL="0" indent="0" algn="ctr">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Click to edit Master text styles</a:t>
            </a:r>
          </a:p>
        </p:txBody>
      </p:sp>
      <p:sp>
        <p:nvSpPr>
          <p:cNvPr id="11" name="Text Placeholder 4"/>
          <p:cNvSpPr>
            <a:spLocks noGrp="1"/>
          </p:cNvSpPr>
          <p:nvPr>
            <p:ph type="body" sz="quarter" idx="13"/>
          </p:nvPr>
        </p:nvSpPr>
        <p:spPr>
          <a:xfrm>
            <a:off x="8371964" y="2923648"/>
            <a:ext cx="3455771" cy="1152626"/>
          </a:xfrm>
        </p:spPr>
        <p:txBody>
          <a:bodyPr anchor="b">
            <a:noAutofit/>
          </a:bodyPr>
          <a:lstStyle>
            <a:lvl1pPr marL="0" indent="0" algn="ctr">
              <a:lnSpc>
                <a:spcPct val="100000"/>
              </a:lnSpc>
              <a:buNone/>
              <a:defRPr sz="3360" b="0">
                <a:solidFill>
                  <a:schemeClr val="tx1"/>
                </a:solidFill>
              </a:defRPr>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12" name="Text Placeholder 3"/>
          <p:cNvSpPr>
            <a:spLocks noGrp="1"/>
          </p:cNvSpPr>
          <p:nvPr>
            <p:ph type="body" sz="half" idx="17"/>
          </p:nvPr>
        </p:nvSpPr>
        <p:spPr>
          <a:xfrm>
            <a:off x="8375164" y="4076274"/>
            <a:ext cx="3455771" cy="4031406"/>
          </a:xfrm>
        </p:spPr>
        <p:txBody>
          <a:bodyPr anchor="t">
            <a:normAutofit/>
          </a:bodyPr>
          <a:lstStyle>
            <a:lvl1pPr marL="0" indent="0" algn="ctr">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Click to edit Master text styles</a:t>
            </a:r>
          </a:p>
        </p:txBody>
      </p:sp>
      <p:sp>
        <p:nvSpPr>
          <p:cNvPr id="3" name="Date Placeholder 2"/>
          <p:cNvSpPr>
            <a:spLocks noGrp="1"/>
          </p:cNvSpPr>
          <p:nvPr>
            <p:ph type="dt" sz="half" idx="10"/>
          </p:nvPr>
        </p:nvSpPr>
        <p:spPr/>
        <p:txBody>
          <a:bodyPr/>
          <a:lstStyle/>
          <a:p>
            <a:fld id="{6D405769-EF0D-432B-B312-55B0D6C0DAE8}" type="datetimeFigureOut">
              <a:rPr lang="en-IN" smtClean="0"/>
              <a:t>04-03-2026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42170230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59484" y="853442"/>
            <a:ext cx="10871451" cy="185578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59486" y="5584806"/>
            <a:ext cx="3463902" cy="806767"/>
          </a:xfrm>
        </p:spPr>
        <p:txBody>
          <a:bodyPr anchor="b">
            <a:noAutofit/>
          </a:bodyPr>
          <a:lstStyle>
            <a:lvl1pPr marL="0" indent="0" algn="ctr">
              <a:lnSpc>
                <a:spcPct val="100000"/>
              </a:lnSpc>
              <a:buNone/>
              <a:defRPr sz="2800" b="0">
                <a:solidFill>
                  <a:schemeClr val="tx1"/>
                </a:solidFill>
              </a:defRPr>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20" name="Picture Placeholder 2"/>
          <p:cNvSpPr>
            <a:spLocks noGrp="1" noChangeAspect="1"/>
          </p:cNvSpPr>
          <p:nvPr>
            <p:ph type="pic" idx="15"/>
          </p:nvPr>
        </p:nvSpPr>
        <p:spPr>
          <a:xfrm>
            <a:off x="1146621" y="2929129"/>
            <a:ext cx="3087053" cy="21336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240"/>
            </a:lvl1pPr>
            <a:lvl2pPr marL="640080" indent="0">
              <a:buNone/>
              <a:defRPr sz="2240"/>
            </a:lvl2pPr>
            <a:lvl3pPr marL="1280160" indent="0">
              <a:buNone/>
              <a:defRPr sz="2240"/>
            </a:lvl3pPr>
            <a:lvl4pPr marL="1920240" indent="0">
              <a:buNone/>
              <a:defRPr sz="2240"/>
            </a:lvl4pPr>
            <a:lvl5pPr marL="2560320" indent="0">
              <a:buNone/>
              <a:defRPr sz="2240"/>
            </a:lvl5pPr>
            <a:lvl6pPr marL="3200400" indent="0">
              <a:buNone/>
              <a:defRPr sz="2240"/>
            </a:lvl6pPr>
            <a:lvl7pPr marL="3840480" indent="0">
              <a:buNone/>
              <a:defRPr sz="2240"/>
            </a:lvl7pPr>
            <a:lvl8pPr marL="4480560" indent="0">
              <a:buNone/>
              <a:defRPr sz="2240"/>
            </a:lvl8pPr>
            <a:lvl9pPr marL="5120640" indent="0">
              <a:buNone/>
              <a:defRPr sz="2240"/>
            </a:lvl9pPr>
          </a:lstStyle>
          <a:p>
            <a:r>
              <a:rPr lang="en-US"/>
              <a:t>Click icon to add picture</a:t>
            </a:r>
            <a:endParaRPr lang="en-US" dirty="0"/>
          </a:p>
        </p:txBody>
      </p:sp>
      <p:sp>
        <p:nvSpPr>
          <p:cNvPr id="21" name="Text Placeholder 3"/>
          <p:cNvSpPr>
            <a:spLocks noGrp="1"/>
          </p:cNvSpPr>
          <p:nvPr>
            <p:ph type="body" sz="half" idx="18"/>
          </p:nvPr>
        </p:nvSpPr>
        <p:spPr>
          <a:xfrm>
            <a:off x="959486" y="6391573"/>
            <a:ext cx="3463902" cy="1716109"/>
          </a:xfrm>
        </p:spPr>
        <p:txBody>
          <a:bodyPr anchor="t">
            <a:normAutofit/>
          </a:bodyPr>
          <a:lstStyle>
            <a:lvl1pPr marL="0" indent="0" algn="ctr">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Click to edit Master text styles</a:t>
            </a:r>
          </a:p>
        </p:txBody>
      </p:sp>
      <p:sp>
        <p:nvSpPr>
          <p:cNvPr id="22" name="Text Placeholder 4"/>
          <p:cNvSpPr>
            <a:spLocks noGrp="1"/>
          </p:cNvSpPr>
          <p:nvPr>
            <p:ph type="body" sz="quarter" idx="3"/>
          </p:nvPr>
        </p:nvSpPr>
        <p:spPr>
          <a:xfrm>
            <a:off x="4664837" y="5584806"/>
            <a:ext cx="3463932" cy="806767"/>
          </a:xfrm>
        </p:spPr>
        <p:txBody>
          <a:bodyPr anchor="b">
            <a:noAutofit/>
          </a:bodyPr>
          <a:lstStyle>
            <a:lvl1pPr marL="0" indent="0" algn="ctr">
              <a:lnSpc>
                <a:spcPct val="100000"/>
              </a:lnSpc>
              <a:buNone/>
              <a:defRPr sz="2800" b="0">
                <a:solidFill>
                  <a:schemeClr val="tx1"/>
                </a:solidFill>
              </a:defRPr>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23" name="Picture Placeholder 2"/>
          <p:cNvSpPr>
            <a:spLocks noGrp="1" noChangeAspect="1"/>
          </p:cNvSpPr>
          <p:nvPr>
            <p:ph type="pic" idx="21"/>
          </p:nvPr>
        </p:nvSpPr>
        <p:spPr>
          <a:xfrm>
            <a:off x="4797446" y="2929129"/>
            <a:ext cx="3077052" cy="21336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240"/>
            </a:lvl1pPr>
            <a:lvl2pPr marL="640080" indent="0">
              <a:buNone/>
              <a:defRPr sz="2240"/>
            </a:lvl2pPr>
            <a:lvl3pPr marL="1280160" indent="0">
              <a:buNone/>
              <a:defRPr sz="2240"/>
            </a:lvl3pPr>
            <a:lvl4pPr marL="1920240" indent="0">
              <a:buNone/>
              <a:defRPr sz="2240"/>
            </a:lvl4pPr>
            <a:lvl5pPr marL="2560320" indent="0">
              <a:buNone/>
              <a:defRPr sz="2240"/>
            </a:lvl5pPr>
            <a:lvl6pPr marL="3200400" indent="0">
              <a:buNone/>
              <a:defRPr sz="2240"/>
            </a:lvl6pPr>
            <a:lvl7pPr marL="3840480" indent="0">
              <a:buNone/>
              <a:defRPr sz="2240"/>
            </a:lvl7pPr>
            <a:lvl8pPr marL="4480560" indent="0">
              <a:buNone/>
              <a:defRPr sz="2240"/>
            </a:lvl8pPr>
            <a:lvl9pPr marL="5120640" indent="0">
              <a:buNone/>
              <a:defRPr sz="2240"/>
            </a:lvl9pPr>
          </a:lstStyle>
          <a:p>
            <a:r>
              <a:rPr lang="en-US"/>
              <a:t>Click icon to add picture</a:t>
            </a:r>
            <a:endParaRPr lang="en-US" dirty="0"/>
          </a:p>
        </p:txBody>
      </p:sp>
      <p:sp>
        <p:nvSpPr>
          <p:cNvPr id="24" name="Text Placeholder 3"/>
          <p:cNvSpPr>
            <a:spLocks noGrp="1"/>
          </p:cNvSpPr>
          <p:nvPr>
            <p:ph type="body" sz="half" idx="19"/>
          </p:nvPr>
        </p:nvSpPr>
        <p:spPr>
          <a:xfrm>
            <a:off x="4663415" y="6391571"/>
            <a:ext cx="3465353" cy="1716109"/>
          </a:xfrm>
        </p:spPr>
        <p:txBody>
          <a:bodyPr anchor="t">
            <a:normAutofit/>
          </a:bodyPr>
          <a:lstStyle>
            <a:lvl1pPr marL="0" indent="0" algn="ctr">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Click to edit Master text styles</a:t>
            </a:r>
          </a:p>
        </p:txBody>
      </p:sp>
      <p:sp>
        <p:nvSpPr>
          <p:cNvPr id="25" name="Text Placeholder 4"/>
          <p:cNvSpPr>
            <a:spLocks noGrp="1"/>
          </p:cNvSpPr>
          <p:nvPr>
            <p:ph type="body" sz="quarter" idx="13"/>
          </p:nvPr>
        </p:nvSpPr>
        <p:spPr>
          <a:xfrm>
            <a:off x="8372095" y="5584806"/>
            <a:ext cx="3454395" cy="806767"/>
          </a:xfrm>
        </p:spPr>
        <p:txBody>
          <a:bodyPr anchor="b">
            <a:noAutofit/>
          </a:bodyPr>
          <a:lstStyle>
            <a:lvl1pPr marL="0" indent="0" algn="ctr">
              <a:lnSpc>
                <a:spcPct val="100000"/>
              </a:lnSpc>
              <a:buNone/>
              <a:defRPr sz="2800" b="0">
                <a:solidFill>
                  <a:schemeClr val="tx1"/>
                </a:solidFill>
              </a:defRPr>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26" name="Picture Placeholder 2"/>
          <p:cNvSpPr>
            <a:spLocks noGrp="1" noChangeAspect="1"/>
          </p:cNvSpPr>
          <p:nvPr>
            <p:ph type="pic" idx="22"/>
          </p:nvPr>
        </p:nvSpPr>
        <p:spPr>
          <a:xfrm>
            <a:off x="8560445" y="2929129"/>
            <a:ext cx="3078719" cy="21336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240"/>
            </a:lvl1pPr>
            <a:lvl2pPr marL="640080" indent="0">
              <a:buNone/>
              <a:defRPr sz="2240"/>
            </a:lvl2pPr>
            <a:lvl3pPr marL="1280160" indent="0">
              <a:buNone/>
              <a:defRPr sz="2240"/>
            </a:lvl3pPr>
            <a:lvl4pPr marL="1920240" indent="0">
              <a:buNone/>
              <a:defRPr sz="2240"/>
            </a:lvl4pPr>
            <a:lvl5pPr marL="2560320" indent="0">
              <a:buNone/>
              <a:defRPr sz="2240"/>
            </a:lvl5pPr>
            <a:lvl6pPr marL="3200400" indent="0">
              <a:buNone/>
              <a:defRPr sz="2240"/>
            </a:lvl6pPr>
            <a:lvl7pPr marL="3840480" indent="0">
              <a:buNone/>
              <a:defRPr sz="2240"/>
            </a:lvl7pPr>
            <a:lvl8pPr marL="4480560" indent="0">
              <a:buNone/>
              <a:defRPr sz="2240"/>
            </a:lvl8pPr>
            <a:lvl9pPr marL="5120640" indent="0">
              <a:buNone/>
              <a:defRPr sz="2240"/>
            </a:lvl9pPr>
          </a:lstStyle>
          <a:p>
            <a:r>
              <a:rPr lang="en-US"/>
              <a:t>Click icon to add picture</a:t>
            </a:r>
            <a:endParaRPr lang="en-US" dirty="0"/>
          </a:p>
        </p:txBody>
      </p:sp>
      <p:sp>
        <p:nvSpPr>
          <p:cNvPr id="27" name="Text Placeholder 3"/>
          <p:cNvSpPr>
            <a:spLocks noGrp="1"/>
          </p:cNvSpPr>
          <p:nvPr>
            <p:ph type="body" sz="half" idx="20"/>
          </p:nvPr>
        </p:nvSpPr>
        <p:spPr>
          <a:xfrm>
            <a:off x="8371962" y="6391574"/>
            <a:ext cx="3458972" cy="1716106"/>
          </a:xfrm>
        </p:spPr>
        <p:txBody>
          <a:bodyPr anchor="t">
            <a:normAutofit/>
          </a:bodyPr>
          <a:lstStyle>
            <a:lvl1pPr marL="0" indent="0" algn="ctr">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Click to edit Master text styles</a:t>
            </a:r>
          </a:p>
        </p:txBody>
      </p:sp>
      <p:sp>
        <p:nvSpPr>
          <p:cNvPr id="3" name="Date Placeholder 2"/>
          <p:cNvSpPr>
            <a:spLocks noGrp="1"/>
          </p:cNvSpPr>
          <p:nvPr>
            <p:ph type="dt" sz="half" idx="10"/>
          </p:nvPr>
        </p:nvSpPr>
        <p:spPr/>
        <p:txBody>
          <a:bodyPr/>
          <a:lstStyle/>
          <a:p>
            <a:fld id="{6D405769-EF0D-432B-B312-55B0D6C0DAE8}" type="datetimeFigureOut">
              <a:rPr lang="en-IN" smtClean="0"/>
              <a:t>04-03-2026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7451838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405769-EF0D-432B-B312-55B0D6C0DAE8}"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14518613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853441"/>
            <a:ext cx="2669790" cy="725424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59485" y="853441"/>
            <a:ext cx="8041641" cy="725424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405769-EF0D-432B-B312-55B0D6C0DAE8}"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213B4D-4724-48B0-89CD-E03E332D1A4C}" type="slidenum">
              <a:rPr lang="en-IN" smtClean="0"/>
              <a:t>‹#›</a:t>
            </a:fld>
            <a:endParaRPr lang="en-IN"/>
          </a:p>
        </p:txBody>
      </p:sp>
    </p:spTree>
    <p:extLst>
      <p:ext uri="{BB962C8B-B14F-4D97-AF65-F5344CB8AC3E}">
        <p14:creationId xmlns:p14="http://schemas.microsoft.com/office/powerpoint/2010/main" val="118369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59487" y="853442"/>
            <a:ext cx="10871449" cy="185684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59484" y="2934490"/>
            <a:ext cx="10871451" cy="51731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62673" y="8236587"/>
            <a:ext cx="2880360" cy="511175"/>
          </a:xfrm>
          <a:prstGeom prst="rect">
            <a:avLst/>
          </a:prstGeom>
        </p:spPr>
        <p:txBody>
          <a:bodyPr vert="horz" lIns="91440" tIns="45720" rIns="91440" bIns="45720" rtlCol="0" anchor="ctr"/>
          <a:lstStyle>
            <a:lvl1pPr algn="r">
              <a:defRPr sz="1400">
                <a:solidFill>
                  <a:schemeClr val="tx1">
                    <a:tint val="75000"/>
                  </a:schemeClr>
                </a:solidFill>
              </a:defRPr>
            </a:lvl1pPr>
          </a:lstStyle>
          <a:p>
            <a:fld id="{6D405769-EF0D-432B-B312-55B0D6C0DAE8}" type="datetimeFigureOut">
              <a:rPr lang="en-IN" smtClean="0"/>
              <a:t>04-03-2026</a:t>
            </a:fld>
            <a:endParaRPr lang="en-IN"/>
          </a:p>
        </p:txBody>
      </p:sp>
      <p:sp>
        <p:nvSpPr>
          <p:cNvPr id="5" name="Footer Placeholder 4"/>
          <p:cNvSpPr>
            <a:spLocks noGrp="1"/>
          </p:cNvSpPr>
          <p:nvPr>
            <p:ph type="ftr" sz="quarter" idx="3"/>
          </p:nvPr>
        </p:nvSpPr>
        <p:spPr>
          <a:xfrm>
            <a:off x="959485" y="8236587"/>
            <a:ext cx="7006509" cy="511175"/>
          </a:xfrm>
          <a:prstGeom prst="rect">
            <a:avLst/>
          </a:prstGeom>
        </p:spPr>
        <p:txBody>
          <a:bodyPr vert="horz" lIns="91440" tIns="45720" rIns="91440" bIns="45720" rtlCol="0" anchor="ctr"/>
          <a:lstStyle>
            <a:lvl1pPr algn="l">
              <a:defRPr sz="14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1039713" y="8236587"/>
            <a:ext cx="791223" cy="511175"/>
          </a:xfrm>
          <a:prstGeom prst="rect">
            <a:avLst/>
          </a:prstGeom>
        </p:spPr>
        <p:txBody>
          <a:bodyPr vert="horz" lIns="91440" tIns="45720" rIns="91440" bIns="45720" rtlCol="0" anchor="ctr"/>
          <a:lstStyle>
            <a:lvl1pPr algn="r">
              <a:defRPr sz="1400">
                <a:solidFill>
                  <a:schemeClr val="tx1">
                    <a:tint val="75000"/>
                  </a:schemeClr>
                </a:solidFill>
              </a:defRPr>
            </a:lvl1pPr>
          </a:lstStyle>
          <a:p>
            <a:fld id="{75213B4D-4724-48B0-89CD-E03E332D1A4C}" type="slidenum">
              <a:rPr lang="en-IN" smtClean="0"/>
              <a:t>‹#›</a:t>
            </a:fld>
            <a:endParaRPr lang="en-IN"/>
          </a:p>
        </p:txBody>
      </p:sp>
    </p:spTree>
    <p:extLst>
      <p:ext uri="{BB962C8B-B14F-4D97-AF65-F5344CB8AC3E}">
        <p14:creationId xmlns:p14="http://schemas.microsoft.com/office/powerpoint/2010/main" val="3131944657"/>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1280160" rtl="0" eaLnBrk="1" latinLnBrk="0" hangingPunct="1">
        <a:lnSpc>
          <a:spcPct val="90000"/>
        </a:lnSpc>
        <a:spcBef>
          <a:spcPct val="0"/>
        </a:spcBef>
        <a:buNone/>
        <a:defRPr sz="476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320040" indent="-320040" algn="l" defTabSz="1280160" rtl="0" eaLnBrk="1" latinLnBrk="0" hangingPunct="1">
        <a:lnSpc>
          <a:spcPct val="120000"/>
        </a:lnSpc>
        <a:spcBef>
          <a:spcPts val="1400"/>
        </a:spcBef>
        <a:buFont typeface="Arial" panose="020B0604020202020204" pitchFamily="34" charset="0"/>
        <a:buChar char="•"/>
        <a:defRPr sz="2800" kern="1200">
          <a:solidFill>
            <a:schemeClr val="tx1"/>
          </a:solidFill>
          <a:effectLst>
            <a:outerShdw blurRad="50800" dist="38100" dir="2700000" algn="tl" rotWithShape="0">
              <a:srgbClr val="000000">
                <a:alpha val="48000"/>
              </a:srgbClr>
            </a:outerShdw>
          </a:effectLst>
          <a:latin typeface="+mn-lt"/>
          <a:ea typeface="+mn-ea"/>
          <a:cs typeface="+mn-cs"/>
        </a:defRPr>
      </a:lvl1pPr>
      <a:lvl2pPr marL="960120" indent="-320040" algn="l" defTabSz="1280160" rtl="0" eaLnBrk="1" latinLnBrk="0" hangingPunct="1">
        <a:lnSpc>
          <a:spcPct val="120000"/>
        </a:lnSpc>
        <a:spcBef>
          <a:spcPts val="700"/>
        </a:spcBef>
        <a:buFont typeface="Arial" panose="020B0604020202020204" pitchFamily="34" charset="0"/>
        <a:buChar char="•"/>
        <a:defRPr sz="2520" kern="1200">
          <a:solidFill>
            <a:schemeClr val="tx1"/>
          </a:solidFill>
          <a:effectLst>
            <a:outerShdw blurRad="50800" dist="38100" dir="2700000" algn="tl" rotWithShape="0">
              <a:srgbClr val="000000">
                <a:alpha val="48000"/>
              </a:srgbClr>
            </a:outerShdw>
          </a:effectLst>
          <a:latin typeface="+mn-lt"/>
          <a:ea typeface="+mn-ea"/>
          <a:cs typeface="+mn-cs"/>
        </a:defRPr>
      </a:lvl2pPr>
      <a:lvl3pPr marL="1600200" indent="-320040" algn="l" defTabSz="1280160" rtl="0" eaLnBrk="1" latinLnBrk="0" hangingPunct="1">
        <a:lnSpc>
          <a:spcPct val="120000"/>
        </a:lnSpc>
        <a:spcBef>
          <a:spcPts val="700"/>
        </a:spcBef>
        <a:buFont typeface="Arial" panose="020B0604020202020204" pitchFamily="34" charset="0"/>
        <a:buChar char="•"/>
        <a:defRPr sz="2240" kern="1200">
          <a:solidFill>
            <a:schemeClr val="tx1"/>
          </a:solidFill>
          <a:effectLst>
            <a:outerShdw blurRad="50800" dist="38100" dir="2700000" algn="tl" rotWithShape="0">
              <a:srgbClr val="000000">
                <a:alpha val="48000"/>
              </a:srgbClr>
            </a:outerShdw>
          </a:effectLst>
          <a:latin typeface="+mn-lt"/>
          <a:ea typeface="+mn-ea"/>
          <a:cs typeface="+mn-cs"/>
        </a:defRPr>
      </a:lvl3pPr>
      <a:lvl4pPr marL="2240280" indent="-320040" algn="l" defTabSz="1280160" rtl="0" eaLnBrk="1" latinLnBrk="0" hangingPunct="1">
        <a:lnSpc>
          <a:spcPct val="120000"/>
        </a:lnSpc>
        <a:spcBef>
          <a:spcPts val="700"/>
        </a:spcBef>
        <a:buFont typeface="Arial" panose="020B0604020202020204" pitchFamily="34" charset="0"/>
        <a:buChar char="•"/>
        <a:defRPr sz="1960" kern="1200">
          <a:solidFill>
            <a:schemeClr val="tx1"/>
          </a:solidFill>
          <a:effectLst>
            <a:outerShdw blurRad="50800" dist="38100" dir="2700000" algn="tl" rotWithShape="0">
              <a:srgbClr val="000000">
                <a:alpha val="48000"/>
              </a:srgbClr>
            </a:outerShdw>
          </a:effectLst>
          <a:latin typeface="+mn-lt"/>
          <a:ea typeface="+mn-ea"/>
          <a:cs typeface="+mn-cs"/>
        </a:defRPr>
      </a:lvl4pPr>
      <a:lvl5pPr marL="2880360" indent="-320040" algn="l" defTabSz="1280160" rtl="0" eaLnBrk="1" latinLnBrk="0" hangingPunct="1">
        <a:lnSpc>
          <a:spcPct val="120000"/>
        </a:lnSpc>
        <a:spcBef>
          <a:spcPts val="700"/>
        </a:spcBef>
        <a:buFont typeface="Arial" panose="020B0604020202020204" pitchFamily="34" charset="0"/>
        <a:buChar char="•"/>
        <a:defRPr sz="1680" kern="1200">
          <a:solidFill>
            <a:schemeClr val="tx1"/>
          </a:solidFill>
          <a:effectLst>
            <a:outerShdw blurRad="50800" dist="38100" dir="2700000" algn="tl" rotWithShape="0">
              <a:srgbClr val="000000">
                <a:alpha val="48000"/>
              </a:srgbClr>
            </a:outerShdw>
          </a:effectLst>
          <a:latin typeface="+mn-lt"/>
          <a:ea typeface="+mn-ea"/>
          <a:cs typeface="+mn-cs"/>
        </a:defRPr>
      </a:lvl5pPr>
      <a:lvl6pPr marL="3520440" indent="-320040" algn="l" defTabSz="1280160" rtl="0" eaLnBrk="1" latinLnBrk="0" hangingPunct="1">
        <a:lnSpc>
          <a:spcPct val="120000"/>
        </a:lnSpc>
        <a:spcBef>
          <a:spcPts val="700"/>
        </a:spcBef>
        <a:buFont typeface="Arial" panose="020B0604020202020204" pitchFamily="34" charset="0"/>
        <a:buChar char="•"/>
        <a:defRPr sz="1680" kern="1200">
          <a:solidFill>
            <a:schemeClr val="tx1"/>
          </a:solidFill>
          <a:effectLst>
            <a:outerShdw blurRad="50800" dist="38100" dir="2700000" algn="tl" rotWithShape="0">
              <a:srgbClr val="000000">
                <a:alpha val="48000"/>
              </a:srgbClr>
            </a:outerShdw>
          </a:effectLst>
          <a:latin typeface="+mn-lt"/>
          <a:ea typeface="+mn-ea"/>
          <a:cs typeface="+mn-cs"/>
        </a:defRPr>
      </a:lvl6pPr>
      <a:lvl7pPr marL="4160520" indent="-320040" algn="l" defTabSz="1280160" rtl="0" eaLnBrk="1" latinLnBrk="0" hangingPunct="1">
        <a:lnSpc>
          <a:spcPct val="120000"/>
        </a:lnSpc>
        <a:spcBef>
          <a:spcPts val="700"/>
        </a:spcBef>
        <a:buFont typeface="Arial" panose="020B0604020202020204" pitchFamily="34" charset="0"/>
        <a:buChar char="•"/>
        <a:defRPr sz="1680" kern="1200">
          <a:solidFill>
            <a:schemeClr val="tx1"/>
          </a:solidFill>
          <a:effectLst>
            <a:outerShdw blurRad="50800" dist="38100" dir="2700000" algn="tl" rotWithShape="0">
              <a:srgbClr val="000000">
                <a:alpha val="48000"/>
              </a:srgbClr>
            </a:outerShdw>
          </a:effectLst>
          <a:latin typeface="+mn-lt"/>
          <a:ea typeface="+mn-ea"/>
          <a:cs typeface="+mn-cs"/>
        </a:defRPr>
      </a:lvl7pPr>
      <a:lvl8pPr marL="4800600" indent="-320040" algn="l" defTabSz="1280160" rtl="0" eaLnBrk="1" latinLnBrk="0" hangingPunct="1">
        <a:lnSpc>
          <a:spcPct val="120000"/>
        </a:lnSpc>
        <a:spcBef>
          <a:spcPts val="700"/>
        </a:spcBef>
        <a:buFont typeface="Arial" panose="020B0604020202020204" pitchFamily="34" charset="0"/>
        <a:buChar char="•"/>
        <a:defRPr sz="1680" kern="1200">
          <a:solidFill>
            <a:schemeClr val="tx1"/>
          </a:solidFill>
          <a:effectLst>
            <a:outerShdw blurRad="50800" dist="38100" dir="2700000" algn="tl" rotWithShape="0">
              <a:srgbClr val="000000">
                <a:alpha val="48000"/>
              </a:srgbClr>
            </a:outerShdw>
          </a:effectLst>
          <a:latin typeface="+mn-lt"/>
          <a:ea typeface="+mn-ea"/>
          <a:cs typeface="+mn-cs"/>
        </a:defRPr>
      </a:lvl8pPr>
      <a:lvl9pPr marL="5440680" indent="-320040" algn="l" defTabSz="1280160" rtl="0" eaLnBrk="1" latinLnBrk="0" hangingPunct="1">
        <a:lnSpc>
          <a:spcPct val="120000"/>
        </a:lnSpc>
        <a:spcBef>
          <a:spcPts val="700"/>
        </a:spcBef>
        <a:buFont typeface="Arial" panose="020B0604020202020204" pitchFamily="34" charset="0"/>
        <a:buChar char="•"/>
        <a:defRPr sz="168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7861/futurehosp.5-1-64" TargetMode="External" /><Relationship Id="rId13" Type="http://schemas.openxmlformats.org/officeDocument/2006/relationships/image" Target="../media/image3.png" /><Relationship Id="rId3" Type="http://schemas.openxmlformats.org/officeDocument/2006/relationships/hyperlink" Target="https://doi.org/10.1186/s12877-021-02618-8" TargetMode="External" /><Relationship Id="rId7" Type="http://schemas.openxmlformats.org/officeDocument/2006/relationships/hyperlink" Target="https://doi.org/10.1016/j.cegh.2024.101822" TargetMode="External" /><Relationship Id="rId12" Type="http://schemas.openxmlformats.org/officeDocument/2006/relationships/image" Target="../media/image2.png" /><Relationship Id="rId2" Type="http://schemas.openxmlformats.org/officeDocument/2006/relationships/hyperlink" Target="https://doi.org/10.3390/ijms25031882" TargetMode="External" /><Relationship Id="rId1" Type="http://schemas.openxmlformats.org/officeDocument/2006/relationships/slideLayout" Target="../slideLayouts/slideLayout1.xml" /><Relationship Id="rId6" Type="http://schemas.openxmlformats.org/officeDocument/2006/relationships/hyperlink" Target="https://doi.org/10.4081/jphr.2021.2240" TargetMode="External" /><Relationship Id="rId11" Type="http://schemas.openxmlformats.org/officeDocument/2006/relationships/hyperlink" Target="https://doi.org/10.2196/75200" TargetMode="External" /><Relationship Id="rId5" Type="http://schemas.openxmlformats.org/officeDocument/2006/relationships/hyperlink" Target="https://www.diabetes.org.uk/about-us/about-the-charity/our-strategy/statistics" TargetMode="External" /><Relationship Id="rId15" Type="http://schemas.openxmlformats.org/officeDocument/2006/relationships/image" Target="../media/image5.png" /><Relationship Id="rId10" Type="http://schemas.openxmlformats.org/officeDocument/2006/relationships/hyperlink" Target="https://doi.org/10.1002/agm2.12045" TargetMode="External" /><Relationship Id="rId4" Type="http://schemas.openxmlformats.org/officeDocument/2006/relationships/hyperlink" Target="https://www.diabetes.org.uk/for-professionals/improving-care/good-practice/psychological-care/emotional-health-professionals-guide" TargetMode="External" /><Relationship Id="rId9" Type="http://schemas.openxmlformats.org/officeDocument/2006/relationships/hyperlink" Target="https://doi.org/10.2147/dmso.s410363" TargetMode="External" /><Relationship Id="rId14" Type="http://schemas.openxmlformats.org/officeDocument/2006/relationships/image" Target="../media/image4.jpe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7640" y="106085"/>
            <a:ext cx="12494666" cy="968188"/>
          </a:xfrm>
          <a:prstGeom prst="rect">
            <a:avLst/>
          </a:prstGeom>
        </p:spPr>
        <p:style>
          <a:lnRef idx="3">
            <a:schemeClr val="lt1"/>
          </a:lnRef>
          <a:fillRef idx="1">
            <a:schemeClr val="accent3"/>
          </a:fillRef>
          <a:effectRef idx="1">
            <a:schemeClr val="accent3"/>
          </a:effectRef>
          <a:fontRef idx="minor">
            <a:schemeClr val="lt1"/>
          </a:fontRef>
        </p:style>
        <p:txBody>
          <a:bodyPr rtlCol="0" anchor="ctr"/>
          <a:lstStyle/>
          <a:p>
            <a:pPr algn="ctr"/>
            <a:r>
              <a:rPr lang="en-US" sz="2800" b="1" dirty="0">
                <a:effectLst>
                  <a:outerShdw blurRad="38100" dist="38100" dir="2700000" algn="tl">
                    <a:srgbClr val="000000">
                      <a:alpha val="43137"/>
                    </a:srgbClr>
                  </a:outerShdw>
                </a:effectLst>
              </a:rPr>
              <a:t>Barriers and Facilitators to Self-Management of Type 2 Diabetes Among Older Adults in UK Primary Care: A Systematic Review</a:t>
            </a:r>
            <a:endParaRPr lang="en-IN" sz="2800" b="1" dirty="0">
              <a:effectLst>
                <a:outerShdw blurRad="38100" dist="38100" dir="2700000" algn="tl">
                  <a:srgbClr val="000000">
                    <a:alpha val="43137"/>
                  </a:srgbClr>
                </a:outerShdw>
              </a:effectLst>
            </a:endParaRPr>
          </a:p>
        </p:txBody>
      </p:sp>
      <p:sp>
        <p:nvSpPr>
          <p:cNvPr id="5" name="Rectangle 4"/>
          <p:cNvSpPr/>
          <p:nvPr/>
        </p:nvSpPr>
        <p:spPr>
          <a:xfrm>
            <a:off x="127640" y="1190171"/>
            <a:ext cx="3352800" cy="165121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u="sng" dirty="0"/>
              <a:t>Student Details</a:t>
            </a:r>
            <a:endParaRPr lang="en-US" sz="1400" dirty="0">
              <a:latin typeface="+mj-lt"/>
            </a:endParaRPr>
          </a:p>
          <a:p>
            <a:pPr algn="just"/>
            <a:r>
              <a:rPr lang="en-IN" sz="1400" dirty="0" err="1">
                <a:latin typeface="+mj-lt"/>
              </a:rPr>
              <a:t>Meetkumar</a:t>
            </a:r>
            <a:r>
              <a:rPr lang="en-IN" sz="1400" dirty="0">
                <a:latin typeface="+mj-lt"/>
              </a:rPr>
              <a:t> </a:t>
            </a:r>
            <a:r>
              <a:rPr lang="en-IN" sz="1400" dirty="0" err="1">
                <a:latin typeface="+mj-lt"/>
              </a:rPr>
              <a:t>Sangani</a:t>
            </a:r>
            <a:r>
              <a:rPr lang="en-IN" sz="1400" dirty="0">
                <a:latin typeface="+mj-lt"/>
              </a:rPr>
              <a:t> </a:t>
            </a:r>
          </a:p>
          <a:p>
            <a:pPr algn="just"/>
            <a:r>
              <a:rPr lang="en-US" sz="1400" dirty="0">
                <a:latin typeface="+mj-lt"/>
              </a:rPr>
              <a:t>Student ID</a:t>
            </a:r>
            <a:r>
              <a:rPr lang="en-IN" sz="1400" dirty="0">
                <a:latin typeface="+mj-lt"/>
              </a:rPr>
              <a:t> : 2435003</a:t>
            </a:r>
            <a:endParaRPr lang="en-US" sz="1400" dirty="0">
              <a:latin typeface="+mj-lt"/>
            </a:endParaRPr>
          </a:p>
          <a:p>
            <a:pPr algn="just"/>
            <a:r>
              <a:rPr lang="en-US" sz="1400" dirty="0" err="1">
                <a:latin typeface="+mj-lt"/>
              </a:rPr>
              <a:t>Programme</a:t>
            </a:r>
            <a:r>
              <a:rPr lang="en-US" sz="1400" dirty="0">
                <a:latin typeface="+mj-lt"/>
              </a:rPr>
              <a:t>:</a:t>
            </a:r>
            <a:r>
              <a:rPr lang="en-IN" sz="1400" dirty="0">
                <a:latin typeface="+mj-lt"/>
              </a:rPr>
              <a:t> </a:t>
            </a:r>
            <a:r>
              <a:rPr lang="en-US" sz="1400" dirty="0">
                <a:latin typeface="+mj-lt"/>
              </a:rPr>
              <a:t>MSc Public Health</a:t>
            </a:r>
            <a:r>
              <a:rPr lang="en-IN" sz="1400" dirty="0">
                <a:latin typeface="+mj-lt"/>
              </a:rPr>
              <a:t> </a:t>
            </a:r>
            <a:r>
              <a:rPr lang="en-US" sz="1400" dirty="0">
                <a:latin typeface="+mj-lt"/>
              </a:rPr>
              <a:t>&amp; Social Care</a:t>
            </a:r>
            <a:r>
              <a:rPr lang="en-IN" sz="1400" dirty="0">
                <a:latin typeface="+mj-lt"/>
              </a:rPr>
              <a:t> in Practice</a:t>
            </a:r>
            <a:endParaRPr lang="en-US" sz="1400" dirty="0">
              <a:latin typeface="+mj-lt"/>
            </a:endParaRPr>
          </a:p>
          <a:p>
            <a:pPr algn="just"/>
            <a:r>
              <a:rPr lang="en-US" sz="1400" dirty="0">
                <a:latin typeface="+mj-lt"/>
              </a:rPr>
              <a:t>Supervisor</a:t>
            </a:r>
            <a:r>
              <a:rPr lang="en-IN" sz="1400" dirty="0">
                <a:latin typeface="+mj-lt"/>
              </a:rPr>
              <a:t> : Tonia </a:t>
            </a:r>
            <a:r>
              <a:rPr lang="en-IN" sz="1400" dirty="0" err="1">
                <a:latin typeface="+mj-lt"/>
              </a:rPr>
              <a:t>Babalola</a:t>
            </a:r>
            <a:endParaRPr lang="en-US" sz="1400" dirty="0">
              <a:latin typeface="+mj-lt"/>
            </a:endParaRPr>
          </a:p>
        </p:txBody>
      </p:sp>
      <p:sp>
        <p:nvSpPr>
          <p:cNvPr id="6" name="Rectangle 5"/>
          <p:cNvSpPr/>
          <p:nvPr/>
        </p:nvSpPr>
        <p:spPr>
          <a:xfrm>
            <a:off x="127640" y="2957282"/>
            <a:ext cx="3352800" cy="424756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400" b="1" u="sng" dirty="0"/>
              <a:t>Rationale for the Study</a:t>
            </a:r>
          </a:p>
          <a:p>
            <a:pPr algn="just"/>
            <a:r>
              <a:rPr lang="en-US" sz="1200" dirty="0">
                <a:latin typeface="+mj-lt"/>
              </a:rPr>
              <a:t>Although national guidelines provide clear recommendations for diabetes self-management, many older adults experience difficulties sustaining long-term </a:t>
            </a:r>
            <a:r>
              <a:rPr lang="en-US" sz="1200" dirty="0" err="1">
                <a:latin typeface="+mj-lt"/>
              </a:rPr>
              <a:t>behavioural</a:t>
            </a:r>
            <a:r>
              <a:rPr lang="en-US" sz="1200" dirty="0">
                <a:latin typeface="+mj-lt"/>
              </a:rPr>
              <a:t> changes. Existing research often focuses on broader adult populations, with limited emphasis on the specific needs of older adults within UK primary care contexts (Diabetes UK, 2019). Age-related factors such as </a:t>
            </a:r>
            <a:r>
              <a:rPr lang="en-US" sz="1200" dirty="0" err="1">
                <a:latin typeface="+mj-lt"/>
              </a:rPr>
              <a:t>multimorbidity</a:t>
            </a:r>
            <a:r>
              <a:rPr lang="en-US" sz="1200" dirty="0">
                <a:latin typeface="+mj-lt"/>
              </a:rPr>
              <a:t>, cognitive decline, reduced mobility and social isolation may uniquely influence adherence to dietary, medication and monitoring regimens. Furthermore, qualitative insights into older adults’ lived experiences remain fragmented, limiting understanding of how personal, social and healthcare-system factors interact in real-world practice (</a:t>
            </a:r>
            <a:r>
              <a:rPr lang="en-US" sz="1200" dirty="0" err="1">
                <a:latin typeface="+mj-lt"/>
              </a:rPr>
              <a:t>Smaje</a:t>
            </a:r>
            <a:r>
              <a:rPr lang="en-US" sz="1200" dirty="0">
                <a:latin typeface="+mj-lt"/>
              </a:rPr>
              <a:t> et al., 2018).</a:t>
            </a:r>
            <a:endParaRPr lang="en-IN" sz="1400" dirty="0">
              <a:latin typeface="+mj-lt"/>
            </a:endParaRPr>
          </a:p>
        </p:txBody>
      </p:sp>
      <p:sp>
        <p:nvSpPr>
          <p:cNvPr id="7" name="Rectangle 6"/>
          <p:cNvSpPr/>
          <p:nvPr/>
        </p:nvSpPr>
        <p:spPr>
          <a:xfrm>
            <a:off x="3599968" y="1190171"/>
            <a:ext cx="4822587" cy="2859531"/>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b="1" u="sng" dirty="0"/>
              <a:t>Background &amp; Prevalence</a:t>
            </a:r>
          </a:p>
          <a:p>
            <a:pPr algn="just"/>
            <a:r>
              <a:rPr lang="en-US" sz="1200" dirty="0"/>
              <a:t>Type 2 Diabetes Mellitus (T2DM) is a chronic metabolic condition </a:t>
            </a:r>
            <a:r>
              <a:rPr lang="en-US" sz="1200" dirty="0" err="1"/>
              <a:t>characterised</a:t>
            </a:r>
            <a:r>
              <a:rPr lang="en-US" sz="1200" dirty="0"/>
              <a:t> by insulin resistance and progressive </a:t>
            </a:r>
            <a:r>
              <a:rPr lang="en-US" sz="1200" dirty="0" err="1"/>
              <a:t>hyperglycaemia</a:t>
            </a:r>
            <a:r>
              <a:rPr lang="en-US" sz="1200" dirty="0"/>
              <a:t>, disproportionately affecting older adults. In the UK, primary care supports diabetes management through structured reviews and education (</a:t>
            </a:r>
            <a:r>
              <a:rPr lang="en-US" sz="1200" dirty="0" err="1"/>
              <a:t>Ernawati</a:t>
            </a:r>
            <a:r>
              <a:rPr lang="en-US" sz="1200" dirty="0"/>
              <a:t>, </a:t>
            </a:r>
            <a:r>
              <a:rPr lang="en-US" sz="1200" dirty="0" err="1"/>
              <a:t>Wihastuti</a:t>
            </a:r>
            <a:r>
              <a:rPr lang="en-US" sz="1200" dirty="0"/>
              <a:t> and </a:t>
            </a:r>
            <a:r>
              <a:rPr lang="en-US" sz="1200" dirty="0" err="1"/>
              <a:t>Utami</a:t>
            </a:r>
            <a:r>
              <a:rPr lang="en-US" sz="1200" dirty="0"/>
              <a:t>, 2021). However, older adults </a:t>
            </a:r>
            <a:r>
              <a:rPr lang="en-IN" sz="1200" dirty="0"/>
              <a:t>above 45 </a:t>
            </a:r>
            <a:r>
              <a:rPr lang="en-US" sz="1200" dirty="0"/>
              <a:t>often face age-related and social barriers (</a:t>
            </a:r>
            <a:r>
              <a:rPr lang="en-US" sz="1200" dirty="0" err="1"/>
              <a:t>Chandrasekaran</a:t>
            </a:r>
            <a:r>
              <a:rPr lang="en-US" sz="1200" dirty="0"/>
              <a:t> and </a:t>
            </a:r>
            <a:r>
              <a:rPr lang="en-US" sz="1200" dirty="0" err="1"/>
              <a:t>Weiskirchen</a:t>
            </a:r>
            <a:r>
              <a:rPr lang="en-US" sz="1200" dirty="0"/>
              <a:t>, 2024).</a:t>
            </a:r>
            <a:r>
              <a:rPr lang="en-IN" sz="1200" dirty="0"/>
              <a:t> The number of people living with diabetes rose from 200 million in 1990 to 830 million in 2022</a:t>
            </a:r>
            <a:r>
              <a:rPr lang="en-US" sz="1200" dirty="0"/>
              <a:t> </a:t>
            </a:r>
            <a:r>
              <a:rPr lang="en-IN" sz="1200" dirty="0"/>
              <a:t>worldwide (WHO, 2024) and o</a:t>
            </a:r>
            <a:r>
              <a:rPr lang="en-US" sz="1200" dirty="0" err="1"/>
              <a:t>ver</a:t>
            </a:r>
            <a:r>
              <a:rPr lang="en-US" sz="1200" dirty="0"/>
              <a:t> 4.3 million people in the UK have diabetes, 90% with T2DM, with prevalence highest in those aged 60+ (Diabetes UK, 2023). Poor self-management increases risk of complications and hospital admissions (Luciana </a:t>
            </a:r>
            <a:r>
              <a:rPr lang="en-US" sz="1200" dirty="0" err="1"/>
              <a:t>Mascarenhas</a:t>
            </a:r>
            <a:r>
              <a:rPr lang="en-US" sz="1200" dirty="0"/>
              <a:t> Fonseca et al., 2024).</a:t>
            </a:r>
            <a:endParaRPr lang="en-US" sz="1200" dirty="0">
              <a:latin typeface="+mj-lt"/>
            </a:endParaRPr>
          </a:p>
        </p:txBody>
      </p:sp>
      <p:sp>
        <p:nvSpPr>
          <p:cNvPr id="8" name="Rectangle 7"/>
          <p:cNvSpPr/>
          <p:nvPr/>
        </p:nvSpPr>
        <p:spPr>
          <a:xfrm>
            <a:off x="7707086" y="4165600"/>
            <a:ext cx="4915221" cy="303924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u="sng" dirty="0"/>
              <a:t>Research Design</a:t>
            </a:r>
          </a:p>
          <a:p>
            <a:pPr algn="just"/>
            <a:r>
              <a:rPr lang="en-US" sz="1200" b="1" dirty="0">
                <a:latin typeface="+mj-lt"/>
              </a:rPr>
              <a:t>Research Question: </a:t>
            </a:r>
            <a:r>
              <a:rPr lang="en-US" sz="1200" dirty="0">
                <a:latin typeface="+mj-lt"/>
              </a:rPr>
              <a:t>What barriers and facilitators influence self-management </a:t>
            </a:r>
            <a:r>
              <a:rPr lang="en-US" sz="1200" dirty="0" err="1">
                <a:latin typeface="+mj-lt"/>
              </a:rPr>
              <a:t>behaviours</a:t>
            </a:r>
            <a:r>
              <a:rPr lang="en-US" sz="1200" dirty="0">
                <a:latin typeface="+mj-lt"/>
              </a:rPr>
              <a:t> among older adults </a:t>
            </a:r>
            <a:r>
              <a:rPr lang="en-IN" sz="1200" dirty="0">
                <a:latin typeface="+mj-lt"/>
              </a:rPr>
              <a:t>above 45 years </a:t>
            </a:r>
            <a:r>
              <a:rPr lang="en-US" sz="1200" dirty="0">
                <a:latin typeface="+mj-lt"/>
              </a:rPr>
              <a:t>with Type 2 diabetes in UK primary care settings?</a:t>
            </a:r>
          </a:p>
          <a:p>
            <a:pPr algn="just"/>
            <a:r>
              <a:rPr lang="en-US" sz="1200" b="1" dirty="0">
                <a:latin typeface="+mj-lt"/>
              </a:rPr>
              <a:t>Aim: </a:t>
            </a:r>
            <a:r>
              <a:rPr lang="en-US" sz="1200" dirty="0">
                <a:latin typeface="+mj-lt"/>
              </a:rPr>
              <a:t>To systematically review existing evidence on barriers and facilitators influencing self-management of Type 2 diabetes among older adults in UK primary care.</a:t>
            </a:r>
          </a:p>
          <a:p>
            <a:pPr algn="just"/>
            <a:r>
              <a:rPr lang="en-US" sz="1200" b="1" dirty="0">
                <a:latin typeface="+mj-lt"/>
              </a:rPr>
              <a:t>Objectives:</a:t>
            </a:r>
          </a:p>
          <a:p>
            <a:pPr marL="171450" indent="-171450" algn="just">
              <a:buFont typeface="Arial" panose="020B0604020202020204" pitchFamily="34" charset="0"/>
              <a:buChar char="•"/>
            </a:pPr>
            <a:r>
              <a:rPr lang="en-US" sz="1200" dirty="0">
                <a:latin typeface="+mj-lt"/>
              </a:rPr>
              <a:t>To identify recommended self-management </a:t>
            </a:r>
            <a:r>
              <a:rPr lang="en-US" sz="1200" dirty="0" err="1">
                <a:latin typeface="+mj-lt"/>
              </a:rPr>
              <a:t>behaviours</a:t>
            </a:r>
            <a:r>
              <a:rPr lang="en-US" sz="1200" dirty="0">
                <a:latin typeface="+mj-lt"/>
              </a:rPr>
              <a:t> for older adults with T2DM.</a:t>
            </a:r>
          </a:p>
          <a:p>
            <a:pPr marL="171450" indent="-171450" algn="just">
              <a:buFont typeface="Arial" panose="020B0604020202020204" pitchFamily="34" charset="0"/>
              <a:buChar char="•"/>
            </a:pPr>
            <a:r>
              <a:rPr lang="en-US" sz="1200" dirty="0">
                <a:latin typeface="+mj-lt"/>
              </a:rPr>
              <a:t>To examine personal, social and healthcare-system barriers affecting adherence.</a:t>
            </a:r>
          </a:p>
          <a:p>
            <a:pPr marL="171450" indent="-171450" algn="just">
              <a:buFont typeface="Arial" panose="020B0604020202020204" pitchFamily="34" charset="0"/>
              <a:buChar char="•"/>
            </a:pPr>
            <a:r>
              <a:rPr lang="en-US" sz="1200" dirty="0">
                <a:latin typeface="+mj-lt"/>
              </a:rPr>
              <a:t>To </a:t>
            </a:r>
            <a:r>
              <a:rPr lang="en-US" sz="1200" dirty="0" err="1">
                <a:latin typeface="+mj-lt"/>
              </a:rPr>
              <a:t>analyse</a:t>
            </a:r>
            <a:r>
              <a:rPr lang="en-US" sz="1200" dirty="0">
                <a:latin typeface="+mj-lt"/>
              </a:rPr>
              <a:t> facilitators and support mechanisms that enhance effective management.</a:t>
            </a:r>
          </a:p>
          <a:p>
            <a:pPr marL="171450" indent="-171450" algn="just">
              <a:buFont typeface="Arial" panose="020B0604020202020204" pitchFamily="34" charset="0"/>
              <a:buChar char="•"/>
            </a:pPr>
            <a:r>
              <a:rPr lang="en-US" sz="1200" dirty="0">
                <a:latin typeface="+mj-lt"/>
              </a:rPr>
              <a:t>To identify gaps in current literature and implications for health and social care practice </a:t>
            </a:r>
            <a:r>
              <a:rPr lang="fi-FI" sz="1200" dirty="0">
                <a:latin typeface="+mj-lt"/>
              </a:rPr>
              <a:t>(Jyoti Jyotsana et al., 2024).</a:t>
            </a:r>
            <a:endParaRPr lang="en-US" sz="1200" dirty="0">
              <a:latin typeface="+mj-lt"/>
            </a:endParaRPr>
          </a:p>
        </p:txBody>
      </p:sp>
      <p:sp>
        <p:nvSpPr>
          <p:cNvPr id="26" name="Rectangle 25"/>
          <p:cNvSpPr/>
          <p:nvPr/>
        </p:nvSpPr>
        <p:spPr>
          <a:xfrm>
            <a:off x="127639" y="7204848"/>
            <a:ext cx="12494667" cy="239635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000" b="1" u="sng" dirty="0"/>
              <a:t>References</a:t>
            </a:r>
            <a:r>
              <a:rPr lang="en-US" sz="900" b="1" u="sng" dirty="0"/>
              <a:t> </a:t>
            </a:r>
          </a:p>
          <a:p>
            <a:pPr marL="171450" indent="-171450" algn="just">
              <a:buFont typeface="Arial" panose="020B0604020202020204" pitchFamily="34" charset="0"/>
              <a:buChar char="•"/>
            </a:pPr>
            <a:r>
              <a:rPr lang="en-IN" sz="500" dirty="0" err="1"/>
              <a:t>Chandrasekaran</a:t>
            </a:r>
            <a:r>
              <a:rPr lang="en-IN" sz="500" dirty="0"/>
              <a:t>, P. and </a:t>
            </a:r>
            <a:r>
              <a:rPr lang="en-IN" sz="500" dirty="0" err="1"/>
              <a:t>Weiskirchen</a:t>
            </a:r>
            <a:r>
              <a:rPr lang="en-IN" sz="500" dirty="0"/>
              <a:t>, R. (2024). The role of obesity</a:t>
            </a:r>
            <a:r>
              <a:rPr lang="en-IN" sz="800" dirty="0"/>
              <a:t> in type 2 diabetes mellitus—an overview. </a:t>
            </a:r>
            <a:r>
              <a:rPr lang="en-IN" sz="800" i="1" dirty="0"/>
              <a:t>International Journal of Molecular Sciences</a:t>
            </a:r>
            <a:r>
              <a:rPr lang="en-IN" sz="800" dirty="0"/>
              <a:t>, [online] 25(3), pp.1882–1882. </a:t>
            </a:r>
            <a:r>
              <a:rPr lang="en-IN" sz="800" dirty="0" err="1"/>
              <a:t>doi</a:t>
            </a:r>
            <a:r>
              <a:rPr lang="en-IN" sz="800" dirty="0"/>
              <a:t>: </a:t>
            </a:r>
            <a:r>
              <a:rPr lang="en-IN" sz="800" u="sng" dirty="0">
                <a:hlinkClick r:id="rId2"/>
              </a:rPr>
              <a:t>https://doi.org/10.3390/ijms25031882</a:t>
            </a:r>
            <a:r>
              <a:rPr lang="en-IN" sz="800" dirty="0"/>
              <a:t>.</a:t>
            </a:r>
          </a:p>
          <a:p>
            <a:pPr marL="171450" indent="-171450" algn="just">
              <a:buFont typeface="Arial" panose="020B0604020202020204" pitchFamily="34" charset="0"/>
              <a:buChar char="•"/>
            </a:pPr>
            <a:r>
              <a:rPr lang="en-IN" sz="800" dirty="0" err="1"/>
              <a:t>Dambha</a:t>
            </a:r>
            <a:r>
              <a:rPr lang="en-IN" sz="800" dirty="0"/>
              <a:t>-Miller, H., Simpson, G., Hobson, L., Roderick, P., Little, P., </a:t>
            </a:r>
            <a:r>
              <a:rPr lang="en-IN" sz="800" dirty="0" err="1"/>
              <a:t>Everitt</a:t>
            </a:r>
            <a:r>
              <a:rPr lang="en-IN" sz="800" dirty="0"/>
              <a:t>, H. and </a:t>
            </a:r>
            <a:r>
              <a:rPr lang="en-IN" sz="800" dirty="0" err="1"/>
              <a:t>Santer</a:t>
            </a:r>
            <a:r>
              <a:rPr lang="en-IN" sz="800" dirty="0"/>
              <a:t>, M. (2021). Integrated primary care and social services for older adults with </a:t>
            </a:r>
            <a:r>
              <a:rPr lang="en-IN" sz="800" dirty="0" err="1"/>
              <a:t>multimorbidity</a:t>
            </a:r>
            <a:r>
              <a:rPr lang="en-IN" sz="800" dirty="0"/>
              <a:t> in England: a scoping review. </a:t>
            </a:r>
            <a:r>
              <a:rPr lang="en-IN" sz="800" i="1" dirty="0"/>
              <a:t>BMC Geriatrics</a:t>
            </a:r>
            <a:r>
              <a:rPr lang="en-IN" sz="800" dirty="0"/>
              <a:t>, [online] 21(1). </a:t>
            </a:r>
            <a:r>
              <a:rPr lang="en-IN" sz="800" dirty="0" err="1"/>
              <a:t>doi</a:t>
            </a:r>
            <a:r>
              <a:rPr lang="en-IN" sz="800" dirty="0"/>
              <a:t>: </a:t>
            </a:r>
            <a:r>
              <a:rPr lang="en-IN" sz="800" u="sng" dirty="0">
                <a:hlinkClick r:id="rId3"/>
              </a:rPr>
              <a:t>https://doi.org/10.1186/s12877-021-02618-8</a:t>
            </a:r>
            <a:r>
              <a:rPr lang="en-IN" sz="800" dirty="0"/>
              <a:t>.</a:t>
            </a:r>
          </a:p>
          <a:p>
            <a:pPr marL="171450" indent="-171450" algn="just">
              <a:buFont typeface="Arial" panose="020B0604020202020204" pitchFamily="34" charset="0"/>
              <a:buChar char="•"/>
            </a:pPr>
            <a:r>
              <a:rPr lang="en-IN" sz="800" dirty="0"/>
              <a:t>Diabetes UK (2019). </a:t>
            </a:r>
            <a:r>
              <a:rPr lang="en-IN" sz="800" i="1" dirty="0"/>
              <a:t>Diabetes and Emotional Health - a Practical Guide for Healthcare Professionals Supporting Adults with Type 1 and Type 2 Diabetes</a:t>
            </a:r>
            <a:r>
              <a:rPr lang="en-IN" sz="800" dirty="0"/>
              <a:t>. [online] Diabetes UK. Available at: </a:t>
            </a:r>
            <a:r>
              <a:rPr lang="en-IN" sz="800" u="sng" dirty="0">
                <a:hlinkClick r:id="rId4"/>
              </a:rPr>
              <a:t>https://www.diabetes.org.uk/for-professionals/improving-care/good-practice/psychological-care/emotional-health-professionals-guide</a:t>
            </a:r>
            <a:r>
              <a:rPr lang="en-IN" sz="800" dirty="0"/>
              <a:t>.</a:t>
            </a:r>
          </a:p>
          <a:p>
            <a:pPr marL="171450" indent="-171450" algn="just">
              <a:buFont typeface="Arial" panose="020B0604020202020204" pitchFamily="34" charset="0"/>
              <a:buChar char="•"/>
            </a:pPr>
            <a:r>
              <a:rPr lang="en-IN" sz="800" dirty="0"/>
              <a:t>Diabetes UK (2023). </a:t>
            </a:r>
            <a:r>
              <a:rPr lang="en-IN" sz="800" i="1" dirty="0"/>
              <a:t>How Many People in the UK Have diabetes?</a:t>
            </a:r>
            <a:r>
              <a:rPr lang="en-IN" sz="800" dirty="0"/>
              <a:t> [online] Diabetes UK. Available at: </a:t>
            </a:r>
            <a:r>
              <a:rPr lang="en-IN" sz="800" u="sng" dirty="0">
                <a:hlinkClick r:id="rId5"/>
              </a:rPr>
              <a:t>https://www.diabetes.org.uk/about-us/about-the-charity/our-strategy/statistics</a:t>
            </a:r>
            <a:r>
              <a:rPr lang="en-IN" sz="800" dirty="0"/>
              <a:t>.</a:t>
            </a:r>
          </a:p>
          <a:p>
            <a:pPr marL="171450" indent="-171450" algn="just">
              <a:buFont typeface="Arial" panose="020B0604020202020204" pitchFamily="34" charset="0"/>
              <a:buChar char="•"/>
            </a:pPr>
            <a:r>
              <a:rPr lang="en-IN" sz="800" dirty="0" err="1"/>
              <a:t>Ernawati</a:t>
            </a:r>
            <a:r>
              <a:rPr lang="en-IN" sz="800" dirty="0"/>
              <a:t>, U., </a:t>
            </a:r>
            <a:r>
              <a:rPr lang="en-IN" sz="800" dirty="0" err="1"/>
              <a:t>Wihastuti</a:t>
            </a:r>
            <a:r>
              <a:rPr lang="en-IN" sz="800" dirty="0"/>
              <a:t>, T.A. and </a:t>
            </a:r>
            <a:r>
              <a:rPr lang="en-IN" sz="800" dirty="0" err="1"/>
              <a:t>Utami</a:t>
            </a:r>
            <a:r>
              <a:rPr lang="en-IN" sz="800" dirty="0"/>
              <a:t>, Y.W. (2021). Effectiveness of Diabetes self-management Education (DSME) in Type 2 Diabetes Mellitus (T2DM) patients: Systematic Literature Review. </a:t>
            </a:r>
            <a:r>
              <a:rPr lang="en-IN" sz="800" i="1" dirty="0"/>
              <a:t>Journal of Public Health Research</a:t>
            </a:r>
            <a:r>
              <a:rPr lang="en-IN" sz="800" dirty="0"/>
              <a:t>, 10(2), pp.198–202. </a:t>
            </a:r>
            <a:r>
              <a:rPr lang="en-IN" sz="800" dirty="0" err="1"/>
              <a:t>doi</a:t>
            </a:r>
            <a:r>
              <a:rPr lang="en-IN" sz="800" dirty="0"/>
              <a:t>: </a:t>
            </a:r>
            <a:r>
              <a:rPr lang="en-IN" sz="800" u="sng" dirty="0">
                <a:hlinkClick r:id="rId6"/>
              </a:rPr>
              <a:t>https://doi.org/10.4081/jphr.2021.2240</a:t>
            </a:r>
            <a:r>
              <a:rPr lang="en-IN" sz="800" dirty="0"/>
              <a:t>.</a:t>
            </a:r>
          </a:p>
          <a:p>
            <a:pPr marL="171450" indent="-171450" algn="just">
              <a:buFont typeface="Arial" panose="020B0604020202020204" pitchFamily="34" charset="0"/>
              <a:buChar char="•"/>
            </a:pPr>
            <a:r>
              <a:rPr lang="en-IN" sz="800" dirty="0" err="1"/>
              <a:t>Jyoti</a:t>
            </a:r>
            <a:r>
              <a:rPr lang="en-IN" sz="800" dirty="0"/>
              <a:t> </a:t>
            </a:r>
            <a:r>
              <a:rPr lang="en-IN" sz="800" dirty="0" err="1"/>
              <a:t>Jyotsana</a:t>
            </a:r>
            <a:r>
              <a:rPr lang="en-IN" sz="800" dirty="0"/>
              <a:t>, N., </a:t>
            </a:r>
            <a:r>
              <a:rPr lang="en-IN" sz="800" dirty="0" err="1"/>
              <a:t>Pandit</a:t>
            </a:r>
            <a:r>
              <a:rPr lang="en-IN" sz="800" dirty="0"/>
              <a:t>, N., Sharma, S. and Kumar, L. (2024). Self-care practices and influencing factors among type 2 diabetes mellitus patients: A hospital-based cross-sectional study. </a:t>
            </a:r>
            <a:r>
              <a:rPr lang="en-IN" sz="800" i="1" dirty="0"/>
              <a:t>Clinical Epidemiology and Global Health</a:t>
            </a:r>
            <a:r>
              <a:rPr lang="en-IN" sz="800" dirty="0"/>
              <a:t>, 30, p.101822. </a:t>
            </a:r>
            <a:r>
              <a:rPr lang="en-IN" sz="800" dirty="0" err="1"/>
              <a:t>doi</a:t>
            </a:r>
            <a:r>
              <a:rPr lang="en-IN" sz="800" dirty="0"/>
              <a:t>: </a:t>
            </a:r>
            <a:r>
              <a:rPr lang="en-IN" sz="800" u="sng" dirty="0">
                <a:hlinkClick r:id="rId7"/>
              </a:rPr>
              <a:t>https://doi.org/10.1016/j.cegh.2024.101822</a:t>
            </a:r>
            <a:r>
              <a:rPr lang="en-IN" sz="800" dirty="0"/>
              <a:t>.</a:t>
            </a:r>
          </a:p>
          <a:p>
            <a:pPr marL="171450" indent="-171450" algn="just">
              <a:buFont typeface="Arial" panose="020B0604020202020204" pitchFamily="34" charset="0"/>
              <a:buChar char="•"/>
            </a:pPr>
            <a:r>
              <a:rPr lang="en-IN" sz="800" dirty="0" err="1"/>
              <a:t>Kozlowska</a:t>
            </a:r>
            <a:r>
              <a:rPr lang="en-IN" sz="800" dirty="0"/>
              <a:t>, O., </a:t>
            </a:r>
            <a:r>
              <a:rPr lang="en-IN" sz="800" dirty="0" err="1"/>
              <a:t>Lumb</a:t>
            </a:r>
            <a:r>
              <a:rPr lang="en-IN" sz="800" dirty="0"/>
              <a:t>, A., Tan, G.D. and Rea, R. (2018). Barriers and Facilitators to Integrating Primary and Specialist Healthcare in the United Kingdom: a Narrative Literature Review. </a:t>
            </a:r>
            <a:r>
              <a:rPr lang="en-IN" sz="800" i="1" dirty="0"/>
              <a:t>Future Healthcare Journal</a:t>
            </a:r>
            <a:r>
              <a:rPr lang="en-IN" sz="800" dirty="0"/>
              <a:t>, [online] 5(1), pp.64–80. </a:t>
            </a:r>
            <a:r>
              <a:rPr lang="en-IN" sz="800" dirty="0" err="1"/>
              <a:t>doi</a:t>
            </a:r>
            <a:r>
              <a:rPr lang="en-IN" sz="800" dirty="0"/>
              <a:t>: </a:t>
            </a:r>
            <a:r>
              <a:rPr lang="en-IN" sz="800" u="sng" dirty="0">
                <a:hlinkClick r:id="rId8"/>
              </a:rPr>
              <a:t>https://doi.org/10.7861/futurehosp.5-1-64</a:t>
            </a:r>
            <a:r>
              <a:rPr lang="en-IN" sz="800" dirty="0"/>
              <a:t>.</a:t>
            </a:r>
          </a:p>
          <a:p>
            <a:pPr marL="171450" indent="-171450" algn="just">
              <a:buFont typeface="Arial" panose="020B0604020202020204" pitchFamily="34" charset="0"/>
              <a:buChar char="•"/>
            </a:pPr>
            <a:r>
              <a:rPr lang="en-IN" sz="800" dirty="0"/>
              <a:t>Luciana </a:t>
            </a:r>
            <a:r>
              <a:rPr lang="en-IN" sz="800" dirty="0" err="1"/>
              <a:t>Mascarenhas</a:t>
            </a:r>
            <a:r>
              <a:rPr lang="en-IN" sz="800" dirty="0"/>
              <a:t> Fonseca, Schmidt, J., </a:t>
            </a:r>
            <a:r>
              <a:rPr lang="en-IN" sz="800" dirty="0" err="1"/>
              <a:t>Snoek</a:t>
            </a:r>
            <a:r>
              <a:rPr lang="en-IN" sz="800" dirty="0"/>
              <a:t>, F., Weinstock, R., </a:t>
            </a:r>
            <a:r>
              <a:rPr lang="en-IN" sz="800" dirty="0" err="1"/>
              <a:t>Chaytor</a:t>
            </a:r>
            <a:r>
              <a:rPr lang="en-IN" sz="800" dirty="0"/>
              <a:t>, N., Stuckey, H., Ryan, C. and </a:t>
            </a:r>
            <a:r>
              <a:rPr lang="en-IN" sz="800" dirty="0" err="1"/>
              <a:t>Eelco</a:t>
            </a:r>
            <a:r>
              <a:rPr lang="en-IN" sz="800" dirty="0"/>
              <a:t> van </a:t>
            </a:r>
            <a:r>
              <a:rPr lang="en-IN" sz="800" dirty="0" err="1"/>
              <a:t>Duinkerken</a:t>
            </a:r>
            <a:r>
              <a:rPr lang="en-IN" sz="800" dirty="0"/>
              <a:t> (2024). Barriers and Facilitators of Self-Management in Older People with Type 1 Diabetes: A Narrative Review Focusing on Cognitive Impairment. </a:t>
            </a:r>
            <a:r>
              <a:rPr lang="en-IN" sz="800" i="1" dirty="0"/>
              <a:t>Diabetes, metabolic syndrome and obesity</a:t>
            </a:r>
            <a:r>
              <a:rPr lang="en-IN" sz="800" dirty="0"/>
              <a:t>, Volume 17, pp.2403–2417. </a:t>
            </a:r>
            <a:r>
              <a:rPr lang="en-IN" sz="800" dirty="0" err="1"/>
              <a:t>doi</a:t>
            </a:r>
            <a:r>
              <a:rPr lang="en-IN" sz="800" dirty="0"/>
              <a:t>: </a:t>
            </a:r>
            <a:r>
              <a:rPr lang="en-IN" sz="800" u="sng" dirty="0">
                <a:hlinkClick r:id="rId9"/>
              </a:rPr>
              <a:t>https://doi.org/10.2147/dmso.s410363</a:t>
            </a:r>
            <a:r>
              <a:rPr lang="en-IN" sz="800" dirty="0"/>
              <a:t>.</a:t>
            </a:r>
          </a:p>
          <a:p>
            <a:pPr marL="171450" indent="-171450" algn="just">
              <a:buFont typeface="Arial" panose="020B0604020202020204" pitchFamily="34" charset="0"/>
              <a:buChar char="•"/>
            </a:pPr>
            <a:r>
              <a:rPr lang="en-IN" sz="800" dirty="0" err="1"/>
              <a:t>Smaje</a:t>
            </a:r>
            <a:r>
              <a:rPr lang="en-IN" sz="800" dirty="0"/>
              <a:t>, A., Weston-Clark, M., Raj, R., </a:t>
            </a:r>
            <a:r>
              <a:rPr lang="en-IN" sz="800" dirty="0" err="1"/>
              <a:t>Orlu</a:t>
            </a:r>
            <a:r>
              <a:rPr lang="en-IN" sz="800" dirty="0"/>
              <a:t>, M., Davis, D. and </a:t>
            </a:r>
            <a:r>
              <a:rPr lang="en-IN" sz="800" dirty="0" err="1"/>
              <a:t>Rawle</a:t>
            </a:r>
            <a:r>
              <a:rPr lang="en-IN" sz="800" dirty="0"/>
              <a:t>, M. (2018). Factors associated with medication adherence in older patients: A systematic review. </a:t>
            </a:r>
            <a:r>
              <a:rPr lang="en-IN" sz="800" i="1" dirty="0"/>
              <a:t>Aging Medicine</a:t>
            </a:r>
            <a:r>
              <a:rPr lang="en-IN" sz="800" dirty="0"/>
              <a:t>, 1(3), pp.254–266. </a:t>
            </a:r>
            <a:r>
              <a:rPr lang="en-IN" sz="800" dirty="0" err="1"/>
              <a:t>doi</a:t>
            </a:r>
            <a:r>
              <a:rPr lang="en-IN" sz="800" dirty="0"/>
              <a:t>: </a:t>
            </a:r>
            <a:r>
              <a:rPr lang="en-IN" sz="800" u="sng" dirty="0">
                <a:hlinkClick r:id="rId10"/>
              </a:rPr>
              <a:t>https://doi.org/10.1002/agm2.12045</a:t>
            </a:r>
            <a:r>
              <a:rPr lang="en-IN" sz="800" dirty="0"/>
              <a:t>.</a:t>
            </a:r>
          </a:p>
          <a:p>
            <a:pPr marL="171450" indent="-171450" algn="just">
              <a:buFont typeface="Arial" panose="020B0604020202020204" pitchFamily="34" charset="0"/>
              <a:buChar char="•"/>
            </a:pPr>
            <a:r>
              <a:rPr lang="en-IN" sz="800" dirty="0"/>
              <a:t>Thomas, S., </a:t>
            </a:r>
            <a:r>
              <a:rPr lang="en-IN" sz="800" dirty="0" err="1"/>
              <a:t>Fylan</a:t>
            </a:r>
            <a:r>
              <a:rPr lang="en-IN" sz="800" dirty="0"/>
              <a:t>, B., </a:t>
            </a:r>
            <a:r>
              <a:rPr lang="en-IN" sz="800" dirty="0" err="1"/>
              <a:t>Silcock</a:t>
            </a:r>
            <a:r>
              <a:rPr lang="en-IN" sz="800" dirty="0"/>
              <a:t>, J. and Rahman, S. (2025). Medication management using technology-based interventions in older people at home care settings: a scoping review protocol (Preprint). </a:t>
            </a:r>
            <a:r>
              <a:rPr lang="en-IN" sz="800" i="1" dirty="0"/>
              <a:t>JMIR Research Protocols</a:t>
            </a:r>
            <a:r>
              <a:rPr lang="en-IN" sz="800" dirty="0"/>
              <a:t>. [online] </a:t>
            </a:r>
            <a:r>
              <a:rPr lang="en-IN" sz="800" dirty="0" err="1"/>
              <a:t>doi</a:t>
            </a:r>
            <a:r>
              <a:rPr lang="en-IN" sz="800" dirty="0"/>
              <a:t>: </a:t>
            </a:r>
            <a:r>
              <a:rPr lang="en-IN" sz="800" u="sng" dirty="0">
                <a:hlinkClick r:id="rId11"/>
              </a:rPr>
              <a:t>https://doi.org/10.2196/75200</a:t>
            </a:r>
            <a:r>
              <a:rPr lang="en-IN" sz="800" dirty="0"/>
              <a:t>.</a:t>
            </a:r>
          </a:p>
          <a:p>
            <a:pPr marL="171450" indent="-171450" algn="just">
              <a:buFont typeface="Arial" panose="020B0604020202020204" pitchFamily="34" charset="0"/>
              <a:buChar char="•"/>
            </a:pPr>
            <a:r>
              <a:rPr lang="en-IN" sz="800" dirty="0"/>
              <a:t>Global Burden of Disease Collaborative Network. Global Burden of Disease Study 2021. Results. Institute for Health Metrics and Evaluation. 2024 : https://vizhub.healthdata.org/gbd-results/.</a:t>
            </a:r>
          </a:p>
        </p:txBody>
      </p:sp>
      <p:pic>
        <p:nvPicPr>
          <p:cNvPr id="29" name="Picture 28"/>
          <p:cNvPicPr>
            <a:picLocks noChangeAspect="1"/>
          </p:cNvPicPr>
          <p:nvPr/>
        </p:nvPicPr>
        <p:blipFill>
          <a:blip r:embed="rId12"/>
          <a:stretch>
            <a:fillRect/>
          </a:stretch>
        </p:blipFill>
        <p:spPr>
          <a:xfrm>
            <a:off x="3525192" y="4165600"/>
            <a:ext cx="2462270" cy="1496105"/>
          </a:xfrm>
          <a:prstGeom prst="rect">
            <a:avLst/>
          </a:prstGeom>
        </p:spPr>
      </p:pic>
      <p:pic>
        <p:nvPicPr>
          <p:cNvPr id="1043" name="Picture 19" descr="Type 2 diabetes mellitus in adults: pathogenesis, prevention and therapy |  Signal Transduction and Targeted Therapy"/>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082056" y="4165599"/>
            <a:ext cx="1523430" cy="1496106"/>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descr="Type 2 Diabetes pathogenesis and treatments | DMSO"/>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200064" y="5745763"/>
            <a:ext cx="2405422" cy="1459085"/>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descr="Preprints 183363 g00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525192" y="5745763"/>
            <a:ext cx="1630119" cy="1459085"/>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8543364" y="1178217"/>
            <a:ext cx="4078942" cy="285953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u="sng" dirty="0"/>
              <a:t>Research Impact</a:t>
            </a:r>
          </a:p>
          <a:p>
            <a:pPr algn="just"/>
            <a:r>
              <a:rPr lang="en-US" sz="1200" dirty="0"/>
              <a:t>This systematic review will </a:t>
            </a:r>
            <a:r>
              <a:rPr lang="en-US" sz="1200" dirty="0" err="1"/>
              <a:t>synthesise</a:t>
            </a:r>
            <a:r>
              <a:rPr lang="en-US" sz="1200" dirty="0"/>
              <a:t> evidence on barriers and facilitators to Type 2 diabetes self-management among older adults in UK primary care. Findings will support patient-</a:t>
            </a:r>
            <a:r>
              <a:rPr lang="en-US" sz="1200" dirty="0" err="1"/>
              <a:t>centred</a:t>
            </a:r>
            <a:r>
              <a:rPr lang="en-US" sz="1200" dirty="0"/>
              <a:t> care by highlighting factors that influence adherence to diet, physical activity, medication and glucose monitoring. It will inform primary care services (e.g., tailored education, review processes, social prescribing and multidisciplinary support) and guide professionals to address health literacy, </a:t>
            </a:r>
            <a:r>
              <a:rPr lang="en-US" sz="1200" dirty="0" err="1"/>
              <a:t>multimorbidity</a:t>
            </a:r>
            <a:r>
              <a:rPr lang="en-US" sz="1200" dirty="0"/>
              <a:t> and social isolation. The review may also inform policy and future intervention design to reduce complications, hospital admissions and inequalities </a:t>
            </a:r>
            <a:r>
              <a:rPr lang="en-US" sz="1200" dirty="0">
                <a:latin typeface="+mj-lt"/>
              </a:rPr>
              <a:t>(Diabetes UK, 2019).</a:t>
            </a:r>
          </a:p>
        </p:txBody>
      </p:sp>
    </p:spTree>
    <p:extLst>
      <p:ext uri="{BB962C8B-B14F-4D97-AF65-F5344CB8AC3E}">
        <p14:creationId xmlns:p14="http://schemas.microsoft.com/office/powerpoint/2010/main" val="9830926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TM04033921[[fn=Damask]]</Template>
  <TotalTime>57</TotalTime>
  <Words>1155</Words>
  <Application>Microsoft Office PowerPoint</Application>
  <PresentationFormat>A3 Paper (297x420 mm)</PresentationFormat>
  <Paragraphs>38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Damask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Meet Sangani</cp:lastModifiedBy>
  <cp:revision>7</cp:revision>
  <dcterms:created xsi:type="dcterms:W3CDTF">2026-03-02T04:38:22Z</dcterms:created>
  <dcterms:modified xsi:type="dcterms:W3CDTF">2026-03-04T10:42:38Z</dcterms:modified>
</cp:coreProperties>
</file>