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95" r:id="rId1"/>
  </p:sldMasterIdLst>
  <p:sldIdLst>
    <p:sldId id="256" r:id="rId2"/>
    <p:sldId id="257" r:id="rId3"/>
    <p:sldId id="262" r:id="rId4"/>
    <p:sldId id="263" r:id="rId5"/>
    <p:sldId id="264" r:id="rId6"/>
    <p:sldId id="258" r:id="rId7"/>
    <p:sldId id="266" r:id="rId8"/>
    <p:sldId id="268" r:id="rId9"/>
    <p:sldId id="275" r:id="rId10"/>
    <p:sldId id="270" r:id="rId11"/>
    <p:sldId id="267" r:id="rId12"/>
    <p:sldId id="269" r:id="rId13"/>
    <p:sldId id="259" r:id="rId14"/>
    <p:sldId id="274" r:id="rId15"/>
    <p:sldId id="273" r:id="rId16"/>
    <p:sldId id="272" r:id="rId17"/>
    <p:sldId id="276" r:id="rId18"/>
    <p:sldId id="27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D0C2C0-29AF-EC4E-9059-EB3B3288A81D}" v="1049" dt="2023-09-19T18:53:01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4"/>
    <p:restoredTop sz="96058"/>
  </p:normalViewPr>
  <p:slideViewPr>
    <p:cSldViewPr snapToGrid="0">
      <p:cViewPr varScale="1">
        <p:scale>
          <a:sx n="84" d="100"/>
          <a:sy n="84" d="100"/>
        </p:scale>
        <p:origin x="208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E5E6A5-06F9-468D-8FB0-5679A365614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66C64C2-9B59-455C-9818-7CF9662611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Autocratic</a:t>
          </a:r>
        </a:p>
      </dgm:t>
    </dgm:pt>
    <dgm:pt modelId="{60C60308-8108-448E-8FD7-91E66C3AF37B}" type="parTrans" cxnId="{B4AA4581-C1C3-4FD5-B742-402ACFBDF105}">
      <dgm:prSet/>
      <dgm:spPr/>
      <dgm:t>
        <a:bodyPr/>
        <a:lstStyle/>
        <a:p>
          <a:endParaRPr lang="en-US"/>
        </a:p>
      </dgm:t>
    </dgm:pt>
    <dgm:pt modelId="{1FCDB061-2C67-4989-9CCA-406891972343}" type="sibTrans" cxnId="{B4AA4581-C1C3-4FD5-B742-402ACFBDF10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BD18CA-1FCD-4607-A38C-C6DF99E896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Democratic</a:t>
          </a:r>
        </a:p>
      </dgm:t>
    </dgm:pt>
    <dgm:pt modelId="{F901EEFB-F00C-4BF4-8B86-4A7642C2D73A}" type="parTrans" cxnId="{D30CE5A8-7BFE-49C0-9392-942E713A2E20}">
      <dgm:prSet/>
      <dgm:spPr/>
      <dgm:t>
        <a:bodyPr/>
        <a:lstStyle/>
        <a:p>
          <a:endParaRPr lang="en-US"/>
        </a:p>
      </dgm:t>
    </dgm:pt>
    <dgm:pt modelId="{8A5E5444-7D64-4191-A1AA-7AEE07B2F39A}" type="sibTrans" cxnId="{D30CE5A8-7BFE-49C0-9392-942E713A2E2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F67B564-E9E3-4910-B10A-1CF5A369D5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Laissez-faire</a:t>
          </a:r>
        </a:p>
      </dgm:t>
    </dgm:pt>
    <dgm:pt modelId="{1983E5AA-68C9-4847-B86F-9BDE63B86021}" type="parTrans" cxnId="{2B434AD3-3D81-4D94-AEB3-9D53395822C6}">
      <dgm:prSet/>
      <dgm:spPr/>
      <dgm:t>
        <a:bodyPr/>
        <a:lstStyle/>
        <a:p>
          <a:endParaRPr lang="en-US"/>
        </a:p>
      </dgm:t>
    </dgm:pt>
    <dgm:pt modelId="{943435FA-50CD-4F59-BDC4-336D7B0C4242}" type="sibTrans" cxnId="{2B434AD3-3D81-4D94-AEB3-9D53395822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F67FC1-15A3-4F61-A607-47808267C9FC}" type="pres">
      <dgm:prSet presAssocID="{ACE5E6A5-06F9-468D-8FB0-5679A3656149}" presName="root" presStyleCnt="0">
        <dgm:presLayoutVars>
          <dgm:dir/>
          <dgm:resizeHandles val="exact"/>
        </dgm:presLayoutVars>
      </dgm:prSet>
      <dgm:spPr/>
    </dgm:pt>
    <dgm:pt modelId="{C12EE25A-7CC9-457D-9146-9C15C18C78A0}" type="pres">
      <dgm:prSet presAssocID="{ACE5E6A5-06F9-468D-8FB0-5679A3656149}" presName="container" presStyleCnt="0">
        <dgm:presLayoutVars>
          <dgm:dir/>
          <dgm:resizeHandles val="exact"/>
        </dgm:presLayoutVars>
      </dgm:prSet>
      <dgm:spPr/>
    </dgm:pt>
    <dgm:pt modelId="{57D3F45B-4ED7-4D90-90E1-E47055C3C7F5}" type="pres">
      <dgm:prSet presAssocID="{B66C64C2-9B59-455C-9818-7CF966261177}" presName="compNode" presStyleCnt="0"/>
      <dgm:spPr/>
    </dgm:pt>
    <dgm:pt modelId="{B023F44C-D63F-487C-9AA5-6F09250D5450}" type="pres">
      <dgm:prSet presAssocID="{B66C64C2-9B59-455C-9818-7CF966261177}" presName="iconBgRect" presStyleLbl="bgShp" presStyleIdx="0" presStyleCnt="3"/>
      <dgm:spPr/>
    </dgm:pt>
    <dgm:pt modelId="{0A6CAEB0-BCF5-497F-9678-E358462846F9}" type="pres">
      <dgm:prSet presAssocID="{B66C64C2-9B59-455C-9818-7CF96626117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CDC4A32-707B-4486-9CE7-4F35A2837A18}" type="pres">
      <dgm:prSet presAssocID="{B66C64C2-9B59-455C-9818-7CF966261177}" presName="spaceRect" presStyleCnt="0"/>
      <dgm:spPr/>
    </dgm:pt>
    <dgm:pt modelId="{8F9A3EC7-199A-4092-91A4-B18BBD7A34CD}" type="pres">
      <dgm:prSet presAssocID="{B66C64C2-9B59-455C-9818-7CF966261177}" presName="textRect" presStyleLbl="revTx" presStyleIdx="0" presStyleCnt="3">
        <dgm:presLayoutVars>
          <dgm:chMax val="1"/>
          <dgm:chPref val="1"/>
        </dgm:presLayoutVars>
      </dgm:prSet>
      <dgm:spPr/>
    </dgm:pt>
    <dgm:pt modelId="{08C0E9F7-BF35-4862-9127-C3DA5EE66F85}" type="pres">
      <dgm:prSet presAssocID="{1FCDB061-2C67-4989-9CCA-406891972343}" presName="sibTrans" presStyleLbl="sibTrans2D1" presStyleIdx="0" presStyleCnt="0"/>
      <dgm:spPr/>
    </dgm:pt>
    <dgm:pt modelId="{51D088D5-EA5B-4C4E-A52F-21416E0CA418}" type="pres">
      <dgm:prSet presAssocID="{D4BD18CA-1FCD-4607-A38C-C6DF99E89650}" presName="compNode" presStyleCnt="0"/>
      <dgm:spPr/>
    </dgm:pt>
    <dgm:pt modelId="{2A07B05C-DBFD-4907-B912-759C467F2CA2}" type="pres">
      <dgm:prSet presAssocID="{D4BD18CA-1FCD-4607-A38C-C6DF99E89650}" presName="iconBgRect" presStyleLbl="bgShp" presStyleIdx="1" presStyleCnt="3"/>
      <dgm:spPr/>
    </dgm:pt>
    <dgm:pt modelId="{278986D9-719E-4C29-ABEA-C2DAA12EF0B2}" type="pres">
      <dgm:prSet presAssocID="{D4BD18CA-1FCD-4607-A38C-C6DF99E896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01A0836D-8BA2-49E0-B794-40556FFC8AFA}" type="pres">
      <dgm:prSet presAssocID="{D4BD18CA-1FCD-4607-A38C-C6DF99E89650}" presName="spaceRect" presStyleCnt="0"/>
      <dgm:spPr/>
    </dgm:pt>
    <dgm:pt modelId="{9676D3A2-866F-4D0A-81AD-3F072B47BCBE}" type="pres">
      <dgm:prSet presAssocID="{D4BD18CA-1FCD-4607-A38C-C6DF99E89650}" presName="textRect" presStyleLbl="revTx" presStyleIdx="1" presStyleCnt="3">
        <dgm:presLayoutVars>
          <dgm:chMax val="1"/>
          <dgm:chPref val="1"/>
        </dgm:presLayoutVars>
      </dgm:prSet>
      <dgm:spPr/>
    </dgm:pt>
    <dgm:pt modelId="{BF955AC1-4B57-477C-B689-9D9C676B34C0}" type="pres">
      <dgm:prSet presAssocID="{8A5E5444-7D64-4191-A1AA-7AEE07B2F39A}" presName="sibTrans" presStyleLbl="sibTrans2D1" presStyleIdx="0" presStyleCnt="0"/>
      <dgm:spPr/>
    </dgm:pt>
    <dgm:pt modelId="{8153219A-C4BE-46C7-A8E0-EF372A28C43D}" type="pres">
      <dgm:prSet presAssocID="{7F67B564-E9E3-4910-B10A-1CF5A369D534}" presName="compNode" presStyleCnt="0"/>
      <dgm:spPr/>
    </dgm:pt>
    <dgm:pt modelId="{699C6D86-1110-4F3E-9A3E-8B751D7A1062}" type="pres">
      <dgm:prSet presAssocID="{7F67B564-E9E3-4910-B10A-1CF5A369D534}" presName="iconBgRect" presStyleLbl="bgShp" presStyleIdx="2" presStyleCnt="3"/>
      <dgm:spPr/>
    </dgm:pt>
    <dgm:pt modelId="{3783DAF9-5348-4A4A-AB42-F02D276442D0}" type="pres">
      <dgm:prSet presAssocID="{7F67B564-E9E3-4910-B10A-1CF5A369D53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62B2AC86-8FE0-4003-B870-B4151941C09A}" type="pres">
      <dgm:prSet presAssocID="{7F67B564-E9E3-4910-B10A-1CF5A369D534}" presName="spaceRect" presStyleCnt="0"/>
      <dgm:spPr/>
    </dgm:pt>
    <dgm:pt modelId="{C38482B9-CCF5-4EF8-8F5D-23853DBECF21}" type="pres">
      <dgm:prSet presAssocID="{7F67B564-E9E3-4910-B10A-1CF5A369D53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2D57243-EFD0-A14C-BB3C-07AC49AF9FA8}" type="presOf" srcId="{D4BD18CA-1FCD-4607-A38C-C6DF99E89650}" destId="{9676D3A2-866F-4D0A-81AD-3F072B47BCBE}" srcOrd="0" destOrd="0" presId="urn:microsoft.com/office/officeart/2018/2/layout/IconCircleList"/>
    <dgm:cxn modelId="{7D9F9657-5FD3-F945-9831-2535167F7D69}" type="presOf" srcId="{7F67B564-E9E3-4910-B10A-1CF5A369D534}" destId="{C38482B9-CCF5-4EF8-8F5D-23853DBECF21}" srcOrd="0" destOrd="0" presId="urn:microsoft.com/office/officeart/2018/2/layout/IconCircleList"/>
    <dgm:cxn modelId="{B4AA4581-C1C3-4FD5-B742-402ACFBDF105}" srcId="{ACE5E6A5-06F9-468D-8FB0-5679A3656149}" destId="{B66C64C2-9B59-455C-9818-7CF966261177}" srcOrd="0" destOrd="0" parTransId="{60C60308-8108-448E-8FD7-91E66C3AF37B}" sibTransId="{1FCDB061-2C67-4989-9CCA-406891972343}"/>
    <dgm:cxn modelId="{D30CE5A8-7BFE-49C0-9392-942E713A2E20}" srcId="{ACE5E6A5-06F9-468D-8FB0-5679A3656149}" destId="{D4BD18CA-1FCD-4607-A38C-C6DF99E89650}" srcOrd="1" destOrd="0" parTransId="{F901EEFB-F00C-4BF4-8B86-4A7642C2D73A}" sibTransId="{8A5E5444-7D64-4191-A1AA-7AEE07B2F39A}"/>
    <dgm:cxn modelId="{B495FEC8-0BB4-C348-A288-CE53DC230083}" type="presOf" srcId="{B66C64C2-9B59-455C-9818-7CF966261177}" destId="{8F9A3EC7-199A-4092-91A4-B18BBD7A34CD}" srcOrd="0" destOrd="0" presId="urn:microsoft.com/office/officeart/2018/2/layout/IconCircleList"/>
    <dgm:cxn modelId="{58AA30C9-86A5-4149-B6D8-B623A2641131}" type="presOf" srcId="{ACE5E6A5-06F9-468D-8FB0-5679A3656149}" destId="{DCF67FC1-15A3-4F61-A607-47808267C9FC}" srcOrd="0" destOrd="0" presId="urn:microsoft.com/office/officeart/2018/2/layout/IconCircleList"/>
    <dgm:cxn modelId="{2B434AD3-3D81-4D94-AEB3-9D53395822C6}" srcId="{ACE5E6A5-06F9-468D-8FB0-5679A3656149}" destId="{7F67B564-E9E3-4910-B10A-1CF5A369D534}" srcOrd="2" destOrd="0" parTransId="{1983E5AA-68C9-4847-B86F-9BDE63B86021}" sibTransId="{943435FA-50CD-4F59-BDC4-336D7B0C4242}"/>
    <dgm:cxn modelId="{788BE9D4-8842-914E-AA1D-D56DF30FA758}" type="presOf" srcId="{1FCDB061-2C67-4989-9CCA-406891972343}" destId="{08C0E9F7-BF35-4862-9127-C3DA5EE66F85}" srcOrd="0" destOrd="0" presId="urn:microsoft.com/office/officeart/2018/2/layout/IconCircleList"/>
    <dgm:cxn modelId="{195A9FF2-3650-9942-B4AB-99C2D775170A}" type="presOf" srcId="{8A5E5444-7D64-4191-A1AA-7AEE07B2F39A}" destId="{BF955AC1-4B57-477C-B689-9D9C676B34C0}" srcOrd="0" destOrd="0" presId="urn:microsoft.com/office/officeart/2018/2/layout/IconCircleList"/>
    <dgm:cxn modelId="{D543D19B-9A6B-7F4A-97ED-18E37FB18507}" type="presParOf" srcId="{DCF67FC1-15A3-4F61-A607-47808267C9FC}" destId="{C12EE25A-7CC9-457D-9146-9C15C18C78A0}" srcOrd="0" destOrd="0" presId="urn:microsoft.com/office/officeart/2018/2/layout/IconCircleList"/>
    <dgm:cxn modelId="{BF196D59-BC22-0645-9BD1-9433B99A58EE}" type="presParOf" srcId="{C12EE25A-7CC9-457D-9146-9C15C18C78A0}" destId="{57D3F45B-4ED7-4D90-90E1-E47055C3C7F5}" srcOrd="0" destOrd="0" presId="urn:microsoft.com/office/officeart/2018/2/layout/IconCircleList"/>
    <dgm:cxn modelId="{459CF175-3911-1341-A60D-3BFAEC17CAB6}" type="presParOf" srcId="{57D3F45B-4ED7-4D90-90E1-E47055C3C7F5}" destId="{B023F44C-D63F-487C-9AA5-6F09250D5450}" srcOrd="0" destOrd="0" presId="urn:microsoft.com/office/officeart/2018/2/layout/IconCircleList"/>
    <dgm:cxn modelId="{0760C1D5-92BD-FA40-8486-444330F4CF14}" type="presParOf" srcId="{57D3F45B-4ED7-4D90-90E1-E47055C3C7F5}" destId="{0A6CAEB0-BCF5-497F-9678-E358462846F9}" srcOrd="1" destOrd="0" presId="urn:microsoft.com/office/officeart/2018/2/layout/IconCircleList"/>
    <dgm:cxn modelId="{7B4BACF0-D26A-7641-AD77-BCC68AE10905}" type="presParOf" srcId="{57D3F45B-4ED7-4D90-90E1-E47055C3C7F5}" destId="{CCDC4A32-707B-4486-9CE7-4F35A2837A18}" srcOrd="2" destOrd="0" presId="urn:microsoft.com/office/officeart/2018/2/layout/IconCircleList"/>
    <dgm:cxn modelId="{C0C8C345-F893-854A-8A82-C3EC21601EEC}" type="presParOf" srcId="{57D3F45B-4ED7-4D90-90E1-E47055C3C7F5}" destId="{8F9A3EC7-199A-4092-91A4-B18BBD7A34CD}" srcOrd="3" destOrd="0" presId="urn:microsoft.com/office/officeart/2018/2/layout/IconCircleList"/>
    <dgm:cxn modelId="{64437871-618A-0247-B837-30BE6A1D4E48}" type="presParOf" srcId="{C12EE25A-7CC9-457D-9146-9C15C18C78A0}" destId="{08C0E9F7-BF35-4862-9127-C3DA5EE66F85}" srcOrd="1" destOrd="0" presId="urn:microsoft.com/office/officeart/2018/2/layout/IconCircleList"/>
    <dgm:cxn modelId="{E05CF683-6C23-4F4C-8371-2856A0E2A77B}" type="presParOf" srcId="{C12EE25A-7CC9-457D-9146-9C15C18C78A0}" destId="{51D088D5-EA5B-4C4E-A52F-21416E0CA418}" srcOrd="2" destOrd="0" presId="urn:microsoft.com/office/officeart/2018/2/layout/IconCircleList"/>
    <dgm:cxn modelId="{469111AE-71B4-F54E-9DCA-7221DE970A11}" type="presParOf" srcId="{51D088D5-EA5B-4C4E-A52F-21416E0CA418}" destId="{2A07B05C-DBFD-4907-B912-759C467F2CA2}" srcOrd="0" destOrd="0" presId="urn:microsoft.com/office/officeart/2018/2/layout/IconCircleList"/>
    <dgm:cxn modelId="{2F05EC37-EED0-3041-B75A-F5B19D0590A5}" type="presParOf" srcId="{51D088D5-EA5B-4C4E-A52F-21416E0CA418}" destId="{278986D9-719E-4C29-ABEA-C2DAA12EF0B2}" srcOrd="1" destOrd="0" presId="urn:microsoft.com/office/officeart/2018/2/layout/IconCircleList"/>
    <dgm:cxn modelId="{BD7AA63C-B27D-174A-821A-92408D787905}" type="presParOf" srcId="{51D088D5-EA5B-4C4E-A52F-21416E0CA418}" destId="{01A0836D-8BA2-49E0-B794-40556FFC8AFA}" srcOrd="2" destOrd="0" presId="urn:microsoft.com/office/officeart/2018/2/layout/IconCircleList"/>
    <dgm:cxn modelId="{A39E9529-87CA-1747-8535-92C496C3FD73}" type="presParOf" srcId="{51D088D5-EA5B-4C4E-A52F-21416E0CA418}" destId="{9676D3A2-866F-4D0A-81AD-3F072B47BCBE}" srcOrd="3" destOrd="0" presId="urn:microsoft.com/office/officeart/2018/2/layout/IconCircleList"/>
    <dgm:cxn modelId="{836714F1-8C66-F543-A7ED-0D962E890EE6}" type="presParOf" srcId="{C12EE25A-7CC9-457D-9146-9C15C18C78A0}" destId="{BF955AC1-4B57-477C-B689-9D9C676B34C0}" srcOrd="3" destOrd="0" presId="urn:microsoft.com/office/officeart/2018/2/layout/IconCircleList"/>
    <dgm:cxn modelId="{1AE41FDF-C0E0-3746-B3C0-06E39103B272}" type="presParOf" srcId="{C12EE25A-7CC9-457D-9146-9C15C18C78A0}" destId="{8153219A-C4BE-46C7-A8E0-EF372A28C43D}" srcOrd="4" destOrd="0" presId="urn:microsoft.com/office/officeart/2018/2/layout/IconCircleList"/>
    <dgm:cxn modelId="{E3B156A5-C4C1-0F48-9B75-A0E15B51D573}" type="presParOf" srcId="{8153219A-C4BE-46C7-A8E0-EF372A28C43D}" destId="{699C6D86-1110-4F3E-9A3E-8B751D7A1062}" srcOrd="0" destOrd="0" presId="urn:microsoft.com/office/officeart/2018/2/layout/IconCircleList"/>
    <dgm:cxn modelId="{5F95B483-3B0D-EE4D-B96A-B1D052C64345}" type="presParOf" srcId="{8153219A-C4BE-46C7-A8E0-EF372A28C43D}" destId="{3783DAF9-5348-4A4A-AB42-F02D276442D0}" srcOrd="1" destOrd="0" presId="urn:microsoft.com/office/officeart/2018/2/layout/IconCircleList"/>
    <dgm:cxn modelId="{AC376DEF-F2E3-AC40-9D9E-7931731C5FE6}" type="presParOf" srcId="{8153219A-C4BE-46C7-A8E0-EF372A28C43D}" destId="{62B2AC86-8FE0-4003-B870-B4151941C09A}" srcOrd="2" destOrd="0" presId="urn:microsoft.com/office/officeart/2018/2/layout/IconCircleList"/>
    <dgm:cxn modelId="{8BCA4695-6827-E446-9E31-225A77280340}" type="presParOf" srcId="{8153219A-C4BE-46C7-A8E0-EF372A28C43D}" destId="{C38482B9-CCF5-4EF8-8F5D-23853DBECF2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E3D6C2-6027-425A-BECD-5A8F0CB14D80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462FD4A-5303-4DED-A2C9-CC019A9A93BF}">
      <dgm:prSet/>
      <dgm:spPr/>
      <dgm:t>
        <a:bodyPr/>
        <a:lstStyle/>
        <a:p>
          <a:r>
            <a:rPr lang="en-US" dirty="0"/>
            <a:t>Boss centered approach </a:t>
          </a:r>
        </a:p>
      </dgm:t>
    </dgm:pt>
    <dgm:pt modelId="{F467A5CE-12CA-47AC-9BF9-A68E8A0FD77A}" type="parTrans" cxnId="{B8AC2610-286E-4FBD-AD76-C801C4E143E4}">
      <dgm:prSet/>
      <dgm:spPr/>
      <dgm:t>
        <a:bodyPr/>
        <a:lstStyle/>
        <a:p>
          <a:endParaRPr lang="en-US"/>
        </a:p>
      </dgm:t>
    </dgm:pt>
    <dgm:pt modelId="{E2864740-DFF0-4113-9EC0-4A03F4E518E4}" type="sibTrans" cxnId="{B8AC2610-286E-4FBD-AD76-C801C4E143E4}">
      <dgm:prSet/>
      <dgm:spPr/>
      <dgm:t>
        <a:bodyPr/>
        <a:lstStyle/>
        <a:p>
          <a:endParaRPr lang="en-US"/>
        </a:p>
      </dgm:t>
    </dgm:pt>
    <dgm:pt modelId="{B482ADA0-B20D-434E-932E-2E6D3194BD8D}">
      <dgm:prSet/>
      <dgm:spPr/>
      <dgm:t>
        <a:bodyPr/>
        <a:lstStyle/>
        <a:p>
          <a:r>
            <a:rPr lang="en-US" dirty="0"/>
            <a:t>Full control of a group</a:t>
          </a:r>
        </a:p>
      </dgm:t>
    </dgm:pt>
    <dgm:pt modelId="{78F62985-92CA-42D6-8172-023E737953F7}" type="parTrans" cxnId="{3F3A3052-AD84-45FD-9950-2CD4980E4FA7}">
      <dgm:prSet/>
      <dgm:spPr/>
      <dgm:t>
        <a:bodyPr/>
        <a:lstStyle/>
        <a:p>
          <a:endParaRPr lang="en-US"/>
        </a:p>
      </dgm:t>
    </dgm:pt>
    <dgm:pt modelId="{4E51C372-A5F4-4C3D-8CF0-A0E4410D9F1C}" type="sibTrans" cxnId="{3F3A3052-AD84-45FD-9950-2CD4980E4FA7}">
      <dgm:prSet/>
      <dgm:spPr/>
      <dgm:t>
        <a:bodyPr/>
        <a:lstStyle/>
        <a:p>
          <a:endParaRPr lang="en-US"/>
        </a:p>
      </dgm:t>
    </dgm:pt>
    <dgm:pt modelId="{092336EA-06E7-4FE1-A17E-DAED47F4838C}">
      <dgm:prSet/>
      <dgm:spPr/>
      <dgm:t>
        <a:bodyPr/>
        <a:lstStyle/>
        <a:p>
          <a:r>
            <a:rPr lang="en-US" dirty="0"/>
            <a:t>No input from players</a:t>
          </a:r>
        </a:p>
      </dgm:t>
    </dgm:pt>
    <dgm:pt modelId="{4772D95B-FD49-4263-8ACA-1DABE186C897}" type="parTrans" cxnId="{1831A28F-2F1B-46D1-989E-1C868CE23F29}">
      <dgm:prSet/>
      <dgm:spPr/>
      <dgm:t>
        <a:bodyPr/>
        <a:lstStyle/>
        <a:p>
          <a:endParaRPr lang="en-US"/>
        </a:p>
      </dgm:t>
    </dgm:pt>
    <dgm:pt modelId="{EC4D744B-14FD-4AC1-ACE4-5760EC9B0FD6}" type="sibTrans" cxnId="{1831A28F-2F1B-46D1-989E-1C868CE23F29}">
      <dgm:prSet/>
      <dgm:spPr/>
      <dgm:t>
        <a:bodyPr/>
        <a:lstStyle/>
        <a:p>
          <a:endParaRPr lang="en-US"/>
        </a:p>
      </dgm:t>
    </dgm:pt>
    <dgm:pt modelId="{C0985A76-F462-A249-B417-664D6509B6EF}" type="pres">
      <dgm:prSet presAssocID="{5DE3D6C2-6027-425A-BECD-5A8F0CB14D8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063182A-ADF7-924F-9868-194B56BDAB29}" type="pres">
      <dgm:prSet presAssocID="{6462FD4A-5303-4DED-A2C9-CC019A9A93BF}" presName="hierRoot1" presStyleCnt="0"/>
      <dgm:spPr/>
    </dgm:pt>
    <dgm:pt modelId="{E6D99FB3-4B13-6443-8FE0-38D5F72D0F5D}" type="pres">
      <dgm:prSet presAssocID="{6462FD4A-5303-4DED-A2C9-CC019A9A93BF}" presName="composite" presStyleCnt="0"/>
      <dgm:spPr/>
    </dgm:pt>
    <dgm:pt modelId="{1F704BAB-703C-0A41-9557-88F3E681A760}" type="pres">
      <dgm:prSet presAssocID="{6462FD4A-5303-4DED-A2C9-CC019A9A93BF}" presName="background" presStyleLbl="node0" presStyleIdx="0" presStyleCnt="3"/>
      <dgm:spPr/>
    </dgm:pt>
    <dgm:pt modelId="{2B788222-5884-8940-ABB5-A449BCD88F36}" type="pres">
      <dgm:prSet presAssocID="{6462FD4A-5303-4DED-A2C9-CC019A9A93BF}" presName="text" presStyleLbl="fgAcc0" presStyleIdx="0" presStyleCnt="3">
        <dgm:presLayoutVars>
          <dgm:chPref val="3"/>
        </dgm:presLayoutVars>
      </dgm:prSet>
      <dgm:spPr/>
    </dgm:pt>
    <dgm:pt modelId="{3FF0A0B0-4526-5D48-8566-72C54471669B}" type="pres">
      <dgm:prSet presAssocID="{6462FD4A-5303-4DED-A2C9-CC019A9A93BF}" presName="hierChild2" presStyleCnt="0"/>
      <dgm:spPr/>
    </dgm:pt>
    <dgm:pt modelId="{903F093C-435B-6741-AC9D-FA25FDDF2EEF}" type="pres">
      <dgm:prSet presAssocID="{B482ADA0-B20D-434E-932E-2E6D3194BD8D}" presName="hierRoot1" presStyleCnt="0"/>
      <dgm:spPr/>
    </dgm:pt>
    <dgm:pt modelId="{F4164CAC-40D4-3444-93CE-139EEFE778E3}" type="pres">
      <dgm:prSet presAssocID="{B482ADA0-B20D-434E-932E-2E6D3194BD8D}" presName="composite" presStyleCnt="0"/>
      <dgm:spPr/>
    </dgm:pt>
    <dgm:pt modelId="{CF4FC6C0-94AF-BC46-B57F-D0547AF7D4EA}" type="pres">
      <dgm:prSet presAssocID="{B482ADA0-B20D-434E-932E-2E6D3194BD8D}" presName="background" presStyleLbl="node0" presStyleIdx="1" presStyleCnt="3"/>
      <dgm:spPr/>
    </dgm:pt>
    <dgm:pt modelId="{F544A7B4-E696-744F-BB5A-E01FE8293689}" type="pres">
      <dgm:prSet presAssocID="{B482ADA0-B20D-434E-932E-2E6D3194BD8D}" presName="text" presStyleLbl="fgAcc0" presStyleIdx="1" presStyleCnt="3">
        <dgm:presLayoutVars>
          <dgm:chPref val="3"/>
        </dgm:presLayoutVars>
      </dgm:prSet>
      <dgm:spPr/>
    </dgm:pt>
    <dgm:pt modelId="{B3BADC71-62B6-8B4D-90D3-3095F80596CA}" type="pres">
      <dgm:prSet presAssocID="{B482ADA0-B20D-434E-932E-2E6D3194BD8D}" presName="hierChild2" presStyleCnt="0"/>
      <dgm:spPr/>
    </dgm:pt>
    <dgm:pt modelId="{0439072A-F671-7D41-817F-B939FA61DDCD}" type="pres">
      <dgm:prSet presAssocID="{092336EA-06E7-4FE1-A17E-DAED47F4838C}" presName="hierRoot1" presStyleCnt="0"/>
      <dgm:spPr/>
    </dgm:pt>
    <dgm:pt modelId="{57EF5AD9-EC32-8340-92A4-138302DE80D5}" type="pres">
      <dgm:prSet presAssocID="{092336EA-06E7-4FE1-A17E-DAED47F4838C}" presName="composite" presStyleCnt="0"/>
      <dgm:spPr/>
    </dgm:pt>
    <dgm:pt modelId="{50C9BD38-A937-6D47-9D12-D94AD0B52938}" type="pres">
      <dgm:prSet presAssocID="{092336EA-06E7-4FE1-A17E-DAED47F4838C}" presName="background" presStyleLbl="node0" presStyleIdx="2" presStyleCnt="3"/>
      <dgm:spPr/>
    </dgm:pt>
    <dgm:pt modelId="{37079B96-925D-3542-A151-51A4B07DFF82}" type="pres">
      <dgm:prSet presAssocID="{092336EA-06E7-4FE1-A17E-DAED47F4838C}" presName="text" presStyleLbl="fgAcc0" presStyleIdx="2" presStyleCnt="3">
        <dgm:presLayoutVars>
          <dgm:chPref val="3"/>
        </dgm:presLayoutVars>
      </dgm:prSet>
      <dgm:spPr/>
    </dgm:pt>
    <dgm:pt modelId="{AB2B56C8-FB89-1545-BCE3-391C404DE6C9}" type="pres">
      <dgm:prSet presAssocID="{092336EA-06E7-4FE1-A17E-DAED47F4838C}" presName="hierChild2" presStyleCnt="0"/>
      <dgm:spPr/>
    </dgm:pt>
  </dgm:ptLst>
  <dgm:cxnLst>
    <dgm:cxn modelId="{B8AC2610-286E-4FBD-AD76-C801C4E143E4}" srcId="{5DE3D6C2-6027-425A-BECD-5A8F0CB14D80}" destId="{6462FD4A-5303-4DED-A2C9-CC019A9A93BF}" srcOrd="0" destOrd="0" parTransId="{F467A5CE-12CA-47AC-9BF9-A68E8A0FD77A}" sibTransId="{E2864740-DFF0-4113-9EC0-4A03F4E518E4}"/>
    <dgm:cxn modelId="{3F3A3052-AD84-45FD-9950-2CD4980E4FA7}" srcId="{5DE3D6C2-6027-425A-BECD-5A8F0CB14D80}" destId="{B482ADA0-B20D-434E-932E-2E6D3194BD8D}" srcOrd="1" destOrd="0" parTransId="{78F62985-92CA-42D6-8172-023E737953F7}" sibTransId="{4E51C372-A5F4-4C3D-8CF0-A0E4410D9F1C}"/>
    <dgm:cxn modelId="{40766256-E799-0B4B-BE9B-154859458D3E}" type="presOf" srcId="{5DE3D6C2-6027-425A-BECD-5A8F0CB14D80}" destId="{C0985A76-F462-A249-B417-664D6509B6EF}" srcOrd="0" destOrd="0" presId="urn:microsoft.com/office/officeart/2005/8/layout/hierarchy1"/>
    <dgm:cxn modelId="{BE416274-516B-6E4C-9B08-12E22D368C20}" type="presOf" srcId="{092336EA-06E7-4FE1-A17E-DAED47F4838C}" destId="{37079B96-925D-3542-A151-51A4B07DFF82}" srcOrd="0" destOrd="0" presId="urn:microsoft.com/office/officeart/2005/8/layout/hierarchy1"/>
    <dgm:cxn modelId="{1831A28F-2F1B-46D1-989E-1C868CE23F29}" srcId="{5DE3D6C2-6027-425A-BECD-5A8F0CB14D80}" destId="{092336EA-06E7-4FE1-A17E-DAED47F4838C}" srcOrd="2" destOrd="0" parTransId="{4772D95B-FD49-4263-8ACA-1DABE186C897}" sibTransId="{EC4D744B-14FD-4AC1-ACE4-5760EC9B0FD6}"/>
    <dgm:cxn modelId="{2C994592-8C5D-D743-8C51-38D59EC581EF}" type="presOf" srcId="{6462FD4A-5303-4DED-A2C9-CC019A9A93BF}" destId="{2B788222-5884-8940-ABB5-A449BCD88F36}" srcOrd="0" destOrd="0" presId="urn:microsoft.com/office/officeart/2005/8/layout/hierarchy1"/>
    <dgm:cxn modelId="{BFDBC0FD-D9F6-594C-8582-43C91EFE334E}" type="presOf" srcId="{B482ADA0-B20D-434E-932E-2E6D3194BD8D}" destId="{F544A7B4-E696-744F-BB5A-E01FE8293689}" srcOrd="0" destOrd="0" presId="urn:microsoft.com/office/officeart/2005/8/layout/hierarchy1"/>
    <dgm:cxn modelId="{CD75215B-1D0E-5E4A-887A-6C6ACB953F17}" type="presParOf" srcId="{C0985A76-F462-A249-B417-664D6509B6EF}" destId="{1063182A-ADF7-924F-9868-194B56BDAB29}" srcOrd="0" destOrd="0" presId="urn:microsoft.com/office/officeart/2005/8/layout/hierarchy1"/>
    <dgm:cxn modelId="{3376D1F4-0A26-0B42-968E-53E24EF42C14}" type="presParOf" srcId="{1063182A-ADF7-924F-9868-194B56BDAB29}" destId="{E6D99FB3-4B13-6443-8FE0-38D5F72D0F5D}" srcOrd="0" destOrd="0" presId="urn:microsoft.com/office/officeart/2005/8/layout/hierarchy1"/>
    <dgm:cxn modelId="{341AEA8D-906A-B946-9EC8-D03D34B353D6}" type="presParOf" srcId="{E6D99FB3-4B13-6443-8FE0-38D5F72D0F5D}" destId="{1F704BAB-703C-0A41-9557-88F3E681A760}" srcOrd="0" destOrd="0" presId="urn:microsoft.com/office/officeart/2005/8/layout/hierarchy1"/>
    <dgm:cxn modelId="{E6651E9D-AA53-8F4F-BD22-2E47237734F3}" type="presParOf" srcId="{E6D99FB3-4B13-6443-8FE0-38D5F72D0F5D}" destId="{2B788222-5884-8940-ABB5-A449BCD88F36}" srcOrd="1" destOrd="0" presId="urn:microsoft.com/office/officeart/2005/8/layout/hierarchy1"/>
    <dgm:cxn modelId="{D9837411-B06D-EA4E-9E53-7833AD2043B9}" type="presParOf" srcId="{1063182A-ADF7-924F-9868-194B56BDAB29}" destId="{3FF0A0B0-4526-5D48-8566-72C54471669B}" srcOrd="1" destOrd="0" presId="urn:microsoft.com/office/officeart/2005/8/layout/hierarchy1"/>
    <dgm:cxn modelId="{2DB6A90E-7FE7-5A49-B016-582343DD15D0}" type="presParOf" srcId="{C0985A76-F462-A249-B417-664D6509B6EF}" destId="{903F093C-435B-6741-AC9D-FA25FDDF2EEF}" srcOrd="1" destOrd="0" presId="urn:microsoft.com/office/officeart/2005/8/layout/hierarchy1"/>
    <dgm:cxn modelId="{D46A2FAB-2A43-0341-B5EF-6BD6CF8C619B}" type="presParOf" srcId="{903F093C-435B-6741-AC9D-FA25FDDF2EEF}" destId="{F4164CAC-40D4-3444-93CE-139EEFE778E3}" srcOrd="0" destOrd="0" presId="urn:microsoft.com/office/officeart/2005/8/layout/hierarchy1"/>
    <dgm:cxn modelId="{9A1DABC4-4CD0-E34F-A393-8379D29FC706}" type="presParOf" srcId="{F4164CAC-40D4-3444-93CE-139EEFE778E3}" destId="{CF4FC6C0-94AF-BC46-B57F-D0547AF7D4EA}" srcOrd="0" destOrd="0" presId="urn:microsoft.com/office/officeart/2005/8/layout/hierarchy1"/>
    <dgm:cxn modelId="{E4D2E159-E522-C942-ADE8-6CFC47793AE5}" type="presParOf" srcId="{F4164CAC-40D4-3444-93CE-139EEFE778E3}" destId="{F544A7B4-E696-744F-BB5A-E01FE8293689}" srcOrd="1" destOrd="0" presId="urn:microsoft.com/office/officeart/2005/8/layout/hierarchy1"/>
    <dgm:cxn modelId="{33671DC2-5001-524B-9BED-AA75F0B16059}" type="presParOf" srcId="{903F093C-435B-6741-AC9D-FA25FDDF2EEF}" destId="{B3BADC71-62B6-8B4D-90D3-3095F80596CA}" srcOrd="1" destOrd="0" presId="urn:microsoft.com/office/officeart/2005/8/layout/hierarchy1"/>
    <dgm:cxn modelId="{B5D98D81-9291-404F-8718-850809ED09E9}" type="presParOf" srcId="{C0985A76-F462-A249-B417-664D6509B6EF}" destId="{0439072A-F671-7D41-817F-B939FA61DDCD}" srcOrd="2" destOrd="0" presId="urn:microsoft.com/office/officeart/2005/8/layout/hierarchy1"/>
    <dgm:cxn modelId="{2D83C382-A2C6-EF48-954E-4967BE920FF7}" type="presParOf" srcId="{0439072A-F671-7D41-817F-B939FA61DDCD}" destId="{57EF5AD9-EC32-8340-92A4-138302DE80D5}" srcOrd="0" destOrd="0" presId="urn:microsoft.com/office/officeart/2005/8/layout/hierarchy1"/>
    <dgm:cxn modelId="{5133319A-D34B-144D-9A00-9571DE26F4D1}" type="presParOf" srcId="{57EF5AD9-EC32-8340-92A4-138302DE80D5}" destId="{50C9BD38-A937-6D47-9D12-D94AD0B52938}" srcOrd="0" destOrd="0" presId="urn:microsoft.com/office/officeart/2005/8/layout/hierarchy1"/>
    <dgm:cxn modelId="{4F9548EE-A3C9-5146-9CFB-9B66FD246328}" type="presParOf" srcId="{57EF5AD9-EC32-8340-92A4-138302DE80D5}" destId="{37079B96-925D-3542-A151-51A4B07DFF82}" srcOrd="1" destOrd="0" presId="urn:microsoft.com/office/officeart/2005/8/layout/hierarchy1"/>
    <dgm:cxn modelId="{3514AF8F-AA2B-5640-825A-7D656A898AC4}" type="presParOf" srcId="{0439072A-F671-7D41-817F-B939FA61DDCD}" destId="{AB2B56C8-FB89-1545-BCE3-391C404DE6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E3D6C2-6027-425A-BECD-5A8F0CB14D80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462FD4A-5303-4DED-A2C9-CC019A9A93BF}">
      <dgm:prSet/>
      <dgm:spPr/>
      <dgm:t>
        <a:bodyPr/>
        <a:lstStyle/>
        <a:p>
          <a:r>
            <a:rPr lang="en-US" dirty="0"/>
            <a:t>More collaborative approach</a:t>
          </a:r>
        </a:p>
      </dgm:t>
    </dgm:pt>
    <dgm:pt modelId="{F467A5CE-12CA-47AC-9BF9-A68E8A0FD77A}" type="parTrans" cxnId="{B8AC2610-286E-4FBD-AD76-C801C4E143E4}">
      <dgm:prSet/>
      <dgm:spPr/>
      <dgm:t>
        <a:bodyPr/>
        <a:lstStyle/>
        <a:p>
          <a:endParaRPr lang="en-US"/>
        </a:p>
      </dgm:t>
    </dgm:pt>
    <dgm:pt modelId="{E2864740-DFF0-4113-9EC0-4A03F4E518E4}" type="sibTrans" cxnId="{B8AC2610-286E-4FBD-AD76-C801C4E143E4}">
      <dgm:prSet/>
      <dgm:spPr/>
      <dgm:t>
        <a:bodyPr/>
        <a:lstStyle/>
        <a:p>
          <a:endParaRPr lang="en-US"/>
        </a:p>
      </dgm:t>
    </dgm:pt>
    <dgm:pt modelId="{B482ADA0-B20D-434E-932E-2E6D3194BD8D}">
      <dgm:prSet/>
      <dgm:spPr/>
      <dgm:t>
        <a:bodyPr/>
        <a:lstStyle/>
        <a:p>
          <a:r>
            <a:rPr lang="en-US" dirty="0"/>
            <a:t>Leader</a:t>
          </a:r>
          <a:r>
            <a:rPr lang="en-US" baseline="0" dirty="0"/>
            <a:t> is more of a guider </a:t>
          </a:r>
          <a:endParaRPr lang="en-US" dirty="0"/>
        </a:p>
      </dgm:t>
    </dgm:pt>
    <dgm:pt modelId="{78F62985-92CA-42D6-8172-023E737953F7}" type="parTrans" cxnId="{3F3A3052-AD84-45FD-9950-2CD4980E4FA7}">
      <dgm:prSet/>
      <dgm:spPr/>
      <dgm:t>
        <a:bodyPr/>
        <a:lstStyle/>
        <a:p>
          <a:endParaRPr lang="en-US"/>
        </a:p>
      </dgm:t>
    </dgm:pt>
    <dgm:pt modelId="{4E51C372-A5F4-4C3D-8CF0-A0E4410D9F1C}" type="sibTrans" cxnId="{3F3A3052-AD84-45FD-9950-2CD4980E4FA7}">
      <dgm:prSet/>
      <dgm:spPr/>
      <dgm:t>
        <a:bodyPr/>
        <a:lstStyle/>
        <a:p>
          <a:endParaRPr lang="en-US"/>
        </a:p>
      </dgm:t>
    </dgm:pt>
    <dgm:pt modelId="{092336EA-06E7-4FE1-A17E-DAED47F4838C}">
      <dgm:prSet/>
      <dgm:spPr/>
      <dgm:t>
        <a:bodyPr/>
        <a:lstStyle/>
        <a:p>
          <a:r>
            <a:rPr lang="en-US" dirty="0"/>
            <a:t>Two heads are better than one </a:t>
          </a:r>
        </a:p>
      </dgm:t>
    </dgm:pt>
    <dgm:pt modelId="{4772D95B-FD49-4263-8ACA-1DABE186C897}" type="parTrans" cxnId="{1831A28F-2F1B-46D1-989E-1C868CE23F29}">
      <dgm:prSet/>
      <dgm:spPr/>
      <dgm:t>
        <a:bodyPr/>
        <a:lstStyle/>
        <a:p>
          <a:endParaRPr lang="en-US"/>
        </a:p>
      </dgm:t>
    </dgm:pt>
    <dgm:pt modelId="{EC4D744B-14FD-4AC1-ACE4-5760EC9B0FD6}" type="sibTrans" cxnId="{1831A28F-2F1B-46D1-989E-1C868CE23F29}">
      <dgm:prSet/>
      <dgm:spPr/>
      <dgm:t>
        <a:bodyPr/>
        <a:lstStyle/>
        <a:p>
          <a:endParaRPr lang="en-US"/>
        </a:p>
      </dgm:t>
    </dgm:pt>
    <dgm:pt modelId="{C0985A76-F462-A249-B417-664D6509B6EF}" type="pres">
      <dgm:prSet presAssocID="{5DE3D6C2-6027-425A-BECD-5A8F0CB14D8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063182A-ADF7-924F-9868-194B56BDAB29}" type="pres">
      <dgm:prSet presAssocID="{6462FD4A-5303-4DED-A2C9-CC019A9A93BF}" presName="hierRoot1" presStyleCnt="0"/>
      <dgm:spPr/>
    </dgm:pt>
    <dgm:pt modelId="{E6D99FB3-4B13-6443-8FE0-38D5F72D0F5D}" type="pres">
      <dgm:prSet presAssocID="{6462FD4A-5303-4DED-A2C9-CC019A9A93BF}" presName="composite" presStyleCnt="0"/>
      <dgm:spPr/>
    </dgm:pt>
    <dgm:pt modelId="{1F704BAB-703C-0A41-9557-88F3E681A760}" type="pres">
      <dgm:prSet presAssocID="{6462FD4A-5303-4DED-A2C9-CC019A9A93BF}" presName="background" presStyleLbl="node0" presStyleIdx="0" presStyleCnt="3"/>
      <dgm:spPr/>
    </dgm:pt>
    <dgm:pt modelId="{2B788222-5884-8940-ABB5-A449BCD88F36}" type="pres">
      <dgm:prSet presAssocID="{6462FD4A-5303-4DED-A2C9-CC019A9A93BF}" presName="text" presStyleLbl="fgAcc0" presStyleIdx="0" presStyleCnt="3">
        <dgm:presLayoutVars>
          <dgm:chPref val="3"/>
        </dgm:presLayoutVars>
      </dgm:prSet>
      <dgm:spPr/>
    </dgm:pt>
    <dgm:pt modelId="{3FF0A0B0-4526-5D48-8566-72C54471669B}" type="pres">
      <dgm:prSet presAssocID="{6462FD4A-5303-4DED-A2C9-CC019A9A93BF}" presName="hierChild2" presStyleCnt="0"/>
      <dgm:spPr/>
    </dgm:pt>
    <dgm:pt modelId="{903F093C-435B-6741-AC9D-FA25FDDF2EEF}" type="pres">
      <dgm:prSet presAssocID="{B482ADA0-B20D-434E-932E-2E6D3194BD8D}" presName="hierRoot1" presStyleCnt="0"/>
      <dgm:spPr/>
    </dgm:pt>
    <dgm:pt modelId="{F4164CAC-40D4-3444-93CE-139EEFE778E3}" type="pres">
      <dgm:prSet presAssocID="{B482ADA0-B20D-434E-932E-2E6D3194BD8D}" presName="composite" presStyleCnt="0"/>
      <dgm:spPr/>
    </dgm:pt>
    <dgm:pt modelId="{CF4FC6C0-94AF-BC46-B57F-D0547AF7D4EA}" type="pres">
      <dgm:prSet presAssocID="{B482ADA0-B20D-434E-932E-2E6D3194BD8D}" presName="background" presStyleLbl="node0" presStyleIdx="1" presStyleCnt="3"/>
      <dgm:spPr/>
    </dgm:pt>
    <dgm:pt modelId="{F544A7B4-E696-744F-BB5A-E01FE8293689}" type="pres">
      <dgm:prSet presAssocID="{B482ADA0-B20D-434E-932E-2E6D3194BD8D}" presName="text" presStyleLbl="fgAcc0" presStyleIdx="1" presStyleCnt="3">
        <dgm:presLayoutVars>
          <dgm:chPref val="3"/>
        </dgm:presLayoutVars>
      </dgm:prSet>
      <dgm:spPr/>
    </dgm:pt>
    <dgm:pt modelId="{B3BADC71-62B6-8B4D-90D3-3095F80596CA}" type="pres">
      <dgm:prSet presAssocID="{B482ADA0-B20D-434E-932E-2E6D3194BD8D}" presName="hierChild2" presStyleCnt="0"/>
      <dgm:spPr/>
    </dgm:pt>
    <dgm:pt modelId="{0439072A-F671-7D41-817F-B939FA61DDCD}" type="pres">
      <dgm:prSet presAssocID="{092336EA-06E7-4FE1-A17E-DAED47F4838C}" presName="hierRoot1" presStyleCnt="0"/>
      <dgm:spPr/>
    </dgm:pt>
    <dgm:pt modelId="{57EF5AD9-EC32-8340-92A4-138302DE80D5}" type="pres">
      <dgm:prSet presAssocID="{092336EA-06E7-4FE1-A17E-DAED47F4838C}" presName="composite" presStyleCnt="0"/>
      <dgm:spPr/>
    </dgm:pt>
    <dgm:pt modelId="{50C9BD38-A937-6D47-9D12-D94AD0B52938}" type="pres">
      <dgm:prSet presAssocID="{092336EA-06E7-4FE1-A17E-DAED47F4838C}" presName="background" presStyleLbl="node0" presStyleIdx="2" presStyleCnt="3"/>
      <dgm:spPr/>
    </dgm:pt>
    <dgm:pt modelId="{37079B96-925D-3542-A151-51A4B07DFF82}" type="pres">
      <dgm:prSet presAssocID="{092336EA-06E7-4FE1-A17E-DAED47F4838C}" presName="text" presStyleLbl="fgAcc0" presStyleIdx="2" presStyleCnt="3">
        <dgm:presLayoutVars>
          <dgm:chPref val="3"/>
        </dgm:presLayoutVars>
      </dgm:prSet>
      <dgm:spPr/>
    </dgm:pt>
    <dgm:pt modelId="{AB2B56C8-FB89-1545-BCE3-391C404DE6C9}" type="pres">
      <dgm:prSet presAssocID="{092336EA-06E7-4FE1-A17E-DAED47F4838C}" presName="hierChild2" presStyleCnt="0"/>
      <dgm:spPr/>
    </dgm:pt>
  </dgm:ptLst>
  <dgm:cxnLst>
    <dgm:cxn modelId="{B8AC2610-286E-4FBD-AD76-C801C4E143E4}" srcId="{5DE3D6C2-6027-425A-BECD-5A8F0CB14D80}" destId="{6462FD4A-5303-4DED-A2C9-CC019A9A93BF}" srcOrd="0" destOrd="0" parTransId="{F467A5CE-12CA-47AC-9BF9-A68E8A0FD77A}" sibTransId="{E2864740-DFF0-4113-9EC0-4A03F4E518E4}"/>
    <dgm:cxn modelId="{3F3A3052-AD84-45FD-9950-2CD4980E4FA7}" srcId="{5DE3D6C2-6027-425A-BECD-5A8F0CB14D80}" destId="{B482ADA0-B20D-434E-932E-2E6D3194BD8D}" srcOrd="1" destOrd="0" parTransId="{78F62985-92CA-42D6-8172-023E737953F7}" sibTransId="{4E51C372-A5F4-4C3D-8CF0-A0E4410D9F1C}"/>
    <dgm:cxn modelId="{40766256-E799-0B4B-BE9B-154859458D3E}" type="presOf" srcId="{5DE3D6C2-6027-425A-BECD-5A8F0CB14D80}" destId="{C0985A76-F462-A249-B417-664D6509B6EF}" srcOrd="0" destOrd="0" presId="urn:microsoft.com/office/officeart/2005/8/layout/hierarchy1"/>
    <dgm:cxn modelId="{BE416274-516B-6E4C-9B08-12E22D368C20}" type="presOf" srcId="{092336EA-06E7-4FE1-A17E-DAED47F4838C}" destId="{37079B96-925D-3542-A151-51A4B07DFF82}" srcOrd="0" destOrd="0" presId="urn:microsoft.com/office/officeart/2005/8/layout/hierarchy1"/>
    <dgm:cxn modelId="{1831A28F-2F1B-46D1-989E-1C868CE23F29}" srcId="{5DE3D6C2-6027-425A-BECD-5A8F0CB14D80}" destId="{092336EA-06E7-4FE1-A17E-DAED47F4838C}" srcOrd="2" destOrd="0" parTransId="{4772D95B-FD49-4263-8ACA-1DABE186C897}" sibTransId="{EC4D744B-14FD-4AC1-ACE4-5760EC9B0FD6}"/>
    <dgm:cxn modelId="{2C994592-8C5D-D743-8C51-38D59EC581EF}" type="presOf" srcId="{6462FD4A-5303-4DED-A2C9-CC019A9A93BF}" destId="{2B788222-5884-8940-ABB5-A449BCD88F36}" srcOrd="0" destOrd="0" presId="urn:microsoft.com/office/officeart/2005/8/layout/hierarchy1"/>
    <dgm:cxn modelId="{BFDBC0FD-D9F6-594C-8582-43C91EFE334E}" type="presOf" srcId="{B482ADA0-B20D-434E-932E-2E6D3194BD8D}" destId="{F544A7B4-E696-744F-BB5A-E01FE8293689}" srcOrd="0" destOrd="0" presId="urn:microsoft.com/office/officeart/2005/8/layout/hierarchy1"/>
    <dgm:cxn modelId="{CD75215B-1D0E-5E4A-887A-6C6ACB953F17}" type="presParOf" srcId="{C0985A76-F462-A249-B417-664D6509B6EF}" destId="{1063182A-ADF7-924F-9868-194B56BDAB29}" srcOrd="0" destOrd="0" presId="urn:microsoft.com/office/officeart/2005/8/layout/hierarchy1"/>
    <dgm:cxn modelId="{3376D1F4-0A26-0B42-968E-53E24EF42C14}" type="presParOf" srcId="{1063182A-ADF7-924F-9868-194B56BDAB29}" destId="{E6D99FB3-4B13-6443-8FE0-38D5F72D0F5D}" srcOrd="0" destOrd="0" presId="urn:microsoft.com/office/officeart/2005/8/layout/hierarchy1"/>
    <dgm:cxn modelId="{341AEA8D-906A-B946-9EC8-D03D34B353D6}" type="presParOf" srcId="{E6D99FB3-4B13-6443-8FE0-38D5F72D0F5D}" destId="{1F704BAB-703C-0A41-9557-88F3E681A760}" srcOrd="0" destOrd="0" presId="urn:microsoft.com/office/officeart/2005/8/layout/hierarchy1"/>
    <dgm:cxn modelId="{E6651E9D-AA53-8F4F-BD22-2E47237734F3}" type="presParOf" srcId="{E6D99FB3-4B13-6443-8FE0-38D5F72D0F5D}" destId="{2B788222-5884-8940-ABB5-A449BCD88F36}" srcOrd="1" destOrd="0" presId="urn:microsoft.com/office/officeart/2005/8/layout/hierarchy1"/>
    <dgm:cxn modelId="{D9837411-B06D-EA4E-9E53-7833AD2043B9}" type="presParOf" srcId="{1063182A-ADF7-924F-9868-194B56BDAB29}" destId="{3FF0A0B0-4526-5D48-8566-72C54471669B}" srcOrd="1" destOrd="0" presId="urn:microsoft.com/office/officeart/2005/8/layout/hierarchy1"/>
    <dgm:cxn modelId="{2DB6A90E-7FE7-5A49-B016-582343DD15D0}" type="presParOf" srcId="{C0985A76-F462-A249-B417-664D6509B6EF}" destId="{903F093C-435B-6741-AC9D-FA25FDDF2EEF}" srcOrd="1" destOrd="0" presId="urn:microsoft.com/office/officeart/2005/8/layout/hierarchy1"/>
    <dgm:cxn modelId="{D46A2FAB-2A43-0341-B5EF-6BD6CF8C619B}" type="presParOf" srcId="{903F093C-435B-6741-AC9D-FA25FDDF2EEF}" destId="{F4164CAC-40D4-3444-93CE-139EEFE778E3}" srcOrd="0" destOrd="0" presId="urn:microsoft.com/office/officeart/2005/8/layout/hierarchy1"/>
    <dgm:cxn modelId="{9A1DABC4-4CD0-E34F-A393-8379D29FC706}" type="presParOf" srcId="{F4164CAC-40D4-3444-93CE-139EEFE778E3}" destId="{CF4FC6C0-94AF-BC46-B57F-D0547AF7D4EA}" srcOrd="0" destOrd="0" presId="urn:microsoft.com/office/officeart/2005/8/layout/hierarchy1"/>
    <dgm:cxn modelId="{E4D2E159-E522-C942-ADE8-6CFC47793AE5}" type="presParOf" srcId="{F4164CAC-40D4-3444-93CE-139EEFE778E3}" destId="{F544A7B4-E696-744F-BB5A-E01FE8293689}" srcOrd="1" destOrd="0" presId="urn:microsoft.com/office/officeart/2005/8/layout/hierarchy1"/>
    <dgm:cxn modelId="{33671DC2-5001-524B-9BED-AA75F0B16059}" type="presParOf" srcId="{903F093C-435B-6741-AC9D-FA25FDDF2EEF}" destId="{B3BADC71-62B6-8B4D-90D3-3095F80596CA}" srcOrd="1" destOrd="0" presId="urn:microsoft.com/office/officeart/2005/8/layout/hierarchy1"/>
    <dgm:cxn modelId="{B5D98D81-9291-404F-8718-850809ED09E9}" type="presParOf" srcId="{C0985A76-F462-A249-B417-664D6509B6EF}" destId="{0439072A-F671-7D41-817F-B939FA61DDCD}" srcOrd="2" destOrd="0" presId="urn:microsoft.com/office/officeart/2005/8/layout/hierarchy1"/>
    <dgm:cxn modelId="{2D83C382-A2C6-EF48-954E-4967BE920FF7}" type="presParOf" srcId="{0439072A-F671-7D41-817F-B939FA61DDCD}" destId="{57EF5AD9-EC32-8340-92A4-138302DE80D5}" srcOrd="0" destOrd="0" presId="urn:microsoft.com/office/officeart/2005/8/layout/hierarchy1"/>
    <dgm:cxn modelId="{5133319A-D34B-144D-9A00-9571DE26F4D1}" type="presParOf" srcId="{57EF5AD9-EC32-8340-92A4-138302DE80D5}" destId="{50C9BD38-A937-6D47-9D12-D94AD0B52938}" srcOrd="0" destOrd="0" presId="urn:microsoft.com/office/officeart/2005/8/layout/hierarchy1"/>
    <dgm:cxn modelId="{4F9548EE-A3C9-5146-9CFB-9B66FD246328}" type="presParOf" srcId="{57EF5AD9-EC32-8340-92A4-138302DE80D5}" destId="{37079B96-925D-3542-A151-51A4B07DFF82}" srcOrd="1" destOrd="0" presId="urn:microsoft.com/office/officeart/2005/8/layout/hierarchy1"/>
    <dgm:cxn modelId="{3514AF8F-AA2B-5640-825A-7D656A898AC4}" type="presParOf" srcId="{0439072A-F671-7D41-817F-B939FA61DDCD}" destId="{AB2B56C8-FB89-1545-BCE3-391C404DE6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E3D6C2-6027-425A-BECD-5A8F0CB14D80}" type="doc">
      <dgm:prSet loTypeId="urn:microsoft.com/office/officeart/2005/8/layout/hierarchy1" loCatId="hierarchy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462FD4A-5303-4DED-A2C9-CC019A9A93BF}">
      <dgm:prSet/>
      <dgm:spPr/>
      <dgm:t>
        <a:bodyPr/>
        <a:lstStyle/>
        <a:p>
          <a:r>
            <a:rPr lang="en-US" dirty="0"/>
            <a:t>Little</a:t>
          </a:r>
          <a:r>
            <a:rPr lang="en-US" baseline="0" dirty="0"/>
            <a:t> guidance from leaders</a:t>
          </a:r>
          <a:endParaRPr lang="en-US" dirty="0"/>
        </a:p>
      </dgm:t>
    </dgm:pt>
    <dgm:pt modelId="{F467A5CE-12CA-47AC-9BF9-A68E8A0FD77A}" type="parTrans" cxnId="{B8AC2610-286E-4FBD-AD76-C801C4E143E4}">
      <dgm:prSet/>
      <dgm:spPr/>
      <dgm:t>
        <a:bodyPr/>
        <a:lstStyle/>
        <a:p>
          <a:endParaRPr lang="en-US"/>
        </a:p>
      </dgm:t>
    </dgm:pt>
    <dgm:pt modelId="{E2864740-DFF0-4113-9EC0-4A03F4E518E4}" type="sibTrans" cxnId="{B8AC2610-286E-4FBD-AD76-C801C4E143E4}">
      <dgm:prSet/>
      <dgm:spPr/>
      <dgm:t>
        <a:bodyPr/>
        <a:lstStyle/>
        <a:p>
          <a:endParaRPr lang="en-US"/>
        </a:p>
      </dgm:t>
    </dgm:pt>
    <dgm:pt modelId="{B482ADA0-B20D-434E-932E-2E6D3194BD8D}">
      <dgm:prSet/>
      <dgm:spPr/>
      <dgm:t>
        <a:bodyPr/>
        <a:lstStyle/>
        <a:p>
          <a:r>
            <a:rPr lang="en-US" dirty="0"/>
            <a:t>Freedom</a:t>
          </a:r>
          <a:r>
            <a:rPr lang="en-US" baseline="0" dirty="0"/>
            <a:t> to the players to make decisions</a:t>
          </a:r>
          <a:endParaRPr lang="en-US" dirty="0"/>
        </a:p>
      </dgm:t>
    </dgm:pt>
    <dgm:pt modelId="{78F62985-92CA-42D6-8172-023E737953F7}" type="parTrans" cxnId="{3F3A3052-AD84-45FD-9950-2CD4980E4FA7}">
      <dgm:prSet/>
      <dgm:spPr/>
      <dgm:t>
        <a:bodyPr/>
        <a:lstStyle/>
        <a:p>
          <a:endParaRPr lang="en-US"/>
        </a:p>
      </dgm:t>
    </dgm:pt>
    <dgm:pt modelId="{4E51C372-A5F4-4C3D-8CF0-A0E4410D9F1C}" type="sibTrans" cxnId="{3F3A3052-AD84-45FD-9950-2CD4980E4FA7}">
      <dgm:prSet/>
      <dgm:spPr/>
      <dgm:t>
        <a:bodyPr/>
        <a:lstStyle/>
        <a:p>
          <a:endParaRPr lang="en-US"/>
        </a:p>
      </dgm:t>
    </dgm:pt>
    <dgm:pt modelId="{092336EA-06E7-4FE1-A17E-DAED47F4838C}">
      <dgm:prSet/>
      <dgm:spPr/>
      <dgm:t>
        <a:bodyPr/>
        <a:lstStyle/>
        <a:p>
          <a:r>
            <a:rPr lang="en-US" dirty="0"/>
            <a:t>Laidback</a:t>
          </a:r>
          <a:r>
            <a:rPr lang="en-US" baseline="0" dirty="0"/>
            <a:t> approach to coaching</a:t>
          </a:r>
          <a:endParaRPr lang="en-US" dirty="0"/>
        </a:p>
      </dgm:t>
    </dgm:pt>
    <dgm:pt modelId="{4772D95B-FD49-4263-8ACA-1DABE186C897}" type="parTrans" cxnId="{1831A28F-2F1B-46D1-989E-1C868CE23F29}">
      <dgm:prSet/>
      <dgm:spPr/>
      <dgm:t>
        <a:bodyPr/>
        <a:lstStyle/>
        <a:p>
          <a:endParaRPr lang="en-US"/>
        </a:p>
      </dgm:t>
    </dgm:pt>
    <dgm:pt modelId="{EC4D744B-14FD-4AC1-ACE4-5760EC9B0FD6}" type="sibTrans" cxnId="{1831A28F-2F1B-46D1-989E-1C868CE23F29}">
      <dgm:prSet/>
      <dgm:spPr/>
      <dgm:t>
        <a:bodyPr/>
        <a:lstStyle/>
        <a:p>
          <a:endParaRPr lang="en-US"/>
        </a:p>
      </dgm:t>
    </dgm:pt>
    <dgm:pt modelId="{DD13B0FF-5D31-4C42-9801-4D2F42F2A39F}" type="pres">
      <dgm:prSet presAssocID="{5DE3D6C2-6027-425A-BECD-5A8F0CB14D8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A100DE6-8ABA-284E-A876-6292D8D25C4F}" type="pres">
      <dgm:prSet presAssocID="{6462FD4A-5303-4DED-A2C9-CC019A9A93BF}" presName="hierRoot1" presStyleCnt="0"/>
      <dgm:spPr/>
    </dgm:pt>
    <dgm:pt modelId="{E25DDF18-788F-E94B-871A-DF72C004E11D}" type="pres">
      <dgm:prSet presAssocID="{6462FD4A-5303-4DED-A2C9-CC019A9A93BF}" presName="composite" presStyleCnt="0"/>
      <dgm:spPr/>
    </dgm:pt>
    <dgm:pt modelId="{32F674D1-0D35-F644-957D-4686E1214223}" type="pres">
      <dgm:prSet presAssocID="{6462FD4A-5303-4DED-A2C9-CC019A9A93BF}" presName="background" presStyleLbl="node0" presStyleIdx="0" presStyleCnt="3"/>
      <dgm:spPr/>
    </dgm:pt>
    <dgm:pt modelId="{C21AEC05-FA4F-3D47-A481-C4C1F491F202}" type="pres">
      <dgm:prSet presAssocID="{6462FD4A-5303-4DED-A2C9-CC019A9A93BF}" presName="text" presStyleLbl="fgAcc0" presStyleIdx="0" presStyleCnt="3">
        <dgm:presLayoutVars>
          <dgm:chPref val="3"/>
        </dgm:presLayoutVars>
      </dgm:prSet>
      <dgm:spPr/>
    </dgm:pt>
    <dgm:pt modelId="{3EF18851-BF5B-5946-9018-CB999B07BDF3}" type="pres">
      <dgm:prSet presAssocID="{6462FD4A-5303-4DED-A2C9-CC019A9A93BF}" presName="hierChild2" presStyleCnt="0"/>
      <dgm:spPr/>
    </dgm:pt>
    <dgm:pt modelId="{0B8E0D29-67C8-7748-ABF5-1A55FC99426E}" type="pres">
      <dgm:prSet presAssocID="{B482ADA0-B20D-434E-932E-2E6D3194BD8D}" presName="hierRoot1" presStyleCnt="0"/>
      <dgm:spPr/>
    </dgm:pt>
    <dgm:pt modelId="{0534FB6E-F756-1643-BC99-9D0B0D226C42}" type="pres">
      <dgm:prSet presAssocID="{B482ADA0-B20D-434E-932E-2E6D3194BD8D}" presName="composite" presStyleCnt="0"/>
      <dgm:spPr/>
    </dgm:pt>
    <dgm:pt modelId="{A19C75BA-3D76-7D42-9D34-A208E67B314E}" type="pres">
      <dgm:prSet presAssocID="{B482ADA0-B20D-434E-932E-2E6D3194BD8D}" presName="background" presStyleLbl="node0" presStyleIdx="1" presStyleCnt="3"/>
      <dgm:spPr/>
    </dgm:pt>
    <dgm:pt modelId="{475213F0-0170-3C45-A78E-943A01A6D244}" type="pres">
      <dgm:prSet presAssocID="{B482ADA0-B20D-434E-932E-2E6D3194BD8D}" presName="text" presStyleLbl="fgAcc0" presStyleIdx="1" presStyleCnt="3">
        <dgm:presLayoutVars>
          <dgm:chPref val="3"/>
        </dgm:presLayoutVars>
      </dgm:prSet>
      <dgm:spPr/>
    </dgm:pt>
    <dgm:pt modelId="{F3049E12-CFEA-BF48-B416-B3BE0F9002BD}" type="pres">
      <dgm:prSet presAssocID="{B482ADA0-B20D-434E-932E-2E6D3194BD8D}" presName="hierChild2" presStyleCnt="0"/>
      <dgm:spPr/>
    </dgm:pt>
    <dgm:pt modelId="{BC9D1180-7521-7B4F-A897-F0FFC266A3A4}" type="pres">
      <dgm:prSet presAssocID="{092336EA-06E7-4FE1-A17E-DAED47F4838C}" presName="hierRoot1" presStyleCnt="0"/>
      <dgm:spPr/>
    </dgm:pt>
    <dgm:pt modelId="{3FD217D1-DCB0-F043-B3F6-735EE4E926A2}" type="pres">
      <dgm:prSet presAssocID="{092336EA-06E7-4FE1-A17E-DAED47F4838C}" presName="composite" presStyleCnt="0"/>
      <dgm:spPr/>
    </dgm:pt>
    <dgm:pt modelId="{56318E63-C3A9-9249-92A8-88C829728F29}" type="pres">
      <dgm:prSet presAssocID="{092336EA-06E7-4FE1-A17E-DAED47F4838C}" presName="background" presStyleLbl="node0" presStyleIdx="2" presStyleCnt="3"/>
      <dgm:spPr/>
    </dgm:pt>
    <dgm:pt modelId="{8625A849-5309-A24B-9957-7B53F268236D}" type="pres">
      <dgm:prSet presAssocID="{092336EA-06E7-4FE1-A17E-DAED47F4838C}" presName="text" presStyleLbl="fgAcc0" presStyleIdx="2" presStyleCnt="3">
        <dgm:presLayoutVars>
          <dgm:chPref val="3"/>
        </dgm:presLayoutVars>
      </dgm:prSet>
      <dgm:spPr/>
    </dgm:pt>
    <dgm:pt modelId="{4F3CCB4A-37E0-7F4E-9A57-AC94181F8FF5}" type="pres">
      <dgm:prSet presAssocID="{092336EA-06E7-4FE1-A17E-DAED47F4838C}" presName="hierChild2" presStyleCnt="0"/>
      <dgm:spPr/>
    </dgm:pt>
  </dgm:ptLst>
  <dgm:cxnLst>
    <dgm:cxn modelId="{22D64B05-83B1-2D4C-9F81-B53CC36D07C3}" type="presOf" srcId="{B482ADA0-B20D-434E-932E-2E6D3194BD8D}" destId="{475213F0-0170-3C45-A78E-943A01A6D244}" srcOrd="0" destOrd="0" presId="urn:microsoft.com/office/officeart/2005/8/layout/hierarchy1"/>
    <dgm:cxn modelId="{B8AC2610-286E-4FBD-AD76-C801C4E143E4}" srcId="{5DE3D6C2-6027-425A-BECD-5A8F0CB14D80}" destId="{6462FD4A-5303-4DED-A2C9-CC019A9A93BF}" srcOrd="0" destOrd="0" parTransId="{F467A5CE-12CA-47AC-9BF9-A68E8A0FD77A}" sibTransId="{E2864740-DFF0-4113-9EC0-4A03F4E518E4}"/>
    <dgm:cxn modelId="{1870AD11-224F-334F-999F-EB557E7200FA}" type="presOf" srcId="{6462FD4A-5303-4DED-A2C9-CC019A9A93BF}" destId="{C21AEC05-FA4F-3D47-A481-C4C1F491F202}" srcOrd="0" destOrd="0" presId="urn:microsoft.com/office/officeart/2005/8/layout/hierarchy1"/>
    <dgm:cxn modelId="{3F3A3052-AD84-45FD-9950-2CD4980E4FA7}" srcId="{5DE3D6C2-6027-425A-BECD-5A8F0CB14D80}" destId="{B482ADA0-B20D-434E-932E-2E6D3194BD8D}" srcOrd="1" destOrd="0" parTransId="{78F62985-92CA-42D6-8172-023E737953F7}" sibTransId="{4E51C372-A5F4-4C3D-8CF0-A0E4410D9F1C}"/>
    <dgm:cxn modelId="{1B1E9D5C-3D19-DF4F-9064-0B37AAF8838E}" type="presOf" srcId="{5DE3D6C2-6027-425A-BECD-5A8F0CB14D80}" destId="{DD13B0FF-5D31-4C42-9801-4D2F42F2A39F}" srcOrd="0" destOrd="0" presId="urn:microsoft.com/office/officeart/2005/8/layout/hierarchy1"/>
    <dgm:cxn modelId="{BA134D67-02FD-BA4D-832D-D9C17C525EA5}" type="presOf" srcId="{092336EA-06E7-4FE1-A17E-DAED47F4838C}" destId="{8625A849-5309-A24B-9957-7B53F268236D}" srcOrd="0" destOrd="0" presId="urn:microsoft.com/office/officeart/2005/8/layout/hierarchy1"/>
    <dgm:cxn modelId="{1831A28F-2F1B-46D1-989E-1C868CE23F29}" srcId="{5DE3D6C2-6027-425A-BECD-5A8F0CB14D80}" destId="{092336EA-06E7-4FE1-A17E-DAED47F4838C}" srcOrd="2" destOrd="0" parTransId="{4772D95B-FD49-4263-8ACA-1DABE186C897}" sibTransId="{EC4D744B-14FD-4AC1-ACE4-5760EC9B0FD6}"/>
    <dgm:cxn modelId="{02F88A24-86CA-1B4C-A2FA-B9F4457517BD}" type="presParOf" srcId="{DD13B0FF-5D31-4C42-9801-4D2F42F2A39F}" destId="{FA100DE6-8ABA-284E-A876-6292D8D25C4F}" srcOrd="0" destOrd="0" presId="urn:microsoft.com/office/officeart/2005/8/layout/hierarchy1"/>
    <dgm:cxn modelId="{9E0B10B0-7B54-2249-AD16-15BF9D539431}" type="presParOf" srcId="{FA100DE6-8ABA-284E-A876-6292D8D25C4F}" destId="{E25DDF18-788F-E94B-871A-DF72C004E11D}" srcOrd="0" destOrd="0" presId="urn:microsoft.com/office/officeart/2005/8/layout/hierarchy1"/>
    <dgm:cxn modelId="{562714A2-FED5-F04D-8209-1ED6FFFE6B03}" type="presParOf" srcId="{E25DDF18-788F-E94B-871A-DF72C004E11D}" destId="{32F674D1-0D35-F644-957D-4686E1214223}" srcOrd="0" destOrd="0" presId="urn:microsoft.com/office/officeart/2005/8/layout/hierarchy1"/>
    <dgm:cxn modelId="{71C40E49-7D00-FC4B-986A-8F2A5EDD60D3}" type="presParOf" srcId="{E25DDF18-788F-E94B-871A-DF72C004E11D}" destId="{C21AEC05-FA4F-3D47-A481-C4C1F491F202}" srcOrd="1" destOrd="0" presId="urn:microsoft.com/office/officeart/2005/8/layout/hierarchy1"/>
    <dgm:cxn modelId="{44A5C17B-FF72-3A4C-857B-A80DB2C39990}" type="presParOf" srcId="{FA100DE6-8ABA-284E-A876-6292D8D25C4F}" destId="{3EF18851-BF5B-5946-9018-CB999B07BDF3}" srcOrd="1" destOrd="0" presId="urn:microsoft.com/office/officeart/2005/8/layout/hierarchy1"/>
    <dgm:cxn modelId="{BBC9961A-F4D6-2C42-BE78-32CEEC6F5D51}" type="presParOf" srcId="{DD13B0FF-5D31-4C42-9801-4D2F42F2A39F}" destId="{0B8E0D29-67C8-7748-ABF5-1A55FC99426E}" srcOrd="1" destOrd="0" presId="urn:microsoft.com/office/officeart/2005/8/layout/hierarchy1"/>
    <dgm:cxn modelId="{494BDF29-89F6-354A-A566-855F6DE93022}" type="presParOf" srcId="{0B8E0D29-67C8-7748-ABF5-1A55FC99426E}" destId="{0534FB6E-F756-1643-BC99-9D0B0D226C42}" srcOrd="0" destOrd="0" presId="urn:microsoft.com/office/officeart/2005/8/layout/hierarchy1"/>
    <dgm:cxn modelId="{AFE98C0B-2131-3C40-9C11-5E849BBE8D93}" type="presParOf" srcId="{0534FB6E-F756-1643-BC99-9D0B0D226C42}" destId="{A19C75BA-3D76-7D42-9D34-A208E67B314E}" srcOrd="0" destOrd="0" presId="urn:microsoft.com/office/officeart/2005/8/layout/hierarchy1"/>
    <dgm:cxn modelId="{D2445D39-5F3B-6F47-A9D7-369A9F743CD5}" type="presParOf" srcId="{0534FB6E-F756-1643-BC99-9D0B0D226C42}" destId="{475213F0-0170-3C45-A78E-943A01A6D244}" srcOrd="1" destOrd="0" presId="urn:microsoft.com/office/officeart/2005/8/layout/hierarchy1"/>
    <dgm:cxn modelId="{80DDAC23-05F1-6E40-82F5-58FC8CB0C3CF}" type="presParOf" srcId="{0B8E0D29-67C8-7748-ABF5-1A55FC99426E}" destId="{F3049E12-CFEA-BF48-B416-B3BE0F9002BD}" srcOrd="1" destOrd="0" presId="urn:microsoft.com/office/officeart/2005/8/layout/hierarchy1"/>
    <dgm:cxn modelId="{69585ACF-FD04-4142-8E1A-80938D42A065}" type="presParOf" srcId="{DD13B0FF-5D31-4C42-9801-4D2F42F2A39F}" destId="{BC9D1180-7521-7B4F-A897-F0FFC266A3A4}" srcOrd="2" destOrd="0" presId="urn:microsoft.com/office/officeart/2005/8/layout/hierarchy1"/>
    <dgm:cxn modelId="{2C3E3017-1143-0C42-A1BF-EE063DF1F8B4}" type="presParOf" srcId="{BC9D1180-7521-7B4F-A897-F0FFC266A3A4}" destId="{3FD217D1-DCB0-F043-B3F6-735EE4E926A2}" srcOrd="0" destOrd="0" presId="urn:microsoft.com/office/officeart/2005/8/layout/hierarchy1"/>
    <dgm:cxn modelId="{98BAC683-08ED-4C45-9F9B-920D28CDBF0E}" type="presParOf" srcId="{3FD217D1-DCB0-F043-B3F6-735EE4E926A2}" destId="{56318E63-C3A9-9249-92A8-88C829728F29}" srcOrd="0" destOrd="0" presId="urn:microsoft.com/office/officeart/2005/8/layout/hierarchy1"/>
    <dgm:cxn modelId="{F538ACAD-9CD3-8049-85D6-882D2B708F56}" type="presParOf" srcId="{3FD217D1-DCB0-F043-B3F6-735EE4E926A2}" destId="{8625A849-5309-A24B-9957-7B53F268236D}" srcOrd="1" destOrd="0" presId="urn:microsoft.com/office/officeart/2005/8/layout/hierarchy1"/>
    <dgm:cxn modelId="{4EDABD9C-9A16-7044-BAF1-24BC14163F83}" type="presParOf" srcId="{BC9D1180-7521-7B4F-A897-F0FFC266A3A4}" destId="{4F3CCB4A-37E0-7F4E-9A57-AC94181F8FF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23F44C-D63F-487C-9AA5-6F09250D5450}">
      <dsp:nvSpPr>
        <dsp:cNvPr id="0" name=""/>
        <dsp:cNvSpPr/>
      </dsp:nvSpPr>
      <dsp:spPr>
        <a:xfrm>
          <a:off x="173481" y="1311074"/>
          <a:ext cx="907914" cy="9079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CAEB0-BCF5-497F-9678-E358462846F9}">
      <dsp:nvSpPr>
        <dsp:cNvPr id="0" name=""/>
        <dsp:cNvSpPr/>
      </dsp:nvSpPr>
      <dsp:spPr>
        <a:xfrm>
          <a:off x="364143" y="1501735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A3EC7-199A-4092-91A4-B18BBD7A34CD}">
      <dsp:nvSpPr>
        <dsp:cNvPr id="0" name=""/>
        <dsp:cNvSpPr/>
      </dsp:nvSpPr>
      <dsp:spPr>
        <a:xfrm>
          <a:off x="1275948" y="1311074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Autocratic</a:t>
          </a:r>
        </a:p>
      </dsp:txBody>
      <dsp:txXfrm>
        <a:off x="1275948" y="1311074"/>
        <a:ext cx="2140082" cy="907914"/>
      </dsp:txXfrm>
    </dsp:sp>
    <dsp:sp modelId="{2A07B05C-DBFD-4907-B912-759C467F2CA2}">
      <dsp:nvSpPr>
        <dsp:cNvPr id="0" name=""/>
        <dsp:cNvSpPr/>
      </dsp:nvSpPr>
      <dsp:spPr>
        <a:xfrm>
          <a:off x="3788925" y="1311074"/>
          <a:ext cx="907914" cy="9079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986D9-719E-4C29-ABEA-C2DAA12EF0B2}">
      <dsp:nvSpPr>
        <dsp:cNvPr id="0" name=""/>
        <dsp:cNvSpPr/>
      </dsp:nvSpPr>
      <dsp:spPr>
        <a:xfrm>
          <a:off x="3979586" y="1501735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6D3A2-866F-4D0A-81AD-3F072B47BCBE}">
      <dsp:nvSpPr>
        <dsp:cNvPr id="0" name=""/>
        <dsp:cNvSpPr/>
      </dsp:nvSpPr>
      <dsp:spPr>
        <a:xfrm>
          <a:off x="4891392" y="1311074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Democratic</a:t>
          </a:r>
        </a:p>
      </dsp:txBody>
      <dsp:txXfrm>
        <a:off x="4891392" y="1311074"/>
        <a:ext cx="2140082" cy="907914"/>
      </dsp:txXfrm>
    </dsp:sp>
    <dsp:sp modelId="{699C6D86-1110-4F3E-9A3E-8B751D7A1062}">
      <dsp:nvSpPr>
        <dsp:cNvPr id="0" name=""/>
        <dsp:cNvSpPr/>
      </dsp:nvSpPr>
      <dsp:spPr>
        <a:xfrm>
          <a:off x="7404368" y="1311074"/>
          <a:ext cx="907914" cy="9079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3DAF9-5348-4A4A-AB42-F02D276442D0}">
      <dsp:nvSpPr>
        <dsp:cNvPr id="0" name=""/>
        <dsp:cNvSpPr/>
      </dsp:nvSpPr>
      <dsp:spPr>
        <a:xfrm>
          <a:off x="7595030" y="1501735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8482B9-CCF5-4EF8-8F5D-23853DBECF21}">
      <dsp:nvSpPr>
        <dsp:cNvPr id="0" name=""/>
        <dsp:cNvSpPr/>
      </dsp:nvSpPr>
      <dsp:spPr>
        <a:xfrm>
          <a:off x="8506835" y="1311074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Laissez-faire</a:t>
          </a:r>
        </a:p>
      </dsp:txBody>
      <dsp:txXfrm>
        <a:off x="8506835" y="1311074"/>
        <a:ext cx="2140082" cy="9079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04BAB-703C-0A41-9557-88F3E681A760}">
      <dsp:nvSpPr>
        <dsp:cNvPr id="0" name=""/>
        <dsp:cNvSpPr/>
      </dsp:nvSpPr>
      <dsp:spPr>
        <a:xfrm>
          <a:off x="0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788222-5884-8940-ABB5-A449BCD88F36}">
      <dsp:nvSpPr>
        <dsp:cNvPr id="0" name=""/>
        <dsp:cNvSpPr/>
      </dsp:nvSpPr>
      <dsp:spPr>
        <a:xfrm>
          <a:off x="211587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Boss centered approach </a:t>
          </a:r>
        </a:p>
      </dsp:txBody>
      <dsp:txXfrm>
        <a:off x="247004" y="1481155"/>
        <a:ext cx="1833454" cy="1138388"/>
      </dsp:txXfrm>
    </dsp:sp>
    <dsp:sp modelId="{CF4FC6C0-94AF-BC46-B57F-D0547AF7D4EA}">
      <dsp:nvSpPr>
        <dsp:cNvPr id="0" name=""/>
        <dsp:cNvSpPr/>
      </dsp:nvSpPr>
      <dsp:spPr>
        <a:xfrm>
          <a:off x="2327463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44A7B4-E696-744F-BB5A-E01FE8293689}">
      <dsp:nvSpPr>
        <dsp:cNvPr id="0" name=""/>
        <dsp:cNvSpPr/>
      </dsp:nvSpPr>
      <dsp:spPr>
        <a:xfrm>
          <a:off x="2539050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Full control of a group</a:t>
          </a:r>
        </a:p>
      </dsp:txBody>
      <dsp:txXfrm>
        <a:off x="2574467" y="1481155"/>
        <a:ext cx="1833454" cy="1138388"/>
      </dsp:txXfrm>
    </dsp:sp>
    <dsp:sp modelId="{50C9BD38-A937-6D47-9D12-D94AD0B52938}">
      <dsp:nvSpPr>
        <dsp:cNvPr id="0" name=""/>
        <dsp:cNvSpPr/>
      </dsp:nvSpPr>
      <dsp:spPr>
        <a:xfrm>
          <a:off x="4654926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079B96-925D-3542-A151-51A4B07DFF82}">
      <dsp:nvSpPr>
        <dsp:cNvPr id="0" name=""/>
        <dsp:cNvSpPr/>
      </dsp:nvSpPr>
      <dsp:spPr>
        <a:xfrm>
          <a:off x="4866513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No input from players</a:t>
          </a:r>
        </a:p>
      </dsp:txBody>
      <dsp:txXfrm>
        <a:off x="4901930" y="1481155"/>
        <a:ext cx="1833454" cy="11383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04BAB-703C-0A41-9557-88F3E681A760}">
      <dsp:nvSpPr>
        <dsp:cNvPr id="0" name=""/>
        <dsp:cNvSpPr/>
      </dsp:nvSpPr>
      <dsp:spPr>
        <a:xfrm>
          <a:off x="0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788222-5884-8940-ABB5-A449BCD88F36}">
      <dsp:nvSpPr>
        <dsp:cNvPr id="0" name=""/>
        <dsp:cNvSpPr/>
      </dsp:nvSpPr>
      <dsp:spPr>
        <a:xfrm>
          <a:off x="211587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More collaborative approach</a:t>
          </a:r>
        </a:p>
      </dsp:txBody>
      <dsp:txXfrm>
        <a:off x="247004" y="1481155"/>
        <a:ext cx="1833454" cy="1138388"/>
      </dsp:txXfrm>
    </dsp:sp>
    <dsp:sp modelId="{CF4FC6C0-94AF-BC46-B57F-D0547AF7D4EA}">
      <dsp:nvSpPr>
        <dsp:cNvPr id="0" name=""/>
        <dsp:cNvSpPr/>
      </dsp:nvSpPr>
      <dsp:spPr>
        <a:xfrm>
          <a:off x="2327463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44A7B4-E696-744F-BB5A-E01FE8293689}">
      <dsp:nvSpPr>
        <dsp:cNvPr id="0" name=""/>
        <dsp:cNvSpPr/>
      </dsp:nvSpPr>
      <dsp:spPr>
        <a:xfrm>
          <a:off x="2539050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Leader</a:t>
          </a:r>
          <a:r>
            <a:rPr lang="en-US" sz="2000" kern="1200" baseline="0" dirty="0"/>
            <a:t> is more of a guider </a:t>
          </a:r>
          <a:endParaRPr lang="en-US" sz="2000" kern="1200" dirty="0"/>
        </a:p>
      </dsp:txBody>
      <dsp:txXfrm>
        <a:off x="2574467" y="1481155"/>
        <a:ext cx="1833454" cy="1138388"/>
      </dsp:txXfrm>
    </dsp:sp>
    <dsp:sp modelId="{50C9BD38-A937-6D47-9D12-D94AD0B52938}">
      <dsp:nvSpPr>
        <dsp:cNvPr id="0" name=""/>
        <dsp:cNvSpPr/>
      </dsp:nvSpPr>
      <dsp:spPr>
        <a:xfrm>
          <a:off x="4654926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079B96-925D-3542-A151-51A4B07DFF82}">
      <dsp:nvSpPr>
        <dsp:cNvPr id="0" name=""/>
        <dsp:cNvSpPr/>
      </dsp:nvSpPr>
      <dsp:spPr>
        <a:xfrm>
          <a:off x="4866513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Two heads are better than one </a:t>
          </a:r>
        </a:p>
      </dsp:txBody>
      <dsp:txXfrm>
        <a:off x="4901930" y="1481155"/>
        <a:ext cx="1833454" cy="11383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674D1-0D35-F644-957D-4686E1214223}">
      <dsp:nvSpPr>
        <dsp:cNvPr id="0" name=""/>
        <dsp:cNvSpPr/>
      </dsp:nvSpPr>
      <dsp:spPr>
        <a:xfrm>
          <a:off x="0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21AEC05-FA4F-3D47-A481-C4C1F491F202}">
      <dsp:nvSpPr>
        <dsp:cNvPr id="0" name=""/>
        <dsp:cNvSpPr/>
      </dsp:nvSpPr>
      <dsp:spPr>
        <a:xfrm>
          <a:off x="211587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Little</a:t>
          </a:r>
          <a:r>
            <a:rPr lang="en-US" sz="1700" kern="1200" baseline="0" dirty="0"/>
            <a:t> guidance from leaders</a:t>
          </a:r>
          <a:endParaRPr lang="en-US" sz="1700" kern="1200" dirty="0"/>
        </a:p>
      </dsp:txBody>
      <dsp:txXfrm>
        <a:off x="247004" y="1481155"/>
        <a:ext cx="1833454" cy="1138388"/>
      </dsp:txXfrm>
    </dsp:sp>
    <dsp:sp modelId="{A19C75BA-3D76-7D42-9D34-A208E67B314E}">
      <dsp:nvSpPr>
        <dsp:cNvPr id="0" name=""/>
        <dsp:cNvSpPr/>
      </dsp:nvSpPr>
      <dsp:spPr>
        <a:xfrm>
          <a:off x="2327463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5213F0-0170-3C45-A78E-943A01A6D244}">
      <dsp:nvSpPr>
        <dsp:cNvPr id="0" name=""/>
        <dsp:cNvSpPr/>
      </dsp:nvSpPr>
      <dsp:spPr>
        <a:xfrm>
          <a:off x="2539050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Freedom</a:t>
          </a:r>
          <a:r>
            <a:rPr lang="en-US" sz="1700" kern="1200" baseline="0" dirty="0"/>
            <a:t> to the players to make decisions</a:t>
          </a:r>
          <a:endParaRPr lang="en-US" sz="1700" kern="1200" dirty="0"/>
        </a:p>
      </dsp:txBody>
      <dsp:txXfrm>
        <a:off x="2574467" y="1481155"/>
        <a:ext cx="1833454" cy="1138388"/>
      </dsp:txXfrm>
    </dsp:sp>
    <dsp:sp modelId="{56318E63-C3A9-9249-92A8-88C829728F29}">
      <dsp:nvSpPr>
        <dsp:cNvPr id="0" name=""/>
        <dsp:cNvSpPr/>
      </dsp:nvSpPr>
      <dsp:spPr>
        <a:xfrm>
          <a:off x="4654926" y="1244729"/>
          <a:ext cx="1904288" cy="1209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25A849-5309-A24B-9957-7B53F268236D}">
      <dsp:nvSpPr>
        <dsp:cNvPr id="0" name=""/>
        <dsp:cNvSpPr/>
      </dsp:nvSpPr>
      <dsp:spPr>
        <a:xfrm>
          <a:off x="4866513" y="1445738"/>
          <a:ext cx="1904288" cy="1209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Laidback</a:t>
          </a:r>
          <a:r>
            <a:rPr lang="en-US" sz="1700" kern="1200" baseline="0" dirty="0"/>
            <a:t> approach to coaching</a:t>
          </a:r>
          <a:endParaRPr lang="en-US" sz="1700" kern="1200" dirty="0"/>
        </a:p>
      </dsp:txBody>
      <dsp:txXfrm>
        <a:off x="4901930" y="1481155"/>
        <a:ext cx="1833454" cy="11383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29983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07527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15788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8133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85836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470657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56206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01078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447642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00678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612664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5195091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958170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764301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97909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9/19/23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2761699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9/19/23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329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9/19/23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874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  <p:sldLayoutId id="2147483807" r:id="rId12"/>
    <p:sldLayoutId id="2147483808" r:id="rId13"/>
    <p:sldLayoutId id="2147483809" r:id="rId14"/>
    <p:sldLayoutId id="2147483810" r:id="rId15"/>
    <p:sldLayoutId id="2147483811" r:id="rId16"/>
    <p:sldLayoutId id="2147483812" r:id="rId17"/>
  </p:sldLayoutIdLst>
  <p:transition spd="slow">
    <p:push dir="u"/>
  </p:transition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s://el.wikipedia.org/wiki/Manchester_United" TargetMode="External"/><Relationship Id="rId7" Type="http://schemas.openxmlformats.org/officeDocument/2006/relationships/hyperlink" Target="https://ichasyahfa.wordpress.com/2014/11/16/will-van-gaal-bring-united-to-the-top-four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hyperlink" Target="https://www.flickr.com/photos/ronmacphotos/498016408" TargetMode="External"/><Relationship Id="rId4" Type="http://schemas.openxmlformats.org/officeDocument/2006/relationships/image" Target="../media/image14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785FE-04B7-46F4-96FE-D60EFA19F0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7410" y="2219271"/>
            <a:ext cx="6132990" cy="1825096"/>
          </a:xfrm>
        </p:spPr>
        <p:txBody>
          <a:bodyPr>
            <a:normAutofit/>
          </a:bodyPr>
          <a:lstStyle/>
          <a:p>
            <a:r>
              <a:rPr lang="en-US" dirty="0"/>
              <a:t>Football coaching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C1043F-6E24-FA89-BBC8-B2A661C3E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7410" y="4044367"/>
            <a:ext cx="6132990" cy="685800"/>
          </a:xfrm>
        </p:spPr>
        <p:txBody>
          <a:bodyPr>
            <a:normAutofit/>
          </a:bodyPr>
          <a:lstStyle/>
          <a:p>
            <a:r>
              <a:rPr lang="en-US" sz="1700" dirty="0"/>
              <a:t>Microteach – Cian Anderson</a:t>
            </a:r>
          </a:p>
        </p:txBody>
      </p:sp>
      <p:pic>
        <p:nvPicPr>
          <p:cNvPr id="5122" name="Picture 2" descr="UWTSD logo | Discover Dylan Thomas">
            <a:extLst>
              <a:ext uri="{FF2B5EF4-FFF2-40B4-BE49-F238E27FC236}">
                <a16:creationId xmlns:a16="http://schemas.microsoft.com/office/drawing/2014/main" id="{5071EE3C-CD74-EA82-3D44-CFF4972FB9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1600" y="2599638"/>
            <a:ext cx="2660904" cy="106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6502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8FC2D-D049-BB53-066C-204807E4D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E8F77-F105-06E7-4F11-C821235E8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US" sz="3200" dirty="0"/>
              <a:t>To understand what coaching styles are</a:t>
            </a:r>
          </a:p>
          <a:p>
            <a:r>
              <a:rPr lang="en-US" sz="3200" dirty="0"/>
              <a:t>How to identify what coaching style is being used</a:t>
            </a:r>
          </a:p>
          <a:p>
            <a:endParaRPr lang="en-US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A2B4B63B-F1C2-FB47-8503-E82190B104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pic>
        <p:nvPicPr>
          <p:cNvPr id="6146" name="Picture 2" descr="UWTSD logo | Discover Dylan Thomas">
            <a:extLst>
              <a:ext uri="{FF2B5EF4-FFF2-40B4-BE49-F238E27FC236}">
                <a16:creationId xmlns:a16="http://schemas.microsoft.com/office/drawing/2014/main" id="{9F2B7A74-6122-01B4-DE71-8547E3ADF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7083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30FFB-78BD-0E4E-7E92-E5AC4B9C2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841" y="-538073"/>
            <a:ext cx="6755959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Task –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9ECB2-1F75-519C-3425-A0880BB62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1841" y="3218379"/>
            <a:ext cx="7225614" cy="2058765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3200" dirty="0"/>
              <a:t>In groups write down what you think a coaching style is. </a:t>
            </a:r>
          </a:p>
        </p:txBody>
      </p:sp>
      <p:pic>
        <p:nvPicPr>
          <p:cNvPr id="7" name="Picture 4" descr="Person holding a puzzle piece">
            <a:extLst>
              <a:ext uri="{FF2B5EF4-FFF2-40B4-BE49-F238E27FC236}">
                <a16:creationId xmlns:a16="http://schemas.microsoft.com/office/drawing/2014/main" id="{D5147842-A7A5-C311-540F-F74738C799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07" r="25813" b="-1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pic>
        <p:nvPicPr>
          <p:cNvPr id="4" name="Picture 2" descr="UWTSD logo | Discover Dylan Thomas">
            <a:extLst>
              <a:ext uri="{FF2B5EF4-FFF2-40B4-BE49-F238E27FC236}">
                <a16:creationId xmlns:a16="http://schemas.microsoft.com/office/drawing/2014/main" id="{B88D2D28-9D1A-5682-3DBD-1DC3DB94E1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7626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30FFB-78BD-0E4E-7E92-E5AC4B9C2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r>
              <a:rPr lang="en-US" dirty="0"/>
              <a:t>What is a coaching style?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9ECB2-1F75-519C-3425-A0880BB62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As the name suggests, the coaching leadership style is a style where leaders take on the role of coach. </a:t>
            </a:r>
          </a:p>
          <a:p>
            <a:pPr marL="0" indent="0">
              <a:buNone/>
            </a:pPr>
            <a:r>
              <a:rPr lang="en-US" sz="2000" dirty="0"/>
              <a:t>Under this type of leadership, the leader invests their time and energy into developing individual team members. </a:t>
            </a:r>
          </a:p>
          <a:p>
            <a:pPr marL="0" indent="0">
              <a:buNone/>
            </a:pPr>
            <a:r>
              <a:rPr lang="en-US" sz="2000" dirty="0"/>
              <a:t>They also show them how their role plays a part in the larger team strategy.</a:t>
            </a:r>
          </a:p>
          <a:p>
            <a:pPr marL="0" indent="0">
              <a:buNone/>
            </a:pPr>
            <a:r>
              <a:rPr lang="en-US" sz="2000" dirty="0"/>
              <a:t>(Debara,2022)</a:t>
            </a:r>
          </a:p>
        </p:txBody>
      </p:sp>
      <p:pic>
        <p:nvPicPr>
          <p:cNvPr id="4" name="Picture 2" descr="UWTSD logo | Discover Dylan Thomas">
            <a:extLst>
              <a:ext uri="{FF2B5EF4-FFF2-40B4-BE49-F238E27FC236}">
                <a16:creationId xmlns:a16="http://schemas.microsoft.com/office/drawing/2014/main" id="{E1331A02-6E45-A8E8-50A0-D8645E5EC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0899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30FFB-78BD-0E4E-7E92-E5AC4B9C2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841" y="-538073"/>
            <a:ext cx="6755959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Task –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9ECB2-1F75-519C-3425-A0880BB62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87" y="3218379"/>
            <a:ext cx="7383168" cy="2058765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3200" dirty="0"/>
              <a:t>Discuss in your groups what type of coaching styles there are. </a:t>
            </a:r>
          </a:p>
        </p:txBody>
      </p:sp>
      <p:pic>
        <p:nvPicPr>
          <p:cNvPr id="7" name="Picture 4" descr="Person holding a puzzle piece">
            <a:extLst>
              <a:ext uri="{FF2B5EF4-FFF2-40B4-BE49-F238E27FC236}">
                <a16:creationId xmlns:a16="http://schemas.microsoft.com/office/drawing/2014/main" id="{D5147842-A7A5-C311-540F-F74738C799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07" r="25813" b="-1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pic>
        <p:nvPicPr>
          <p:cNvPr id="4" name="Picture 2" descr="UWTSD logo | Discover Dylan Thomas">
            <a:extLst>
              <a:ext uri="{FF2B5EF4-FFF2-40B4-BE49-F238E27FC236}">
                <a16:creationId xmlns:a16="http://schemas.microsoft.com/office/drawing/2014/main" id="{B7EC2377-005D-844D-720A-3A2106E06D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3946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9A10B-3DF0-B470-8EB4-FC5834821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Different coaching styles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4A1174A-A60E-3106-28CE-E6A147F1FE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616470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UWTSD logo | Discover Dylan Thomas">
            <a:extLst>
              <a:ext uri="{FF2B5EF4-FFF2-40B4-BE49-F238E27FC236}">
                <a16:creationId xmlns:a16="http://schemas.microsoft.com/office/drawing/2014/main" id="{31D320D7-37E1-1097-C81B-96E2AF8FE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29081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95B1CB3-2E10-4BD5-893D-E3712F21E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41C06A4-D0BF-4D91-914E-2BBA28A4B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79A10B-3DF0-B470-8EB4-FC5834821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88804"/>
            <a:ext cx="6751948" cy="1293028"/>
          </a:xfrm>
        </p:spPr>
        <p:txBody>
          <a:bodyPr>
            <a:normAutofit/>
          </a:bodyPr>
          <a:lstStyle/>
          <a:p>
            <a:r>
              <a:rPr lang="en-US" dirty="0"/>
              <a:t>Coaching Styles - Autocratic</a:t>
            </a:r>
          </a:p>
        </p:txBody>
      </p:sp>
      <p:sp>
        <p:nvSpPr>
          <p:cNvPr id="22" name="Rounded Rectangle 14">
            <a:extLst>
              <a:ext uri="{FF2B5EF4-FFF2-40B4-BE49-F238E27FC236}">
                <a16:creationId xmlns:a16="http://schemas.microsoft.com/office/drawing/2014/main" id="{D540AAE5-9282-4284-8D5F-6826AFC4F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8475" y="1066164"/>
            <a:ext cx="3303482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UWTSD logo | Discover Dylan Thomas">
            <a:extLst>
              <a:ext uri="{FF2B5EF4-FFF2-40B4-BE49-F238E27FC236}">
                <a16:creationId xmlns:a16="http://schemas.microsoft.com/office/drawing/2014/main" id="{0E64609F-5B0D-482F-FECA-48609E0EE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0446" y="3100441"/>
            <a:ext cx="2699540" cy="107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712B25BE-F3F4-F000-2327-C57753214B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780682"/>
              </p:ext>
            </p:extLst>
          </p:nvPr>
        </p:nvGraphicFramePr>
        <p:xfrm>
          <a:off x="685800" y="2318993"/>
          <a:ext cx="6770802" cy="3899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056874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6A0B9-DED5-AA9A-40F1-728C83F71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1532"/>
            <a:ext cx="10820400" cy="1293028"/>
          </a:xfrm>
        </p:spPr>
        <p:txBody>
          <a:bodyPr/>
          <a:lstStyle/>
          <a:p>
            <a:r>
              <a:rPr lang="en-US" dirty="0"/>
              <a:t>Strengths &amp; Weaknesses - Autocratic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586D2-4C35-3DCD-AFF5-4E8A01DCB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4335905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/>
              <a:t>Strengths:</a:t>
            </a:r>
          </a:p>
          <a:p>
            <a:r>
              <a:rPr lang="en-US" sz="2800" dirty="0"/>
              <a:t>Fast decision making</a:t>
            </a:r>
          </a:p>
          <a:p>
            <a:r>
              <a:rPr lang="en-US" sz="2800" dirty="0"/>
              <a:t>Clear communication </a:t>
            </a:r>
          </a:p>
          <a:p>
            <a:r>
              <a:rPr lang="en-US" sz="2800" dirty="0"/>
              <a:t>Structed and discipline approach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0E4EA6B-C888-20EE-C3EA-78F6D6E2ECB4}"/>
              </a:ext>
            </a:extLst>
          </p:cNvPr>
          <p:cNvSpPr txBox="1">
            <a:spLocks/>
          </p:cNvSpPr>
          <p:nvPr/>
        </p:nvSpPr>
        <p:spPr>
          <a:xfrm>
            <a:off x="7170295" y="2194560"/>
            <a:ext cx="4335905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/>
              <a:t>Weaknesses:</a:t>
            </a:r>
          </a:p>
          <a:p>
            <a:r>
              <a:rPr lang="en-US" sz="2800" dirty="0"/>
              <a:t>Lack of creativity</a:t>
            </a:r>
          </a:p>
          <a:p>
            <a:r>
              <a:rPr lang="en-US" sz="2800" dirty="0"/>
              <a:t>Discourages ideas and inputs</a:t>
            </a:r>
          </a:p>
          <a:p>
            <a:r>
              <a:rPr lang="en-US" sz="2800" dirty="0"/>
              <a:t>Dependable system</a:t>
            </a:r>
          </a:p>
        </p:txBody>
      </p:sp>
      <p:pic>
        <p:nvPicPr>
          <p:cNvPr id="5" name="Picture 2" descr="UWTSD logo | Discover Dylan Thomas">
            <a:extLst>
              <a:ext uri="{FF2B5EF4-FFF2-40B4-BE49-F238E27FC236}">
                <a16:creationId xmlns:a16="http://schemas.microsoft.com/office/drawing/2014/main" id="{FC47AE48-E455-DEF8-8561-DBB0375B41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574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4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000"/>
                            </p:stCondLst>
                            <p:childTnLst>
                              <p:par>
                                <p:cTn id="52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4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95B1CB3-2E10-4BD5-893D-E3712F21E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41C06A4-D0BF-4D91-914E-2BBA28A4B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79A10B-3DF0-B470-8EB4-FC5834821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88804"/>
            <a:ext cx="6751948" cy="1293028"/>
          </a:xfrm>
        </p:spPr>
        <p:txBody>
          <a:bodyPr>
            <a:normAutofit/>
          </a:bodyPr>
          <a:lstStyle/>
          <a:p>
            <a:r>
              <a:rPr lang="en-US" dirty="0"/>
              <a:t>Coaching Styles - Democratic</a:t>
            </a:r>
          </a:p>
        </p:txBody>
      </p:sp>
      <p:sp>
        <p:nvSpPr>
          <p:cNvPr id="22" name="Rounded Rectangle 14">
            <a:extLst>
              <a:ext uri="{FF2B5EF4-FFF2-40B4-BE49-F238E27FC236}">
                <a16:creationId xmlns:a16="http://schemas.microsoft.com/office/drawing/2014/main" id="{D540AAE5-9282-4284-8D5F-6826AFC4F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8475" y="1066164"/>
            <a:ext cx="3303482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UWTSD logo | Discover Dylan Thomas">
            <a:extLst>
              <a:ext uri="{FF2B5EF4-FFF2-40B4-BE49-F238E27FC236}">
                <a16:creationId xmlns:a16="http://schemas.microsoft.com/office/drawing/2014/main" id="{0E64609F-5B0D-482F-FECA-48609E0EE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0446" y="3100441"/>
            <a:ext cx="2699540" cy="107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712B25BE-F3F4-F000-2327-C57753214B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318993"/>
          <a:ext cx="6770802" cy="3899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96603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3" grpId="1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6A0B9-DED5-AA9A-40F1-728C83F71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1532"/>
            <a:ext cx="10820400" cy="1293028"/>
          </a:xfrm>
        </p:spPr>
        <p:txBody>
          <a:bodyPr/>
          <a:lstStyle/>
          <a:p>
            <a:r>
              <a:rPr lang="en-US" dirty="0"/>
              <a:t>Strengths &amp; Weaknesses - Democratic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586D2-4C35-3DCD-AFF5-4E8A01DCB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4335905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/>
              <a:t>Strengths:</a:t>
            </a:r>
          </a:p>
          <a:p>
            <a:r>
              <a:rPr lang="en-US" sz="2800" dirty="0"/>
              <a:t>Brings more viewpoints to the table</a:t>
            </a:r>
          </a:p>
          <a:p>
            <a:r>
              <a:rPr lang="en-US" sz="2800" dirty="0"/>
              <a:t>More creative players</a:t>
            </a:r>
          </a:p>
          <a:p>
            <a:r>
              <a:rPr lang="en-US" sz="2800" dirty="0"/>
              <a:t>More engagement with the squad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0E4EA6B-C888-20EE-C3EA-78F6D6E2ECB4}"/>
              </a:ext>
            </a:extLst>
          </p:cNvPr>
          <p:cNvSpPr txBox="1">
            <a:spLocks/>
          </p:cNvSpPr>
          <p:nvPr/>
        </p:nvSpPr>
        <p:spPr>
          <a:xfrm>
            <a:off x="7170295" y="2194560"/>
            <a:ext cx="4335905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/>
              <a:t>Weaknesses:</a:t>
            </a:r>
          </a:p>
          <a:p>
            <a:r>
              <a:rPr lang="en-US" sz="2800" dirty="0"/>
              <a:t>Long time to process decisions </a:t>
            </a:r>
          </a:p>
          <a:p>
            <a:r>
              <a:rPr lang="en-US" sz="2800" dirty="0"/>
              <a:t>Relies to much on the coach</a:t>
            </a:r>
          </a:p>
          <a:p>
            <a:r>
              <a:rPr lang="en-US" sz="2800" dirty="0"/>
              <a:t>Can consume a lot of time</a:t>
            </a:r>
          </a:p>
          <a:p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88C102-7E8A-4AA4-F6DA-F85B1DAF0BB1}"/>
              </a:ext>
            </a:extLst>
          </p:cNvPr>
          <p:cNvSpPr txBox="1"/>
          <p:nvPr/>
        </p:nvSpPr>
        <p:spPr>
          <a:xfrm>
            <a:off x="10987790" y="44220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1" name="Picture 2" descr="UWTSD logo | Discover Dylan Thomas">
            <a:extLst>
              <a:ext uri="{FF2B5EF4-FFF2-40B4-BE49-F238E27FC236}">
                <a16:creationId xmlns:a16="http://schemas.microsoft.com/office/drawing/2014/main" id="{3C0B18CA-2A0E-8527-C311-8A586430C0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4301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4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000"/>
                            </p:stCondLst>
                            <p:childTnLst>
                              <p:par>
                                <p:cTn id="52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4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95B1CB3-2E10-4BD5-893D-E3712F21E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41C06A4-D0BF-4D91-914E-2BBA28A4B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79A10B-3DF0-B470-8EB4-FC5834821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88804"/>
            <a:ext cx="6751948" cy="1293028"/>
          </a:xfrm>
        </p:spPr>
        <p:txBody>
          <a:bodyPr>
            <a:normAutofit/>
          </a:bodyPr>
          <a:lstStyle/>
          <a:p>
            <a:r>
              <a:rPr lang="en-US" dirty="0"/>
              <a:t>Coaching Styles – Laissez-faire</a:t>
            </a:r>
          </a:p>
        </p:txBody>
      </p:sp>
      <p:sp>
        <p:nvSpPr>
          <p:cNvPr id="22" name="Rounded Rectangle 14">
            <a:extLst>
              <a:ext uri="{FF2B5EF4-FFF2-40B4-BE49-F238E27FC236}">
                <a16:creationId xmlns:a16="http://schemas.microsoft.com/office/drawing/2014/main" id="{D540AAE5-9282-4284-8D5F-6826AFC4F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8475" y="1066164"/>
            <a:ext cx="3303482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UWTSD logo | Discover Dylan Thomas">
            <a:extLst>
              <a:ext uri="{FF2B5EF4-FFF2-40B4-BE49-F238E27FC236}">
                <a16:creationId xmlns:a16="http://schemas.microsoft.com/office/drawing/2014/main" id="{043E8387-E516-519F-6D4E-9BF57FC29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0446" y="3100441"/>
            <a:ext cx="2699540" cy="107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712B25BE-F3F4-F000-2327-C57753214B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7351135"/>
              </p:ext>
            </p:extLst>
          </p:nvPr>
        </p:nvGraphicFramePr>
        <p:xfrm>
          <a:off x="685800" y="2318993"/>
          <a:ext cx="6770802" cy="3899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358331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3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6A0B9-DED5-AA9A-40F1-728C83F71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1532"/>
            <a:ext cx="10820400" cy="1293028"/>
          </a:xfrm>
        </p:spPr>
        <p:txBody>
          <a:bodyPr/>
          <a:lstStyle/>
          <a:p>
            <a:r>
              <a:rPr lang="en-US" dirty="0"/>
              <a:t>Strengths &amp; Weaknesses – Laissez-Faire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586D2-4C35-3DCD-AFF5-4E8A01DCB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4335905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/>
              <a:t>Strengths:</a:t>
            </a:r>
          </a:p>
          <a:p>
            <a:r>
              <a:rPr lang="en-US" sz="2800" dirty="0"/>
              <a:t>Encourages creativity</a:t>
            </a:r>
          </a:p>
          <a:p>
            <a:r>
              <a:rPr lang="en-US" sz="2800" dirty="0"/>
              <a:t>Motivation for players</a:t>
            </a:r>
          </a:p>
          <a:p>
            <a:r>
              <a:rPr lang="en-US" sz="2800" dirty="0"/>
              <a:t>Trust in the players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0E4EA6B-C888-20EE-C3EA-78F6D6E2ECB4}"/>
              </a:ext>
            </a:extLst>
          </p:cNvPr>
          <p:cNvSpPr txBox="1">
            <a:spLocks/>
          </p:cNvSpPr>
          <p:nvPr/>
        </p:nvSpPr>
        <p:spPr>
          <a:xfrm>
            <a:off x="7170295" y="2194560"/>
            <a:ext cx="4335905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/>
              <a:t>Weaknesses:</a:t>
            </a:r>
          </a:p>
          <a:p>
            <a:r>
              <a:rPr lang="en-US" sz="2800" dirty="0"/>
              <a:t>Conflict may increase</a:t>
            </a:r>
          </a:p>
          <a:p>
            <a:r>
              <a:rPr lang="en-US" sz="2800" dirty="0"/>
              <a:t>Style may not suit players</a:t>
            </a:r>
          </a:p>
          <a:p>
            <a:r>
              <a:rPr lang="en-US" sz="2800" dirty="0"/>
              <a:t>Confusion to players who do not understand</a:t>
            </a:r>
          </a:p>
        </p:txBody>
      </p:sp>
      <p:pic>
        <p:nvPicPr>
          <p:cNvPr id="12" name="Picture 2" descr="UWTSD logo | Discover Dylan Thomas">
            <a:extLst>
              <a:ext uri="{FF2B5EF4-FFF2-40B4-BE49-F238E27FC236}">
                <a16:creationId xmlns:a16="http://schemas.microsoft.com/office/drawing/2014/main" id="{8C531FF7-38D8-1035-8E9B-3A42EB569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9402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4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4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000"/>
                            </p:stCondLst>
                            <p:childTnLst>
                              <p:par>
                                <p:cTn id="52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4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995B1CB3-2E10-4BD5-893D-E3712F21E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1C06A4-D0BF-4D91-914E-2BBA28A4B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8A3895-DE12-EBA5-EDAE-436A66B2C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88804"/>
            <a:ext cx="6751948" cy="1293028"/>
          </a:xfrm>
        </p:spPr>
        <p:txBody>
          <a:bodyPr>
            <a:normAutofit/>
          </a:bodyPr>
          <a:lstStyle/>
          <a:p>
            <a:r>
              <a:rPr lang="en-US" dirty="0"/>
              <a:t>Coaching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0A1EA-B873-F7F9-68FD-F5AE9F1D5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18993"/>
            <a:ext cx="6770802" cy="3899691"/>
          </a:xfrm>
        </p:spPr>
        <p:txBody>
          <a:bodyPr>
            <a:normAutofit/>
          </a:bodyPr>
          <a:lstStyle/>
          <a:p>
            <a:r>
              <a:rPr lang="en-GB" sz="1700" b="0" i="0" u="none" strike="noStrike" dirty="0">
                <a:effectLst/>
                <a:latin typeface="Arial" panose="020B0604020202020204" pitchFamily="34" charset="0"/>
              </a:rPr>
              <a:t>There are three main different types of coaching styles. The first coaching style is autocratic coaching. It is a style of coaching that takes a 'telling' approach rather than an 'asking' approach.  Some describe it as 'My way or the highway' (Nicholas, 2023).</a:t>
            </a:r>
          </a:p>
          <a:p>
            <a:r>
              <a:rPr lang="en-GB" sz="1700" b="0" i="0" u="none" strike="noStrike" dirty="0">
                <a:effectLst/>
                <a:latin typeface="Arial" panose="020B0604020202020204" pitchFamily="34" charset="0"/>
              </a:rPr>
              <a:t>Democratic leadership is a method that gives the team freedom and accountability, with the coach stepping in only when needed to keep the process going. Individuals will feel self-empowered and in control, and are encouraged to give input (Wilson, 2023). </a:t>
            </a:r>
          </a:p>
          <a:p>
            <a:r>
              <a:rPr lang="en-GB" sz="1700" b="0" i="0" u="none" strike="noStrike" dirty="0">
                <a:effectLst/>
                <a:latin typeface="Arial" panose="020B0604020202020204" pitchFamily="34" charset="0"/>
              </a:rPr>
              <a:t>The Laissez-Faire Leadership Style is when a leader does not take an active approach. A laissez-faire leader may decide what needs to be done but will then seek advice from players/athletes and then enable athletes to make the decision (Lewin</a:t>
            </a:r>
            <a:r>
              <a:rPr lang="en-GB" sz="1700" dirty="0">
                <a:latin typeface="Arial" panose="020B0604020202020204" pitchFamily="34" charset="0"/>
              </a:rPr>
              <a:t> </a:t>
            </a:r>
            <a:r>
              <a:rPr lang="en-GB" sz="1700" b="0" i="0" u="none" strike="noStrike" dirty="0">
                <a:effectLst/>
                <a:latin typeface="Arial" panose="020B0604020202020204" pitchFamily="34" charset="0"/>
              </a:rPr>
              <a:t>et al., 1939). Newer one</a:t>
            </a:r>
            <a:endParaRPr lang="en-US" sz="1700" dirty="0"/>
          </a:p>
          <a:p>
            <a:endParaRPr lang="en-GB" sz="1700" b="0" i="0" u="none" strike="noStrike" dirty="0">
              <a:effectLst/>
              <a:latin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sz="1700" dirty="0"/>
          </a:p>
        </p:txBody>
      </p:sp>
      <p:sp>
        <p:nvSpPr>
          <p:cNvPr id="13" name="Rounded Rectangle 14">
            <a:extLst>
              <a:ext uri="{FF2B5EF4-FFF2-40B4-BE49-F238E27FC236}">
                <a16:creationId xmlns:a16="http://schemas.microsoft.com/office/drawing/2014/main" id="{D540AAE5-9282-4284-8D5F-6826AFC4F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8475" y="1066164"/>
            <a:ext cx="3303482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UWTSD logo | Discover Dylan Thomas">
            <a:extLst>
              <a:ext uri="{FF2B5EF4-FFF2-40B4-BE49-F238E27FC236}">
                <a16:creationId xmlns:a16="http://schemas.microsoft.com/office/drawing/2014/main" id="{0CBBAA99-7EF0-133D-39A8-3A511651E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0446" y="3100441"/>
            <a:ext cx="2699540" cy="107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3732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3895-DE12-EBA5-EDAE-436A66B2C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5219" y="194052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Coaches</a:t>
            </a:r>
          </a:p>
        </p:txBody>
      </p:sp>
      <p:pic>
        <p:nvPicPr>
          <p:cNvPr id="18" name="Content Placeholder 17" descr="A person in a suit with his hands on his hips&#10;&#10;Description automatically generated">
            <a:extLst>
              <a:ext uri="{FF2B5EF4-FFF2-40B4-BE49-F238E27FC236}">
                <a16:creationId xmlns:a16="http://schemas.microsoft.com/office/drawing/2014/main" id="{E3BC04D2-67C0-C502-D58D-C1A71AAB11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2327" y="1187601"/>
            <a:ext cx="3376348" cy="3751498"/>
          </a:xfrm>
        </p:spPr>
      </p:pic>
      <p:pic>
        <p:nvPicPr>
          <p:cNvPr id="24" name="Picture 23" descr="A person raising his hand&#10;&#10;Description automatically generated">
            <a:extLst>
              <a:ext uri="{FF2B5EF4-FFF2-40B4-BE49-F238E27FC236}">
                <a16:creationId xmlns:a16="http://schemas.microsoft.com/office/drawing/2014/main" id="{FEEB1E7B-63D9-2C12-6C7F-E7F47B9079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89471" y="1187601"/>
            <a:ext cx="3376348" cy="375149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D4A9B52-AE8A-EBED-5198-58C59CE0CC2B}"/>
              </a:ext>
            </a:extLst>
          </p:cNvPr>
          <p:cNvSpPr txBox="1"/>
          <p:nvPr/>
        </p:nvSpPr>
        <p:spPr>
          <a:xfrm>
            <a:off x="1371513" y="5079024"/>
            <a:ext cx="1737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Alex Ferguson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4F7359-927B-A43C-A897-9567E3FDAFC0}"/>
              </a:ext>
            </a:extLst>
          </p:cNvPr>
          <p:cNvSpPr txBox="1"/>
          <p:nvPr/>
        </p:nvSpPr>
        <p:spPr>
          <a:xfrm>
            <a:off x="9022896" y="5079024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Arsene</a:t>
            </a:r>
            <a:r>
              <a:rPr lang="en-US" dirty="0"/>
              <a:t> Wenger</a:t>
            </a:r>
          </a:p>
        </p:txBody>
      </p:sp>
      <p:pic>
        <p:nvPicPr>
          <p:cNvPr id="32" name="Picture 31" descr="A person in a suit and tie&#10;&#10;Description automatically generated">
            <a:extLst>
              <a:ext uri="{FF2B5EF4-FFF2-40B4-BE49-F238E27FC236}">
                <a16:creationId xmlns:a16="http://schemas.microsoft.com/office/drawing/2014/main" id="{491D4E58-145C-7CC0-9F70-0429C49209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460118" y="1187601"/>
            <a:ext cx="3324056" cy="3751498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0D8F76B-B9EF-5FB1-8499-BB3EE3A56BC0}"/>
              </a:ext>
            </a:extLst>
          </p:cNvPr>
          <p:cNvSpPr txBox="1"/>
          <p:nvPr/>
        </p:nvSpPr>
        <p:spPr>
          <a:xfrm>
            <a:off x="5160487" y="5079024"/>
            <a:ext cx="187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Louis Van </a:t>
            </a:r>
            <a:r>
              <a:rPr lang="en-US" dirty="0" err="1"/>
              <a:t>Gaal</a:t>
            </a:r>
            <a:endParaRPr lang="en-US" dirty="0"/>
          </a:p>
        </p:txBody>
      </p:sp>
      <p:pic>
        <p:nvPicPr>
          <p:cNvPr id="36" name="Picture 2" descr="UWTSD logo | Discover Dylan Thomas">
            <a:extLst>
              <a:ext uri="{FF2B5EF4-FFF2-40B4-BE49-F238E27FC236}">
                <a16:creationId xmlns:a16="http://schemas.microsoft.com/office/drawing/2014/main" id="{4DCD1DDA-7F96-BEAA-81BA-8681BC602E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4138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/>
      <p:bldP spid="27" grpId="0"/>
      <p:bldP spid="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30FFB-78BD-0E4E-7E92-E5AC4B9C2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841" y="-538073"/>
            <a:ext cx="6755959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Task –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9ECB2-1F75-519C-3425-A0880BB62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87" y="3218379"/>
            <a:ext cx="7383168" cy="2058765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3200" dirty="0"/>
              <a:t>Discuss in your groups what type of coaching styles would you prefer to use a coach and what coaching styles you would prefer as a player</a:t>
            </a:r>
          </a:p>
        </p:txBody>
      </p:sp>
      <p:pic>
        <p:nvPicPr>
          <p:cNvPr id="7" name="Picture 4" descr="Person holding a puzzle piece">
            <a:extLst>
              <a:ext uri="{FF2B5EF4-FFF2-40B4-BE49-F238E27FC236}">
                <a16:creationId xmlns:a16="http://schemas.microsoft.com/office/drawing/2014/main" id="{D5147842-A7A5-C311-540F-F74738C799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07" r="25813" b="-1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pic>
        <p:nvPicPr>
          <p:cNvPr id="4" name="Picture 2" descr="UWTSD logo | Discover Dylan Thomas">
            <a:extLst>
              <a:ext uri="{FF2B5EF4-FFF2-40B4-BE49-F238E27FC236}">
                <a16:creationId xmlns:a16="http://schemas.microsoft.com/office/drawing/2014/main" id="{6FF764A3-5355-02CC-E8DC-3E5331C27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4572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8CB42-AFB9-9AAD-0963-016B48229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Findings</a:t>
            </a:r>
          </a:p>
        </p:txBody>
      </p:sp>
      <p:pic>
        <p:nvPicPr>
          <p:cNvPr id="2050" name="Picture 2" descr="Forms response chart. Question title: What coaching style do you prefer as a player?. Number of responses: 32 responses.">
            <a:extLst>
              <a:ext uri="{FF2B5EF4-FFF2-40B4-BE49-F238E27FC236}">
                <a16:creationId xmlns:a16="http://schemas.microsoft.com/office/drawing/2014/main" id="{9D8AA368-D0E5-59BE-69A0-4C9DB57931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641"/>
          <a:stretch/>
        </p:blipFill>
        <p:spPr bwMode="auto">
          <a:xfrm>
            <a:off x="3373152" y="1758288"/>
            <a:ext cx="5445695" cy="255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orms response chart. Question title: What coaching style do you prefer?. Number of responses: 12 responses.">
            <a:extLst>
              <a:ext uri="{FF2B5EF4-FFF2-40B4-BE49-F238E27FC236}">
                <a16:creationId xmlns:a16="http://schemas.microsoft.com/office/drawing/2014/main" id="{57CAEDDD-9B68-270B-086D-F88FE975F0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641"/>
          <a:stretch/>
        </p:blipFill>
        <p:spPr bwMode="auto">
          <a:xfrm>
            <a:off x="3373151" y="4154557"/>
            <a:ext cx="5445695" cy="255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FE751E-3310-9044-0982-17B72C414321}"/>
              </a:ext>
            </a:extLst>
          </p:cNvPr>
          <p:cNvSpPr txBox="1"/>
          <p:nvPr/>
        </p:nvSpPr>
        <p:spPr>
          <a:xfrm>
            <a:off x="1185122" y="6045667"/>
            <a:ext cx="2188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(Anderson,2023).</a:t>
            </a:r>
          </a:p>
        </p:txBody>
      </p:sp>
      <p:pic>
        <p:nvPicPr>
          <p:cNvPr id="8" name="Picture 2" descr="UWTSD logo | Discover Dylan Thomas">
            <a:extLst>
              <a:ext uri="{FF2B5EF4-FFF2-40B4-BE49-F238E27FC236}">
                <a16:creationId xmlns:a16="http://schemas.microsoft.com/office/drawing/2014/main" id="{6A4F681B-BE02-F404-A447-1424018EA5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5447113"/>
            <a:ext cx="3230518" cy="129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0178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800" decel="100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0C40-41B4-F0F8-7A12-86ED173B2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Recap Quiz</a:t>
            </a:r>
          </a:p>
        </p:txBody>
      </p:sp>
      <p:pic>
        <p:nvPicPr>
          <p:cNvPr id="5" name="Content Placeholder 4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792AE70A-2EA5-8959-D068-55CCF291BD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27765" y="2057401"/>
            <a:ext cx="3536470" cy="4385223"/>
          </a:xfrm>
        </p:spPr>
      </p:pic>
    </p:spTree>
    <p:extLst>
      <p:ext uri="{BB962C8B-B14F-4D97-AF65-F5344CB8AC3E}">
        <p14:creationId xmlns:p14="http://schemas.microsoft.com/office/powerpoint/2010/main" val="36441001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95B1CB3-2E10-4BD5-893D-E3712F21E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1C06A4-D0BF-4D91-914E-2BBA28A4B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2A0661-39B9-7BD5-4936-BAB4BCE13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88804"/>
            <a:ext cx="6751948" cy="1293028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C0BC6-591C-F5A2-75BE-8ADD95AAD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18993"/>
            <a:ext cx="6770802" cy="3899691"/>
          </a:xfrm>
        </p:spPr>
        <p:txBody>
          <a:bodyPr>
            <a:normAutofit/>
          </a:bodyPr>
          <a:lstStyle/>
          <a:p>
            <a:r>
              <a:rPr lang="en-GB" sz="1200" dirty="0" err="1"/>
              <a:t>Debara</a:t>
            </a:r>
            <a:r>
              <a:rPr lang="en-GB" sz="1200" dirty="0"/>
              <a:t> (2022) </a:t>
            </a:r>
            <a:r>
              <a:rPr lang="en-GB" sz="1200" i="0" u="none" strike="noStrike" dirty="0">
                <a:solidFill>
                  <a:srgbClr val="000000"/>
                </a:solidFill>
                <a:effectLst/>
              </a:rPr>
              <a:t>Coaching leadership style: Examples and skills to get started </a:t>
            </a:r>
            <a:r>
              <a:rPr lang="en-GB" sz="1200" dirty="0"/>
              <a:t>https://</a:t>
            </a:r>
            <a:r>
              <a:rPr lang="en-GB" sz="1200" dirty="0" err="1"/>
              <a:t>www.betterup.com</a:t>
            </a:r>
            <a:r>
              <a:rPr lang="en-GB" sz="1200" dirty="0"/>
              <a:t>/blog/coaching-leadership-style-examples#:~:text=As%20the%20name%20suggests%2C%20the,in%20the%20larger%20team%20strategy. (Accessed:18 September 2023).</a:t>
            </a:r>
            <a:endParaRPr lang="en-GB" sz="1200" b="0" i="0" u="none" strike="noStrike" dirty="0">
              <a:effectLst/>
            </a:endParaRPr>
          </a:p>
          <a:p>
            <a:r>
              <a:rPr lang="en-GB" sz="1200" b="0" i="0" u="none" strike="noStrike" dirty="0">
                <a:effectLst/>
              </a:rPr>
              <a:t>Lewin et al. (1939). Patterns of Aggressive Behaviour in Experimentally Created Social Climates. Journal of Social Psychology, 10, 271-301. - References - Scientific Research Publishing (2023). Available at: https://</a:t>
            </a:r>
            <a:r>
              <a:rPr lang="en-GB" sz="1200" b="0" i="0" u="none" strike="noStrike" dirty="0" err="1">
                <a:effectLst/>
              </a:rPr>
              <a:t>www.scirp.org</a:t>
            </a:r>
            <a:r>
              <a:rPr lang="en-GB" sz="1200" b="0" i="0" u="none" strike="noStrike" dirty="0">
                <a:effectLst/>
              </a:rPr>
              <a:t>/(S(vtj3fa45qm1ean45vvffcz55))/reference/</a:t>
            </a:r>
            <a:r>
              <a:rPr lang="en-GB" sz="1200" b="0" i="0" u="none" strike="noStrike" dirty="0" err="1">
                <a:effectLst/>
              </a:rPr>
              <a:t>ReferencesPapers.aspx?ReferenceID</a:t>
            </a:r>
            <a:r>
              <a:rPr lang="en-GB" sz="1200" b="0" i="0" u="none" strike="noStrike" dirty="0">
                <a:effectLst/>
              </a:rPr>
              <a:t>=2640807 (</a:t>
            </a:r>
            <a:r>
              <a:rPr lang="en-GB" sz="1200" dirty="0"/>
              <a:t>Accessed:18 September 2023</a:t>
            </a:r>
            <a:r>
              <a:rPr lang="en-GB" sz="1200" b="0" i="0" u="none" strike="noStrike" dirty="0">
                <a:effectLst/>
              </a:rPr>
              <a:t>). </a:t>
            </a:r>
          </a:p>
          <a:p>
            <a:r>
              <a:rPr lang="en-GB" sz="1200" b="0" i="0" u="none" strike="noStrike" dirty="0">
                <a:effectLst/>
              </a:rPr>
              <a:t>Nicholas (2023) Life Coach Directory (2023) </a:t>
            </a:r>
            <a:r>
              <a:rPr lang="en-GB" sz="1200" b="0" i="0" u="none" strike="noStrike" dirty="0" err="1">
                <a:effectLst/>
              </a:rPr>
              <a:t>Lifecoach-directory.org.uk</a:t>
            </a:r>
            <a:r>
              <a:rPr lang="en-GB" sz="1200" b="0" i="0" u="none" strike="noStrike" dirty="0">
                <a:effectLst/>
              </a:rPr>
              <a:t>. Available at: https://</a:t>
            </a:r>
            <a:r>
              <a:rPr lang="en-GB" sz="1200" b="0" i="0" u="none" strike="noStrike" dirty="0" err="1">
                <a:effectLst/>
              </a:rPr>
              <a:t>www.lifecoach-directory.org.uk</a:t>
            </a:r>
            <a:r>
              <a:rPr lang="en-GB" sz="1200" b="0" i="0" u="none" strike="noStrike" dirty="0">
                <a:effectLst/>
              </a:rPr>
              <a:t>/content/</a:t>
            </a:r>
            <a:r>
              <a:rPr lang="en-GB" sz="1200" b="0" i="0" u="none" strike="noStrike" dirty="0" err="1">
                <a:effectLst/>
              </a:rPr>
              <a:t>coaching-styles.html#whatarecoachingstyles</a:t>
            </a:r>
            <a:r>
              <a:rPr lang="en-GB" sz="1200" b="0" i="0" u="none" strike="noStrike" dirty="0">
                <a:effectLst/>
              </a:rPr>
              <a:t> (</a:t>
            </a:r>
            <a:r>
              <a:rPr lang="en-GB" sz="1200" dirty="0"/>
              <a:t>Accessed:18 September 2023</a:t>
            </a:r>
            <a:r>
              <a:rPr lang="en-GB" sz="1200" b="0" i="0" u="none" strike="noStrike" dirty="0">
                <a:effectLst/>
              </a:rPr>
              <a:t>).</a:t>
            </a:r>
          </a:p>
          <a:p>
            <a:r>
              <a:rPr lang="en-GB" sz="1200" b="0" i="0" u="none" strike="noStrike" dirty="0">
                <a:effectLst/>
              </a:rPr>
              <a:t>Wilson (2023) What are coaching styles and how do they work?, </a:t>
            </a:r>
            <a:r>
              <a:rPr lang="en-GB" sz="1200" b="0" i="0" u="none" strike="noStrike" dirty="0" err="1">
                <a:effectLst/>
              </a:rPr>
              <a:t>Thesuccessfactory.co.uk</a:t>
            </a:r>
            <a:r>
              <a:rPr lang="en-GB" sz="1200" b="0" i="0" u="none" strike="noStrike" dirty="0">
                <a:effectLst/>
              </a:rPr>
              <a:t>. Available at: https://</a:t>
            </a:r>
            <a:r>
              <a:rPr lang="en-GB" sz="1200" b="0" i="0" u="none" strike="noStrike" dirty="0" err="1">
                <a:effectLst/>
              </a:rPr>
              <a:t>www.thesuccessfactory.co.uk</a:t>
            </a:r>
            <a:r>
              <a:rPr lang="en-GB" sz="1200" b="0" i="0" u="none" strike="noStrike" dirty="0">
                <a:effectLst/>
              </a:rPr>
              <a:t>/blog/coaching-styles-and-how-they-work#:~:text=Democratic%20coaching,and%20communication%2C%20and%20greater%20cooperation. (</a:t>
            </a:r>
            <a:r>
              <a:rPr lang="en-GB" sz="1200" dirty="0"/>
              <a:t>Accessed:18 September 2023</a:t>
            </a:r>
            <a:r>
              <a:rPr lang="en-GB" sz="1200" b="0" i="0" u="none" strike="noStrike" dirty="0">
                <a:effectLst/>
              </a:rPr>
              <a:t>).</a:t>
            </a:r>
          </a:p>
        </p:txBody>
      </p:sp>
      <p:sp>
        <p:nvSpPr>
          <p:cNvPr id="13" name="Rounded Rectangle 14">
            <a:extLst>
              <a:ext uri="{FF2B5EF4-FFF2-40B4-BE49-F238E27FC236}">
                <a16:creationId xmlns:a16="http://schemas.microsoft.com/office/drawing/2014/main" id="{D540AAE5-9282-4284-8D5F-6826AFC4F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8475" y="1066164"/>
            <a:ext cx="3303482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UWTSD logo | Discover Dylan Thomas">
            <a:extLst>
              <a:ext uri="{FF2B5EF4-FFF2-40B4-BE49-F238E27FC236}">
                <a16:creationId xmlns:a16="http://schemas.microsoft.com/office/drawing/2014/main" id="{06F24C11-7194-245E-102A-AA415AC73B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0446" y="3100441"/>
            <a:ext cx="2699540" cy="107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045116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{B0224CBA-1EAF-5044-AB25-7B0E4EB506F0}tf10001079_mac</Template>
  <TotalTime>6427</TotalTime>
  <Words>708</Words>
  <Application>Microsoft Macintosh PowerPoint</Application>
  <PresentationFormat>Widescreen</PresentationFormat>
  <Paragraphs>78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Century Gothic</vt:lpstr>
      <vt:lpstr>Vapor Trail</vt:lpstr>
      <vt:lpstr>Football coaching</vt:lpstr>
      <vt:lpstr>Learning outcomes</vt:lpstr>
      <vt:lpstr>Task – Group work</vt:lpstr>
      <vt:lpstr>What is a coaching style?</vt:lpstr>
      <vt:lpstr>Task – Group work</vt:lpstr>
      <vt:lpstr>Different coaching styles</vt:lpstr>
      <vt:lpstr>Coaching Styles - Autocratic</vt:lpstr>
      <vt:lpstr>Strengths &amp; Weaknesses - Autocratic</vt:lpstr>
      <vt:lpstr>Coaching Styles - Democratic</vt:lpstr>
      <vt:lpstr>Strengths &amp; Weaknesses - Democratic</vt:lpstr>
      <vt:lpstr>Coaching Styles – Laissez-faire</vt:lpstr>
      <vt:lpstr>Strengths &amp; Weaknesses – Laissez-Faire</vt:lpstr>
      <vt:lpstr>Coaching styles</vt:lpstr>
      <vt:lpstr>Coaches</vt:lpstr>
      <vt:lpstr>Task – Group work</vt:lpstr>
      <vt:lpstr>Findings</vt:lpstr>
      <vt:lpstr>Recap Quiz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Football coaching</dc:title>
  <dc:creator>Cian Anderson (2017203)</dc:creator>
  <cp:lastModifiedBy>Cian Anderson (2017203)</cp:lastModifiedBy>
  <cp:revision>2</cp:revision>
  <dcterms:created xsi:type="dcterms:W3CDTF">2023-09-12T09:12:57Z</dcterms:created>
  <dcterms:modified xsi:type="dcterms:W3CDTF">2023-09-21T10:16:51Z</dcterms:modified>
</cp:coreProperties>
</file>