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4C2AB48-3C1F-E836-0535-8167817480E8}" v="267" dt="2026-07-10T11:50:32.320"/>
    <p1510:client id="{C259010F-FB13-6EF0-D5B1-028FA35ECCA5}" v="47" dt="2026-07-08T13:15:51.58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mes Weyman (2412742)" userId="S::2412742@student.uwtsd.ac.uk::f1e0b76c-c1f8-404e-8649-7e75154ac3b6" providerId="AD" clId="Web-{C259010F-FB13-6EF0-D5B1-028FA35ECCA5}"/>
    <pc:docChg chg="addSld modSld">
      <pc:chgData name="James Weyman (2412742)" userId="S::2412742@student.uwtsd.ac.uk::f1e0b76c-c1f8-404e-8649-7e75154ac3b6" providerId="AD" clId="Web-{C259010F-FB13-6EF0-D5B1-028FA35ECCA5}" dt="2026-07-08T13:15:51.581" v="46"/>
      <pc:docMkLst>
        <pc:docMk/>
      </pc:docMkLst>
      <pc:sldChg chg="modSp">
        <pc:chgData name="James Weyman (2412742)" userId="S::2412742@student.uwtsd.ac.uk::f1e0b76c-c1f8-404e-8649-7e75154ac3b6" providerId="AD" clId="Web-{C259010F-FB13-6EF0-D5B1-028FA35ECCA5}" dt="2026-07-08T12:52:01.924" v="16" actId="20577"/>
        <pc:sldMkLst>
          <pc:docMk/>
          <pc:sldMk cId="109857222" sldId="256"/>
        </pc:sldMkLst>
        <pc:spChg chg="mod">
          <ac:chgData name="James Weyman (2412742)" userId="S::2412742@student.uwtsd.ac.uk::f1e0b76c-c1f8-404e-8649-7e75154ac3b6" providerId="AD" clId="Web-{C259010F-FB13-6EF0-D5B1-028FA35ECCA5}" dt="2026-07-08T12:51:13.141" v="1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James Weyman (2412742)" userId="S::2412742@student.uwtsd.ac.uk::f1e0b76c-c1f8-404e-8649-7e75154ac3b6" providerId="AD" clId="Web-{C259010F-FB13-6EF0-D5B1-028FA35ECCA5}" dt="2026-07-08T12:52:01.924" v="16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new">
        <pc:chgData name="James Weyman (2412742)" userId="S::2412742@student.uwtsd.ac.uk::f1e0b76c-c1f8-404e-8649-7e75154ac3b6" providerId="AD" clId="Web-{C259010F-FB13-6EF0-D5B1-028FA35ECCA5}" dt="2026-07-08T13:04:19.363" v="33" actId="14100"/>
        <pc:sldMkLst>
          <pc:docMk/>
          <pc:sldMk cId="3595330641" sldId="257"/>
        </pc:sldMkLst>
        <pc:picChg chg="add mod ord">
          <ac:chgData name="James Weyman (2412742)" userId="S::2412742@student.uwtsd.ac.uk::f1e0b76c-c1f8-404e-8649-7e75154ac3b6" providerId="AD" clId="Web-{C259010F-FB13-6EF0-D5B1-028FA35ECCA5}" dt="2026-07-08T13:04:19.363" v="33" actId="14100"/>
          <ac:picMkLst>
            <pc:docMk/>
            <pc:sldMk cId="3595330641" sldId="257"/>
            <ac:picMk id="4" creationId="{8772EADB-D78A-2493-84B2-182E1918C71C}"/>
          </ac:picMkLst>
        </pc:picChg>
      </pc:sldChg>
      <pc:sldChg chg="addSp modSp new">
        <pc:chgData name="James Weyman (2412742)" userId="S::2412742@student.uwtsd.ac.uk::f1e0b76c-c1f8-404e-8649-7e75154ac3b6" providerId="AD" clId="Web-{C259010F-FB13-6EF0-D5B1-028FA35ECCA5}" dt="2026-07-08T13:07:57.091" v="37" actId="14100"/>
        <pc:sldMkLst>
          <pc:docMk/>
          <pc:sldMk cId="164789217" sldId="258"/>
        </pc:sldMkLst>
        <pc:picChg chg="add mod">
          <ac:chgData name="James Weyman (2412742)" userId="S::2412742@student.uwtsd.ac.uk::f1e0b76c-c1f8-404e-8649-7e75154ac3b6" providerId="AD" clId="Web-{C259010F-FB13-6EF0-D5B1-028FA35ECCA5}" dt="2026-07-08T13:07:57.091" v="37" actId="14100"/>
          <ac:picMkLst>
            <pc:docMk/>
            <pc:sldMk cId="164789217" sldId="258"/>
            <ac:picMk id="2" creationId="{9430EB83-723F-2031-13E5-3E0041F66B3B}"/>
          </ac:picMkLst>
        </pc:picChg>
      </pc:sldChg>
      <pc:sldChg chg="addSp modSp new">
        <pc:chgData name="James Weyman (2412742)" userId="S::2412742@student.uwtsd.ac.uk::f1e0b76c-c1f8-404e-8649-7e75154ac3b6" providerId="AD" clId="Web-{C259010F-FB13-6EF0-D5B1-028FA35ECCA5}" dt="2026-07-08T13:10:09.003" v="41" actId="14100"/>
        <pc:sldMkLst>
          <pc:docMk/>
          <pc:sldMk cId="1131952950" sldId="259"/>
        </pc:sldMkLst>
        <pc:picChg chg="add mod">
          <ac:chgData name="James Weyman (2412742)" userId="S::2412742@student.uwtsd.ac.uk::f1e0b76c-c1f8-404e-8649-7e75154ac3b6" providerId="AD" clId="Web-{C259010F-FB13-6EF0-D5B1-028FA35ECCA5}" dt="2026-07-08T13:10:09.003" v="41" actId="14100"/>
          <ac:picMkLst>
            <pc:docMk/>
            <pc:sldMk cId="1131952950" sldId="259"/>
            <ac:picMk id="2" creationId="{CBB9C36B-7619-0F45-25E4-F69F0C72C83F}"/>
          </ac:picMkLst>
        </pc:picChg>
      </pc:sldChg>
      <pc:sldChg chg="addSp modSp new">
        <pc:chgData name="James Weyman (2412742)" userId="S::2412742@student.uwtsd.ac.uk::f1e0b76c-c1f8-404e-8649-7e75154ac3b6" providerId="AD" clId="Web-{C259010F-FB13-6EF0-D5B1-028FA35ECCA5}" dt="2026-07-08T13:15:51.581" v="46"/>
        <pc:sldMkLst>
          <pc:docMk/>
          <pc:sldMk cId="2336962613" sldId="260"/>
        </pc:sldMkLst>
        <pc:picChg chg="add mod">
          <ac:chgData name="James Weyman (2412742)" userId="S::2412742@student.uwtsd.ac.uk::f1e0b76c-c1f8-404e-8649-7e75154ac3b6" providerId="AD" clId="Web-{C259010F-FB13-6EF0-D5B1-028FA35ECCA5}" dt="2026-07-08T13:13:12.636" v="45" actId="14100"/>
          <ac:picMkLst>
            <pc:docMk/>
            <pc:sldMk cId="2336962613" sldId="260"/>
            <ac:picMk id="2" creationId="{45ACA3F4-D554-A118-38B7-43954DFFEE09}"/>
          </ac:picMkLst>
        </pc:picChg>
        <pc:picChg chg="add mod">
          <ac:chgData name="James Weyman (2412742)" userId="S::2412742@student.uwtsd.ac.uk::f1e0b76c-c1f8-404e-8649-7e75154ac3b6" providerId="AD" clId="Web-{C259010F-FB13-6EF0-D5B1-028FA35ECCA5}" dt="2026-07-08T13:15:51.581" v="46"/>
          <ac:picMkLst>
            <pc:docMk/>
            <pc:sldMk cId="2336962613" sldId="260"/>
            <ac:picMk id="3" creationId="{3B921AA5-47DE-EC46-43CC-D842B7A8E572}"/>
          </ac:picMkLst>
        </pc:picChg>
      </pc:sldChg>
    </pc:docChg>
  </pc:docChgLst>
  <pc:docChgLst>
    <pc:chgData name="James Weyman (2412742)" userId="S::2412742@student.uwtsd.ac.uk::f1e0b76c-c1f8-404e-8649-7e75154ac3b6" providerId="AD" clId="Web-{B4C2AB48-3C1F-E836-0535-8167817480E8}"/>
    <pc:docChg chg="modSld">
      <pc:chgData name="James Weyman (2412742)" userId="S::2412742@student.uwtsd.ac.uk::f1e0b76c-c1f8-404e-8649-7e75154ac3b6" providerId="AD" clId="Web-{B4C2AB48-3C1F-E836-0535-8167817480E8}" dt="2026-07-10T11:50:32.320" v="167" actId="14100"/>
      <pc:docMkLst>
        <pc:docMk/>
      </pc:docMkLst>
      <pc:sldChg chg="addSp delSp modSp">
        <pc:chgData name="James Weyman (2412742)" userId="S::2412742@student.uwtsd.ac.uk::f1e0b76c-c1f8-404e-8649-7e75154ac3b6" providerId="AD" clId="Web-{B4C2AB48-3C1F-E836-0535-8167817480E8}" dt="2026-07-10T11:44:48.229" v="84" actId="14100"/>
        <pc:sldMkLst>
          <pc:docMk/>
          <pc:sldMk cId="3595330641" sldId="257"/>
        </pc:sldMkLst>
        <pc:spChg chg="add del">
          <ac:chgData name="James Weyman (2412742)" userId="S::2412742@student.uwtsd.ac.uk::f1e0b76c-c1f8-404e-8649-7e75154ac3b6" providerId="AD" clId="Web-{B4C2AB48-3C1F-E836-0535-8167817480E8}" dt="2026-07-10T11:41:02.048" v="1"/>
          <ac:spMkLst>
            <pc:docMk/>
            <pc:sldMk cId="3595330641" sldId="257"/>
            <ac:spMk id="3" creationId="{D0F295DB-6E9A-BDF2-1A87-0062C98F9F87}"/>
          </ac:spMkLst>
        </pc:spChg>
        <pc:spChg chg="add del">
          <ac:chgData name="James Weyman (2412742)" userId="S::2412742@student.uwtsd.ac.uk::f1e0b76c-c1f8-404e-8649-7e75154ac3b6" providerId="AD" clId="Web-{B4C2AB48-3C1F-E836-0535-8167817480E8}" dt="2026-07-10T11:41:11.971" v="4"/>
          <ac:spMkLst>
            <pc:docMk/>
            <pc:sldMk cId="3595330641" sldId="257"/>
            <ac:spMk id="5" creationId="{6C2616B8-396C-617D-9EEE-88ADF9B4169C}"/>
          </ac:spMkLst>
        </pc:spChg>
        <pc:spChg chg="add del">
          <ac:chgData name="James Weyman (2412742)" userId="S::2412742@student.uwtsd.ac.uk::f1e0b76c-c1f8-404e-8649-7e75154ac3b6" providerId="AD" clId="Web-{B4C2AB48-3C1F-E836-0535-8167817480E8}" dt="2026-07-10T11:41:27.143" v="6"/>
          <ac:spMkLst>
            <pc:docMk/>
            <pc:sldMk cId="3595330641" sldId="257"/>
            <ac:spMk id="6" creationId="{AF7473D3-FDAD-103A-333F-D27B038D3FFC}"/>
          </ac:spMkLst>
        </pc:spChg>
        <pc:spChg chg="add del mod">
          <ac:chgData name="James Weyman (2412742)" userId="S::2412742@student.uwtsd.ac.uk::f1e0b76c-c1f8-404e-8649-7e75154ac3b6" providerId="AD" clId="Web-{B4C2AB48-3C1F-E836-0535-8167817480E8}" dt="2026-07-10T11:41:47.753" v="11"/>
          <ac:spMkLst>
            <pc:docMk/>
            <pc:sldMk cId="3595330641" sldId="257"/>
            <ac:spMk id="7" creationId="{DDA9BADB-2910-30DB-364F-2FBFAFA0B403}"/>
          </ac:spMkLst>
        </pc:spChg>
        <pc:spChg chg="add mod">
          <ac:chgData name="James Weyman (2412742)" userId="S::2412742@student.uwtsd.ac.uk::f1e0b76c-c1f8-404e-8649-7e75154ac3b6" providerId="AD" clId="Web-{B4C2AB48-3C1F-E836-0535-8167817480E8}" dt="2026-07-10T11:44:48.229" v="84" actId="14100"/>
          <ac:spMkLst>
            <pc:docMk/>
            <pc:sldMk cId="3595330641" sldId="257"/>
            <ac:spMk id="8" creationId="{185C412D-A9D0-A5A0-83BC-8BE6DF37022E}"/>
          </ac:spMkLst>
        </pc:spChg>
        <pc:picChg chg="mod">
          <ac:chgData name="James Weyman (2412742)" userId="S::2412742@student.uwtsd.ac.uk::f1e0b76c-c1f8-404e-8649-7e75154ac3b6" providerId="AD" clId="Web-{B4C2AB48-3C1F-E836-0535-8167817480E8}" dt="2026-07-10T11:43:25.194" v="35" actId="1076"/>
          <ac:picMkLst>
            <pc:docMk/>
            <pc:sldMk cId="3595330641" sldId="257"/>
            <ac:picMk id="4" creationId="{8772EADB-D78A-2493-84B2-182E1918C71C}"/>
          </ac:picMkLst>
        </pc:picChg>
      </pc:sldChg>
      <pc:sldChg chg="addSp delSp modSp">
        <pc:chgData name="James Weyman (2412742)" userId="S::2412742@student.uwtsd.ac.uk::f1e0b76c-c1f8-404e-8649-7e75154ac3b6" providerId="AD" clId="Web-{B4C2AB48-3C1F-E836-0535-8167817480E8}" dt="2026-07-10T11:46:03.481" v="104"/>
        <pc:sldMkLst>
          <pc:docMk/>
          <pc:sldMk cId="164789217" sldId="258"/>
        </pc:sldMkLst>
        <pc:spChg chg="add del mod">
          <ac:chgData name="James Weyman (2412742)" userId="S::2412742@student.uwtsd.ac.uk::f1e0b76c-c1f8-404e-8649-7e75154ac3b6" providerId="AD" clId="Web-{B4C2AB48-3C1F-E836-0535-8167817480E8}" dt="2026-07-10T11:46:03.481" v="104"/>
          <ac:spMkLst>
            <pc:docMk/>
            <pc:sldMk cId="164789217" sldId="258"/>
            <ac:spMk id="3" creationId="{D32EA04D-359E-A29A-1F6A-3C94B3D10B29}"/>
          </ac:spMkLst>
        </pc:spChg>
        <pc:picChg chg="mod">
          <ac:chgData name="James Weyman (2412742)" userId="S::2412742@student.uwtsd.ac.uk::f1e0b76c-c1f8-404e-8649-7e75154ac3b6" providerId="AD" clId="Web-{B4C2AB48-3C1F-E836-0535-8167817480E8}" dt="2026-07-10T11:45:55.653" v="98" actId="1076"/>
          <ac:picMkLst>
            <pc:docMk/>
            <pc:sldMk cId="164789217" sldId="258"/>
            <ac:picMk id="2" creationId="{9430EB83-723F-2031-13E5-3E0041F66B3B}"/>
          </ac:picMkLst>
        </pc:picChg>
      </pc:sldChg>
      <pc:sldChg chg="addSp modSp">
        <pc:chgData name="James Weyman (2412742)" userId="S::2412742@student.uwtsd.ac.uk::f1e0b76c-c1f8-404e-8649-7e75154ac3b6" providerId="AD" clId="Web-{B4C2AB48-3C1F-E836-0535-8167817480E8}" dt="2026-07-10T11:50:32.320" v="167" actId="14100"/>
        <pc:sldMkLst>
          <pc:docMk/>
          <pc:sldMk cId="1131952950" sldId="259"/>
        </pc:sldMkLst>
        <pc:spChg chg="add mod">
          <ac:chgData name="James Weyman (2412742)" userId="S::2412742@student.uwtsd.ac.uk::f1e0b76c-c1f8-404e-8649-7e75154ac3b6" providerId="AD" clId="Web-{B4C2AB48-3C1F-E836-0535-8167817480E8}" dt="2026-07-10T11:50:32.320" v="167" actId="14100"/>
          <ac:spMkLst>
            <pc:docMk/>
            <pc:sldMk cId="1131952950" sldId="259"/>
            <ac:spMk id="3" creationId="{8B749A66-9063-83C0-38FA-CB7DAB56E257}"/>
          </ac:spMkLst>
        </pc:spChg>
        <pc:picChg chg="mod">
          <ac:chgData name="James Weyman (2412742)" userId="S::2412742@student.uwtsd.ac.uk::f1e0b76c-c1f8-404e-8649-7e75154ac3b6" providerId="AD" clId="Web-{B4C2AB48-3C1F-E836-0535-8167817480E8}" dt="2026-07-10T11:49:56.209" v="158" actId="1076"/>
          <ac:picMkLst>
            <pc:docMk/>
            <pc:sldMk cId="1131952950" sldId="259"/>
            <ac:picMk id="2" creationId="{CBB9C36B-7619-0F45-25E4-F69F0C72C83F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7/10/2026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/>
              <a:t>hpph4016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The Virtues of </a:t>
            </a:r>
            <a:r>
              <a:rPr lang="en-US"/>
              <a:t>Pre Socratic Ideas</a:t>
            </a:r>
          </a:p>
          <a:p>
            <a:r>
              <a:rPr lang="en-US"/>
              <a:t>James Weyman 2412742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8F99B7-C897-28BE-8952-4192912AC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772EADB-D78A-2493-84B2-182E1918C71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1895" y="-15721"/>
            <a:ext cx="12496798" cy="687453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85C412D-A9D0-A5A0-83BC-8BE6DF37022E}"/>
              </a:ext>
            </a:extLst>
          </p:cNvPr>
          <p:cNvSpPr txBox="1"/>
          <p:nvPr/>
        </p:nvSpPr>
        <p:spPr>
          <a:xfrm>
            <a:off x="932939" y="5973649"/>
            <a:ext cx="11255081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>
                <a:solidFill>
                  <a:schemeClr val="bg1"/>
                </a:solidFill>
              </a:rPr>
              <a:t>THALES (C.624-546BCE) EVERYTHING IS MADE OF WATER</a:t>
            </a:r>
            <a:endParaRPr lang="en-GB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53306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430EB83-723F-2031-13E5-3E0041F66B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9957" y="0"/>
            <a:ext cx="1226094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7892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BB9C36B-7619-0F45-25E4-F69F0C72C8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9164" y="0"/>
            <a:ext cx="12200267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B749A66-9063-83C0-38FA-CB7DAB56E257}"/>
              </a:ext>
            </a:extLst>
          </p:cNvPr>
          <p:cNvSpPr txBox="1"/>
          <p:nvPr/>
        </p:nvSpPr>
        <p:spPr>
          <a:xfrm>
            <a:off x="11387" y="6153512"/>
            <a:ext cx="12168612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PYTHAGORAS (C.570-</a:t>
            </a:r>
            <a:r>
              <a:rPr lang="en-GB" sz="2800">
                <a:solidFill>
                  <a:schemeClr val="bg1"/>
                </a:solidFill>
              </a:rPr>
              <a:t>495BCE) NUMBER IS THE RULER OF FORMS AND IDEAS</a:t>
            </a:r>
            <a:endParaRPr lang="en-GB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19529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5ACA3F4-D554-A118-38B7-43954DFFEE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06" y="0"/>
            <a:ext cx="12193011" cy="68580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3B921AA5-47DE-EC46-43CC-D842B7A8E57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" y="0"/>
            <a:ext cx="1219155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69626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office theme</vt:lpstr>
      <vt:lpstr>hpph4016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94</cp:revision>
  <dcterms:created xsi:type="dcterms:W3CDTF">2026-07-08T12:51:02Z</dcterms:created>
  <dcterms:modified xsi:type="dcterms:W3CDTF">2026-07-10T11:50:35Z</dcterms:modified>
</cp:coreProperties>
</file>