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12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7" r:id="rId2"/>
    <p:sldId id="258" r:id="rId3"/>
    <p:sldId id="259" r:id="rId4"/>
    <p:sldId id="269" r:id="rId5"/>
    <p:sldId id="270" r:id="rId6"/>
    <p:sldId id="260" r:id="rId7"/>
    <p:sldId id="271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4" autoAdjust="0"/>
    <p:restoredTop sz="94660"/>
  </p:normalViewPr>
  <p:slideViewPr>
    <p:cSldViewPr snapToGrid="0">
      <p:cViewPr varScale="1">
        <p:scale>
          <a:sx n="83" d="100"/>
          <a:sy n="83" d="100"/>
        </p:scale>
        <p:origin x="85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C451F8C-05AA-4D5E-9F1E-FD68AAA037BA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F2FFB740-6B41-48A6-AE0B-5C839265AB3D}">
      <dgm:prSet/>
      <dgm:spPr/>
      <dgm:t>
        <a:bodyPr/>
        <a:lstStyle/>
        <a:p>
          <a:r>
            <a:rPr lang="en-US" dirty="0"/>
            <a:t>“Croeso” means “welcome” in Welsh.</a:t>
          </a:r>
        </a:p>
      </dgm:t>
    </dgm:pt>
    <dgm:pt modelId="{4BB00348-BAC0-4F6E-B6A7-A6F1666C0BDD}" type="parTrans" cxnId="{A6ADFF13-5B8A-4EC2-81D7-1978846900AB}">
      <dgm:prSet/>
      <dgm:spPr/>
      <dgm:t>
        <a:bodyPr/>
        <a:lstStyle/>
        <a:p>
          <a:endParaRPr lang="en-US"/>
        </a:p>
      </dgm:t>
    </dgm:pt>
    <dgm:pt modelId="{8FDC19F5-D02B-4292-BC4B-A500CDEF723A}" type="sibTrans" cxnId="{A6ADFF13-5B8A-4EC2-81D7-1978846900AB}">
      <dgm:prSet/>
      <dgm:spPr/>
      <dgm:t>
        <a:bodyPr/>
        <a:lstStyle/>
        <a:p>
          <a:endParaRPr lang="en-US"/>
        </a:p>
      </dgm:t>
    </dgm:pt>
    <dgm:pt modelId="{6168E136-E4C9-41B5-908F-A75A4A7EC582}">
      <dgm:prSet/>
      <dgm:spPr/>
      <dgm:t>
        <a:bodyPr/>
        <a:lstStyle/>
        <a:p>
          <a:r>
            <a:rPr lang="en-US" dirty="0"/>
            <a:t>Celebrates culture, language, food, landscapes, and hospitality. </a:t>
          </a:r>
          <a:r>
            <a:rPr lang="en-GB" b="0" i="0" u="none" dirty="0"/>
            <a:t>(Smith, 2015)</a:t>
          </a:r>
          <a:endParaRPr lang="en-US" dirty="0"/>
        </a:p>
      </dgm:t>
    </dgm:pt>
    <dgm:pt modelId="{ADD8DA35-1D34-4FD1-B897-3CE7C61BC164}" type="parTrans" cxnId="{B7D52A33-82B3-4BF5-A203-5B56814F5FFA}">
      <dgm:prSet/>
      <dgm:spPr/>
      <dgm:t>
        <a:bodyPr/>
        <a:lstStyle/>
        <a:p>
          <a:endParaRPr lang="en-US"/>
        </a:p>
      </dgm:t>
    </dgm:pt>
    <dgm:pt modelId="{00DF2C96-7E0A-4EC5-83F1-63CD9430D0EA}" type="sibTrans" cxnId="{B7D52A33-82B3-4BF5-A203-5B56814F5FFA}">
      <dgm:prSet/>
      <dgm:spPr/>
      <dgm:t>
        <a:bodyPr/>
        <a:lstStyle/>
        <a:p>
          <a:endParaRPr lang="en-US"/>
        </a:p>
      </dgm:t>
    </dgm:pt>
    <dgm:pt modelId="{8FBFD7E6-5F06-4353-8BAC-C94F1CA84D6E}">
      <dgm:prSet/>
      <dgm:spPr/>
      <dgm:t>
        <a:bodyPr/>
        <a:lstStyle/>
        <a:p>
          <a:r>
            <a:rPr lang="en-US" dirty="0"/>
            <a:t>Focus on international tourism professionals.</a:t>
          </a:r>
        </a:p>
      </dgm:t>
    </dgm:pt>
    <dgm:pt modelId="{CDA50E25-A006-4D68-9791-26F5D486C705}" type="parTrans" cxnId="{B8B1D369-32B4-4ABF-BCD8-012C8D4D0CF0}">
      <dgm:prSet/>
      <dgm:spPr/>
      <dgm:t>
        <a:bodyPr/>
        <a:lstStyle/>
        <a:p>
          <a:endParaRPr lang="en-US"/>
        </a:p>
      </dgm:t>
    </dgm:pt>
    <dgm:pt modelId="{B268FE96-432E-495E-B9D1-7543C8B38F20}" type="sibTrans" cxnId="{B8B1D369-32B4-4ABF-BCD8-012C8D4D0CF0}">
      <dgm:prSet/>
      <dgm:spPr/>
      <dgm:t>
        <a:bodyPr/>
        <a:lstStyle/>
        <a:p>
          <a:endParaRPr lang="en-US"/>
        </a:p>
      </dgm:t>
    </dgm:pt>
    <dgm:pt modelId="{BAFCBE3B-461F-4F41-AF0E-CFD56A93EA23}" type="pres">
      <dgm:prSet presAssocID="{DC451F8C-05AA-4D5E-9F1E-FD68AAA037BA}" presName="linear" presStyleCnt="0">
        <dgm:presLayoutVars>
          <dgm:animLvl val="lvl"/>
          <dgm:resizeHandles val="exact"/>
        </dgm:presLayoutVars>
      </dgm:prSet>
      <dgm:spPr/>
    </dgm:pt>
    <dgm:pt modelId="{46340498-FB25-A64B-8577-337F5FB82AD3}" type="pres">
      <dgm:prSet presAssocID="{F2FFB740-6B41-48A6-AE0B-5C839265AB3D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CE71F0A8-630D-9D4A-9EB7-78E71CF02B52}" type="pres">
      <dgm:prSet presAssocID="{8FDC19F5-D02B-4292-BC4B-A500CDEF723A}" presName="spacer" presStyleCnt="0"/>
      <dgm:spPr/>
    </dgm:pt>
    <dgm:pt modelId="{378A87B8-4A9D-FD47-AF1D-0A588FC2A79A}" type="pres">
      <dgm:prSet presAssocID="{6168E136-E4C9-41B5-908F-A75A4A7EC582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B470204A-9C89-4947-9CB5-8D03FD1E30DC}" type="pres">
      <dgm:prSet presAssocID="{00DF2C96-7E0A-4EC5-83F1-63CD9430D0EA}" presName="spacer" presStyleCnt="0"/>
      <dgm:spPr/>
    </dgm:pt>
    <dgm:pt modelId="{58BD3972-8EEE-DE4C-A2DF-401241B4E5D8}" type="pres">
      <dgm:prSet presAssocID="{8FBFD7E6-5F06-4353-8BAC-C94F1CA84D6E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A6ADFF13-5B8A-4EC2-81D7-1978846900AB}" srcId="{DC451F8C-05AA-4D5E-9F1E-FD68AAA037BA}" destId="{F2FFB740-6B41-48A6-AE0B-5C839265AB3D}" srcOrd="0" destOrd="0" parTransId="{4BB00348-BAC0-4F6E-B6A7-A6F1666C0BDD}" sibTransId="{8FDC19F5-D02B-4292-BC4B-A500CDEF723A}"/>
    <dgm:cxn modelId="{B7D52A33-82B3-4BF5-A203-5B56814F5FFA}" srcId="{DC451F8C-05AA-4D5E-9F1E-FD68AAA037BA}" destId="{6168E136-E4C9-41B5-908F-A75A4A7EC582}" srcOrd="1" destOrd="0" parTransId="{ADD8DA35-1D34-4FD1-B897-3CE7C61BC164}" sibTransId="{00DF2C96-7E0A-4EC5-83F1-63CD9430D0EA}"/>
    <dgm:cxn modelId="{B8B1D369-32B4-4ABF-BCD8-012C8D4D0CF0}" srcId="{DC451F8C-05AA-4D5E-9F1E-FD68AAA037BA}" destId="{8FBFD7E6-5F06-4353-8BAC-C94F1CA84D6E}" srcOrd="2" destOrd="0" parTransId="{CDA50E25-A006-4D68-9791-26F5D486C705}" sibTransId="{B268FE96-432E-495E-B9D1-7543C8B38F20}"/>
    <dgm:cxn modelId="{E7FE006A-C2E5-B04D-961A-D7498EB1A53E}" type="presOf" srcId="{DC451F8C-05AA-4D5E-9F1E-FD68AAA037BA}" destId="{BAFCBE3B-461F-4F41-AF0E-CFD56A93EA23}" srcOrd="0" destOrd="0" presId="urn:microsoft.com/office/officeart/2005/8/layout/vList2"/>
    <dgm:cxn modelId="{94F7C08A-FD50-9640-93F9-FC786CE79F79}" type="presOf" srcId="{6168E136-E4C9-41B5-908F-A75A4A7EC582}" destId="{378A87B8-4A9D-FD47-AF1D-0A588FC2A79A}" srcOrd="0" destOrd="0" presId="urn:microsoft.com/office/officeart/2005/8/layout/vList2"/>
    <dgm:cxn modelId="{841507CB-A17D-6F43-A2CC-8B9D514ADB57}" type="presOf" srcId="{8FBFD7E6-5F06-4353-8BAC-C94F1CA84D6E}" destId="{58BD3972-8EEE-DE4C-A2DF-401241B4E5D8}" srcOrd="0" destOrd="0" presId="urn:microsoft.com/office/officeart/2005/8/layout/vList2"/>
    <dgm:cxn modelId="{4F6056E7-97E2-724E-85AC-8EEB1A8E300C}" type="presOf" srcId="{F2FFB740-6B41-48A6-AE0B-5C839265AB3D}" destId="{46340498-FB25-A64B-8577-337F5FB82AD3}" srcOrd="0" destOrd="0" presId="urn:microsoft.com/office/officeart/2005/8/layout/vList2"/>
    <dgm:cxn modelId="{C5C585B2-40B2-7047-AED9-C4717252E690}" type="presParOf" srcId="{BAFCBE3B-461F-4F41-AF0E-CFD56A93EA23}" destId="{46340498-FB25-A64B-8577-337F5FB82AD3}" srcOrd="0" destOrd="0" presId="urn:microsoft.com/office/officeart/2005/8/layout/vList2"/>
    <dgm:cxn modelId="{5D05E79B-1211-CF46-A0EB-D845BA0BC712}" type="presParOf" srcId="{BAFCBE3B-461F-4F41-AF0E-CFD56A93EA23}" destId="{CE71F0A8-630D-9D4A-9EB7-78E71CF02B52}" srcOrd="1" destOrd="0" presId="urn:microsoft.com/office/officeart/2005/8/layout/vList2"/>
    <dgm:cxn modelId="{56D83DFA-3AA4-B543-9D43-B7C0489B7A7E}" type="presParOf" srcId="{BAFCBE3B-461F-4F41-AF0E-CFD56A93EA23}" destId="{378A87B8-4A9D-FD47-AF1D-0A588FC2A79A}" srcOrd="2" destOrd="0" presId="urn:microsoft.com/office/officeart/2005/8/layout/vList2"/>
    <dgm:cxn modelId="{1BD1F1E1-B9CE-B540-A184-9DF19BEB6B92}" type="presParOf" srcId="{BAFCBE3B-461F-4F41-AF0E-CFD56A93EA23}" destId="{B470204A-9C89-4947-9CB5-8D03FD1E30DC}" srcOrd="3" destOrd="0" presId="urn:microsoft.com/office/officeart/2005/8/layout/vList2"/>
    <dgm:cxn modelId="{BBD39622-976B-A94A-B519-D93141BB5E37}" type="presParOf" srcId="{BAFCBE3B-461F-4F41-AF0E-CFD56A93EA23}" destId="{58BD3972-8EEE-DE4C-A2DF-401241B4E5D8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50B864C-14F2-4A67-849F-4B8E3D7AC54A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0E318AC9-C0B0-4AF0-9302-7E78B3786310}">
      <dgm:prSet/>
      <dgm:spPr/>
      <dgm:t>
        <a:bodyPr/>
        <a:lstStyle/>
        <a:p>
          <a:r>
            <a:rPr lang="en-US" dirty="0"/>
            <a:t>Event Name Croeso Global - International Culture &amp; Cuisine Conference 2025</a:t>
          </a:r>
        </a:p>
      </dgm:t>
    </dgm:pt>
    <dgm:pt modelId="{12F250E9-FAEE-408E-9501-1BCA25B35A3C}" type="parTrans" cxnId="{183E18D7-68A3-4EA1-B0C8-AB769E09CE8B}">
      <dgm:prSet/>
      <dgm:spPr/>
      <dgm:t>
        <a:bodyPr/>
        <a:lstStyle/>
        <a:p>
          <a:endParaRPr lang="en-US"/>
        </a:p>
      </dgm:t>
    </dgm:pt>
    <dgm:pt modelId="{7D0FA5EF-E13B-40B7-ACD6-9EEBEBD6FC22}" type="sibTrans" cxnId="{183E18D7-68A3-4EA1-B0C8-AB769E09CE8B}">
      <dgm:prSet/>
      <dgm:spPr/>
      <dgm:t>
        <a:bodyPr/>
        <a:lstStyle/>
        <a:p>
          <a:endParaRPr lang="en-US"/>
        </a:p>
      </dgm:t>
    </dgm:pt>
    <dgm:pt modelId="{5E94C64A-6673-4777-B98D-9F84B28A917D}">
      <dgm:prSet/>
      <dgm:spPr/>
      <dgm:t>
        <a:bodyPr/>
        <a:lstStyle/>
        <a:p>
          <a:r>
            <a:rPr lang="en-US"/>
            <a:t>Type - International Conference + Cultural Exhibition</a:t>
          </a:r>
        </a:p>
      </dgm:t>
    </dgm:pt>
    <dgm:pt modelId="{735CBD12-842C-4B88-8F84-AE46E0AD1547}" type="parTrans" cxnId="{8E959A6F-4687-473A-B3D6-F38E90F6DE03}">
      <dgm:prSet/>
      <dgm:spPr/>
      <dgm:t>
        <a:bodyPr/>
        <a:lstStyle/>
        <a:p>
          <a:endParaRPr lang="en-US"/>
        </a:p>
      </dgm:t>
    </dgm:pt>
    <dgm:pt modelId="{3C8EAB63-7602-49BA-8D96-82A2F66A0B5C}" type="sibTrans" cxnId="{8E959A6F-4687-473A-B3D6-F38E90F6DE03}">
      <dgm:prSet/>
      <dgm:spPr/>
      <dgm:t>
        <a:bodyPr/>
        <a:lstStyle/>
        <a:p>
          <a:endParaRPr lang="en-US"/>
        </a:p>
      </dgm:t>
    </dgm:pt>
    <dgm:pt modelId="{7ED0CC51-0AFA-4E16-A54C-A30BEE57883E}">
      <dgm:prSet/>
      <dgm:spPr/>
      <dgm:t>
        <a:bodyPr/>
        <a:lstStyle/>
        <a:p>
          <a:r>
            <a:rPr lang="en-US" dirty="0" err="1"/>
            <a:t>Duratio</a:t>
          </a:r>
          <a:r>
            <a:rPr lang="en-US" dirty="0"/>
            <a:t> - 3 Days</a:t>
          </a:r>
        </a:p>
      </dgm:t>
    </dgm:pt>
    <dgm:pt modelId="{4D26F699-5193-4A51-8888-912F4F2D7619}" type="parTrans" cxnId="{EA8C5E0E-85E8-4A90-BD03-EBFF1BE0D0EC}">
      <dgm:prSet/>
      <dgm:spPr/>
      <dgm:t>
        <a:bodyPr/>
        <a:lstStyle/>
        <a:p>
          <a:endParaRPr lang="en-US"/>
        </a:p>
      </dgm:t>
    </dgm:pt>
    <dgm:pt modelId="{8D5E2DC4-0BC1-4471-9D27-62F9E25A22EB}" type="sibTrans" cxnId="{EA8C5E0E-85E8-4A90-BD03-EBFF1BE0D0EC}">
      <dgm:prSet/>
      <dgm:spPr/>
      <dgm:t>
        <a:bodyPr/>
        <a:lstStyle/>
        <a:p>
          <a:endParaRPr lang="en-US"/>
        </a:p>
      </dgm:t>
    </dgm:pt>
    <dgm:pt modelId="{1B7A30FE-E441-47FD-B308-AC163A5B45A2}">
      <dgm:prSet/>
      <dgm:spPr/>
      <dgm:t>
        <a:bodyPr/>
        <a:lstStyle/>
        <a:p>
          <a:r>
            <a:rPr lang="en-US" dirty="0"/>
            <a:t>Location - ICC Wales, near Cardiff </a:t>
          </a:r>
          <a:r>
            <a:rPr lang="en-GB" b="0" i="0" u="none" dirty="0"/>
            <a:t>(ICC Wales, 2025)</a:t>
          </a:r>
          <a:endParaRPr lang="en-US" dirty="0"/>
        </a:p>
      </dgm:t>
    </dgm:pt>
    <dgm:pt modelId="{CF953CD6-0978-4AEE-A78C-17ABFB2A5BAD}" type="parTrans" cxnId="{3E3380C0-8876-41B7-89EA-923423B50799}">
      <dgm:prSet/>
      <dgm:spPr/>
      <dgm:t>
        <a:bodyPr/>
        <a:lstStyle/>
        <a:p>
          <a:endParaRPr lang="en-US"/>
        </a:p>
      </dgm:t>
    </dgm:pt>
    <dgm:pt modelId="{97777E06-0CFC-424B-AF1D-08823D66C88C}" type="sibTrans" cxnId="{3E3380C0-8876-41B7-89EA-923423B50799}">
      <dgm:prSet/>
      <dgm:spPr/>
      <dgm:t>
        <a:bodyPr/>
        <a:lstStyle/>
        <a:p>
          <a:endParaRPr lang="en-US"/>
        </a:p>
      </dgm:t>
    </dgm:pt>
    <dgm:pt modelId="{DACE3027-ED86-4D6D-BCB8-5FE3D4F8CC09}">
      <dgm:prSet/>
      <dgm:spPr/>
      <dgm:t>
        <a:bodyPr/>
        <a:lstStyle/>
        <a:p>
          <a:r>
            <a:rPr lang="en-US" dirty="0"/>
            <a:t>Audience - Travel trade professionals, media, cultural leaders, tourism boards. </a:t>
          </a:r>
          <a:r>
            <a:rPr lang="en-GB" b="0" i="0" u="none" dirty="0"/>
            <a:t>(Rogers &amp; Wynn-Moylan, 2023)</a:t>
          </a:r>
          <a:endParaRPr lang="en-US" dirty="0"/>
        </a:p>
      </dgm:t>
    </dgm:pt>
    <dgm:pt modelId="{5D2A0890-4FF4-4265-BCF4-F2372ADCCD0E}" type="parTrans" cxnId="{D296CB1D-AE2C-4826-A1A4-FB3D91D90427}">
      <dgm:prSet/>
      <dgm:spPr/>
      <dgm:t>
        <a:bodyPr/>
        <a:lstStyle/>
        <a:p>
          <a:endParaRPr lang="en-US"/>
        </a:p>
      </dgm:t>
    </dgm:pt>
    <dgm:pt modelId="{044F8380-3006-4AB4-AC40-58610F156F04}" type="sibTrans" cxnId="{D296CB1D-AE2C-4826-A1A4-FB3D91D90427}">
      <dgm:prSet/>
      <dgm:spPr/>
      <dgm:t>
        <a:bodyPr/>
        <a:lstStyle/>
        <a:p>
          <a:endParaRPr lang="en-US"/>
        </a:p>
      </dgm:t>
    </dgm:pt>
    <dgm:pt modelId="{A76C1CFF-E3D9-5842-893D-90F55984E872}" type="pres">
      <dgm:prSet presAssocID="{850B864C-14F2-4A67-849F-4B8E3D7AC54A}" presName="outerComposite" presStyleCnt="0">
        <dgm:presLayoutVars>
          <dgm:chMax val="5"/>
          <dgm:dir/>
          <dgm:resizeHandles val="exact"/>
        </dgm:presLayoutVars>
      </dgm:prSet>
      <dgm:spPr/>
    </dgm:pt>
    <dgm:pt modelId="{9B07CBDC-02CB-D546-8EAA-5B89E43DD5F4}" type="pres">
      <dgm:prSet presAssocID="{850B864C-14F2-4A67-849F-4B8E3D7AC54A}" presName="dummyMaxCanvas" presStyleCnt="0">
        <dgm:presLayoutVars/>
      </dgm:prSet>
      <dgm:spPr/>
    </dgm:pt>
    <dgm:pt modelId="{451AD8E4-A93B-0F4C-A22C-61FA19B5E015}" type="pres">
      <dgm:prSet presAssocID="{850B864C-14F2-4A67-849F-4B8E3D7AC54A}" presName="FiveNodes_1" presStyleLbl="node1" presStyleIdx="0" presStyleCnt="5">
        <dgm:presLayoutVars>
          <dgm:bulletEnabled val="1"/>
        </dgm:presLayoutVars>
      </dgm:prSet>
      <dgm:spPr/>
    </dgm:pt>
    <dgm:pt modelId="{79E803BA-B378-B844-A223-167A7C0C7CBE}" type="pres">
      <dgm:prSet presAssocID="{850B864C-14F2-4A67-849F-4B8E3D7AC54A}" presName="FiveNodes_2" presStyleLbl="node1" presStyleIdx="1" presStyleCnt="5">
        <dgm:presLayoutVars>
          <dgm:bulletEnabled val="1"/>
        </dgm:presLayoutVars>
      </dgm:prSet>
      <dgm:spPr/>
    </dgm:pt>
    <dgm:pt modelId="{6E8AD11F-3799-2E40-88E2-34E66D2293FB}" type="pres">
      <dgm:prSet presAssocID="{850B864C-14F2-4A67-849F-4B8E3D7AC54A}" presName="FiveNodes_3" presStyleLbl="node1" presStyleIdx="2" presStyleCnt="5">
        <dgm:presLayoutVars>
          <dgm:bulletEnabled val="1"/>
        </dgm:presLayoutVars>
      </dgm:prSet>
      <dgm:spPr/>
    </dgm:pt>
    <dgm:pt modelId="{44C7D445-A937-5F4A-9558-73D3D75EED56}" type="pres">
      <dgm:prSet presAssocID="{850B864C-14F2-4A67-849F-4B8E3D7AC54A}" presName="FiveNodes_4" presStyleLbl="node1" presStyleIdx="3" presStyleCnt="5">
        <dgm:presLayoutVars>
          <dgm:bulletEnabled val="1"/>
        </dgm:presLayoutVars>
      </dgm:prSet>
      <dgm:spPr/>
    </dgm:pt>
    <dgm:pt modelId="{0E7651A9-3F25-CB4A-BA3C-60C68B0F7DE6}" type="pres">
      <dgm:prSet presAssocID="{850B864C-14F2-4A67-849F-4B8E3D7AC54A}" presName="FiveNodes_5" presStyleLbl="node1" presStyleIdx="4" presStyleCnt="5">
        <dgm:presLayoutVars>
          <dgm:bulletEnabled val="1"/>
        </dgm:presLayoutVars>
      </dgm:prSet>
      <dgm:spPr/>
    </dgm:pt>
    <dgm:pt modelId="{62FA9138-2571-3847-8D26-5F8374B4A3FA}" type="pres">
      <dgm:prSet presAssocID="{850B864C-14F2-4A67-849F-4B8E3D7AC54A}" presName="FiveConn_1-2" presStyleLbl="fgAccFollowNode1" presStyleIdx="0" presStyleCnt="4">
        <dgm:presLayoutVars>
          <dgm:bulletEnabled val="1"/>
        </dgm:presLayoutVars>
      </dgm:prSet>
      <dgm:spPr/>
    </dgm:pt>
    <dgm:pt modelId="{6C713EE5-0856-8A4E-ACCB-8A1B79C2FEFD}" type="pres">
      <dgm:prSet presAssocID="{850B864C-14F2-4A67-849F-4B8E3D7AC54A}" presName="FiveConn_2-3" presStyleLbl="fgAccFollowNode1" presStyleIdx="1" presStyleCnt="4">
        <dgm:presLayoutVars>
          <dgm:bulletEnabled val="1"/>
        </dgm:presLayoutVars>
      </dgm:prSet>
      <dgm:spPr/>
    </dgm:pt>
    <dgm:pt modelId="{5B6EEF68-8B4B-E247-B098-C395A10B4DC0}" type="pres">
      <dgm:prSet presAssocID="{850B864C-14F2-4A67-849F-4B8E3D7AC54A}" presName="FiveConn_3-4" presStyleLbl="fgAccFollowNode1" presStyleIdx="2" presStyleCnt="4">
        <dgm:presLayoutVars>
          <dgm:bulletEnabled val="1"/>
        </dgm:presLayoutVars>
      </dgm:prSet>
      <dgm:spPr/>
    </dgm:pt>
    <dgm:pt modelId="{C24B42C0-951E-DB40-A5BB-858ED139FA68}" type="pres">
      <dgm:prSet presAssocID="{850B864C-14F2-4A67-849F-4B8E3D7AC54A}" presName="FiveConn_4-5" presStyleLbl="fgAccFollowNode1" presStyleIdx="3" presStyleCnt="4">
        <dgm:presLayoutVars>
          <dgm:bulletEnabled val="1"/>
        </dgm:presLayoutVars>
      </dgm:prSet>
      <dgm:spPr/>
    </dgm:pt>
    <dgm:pt modelId="{B2001E5C-29C9-DD4D-A6E5-642A42858FEA}" type="pres">
      <dgm:prSet presAssocID="{850B864C-14F2-4A67-849F-4B8E3D7AC54A}" presName="FiveNodes_1_text" presStyleLbl="node1" presStyleIdx="4" presStyleCnt="5">
        <dgm:presLayoutVars>
          <dgm:bulletEnabled val="1"/>
        </dgm:presLayoutVars>
      </dgm:prSet>
      <dgm:spPr/>
    </dgm:pt>
    <dgm:pt modelId="{143F920A-8E70-AE45-A942-8C1ABFA45C43}" type="pres">
      <dgm:prSet presAssocID="{850B864C-14F2-4A67-849F-4B8E3D7AC54A}" presName="FiveNodes_2_text" presStyleLbl="node1" presStyleIdx="4" presStyleCnt="5">
        <dgm:presLayoutVars>
          <dgm:bulletEnabled val="1"/>
        </dgm:presLayoutVars>
      </dgm:prSet>
      <dgm:spPr/>
    </dgm:pt>
    <dgm:pt modelId="{31D00552-F0DE-E74C-BEC0-0066C18ADBB0}" type="pres">
      <dgm:prSet presAssocID="{850B864C-14F2-4A67-849F-4B8E3D7AC54A}" presName="FiveNodes_3_text" presStyleLbl="node1" presStyleIdx="4" presStyleCnt="5">
        <dgm:presLayoutVars>
          <dgm:bulletEnabled val="1"/>
        </dgm:presLayoutVars>
      </dgm:prSet>
      <dgm:spPr/>
    </dgm:pt>
    <dgm:pt modelId="{3C3779CC-893E-C648-9209-B3B6096E5015}" type="pres">
      <dgm:prSet presAssocID="{850B864C-14F2-4A67-849F-4B8E3D7AC54A}" presName="FiveNodes_4_text" presStyleLbl="node1" presStyleIdx="4" presStyleCnt="5">
        <dgm:presLayoutVars>
          <dgm:bulletEnabled val="1"/>
        </dgm:presLayoutVars>
      </dgm:prSet>
      <dgm:spPr/>
    </dgm:pt>
    <dgm:pt modelId="{574603E4-B834-3D4A-8241-21E28AB660F5}" type="pres">
      <dgm:prSet presAssocID="{850B864C-14F2-4A67-849F-4B8E3D7AC54A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EA8C5E0E-85E8-4A90-BD03-EBFF1BE0D0EC}" srcId="{850B864C-14F2-4A67-849F-4B8E3D7AC54A}" destId="{7ED0CC51-0AFA-4E16-A54C-A30BEE57883E}" srcOrd="2" destOrd="0" parTransId="{4D26F699-5193-4A51-8888-912F4F2D7619}" sibTransId="{8D5E2DC4-0BC1-4471-9D27-62F9E25A22EB}"/>
    <dgm:cxn modelId="{D296CB1D-AE2C-4826-A1A4-FB3D91D90427}" srcId="{850B864C-14F2-4A67-849F-4B8E3D7AC54A}" destId="{DACE3027-ED86-4D6D-BCB8-5FE3D4F8CC09}" srcOrd="4" destOrd="0" parTransId="{5D2A0890-4FF4-4265-BCF4-F2372ADCCD0E}" sibTransId="{044F8380-3006-4AB4-AC40-58610F156F04}"/>
    <dgm:cxn modelId="{9BFF5828-97CE-8F46-B81F-600BADA8CC58}" type="presOf" srcId="{850B864C-14F2-4A67-849F-4B8E3D7AC54A}" destId="{A76C1CFF-E3D9-5842-893D-90F55984E872}" srcOrd="0" destOrd="0" presId="urn:microsoft.com/office/officeart/2005/8/layout/vProcess5"/>
    <dgm:cxn modelId="{998ADE67-C1D8-8E41-AD31-A71DBE504A4E}" type="presOf" srcId="{8D5E2DC4-0BC1-4471-9D27-62F9E25A22EB}" destId="{5B6EEF68-8B4B-E247-B098-C395A10B4DC0}" srcOrd="0" destOrd="0" presId="urn:microsoft.com/office/officeart/2005/8/layout/vProcess5"/>
    <dgm:cxn modelId="{9583806F-782A-1844-A66E-80E94099D868}" type="presOf" srcId="{7ED0CC51-0AFA-4E16-A54C-A30BEE57883E}" destId="{6E8AD11F-3799-2E40-88E2-34E66D2293FB}" srcOrd="0" destOrd="0" presId="urn:microsoft.com/office/officeart/2005/8/layout/vProcess5"/>
    <dgm:cxn modelId="{8E959A6F-4687-473A-B3D6-F38E90F6DE03}" srcId="{850B864C-14F2-4A67-849F-4B8E3D7AC54A}" destId="{5E94C64A-6673-4777-B98D-9F84B28A917D}" srcOrd="1" destOrd="0" parTransId="{735CBD12-842C-4B88-8F84-AE46E0AD1547}" sibTransId="{3C8EAB63-7602-49BA-8D96-82A2F66A0B5C}"/>
    <dgm:cxn modelId="{41550A71-4061-0942-AB98-0A8D1FF962C8}" type="presOf" srcId="{7D0FA5EF-E13B-40B7-ACD6-9EEBEBD6FC22}" destId="{62FA9138-2571-3847-8D26-5F8374B4A3FA}" srcOrd="0" destOrd="0" presId="urn:microsoft.com/office/officeart/2005/8/layout/vProcess5"/>
    <dgm:cxn modelId="{D7F11178-5684-544B-B700-DEA489EC7E79}" type="presOf" srcId="{DACE3027-ED86-4D6D-BCB8-5FE3D4F8CC09}" destId="{574603E4-B834-3D4A-8241-21E28AB660F5}" srcOrd="1" destOrd="0" presId="urn:microsoft.com/office/officeart/2005/8/layout/vProcess5"/>
    <dgm:cxn modelId="{B200C39C-11A8-3C4E-9C03-04518ADAB3A1}" type="presOf" srcId="{5E94C64A-6673-4777-B98D-9F84B28A917D}" destId="{143F920A-8E70-AE45-A942-8C1ABFA45C43}" srcOrd="1" destOrd="0" presId="urn:microsoft.com/office/officeart/2005/8/layout/vProcess5"/>
    <dgm:cxn modelId="{62C5199E-BAB1-9E48-AFD2-47C11744553E}" type="presOf" srcId="{0E318AC9-C0B0-4AF0-9302-7E78B3786310}" destId="{451AD8E4-A93B-0F4C-A22C-61FA19B5E015}" srcOrd="0" destOrd="0" presId="urn:microsoft.com/office/officeart/2005/8/layout/vProcess5"/>
    <dgm:cxn modelId="{3F003DAD-359F-454B-9B84-DE7139E0FF71}" type="presOf" srcId="{1B7A30FE-E441-47FD-B308-AC163A5B45A2}" destId="{3C3779CC-893E-C648-9209-B3B6096E5015}" srcOrd="1" destOrd="0" presId="urn:microsoft.com/office/officeart/2005/8/layout/vProcess5"/>
    <dgm:cxn modelId="{1D8B56BB-267F-A948-9A5D-D05A268DE4BF}" type="presOf" srcId="{0E318AC9-C0B0-4AF0-9302-7E78B3786310}" destId="{B2001E5C-29C9-DD4D-A6E5-642A42858FEA}" srcOrd="1" destOrd="0" presId="urn:microsoft.com/office/officeart/2005/8/layout/vProcess5"/>
    <dgm:cxn modelId="{3E3380C0-8876-41B7-89EA-923423B50799}" srcId="{850B864C-14F2-4A67-849F-4B8E3D7AC54A}" destId="{1B7A30FE-E441-47FD-B308-AC163A5B45A2}" srcOrd="3" destOrd="0" parTransId="{CF953CD6-0978-4AEE-A78C-17ABFB2A5BAD}" sibTransId="{97777E06-0CFC-424B-AF1D-08823D66C88C}"/>
    <dgm:cxn modelId="{390FD4C9-31DA-CF42-A368-3DB75D0D8DB2}" type="presOf" srcId="{97777E06-0CFC-424B-AF1D-08823D66C88C}" destId="{C24B42C0-951E-DB40-A5BB-858ED139FA68}" srcOrd="0" destOrd="0" presId="urn:microsoft.com/office/officeart/2005/8/layout/vProcess5"/>
    <dgm:cxn modelId="{10DD6CCA-E3C1-AF42-A8FD-574EEBE39B92}" type="presOf" srcId="{7ED0CC51-0AFA-4E16-A54C-A30BEE57883E}" destId="{31D00552-F0DE-E74C-BEC0-0066C18ADBB0}" srcOrd="1" destOrd="0" presId="urn:microsoft.com/office/officeart/2005/8/layout/vProcess5"/>
    <dgm:cxn modelId="{470907CC-2F24-1340-ACF7-92E5490A5CBC}" type="presOf" srcId="{DACE3027-ED86-4D6D-BCB8-5FE3D4F8CC09}" destId="{0E7651A9-3F25-CB4A-BA3C-60C68B0F7DE6}" srcOrd="0" destOrd="0" presId="urn:microsoft.com/office/officeart/2005/8/layout/vProcess5"/>
    <dgm:cxn modelId="{183E18D7-68A3-4EA1-B0C8-AB769E09CE8B}" srcId="{850B864C-14F2-4A67-849F-4B8E3D7AC54A}" destId="{0E318AC9-C0B0-4AF0-9302-7E78B3786310}" srcOrd="0" destOrd="0" parTransId="{12F250E9-FAEE-408E-9501-1BCA25B35A3C}" sibTransId="{7D0FA5EF-E13B-40B7-ACD6-9EEBEBD6FC22}"/>
    <dgm:cxn modelId="{0397C3EE-3D2D-1B4A-B077-30E8A74458CB}" type="presOf" srcId="{5E94C64A-6673-4777-B98D-9F84B28A917D}" destId="{79E803BA-B378-B844-A223-167A7C0C7CBE}" srcOrd="0" destOrd="0" presId="urn:microsoft.com/office/officeart/2005/8/layout/vProcess5"/>
    <dgm:cxn modelId="{B4BB8BEF-A475-D948-A826-1EE0CB4ADE17}" type="presOf" srcId="{1B7A30FE-E441-47FD-B308-AC163A5B45A2}" destId="{44C7D445-A937-5F4A-9558-73D3D75EED56}" srcOrd="0" destOrd="0" presId="urn:microsoft.com/office/officeart/2005/8/layout/vProcess5"/>
    <dgm:cxn modelId="{CB9D2BF7-1B68-9C4F-87D0-B37C298A6348}" type="presOf" srcId="{3C8EAB63-7602-49BA-8D96-82A2F66A0B5C}" destId="{6C713EE5-0856-8A4E-ACCB-8A1B79C2FEFD}" srcOrd="0" destOrd="0" presId="urn:microsoft.com/office/officeart/2005/8/layout/vProcess5"/>
    <dgm:cxn modelId="{F6836CDB-7DBD-2E4E-9658-6F5D6F504B1F}" type="presParOf" srcId="{A76C1CFF-E3D9-5842-893D-90F55984E872}" destId="{9B07CBDC-02CB-D546-8EAA-5B89E43DD5F4}" srcOrd="0" destOrd="0" presId="urn:microsoft.com/office/officeart/2005/8/layout/vProcess5"/>
    <dgm:cxn modelId="{D3064ABC-634E-904F-99F0-E5B7F4EC7757}" type="presParOf" srcId="{A76C1CFF-E3D9-5842-893D-90F55984E872}" destId="{451AD8E4-A93B-0F4C-A22C-61FA19B5E015}" srcOrd="1" destOrd="0" presId="urn:microsoft.com/office/officeart/2005/8/layout/vProcess5"/>
    <dgm:cxn modelId="{91DB65B0-D3F6-B341-883A-FCCB2FF6F4A2}" type="presParOf" srcId="{A76C1CFF-E3D9-5842-893D-90F55984E872}" destId="{79E803BA-B378-B844-A223-167A7C0C7CBE}" srcOrd="2" destOrd="0" presId="urn:microsoft.com/office/officeart/2005/8/layout/vProcess5"/>
    <dgm:cxn modelId="{F32CB222-AE72-CB41-A557-D1DC80807348}" type="presParOf" srcId="{A76C1CFF-E3D9-5842-893D-90F55984E872}" destId="{6E8AD11F-3799-2E40-88E2-34E66D2293FB}" srcOrd="3" destOrd="0" presId="urn:microsoft.com/office/officeart/2005/8/layout/vProcess5"/>
    <dgm:cxn modelId="{A3F740C7-A099-3544-B72B-8839F82092C5}" type="presParOf" srcId="{A76C1CFF-E3D9-5842-893D-90F55984E872}" destId="{44C7D445-A937-5F4A-9558-73D3D75EED56}" srcOrd="4" destOrd="0" presId="urn:microsoft.com/office/officeart/2005/8/layout/vProcess5"/>
    <dgm:cxn modelId="{704ADCA2-6E9F-4440-A1F2-CCD2A3F2036A}" type="presParOf" srcId="{A76C1CFF-E3D9-5842-893D-90F55984E872}" destId="{0E7651A9-3F25-CB4A-BA3C-60C68B0F7DE6}" srcOrd="5" destOrd="0" presId="urn:microsoft.com/office/officeart/2005/8/layout/vProcess5"/>
    <dgm:cxn modelId="{CB6B2ABE-FC67-194B-8DBA-6B30348AE746}" type="presParOf" srcId="{A76C1CFF-E3D9-5842-893D-90F55984E872}" destId="{62FA9138-2571-3847-8D26-5F8374B4A3FA}" srcOrd="6" destOrd="0" presId="urn:microsoft.com/office/officeart/2005/8/layout/vProcess5"/>
    <dgm:cxn modelId="{C0B24DDF-AC89-ED46-8584-2CF290E94F7B}" type="presParOf" srcId="{A76C1CFF-E3D9-5842-893D-90F55984E872}" destId="{6C713EE5-0856-8A4E-ACCB-8A1B79C2FEFD}" srcOrd="7" destOrd="0" presId="urn:microsoft.com/office/officeart/2005/8/layout/vProcess5"/>
    <dgm:cxn modelId="{FB9000D5-D234-3D4E-AD7F-CF4E3601AA32}" type="presParOf" srcId="{A76C1CFF-E3D9-5842-893D-90F55984E872}" destId="{5B6EEF68-8B4B-E247-B098-C395A10B4DC0}" srcOrd="8" destOrd="0" presId="urn:microsoft.com/office/officeart/2005/8/layout/vProcess5"/>
    <dgm:cxn modelId="{6804D68F-D6F8-184B-ACA5-5BBC0B023ABB}" type="presParOf" srcId="{A76C1CFF-E3D9-5842-893D-90F55984E872}" destId="{C24B42C0-951E-DB40-A5BB-858ED139FA68}" srcOrd="9" destOrd="0" presId="urn:microsoft.com/office/officeart/2005/8/layout/vProcess5"/>
    <dgm:cxn modelId="{D04BF00C-EDE9-1643-8B8C-01A60C791261}" type="presParOf" srcId="{A76C1CFF-E3D9-5842-893D-90F55984E872}" destId="{B2001E5C-29C9-DD4D-A6E5-642A42858FEA}" srcOrd="10" destOrd="0" presId="urn:microsoft.com/office/officeart/2005/8/layout/vProcess5"/>
    <dgm:cxn modelId="{FA9A7798-21F9-6A47-BFE6-EDC2A3333FD6}" type="presParOf" srcId="{A76C1CFF-E3D9-5842-893D-90F55984E872}" destId="{143F920A-8E70-AE45-A942-8C1ABFA45C43}" srcOrd="11" destOrd="0" presId="urn:microsoft.com/office/officeart/2005/8/layout/vProcess5"/>
    <dgm:cxn modelId="{FE16C89A-C649-4648-9AF5-449A77FC1B58}" type="presParOf" srcId="{A76C1CFF-E3D9-5842-893D-90F55984E872}" destId="{31D00552-F0DE-E74C-BEC0-0066C18ADBB0}" srcOrd="12" destOrd="0" presId="urn:microsoft.com/office/officeart/2005/8/layout/vProcess5"/>
    <dgm:cxn modelId="{F558B293-F9D3-A845-B503-3886D6920916}" type="presParOf" srcId="{A76C1CFF-E3D9-5842-893D-90F55984E872}" destId="{3C3779CC-893E-C648-9209-B3B6096E5015}" srcOrd="13" destOrd="0" presId="urn:microsoft.com/office/officeart/2005/8/layout/vProcess5"/>
    <dgm:cxn modelId="{39BE7758-C84C-DF45-B915-537453F67870}" type="presParOf" srcId="{A76C1CFF-E3D9-5842-893D-90F55984E872}" destId="{574603E4-B834-3D4A-8241-21E28AB660F5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0F4B5FD-80E5-420D-9F99-88D0BBB452F1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BDDFB78-E4A5-4D04-9418-24B5D2D5EF38}">
      <dgm:prSet/>
      <dgm:spPr/>
      <dgm:t>
        <a:bodyPr/>
        <a:lstStyle/>
        <a:p>
          <a:r>
            <a:rPr lang="en-GB" b="1" dirty="0"/>
            <a:t>Specific Objective</a:t>
          </a:r>
          <a:endParaRPr lang="en-US" dirty="0"/>
        </a:p>
      </dgm:t>
    </dgm:pt>
    <dgm:pt modelId="{0FF02262-3C6D-4EBA-B3BB-F2A126EC74E0}" type="parTrans" cxnId="{7A328AC7-EF71-4285-A7F2-257F46410E02}">
      <dgm:prSet/>
      <dgm:spPr/>
      <dgm:t>
        <a:bodyPr/>
        <a:lstStyle/>
        <a:p>
          <a:endParaRPr lang="en-US"/>
        </a:p>
      </dgm:t>
    </dgm:pt>
    <dgm:pt modelId="{D2429327-EDF4-480F-82E3-36B605EE2E2D}" type="sibTrans" cxnId="{7A328AC7-EF71-4285-A7F2-257F46410E02}">
      <dgm:prSet/>
      <dgm:spPr/>
      <dgm:t>
        <a:bodyPr/>
        <a:lstStyle/>
        <a:p>
          <a:endParaRPr lang="en-US"/>
        </a:p>
      </dgm:t>
    </dgm:pt>
    <dgm:pt modelId="{D8101583-B99A-47A4-83E4-2CD7615C7CF8}">
      <dgm:prSet/>
      <dgm:spPr/>
      <dgm:t>
        <a:bodyPr/>
        <a:lstStyle/>
        <a:p>
          <a:r>
            <a:rPr lang="en-GB" dirty="0"/>
            <a:t>to attract 500+ international delegates from tourism, hospitality, and culinary sectors to attend the 3-day </a:t>
          </a:r>
          <a:r>
            <a:rPr lang="en-GB" dirty="0" err="1"/>
            <a:t>Croeso</a:t>
          </a:r>
          <a:r>
            <a:rPr lang="en-GB" dirty="0"/>
            <a:t> Global event, positioning Cardiff as a key MICE destination. (Bladen et al., 2022), (Bowdin et al., 2024)</a:t>
          </a:r>
          <a:endParaRPr lang="en-US" dirty="0"/>
        </a:p>
      </dgm:t>
    </dgm:pt>
    <dgm:pt modelId="{5D824F0C-B098-4A1B-8C78-7D7FACB8738C}" type="parTrans" cxnId="{74AF3607-40BC-433F-85A6-F7AB9FA608A4}">
      <dgm:prSet/>
      <dgm:spPr/>
      <dgm:t>
        <a:bodyPr/>
        <a:lstStyle/>
        <a:p>
          <a:endParaRPr lang="en-US"/>
        </a:p>
      </dgm:t>
    </dgm:pt>
    <dgm:pt modelId="{B5D52C88-D9DC-4AB2-B39E-E0069ED7D694}" type="sibTrans" cxnId="{74AF3607-40BC-433F-85A6-F7AB9FA608A4}">
      <dgm:prSet/>
      <dgm:spPr/>
      <dgm:t>
        <a:bodyPr/>
        <a:lstStyle/>
        <a:p>
          <a:endParaRPr lang="en-US"/>
        </a:p>
      </dgm:t>
    </dgm:pt>
    <dgm:pt modelId="{30CBA20F-2DC0-45D8-AE9C-560384555F52}">
      <dgm:prSet/>
      <dgm:spPr/>
      <dgm:t>
        <a:bodyPr/>
        <a:lstStyle/>
        <a:p>
          <a:r>
            <a:rPr lang="en-GB"/>
            <a:t>Target</a:t>
          </a:r>
          <a:endParaRPr lang="en-US"/>
        </a:p>
      </dgm:t>
    </dgm:pt>
    <dgm:pt modelId="{62AABAF6-AC6C-40CE-9C9F-B6E143E41E87}" type="parTrans" cxnId="{7CF330CB-5874-42F3-8A7E-58963D4AE1E9}">
      <dgm:prSet/>
      <dgm:spPr/>
      <dgm:t>
        <a:bodyPr/>
        <a:lstStyle/>
        <a:p>
          <a:endParaRPr lang="en-US"/>
        </a:p>
      </dgm:t>
    </dgm:pt>
    <dgm:pt modelId="{E117C7DF-FA45-4726-B050-77F425E04EA5}" type="sibTrans" cxnId="{7CF330CB-5874-42F3-8A7E-58963D4AE1E9}">
      <dgm:prSet/>
      <dgm:spPr/>
      <dgm:t>
        <a:bodyPr/>
        <a:lstStyle/>
        <a:p>
          <a:endParaRPr lang="en-US"/>
        </a:p>
      </dgm:t>
    </dgm:pt>
    <dgm:pt modelId="{2582F141-81FF-43BD-9F50-7BC4DB6B4218}">
      <dgm:prSet/>
      <dgm:spPr/>
      <dgm:t>
        <a:bodyPr/>
        <a:lstStyle/>
        <a:p>
          <a:r>
            <a:rPr lang="en-GB" dirty="0"/>
            <a:t>Reach a minimum of 500 delegates through targeted marketing campaigns and partnerships with tourism bodies by 30th June 2025. (Visit Britain, 2025)</a:t>
          </a:r>
          <a:endParaRPr lang="en-US" dirty="0"/>
        </a:p>
      </dgm:t>
    </dgm:pt>
    <dgm:pt modelId="{9F245ED6-9309-46ED-8CF4-D8DDEE9978CB}" type="parTrans" cxnId="{8CDC7F95-D902-46D7-90A4-750A136CAEC5}">
      <dgm:prSet/>
      <dgm:spPr/>
      <dgm:t>
        <a:bodyPr/>
        <a:lstStyle/>
        <a:p>
          <a:endParaRPr lang="en-US"/>
        </a:p>
      </dgm:t>
    </dgm:pt>
    <dgm:pt modelId="{6A9612CC-F872-46FB-A955-40CE49C624E6}" type="sibTrans" cxnId="{8CDC7F95-D902-46D7-90A4-750A136CAEC5}">
      <dgm:prSet/>
      <dgm:spPr/>
      <dgm:t>
        <a:bodyPr/>
        <a:lstStyle/>
        <a:p>
          <a:endParaRPr lang="en-US"/>
        </a:p>
      </dgm:t>
    </dgm:pt>
    <dgm:pt modelId="{94A87E76-8F88-4828-95C3-F44DDE831335}">
      <dgm:prSet/>
      <dgm:spPr/>
      <dgm:t>
        <a:bodyPr/>
        <a:lstStyle/>
        <a:p>
          <a:r>
            <a:rPr lang="en-GB" b="1"/>
            <a:t>Measurable</a:t>
          </a:r>
          <a:endParaRPr lang="en-US"/>
        </a:p>
      </dgm:t>
    </dgm:pt>
    <dgm:pt modelId="{8601BBDB-4F2B-4A0B-B9BB-9E96B5DF22D6}" type="parTrans" cxnId="{9D9B308D-BC75-487F-81EB-CDE644914598}">
      <dgm:prSet/>
      <dgm:spPr/>
      <dgm:t>
        <a:bodyPr/>
        <a:lstStyle/>
        <a:p>
          <a:endParaRPr lang="en-US"/>
        </a:p>
      </dgm:t>
    </dgm:pt>
    <dgm:pt modelId="{C96A013F-052E-4D7B-98D4-D33C98E268B9}" type="sibTrans" cxnId="{9D9B308D-BC75-487F-81EB-CDE644914598}">
      <dgm:prSet/>
      <dgm:spPr/>
      <dgm:t>
        <a:bodyPr/>
        <a:lstStyle/>
        <a:p>
          <a:endParaRPr lang="en-US"/>
        </a:p>
      </dgm:t>
    </dgm:pt>
    <dgm:pt modelId="{CB4D125B-B6BA-404F-9D6C-8346BFB8D650}">
      <dgm:prSet/>
      <dgm:spPr/>
      <dgm:t>
        <a:bodyPr/>
        <a:lstStyle/>
        <a:p>
          <a:r>
            <a:rPr lang="en-GB" dirty="0"/>
            <a:t>Metrics</a:t>
          </a:r>
          <a:endParaRPr lang="en-US" dirty="0"/>
        </a:p>
      </dgm:t>
    </dgm:pt>
    <dgm:pt modelId="{A6A0643A-A399-44EF-AAAE-3E3A5BD8C9C5}" type="parTrans" cxnId="{151C2B60-533B-45B1-84F1-060A5832D36E}">
      <dgm:prSet/>
      <dgm:spPr/>
      <dgm:t>
        <a:bodyPr/>
        <a:lstStyle/>
        <a:p>
          <a:endParaRPr lang="en-US"/>
        </a:p>
      </dgm:t>
    </dgm:pt>
    <dgm:pt modelId="{8A509441-FDA0-4664-8BA6-A8BE06908714}" type="sibTrans" cxnId="{151C2B60-533B-45B1-84F1-060A5832D36E}">
      <dgm:prSet/>
      <dgm:spPr/>
      <dgm:t>
        <a:bodyPr/>
        <a:lstStyle/>
        <a:p>
          <a:endParaRPr lang="en-US"/>
        </a:p>
      </dgm:t>
    </dgm:pt>
    <dgm:pt modelId="{4D7B74BE-F192-45B6-85E8-5483D5F7F920}">
      <dgm:prSet/>
      <dgm:spPr/>
      <dgm:t>
        <a:bodyPr/>
        <a:lstStyle/>
        <a:p>
          <a:r>
            <a:rPr lang="en-GB" dirty="0"/>
            <a:t>Number of registered delegates, ticket sales revenue, and exhibitor participation. (Eventbrite, 2024)</a:t>
          </a:r>
          <a:endParaRPr lang="en-US" dirty="0"/>
        </a:p>
      </dgm:t>
    </dgm:pt>
    <dgm:pt modelId="{6E09430C-4447-4E11-90F5-45BDC71F8A97}" type="parTrans" cxnId="{9D14E504-EE5C-43CF-A958-5BAF0EDA1145}">
      <dgm:prSet/>
      <dgm:spPr/>
      <dgm:t>
        <a:bodyPr/>
        <a:lstStyle/>
        <a:p>
          <a:endParaRPr lang="en-US"/>
        </a:p>
      </dgm:t>
    </dgm:pt>
    <dgm:pt modelId="{C5580672-4756-46C2-949C-AC266C373036}" type="sibTrans" cxnId="{9D14E504-EE5C-43CF-A958-5BAF0EDA1145}">
      <dgm:prSet/>
      <dgm:spPr/>
      <dgm:t>
        <a:bodyPr/>
        <a:lstStyle/>
        <a:p>
          <a:endParaRPr lang="en-US"/>
        </a:p>
      </dgm:t>
    </dgm:pt>
    <dgm:pt modelId="{B55C883C-2720-476B-89B8-CAC29CF18459}">
      <dgm:prSet/>
      <dgm:spPr/>
      <dgm:t>
        <a:bodyPr/>
        <a:lstStyle/>
        <a:p>
          <a:r>
            <a:rPr lang="en-GB"/>
            <a:t>Goal</a:t>
          </a:r>
          <a:endParaRPr lang="en-US"/>
        </a:p>
      </dgm:t>
    </dgm:pt>
    <dgm:pt modelId="{222B8221-1429-4238-8915-DF7B70730595}" type="parTrans" cxnId="{016E5D11-5308-41CB-9D28-5A2406796220}">
      <dgm:prSet/>
      <dgm:spPr/>
      <dgm:t>
        <a:bodyPr/>
        <a:lstStyle/>
        <a:p>
          <a:endParaRPr lang="en-US"/>
        </a:p>
      </dgm:t>
    </dgm:pt>
    <dgm:pt modelId="{7C50E484-2585-4E01-A9FB-706D00133499}" type="sibTrans" cxnId="{016E5D11-5308-41CB-9D28-5A2406796220}">
      <dgm:prSet/>
      <dgm:spPr/>
      <dgm:t>
        <a:bodyPr/>
        <a:lstStyle/>
        <a:p>
          <a:endParaRPr lang="en-US"/>
        </a:p>
      </dgm:t>
    </dgm:pt>
    <dgm:pt modelId="{28324C62-674F-4A74-B44B-70C272F04685}">
      <dgm:prSet/>
      <dgm:spPr/>
      <dgm:t>
        <a:bodyPr/>
        <a:lstStyle/>
        <a:p>
          <a:r>
            <a:rPr lang="en-GB" dirty="0"/>
            <a:t>Achieve a minimum of £75,000 from delegate fees, £40,000 from sponsorships, and £25,000 from exhibitor fees, totalling £160,000 in revenue. (Bladen et al., 2022)</a:t>
          </a:r>
          <a:endParaRPr lang="en-US" dirty="0"/>
        </a:p>
      </dgm:t>
    </dgm:pt>
    <dgm:pt modelId="{63270371-D0EF-4D11-9307-85D95751A0DB}" type="parTrans" cxnId="{9D78CDE5-2904-4EC2-AC08-3BDC7FF1BB9E}">
      <dgm:prSet/>
      <dgm:spPr/>
      <dgm:t>
        <a:bodyPr/>
        <a:lstStyle/>
        <a:p>
          <a:endParaRPr lang="en-US"/>
        </a:p>
      </dgm:t>
    </dgm:pt>
    <dgm:pt modelId="{EADB72D3-0423-41E1-9805-8E46B5FB8450}" type="sibTrans" cxnId="{9D78CDE5-2904-4EC2-AC08-3BDC7FF1BB9E}">
      <dgm:prSet/>
      <dgm:spPr/>
      <dgm:t>
        <a:bodyPr/>
        <a:lstStyle/>
        <a:p>
          <a:endParaRPr lang="en-US"/>
        </a:p>
      </dgm:t>
    </dgm:pt>
    <dgm:pt modelId="{9051E073-7347-4F1A-B1C5-0D118476812C}">
      <dgm:prSet/>
      <dgm:spPr/>
      <dgm:t>
        <a:bodyPr/>
        <a:lstStyle/>
        <a:p>
          <a:r>
            <a:rPr lang="en-GB" b="1"/>
            <a:t>Achievable</a:t>
          </a:r>
          <a:endParaRPr lang="en-US"/>
        </a:p>
      </dgm:t>
    </dgm:pt>
    <dgm:pt modelId="{174D936C-7101-43A4-A93B-6E08F9B130C0}" type="parTrans" cxnId="{DF34639C-E0D2-4FF3-A56A-425D95CEB8B1}">
      <dgm:prSet/>
      <dgm:spPr/>
      <dgm:t>
        <a:bodyPr/>
        <a:lstStyle/>
        <a:p>
          <a:endParaRPr lang="en-US"/>
        </a:p>
      </dgm:t>
    </dgm:pt>
    <dgm:pt modelId="{0C1108E9-100A-4479-B98C-C03B8A9FDC4B}" type="sibTrans" cxnId="{DF34639C-E0D2-4FF3-A56A-425D95CEB8B1}">
      <dgm:prSet/>
      <dgm:spPr/>
      <dgm:t>
        <a:bodyPr/>
        <a:lstStyle/>
        <a:p>
          <a:endParaRPr lang="en-US"/>
        </a:p>
      </dgm:t>
    </dgm:pt>
    <dgm:pt modelId="{4839BF0A-E2C0-4FEC-A0F4-197AA51ABBB6}">
      <dgm:prSet/>
      <dgm:spPr/>
      <dgm:t>
        <a:bodyPr/>
        <a:lstStyle/>
        <a:p>
          <a:r>
            <a:rPr lang="en-GB"/>
            <a:t>Actions</a:t>
          </a:r>
          <a:endParaRPr lang="en-US"/>
        </a:p>
      </dgm:t>
    </dgm:pt>
    <dgm:pt modelId="{1D27EA9F-4E92-4FB6-BDCD-2C52975F3567}" type="parTrans" cxnId="{81C5513D-75C8-4741-B26A-51B70730A724}">
      <dgm:prSet/>
      <dgm:spPr/>
      <dgm:t>
        <a:bodyPr/>
        <a:lstStyle/>
        <a:p>
          <a:endParaRPr lang="en-US"/>
        </a:p>
      </dgm:t>
    </dgm:pt>
    <dgm:pt modelId="{6C53D6AC-765C-4E8B-99A5-2B6F180B7440}" type="sibTrans" cxnId="{81C5513D-75C8-4741-B26A-51B70730A724}">
      <dgm:prSet/>
      <dgm:spPr/>
      <dgm:t>
        <a:bodyPr/>
        <a:lstStyle/>
        <a:p>
          <a:endParaRPr lang="en-US"/>
        </a:p>
      </dgm:t>
    </dgm:pt>
    <dgm:pt modelId="{98A613E6-2686-4D1C-AE76-36A0A35A2334}">
      <dgm:prSet/>
      <dgm:spPr/>
      <dgm:t>
        <a:bodyPr/>
        <a:lstStyle/>
        <a:p>
          <a:r>
            <a:rPr lang="en-GB"/>
            <a:t>Implement a marketing and PR campaign with targeted messaging to travel trade professionals, academics, and culinary ambassadors using digital platforms, industry newsletters, and trade shows. (Rogers &amp; Wynn-Moylan, 2023)</a:t>
          </a:r>
          <a:endParaRPr lang="en-US"/>
        </a:p>
      </dgm:t>
    </dgm:pt>
    <dgm:pt modelId="{FD3DB0AE-015E-4D66-96C0-ADB6F61A9121}" type="parTrans" cxnId="{0D7EB34B-CD9A-4F3D-87FF-74629E1352AF}">
      <dgm:prSet/>
      <dgm:spPr/>
      <dgm:t>
        <a:bodyPr/>
        <a:lstStyle/>
        <a:p>
          <a:endParaRPr lang="en-US"/>
        </a:p>
      </dgm:t>
    </dgm:pt>
    <dgm:pt modelId="{4D3EACC5-4908-43FC-A90D-AC76DDA281F7}" type="sibTrans" cxnId="{0D7EB34B-CD9A-4F3D-87FF-74629E1352AF}">
      <dgm:prSet/>
      <dgm:spPr/>
      <dgm:t>
        <a:bodyPr/>
        <a:lstStyle/>
        <a:p>
          <a:endParaRPr lang="en-US"/>
        </a:p>
      </dgm:t>
    </dgm:pt>
    <dgm:pt modelId="{2785D70F-DE93-482F-8553-529B7FE8DC65}">
      <dgm:prSet/>
      <dgm:spPr/>
      <dgm:t>
        <a:bodyPr/>
        <a:lstStyle/>
        <a:p>
          <a:r>
            <a:rPr lang="en-GB" dirty="0"/>
            <a:t>Resource Allocation</a:t>
          </a:r>
          <a:endParaRPr lang="en-US" dirty="0"/>
        </a:p>
      </dgm:t>
    </dgm:pt>
    <dgm:pt modelId="{B80B651D-4B3A-441A-920C-BDBBF267636E}" type="parTrans" cxnId="{5324F5A1-4212-4F9D-BBBB-EAD719A9DFE2}">
      <dgm:prSet/>
      <dgm:spPr/>
      <dgm:t>
        <a:bodyPr/>
        <a:lstStyle/>
        <a:p>
          <a:endParaRPr lang="en-US"/>
        </a:p>
      </dgm:t>
    </dgm:pt>
    <dgm:pt modelId="{00785EEE-58FB-45B0-A5AA-886F9FE1F226}" type="sibTrans" cxnId="{5324F5A1-4212-4F9D-BBBB-EAD719A9DFE2}">
      <dgm:prSet/>
      <dgm:spPr/>
      <dgm:t>
        <a:bodyPr/>
        <a:lstStyle/>
        <a:p>
          <a:endParaRPr lang="en-US"/>
        </a:p>
      </dgm:t>
    </dgm:pt>
    <dgm:pt modelId="{A89C2342-6214-437A-9B3E-87265CD8158B}">
      <dgm:prSet/>
      <dgm:spPr/>
      <dgm:t>
        <a:bodyPr/>
        <a:lstStyle/>
        <a:p>
          <a:r>
            <a:rPr lang="en-GB" dirty="0"/>
            <a:t>Allocate £18,000 for marketing and PR to cover ads, influencer outreach, and content creation. (Eventbrite, 2024)</a:t>
          </a:r>
          <a:endParaRPr lang="en-US" dirty="0"/>
        </a:p>
      </dgm:t>
    </dgm:pt>
    <dgm:pt modelId="{E23B972D-A7CE-4048-A456-30B29B17558F}" type="parTrans" cxnId="{52A5C9B8-2ECB-4635-AD91-5AAE85A2A5C8}">
      <dgm:prSet/>
      <dgm:spPr/>
      <dgm:t>
        <a:bodyPr/>
        <a:lstStyle/>
        <a:p>
          <a:endParaRPr lang="en-US"/>
        </a:p>
      </dgm:t>
    </dgm:pt>
    <dgm:pt modelId="{927329F6-09FB-479D-AAAD-86092E9073F9}" type="sibTrans" cxnId="{52A5C9B8-2ECB-4635-AD91-5AAE85A2A5C8}">
      <dgm:prSet/>
      <dgm:spPr/>
      <dgm:t>
        <a:bodyPr/>
        <a:lstStyle/>
        <a:p>
          <a:endParaRPr lang="en-US"/>
        </a:p>
      </dgm:t>
    </dgm:pt>
    <dgm:pt modelId="{89C4FFAE-339D-4CB1-9B73-9044FD5D7C30}">
      <dgm:prSet/>
      <dgm:spPr/>
      <dgm:t>
        <a:bodyPr/>
        <a:lstStyle/>
        <a:p>
          <a:r>
            <a:rPr lang="en-GB" b="1"/>
            <a:t>Relevant</a:t>
          </a:r>
          <a:endParaRPr lang="en-US"/>
        </a:p>
      </dgm:t>
    </dgm:pt>
    <dgm:pt modelId="{B8F87042-7BCF-46DD-91DD-FDF1E5DA5700}" type="parTrans" cxnId="{4E228B35-0F38-4A3C-96D2-A494F4F45549}">
      <dgm:prSet/>
      <dgm:spPr/>
      <dgm:t>
        <a:bodyPr/>
        <a:lstStyle/>
        <a:p>
          <a:endParaRPr lang="en-US"/>
        </a:p>
      </dgm:t>
    </dgm:pt>
    <dgm:pt modelId="{9AECB29F-428A-48B4-A0F3-61EB3498327F}" type="sibTrans" cxnId="{4E228B35-0F38-4A3C-96D2-A494F4F45549}">
      <dgm:prSet/>
      <dgm:spPr/>
      <dgm:t>
        <a:bodyPr/>
        <a:lstStyle/>
        <a:p>
          <a:endParaRPr lang="en-US"/>
        </a:p>
      </dgm:t>
    </dgm:pt>
    <dgm:pt modelId="{BC9F1123-9C5D-4538-A5E0-47C8A54F2D6B}">
      <dgm:prSet/>
      <dgm:spPr/>
      <dgm:t>
        <a:bodyPr/>
        <a:lstStyle/>
        <a:p>
          <a:r>
            <a:rPr lang="en-GB"/>
            <a:t>Strategic Fit</a:t>
          </a:r>
          <a:endParaRPr lang="en-US"/>
        </a:p>
      </dgm:t>
    </dgm:pt>
    <dgm:pt modelId="{59400E82-3F8F-41D3-B7CF-991F0246D7B8}" type="parTrans" cxnId="{3351D716-A60B-4DBE-A05D-015DFA010A08}">
      <dgm:prSet/>
      <dgm:spPr/>
      <dgm:t>
        <a:bodyPr/>
        <a:lstStyle/>
        <a:p>
          <a:endParaRPr lang="en-US"/>
        </a:p>
      </dgm:t>
    </dgm:pt>
    <dgm:pt modelId="{E4F3B2A3-B7B4-4910-A911-068E720BB0B0}" type="sibTrans" cxnId="{3351D716-A60B-4DBE-A05D-015DFA010A08}">
      <dgm:prSet/>
      <dgm:spPr/>
      <dgm:t>
        <a:bodyPr/>
        <a:lstStyle/>
        <a:p>
          <a:endParaRPr lang="en-US"/>
        </a:p>
      </dgm:t>
    </dgm:pt>
    <dgm:pt modelId="{794D5700-FB5F-4B29-9D9A-DF23C1C0426B}">
      <dgm:prSet/>
      <dgm:spPr/>
      <dgm:t>
        <a:bodyPr/>
        <a:lstStyle/>
        <a:p>
          <a:r>
            <a:rPr lang="en-GB"/>
            <a:t>Aligns with Visit Wales strategic goals to promote regional tourism and position Cardiff as a prominent cultural and culinary destination in Europe (Visit Britain, 2025). (Visit Britain, 2025)</a:t>
          </a:r>
          <a:endParaRPr lang="en-US"/>
        </a:p>
      </dgm:t>
    </dgm:pt>
    <dgm:pt modelId="{222B6A78-AD2A-410F-ABD4-C89FD157FEE4}" type="parTrans" cxnId="{75E66AA5-B9F2-4037-8045-411E6FB3667C}">
      <dgm:prSet/>
      <dgm:spPr/>
      <dgm:t>
        <a:bodyPr/>
        <a:lstStyle/>
        <a:p>
          <a:endParaRPr lang="en-US"/>
        </a:p>
      </dgm:t>
    </dgm:pt>
    <dgm:pt modelId="{20658979-2913-4BEE-82B7-3A565F6D3701}" type="sibTrans" cxnId="{75E66AA5-B9F2-4037-8045-411E6FB3667C}">
      <dgm:prSet/>
      <dgm:spPr/>
      <dgm:t>
        <a:bodyPr/>
        <a:lstStyle/>
        <a:p>
          <a:endParaRPr lang="en-US"/>
        </a:p>
      </dgm:t>
    </dgm:pt>
    <dgm:pt modelId="{CEC2382F-B979-47F3-AEC4-AE8F5D7EA993}">
      <dgm:prSet/>
      <dgm:spPr/>
      <dgm:t>
        <a:bodyPr/>
        <a:lstStyle/>
        <a:p>
          <a:r>
            <a:rPr lang="en-GB"/>
            <a:t>Community Impact</a:t>
          </a:r>
          <a:endParaRPr lang="en-US"/>
        </a:p>
      </dgm:t>
    </dgm:pt>
    <dgm:pt modelId="{E1A7D3AC-34CF-43E4-B799-629EDDD0E1C2}" type="parTrans" cxnId="{0F762C15-216F-4EDE-BA68-58D5A6410985}">
      <dgm:prSet/>
      <dgm:spPr/>
      <dgm:t>
        <a:bodyPr/>
        <a:lstStyle/>
        <a:p>
          <a:endParaRPr lang="en-US"/>
        </a:p>
      </dgm:t>
    </dgm:pt>
    <dgm:pt modelId="{20B762E5-D7B7-415B-9AD5-14E8570A7217}" type="sibTrans" cxnId="{0F762C15-216F-4EDE-BA68-58D5A6410985}">
      <dgm:prSet/>
      <dgm:spPr/>
      <dgm:t>
        <a:bodyPr/>
        <a:lstStyle/>
        <a:p>
          <a:endParaRPr lang="en-US"/>
        </a:p>
      </dgm:t>
    </dgm:pt>
    <dgm:pt modelId="{051FB51F-0A08-4BF6-93B5-AFBC337D82F2}">
      <dgm:prSet/>
      <dgm:spPr/>
      <dgm:t>
        <a:bodyPr/>
        <a:lstStyle/>
        <a:p>
          <a:r>
            <a:rPr lang="en-GB"/>
            <a:t>Supports local businesses, artisans, and cultural institutions by integrating them into the event’s exhibition and Welsh Taste Trail. (Hall &amp; Gossling, 2018)</a:t>
          </a:r>
          <a:endParaRPr lang="en-US"/>
        </a:p>
      </dgm:t>
    </dgm:pt>
    <dgm:pt modelId="{1AFDBA51-15E9-4EEA-BE45-D8243C2D10E8}" type="parTrans" cxnId="{A44D338F-5E5D-4E8D-9DC8-B824165A2082}">
      <dgm:prSet/>
      <dgm:spPr/>
      <dgm:t>
        <a:bodyPr/>
        <a:lstStyle/>
        <a:p>
          <a:endParaRPr lang="en-US"/>
        </a:p>
      </dgm:t>
    </dgm:pt>
    <dgm:pt modelId="{48B698E0-3D15-45C9-A351-7477590AE345}" type="sibTrans" cxnId="{A44D338F-5E5D-4E8D-9DC8-B824165A2082}">
      <dgm:prSet/>
      <dgm:spPr/>
      <dgm:t>
        <a:bodyPr/>
        <a:lstStyle/>
        <a:p>
          <a:endParaRPr lang="en-US"/>
        </a:p>
      </dgm:t>
    </dgm:pt>
    <dgm:pt modelId="{49DF9980-7BBC-4B94-88B8-DB96D39B185A}">
      <dgm:prSet/>
      <dgm:spPr/>
      <dgm:t>
        <a:bodyPr/>
        <a:lstStyle/>
        <a:p>
          <a:r>
            <a:rPr lang="en-GB" b="1"/>
            <a:t>Time-bound</a:t>
          </a:r>
          <a:endParaRPr lang="en-US"/>
        </a:p>
      </dgm:t>
    </dgm:pt>
    <dgm:pt modelId="{A23C352B-E166-42B3-BADD-953C4F2C1273}" type="parTrans" cxnId="{DC336D3E-5814-4CFA-BCA1-71A8DC3FA88B}">
      <dgm:prSet/>
      <dgm:spPr/>
      <dgm:t>
        <a:bodyPr/>
        <a:lstStyle/>
        <a:p>
          <a:endParaRPr lang="en-US"/>
        </a:p>
      </dgm:t>
    </dgm:pt>
    <dgm:pt modelId="{72A90FE5-8809-4387-8088-ABBFD75F4A70}" type="sibTrans" cxnId="{DC336D3E-5814-4CFA-BCA1-71A8DC3FA88B}">
      <dgm:prSet/>
      <dgm:spPr/>
      <dgm:t>
        <a:bodyPr/>
        <a:lstStyle/>
        <a:p>
          <a:endParaRPr lang="en-US"/>
        </a:p>
      </dgm:t>
    </dgm:pt>
    <dgm:pt modelId="{73579475-7F4F-40F5-A3B7-C3E3D031673C}">
      <dgm:prSet/>
      <dgm:spPr/>
      <dgm:t>
        <a:bodyPr/>
        <a:lstStyle/>
        <a:p>
          <a:r>
            <a:rPr lang="en-GB"/>
            <a:t>Timeline</a:t>
          </a:r>
          <a:endParaRPr lang="en-US"/>
        </a:p>
      </dgm:t>
    </dgm:pt>
    <dgm:pt modelId="{A454B118-0E71-4C25-B144-A9710B5C7569}" type="parTrans" cxnId="{1F79789C-6958-4409-9505-EFE3462E0F5A}">
      <dgm:prSet/>
      <dgm:spPr/>
      <dgm:t>
        <a:bodyPr/>
        <a:lstStyle/>
        <a:p>
          <a:endParaRPr lang="en-US"/>
        </a:p>
      </dgm:t>
    </dgm:pt>
    <dgm:pt modelId="{0709F3BF-E318-4BC6-9E61-DF91A631D4DF}" type="sibTrans" cxnId="{1F79789C-6958-4409-9505-EFE3462E0F5A}">
      <dgm:prSet/>
      <dgm:spPr/>
      <dgm:t>
        <a:bodyPr/>
        <a:lstStyle/>
        <a:p>
          <a:endParaRPr lang="en-US"/>
        </a:p>
      </dgm:t>
    </dgm:pt>
    <dgm:pt modelId="{32752F2C-1D60-4530-A32F-5230E8C5A04B}">
      <dgm:prSet/>
      <dgm:spPr/>
      <dgm:t>
        <a:bodyPr/>
        <a:lstStyle/>
        <a:p>
          <a:r>
            <a:rPr lang="en-GB" dirty="0"/>
            <a:t>Execute marketing strategies and secure sponsorships by March 2025, finalize all exhibitor contracts by April 2025, and complete all delegate registration processes by June 2025. (ICC Wales, 2025) </a:t>
          </a:r>
          <a:endParaRPr lang="en-US" dirty="0"/>
        </a:p>
      </dgm:t>
    </dgm:pt>
    <dgm:pt modelId="{0E655CEE-99EA-42B3-A10A-5AA03BCF2548}" type="parTrans" cxnId="{6871908A-FFD6-4AC7-A1A6-DDC154F181DB}">
      <dgm:prSet/>
      <dgm:spPr/>
      <dgm:t>
        <a:bodyPr/>
        <a:lstStyle/>
        <a:p>
          <a:endParaRPr lang="en-US"/>
        </a:p>
      </dgm:t>
    </dgm:pt>
    <dgm:pt modelId="{CEA9D21D-FDA7-469E-8229-0B7A6F5A2DB3}" type="sibTrans" cxnId="{6871908A-FFD6-4AC7-A1A6-DDC154F181DB}">
      <dgm:prSet/>
      <dgm:spPr/>
      <dgm:t>
        <a:bodyPr/>
        <a:lstStyle/>
        <a:p>
          <a:endParaRPr lang="en-US"/>
        </a:p>
      </dgm:t>
    </dgm:pt>
    <dgm:pt modelId="{11AC0407-0BBB-8940-97FE-EBA788EDE39C}" type="pres">
      <dgm:prSet presAssocID="{20F4B5FD-80E5-420D-9F99-88D0BBB452F1}" presName="diagram" presStyleCnt="0">
        <dgm:presLayoutVars>
          <dgm:dir/>
          <dgm:resizeHandles val="exact"/>
        </dgm:presLayoutVars>
      </dgm:prSet>
      <dgm:spPr/>
    </dgm:pt>
    <dgm:pt modelId="{1FF47592-CF2E-6343-9041-B189E34EBDC0}" type="pres">
      <dgm:prSet presAssocID="{DBDDFB78-E4A5-4D04-9418-24B5D2D5EF38}" presName="node" presStyleLbl="node1" presStyleIdx="0" presStyleCnt="22">
        <dgm:presLayoutVars>
          <dgm:bulletEnabled val="1"/>
        </dgm:presLayoutVars>
      </dgm:prSet>
      <dgm:spPr/>
    </dgm:pt>
    <dgm:pt modelId="{4E9FDE6F-3655-7C43-A36E-2A40A17FAAF8}" type="pres">
      <dgm:prSet presAssocID="{D2429327-EDF4-480F-82E3-36B605EE2E2D}" presName="sibTrans" presStyleCnt="0"/>
      <dgm:spPr/>
    </dgm:pt>
    <dgm:pt modelId="{AFA43E87-8F8C-6E4A-97F8-B90BEE16EC5E}" type="pres">
      <dgm:prSet presAssocID="{D8101583-B99A-47A4-83E4-2CD7615C7CF8}" presName="node" presStyleLbl="node1" presStyleIdx="1" presStyleCnt="22">
        <dgm:presLayoutVars>
          <dgm:bulletEnabled val="1"/>
        </dgm:presLayoutVars>
      </dgm:prSet>
      <dgm:spPr/>
    </dgm:pt>
    <dgm:pt modelId="{11CCB9EE-8423-3145-BE10-E07CF48A30DC}" type="pres">
      <dgm:prSet presAssocID="{B5D52C88-D9DC-4AB2-B39E-E0069ED7D694}" presName="sibTrans" presStyleCnt="0"/>
      <dgm:spPr/>
    </dgm:pt>
    <dgm:pt modelId="{20F86FDA-1275-034B-BA19-3956BB488467}" type="pres">
      <dgm:prSet presAssocID="{30CBA20F-2DC0-45D8-AE9C-560384555F52}" presName="node" presStyleLbl="node1" presStyleIdx="2" presStyleCnt="22">
        <dgm:presLayoutVars>
          <dgm:bulletEnabled val="1"/>
        </dgm:presLayoutVars>
      </dgm:prSet>
      <dgm:spPr/>
    </dgm:pt>
    <dgm:pt modelId="{4B11785D-9A28-6B4E-8DD0-67066AFDC0FF}" type="pres">
      <dgm:prSet presAssocID="{E117C7DF-FA45-4726-B050-77F425E04EA5}" presName="sibTrans" presStyleCnt="0"/>
      <dgm:spPr/>
    </dgm:pt>
    <dgm:pt modelId="{4B73A5C1-4E85-F04E-A7E4-7120648B4B85}" type="pres">
      <dgm:prSet presAssocID="{2582F141-81FF-43BD-9F50-7BC4DB6B4218}" presName="node" presStyleLbl="node1" presStyleIdx="3" presStyleCnt="22">
        <dgm:presLayoutVars>
          <dgm:bulletEnabled val="1"/>
        </dgm:presLayoutVars>
      </dgm:prSet>
      <dgm:spPr/>
    </dgm:pt>
    <dgm:pt modelId="{AB97D9E6-1611-2043-84CB-5ABAC602B067}" type="pres">
      <dgm:prSet presAssocID="{6A9612CC-F872-46FB-A955-40CE49C624E6}" presName="sibTrans" presStyleCnt="0"/>
      <dgm:spPr/>
    </dgm:pt>
    <dgm:pt modelId="{2C1D5041-08B8-484B-8C3E-BE3322BBAB4C}" type="pres">
      <dgm:prSet presAssocID="{94A87E76-8F88-4828-95C3-F44DDE831335}" presName="node" presStyleLbl="node1" presStyleIdx="4" presStyleCnt="22">
        <dgm:presLayoutVars>
          <dgm:bulletEnabled val="1"/>
        </dgm:presLayoutVars>
      </dgm:prSet>
      <dgm:spPr/>
    </dgm:pt>
    <dgm:pt modelId="{AA7C85BB-B3C1-2446-971D-1BBF40F2C470}" type="pres">
      <dgm:prSet presAssocID="{C96A013F-052E-4D7B-98D4-D33C98E268B9}" presName="sibTrans" presStyleCnt="0"/>
      <dgm:spPr/>
    </dgm:pt>
    <dgm:pt modelId="{E2044872-4318-C04F-A2D2-F820590D4BDA}" type="pres">
      <dgm:prSet presAssocID="{CB4D125B-B6BA-404F-9D6C-8346BFB8D650}" presName="node" presStyleLbl="node1" presStyleIdx="5" presStyleCnt="22">
        <dgm:presLayoutVars>
          <dgm:bulletEnabled val="1"/>
        </dgm:presLayoutVars>
      </dgm:prSet>
      <dgm:spPr/>
    </dgm:pt>
    <dgm:pt modelId="{C9ED0A78-0134-BD41-A419-C93AF0514F3A}" type="pres">
      <dgm:prSet presAssocID="{8A509441-FDA0-4664-8BA6-A8BE06908714}" presName="sibTrans" presStyleCnt="0"/>
      <dgm:spPr/>
    </dgm:pt>
    <dgm:pt modelId="{676A74F6-42FC-EF4F-BF32-8709703559A9}" type="pres">
      <dgm:prSet presAssocID="{4D7B74BE-F192-45B6-85E8-5483D5F7F920}" presName="node" presStyleLbl="node1" presStyleIdx="6" presStyleCnt="22">
        <dgm:presLayoutVars>
          <dgm:bulletEnabled val="1"/>
        </dgm:presLayoutVars>
      </dgm:prSet>
      <dgm:spPr/>
    </dgm:pt>
    <dgm:pt modelId="{47B01CA9-3916-A541-ACB7-68E8213CA8B9}" type="pres">
      <dgm:prSet presAssocID="{C5580672-4756-46C2-949C-AC266C373036}" presName="sibTrans" presStyleCnt="0"/>
      <dgm:spPr/>
    </dgm:pt>
    <dgm:pt modelId="{EEFD9F9D-CFDC-944C-8676-87E34A089425}" type="pres">
      <dgm:prSet presAssocID="{B55C883C-2720-476B-89B8-CAC29CF18459}" presName="node" presStyleLbl="node1" presStyleIdx="7" presStyleCnt="22">
        <dgm:presLayoutVars>
          <dgm:bulletEnabled val="1"/>
        </dgm:presLayoutVars>
      </dgm:prSet>
      <dgm:spPr/>
    </dgm:pt>
    <dgm:pt modelId="{8199949F-543C-E042-8069-4672E546FF49}" type="pres">
      <dgm:prSet presAssocID="{7C50E484-2585-4E01-A9FB-706D00133499}" presName="sibTrans" presStyleCnt="0"/>
      <dgm:spPr/>
    </dgm:pt>
    <dgm:pt modelId="{F29D2BE3-1FE8-AA48-AE71-91498801D8ED}" type="pres">
      <dgm:prSet presAssocID="{28324C62-674F-4A74-B44B-70C272F04685}" presName="node" presStyleLbl="node1" presStyleIdx="8" presStyleCnt="22">
        <dgm:presLayoutVars>
          <dgm:bulletEnabled val="1"/>
        </dgm:presLayoutVars>
      </dgm:prSet>
      <dgm:spPr/>
    </dgm:pt>
    <dgm:pt modelId="{9F873062-5995-6348-BECD-3170CDE0D7CE}" type="pres">
      <dgm:prSet presAssocID="{EADB72D3-0423-41E1-9805-8E46B5FB8450}" presName="sibTrans" presStyleCnt="0"/>
      <dgm:spPr/>
    </dgm:pt>
    <dgm:pt modelId="{265F20BC-F018-1C4E-BF2F-3E17ECF4EE29}" type="pres">
      <dgm:prSet presAssocID="{9051E073-7347-4F1A-B1C5-0D118476812C}" presName="node" presStyleLbl="node1" presStyleIdx="9" presStyleCnt="22">
        <dgm:presLayoutVars>
          <dgm:bulletEnabled val="1"/>
        </dgm:presLayoutVars>
      </dgm:prSet>
      <dgm:spPr/>
    </dgm:pt>
    <dgm:pt modelId="{DBED4DA0-4C7B-0046-9FAF-EFFB6486CC98}" type="pres">
      <dgm:prSet presAssocID="{0C1108E9-100A-4479-B98C-C03B8A9FDC4B}" presName="sibTrans" presStyleCnt="0"/>
      <dgm:spPr/>
    </dgm:pt>
    <dgm:pt modelId="{3C44422D-4195-954A-A8C6-534BB3B1C4C5}" type="pres">
      <dgm:prSet presAssocID="{4839BF0A-E2C0-4FEC-A0F4-197AA51ABBB6}" presName="node" presStyleLbl="node1" presStyleIdx="10" presStyleCnt="22">
        <dgm:presLayoutVars>
          <dgm:bulletEnabled val="1"/>
        </dgm:presLayoutVars>
      </dgm:prSet>
      <dgm:spPr/>
    </dgm:pt>
    <dgm:pt modelId="{8D62A984-ABBE-2042-89E7-A757DC2E4741}" type="pres">
      <dgm:prSet presAssocID="{6C53D6AC-765C-4E8B-99A5-2B6F180B7440}" presName="sibTrans" presStyleCnt="0"/>
      <dgm:spPr/>
    </dgm:pt>
    <dgm:pt modelId="{DEB14009-C329-7444-B1A5-B79EF0842A84}" type="pres">
      <dgm:prSet presAssocID="{98A613E6-2686-4D1C-AE76-36A0A35A2334}" presName="node" presStyleLbl="node1" presStyleIdx="11" presStyleCnt="22">
        <dgm:presLayoutVars>
          <dgm:bulletEnabled val="1"/>
        </dgm:presLayoutVars>
      </dgm:prSet>
      <dgm:spPr/>
    </dgm:pt>
    <dgm:pt modelId="{5F5C2FBE-D9AF-2845-921A-29564B150549}" type="pres">
      <dgm:prSet presAssocID="{4D3EACC5-4908-43FC-A90D-AC76DDA281F7}" presName="sibTrans" presStyleCnt="0"/>
      <dgm:spPr/>
    </dgm:pt>
    <dgm:pt modelId="{D81C875E-7B79-7443-9D6E-5EA66A7D325B}" type="pres">
      <dgm:prSet presAssocID="{2785D70F-DE93-482F-8553-529B7FE8DC65}" presName="node" presStyleLbl="node1" presStyleIdx="12" presStyleCnt="22">
        <dgm:presLayoutVars>
          <dgm:bulletEnabled val="1"/>
        </dgm:presLayoutVars>
      </dgm:prSet>
      <dgm:spPr/>
    </dgm:pt>
    <dgm:pt modelId="{F3763209-E69D-524F-82F6-C12F9B02655D}" type="pres">
      <dgm:prSet presAssocID="{00785EEE-58FB-45B0-A5AA-886F9FE1F226}" presName="sibTrans" presStyleCnt="0"/>
      <dgm:spPr/>
    </dgm:pt>
    <dgm:pt modelId="{EF3DE5A3-4DCB-DB44-83D3-B771D92E6619}" type="pres">
      <dgm:prSet presAssocID="{A89C2342-6214-437A-9B3E-87265CD8158B}" presName="node" presStyleLbl="node1" presStyleIdx="13" presStyleCnt="22">
        <dgm:presLayoutVars>
          <dgm:bulletEnabled val="1"/>
        </dgm:presLayoutVars>
      </dgm:prSet>
      <dgm:spPr/>
    </dgm:pt>
    <dgm:pt modelId="{FCE145BD-35E9-1345-8EDF-F1219B673879}" type="pres">
      <dgm:prSet presAssocID="{927329F6-09FB-479D-AAAD-86092E9073F9}" presName="sibTrans" presStyleCnt="0"/>
      <dgm:spPr/>
    </dgm:pt>
    <dgm:pt modelId="{FD3D6C25-CBEF-9645-8572-A8BF57DD4D5C}" type="pres">
      <dgm:prSet presAssocID="{89C4FFAE-339D-4CB1-9B73-9044FD5D7C30}" presName="node" presStyleLbl="node1" presStyleIdx="14" presStyleCnt="22">
        <dgm:presLayoutVars>
          <dgm:bulletEnabled val="1"/>
        </dgm:presLayoutVars>
      </dgm:prSet>
      <dgm:spPr/>
    </dgm:pt>
    <dgm:pt modelId="{62FE8B51-CDF1-0E4B-B013-172D8D7109B0}" type="pres">
      <dgm:prSet presAssocID="{9AECB29F-428A-48B4-A0F3-61EB3498327F}" presName="sibTrans" presStyleCnt="0"/>
      <dgm:spPr/>
    </dgm:pt>
    <dgm:pt modelId="{728233DD-BE6A-4A4F-99C5-AE38B84B0872}" type="pres">
      <dgm:prSet presAssocID="{BC9F1123-9C5D-4538-A5E0-47C8A54F2D6B}" presName="node" presStyleLbl="node1" presStyleIdx="15" presStyleCnt="22">
        <dgm:presLayoutVars>
          <dgm:bulletEnabled val="1"/>
        </dgm:presLayoutVars>
      </dgm:prSet>
      <dgm:spPr/>
    </dgm:pt>
    <dgm:pt modelId="{7919FFD1-75DC-3849-BB15-F6DD5BA74F15}" type="pres">
      <dgm:prSet presAssocID="{E4F3B2A3-B7B4-4910-A911-068E720BB0B0}" presName="sibTrans" presStyleCnt="0"/>
      <dgm:spPr/>
    </dgm:pt>
    <dgm:pt modelId="{E6ECDDF2-4F09-1440-BE18-F6D23DEBE9D4}" type="pres">
      <dgm:prSet presAssocID="{794D5700-FB5F-4B29-9D9A-DF23C1C0426B}" presName="node" presStyleLbl="node1" presStyleIdx="16" presStyleCnt="22" custLinFactNeighborX="1457" custLinFactNeighborY="0">
        <dgm:presLayoutVars>
          <dgm:bulletEnabled val="1"/>
        </dgm:presLayoutVars>
      </dgm:prSet>
      <dgm:spPr/>
    </dgm:pt>
    <dgm:pt modelId="{98B1AE38-756C-8D43-8128-1BBAFF0CA5FC}" type="pres">
      <dgm:prSet presAssocID="{20658979-2913-4BEE-82B7-3A565F6D3701}" presName="sibTrans" presStyleCnt="0"/>
      <dgm:spPr/>
    </dgm:pt>
    <dgm:pt modelId="{FC3A1557-7DB3-8C46-9880-1498033D5B9C}" type="pres">
      <dgm:prSet presAssocID="{CEC2382F-B979-47F3-AEC4-AE8F5D7EA993}" presName="node" presStyleLbl="node1" presStyleIdx="17" presStyleCnt="22">
        <dgm:presLayoutVars>
          <dgm:bulletEnabled val="1"/>
        </dgm:presLayoutVars>
      </dgm:prSet>
      <dgm:spPr/>
    </dgm:pt>
    <dgm:pt modelId="{1313FCF1-CE03-4C4A-8763-3F1B3F72753B}" type="pres">
      <dgm:prSet presAssocID="{20B762E5-D7B7-415B-9AD5-14E8570A7217}" presName="sibTrans" presStyleCnt="0"/>
      <dgm:spPr/>
    </dgm:pt>
    <dgm:pt modelId="{B0003339-1D51-C44D-8FDB-2E7DAF5EEC3C}" type="pres">
      <dgm:prSet presAssocID="{051FB51F-0A08-4BF6-93B5-AFBC337D82F2}" presName="node" presStyleLbl="node1" presStyleIdx="18" presStyleCnt="22">
        <dgm:presLayoutVars>
          <dgm:bulletEnabled val="1"/>
        </dgm:presLayoutVars>
      </dgm:prSet>
      <dgm:spPr/>
    </dgm:pt>
    <dgm:pt modelId="{4260576E-3463-4348-B98F-806A10989028}" type="pres">
      <dgm:prSet presAssocID="{48B698E0-3D15-45C9-A351-7477590AE345}" presName="sibTrans" presStyleCnt="0"/>
      <dgm:spPr/>
    </dgm:pt>
    <dgm:pt modelId="{26389957-4B3B-DB4B-B582-A853BC2D4B6F}" type="pres">
      <dgm:prSet presAssocID="{49DF9980-7BBC-4B94-88B8-DB96D39B185A}" presName="node" presStyleLbl="node1" presStyleIdx="19" presStyleCnt="22">
        <dgm:presLayoutVars>
          <dgm:bulletEnabled val="1"/>
        </dgm:presLayoutVars>
      </dgm:prSet>
      <dgm:spPr/>
    </dgm:pt>
    <dgm:pt modelId="{BD0F670B-BF0C-B041-9107-D70AFE2ED147}" type="pres">
      <dgm:prSet presAssocID="{72A90FE5-8809-4387-8088-ABBFD75F4A70}" presName="sibTrans" presStyleCnt="0"/>
      <dgm:spPr/>
    </dgm:pt>
    <dgm:pt modelId="{EE36261A-CBA9-104A-A0A5-C5174C5111D0}" type="pres">
      <dgm:prSet presAssocID="{73579475-7F4F-40F5-A3B7-C3E3D031673C}" presName="node" presStyleLbl="node1" presStyleIdx="20" presStyleCnt="22">
        <dgm:presLayoutVars>
          <dgm:bulletEnabled val="1"/>
        </dgm:presLayoutVars>
      </dgm:prSet>
      <dgm:spPr/>
    </dgm:pt>
    <dgm:pt modelId="{89831860-FA27-0C44-B263-C6DB5152AF3E}" type="pres">
      <dgm:prSet presAssocID="{0709F3BF-E318-4BC6-9E61-DF91A631D4DF}" presName="sibTrans" presStyleCnt="0"/>
      <dgm:spPr/>
    </dgm:pt>
    <dgm:pt modelId="{C44D1098-1DFC-BF4C-BE8B-E20E10E4043D}" type="pres">
      <dgm:prSet presAssocID="{32752F2C-1D60-4530-A32F-5230E8C5A04B}" presName="node" presStyleLbl="node1" presStyleIdx="21" presStyleCnt="22">
        <dgm:presLayoutVars>
          <dgm:bulletEnabled val="1"/>
        </dgm:presLayoutVars>
      </dgm:prSet>
      <dgm:spPr/>
    </dgm:pt>
  </dgm:ptLst>
  <dgm:cxnLst>
    <dgm:cxn modelId="{55652804-BFF9-B24E-9FE9-B2711E69FEB8}" type="presOf" srcId="{D8101583-B99A-47A4-83E4-2CD7615C7CF8}" destId="{AFA43E87-8F8C-6E4A-97F8-B90BEE16EC5E}" srcOrd="0" destOrd="0" presId="urn:microsoft.com/office/officeart/2005/8/layout/default"/>
    <dgm:cxn modelId="{9D14E504-EE5C-43CF-A958-5BAF0EDA1145}" srcId="{20F4B5FD-80E5-420D-9F99-88D0BBB452F1}" destId="{4D7B74BE-F192-45B6-85E8-5483D5F7F920}" srcOrd="6" destOrd="0" parTransId="{6E09430C-4447-4E11-90F5-45BDC71F8A97}" sibTransId="{C5580672-4756-46C2-949C-AC266C373036}"/>
    <dgm:cxn modelId="{74AF3607-40BC-433F-85A6-F7AB9FA608A4}" srcId="{20F4B5FD-80E5-420D-9F99-88D0BBB452F1}" destId="{D8101583-B99A-47A4-83E4-2CD7615C7CF8}" srcOrd="1" destOrd="0" parTransId="{5D824F0C-B098-4A1B-8C78-7D7FACB8738C}" sibTransId="{B5D52C88-D9DC-4AB2-B39E-E0069ED7D694}"/>
    <dgm:cxn modelId="{90F9B407-76C4-2A43-B4CE-70775A283703}" type="presOf" srcId="{DBDDFB78-E4A5-4D04-9418-24B5D2D5EF38}" destId="{1FF47592-CF2E-6343-9041-B189E34EBDC0}" srcOrd="0" destOrd="0" presId="urn:microsoft.com/office/officeart/2005/8/layout/default"/>
    <dgm:cxn modelId="{016E5D11-5308-41CB-9D28-5A2406796220}" srcId="{20F4B5FD-80E5-420D-9F99-88D0BBB452F1}" destId="{B55C883C-2720-476B-89B8-CAC29CF18459}" srcOrd="7" destOrd="0" parTransId="{222B8221-1429-4238-8915-DF7B70730595}" sibTransId="{7C50E484-2585-4E01-A9FB-706D00133499}"/>
    <dgm:cxn modelId="{168BD511-3161-4D44-86A5-C8D631EAFA93}" type="presOf" srcId="{28324C62-674F-4A74-B44B-70C272F04685}" destId="{F29D2BE3-1FE8-AA48-AE71-91498801D8ED}" srcOrd="0" destOrd="0" presId="urn:microsoft.com/office/officeart/2005/8/layout/default"/>
    <dgm:cxn modelId="{0F762C15-216F-4EDE-BA68-58D5A6410985}" srcId="{20F4B5FD-80E5-420D-9F99-88D0BBB452F1}" destId="{CEC2382F-B979-47F3-AEC4-AE8F5D7EA993}" srcOrd="17" destOrd="0" parTransId="{E1A7D3AC-34CF-43E4-B799-629EDDD0E1C2}" sibTransId="{20B762E5-D7B7-415B-9AD5-14E8570A7217}"/>
    <dgm:cxn modelId="{3351D716-A60B-4DBE-A05D-015DFA010A08}" srcId="{20F4B5FD-80E5-420D-9F99-88D0BBB452F1}" destId="{BC9F1123-9C5D-4538-A5E0-47C8A54F2D6B}" srcOrd="15" destOrd="0" parTransId="{59400E82-3F8F-41D3-B7CF-991F0246D7B8}" sibTransId="{E4F3B2A3-B7B4-4910-A911-068E720BB0B0}"/>
    <dgm:cxn modelId="{F9EDBB18-0827-4F4A-A0AE-11D805EB97E5}" type="presOf" srcId="{30CBA20F-2DC0-45D8-AE9C-560384555F52}" destId="{20F86FDA-1275-034B-BA19-3956BB488467}" srcOrd="0" destOrd="0" presId="urn:microsoft.com/office/officeart/2005/8/layout/default"/>
    <dgm:cxn modelId="{2DBE391C-B0EA-AA48-BF73-AB2DA8887CE6}" type="presOf" srcId="{4839BF0A-E2C0-4FEC-A0F4-197AA51ABBB6}" destId="{3C44422D-4195-954A-A8C6-534BB3B1C4C5}" srcOrd="0" destOrd="0" presId="urn:microsoft.com/office/officeart/2005/8/layout/default"/>
    <dgm:cxn modelId="{9B5D0325-966B-E24A-B16E-77C027DA6AFF}" type="presOf" srcId="{89C4FFAE-339D-4CB1-9B73-9044FD5D7C30}" destId="{FD3D6C25-CBEF-9645-8572-A8BF57DD4D5C}" srcOrd="0" destOrd="0" presId="urn:microsoft.com/office/officeart/2005/8/layout/default"/>
    <dgm:cxn modelId="{D2A3FB28-2349-9F47-AD6A-28013C865770}" type="presOf" srcId="{20F4B5FD-80E5-420D-9F99-88D0BBB452F1}" destId="{11AC0407-0BBB-8940-97FE-EBA788EDE39C}" srcOrd="0" destOrd="0" presId="urn:microsoft.com/office/officeart/2005/8/layout/default"/>
    <dgm:cxn modelId="{FE80AC33-6356-F74D-A019-610A58E5F338}" type="presOf" srcId="{A89C2342-6214-437A-9B3E-87265CD8158B}" destId="{EF3DE5A3-4DCB-DB44-83D3-B771D92E6619}" srcOrd="0" destOrd="0" presId="urn:microsoft.com/office/officeart/2005/8/layout/default"/>
    <dgm:cxn modelId="{4E228B35-0F38-4A3C-96D2-A494F4F45549}" srcId="{20F4B5FD-80E5-420D-9F99-88D0BBB452F1}" destId="{89C4FFAE-339D-4CB1-9B73-9044FD5D7C30}" srcOrd="14" destOrd="0" parTransId="{B8F87042-7BCF-46DD-91DD-FDF1E5DA5700}" sibTransId="{9AECB29F-428A-48B4-A0F3-61EB3498327F}"/>
    <dgm:cxn modelId="{95096A3A-A47F-9F40-B625-E815AA24E6D3}" type="presOf" srcId="{49DF9980-7BBC-4B94-88B8-DB96D39B185A}" destId="{26389957-4B3B-DB4B-B582-A853BC2D4B6F}" srcOrd="0" destOrd="0" presId="urn:microsoft.com/office/officeart/2005/8/layout/default"/>
    <dgm:cxn modelId="{81C5513D-75C8-4741-B26A-51B70730A724}" srcId="{20F4B5FD-80E5-420D-9F99-88D0BBB452F1}" destId="{4839BF0A-E2C0-4FEC-A0F4-197AA51ABBB6}" srcOrd="10" destOrd="0" parTransId="{1D27EA9F-4E92-4FB6-BDCD-2C52975F3567}" sibTransId="{6C53D6AC-765C-4E8B-99A5-2B6F180B7440}"/>
    <dgm:cxn modelId="{DC336D3E-5814-4CFA-BCA1-71A8DC3FA88B}" srcId="{20F4B5FD-80E5-420D-9F99-88D0BBB452F1}" destId="{49DF9980-7BBC-4B94-88B8-DB96D39B185A}" srcOrd="19" destOrd="0" parTransId="{A23C352B-E166-42B3-BADD-953C4F2C1273}" sibTransId="{72A90FE5-8809-4387-8088-ABBFD75F4A70}"/>
    <dgm:cxn modelId="{151C2B60-533B-45B1-84F1-060A5832D36E}" srcId="{20F4B5FD-80E5-420D-9F99-88D0BBB452F1}" destId="{CB4D125B-B6BA-404F-9D6C-8346BFB8D650}" srcOrd="5" destOrd="0" parTransId="{A6A0643A-A399-44EF-AAAE-3E3A5BD8C9C5}" sibTransId="{8A509441-FDA0-4664-8BA6-A8BE06908714}"/>
    <dgm:cxn modelId="{08921741-213B-4349-A9A8-29045161DF93}" type="presOf" srcId="{9051E073-7347-4F1A-B1C5-0D118476812C}" destId="{265F20BC-F018-1C4E-BF2F-3E17ECF4EE29}" srcOrd="0" destOrd="0" presId="urn:microsoft.com/office/officeart/2005/8/layout/default"/>
    <dgm:cxn modelId="{970A1E4B-F1E8-E147-A00C-418C049D61B3}" type="presOf" srcId="{32752F2C-1D60-4530-A32F-5230E8C5A04B}" destId="{C44D1098-1DFC-BF4C-BE8B-E20E10E4043D}" srcOrd="0" destOrd="0" presId="urn:microsoft.com/office/officeart/2005/8/layout/default"/>
    <dgm:cxn modelId="{0D7EB34B-CD9A-4F3D-87FF-74629E1352AF}" srcId="{20F4B5FD-80E5-420D-9F99-88D0BBB452F1}" destId="{98A613E6-2686-4D1C-AE76-36A0A35A2334}" srcOrd="11" destOrd="0" parTransId="{FD3DB0AE-015E-4D66-96C0-ADB6F61A9121}" sibTransId="{4D3EACC5-4908-43FC-A90D-AC76DDA281F7}"/>
    <dgm:cxn modelId="{1CC2AD7A-4774-9842-B305-407AE3534204}" type="presOf" srcId="{B55C883C-2720-476B-89B8-CAC29CF18459}" destId="{EEFD9F9D-CFDC-944C-8676-87E34A089425}" srcOrd="0" destOrd="0" presId="urn:microsoft.com/office/officeart/2005/8/layout/default"/>
    <dgm:cxn modelId="{9F69287F-C72D-C843-9399-453CFC8A5FCF}" type="presOf" srcId="{CB4D125B-B6BA-404F-9D6C-8346BFB8D650}" destId="{E2044872-4318-C04F-A2D2-F820590D4BDA}" srcOrd="0" destOrd="0" presId="urn:microsoft.com/office/officeart/2005/8/layout/default"/>
    <dgm:cxn modelId="{6871908A-FFD6-4AC7-A1A6-DDC154F181DB}" srcId="{20F4B5FD-80E5-420D-9F99-88D0BBB452F1}" destId="{32752F2C-1D60-4530-A32F-5230E8C5A04B}" srcOrd="21" destOrd="0" parTransId="{0E655CEE-99EA-42B3-A10A-5AA03BCF2548}" sibTransId="{CEA9D21D-FDA7-469E-8229-0B7A6F5A2DB3}"/>
    <dgm:cxn modelId="{9D9B308D-BC75-487F-81EB-CDE644914598}" srcId="{20F4B5FD-80E5-420D-9F99-88D0BBB452F1}" destId="{94A87E76-8F88-4828-95C3-F44DDE831335}" srcOrd="4" destOrd="0" parTransId="{8601BBDB-4F2B-4A0B-B9BB-9E96B5DF22D6}" sibTransId="{C96A013F-052E-4D7B-98D4-D33C98E268B9}"/>
    <dgm:cxn modelId="{A44D338F-5E5D-4E8D-9DC8-B824165A2082}" srcId="{20F4B5FD-80E5-420D-9F99-88D0BBB452F1}" destId="{051FB51F-0A08-4BF6-93B5-AFBC337D82F2}" srcOrd="18" destOrd="0" parTransId="{1AFDBA51-15E9-4EEA-BE45-D8243C2D10E8}" sibTransId="{48B698E0-3D15-45C9-A351-7477590AE345}"/>
    <dgm:cxn modelId="{8CDC7F95-D902-46D7-90A4-750A136CAEC5}" srcId="{20F4B5FD-80E5-420D-9F99-88D0BBB452F1}" destId="{2582F141-81FF-43BD-9F50-7BC4DB6B4218}" srcOrd="3" destOrd="0" parTransId="{9F245ED6-9309-46ED-8CF4-D8DDEE9978CB}" sibTransId="{6A9612CC-F872-46FB-A955-40CE49C624E6}"/>
    <dgm:cxn modelId="{C939C098-6D76-A844-8233-59BFB27E6B5D}" type="presOf" srcId="{CEC2382F-B979-47F3-AEC4-AE8F5D7EA993}" destId="{FC3A1557-7DB3-8C46-9880-1498033D5B9C}" srcOrd="0" destOrd="0" presId="urn:microsoft.com/office/officeart/2005/8/layout/default"/>
    <dgm:cxn modelId="{FD5AB39A-05E7-CD4A-AA66-0C95397181B4}" type="presOf" srcId="{051FB51F-0A08-4BF6-93B5-AFBC337D82F2}" destId="{B0003339-1D51-C44D-8FDB-2E7DAF5EEC3C}" srcOrd="0" destOrd="0" presId="urn:microsoft.com/office/officeart/2005/8/layout/default"/>
    <dgm:cxn modelId="{DF34639C-E0D2-4FF3-A56A-425D95CEB8B1}" srcId="{20F4B5FD-80E5-420D-9F99-88D0BBB452F1}" destId="{9051E073-7347-4F1A-B1C5-0D118476812C}" srcOrd="9" destOrd="0" parTransId="{174D936C-7101-43A4-A93B-6E08F9B130C0}" sibTransId="{0C1108E9-100A-4479-B98C-C03B8A9FDC4B}"/>
    <dgm:cxn modelId="{1F79789C-6958-4409-9505-EFE3462E0F5A}" srcId="{20F4B5FD-80E5-420D-9F99-88D0BBB452F1}" destId="{73579475-7F4F-40F5-A3B7-C3E3D031673C}" srcOrd="20" destOrd="0" parTransId="{A454B118-0E71-4C25-B144-A9710B5C7569}" sibTransId="{0709F3BF-E318-4BC6-9E61-DF91A631D4DF}"/>
    <dgm:cxn modelId="{C1DCED9D-8192-9C41-8F5C-78A30D2B0F4D}" type="presOf" srcId="{2785D70F-DE93-482F-8553-529B7FE8DC65}" destId="{D81C875E-7B79-7443-9D6E-5EA66A7D325B}" srcOrd="0" destOrd="0" presId="urn:microsoft.com/office/officeart/2005/8/layout/default"/>
    <dgm:cxn modelId="{0DC0179F-8125-3A42-A293-CC60A7BB7B7B}" type="presOf" srcId="{4D7B74BE-F192-45B6-85E8-5483D5F7F920}" destId="{676A74F6-42FC-EF4F-BF32-8709703559A9}" srcOrd="0" destOrd="0" presId="urn:microsoft.com/office/officeart/2005/8/layout/default"/>
    <dgm:cxn modelId="{5CDCC0A0-6971-7847-8D27-69E29C9EE7E5}" type="presOf" srcId="{94A87E76-8F88-4828-95C3-F44DDE831335}" destId="{2C1D5041-08B8-484B-8C3E-BE3322BBAB4C}" srcOrd="0" destOrd="0" presId="urn:microsoft.com/office/officeart/2005/8/layout/default"/>
    <dgm:cxn modelId="{5324F5A1-4212-4F9D-BBBB-EAD719A9DFE2}" srcId="{20F4B5FD-80E5-420D-9F99-88D0BBB452F1}" destId="{2785D70F-DE93-482F-8553-529B7FE8DC65}" srcOrd="12" destOrd="0" parTransId="{B80B651D-4B3A-441A-920C-BDBBF267636E}" sibTransId="{00785EEE-58FB-45B0-A5AA-886F9FE1F226}"/>
    <dgm:cxn modelId="{75E66AA5-B9F2-4037-8045-411E6FB3667C}" srcId="{20F4B5FD-80E5-420D-9F99-88D0BBB452F1}" destId="{794D5700-FB5F-4B29-9D9A-DF23C1C0426B}" srcOrd="16" destOrd="0" parTransId="{222B6A78-AD2A-410F-ABD4-C89FD157FEE4}" sibTransId="{20658979-2913-4BEE-82B7-3A565F6D3701}"/>
    <dgm:cxn modelId="{BEFB61B0-171E-234A-B8DE-2A5A8A8E3520}" type="presOf" srcId="{98A613E6-2686-4D1C-AE76-36A0A35A2334}" destId="{DEB14009-C329-7444-B1A5-B79EF0842A84}" srcOrd="0" destOrd="0" presId="urn:microsoft.com/office/officeart/2005/8/layout/default"/>
    <dgm:cxn modelId="{971E06B7-8DD4-5C4A-8E16-41B50F5C4A39}" type="presOf" srcId="{73579475-7F4F-40F5-A3B7-C3E3D031673C}" destId="{EE36261A-CBA9-104A-A0A5-C5174C5111D0}" srcOrd="0" destOrd="0" presId="urn:microsoft.com/office/officeart/2005/8/layout/default"/>
    <dgm:cxn modelId="{52A5C9B8-2ECB-4635-AD91-5AAE85A2A5C8}" srcId="{20F4B5FD-80E5-420D-9F99-88D0BBB452F1}" destId="{A89C2342-6214-437A-9B3E-87265CD8158B}" srcOrd="13" destOrd="0" parTransId="{E23B972D-A7CE-4048-A456-30B29B17558F}" sibTransId="{927329F6-09FB-479D-AAAD-86092E9073F9}"/>
    <dgm:cxn modelId="{7A328AC7-EF71-4285-A7F2-257F46410E02}" srcId="{20F4B5FD-80E5-420D-9F99-88D0BBB452F1}" destId="{DBDDFB78-E4A5-4D04-9418-24B5D2D5EF38}" srcOrd="0" destOrd="0" parTransId="{0FF02262-3C6D-4EBA-B3BB-F2A126EC74E0}" sibTransId="{D2429327-EDF4-480F-82E3-36B605EE2E2D}"/>
    <dgm:cxn modelId="{15C338C8-0018-3743-A52F-F1BABCF59660}" type="presOf" srcId="{2582F141-81FF-43BD-9F50-7BC4DB6B4218}" destId="{4B73A5C1-4E85-F04E-A7E4-7120648B4B85}" srcOrd="0" destOrd="0" presId="urn:microsoft.com/office/officeart/2005/8/layout/default"/>
    <dgm:cxn modelId="{7CF330CB-5874-42F3-8A7E-58963D4AE1E9}" srcId="{20F4B5FD-80E5-420D-9F99-88D0BBB452F1}" destId="{30CBA20F-2DC0-45D8-AE9C-560384555F52}" srcOrd="2" destOrd="0" parTransId="{62AABAF6-AC6C-40CE-9C9F-B6E143E41E87}" sibTransId="{E117C7DF-FA45-4726-B050-77F425E04EA5}"/>
    <dgm:cxn modelId="{9D78CDE5-2904-4EC2-AC08-3BDC7FF1BB9E}" srcId="{20F4B5FD-80E5-420D-9F99-88D0BBB452F1}" destId="{28324C62-674F-4A74-B44B-70C272F04685}" srcOrd="8" destOrd="0" parTransId="{63270371-D0EF-4D11-9307-85D95751A0DB}" sibTransId="{EADB72D3-0423-41E1-9805-8E46B5FB8450}"/>
    <dgm:cxn modelId="{50E8DEF0-EC89-DE48-96F2-AB2F35E32CC1}" type="presOf" srcId="{BC9F1123-9C5D-4538-A5E0-47C8A54F2D6B}" destId="{728233DD-BE6A-4A4F-99C5-AE38B84B0872}" srcOrd="0" destOrd="0" presId="urn:microsoft.com/office/officeart/2005/8/layout/default"/>
    <dgm:cxn modelId="{83AF5AF9-CB37-224B-9737-F60CCDC6E3E5}" type="presOf" srcId="{794D5700-FB5F-4B29-9D9A-DF23C1C0426B}" destId="{E6ECDDF2-4F09-1440-BE18-F6D23DEBE9D4}" srcOrd="0" destOrd="0" presId="urn:microsoft.com/office/officeart/2005/8/layout/default"/>
    <dgm:cxn modelId="{9E7E6A43-BC57-2C4A-AE23-F2774A4D148A}" type="presParOf" srcId="{11AC0407-0BBB-8940-97FE-EBA788EDE39C}" destId="{1FF47592-CF2E-6343-9041-B189E34EBDC0}" srcOrd="0" destOrd="0" presId="urn:microsoft.com/office/officeart/2005/8/layout/default"/>
    <dgm:cxn modelId="{ABC9EEB6-8AE6-554E-B183-08BBB21D942B}" type="presParOf" srcId="{11AC0407-0BBB-8940-97FE-EBA788EDE39C}" destId="{4E9FDE6F-3655-7C43-A36E-2A40A17FAAF8}" srcOrd="1" destOrd="0" presId="urn:microsoft.com/office/officeart/2005/8/layout/default"/>
    <dgm:cxn modelId="{D2130386-557B-4E4F-966F-66AC3C0DFD2F}" type="presParOf" srcId="{11AC0407-0BBB-8940-97FE-EBA788EDE39C}" destId="{AFA43E87-8F8C-6E4A-97F8-B90BEE16EC5E}" srcOrd="2" destOrd="0" presId="urn:microsoft.com/office/officeart/2005/8/layout/default"/>
    <dgm:cxn modelId="{DC6E7696-AC08-3540-A647-E100BDD3273E}" type="presParOf" srcId="{11AC0407-0BBB-8940-97FE-EBA788EDE39C}" destId="{11CCB9EE-8423-3145-BE10-E07CF48A30DC}" srcOrd="3" destOrd="0" presId="urn:microsoft.com/office/officeart/2005/8/layout/default"/>
    <dgm:cxn modelId="{0DD5F447-B67D-3249-91D0-A370E2180555}" type="presParOf" srcId="{11AC0407-0BBB-8940-97FE-EBA788EDE39C}" destId="{20F86FDA-1275-034B-BA19-3956BB488467}" srcOrd="4" destOrd="0" presId="urn:microsoft.com/office/officeart/2005/8/layout/default"/>
    <dgm:cxn modelId="{2BC2F25F-F796-2249-B02F-A22241BF7815}" type="presParOf" srcId="{11AC0407-0BBB-8940-97FE-EBA788EDE39C}" destId="{4B11785D-9A28-6B4E-8DD0-67066AFDC0FF}" srcOrd="5" destOrd="0" presId="urn:microsoft.com/office/officeart/2005/8/layout/default"/>
    <dgm:cxn modelId="{089FF6D0-37DA-4F49-B4EB-51F1794F4714}" type="presParOf" srcId="{11AC0407-0BBB-8940-97FE-EBA788EDE39C}" destId="{4B73A5C1-4E85-F04E-A7E4-7120648B4B85}" srcOrd="6" destOrd="0" presId="urn:microsoft.com/office/officeart/2005/8/layout/default"/>
    <dgm:cxn modelId="{4136AFF5-6C51-E141-8287-8E67E0B00BBE}" type="presParOf" srcId="{11AC0407-0BBB-8940-97FE-EBA788EDE39C}" destId="{AB97D9E6-1611-2043-84CB-5ABAC602B067}" srcOrd="7" destOrd="0" presId="urn:microsoft.com/office/officeart/2005/8/layout/default"/>
    <dgm:cxn modelId="{AD517535-DBFF-2E43-8FEF-A2D8F29FC91A}" type="presParOf" srcId="{11AC0407-0BBB-8940-97FE-EBA788EDE39C}" destId="{2C1D5041-08B8-484B-8C3E-BE3322BBAB4C}" srcOrd="8" destOrd="0" presId="urn:microsoft.com/office/officeart/2005/8/layout/default"/>
    <dgm:cxn modelId="{F950E919-38EF-F246-92A0-17EBBB8D28F5}" type="presParOf" srcId="{11AC0407-0BBB-8940-97FE-EBA788EDE39C}" destId="{AA7C85BB-B3C1-2446-971D-1BBF40F2C470}" srcOrd="9" destOrd="0" presId="urn:microsoft.com/office/officeart/2005/8/layout/default"/>
    <dgm:cxn modelId="{CC865807-1BE7-1548-840A-75045A82755E}" type="presParOf" srcId="{11AC0407-0BBB-8940-97FE-EBA788EDE39C}" destId="{E2044872-4318-C04F-A2D2-F820590D4BDA}" srcOrd="10" destOrd="0" presId="urn:microsoft.com/office/officeart/2005/8/layout/default"/>
    <dgm:cxn modelId="{D12FD66B-8651-1B44-93B4-C88585AFA786}" type="presParOf" srcId="{11AC0407-0BBB-8940-97FE-EBA788EDE39C}" destId="{C9ED0A78-0134-BD41-A419-C93AF0514F3A}" srcOrd="11" destOrd="0" presId="urn:microsoft.com/office/officeart/2005/8/layout/default"/>
    <dgm:cxn modelId="{733323DF-A0BB-184C-9B77-DF7C85D42C38}" type="presParOf" srcId="{11AC0407-0BBB-8940-97FE-EBA788EDE39C}" destId="{676A74F6-42FC-EF4F-BF32-8709703559A9}" srcOrd="12" destOrd="0" presId="urn:microsoft.com/office/officeart/2005/8/layout/default"/>
    <dgm:cxn modelId="{CD9E30EA-BC29-384B-B3CD-A9B587925A4B}" type="presParOf" srcId="{11AC0407-0BBB-8940-97FE-EBA788EDE39C}" destId="{47B01CA9-3916-A541-ACB7-68E8213CA8B9}" srcOrd="13" destOrd="0" presId="urn:microsoft.com/office/officeart/2005/8/layout/default"/>
    <dgm:cxn modelId="{EE4D3039-509A-694B-B611-00979AB2DBCB}" type="presParOf" srcId="{11AC0407-0BBB-8940-97FE-EBA788EDE39C}" destId="{EEFD9F9D-CFDC-944C-8676-87E34A089425}" srcOrd="14" destOrd="0" presId="urn:microsoft.com/office/officeart/2005/8/layout/default"/>
    <dgm:cxn modelId="{DD387A9C-319A-1D4C-BD18-94CC3BB03A16}" type="presParOf" srcId="{11AC0407-0BBB-8940-97FE-EBA788EDE39C}" destId="{8199949F-543C-E042-8069-4672E546FF49}" srcOrd="15" destOrd="0" presId="urn:microsoft.com/office/officeart/2005/8/layout/default"/>
    <dgm:cxn modelId="{D13D1430-72F9-1744-B05F-B53EA5BBF76A}" type="presParOf" srcId="{11AC0407-0BBB-8940-97FE-EBA788EDE39C}" destId="{F29D2BE3-1FE8-AA48-AE71-91498801D8ED}" srcOrd="16" destOrd="0" presId="urn:microsoft.com/office/officeart/2005/8/layout/default"/>
    <dgm:cxn modelId="{4AF53681-F652-2C40-A8BE-C46CFDBFF629}" type="presParOf" srcId="{11AC0407-0BBB-8940-97FE-EBA788EDE39C}" destId="{9F873062-5995-6348-BECD-3170CDE0D7CE}" srcOrd="17" destOrd="0" presId="urn:microsoft.com/office/officeart/2005/8/layout/default"/>
    <dgm:cxn modelId="{9C07E47F-AE77-8B4F-92FA-46ACA0BFA899}" type="presParOf" srcId="{11AC0407-0BBB-8940-97FE-EBA788EDE39C}" destId="{265F20BC-F018-1C4E-BF2F-3E17ECF4EE29}" srcOrd="18" destOrd="0" presId="urn:microsoft.com/office/officeart/2005/8/layout/default"/>
    <dgm:cxn modelId="{4CC0E1CC-674C-704B-B065-798A3652BFF6}" type="presParOf" srcId="{11AC0407-0BBB-8940-97FE-EBA788EDE39C}" destId="{DBED4DA0-4C7B-0046-9FAF-EFFB6486CC98}" srcOrd="19" destOrd="0" presId="urn:microsoft.com/office/officeart/2005/8/layout/default"/>
    <dgm:cxn modelId="{1402F627-4AF4-3044-9D40-8E591D582C2B}" type="presParOf" srcId="{11AC0407-0BBB-8940-97FE-EBA788EDE39C}" destId="{3C44422D-4195-954A-A8C6-534BB3B1C4C5}" srcOrd="20" destOrd="0" presId="urn:microsoft.com/office/officeart/2005/8/layout/default"/>
    <dgm:cxn modelId="{B0CFB5CA-616C-0242-A292-02164E65804B}" type="presParOf" srcId="{11AC0407-0BBB-8940-97FE-EBA788EDE39C}" destId="{8D62A984-ABBE-2042-89E7-A757DC2E4741}" srcOrd="21" destOrd="0" presId="urn:microsoft.com/office/officeart/2005/8/layout/default"/>
    <dgm:cxn modelId="{AF507D53-3398-424A-B60B-D8570B1CDF1B}" type="presParOf" srcId="{11AC0407-0BBB-8940-97FE-EBA788EDE39C}" destId="{DEB14009-C329-7444-B1A5-B79EF0842A84}" srcOrd="22" destOrd="0" presId="urn:microsoft.com/office/officeart/2005/8/layout/default"/>
    <dgm:cxn modelId="{EC44DE07-EBD7-6641-B9BF-1AEEE8ED2724}" type="presParOf" srcId="{11AC0407-0BBB-8940-97FE-EBA788EDE39C}" destId="{5F5C2FBE-D9AF-2845-921A-29564B150549}" srcOrd="23" destOrd="0" presId="urn:microsoft.com/office/officeart/2005/8/layout/default"/>
    <dgm:cxn modelId="{BB0A2D49-DF9D-B54F-A6E5-0DCA7BFE9DA3}" type="presParOf" srcId="{11AC0407-0BBB-8940-97FE-EBA788EDE39C}" destId="{D81C875E-7B79-7443-9D6E-5EA66A7D325B}" srcOrd="24" destOrd="0" presId="urn:microsoft.com/office/officeart/2005/8/layout/default"/>
    <dgm:cxn modelId="{C39908CC-1475-F641-A19F-E8C6026ACF44}" type="presParOf" srcId="{11AC0407-0BBB-8940-97FE-EBA788EDE39C}" destId="{F3763209-E69D-524F-82F6-C12F9B02655D}" srcOrd="25" destOrd="0" presId="urn:microsoft.com/office/officeart/2005/8/layout/default"/>
    <dgm:cxn modelId="{F68DCDAA-DDA3-744A-A8B5-4624E0D0FFF9}" type="presParOf" srcId="{11AC0407-0BBB-8940-97FE-EBA788EDE39C}" destId="{EF3DE5A3-4DCB-DB44-83D3-B771D92E6619}" srcOrd="26" destOrd="0" presId="urn:microsoft.com/office/officeart/2005/8/layout/default"/>
    <dgm:cxn modelId="{DC4FDC18-6598-7F4F-8882-0436D4BE1E45}" type="presParOf" srcId="{11AC0407-0BBB-8940-97FE-EBA788EDE39C}" destId="{FCE145BD-35E9-1345-8EDF-F1219B673879}" srcOrd="27" destOrd="0" presId="urn:microsoft.com/office/officeart/2005/8/layout/default"/>
    <dgm:cxn modelId="{B4AAE6B9-D04F-6740-AE1F-88D5C425A23F}" type="presParOf" srcId="{11AC0407-0BBB-8940-97FE-EBA788EDE39C}" destId="{FD3D6C25-CBEF-9645-8572-A8BF57DD4D5C}" srcOrd="28" destOrd="0" presId="urn:microsoft.com/office/officeart/2005/8/layout/default"/>
    <dgm:cxn modelId="{33E0A61D-54A1-864D-B1DC-0DCA1C1B5443}" type="presParOf" srcId="{11AC0407-0BBB-8940-97FE-EBA788EDE39C}" destId="{62FE8B51-CDF1-0E4B-B013-172D8D7109B0}" srcOrd="29" destOrd="0" presId="urn:microsoft.com/office/officeart/2005/8/layout/default"/>
    <dgm:cxn modelId="{CEF99546-20E7-D845-8C21-F9253505EA64}" type="presParOf" srcId="{11AC0407-0BBB-8940-97FE-EBA788EDE39C}" destId="{728233DD-BE6A-4A4F-99C5-AE38B84B0872}" srcOrd="30" destOrd="0" presId="urn:microsoft.com/office/officeart/2005/8/layout/default"/>
    <dgm:cxn modelId="{C13EFEA8-A5B7-754C-ABF2-0676334EA7A3}" type="presParOf" srcId="{11AC0407-0BBB-8940-97FE-EBA788EDE39C}" destId="{7919FFD1-75DC-3849-BB15-F6DD5BA74F15}" srcOrd="31" destOrd="0" presId="urn:microsoft.com/office/officeart/2005/8/layout/default"/>
    <dgm:cxn modelId="{3ED5A005-A037-4E4E-A054-788C10B7C9F2}" type="presParOf" srcId="{11AC0407-0BBB-8940-97FE-EBA788EDE39C}" destId="{E6ECDDF2-4F09-1440-BE18-F6D23DEBE9D4}" srcOrd="32" destOrd="0" presId="urn:microsoft.com/office/officeart/2005/8/layout/default"/>
    <dgm:cxn modelId="{66F190DA-02EE-124A-8150-2993AA008487}" type="presParOf" srcId="{11AC0407-0BBB-8940-97FE-EBA788EDE39C}" destId="{98B1AE38-756C-8D43-8128-1BBAFF0CA5FC}" srcOrd="33" destOrd="0" presId="urn:microsoft.com/office/officeart/2005/8/layout/default"/>
    <dgm:cxn modelId="{5C552D83-98E2-FE47-913A-9AB980D95D25}" type="presParOf" srcId="{11AC0407-0BBB-8940-97FE-EBA788EDE39C}" destId="{FC3A1557-7DB3-8C46-9880-1498033D5B9C}" srcOrd="34" destOrd="0" presId="urn:microsoft.com/office/officeart/2005/8/layout/default"/>
    <dgm:cxn modelId="{8067E09F-8C6B-AC45-82F6-EEF5A9972958}" type="presParOf" srcId="{11AC0407-0BBB-8940-97FE-EBA788EDE39C}" destId="{1313FCF1-CE03-4C4A-8763-3F1B3F72753B}" srcOrd="35" destOrd="0" presId="urn:microsoft.com/office/officeart/2005/8/layout/default"/>
    <dgm:cxn modelId="{74EA3EFD-30A8-0A4E-88AA-A059DFC84E12}" type="presParOf" srcId="{11AC0407-0BBB-8940-97FE-EBA788EDE39C}" destId="{B0003339-1D51-C44D-8FDB-2E7DAF5EEC3C}" srcOrd="36" destOrd="0" presId="urn:microsoft.com/office/officeart/2005/8/layout/default"/>
    <dgm:cxn modelId="{BAFABC6A-5708-8340-B589-B83D084EE2B1}" type="presParOf" srcId="{11AC0407-0BBB-8940-97FE-EBA788EDE39C}" destId="{4260576E-3463-4348-B98F-806A10989028}" srcOrd="37" destOrd="0" presId="urn:microsoft.com/office/officeart/2005/8/layout/default"/>
    <dgm:cxn modelId="{944C3CC5-D036-0E45-963D-6118C8431269}" type="presParOf" srcId="{11AC0407-0BBB-8940-97FE-EBA788EDE39C}" destId="{26389957-4B3B-DB4B-B582-A853BC2D4B6F}" srcOrd="38" destOrd="0" presId="urn:microsoft.com/office/officeart/2005/8/layout/default"/>
    <dgm:cxn modelId="{2AC8C286-7CB4-5D4C-BA6A-CF8B52DFF3A5}" type="presParOf" srcId="{11AC0407-0BBB-8940-97FE-EBA788EDE39C}" destId="{BD0F670B-BF0C-B041-9107-D70AFE2ED147}" srcOrd="39" destOrd="0" presId="urn:microsoft.com/office/officeart/2005/8/layout/default"/>
    <dgm:cxn modelId="{63209492-F18B-F045-A8F6-E74B7DD06EEC}" type="presParOf" srcId="{11AC0407-0BBB-8940-97FE-EBA788EDE39C}" destId="{EE36261A-CBA9-104A-A0A5-C5174C5111D0}" srcOrd="40" destOrd="0" presId="urn:microsoft.com/office/officeart/2005/8/layout/default"/>
    <dgm:cxn modelId="{3DD0F0E6-21FD-C84E-AA65-D643D4F0C12D}" type="presParOf" srcId="{11AC0407-0BBB-8940-97FE-EBA788EDE39C}" destId="{89831860-FA27-0C44-B263-C6DB5152AF3E}" srcOrd="41" destOrd="0" presId="urn:microsoft.com/office/officeart/2005/8/layout/default"/>
    <dgm:cxn modelId="{20B58530-3E52-0D47-83F9-951437ACA4BF}" type="presParOf" srcId="{11AC0407-0BBB-8940-97FE-EBA788EDE39C}" destId="{C44D1098-1DFC-BF4C-BE8B-E20E10E4043D}" srcOrd="4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67A87DA-8E4C-4BE1-B164-1D682187A813}" type="doc">
      <dgm:prSet loTypeId="urn:microsoft.com/office/officeart/2016/7/layout/LinearArrowProcessNumbered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EBE591DA-725C-4B02-8299-6B6496CA4732}">
      <dgm:prSet/>
      <dgm:spPr/>
      <dgm:t>
        <a:bodyPr/>
        <a:lstStyle/>
        <a:p>
          <a:r>
            <a:rPr lang="en-US" dirty="0"/>
            <a:t>Promote Wales globally as a culturally rich destination.</a:t>
          </a:r>
        </a:p>
      </dgm:t>
    </dgm:pt>
    <dgm:pt modelId="{7749CD40-98E4-41C8-A78B-9B7403708113}" type="parTrans" cxnId="{15B215B6-3151-4C01-A4B2-10956D1A403E}">
      <dgm:prSet/>
      <dgm:spPr/>
      <dgm:t>
        <a:bodyPr/>
        <a:lstStyle/>
        <a:p>
          <a:endParaRPr lang="en-US"/>
        </a:p>
      </dgm:t>
    </dgm:pt>
    <dgm:pt modelId="{CA261A6E-6F47-4519-8BFD-1E4E134B3E1B}" type="sibTrans" cxnId="{15B215B6-3151-4C01-A4B2-10956D1A403E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F44C136B-A604-4BD1-BF91-0F40453D20E4}">
      <dgm:prSet/>
      <dgm:spPr/>
      <dgm:t>
        <a:bodyPr/>
        <a:lstStyle/>
        <a:p>
          <a:r>
            <a:rPr lang="en-US" dirty="0"/>
            <a:t>Showcase local Welsh businesses, artisans, and tourism providers.</a:t>
          </a:r>
        </a:p>
      </dgm:t>
    </dgm:pt>
    <dgm:pt modelId="{CF5C7CAE-59ED-41DD-9538-B7EFD2296A12}" type="parTrans" cxnId="{B8F8C0C7-2E5C-4126-B4CB-66908731B0BE}">
      <dgm:prSet/>
      <dgm:spPr/>
      <dgm:t>
        <a:bodyPr/>
        <a:lstStyle/>
        <a:p>
          <a:endParaRPr lang="en-US"/>
        </a:p>
      </dgm:t>
    </dgm:pt>
    <dgm:pt modelId="{344F0866-57B8-4BAF-B487-3BF3F03CCF08}" type="sibTrans" cxnId="{B8F8C0C7-2E5C-4126-B4CB-66908731B0BE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818F9E6A-3AC6-4645-A8B5-4B4B29BF948D}">
      <dgm:prSet/>
      <dgm:spPr/>
      <dgm:t>
        <a:bodyPr/>
        <a:lstStyle/>
        <a:p>
          <a:r>
            <a:rPr lang="en-US" dirty="0"/>
            <a:t>Attract international partnerships and media coverage.</a:t>
          </a:r>
        </a:p>
      </dgm:t>
    </dgm:pt>
    <dgm:pt modelId="{423890F4-E437-435D-9135-9668B86B9E07}" type="parTrans" cxnId="{140160E9-0D0D-4FD1-9E2B-495B81F8DF23}">
      <dgm:prSet/>
      <dgm:spPr/>
      <dgm:t>
        <a:bodyPr/>
        <a:lstStyle/>
        <a:p>
          <a:endParaRPr lang="en-US"/>
        </a:p>
      </dgm:t>
    </dgm:pt>
    <dgm:pt modelId="{655DB589-3BD2-40FD-9A41-21B715557421}" type="sibTrans" cxnId="{140160E9-0D0D-4FD1-9E2B-495B81F8DF23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82E4F92B-20FB-417F-BD48-F6E6CEF04689}">
      <dgm:prSet/>
      <dgm:spPr/>
      <dgm:t>
        <a:bodyPr/>
        <a:lstStyle/>
        <a:p>
          <a:r>
            <a:rPr lang="en-US" dirty="0"/>
            <a:t>Generate economic impact ahead of peak season</a:t>
          </a:r>
        </a:p>
      </dgm:t>
    </dgm:pt>
    <dgm:pt modelId="{AF9E2957-D80A-4D1C-ABBF-88DAA97F97E5}" type="parTrans" cxnId="{977173AD-6A82-44DA-9936-8AC0CBC4200F}">
      <dgm:prSet/>
      <dgm:spPr/>
      <dgm:t>
        <a:bodyPr/>
        <a:lstStyle/>
        <a:p>
          <a:endParaRPr lang="en-US"/>
        </a:p>
      </dgm:t>
    </dgm:pt>
    <dgm:pt modelId="{4B6938FC-764D-482D-916F-682367F94D2A}" type="sibTrans" cxnId="{977173AD-6A82-44DA-9936-8AC0CBC4200F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FC60AA24-C941-8B4E-A2B2-CFDF5FCBAA5F}" type="pres">
      <dgm:prSet presAssocID="{367A87DA-8E4C-4BE1-B164-1D682187A813}" presName="linearFlow" presStyleCnt="0">
        <dgm:presLayoutVars>
          <dgm:dir/>
          <dgm:animLvl val="lvl"/>
          <dgm:resizeHandles val="exact"/>
        </dgm:presLayoutVars>
      </dgm:prSet>
      <dgm:spPr/>
    </dgm:pt>
    <dgm:pt modelId="{D175AF4B-A7F4-664B-AD6C-DECBAFF4BA3E}" type="pres">
      <dgm:prSet presAssocID="{EBE591DA-725C-4B02-8299-6B6496CA4732}" presName="compositeNode" presStyleCnt="0"/>
      <dgm:spPr/>
    </dgm:pt>
    <dgm:pt modelId="{C5CCDFD3-86EF-D647-AE6A-2643AFE66B9B}" type="pres">
      <dgm:prSet presAssocID="{EBE591DA-725C-4B02-8299-6B6496CA4732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E93DDC41-D47C-E548-9006-FBF417EF60DB}" type="pres">
      <dgm:prSet presAssocID="{EBE591DA-725C-4B02-8299-6B6496CA4732}" presName="parSh" presStyleCnt="0"/>
      <dgm:spPr/>
    </dgm:pt>
    <dgm:pt modelId="{FAD4D2AF-E65F-2846-881A-39C25C34788C}" type="pres">
      <dgm:prSet presAssocID="{EBE591DA-725C-4B02-8299-6B6496CA4732}" presName="lineNode" presStyleLbl="alignAccFollowNode1" presStyleIdx="0" presStyleCnt="12"/>
      <dgm:spPr/>
    </dgm:pt>
    <dgm:pt modelId="{0C1C9834-50A1-BF4B-89B8-2CCD2A5AABF4}" type="pres">
      <dgm:prSet presAssocID="{EBE591DA-725C-4B02-8299-6B6496CA4732}" presName="lineArrowNode" presStyleLbl="alignAccFollowNode1" presStyleIdx="1" presStyleCnt="12"/>
      <dgm:spPr/>
    </dgm:pt>
    <dgm:pt modelId="{876097A7-4A16-AA4A-995D-47533E5E79C2}" type="pres">
      <dgm:prSet presAssocID="{CA261A6E-6F47-4519-8BFD-1E4E134B3E1B}" presName="sibTransNodeCircle" presStyleLbl="alignNode1" presStyleIdx="0" presStyleCnt="4">
        <dgm:presLayoutVars>
          <dgm:chMax val="0"/>
          <dgm:bulletEnabled/>
        </dgm:presLayoutVars>
      </dgm:prSet>
      <dgm:spPr/>
    </dgm:pt>
    <dgm:pt modelId="{C54C8BBA-B720-F44D-8DC3-F417CE8FC755}" type="pres">
      <dgm:prSet presAssocID="{CA261A6E-6F47-4519-8BFD-1E4E134B3E1B}" presName="spacerBetweenCircleAndCallout" presStyleCnt="0">
        <dgm:presLayoutVars/>
      </dgm:prSet>
      <dgm:spPr/>
    </dgm:pt>
    <dgm:pt modelId="{C7C5B34C-A3E8-0946-B46C-E328CACCF9F0}" type="pres">
      <dgm:prSet presAssocID="{EBE591DA-725C-4B02-8299-6B6496CA4732}" presName="nodeText" presStyleLbl="alignAccFollowNode1" presStyleIdx="2" presStyleCnt="12">
        <dgm:presLayoutVars>
          <dgm:bulletEnabled val="1"/>
        </dgm:presLayoutVars>
      </dgm:prSet>
      <dgm:spPr/>
    </dgm:pt>
    <dgm:pt modelId="{9797769A-F958-E147-A33D-F13783D52928}" type="pres">
      <dgm:prSet presAssocID="{CA261A6E-6F47-4519-8BFD-1E4E134B3E1B}" presName="sibTransComposite" presStyleCnt="0"/>
      <dgm:spPr/>
    </dgm:pt>
    <dgm:pt modelId="{934234DA-4C18-1A46-9990-A77E4039F7D5}" type="pres">
      <dgm:prSet presAssocID="{F44C136B-A604-4BD1-BF91-0F40453D20E4}" presName="compositeNode" presStyleCnt="0"/>
      <dgm:spPr/>
    </dgm:pt>
    <dgm:pt modelId="{980B3996-0E95-AC42-B694-A965D36EE153}" type="pres">
      <dgm:prSet presAssocID="{F44C136B-A604-4BD1-BF91-0F40453D20E4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5C15C4B8-3FBA-7946-B345-6DB3F60717E7}" type="pres">
      <dgm:prSet presAssocID="{F44C136B-A604-4BD1-BF91-0F40453D20E4}" presName="parSh" presStyleCnt="0"/>
      <dgm:spPr/>
    </dgm:pt>
    <dgm:pt modelId="{54DD10A5-B53A-B244-ACC6-2C61C2EA4432}" type="pres">
      <dgm:prSet presAssocID="{F44C136B-A604-4BD1-BF91-0F40453D20E4}" presName="lineNode" presStyleLbl="alignAccFollowNode1" presStyleIdx="3" presStyleCnt="12"/>
      <dgm:spPr/>
    </dgm:pt>
    <dgm:pt modelId="{96FC55DE-BC2B-4C41-B060-DB31EB6E8566}" type="pres">
      <dgm:prSet presAssocID="{F44C136B-A604-4BD1-BF91-0F40453D20E4}" presName="lineArrowNode" presStyleLbl="alignAccFollowNode1" presStyleIdx="4" presStyleCnt="12"/>
      <dgm:spPr/>
    </dgm:pt>
    <dgm:pt modelId="{F0DD621C-797C-9047-9265-94552EC6FBEC}" type="pres">
      <dgm:prSet presAssocID="{344F0866-57B8-4BAF-B487-3BF3F03CCF08}" presName="sibTransNodeCircle" presStyleLbl="alignNode1" presStyleIdx="1" presStyleCnt="4">
        <dgm:presLayoutVars>
          <dgm:chMax val="0"/>
          <dgm:bulletEnabled/>
        </dgm:presLayoutVars>
      </dgm:prSet>
      <dgm:spPr/>
    </dgm:pt>
    <dgm:pt modelId="{322AE5E9-FE8F-C941-B416-7FE479033CBA}" type="pres">
      <dgm:prSet presAssocID="{344F0866-57B8-4BAF-B487-3BF3F03CCF08}" presName="spacerBetweenCircleAndCallout" presStyleCnt="0">
        <dgm:presLayoutVars/>
      </dgm:prSet>
      <dgm:spPr/>
    </dgm:pt>
    <dgm:pt modelId="{68FD99E0-597D-9D4C-8EE7-8515403616C3}" type="pres">
      <dgm:prSet presAssocID="{F44C136B-A604-4BD1-BF91-0F40453D20E4}" presName="nodeText" presStyleLbl="alignAccFollowNode1" presStyleIdx="5" presStyleCnt="12">
        <dgm:presLayoutVars>
          <dgm:bulletEnabled val="1"/>
        </dgm:presLayoutVars>
      </dgm:prSet>
      <dgm:spPr/>
    </dgm:pt>
    <dgm:pt modelId="{CE70E10E-06A9-4F47-AB6B-04BBD04B1952}" type="pres">
      <dgm:prSet presAssocID="{344F0866-57B8-4BAF-B487-3BF3F03CCF08}" presName="sibTransComposite" presStyleCnt="0"/>
      <dgm:spPr/>
    </dgm:pt>
    <dgm:pt modelId="{60269C8C-E7A9-9443-BA42-15FD84283D33}" type="pres">
      <dgm:prSet presAssocID="{818F9E6A-3AC6-4645-A8B5-4B4B29BF948D}" presName="compositeNode" presStyleCnt="0"/>
      <dgm:spPr/>
    </dgm:pt>
    <dgm:pt modelId="{D460D027-7760-2C48-B15D-5878A0128E7C}" type="pres">
      <dgm:prSet presAssocID="{818F9E6A-3AC6-4645-A8B5-4B4B29BF948D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76A9DB42-4686-FD44-845F-62C86F6E9C3F}" type="pres">
      <dgm:prSet presAssocID="{818F9E6A-3AC6-4645-A8B5-4B4B29BF948D}" presName="parSh" presStyleCnt="0"/>
      <dgm:spPr/>
    </dgm:pt>
    <dgm:pt modelId="{0F060C0D-6B81-1B44-8AC5-1439FD69794A}" type="pres">
      <dgm:prSet presAssocID="{818F9E6A-3AC6-4645-A8B5-4B4B29BF948D}" presName="lineNode" presStyleLbl="alignAccFollowNode1" presStyleIdx="6" presStyleCnt="12"/>
      <dgm:spPr/>
    </dgm:pt>
    <dgm:pt modelId="{BA13E185-0316-0A47-B1D5-55A198FDF598}" type="pres">
      <dgm:prSet presAssocID="{818F9E6A-3AC6-4645-A8B5-4B4B29BF948D}" presName="lineArrowNode" presStyleLbl="alignAccFollowNode1" presStyleIdx="7" presStyleCnt="12"/>
      <dgm:spPr/>
    </dgm:pt>
    <dgm:pt modelId="{8F01FB61-6F10-F448-9756-A946E70FCC7A}" type="pres">
      <dgm:prSet presAssocID="{655DB589-3BD2-40FD-9A41-21B715557421}" presName="sibTransNodeCircle" presStyleLbl="alignNode1" presStyleIdx="2" presStyleCnt="4">
        <dgm:presLayoutVars>
          <dgm:chMax val="0"/>
          <dgm:bulletEnabled/>
        </dgm:presLayoutVars>
      </dgm:prSet>
      <dgm:spPr/>
    </dgm:pt>
    <dgm:pt modelId="{603A3E0E-2A76-9848-A661-48CE03450A55}" type="pres">
      <dgm:prSet presAssocID="{655DB589-3BD2-40FD-9A41-21B715557421}" presName="spacerBetweenCircleAndCallout" presStyleCnt="0">
        <dgm:presLayoutVars/>
      </dgm:prSet>
      <dgm:spPr/>
    </dgm:pt>
    <dgm:pt modelId="{59018110-11BA-2A49-874A-A6929FE66822}" type="pres">
      <dgm:prSet presAssocID="{818F9E6A-3AC6-4645-A8B5-4B4B29BF948D}" presName="nodeText" presStyleLbl="alignAccFollowNode1" presStyleIdx="8" presStyleCnt="12">
        <dgm:presLayoutVars>
          <dgm:bulletEnabled val="1"/>
        </dgm:presLayoutVars>
      </dgm:prSet>
      <dgm:spPr/>
    </dgm:pt>
    <dgm:pt modelId="{E8A977E6-B6E2-E14C-8ECF-DCDBD28A02B0}" type="pres">
      <dgm:prSet presAssocID="{655DB589-3BD2-40FD-9A41-21B715557421}" presName="sibTransComposite" presStyleCnt="0"/>
      <dgm:spPr/>
    </dgm:pt>
    <dgm:pt modelId="{2AABAFF8-7B4E-3A49-B3EA-94D6B8010891}" type="pres">
      <dgm:prSet presAssocID="{82E4F92B-20FB-417F-BD48-F6E6CEF04689}" presName="compositeNode" presStyleCnt="0"/>
      <dgm:spPr/>
    </dgm:pt>
    <dgm:pt modelId="{DB281A9B-958D-854F-A9CE-D53FFE422D69}" type="pres">
      <dgm:prSet presAssocID="{82E4F92B-20FB-417F-BD48-F6E6CEF04689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E1977789-6DCF-8645-952E-DE925D02FC79}" type="pres">
      <dgm:prSet presAssocID="{82E4F92B-20FB-417F-BD48-F6E6CEF04689}" presName="parSh" presStyleCnt="0"/>
      <dgm:spPr/>
    </dgm:pt>
    <dgm:pt modelId="{523EA812-6C8C-FB41-A1B1-1AD8D826F244}" type="pres">
      <dgm:prSet presAssocID="{82E4F92B-20FB-417F-BD48-F6E6CEF04689}" presName="lineNode" presStyleLbl="alignAccFollowNode1" presStyleIdx="9" presStyleCnt="12"/>
      <dgm:spPr/>
    </dgm:pt>
    <dgm:pt modelId="{E1F68D55-C46D-AE4B-9956-9C8DF52553AD}" type="pres">
      <dgm:prSet presAssocID="{82E4F92B-20FB-417F-BD48-F6E6CEF04689}" presName="lineArrowNode" presStyleLbl="alignAccFollowNode1" presStyleIdx="10" presStyleCnt="12"/>
      <dgm:spPr/>
    </dgm:pt>
    <dgm:pt modelId="{518B4346-7CC5-8547-822D-BB488BD00E4D}" type="pres">
      <dgm:prSet presAssocID="{4B6938FC-764D-482D-916F-682367F94D2A}" presName="sibTransNodeCircle" presStyleLbl="alignNode1" presStyleIdx="3" presStyleCnt="4">
        <dgm:presLayoutVars>
          <dgm:chMax val="0"/>
          <dgm:bulletEnabled/>
        </dgm:presLayoutVars>
      </dgm:prSet>
      <dgm:spPr/>
    </dgm:pt>
    <dgm:pt modelId="{F4D71CF1-145E-1D4A-989F-97F0AC4F142B}" type="pres">
      <dgm:prSet presAssocID="{4B6938FC-764D-482D-916F-682367F94D2A}" presName="spacerBetweenCircleAndCallout" presStyleCnt="0">
        <dgm:presLayoutVars/>
      </dgm:prSet>
      <dgm:spPr/>
    </dgm:pt>
    <dgm:pt modelId="{42A53510-970A-DD4C-9DF7-4A1C857D0366}" type="pres">
      <dgm:prSet presAssocID="{82E4F92B-20FB-417F-BD48-F6E6CEF04689}" presName="nodeText" presStyleLbl="alignAccFollowNode1" presStyleIdx="11" presStyleCnt="12">
        <dgm:presLayoutVars>
          <dgm:bulletEnabled val="1"/>
        </dgm:presLayoutVars>
      </dgm:prSet>
      <dgm:spPr/>
    </dgm:pt>
  </dgm:ptLst>
  <dgm:cxnLst>
    <dgm:cxn modelId="{CC736506-DA58-CC41-9F64-CCED3CF156DE}" type="presOf" srcId="{344F0866-57B8-4BAF-B487-3BF3F03CCF08}" destId="{F0DD621C-797C-9047-9265-94552EC6FBEC}" srcOrd="0" destOrd="0" presId="urn:microsoft.com/office/officeart/2016/7/layout/LinearArrowProcessNumbered"/>
    <dgm:cxn modelId="{D4FD8007-31DC-D546-A0CE-8D007712D45A}" type="presOf" srcId="{82E4F92B-20FB-417F-BD48-F6E6CEF04689}" destId="{42A53510-970A-DD4C-9DF7-4A1C857D0366}" srcOrd="0" destOrd="0" presId="urn:microsoft.com/office/officeart/2016/7/layout/LinearArrowProcessNumbered"/>
    <dgm:cxn modelId="{81BCA10B-159E-5441-AE1B-D9902749D693}" type="presOf" srcId="{818F9E6A-3AC6-4645-A8B5-4B4B29BF948D}" destId="{59018110-11BA-2A49-874A-A6929FE66822}" srcOrd="0" destOrd="0" presId="urn:microsoft.com/office/officeart/2016/7/layout/LinearArrowProcessNumbered"/>
    <dgm:cxn modelId="{C4277631-DCBC-5B4A-95B8-FD3B890E8ECE}" type="presOf" srcId="{EBE591DA-725C-4B02-8299-6B6496CA4732}" destId="{C7C5B34C-A3E8-0946-B46C-E328CACCF9F0}" srcOrd="0" destOrd="0" presId="urn:microsoft.com/office/officeart/2016/7/layout/LinearArrowProcessNumbered"/>
    <dgm:cxn modelId="{8E17CE3B-3247-FD44-ABBA-6ABC40B26900}" type="presOf" srcId="{655DB589-3BD2-40FD-9A41-21B715557421}" destId="{8F01FB61-6F10-F448-9756-A946E70FCC7A}" srcOrd="0" destOrd="0" presId="urn:microsoft.com/office/officeart/2016/7/layout/LinearArrowProcessNumbered"/>
    <dgm:cxn modelId="{5F7BFC64-FA0F-8144-97F2-61D2ACDF94B4}" type="presOf" srcId="{CA261A6E-6F47-4519-8BFD-1E4E134B3E1B}" destId="{876097A7-4A16-AA4A-995D-47533E5E79C2}" srcOrd="0" destOrd="0" presId="urn:microsoft.com/office/officeart/2016/7/layout/LinearArrowProcessNumbered"/>
    <dgm:cxn modelId="{C4EEB465-E51C-C044-94C3-00244EF33BF1}" type="presOf" srcId="{367A87DA-8E4C-4BE1-B164-1D682187A813}" destId="{FC60AA24-C941-8B4E-A2B2-CFDF5FCBAA5F}" srcOrd="0" destOrd="0" presId="urn:microsoft.com/office/officeart/2016/7/layout/LinearArrowProcessNumbered"/>
    <dgm:cxn modelId="{7CEFCD6C-236A-ED4A-93A9-7281637687B6}" type="presOf" srcId="{F44C136B-A604-4BD1-BF91-0F40453D20E4}" destId="{68FD99E0-597D-9D4C-8EE7-8515403616C3}" srcOrd="0" destOrd="0" presId="urn:microsoft.com/office/officeart/2016/7/layout/LinearArrowProcessNumbered"/>
    <dgm:cxn modelId="{977173AD-6A82-44DA-9936-8AC0CBC4200F}" srcId="{367A87DA-8E4C-4BE1-B164-1D682187A813}" destId="{82E4F92B-20FB-417F-BD48-F6E6CEF04689}" srcOrd="3" destOrd="0" parTransId="{AF9E2957-D80A-4D1C-ABBF-88DAA97F97E5}" sibTransId="{4B6938FC-764D-482D-916F-682367F94D2A}"/>
    <dgm:cxn modelId="{15B215B6-3151-4C01-A4B2-10956D1A403E}" srcId="{367A87DA-8E4C-4BE1-B164-1D682187A813}" destId="{EBE591DA-725C-4B02-8299-6B6496CA4732}" srcOrd="0" destOrd="0" parTransId="{7749CD40-98E4-41C8-A78B-9B7403708113}" sibTransId="{CA261A6E-6F47-4519-8BFD-1E4E134B3E1B}"/>
    <dgm:cxn modelId="{B8F8C0C7-2E5C-4126-B4CB-66908731B0BE}" srcId="{367A87DA-8E4C-4BE1-B164-1D682187A813}" destId="{F44C136B-A604-4BD1-BF91-0F40453D20E4}" srcOrd="1" destOrd="0" parTransId="{CF5C7CAE-59ED-41DD-9538-B7EFD2296A12}" sibTransId="{344F0866-57B8-4BAF-B487-3BF3F03CCF08}"/>
    <dgm:cxn modelId="{140160E9-0D0D-4FD1-9E2B-495B81F8DF23}" srcId="{367A87DA-8E4C-4BE1-B164-1D682187A813}" destId="{818F9E6A-3AC6-4645-A8B5-4B4B29BF948D}" srcOrd="2" destOrd="0" parTransId="{423890F4-E437-435D-9135-9668B86B9E07}" sibTransId="{655DB589-3BD2-40FD-9A41-21B715557421}"/>
    <dgm:cxn modelId="{7A78C6ED-89CC-BC46-953F-2DBE663B25E5}" type="presOf" srcId="{4B6938FC-764D-482D-916F-682367F94D2A}" destId="{518B4346-7CC5-8547-822D-BB488BD00E4D}" srcOrd="0" destOrd="0" presId="urn:microsoft.com/office/officeart/2016/7/layout/LinearArrowProcessNumbered"/>
    <dgm:cxn modelId="{4ABFD546-7778-8342-8938-ADA7F0BD85D8}" type="presParOf" srcId="{FC60AA24-C941-8B4E-A2B2-CFDF5FCBAA5F}" destId="{D175AF4B-A7F4-664B-AD6C-DECBAFF4BA3E}" srcOrd="0" destOrd="0" presId="urn:microsoft.com/office/officeart/2016/7/layout/LinearArrowProcessNumbered"/>
    <dgm:cxn modelId="{5901AAE1-9163-4E48-9B0F-4E684783A97C}" type="presParOf" srcId="{D175AF4B-A7F4-664B-AD6C-DECBAFF4BA3E}" destId="{C5CCDFD3-86EF-D647-AE6A-2643AFE66B9B}" srcOrd="0" destOrd="0" presId="urn:microsoft.com/office/officeart/2016/7/layout/LinearArrowProcessNumbered"/>
    <dgm:cxn modelId="{A6544640-F16A-5D43-BAFB-13A2A407606C}" type="presParOf" srcId="{D175AF4B-A7F4-664B-AD6C-DECBAFF4BA3E}" destId="{E93DDC41-D47C-E548-9006-FBF417EF60DB}" srcOrd="1" destOrd="0" presId="urn:microsoft.com/office/officeart/2016/7/layout/LinearArrowProcessNumbered"/>
    <dgm:cxn modelId="{9E4281CE-0994-0949-8FD5-700B2FC818A5}" type="presParOf" srcId="{E93DDC41-D47C-E548-9006-FBF417EF60DB}" destId="{FAD4D2AF-E65F-2846-881A-39C25C34788C}" srcOrd="0" destOrd="0" presId="urn:microsoft.com/office/officeart/2016/7/layout/LinearArrowProcessNumbered"/>
    <dgm:cxn modelId="{6AB46255-F9A0-744B-BB2A-C58FE62CCE30}" type="presParOf" srcId="{E93DDC41-D47C-E548-9006-FBF417EF60DB}" destId="{0C1C9834-50A1-BF4B-89B8-2CCD2A5AABF4}" srcOrd="1" destOrd="0" presId="urn:microsoft.com/office/officeart/2016/7/layout/LinearArrowProcessNumbered"/>
    <dgm:cxn modelId="{F6938E78-849E-CD4B-A35B-89BF2BC247D3}" type="presParOf" srcId="{E93DDC41-D47C-E548-9006-FBF417EF60DB}" destId="{876097A7-4A16-AA4A-995D-47533E5E79C2}" srcOrd="2" destOrd="0" presId="urn:microsoft.com/office/officeart/2016/7/layout/LinearArrowProcessNumbered"/>
    <dgm:cxn modelId="{858D532A-8C2E-7C43-AAD2-B2D428C0CA67}" type="presParOf" srcId="{E93DDC41-D47C-E548-9006-FBF417EF60DB}" destId="{C54C8BBA-B720-F44D-8DC3-F417CE8FC755}" srcOrd="3" destOrd="0" presId="urn:microsoft.com/office/officeart/2016/7/layout/LinearArrowProcessNumbered"/>
    <dgm:cxn modelId="{A5D86270-A35B-C341-8895-D47A61841E19}" type="presParOf" srcId="{D175AF4B-A7F4-664B-AD6C-DECBAFF4BA3E}" destId="{C7C5B34C-A3E8-0946-B46C-E328CACCF9F0}" srcOrd="2" destOrd="0" presId="urn:microsoft.com/office/officeart/2016/7/layout/LinearArrowProcessNumbered"/>
    <dgm:cxn modelId="{9AAA9812-4BEF-6147-885F-BAB704F27B0B}" type="presParOf" srcId="{FC60AA24-C941-8B4E-A2B2-CFDF5FCBAA5F}" destId="{9797769A-F958-E147-A33D-F13783D52928}" srcOrd="1" destOrd="0" presId="urn:microsoft.com/office/officeart/2016/7/layout/LinearArrowProcessNumbered"/>
    <dgm:cxn modelId="{FE7E49D9-3E45-9943-B0C2-17E6C934AEC2}" type="presParOf" srcId="{FC60AA24-C941-8B4E-A2B2-CFDF5FCBAA5F}" destId="{934234DA-4C18-1A46-9990-A77E4039F7D5}" srcOrd="2" destOrd="0" presId="urn:microsoft.com/office/officeart/2016/7/layout/LinearArrowProcessNumbered"/>
    <dgm:cxn modelId="{982B248E-58EA-6248-99C7-1946E5CD065D}" type="presParOf" srcId="{934234DA-4C18-1A46-9990-A77E4039F7D5}" destId="{980B3996-0E95-AC42-B694-A965D36EE153}" srcOrd="0" destOrd="0" presId="urn:microsoft.com/office/officeart/2016/7/layout/LinearArrowProcessNumbered"/>
    <dgm:cxn modelId="{685A75B9-4D96-6344-8300-E2AE82CC7870}" type="presParOf" srcId="{934234DA-4C18-1A46-9990-A77E4039F7D5}" destId="{5C15C4B8-3FBA-7946-B345-6DB3F60717E7}" srcOrd="1" destOrd="0" presId="urn:microsoft.com/office/officeart/2016/7/layout/LinearArrowProcessNumbered"/>
    <dgm:cxn modelId="{57713204-DBD5-AF4D-8B10-F8ADB73B3BA9}" type="presParOf" srcId="{5C15C4B8-3FBA-7946-B345-6DB3F60717E7}" destId="{54DD10A5-B53A-B244-ACC6-2C61C2EA4432}" srcOrd="0" destOrd="0" presId="urn:microsoft.com/office/officeart/2016/7/layout/LinearArrowProcessNumbered"/>
    <dgm:cxn modelId="{FF076343-7BB4-1240-8BBA-815CA2440671}" type="presParOf" srcId="{5C15C4B8-3FBA-7946-B345-6DB3F60717E7}" destId="{96FC55DE-BC2B-4C41-B060-DB31EB6E8566}" srcOrd="1" destOrd="0" presId="urn:microsoft.com/office/officeart/2016/7/layout/LinearArrowProcessNumbered"/>
    <dgm:cxn modelId="{E7AED991-1680-CF4A-9C1E-A41C71C70685}" type="presParOf" srcId="{5C15C4B8-3FBA-7946-B345-6DB3F60717E7}" destId="{F0DD621C-797C-9047-9265-94552EC6FBEC}" srcOrd="2" destOrd="0" presId="urn:microsoft.com/office/officeart/2016/7/layout/LinearArrowProcessNumbered"/>
    <dgm:cxn modelId="{6AC2C4BB-E274-5346-B00E-8601BCFF0D34}" type="presParOf" srcId="{5C15C4B8-3FBA-7946-B345-6DB3F60717E7}" destId="{322AE5E9-FE8F-C941-B416-7FE479033CBA}" srcOrd="3" destOrd="0" presId="urn:microsoft.com/office/officeart/2016/7/layout/LinearArrowProcessNumbered"/>
    <dgm:cxn modelId="{045FCF3A-60A9-4240-AF14-786746293760}" type="presParOf" srcId="{934234DA-4C18-1A46-9990-A77E4039F7D5}" destId="{68FD99E0-597D-9D4C-8EE7-8515403616C3}" srcOrd="2" destOrd="0" presId="urn:microsoft.com/office/officeart/2016/7/layout/LinearArrowProcessNumbered"/>
    <dgm:cxn modelId="{6ED2134E-BDFD-2D41-9EB1-37222677DBB1}" type="presParOf" srcId="{FC60AA24-C941-8B4E-A2B2-CFDF5FCBAA5F}" destId="{CE70E10E-06A9-4F47-AB6B-04BBD04B1952}" srcOrd="3" destOrd="0" presId="urn:microsoft.com/office/officeart/2016/7/layout/LinearArrowProcessNumbered"/>
    <dgm:cxn modelId="{81F8DCE7-70D3-E64D-9BD9-F9B80F6A9121}" type="presParOf" srcId="{FC60AA24-C941-8B4E-A2B2-CFDF5FCBAA5F}" destId="{60269C8C-E7A9-9443-BA42-15FD84283D33}" srcOrd="4" destOrd="0" presId="urn:microsoft.com/office/officeart/2016/7/layout/LinearArrowProcessNumbered"/>
    <dgm:cxn modelId="{9AB383E3-8107-1D45-92C8-552C6E163DAC}" type="presParOf" srcId="{60269C8C-E7A9-9443-BA42-15FD84283D33}" destId="{D460D027-7760-2C48-B15D-5878A0128E7C}" srcOrd="0" destOrd="0" presId="urn:microsoft.com/office/officeart/2016/7/layout/LinearArrowProcessNumbered"/>
    <dgm:cxn modelId="{D405A8A6-7B38-5D4E-B621-7C2558270D64}" type="presParOf" srcId="{60269C8C-E7A9-9443-BA42-15FD84283D33}" destId="{76A9DB42-4686-FD44-845F-62C86F6E9C3F}" srcOrd="1" destOrd="0" presId="urn:microsoft.com/office/officeart/2016/7/layout/LinearArrowProcessNumbered"/>
    <dgm:cxn modelId="{F13C53D8-AAFA-994E-9B51-15CC4E5447D5}" type="presParOf" srcId="{76A9DB42-4686-FD44-845F-62C86F6E9C3F}" destId="{0F060C0D-6B81-1B44-8AC5-1439FD69794A}" srcOrd="0" destOrd="0" presId="urn:microsoft.com/office/officeart/2016/7/layout/LinearArrowProcessNumbered"/>
    <dgm:cxn modelId="{AD505410-D5DB-5D4B-A2F6-7E3EC334BBAB}" type="presParOf" srcId="{76A9DB42-4686-FD44-845F-62C86F6E9C3F}" destId="{BA13E185-0316-0A47-B1D5-55A198FDF598}" srcOrd="1" destOrd="0" presId="urn:microsoft.com/office/officeart/2016/7/layout/LinearArrowProcessNumbered"/>
    <dgm:cxn modelId="{BF6F9850-02EB-5B46-BA86-A23284C8EB3C}" type="presParOf" srcId="{76A9DB42-4686-FD44-845F-62C86F6E9C3F}" destId="{8F01FB61-6F10-F448-9756-A946E70FCC7A}" srcOrd="2" destOrd="0" presId="urn:microsoft.com/office/officeart/2016/7/layout/LinearArrowProcessNumbered"/>
    <dgm:cxn modelId="{2F4C766A-F930-1C44-AEF2-596C18579939}" type="presParOf" srcId="{76A9DB42-4686-FD44-845F-62C86F6E9C3F}" destId="{603A3E0E-2A76-9848-A661-48CE03450A55}" srcOrd="3" destOrd="0" presId="urn:microsoft.com/office/officeart/2016/7/layout/LinearArrowProcessNumbered"/>
    <dgm:cxn modelId="{BD40CFA8-985D-B544-B96B-2A7FB3255073}" type="presParOf" srcId="{60269C8C-E7A9-9443-BA42-15FD84283D33}" destId="{59018110-11BA-2A49-874A-A6929FE66822}" srcOrd="2" destOrd="0" presId="urn:microsoft.com/office/officeart/2016/7/layout/LinearArrowProcessNumbered"/>
    <dgm:cxn modelId="{9B15AE4F-9C3E-824C-AF45-3D6F28B1C3C4}" type="presParOf" srcId="{FC60AA24-C941-8B4E-A2B2-CFDF5FCBAA5F}" destId="{E8A977E6-B6E2-E14C-8ECF-DCDBD28A02B0}" srcOrd="5" destOrd="0" presId="urn:microsoft.com/office/officeart/2016/7/layout/LinearArrowProcessNumbered"/>
    <dgm:cxn modelId="{D6791617-6F8F-E048-8BAF-141DBAD5DCFA}" type="presParOf" srcId="{FC60AA24-C941-8B4E-A2B2-CFDF5FCBAA5F}" destId="{2AABAFF8-7B4E-3A49-B3EA-94D6B8010891}" srcOrd="6" destOrd="0" presId="urn:microsoft.com/office/officeart/2016/7/layout/LinearArrowProcessNumbered"/>
    <dgm:cxn modelId="{4B803954-26F7-4541-BF5C-495E7166B195}" type="presParOf" srcId="{2AABAFF8-7B4E-3A49-B3EA-94D6B8010891}" destId="{DB281A9B-958D-854F-A9CE-D53FFE422D69}" srcOrd="0" destOrd="0" presId="urn:microsoft.com/office/officeart/2016/7/layout/LinearArrowProcessNumbered"/>
    <dgm:cxn modelId="{00F44B26-3E02-DE45-BDF6-A5299290F6FB}" type="presParOf" srcId="{2AABAFF8-7B4E-3A49-B3EA-94D6B8010891}" destId="{E1977789-6DCF-8645-952E-DE925D02FC79}" srcOrd="1" destOrd="0" presId="urn:microsoft.com/office/officeart/2016/7/layout/LinearArrowProcessNumbered"/>
    <dgm:cxn modelId="{C96B1267-137D-5B44-A7A8-A9DAF153DDC7}" type="presParOf" srcId="{E1977789-6DCF-8645-952E-DE925D02FC79}" destId="{523EA812-6C8C-FB41-A1B1-1AD8D826F244}" srcOrd="0" destOrd="0" presId="urn:microsoft.com/office/officeart/2016/7/layout/LinearArrowProcessNumbered"/>
    <dgm:cxn modelId="{C3C77DEB-32C7-C04E-9FFA-42DB9FC8A399}" type="presParOf" srcId="{E1977789-6DCF-8645-952E-DE925D02FC79}" destId="{E1F68D55-C46D-AE4B-9956-9C8DF52553AD}" srcOrd="1" destOrd="0" presId="urn:microsoft.com/office/officeart/2016/7/layout/LinearArrowProcessNumbered"/>
    <dgm:cxn modelId="{D0B5069D-A953-5042-9BAD-A45907C6B78C}" type="presParOf" srcId="{E1977789-6DCF-8645-952E-DE925D02FC79}" destId="{518B4346-7CC5-8547-822D-BB488BD00E4D}" srcOrd="2" destOrd="0" presId="urn:microsoft.com/office/officeart/2016/7/layout/LinearArrowProcessNumbered"/>
    <dgm:cxn modelId="{CC4B4CF1-DB87-9049-B011-F60AFBFAD996}" type="presParOf" srcId="{E1977789-6DCF-8645-952E-DE925D02FC79}" destId="{F4D71CF1-145E-1D4A-989F-97F0AC4F142B}" srcOrd="3" destOrd="0" presId="urn:microsoft.com/office/officeart/2016/7/layout/LinearArrowProcessNumbered"/>
    <dgm:cxn modelId="{78F69C4B-8712-E249-8B30-B05C00112ED6}" type="presParOf" srcId="{2AABAFF8-7B4E-3A49-B3EA-94D6B8010891}" destId="{42A53510-970A-DD4C-9DF7-4A1C857D0366}" srcOrd="2" destOrd="0" presId="urn:microsoft.com/office/officeart/2016/7/layout/LinearArrowProcessNumbered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1103F77-68E1-4A08-A79F-178243F4AF67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84D77899-2018-476F-BDD2-BEA45D436423}">
      <dgm:prSet/>
      <dgm:spPr/>
      <dgm:t>
        <a:bodyPr/>
        <a:lstStyle/>
        <a:p>
          <a:r>
            <a:rPr lang="en-GB"/>
            <a:t>Objective</a:t>
          </a:r>
          <a:endParaRPr lang="en-US"/>
        </a:p>
      </dgm:t>
    </dgm:pt>
    <dgm:pt modelId="{D5CA049E-D305-4D6F-9FAA-25B7F3E27D1E}" type="parTrans" cxnId="{B4EA5E45-8949-4B84-A0BD-731398DD5C9F}">
      <dgm:prSet/>
      <dgm:spPr/>
      <dgm:t>
        <a:bodyPr/>
        <a:lstStyle/>
        <a:p>
          <a:endParaRPr lang="en-US"/>
        </a:p>
      </dgm:t>
    </dgm:pt>
    <dgm:pt modelId="{789AA9C7-3A02-4DD2-A7B0-1E7CFC3C20E9}" type="sibTrans" cxnId="{B4EA5E45-8949-4B84-A0BD-731398DD5C9F}">
      <dgm:prSet/>
      <dgm:spPr/>
      <dgm:t>
        <a:bodyPr/>
        <a:lstStyle/>
        <a:p>
          <a:endParaRPr lang="en-US"/>
        </a:p>
      </dgm:t>
    </dgm:pt>
    <dgm:pt modelId="{FC0E33B9-DD24-4B9F-808A-35F2DCD5BA55}">
      <dgm:prSet/>
      <dgm:spPr/>
      <dgm:t>
        <a:bodyPr/>
        <a:lstStyle/>
        <a:p>
          <a:r>
            <a:rPr lang="en-GB"/>
            <a:t>To identify and address the needs and expectations of key stakeholders.</a:t>
          </a:r>
          <a:endParaRPr lang="en-US"/>
        </a:p>
      </dgm:t>
    </dgm:pt>
    <dgm:pt modelId="{DA45CC58-88D0-4E6F-8E6A-4E4419E5C563}" type="parTrans" cxnId="{EFC44D64-C23B-4427-BB55-C9AB5FFE8921}">
      <dgm:prSet/>
      <dgm:spPr/>
      <dgm:t>
        <a:bodyPr/>
        <a:lstStyle/>
        <a:p>
          <a:endParaRPr lang="en-US"/>
        </a:p>
      </dgm:t>
    </dgm:pt>
    <dgm:pt modelId="{0C705EBB-333C-428F-ABF6-E42DDAB9CEFB}" type="sibTrans" cxnId="{EFC44D64-C23B-4427-BB55-C9AB5FFE8921}">
      <dgm:prSet/>
      <dgm:spPr/>
      <dgm:t>
        <a:bodyPr/>
        <a:lstStyle/>
        <a:p>
          <a:endParaRPr lang="en-US"/>
        </a:p>
      </dgm:t>
    </dgm:pt>
    <dgm:pt modelId="{B08C3C10-542F-42F3-8B88-5CEA85146ECA}">
      <dgm:prSet/>
      <dgm:spPr/>
      <dgm:t>
        <a:bodyPr/>
        <a:lstStyle/>
        <a:p>
          <a:r>
            <a:rPr lang="en-GB"/>
            <a:t>Content</a:t>
          </a:r>
          <a:endParaRPr lang="en-US"/>
        </a:p>
      </dgm:t>
    </dgm:pt>
    <dgm:pt modelId="{08FC4065-AE52-4353-BE6A-4F93F003A908}" type="parTrans" cxnId="{17E50189-B2EE-498A-8B5A-8812001325AD}">
      <dgm:prSet/>
      <dgm:spPr/>
      <dgm:t>
        <a:bodyPr/>
        <a:lstStyle/>
        <a:p>
          <a:endParaRPr lang="en-US"/>
        </a:p>
      </dgm:t>
    </dgm:pt>
    <dgm:pt modelId="{66D3A760-2A8D-4220-827D-43E744CF2C7E}" type="sibTrans" cxnId="{17E50189-B2EE-498A-8B5A-8812001325AD}">
      <dgm:prSet/>
      <dgm:spPr/>
      <dgm:t>
        <a:bodyPr/>
        <a:lstStyle/>
        <a:p>
          <a:endParaRPr lang="en-US"/>
        </a:p>
      </dgm:t>
    </dgm:pt>
    <dgm:pt modelId="{585E27C2-6A73-4DB6-AB1E-C238F91293C9}">
      <dgm:prSet/>
      <dgm:spPr/>
      <dgm:t>
        <a:bodyPr/>
        <a:lstStyle/>
        <a:p>
          <a:r>
            <a:rPr lang="en-GB"/>
            <a:t>Stakeholders - Sponsors, culinary experts, attendees, cultural representatives</a:t>
          </a:r>
          <a:endParaRPr lang="en-US"/>
        </a:p>
      </dgm:t>
    </dgm:pt>
    <dgm:pt modelId="{75017257-F7F1-4093-B561-3EF929AAC4CB}" type="parTrans" cxnId="{A527D862-2B67-4D62-B0FA-28F9591D8D0E}">
      <dgm:prSet/>
      <dgm:spPr/>
      <dgm:t>
        <a:bodyPr/>
        <a:lstStyle/>
        <a:p>
          <a:endParaRPr lang="en-US"/>
        </a:p>
      </dgm:t>
    </dgm:pt>
    <dgm:pt modelId="{9A0EA1A6-600E-4560-89CB-F090B4F8F83A}" type="sibTrans" cxnId="{A527D862-2B67-4D62-B0FA-28F9591D8D0E}">
      <dgm:prSet/>
      <dgm:spPr/>
      <dgm:t>
        <a:bodyPr/>
        <a:lstStyle/>
        <a:p>
          <a:endParaRPr lang="en-US"/>
        </a:p>
      </dgm:t>
    </dgm:pt>
    <dgm:pt modelId="{5C8A4614-ACE6-40BF-8D04-609F8E2805FF}">
      <dgm:prSet/>
      <dgm:spPr/>
      <dgm:t>
        <a:bodyPr/>
        <a:lstStyle/>
        <a:p>
          <a:r>
            <a:rPr lang="en-GB"/>
            <a:t>Strategy</a:t>
          </a:r>
          <a:endParaRPr lang="en-US"/>
        </a:p>
      </dgm:t>
    </dgm:pt>
    <dgm:pt modelId="{7550F511-A289-4F87-8639-D93AD9256155}" type="parTrans" cxnId="{983A30B9-3627-4EC8-B42A-C720EBECEB88}">
      <dgm:prSet/>
      <dgm:spPr/>
      <dgm:t>
        <a:bodyPr/>
        <a:lstStyle/>
        <a:p>
          <a:endParaRPr lang="en-US"/>
        </a:p>
      </dgm:t>
    </dgm:pt>
    <dgm:pt modelId="{C3E3AD2B-1D64-40D1-9772-04F20EE5B989}" type="sibTrans" cxnId="{983A30B9-3627-4EC8-B42A-C720EBECEB88}">
      <dgm:prSet/>
      <dgm:spPr/>
      <dgm:t>
        <a:bodyPr/>
        <a:lstStyle/>
        <a:p>
          <a:endParaRPr lang="en-US"/>
        </a:p>
      </dgm:t>
    </dgm:pt>
    <dgm:pt modelId="{15A583A7-1406-4A2F-8EF6-C562E68BA42E}">
      <dgm:prSet/>
      <dgm:spPr/>
      <dgm:t>
        <a:bodyPr/>
        <a:lstStyle/>
        <a:p>
          <a:r>
            <a:rPr lang="en-GB"/>
            <a:t>Regular communication, inclusive program design, and feedback collection. (Wallace &amp; Michopoulou, 2019)</a:t>
          </a:r>
          <a:endParaRPr lang="en-US"/>
        </a:p>
      </dgm:t>
    </dgm:pt>
    <dgm:pt modelId="{E0454C10-7684-4D28-B3B4-B1B4699F2437}" type="parTrans" cxnId="{5147684C-C94A-46E5-848F-8DBFC55E4FEE}">
      <dgm:prSet/>
      <dgm:spPr/>
      <dgm:t>
        <a:bodyPr/>
        <a:lstStyle/>
        <a:p>
          <a:endParaRPr lang="en-US"/>
        </a:p>
      </dgm:t>
    </dgm:pt>
    <dgm:pt modelId="{03603939-FFC7-448F-8331-B56F4F4C859E}" type="sibTrans" cxnId="{5147684C-C94A-46E5-848F-8DBFC55E4FEE}">
      <dgm:prSet/>
      <dgm:spPr/>
      <dgm:t>
        <a:bodyPr/>
        <a:lstStyle/>
        <a:p>
          <a:endParaRPr lang="en-US"/>
        </a:p>
      </dgm:t>
    </dgm:pt>
    <dgm:pt modelId="{55AC10D4-E2BD-3641-BBB3-96382630941C}" type="pres">
      <dgm:prSet presAssocID="{81103F77-68E1-4A08-A79F-178243F4AF67}" presName="Name0" presStyleCnt="0">
        <dgm:presLayoutVars>
          <dgm:dir/>
          <dgm:resizeHandles val="exact"/>
        </dgm:presLayoutVars>
      </dgm:prSet>
      <dgm:spPr/>
    </dgm:pt>
    <dgm:pt modelId="{49306EAF-7997-8746-A7D6-84ACAD9A600A}" type="pres">
      <dgm:prSet presAssocID="{84D77899-2018-476F-BDD2-BEA45D436423}" presName="node" presStyleLbl="node1" presStyleIdx="0" presStyleCnt="6">
        <dgm:presLayoutVars>
          <dgm:bulletEnabled val="1"/>
        </dgm:presLayoutVars>
      </dgm:prSet>
      <dgm:spPr/>
    </dgm:pt>
    <dgm:pt modelId="{C3D76B88-8B06-C549-AB1A-97EE696BE97E}" type="pres">
      <dgm:prSet presAssocID="{789AA9C7-3A02-4DD2-A7B0-1E7CFC3C20E9}" presName="sibTrans" presStyleLbl="sibTrans1D1" presStyleIdx="0" presStyleCnt="5"/>
      <dgm:spPr/>
    </dgm:pt>
    <dgm:pt modelId="{015868DA-3EF8-214F-A2B0-51995E881061}" type="pres">
      <dgm:prSet presAssocID="{789AA9C7-3A02-4DD2-A7B0-1E7CFC3C20E9}" presName="connectorText" presStyleLbl="sibTrans1D1" presStyleIdx="0" presStyleCnt="5"/>
      <dgm:spPr/>
    </dgm:pt>
    <dgm:pt modelId="{2844A6A5-115E-6641-8F28-3B72CA3E77A5}" type="pres">
      <dgm:prSet presAssocID="{FC0E33B9-DD24-4B9F-808A-35F2DCD5BA55}" presName="node" presStyleLbl="node1" presStyleIdx="1" presStyleCnt="6">
        <dgm:presLayoutVars>
          <dgm:bulletEnabled val="1"/>
        </dgm:presLayoutVars>
      </dgm:prSet>
      <dgm:spPr/>
    </dgm:pt>
    <dgm:pt modelId="{5B150E82-5A31-6845-A334-B4B070001894}" type="pres">
      <dgm:prSet presAssocID="{0C705EBB-333C-428F-ABF6-E42DDAB9CEFB}" presName="sibTrans" presStyleLbl="sibTrans1D1" presStyleIdx="1" presStyleCnt="5"/>
      <dgm:spPr/>
    </dgm:pt>
    <dgm:pt modelId="{668A09DA-604C-7D47-A3D3-8488060C43CA}" type="pres">
      <dgm:prSet presAssocID="{0C705EBB-333C-428F-ABF6-E42DDAB9CEFB}" presName="connectorText" presStyleLbl="sibTrans1D1" presStyleIdx="1" presStyleCnt="5"/>
      <dgm:spPr/>
    </dgm:pt>
    <dgm:pt modelId="{356022E9-2332-734A-AA8E-90D71EB49DA0}" type="pres">
      <dgm:prSet presAssocID="{B08C3C10-542F-42F3-8B88-5CEA85146ECA}" presName="node" presStyleLbl="node1" presStyleIdx="2" presStyleCnt="6">
        <dgm:presLayoutVars>
          <dgm:bulletEnabled val="1"/>
        </dgm:presLayoutVars>
      </dgm:prSet>
      <dgm:spPr/>
    </dgm:pt>
    <dgm:pt modelId="{D9E67EBB-2274-144B-85C7-2BFE36AA7EE7}" type="pres">
      <dgm:prSet presAssocID="{66D3A760-2A8D-4220-827D-43E744CF2C7E}" presName="sibTrans" presStyleLbl="sibTrans1D1" presStyleIdx="2" presStyleCnt="5"/>
      <dgm:spPr/>
    </dgm:pt>
    <dgm:pt modelId="{F34E6D9C-4189-6E43-B974-C17FA6E4E147}" type="pres">
      <dgm:prSet presAssocID="{66D3A760-2A8D-4220-827D-43E744CF2C7E}" presName="connectorText" presStyleLbl="sibTrans1D1" presStyleIdx="2" presStyleCnt="5"/>
      <dgm:spPr/>
    </dgm:pt>
    <dgm:pt modelId="{E5FB0B44-E98C-154F-9273-2EB9DA7FE9CC}" type="pres">
      <dgm:prSet presAssocID="{585E27C2-6A73-4DB6-AB1E-C238F91293C9}" presName="node" presStyleLbl="node1" presStyleIdx="3" presStyleCnt="6">
        <dgm:presLayoutVars>
          <dgm:bulletEnabled val="1"/>
        </dgm:presLayoutVars>
      </dgm:prSet>
      <dgm:spPr/>
    </dgm:pt>
    <dgm:pt modelId="{B3FD74BA-E297-2E41-863E-6EE3C44E3F87}" type="pres">
      <dgm:prSet presAssocID="{9A0EA1A6-600E-4560-89CB-F090B4F8F83A}" presName="sibTrans" presStyleLbl="sibTrans1D1" presStyleIdx="3" presStyleCnt="5"/>
      <dgm:spPr/>
    </dgm:pt>
    <dgm:pt modelId="{5492D181-722A-BD45-8B96-1F7FF29D3D64}" type="pres">
      <dgm:prSet presAssocID="{9A0EA1A6-600E-4560-89CB-F090B4F8F83A}" presName="connectorText" presStyleLbl="sibTrans1D1" presStyleIdx="3" presStyleCnt="5"/>
      <dgm:spPr/>
    </dgm:pt>
    <dgm:pt modelId="{C33B5187-1437-E24B-81C4-F247FC373BC2}" type="pres">
      <dgm:prSet presAssocID="{5C8A4614-ACE6-40BF-8D04-609F8E2805FF}" presName="node" presStyleLbl="node1" presStyleIdx="4" presStyleCnt="6">
        <dgm:presLayoutVars>
          <dgm:bulletEnabled val="1"/>
        </dgm:presLayoutVars>
      </dgm:prSet>
      <dgm:spPr/>
    </dgm:pt>
    <dgm:pt modelId="{F0E8A1ED-1383-FE4A-B790-7091F9CAE80A}" type="pres">
      <dgm:prSet presAssocID="{C3E3AD2B-1D64-40D1-9772-04F20EE5B989}" presName="sibTrans" presStyleLbl="sibTrans1D1" presStyleIdx="4" presStyleCnt="5"/>
      <dgm:spPr/>
    </dgm:pt>
    <dgm:pt modelId="{CBC6285E-DEC3-B04D-AFFA-190B516F8BD5}" type="pres">
      <dgm:prSet presAssocID="{C3E3AD2B-1D64-40D1-9772-04F20EE5B989}" presName="connectorText" presStyleLbl="sibTrans1D1" presStyleIdx="4" presStyleCnt="5"/>
      <dgm:spPr/>
    </dgm:pt>
    <dgm:pt modelId="{F45AA186-1D2A-0E44-808A-00B453B94EF1}" type="pres">
      <dgm:prSet presAssocID="{15A583A7-1406-4A2F-8EF6-C562E68BA42E}" presName="node" presStyleLbl="node1" presStyleIdx="5" presStyleCnt="6">
        <dgm:presLayoutVars>
          <dgm:bulletEnabled val="1"/>
        </dgm:presLayoutVars>
      </dgm:prSet>
      <dgm:spPr/>
    </dgm:pt>
  </dgm:ptLst>
  <dgm:cxnLst>
    <dgm:cxn modelId="{F4C9BC04-BEA1-7E46-A214-105EF422CA44}" type="presOf" srcId="{C3E3AD2B-1D64-40D1-9772-04F20EE5B989}" destId="{CBC6285E-DEC3-B04D-AFFA-190B516F8BD5}" srcOrd="1" destOrd="0" presId="urn:microsoft.com/office/officeart/2016/7/layout/RepeatingBendingProcessNew"/>
    <dgm:cxn modelId="{B163C11E-76E2-F443-81E2-102976F2F11D}" type="presOf" srcId="{15A583A7-1406-4A2F-8EF6-C562E68BA42E}" destId="{F45AA186-1D2A-0E44-808A-00B453B94EF1}" srcOrd="0" destOrd="0" presId="urn:microsoft.com/office/officeart/2016/7/layout/RepeatingBendingProcessNew"/>
    <dgm:cxn modelId="{4A3A4037-7444-CA4D-B812-31410914C477}" type="presOf" srcId="{789AA9C7-3A02-4DD2-A7B0-1E7CFC3C20E9}" destId="{C3D76B88-8B06-C549-AB1A-97EE696BE97E}" srcOrd="0" destOrd="0" presId="urn:microsoft.com/office/officeart/2016/7/layout/RepeatingBendingProcessNew"/>
    <dgm:cxn modelId="{8351DE38-733B-4D4C-B67B-88960F4E6C37}" type="presOf" srcId="{B08C3C10-542F-42F3-8B88-5CEA85146ECA}" destId="{356022E9-2332-734A-AA8E-90D71EB49DA0}" srcOrd="0" destOrd="0" presId="urn:microsoft.com/office/officeart/2016/7/layout/RepeatingBendingProcessNew"/>
    <dgm:cxn modelId="{B316E15D-E8C1-BB42-A857-D84382FE6000}" type="presOf" srcId="{84D77899-2018-476F-BDD2-BEA45D436423}" destId="{49306EAF-7997-8746-A7D6-84ACAD9A600A}" srcOrd="0" destOrd="0" presId="urn:microsoft.com/office/officeart/2016/7/layout/RepeatingBendingProcessNew"/>
    <dgm:cxn modelId="{B818FA5D-7885-6140-B15E-CCEF13A31482}" type="presOf" srcId="{0C705EBB-333C-428F-ABF6-E42DDAB9CEFB}" destId="{5B150E82-5A31-6845-A334-B4B070001894}" srcOrd="0" destOrd="0" presId="urn:microsoft.com/office/officeart/2016/7/layout/RepeatingBendingProcessNew"/>
    <dgm:cxn modelId="{A527D862-2B67-4D62-B0FA-28F9591D8D0E}" srcId="{81103F77-68E1-4A08-A79F-178243F4AF67}" destId="{585E27C2-6A73-4DB6-AB1E-C238F91293C9}" srcOrd="3" destOrd="0" parTransId="{75017257-F7F1-4093-B561-3EF929AAC4CB}" sibTransId="{9A0EA1A6-600E-4560-89CB-F090B4F8F83A}"/>
    <dgm:cxn modelId="{EFC44D64-C23B-4427-BB55-C9AB5FFE8921}" srcId="{81103F77-68E1-4A08-A79F-178243F4AF67}" destId="{FC0E33B9-DD24-4B9F-808A-35F2DCD5BA55}" srcOrd="1" destOrd="0" parTransId="{DA45CC58-88D0-4E6F-8E6A-4E4419E5C563}" sibTransId="{0C705EBB-333C-428F-ABF6-E42DDAB9CEFB}"/>
    <dgm:cxn modelId="{B4EA5E45-8949-4B84-A0BD-731398DD5C9F}" srcId="{81103F77-68E1-4A08-A79F-178243F4AF67}" destId="{84D77899-2018-476F-BDD2-BEA45D436423}" srcOrd="0" destOrd="0" parTransId="{D5CA049E-D305-4D6F-9FAA-25B7F3E27D1E}" sibTransId="{789AA9C7-3A02-4DD2-A7B0-1E7CFC3C20E9}"/>
    <dgm:cxn modelId="{B47D2967-32EB-C049-A242-831739BD475A}" type="presOf" srcId="{C3E3AD2B-1D64-40D1-9772-04F20EE5B989}" destId="{F0E8A1ED-1383-FE4A-B790-7091F9CAE80A}" srcOrd="0" destOrd="0" presId="urn:microsoft.com/office/officeart/2016/7/layout/RepeatingBendingProcessNew"/>
    <dgm:cxn modelId="{5147684C-C94A-46E5-848F-8DBFC55E4FEE}" srcId="{81103F77-68E1-4A08-A79F-178243F4AF67}" destId="{15A583A7-1406-4A2F-8EF6-C562E68BA42E}" srcOrd="5" destOrd="0" parTransId="{E0454C10-7684-4D28-B3B4-B1B4699F2437}" sibTransId="{03603939-FFC7-448F-8331-B56F4F4C859E}"/>
    <dgm:cxn modelId="{970D4A57-6D39-A549-A7A4-D7AEB374E7FB}" type="presOf" srcId="{9A0EA1A6-600E-4560-89CB-F090B4F8F83A}" destId="{5492D181-722A-BD45-8B96-1F7FF29D3D64}" srcOrd="1" destOrd="0" presId="urn:microsoft.com/office/officeart/2016/7/layout/RepeatingBendingProcessNew"/>
    <dgm:cxn modelId="{AB1DD67E-E510-EA4F-A628-399623F2B8F9}" type="presOf" srcId="{0C705EBB-333C-428F-ABF6-E42DDAB9CEFB}" destId="{668A09DA-604C-7D47-A3D3-8488060C43CA}" srcOrd="1" destOrd="0" presId="urn:microsoft.com/office/officeart/2016/7/layout/RepeatingBendingProcessNew"/>
    <dgm:cxn modelId="{D6FD3384-C3A6-8B49-B8FD-AF0FF7ED9656}" type="presOf" srcId="{66D3A760-2A8D-4220-827D-43E744CF2C7E}" destId="{D9E67EBB-2274-144B-85C7-2BFE36AA7EE7}" srcOrd="0" destOrd="0" presId="urn:microsoft.com/office/officeart/2016/7/layout/RepeatingBendingProcessNew"/>
    <dgm:cxn modelId="{F1EE0685-D060-0747-966D-C22060EF6945}" type="presOf" srcId="{9A0EA1A6-600E-4560-89CB-F090B4F8F83A}" destId="{B3FD74BA-E297-2E41-863E-6EE3C44E3F87}" srcOrd="0" destOrd="0" presId="urn:microsoft.com/office/officeart/2016/7/layout/RepeatingBendingProcessNew"/>
    <dgm:cxn modelId="{17E50189-B2EE-498A-8B5A-8812001325AD}" srcId="{81103F77-68E1-4A08-A79F-178243F4AF67}" destId="{B08C3C10-542F-42F3-8B88-5CEA85146ECA}" srcOrd="2" destOrd="0" parTransId="{08FC4065-AE52-4353-BE6A-4F93F003A908}" sibTransId="{66D3A760-2A8D-4220-827D-43E744CF2C7E}"/>
    <dgm:cxn modelId="{2A7D6BB5-32D7-4549-A053-A81AE41CC979}" type="presOf" srcId="{FC0E33B9-DD24-4B9F-808A-35F2DCD5BA55}" destId="{2844A6A5-115E-6641-8F28-3B72CA3E77A5}" srcOrd="0" destOrd="0" presId="urn:microsoft.com/office/officeart/2016/7/layout/RepeatingBendingProcessNew"/>
    <dgm:cxn modelId="{983A30B9-3627-4EC8-B42A-C720EBECEB88}" srcId="{81103F77-68E1-4A08-A79F-178243F4AF67}" destId="{5C8A4614-ACE6-40BF-8D04-609F8E2805FF}" srcOrd="4" destOrd="0" parTransId="{7550F511-A289-4F87-8639-D93AD9256155}" sibTransId="{C3E3AD2B-1D64-40D1-9772-04F20EE5B989}"/>
    <dgm:cxn modelId="{FC88FCDC-3ADF-F34E-ACA1-F1B29EED24CF}" type="presOf" srcId="{5C8A4614-ACE6-40BF-8D04-609F8E2805FF}" destId="{C33B5187-1437-E24B-81C4-F247FC373BC2}" srcOrd="0" destOrd="0" presId="urn:microsoft.com/office/officeart/2016/7/layout/RepeatingBendingProcessNew"/>
    <dgm:cxn modelId="{9F71CEE0-3819-6C4F-AF51-FEDD007A5466}" type="presOf" srcId="{81103F77-68E1-4A08-A79F-178243F4AF67}" destId="{55AC10D4-E2BD-3641-BBB3-96382630941C}" srcOrd="0" destOrd="0" presId="urn:microsoft.com/office/officeart/2016/7/layout/RepeatingBendingProcessNew"/>
    <dgm:cxn modelId="{EFCB47ED-C054-C84A-934B-8E3CD2B69D9C}" type="presOf" srcId="{789AA9C7-3A02-4DD2-A7B0-1E7CFC3C20E9}" destId="{015868DA-3EF8-214F-A2B0-51995E881061}" srcOrd="1" destOrd="0" presId="urn:microsoft.com/office/officeart/2016/7/layout/RepeatingBendingProcessNew"/>
    <dgm:cxn modelId="{18281DF7-E3F5-404A-BC3C-67FEFBFE30DE}" type="presOf" srcId="{66D3A760-2A8D-4220-827D-43E744CF2C7E}" destId="{F34E6D9C-4189-6E43-B974-C17FA6E4E147}" srcOrd="1" destOrd="0" presId="urn:microsoft.com/office/officeart/2016/7/layout/RepeatingBendingProcessNew"/>
    <dgm:cxn modelId="{0E541BFD-B7CD-4D4E-9143-93E9FB285D10}" type="presOf" srcId="{585E27C2-6A73-4DB6-AB1E-C238F91293C9}" destId="{E5FB0B44-E98C-154F-9273-2EB9DA7FE9CC}" srcOrd="0" destOrd="0" presId="urn:microsoft.com/office/officeart/2016/7/layout/RepeatingBendingProcessNew"/>
    <dgm:cxn modelId="{70824CFF-9DDB-F540-9829-75870B366615}" type="presParOf" srcId="{55AC10D4-E2BD-3641-BBB3-96382630941C}" destId="{49306EAF-7997-8746-A7D6-84ACAD9A600A}" srcOrd="0" destOrd="0" presId="urn:microsoft.com/office/officeart/2016/7/layout/RepeatingBendingProcessNew"/>
    <dgm:cxn modelId="{EEEC918A-9E4B-2642-9058-654946F3B76C}" type="presParOf" srcId="{55AC10D4-E2BD-3641-BBB3-96382630941C}" destId="{C3D76B88-8B06-C549-AB1A-97EE696BE97E}" srcOrd="1" destOrd="0" presId="urn:microsoft.com/office/officeart/2016/7/layout/RepeatingBendingProcessNew"/>
    <dgm:cxn modelId="{E7AB4F44-60FD-7C43-A107-F15CA8B47AC3}" type="presParOf" srcId="{C3D76B88-8B06-C549-AB1A-97EE696BE97E}" destId="{015868DA-3EF8-214F-A2B0-51995E881061}" srcOrd="0" destOrd="0" presId="urn:microsoft.com/office/officeart/2016/7/layout/RepeatingBendingProcessNew"/>
    <dgm:cxn modelId="{6CC3870D-928B-5449-A156-7991DF432196}" type="presParOf" srcId="{55AC10D4-E2BD-3641-BBB3-96382630941C}" destId="{2844A6A5-115E-6641-8F28-3B72CA3E77A5}" srcOrd="2" destOrd="0" presId="urn:microsoft.com/office/officeart/2016/7/layout/RepeatingBendingProcessNew"/>
    <dgm:cxn modelId="{3BE6BF0A-B7AC-474C-8322-4D7826F0F692}" type="presParOf" srcId="{55AC10D4-E2BD-3641-BBB3-96382630941C}" destId="{5B150E82-5A31-6845-A334-B4B070001894}" srcOrd="3" destOrd="0" presId="urn:microsoft.com/office/officeart/2016/7/layout/RepeatingBendingProcessNew"/>
    <dgm:cxn modelId="{555E0B35-F453-7443-B90F-E7A5C40C509E}" type="presParOf" srcId="{5B150E82-5A31-6845-A334-B4B070001894}" destId="{668A09DA-604C-7D47-A3D3-8488060C43CA}" srcOrd="0" destOrd="0" presId="urn:microsoft.com/office/officeart/2016/7/layout/RepeatingBendingProcessNew"/>
    <dgm:cxn modelId="{E1776A92-3CAC-6946-9E58-85ED21BDC321}" type="presParOf" srcId="{55AC10D4-E2BD-3641-BBB3-96382630941C}" destId="{356022E9-2332-734A-AA8E-90D71EB49DA0}" srcOrd="4" destOrd="0" presId="urn:microsoft.com/office/officeart/2016/7/layout/RepeatingBendingProcessNew"/>
    <dgm:cxn modelId="{F4595726-3D33-3B46-869D-A7C83B2C77D4}" type="presParOf" srcId="{55AC10D4-E2BD-3641-BBB3-96382630941C}" destId="{D9E67EBB-2274-144B-85C7-2BFE36AA7EE7}" srcOrd="5" destOrd="0" presId="urn:microsoft.com/office/officeart/2016/7/layout/RepeatingBendingProcessNew"/>
    <dgm:cxn modelId="{42E93C0A-4D49-5E44-90E4-BA6D7B6759B4}" type="presParOf" srcId="{D9E67EBB-2274-144B-85C7-2BFE36AA7EE7}" destId="{F34E6D9C-4189-6E43-B974-C17FA6E4E147}" srcOrd="0" destOrd="0" presId="urn:microsoft.com/office/officeart/2016/7/layout/RepeatingBendingProcessNew"/>
    <dgm:cxn modelId="{8E947D0D-FD39-F549-9F18-DD588BC6B69B}" type="presParOf" srcId="{55AC10D4-E2BD-3641-BBB3-96382630941C}" destId="{E5FB0B44-E98C-154F-9273-2EB9DA7FE9CC}" srcOrd="6" destOrd="0" presId="urn:microsoft.com/office/officeart/2016/7/layout/RepeatingBendingProcessNew"/>
    <dgm:cxn modelId="{6969B33C-88F2-C546-9886-143848C6837A}" type="presParOf" srcId="{55AC10D4-E2BD-3641-BBB3-96382630941C}" destId="{B3FD74BA-E297-2E41-863E-6EE3C44E3F87}" srcOrd="7" destOrd="0" presId="urn:microsoft.com/office/officeart/2016/7/layout/RepeatingBendingProcessNew"/>
    <dgm:cxn modelId="{10291051-5165-6840-B1BF-D5D7AAA37611}" type="presParOf" srcId="{B3FD74BA-E297-2E41-863E-6EE3C44E3F87}" destId="{5492D181-722A-BD45-8B96-1F7FF29D3D64}" srcOrd="0" destOrd="0" presId="urn:microsoft.com/office/officeart/2016/7/layout/RepeatingBendingProcessNew"/>
    <dgm:cxn modelId="{58975182-DB61-4C4D-9F33-F18F3BADCE6D}" type="presParOf" srcId="{55AC10D4-E2BD-3641-BBB3-96382630941C}" destId="{C33B5187-1437-E24B-81C4-F247FC373BC2}" srcOrd="8" destOrd="0" presId="urn:microsoft.com/office/officeart/2016/7/layout/RepeatingBendingProcessNew"/>
    <dgm:cxn modelId="{7D040D18-8D27-E246-A1DC-0E56E023815E}" type="presParOf" srcId="{55AC10D4-E2BD-3641-BBB3-96382630941C}" destId="{F0E8A1ED-1383-FE4A-B790-7091F9CAE80A}" srcOrd="9" destOrd="0" presId="urn:microsoft.com/office/officeart/2016/7/layout/RepeatingBendingProcessNew"/>
    <dgm:cxn modelId="{366CC420-6BDA-1B47-B3F6-73F2E54B48CB}" type="presParOf" srcId="{F0E8A1ED-1383-FE4A-B790-7091F9CAE80A}" destId="{CBC6285E-DEC3-B04D-AFFA-190B516F8BD5}" srcOrd="0" destOrd="0" presId="urn:microsoft.com/office/officeart/2016/7/layout/RepeatingBendingProcessNew"/>
    <dgm:cxn modelId="{ED588E28-2DD3-214F-B164-84C5002E5360}" type="presParOf" srcId="{55AC10D4-E2BD-3641-BBB3-96382630941C}" destId="{F45AA186-1D2A-0E44-808A-00B453B94EF1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91478730-F048-4EAE-ADA1-7D39BC7DC334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164E9C75-5086-45B2-803A-5AE4AEC75BC6}">
      <dgm:prSet/>
      <dgm:spPr/>
      <dgm:t>
        <a:bodyPr/>
        <a:lstStyle/>
        <a:p>
          <a:r>
            <a:rPr lang="en-US" dirty="0"/>
            <a:t>Welsh Taste Trail – curated tasting of regional dishes </a:t>
          </a:r>
          <a:r>
            <a:rPr lang="en-GB" b="0" i="0" u="none" dirty="0"/>
            <a:t>(Hall &amp; </a:t>
          </a:r>
          <a:r>
            <a:rPr lang="en-GB" b="0" i="0" u="none" dirty="0" err="1"/>
            <a:t>Gössling</a:t>
          </a:r>
          <a:r>
            <a:rPr lang="en-GB" b="0" i="0" u="none" dirty="0"/>
            <a:t>, 2016)</a:t>
          </a:r>
          <a:endParaRPr lang="en-US" dirty="0"/>
        </a:p>
      </dgm:t>
    </dgm:pt>
    <dgm:pt modelId="{E7A11CDB-0F96-4625-94F3-792EA8C4288D}" type="parTrans" cxnId="{0F30FECD-2CB4-4509-B74B-D239492C7869}">
      <dgm:prSet/>
      <dgm:spPr/>
      <dgm:t>
        <a:bodyPr/>
        <a:lstStyle/>
        <a:p>
          <a:endParaRPr lang="en-US"/>
        </a:p>
      </dgm:t>
    </dgm:pt>
    <dgm:pt modelId="{69F49FDD-BF5C-4790-9702-51038BA0D332}" type="sibTrans" cxnId="{0F30FECD-2CB4-4509-B74B-D239492C7869}">
      <dgm:prSet/>
      <dgm:spPr/>
      <dgm:t>
        <a:bodyPr/>
        <a:lstStyle/>
        <a:p>
          <a:endParaRPr lang="en-US"/>
        </a:p>
      </dgm:t>
    </dgm:pt>
    <dgm:pt modelId="{5155220D-7A2F-4EFA-A164-0072CE4C6DB0}">
      <dgm:prSet/>
      <dgm:spPr/>
      <dgm:t>
        <a:bodyPr/>
        <a:lstStyle/>
        <a:p>
          <a:r>
            <a:rPr lang="en-US"/>
            <a:t>Culture &amp; Language Zone – interactive Welsh language workshops</a:t>
          </a:r>
        </a:p>
      </dgm:t>
    </dgm:pt>
    <dgm:pt modelId="{C4286491-F55C-42D7-A0D4-ED3612A5EFD9}" type="parTrans" cxnId="{044B5A87-FEE8-47A9-A007-7AFFDD8892C5}">
      <dgm:prSet/>
      <dgm:spPr/>
      <dgm:t>
        <a:bodyPr/>
        <a:lstStyle/>
        <a:p>
          <a:endParaRPr lang="en-US"/>
        </a:p>
      </dgm:t>
    </dgm:pt>
    <dgm:pt modelId="{527B12E4-3A64-47D5-BD11-A6A32C759E53}" type="sibTrans" cxnId="{044B5A87-FEE8-47A9-A007-7AFFDD8892C5}">
      <dgm:prSet/>
      <dgm:spPr/>
      <dgm:t>
        <a:bodyPr/>
        <a:lstStyle/>
        <a:p>
          <a:endParaRPr lang="en-US"/>
        </a:p>
      </dgm:t>
    </dgm:pt>
    <dgm:pt modelId="{050C34E3-82E6-42CA-94FA-4BCE9725288C}">
      <dgm:prSet/>
      <dgm:spPr/>
      <dgm:t>
        <a:bodyPr/>
        <a:lstStyle/>
        <a:p>
          <a:r>
            <a:rPr lang="en-US"/>
            <a:t>Innovation in Tourism Panel – digital tools &amp; sustainable tourism</a:t>
          </a:r>
        </a:p>
      </dgm:t>
    </dgm:pt>
    <dgm:pt modelId="{8296AE8D-D526-4B8F-8338-030CEB68262B}" type="parTrans" cxnId="{3E53B74E-4DAC-4040-8008-9651154D4A34}">
      <dgm:prSet/>
      <dgm:spPr/>
      <dgm:t>
        <a:bodyPr/>
        <a:lstStyle/>
        <a:p>
          <a:endParaRPr lang="en-US"/>
        </a:p>
      </dgm:t>
    </dgm:pt>
    <dgm:pt modelId="{36ECB56E-3CE4-445E-BB8A-3D9C736972F1}" type="sibTrans" cxnId="{3E53B74E-4DAC-4040-8008-9651154D4A34}">
      <dgm:prSet/>
      <dgm:spPr/>
      <dgm:t>
        <a:bodyPr/>
        <a:lstStyle/>
        <a:p>
          <a:endParaRPr lang="en-US"/>
        </a:p>
      </dgm:t>
    </dgm:pt>
    <dgm:pt modelId="{2FAC4306-5EB0-42A9-BA51-56A14340DF83}">
      <dgm:prSet/>
      <dgm:spPr/>
      <dgm:t>
        <a:bodyPr/>
        <a:lstStyle/>
        <a:p>
          <a:r>
            <a:rPr lang="en-US"/>
            <a:t>Evening Folk Concerts – daily music to celebrate Welsh culture</a:t>
          </a:r>
        </a:p>
      </dgm:t>
    </dgm:pt>
    <dgm:pt modelId="{25D765FA-EA2D-4083-9341-D5132FC0AB85}" type="parTrans" cxnId="{EBEB2E1B-F3E4-4C56-B3C3-167173F0EFB1}">
      <dgm:prSet/>
      <dgm:spPr/>
      <dgm:t>
        <a:bodyPr/>
        <a:lstStyle/>
        <a:p>
          <a:endParaRPr lang="en-US"/>
        </a:p>
      </dgm:t>
    </dgm:pt>
    <dgm:pt modelId="{79C26B5C-DAFB-45C7-8B36-BAF399FB0344}" type="sibTrans" cxnId="{EBEB2E1B-F3E4-4C56-B3C3-167173F0EFB1}">
      <dgm:prSet/>
      <dgm:spPr/>
      <dgm:t>
        <a:bodyPr/>
        <a:lstStyle/>
        <a:p>
          <a:endParaRPr lang="en-US"/>
        </a:p>
      </dgm:t>
    </dgm:pt>
    <dgm:pt modelId="{70B68DB7-AA90-46F6-B062-E08A23CCE148}">
      <dgm:prSet/>
      <dgm:spPr/>
      <dgm:t>
        <a:bodyPr/>
        <a:lstStyle/>
        <a:p>
          <a:r>
            <a:rPr lang="en-US" dirty="0"/>
            <a:t>Croeso Awards Night – </a:t>
          </a:r>
          <a:r>
            <a:rPr lang="en-US" dirty="0" err="1"/>
            <a:t>honouring</a:t>
          </a:r>
          <a:r>
            <a:rPr lang="en-US" dirty="0"/>
            <a:t> the warmest Welsh experiences</a:t>
          </a:r>
        </a:p>
      </dgm:t>
    </dgm:pt>
    <dgm:pt modelId="{FE004FB0-2ACA-4A26-BC6D-70DC6B6CC152}" type="parTrans" cxnId="{4CE2E2A1-65DB-407E-A5D2-8010F273523A}">
      <dgm:prSet/>
      <dgm:spPr/>
      <dgm:t>
        <a:bodyPr/>
        <a:lstStyle/>
        <a:p>
          <a:endParaRPr lang="en-US"/>
        </a:p>
      </dgm:t>
    </dgm:pt>
    <dgm:pt modelId="{71A512CE-520C-4B20-AB35-5C333EB53376}" type="sibTrans" cxnId="{4CE2E2A1-65DB-407E-A5D2-8010F273523A}">
      <dgm:prSet/>
      <dgm:spPr/>
      <dgm:t>
        <a:bodyPr/>
        <a:lstStyle/>
        <a:p>
          <a:endParaRPr lang="en-US"/>
        </a:p>
      </dgm:t>
    </dgm:pt>
    <dgm:pt modelId="{42110DA4-8B10-F74F-B6BC-FD7CDECB259E}" type="pres">
      <dgm:prSet presAssocID="{91478730-F048-4EAE-ADA1-7D39BC7DC334}" presName="vert0" presStyleCnt="0">
        <dgm:presLayoutVars>
          <dgm:dir/>
          <dgm:animOne val="branch"/>
          <dgm:animLvl val="lvl"/>
        </dgm:presLayoutVars>
      </dgm:prSet>
      <dgm:spPr/>
    </dgm:pt>
    <dgm:pt modelId="{12327169-33E2-CE47-881B-1615144975B0}" type="pres">
      <dgm:prSet presAssocID="{164E9C75-5086-45B2-803A-5AE4AEC75BC6}" presName="thickLine" presStyleLbl="alignNode1" presStyleIdx="0" presStyleCnt="5"/>
      <dgm:spPr/>
    </dgm:pt>
    <dgm:pt modelId="{6863AC1F-6F71-5843-ACC7-39AD1F1A9435}" type="pres">
      <dgm:prSet presAssocID="{164E9C75-5086-45B2-803A-5AE4AEC75BC6}" presName="horz1" presStyleCnt="0"/>
      <dgm:spPr/>
    </dgm:pt>
    <dgm:pt modelId="{696CDA91-1E1B-EB44-B3B3-EBA7D0A1000E}" type="pres">
      <dgm:prSet presAssocID="{164E9C75-5086-45B2-803A-5AE4AEC75BC6}" presName="tx1" presStyleLbl="revTx" presStyleIdx="0" presStyleCnt="5"/>
      <dgm:spPr/>
    </dgm:pt>
    <dgm:pt modelId="{FCDC0C9D-E920-644D-B936-CB972501191A}" type="pres">
      <dgm:prSet presAssocID="{164E9C75-5086-45B2-803A-5AE4AEC75BC6}" presName="vert1" presStyleCnt="0"/>
      <dgm:spPr/>
    </dgm:pt>
    <dgm:pt modelId="{E45B8BD9-AF76-1141-8F5B-4EEFC51CD673}" type="pres">
      <dgm:prSet presAssocID="{5155220D-7A2F-4EFA-A164-0072CE4C6DB0}" presName="thickLine" presStyleLbl="alignNode1" presStyleIdx="1" presStyleCnt="5"/>
      <dgm:spPr/>
    </dgm:pt>
    <dgm:pt modelId="{7FFE5601-63EE-6E40-8371-6E85F84FF909}" type="pres">
      <dgm:prSet presAssocID="{5155220D-7A2F-4EFA-A164-0072CE4C6DB0}" presName="horz1" presStyleCnt="0"/>
      <dgm:spPr/>
    </dgm:pt>
    <dgm:pt modelId="{C1FDC5F0-106A-8141-8BE7-3C9FDB71D048}" type="pres">
      <dgm:prSet presAssocID="{5155220D-7A2F-4EFA-A164-0072CE4C6DB0}" presName="tx1" presStyleLbl="revTx" presStyleIdx="1" presStyleCnt="5"/>
      <dgm:spPr/>
    </dgm:pt>
    <dgm:pt modelId="{63DD6C36-CD67-2E4E-94AD-C8B73432FED2}" type="pres">
      <dgm:prSet presAssocID="{5155220D-7A2F-4EFA-A164-0072CE4C6DB0}" presName="vert1" presStyleCnt="0"/>
      <dgm:spPr/>
    </dgm:pt>
    <dgm:pt modelId="{0180064E-8477-974E-81EE-585E3B9FF7C4}" type="pres">
      <dgm:prSet presAssocID="{050C34E3-82E6-42CA-94FA-4BCE9725288C}" presName="thickLine" presStyleLbl="alignNode1" presStyleIdx="2" presStyleCnt="5"/>
      <dgm:spPr/>
    </dgm:pt>
    <dgm:pt modelId="{D966B80E-9C83-3D49-A8A4-C42EF35E93DB}" type="pres">
      <dgm:prSet presAssocID="{050C34E3-82E6-42CA-94FA-4BCE9725288C}" presName="horz1" presStyleCnt="0"/>
      <dgm:spPr/>
    </dgm:pt>
    <dgm:pt modelId="{7D4ECA5A-3290-984E-BBD0-F9783212BB17}" type="pres">
      <dgm:prSet presAssocID="{050C34E3-82E6-42CA-94FA-4BCE9725288C}" presName="tx1" presStyleLbl="revTx" presStyleIdx="2" presStyleCnt="5"/>
      <dgm:spPr/>
    </dgm:pt>
    <dgm:pt modelId="{E5342051-BAC5-4642-9147-326E9444C02A}" type="pres">
      <dgm:prSet presAssocID="{050C34E3-82E6-42CA-94FA-4BCE9725288C}" presName="vert1" presStyleCnt="0"/>
      <dgm:spPr/>
    </dgm:pt>
    <dgm:pt modelId="{A5029159-1496-E346-89A7-DB5E09B5C33D}" type="pres">
      <dgm:prSet presAssocID="{2FAC4306-5EB0-42A9-BA51-56A14340DF83}" presName="thickLine" presStyleLbl="alignNode1" presStyleIdx="3" presStyleCnt="5"/>
      <dgm:spPr/>
    </dgm:pt>
    <dgm:pt modelId="{8D46657C-B166-B443-8CDE-6F8D5A7AFD4E}" type="pres">
      <dgm:prSet presAssocID="{2FAC4306-5EB0-42A9-BA51-56A14340DF83}" presName="horz1" presStyleCnt="0"/>
      <dgm:spPr/>
    </dgm:pt>
    <dgm:pt modelId="{536F408B-1157-344A-9DF6-A9C5943BF9A7}" type="pres">
      <dgm:prSet presAssocID="{2FAC4306-5EB0-42A9-BA51-56A14340DF83}" presName="tx1" presStyleLbl="revTx" presStyleIdx="3" presStyleCnt="5"/>
      <dgm:spPr/>
    </dgm:pt>
    <dgm:pt modelId="{BC954347-AE14-D842-A70F-5E43473DE9EA}" type="pres">
      <dgm:prSet presAssocID="{2FAC4306-5EB0-42A9-BA51-56A14340DF83}" presName="vert1" presStyleCnt="0"/>
      <dgm:spPr/>
    </dgm:pt>
    <dgm:pt modelId="{13BE6BBB-7824-944D-A3A9-1840F073ACF0}" type="pres">
      <dgm:prSet presAssocID="{70B68DB7-AA90-46F6-B062-E08A23CCE148}" presName="thickLine" presStyleLbl="alignNode1" presStyleIdx="4" presStyleCnt="5"/>
      <dgm:spPr/>
    </dgm:pt>
    <dgm:pt modelId="{71A9310A-0C00-8F4B-ACCA-A98C15EBDF54}" type="pres">
      <dgm:prSet presAssocID="{70B68DB7-AA90-46F6-B062-E08A23CCE148}" presName="horz1" presStyleCnt="0"/>
      <dgm:spPr/>
    </dgm:pt>
    <dgm:pt modelId="{1E352AB5-B7F6-2D4B-A3F6-3FC0BD5F69E4}" type="pres">
      <dgm:prSet presAssocID="{70B68DB7-AA90-46F6-B062-E08A23CCE148}" presName="tx1" presStyleLbl="revTx" presStyleIdx="4" presStyleCnt="5"/>
      <dgm:spPr/>
    </dgm:pt>
    <dgm:pt modelId="{19879BB8-AF6D-0549-8FDC-D115046AE88A}" type="pres">
      <dgm:prSet presAssocID="{70B68DB7-AA90-46F6-B062-E08A23CCE148}" presName="vert1" presStyleCnt="0"/>
      <dgm:spPr/>
    </dgm:pt>
  </dgm:ptLst>
  <dgm:cxnLst>
    <dgm:cxn modelId="{CFB72301-6955-A547-BA04-57B8D79313DD}" type="presOf" srcId="{70B68DB7-AA90-46F6-B062-E08A23CCE148}" destId="{1E352AB5-B7F6-2D4B-A3F6-3FC0BD5F69E4}" srcOrd="0" destOrd="0" presId="urn:microsoft.com/office/officeart/2008/layout/LinedList"/>
    <dgm:cxn modelId="{EBEB2E1B-F3E4-4C56-B3C3-167173F0EFB1}" srcId="{91478730-F048-4EAE-ADA1-7D39BC7DC334}" destId="{2FAC4306-5EB0-42A9-BA51-56A14340DF83}" srcOrd="3" destOrd="0" parTransId="{25D765FA-EA2D-4083-9341-D5132FC0AB85}" sibTransId="{79C26B5C-DAFB-45C7-8B36-BAF399FB0344}"/>
    <dgm:cxn modelId="{C5E2032C-832A-F944-9636-147A8E3E76B7}" type="presOf" srcId="{050C34E3-82E6-42CA-94FA-4BCE9725288C}" destId="{7D4ECA5A-3290-984E-BBD0-F9783212BB17}" srcOrd="0" destOrd="0" presId="urn:microsoft.com/office/officeart/2008/layout/LinedList"/>
    <dgm:cxn modelId="{3E53B74E-4DAC-4040-8008-9651154D4A34}" srcId="{91478730-F048-4EAE-ADA1-7D39BC7DC334}" destId="{050C34E3-82E6-42CA-94FA-4BCE9725288C}" srcOrd="2" destOrd="0" parTransId="{8296AE8D-D526-4B8F-8338-030CEB68262B}" sibTransId="{36ECB56E-3CE4-445E-BB8A-3D9C736972F1}"/>
    <dgm:cxn modelId="{044B5A87-FEE8-47A9-A007-7AFFDD8892C5}" srcId="{91478730-F048-4EAE-ADA1-7D39BC7DC334}" destId="{5155220D-7A2F-4EFA-A164-0072CE4C6DB0}" srcOrd="1" destOrd="0" parTransId="{C4286491-F55C-42D7-A0D4-ED3612A5EFD9}" sibTransId="{527B12E4-3A64-47D5-BD11-A6A32C759E53}"/>
    <dgm:cxn modelId="{09D4C197-8BD9-9C41-AFF6-DF513AF06E8B}" type="presOf" srcId="{164E9C75-5086-45B2-803A-5AE4AEC75BC6}" destId="{696CDA91-1E1B-EB44-B3B3-EBA7D0A1000E}" srcOrd="0" destOrd="0" presId="urn:microsoft.com/office/officeart/2008/layout/LinedList"/>
    <dgm:cxn modelId="{5F4C879A-54A8-3540-AF9B-718D2178BE25}" type="presOf" srcId="{91478730-F048-4EAE-ADA1-7D39BC7DC334}" destId="{42110DA4-8B10-F74F-B6BC-FD7CDECB259E}" srcOrd="0" destOrd="0" presId="urn:microsoft.com/office/officeart/2008/layout/LinedList"/>
    <dgm:cxn modelId="{4CE2E2A1-65DB-407E-A5D2-8010F273523A}" srcId="{91478730-F048-4EAE-ADA1-7D39BC7DC334}" destId="{70B68DB7-AA90-46F6-B062-E08A23CCE148}" srcOrd="4" destOrd="0" parTransId="{FE004FB0-2ACA-4A26-BC6D-70DC6B6CC152}" sibTransId="{71A512CE-520C-4B20-AB35-5C333EB53376}"/>
    <dgm:cxn modelId="{0F30FECD-2CB4-4509-B74B-D239492C7869}" srcId="{91478730-F048-4EAE-ADA1-7D39BC7DC334}" destId="{164E9C75-5086-45B2-803A-5AE4AEC75BC6}" srcOrd="0" destOrd="0" parTransId="{E7A11CDB-0F96-4625-94F3-792EA8C4288D}" sibTransId="{69F49FDD-BF5C-4790-9702-51038BA0D332}"/>
    <dgm:cxn modelId="{E42E5EE1-66CD-054A-89E6-4579E31A969F}" type="presOf" srcId="{2FAC4306-5EB0-42A9-BA51-56A14340DF83}" destId="{536F408B-1157-344A-9DF6-A9C5943BF9A7}" srcOrd="0" destOrd="0" presId="urn:microsoft.com/office/officeart/2008/layout/LinedList"/>
    <dgm:cxn modelId="{371F17E8-9EB3-8D42-87AC-C4F91AB6B8FA}" type="presOf" srcId="{5155220D-7A2F-4EFA-A164-0072CE4C6DB0}" destId="{C1FDC5F0-106A-8141-8BE7-3C9FDB71D048}" srcOrd="0" destOrd="0" presId="urn:microsoft.com/office/officeart/2008/layout/LinedList"/>
    <dgm:cxn modelId="{78EB2853-25E7-CF40-9EF9-AD90758DDB65}" type="presParOf" srcId="{42110DA4-8B10-F74F-B6BC-FD7CDECB259E}" destId="{12327169-33E2-CE47-881B-1615144975B0}" srcOrd="0" destOrd="0" presId="urn:microsoft.com/office/officeart/2008/layout/LinedList"/>
    <dgm:cxn modelId="{7DCBE088-AA4F-A94C-AE4C-72DFA10C86B6}" type="presParOf" srcId="{42110DA4-8B10-F74F-B6BC-FD7CDECB259E}" destId="{6863AC1F-6F71-5843-ACC7-39AD1F1A9435}" srcOrd="1" destOrd="0" presId="urn:microsoft.com/office/officeart/2008/layout/LinedList"/>
    <dgm:cxn modelId="{DD89F23E-F7F9-2A41-816D-96544B66593E}" type="presParOf" srcId="{6863AC1F-6F71-5843-ACC7-39AD1F1A9435}" destId="{696CDA91-1E1B-EB44-B3B3-EBA7D0A1000E}" srcOrd="0" destOrd="0" presId="urn:microsoft.com/office/officeart/2008/layout/LinedList"/>
    <dgm:cxn modelId="{97E9CBB3-CE3A-934A-8321-068C21D434E7}" type="presParOf" srcId="{6863AC1F-6F71-5843-ACC7-39AD1F1A9435}" destId="{FCDC0C9D-E920-644D-B936-CB972501191A}" srcOrd="1" destOrd="0" presId="urn:microsoft.com/office/officeart/2008/layout/LinedList"/>
    <dgm:cxn modelId="{1E7D0CAE-6D05-FB45-98D0-B9704D3AF822}" type="presParOf" srcId="{42110DA4-8B10-F74F-B6BC-FD7CDECB259E}" destId="{E45B8BD9-AF76-1141-8F5B-4EEFC51CD673}" srcOrd="2" destOrd="0" presId="urn:microsoft.com/office/officeart/2008/layout/LinedList"/>
    <dgm:cxn modelId="{B3A38BE8-ED5E-7340-BF30-B023F57E8534}" type="presParOf" srcId="{42110DA4-8B10-F74F-B6BC-FD7CDECB259E}" destId="{7FFE5601-63EE-6E40-8371-6E85F84FF909}" srcOrd="3" destOrd="0" presId="urn:microsoft.com/office/officeart/2008/layout/LinedList"/>
    <dgm:cxn modelId="{A5CBF01F-7AAE-0E43-8D92-1B60B5505C54}" type="presParOf" srcId="{7FFE5601-63EE-6E40-8371-6E85F84FF909}" destId="{C1FDC5F0-106A-8141-8BE7-3C9FDB71D048}" srcOrd="0" destOrd="0" presId="urn:microsoft.com/office/officeart/2008/layout/LinedList"/>
    <dgm:cxn modelId="{9BF0A31A-D131-2643-8931-103774BDBEF4}" type="presParOf" srcId="{7FFE5601-63EE-6E40-8371-6E85F84FF909}" destId="{63DD6C36-CD67-2E4E-94AD-C8B73432FED2}" srcOrd="1" destOrd="0" presId="urn:microsoft.com/office/officeart/2008/layout/LinedList"/>
    <dgm:cxn modelId="{6677A0E5-20FE-A947-88CD-F381881B86DB}" type="presParOf" srcId="{42110DA4-8B10-F74F-B6BC-FD7CDECB259E}" destId="{0180064E-8477-974E-81EE-585E3B9FF7C4}" srcOrd="4" destOrd="0" presId="urn:microsoft.com/office/officeart/2008/layout/LinedList"/>
    <dgm:cxn modelId="{E2A17E68-870F-0A40-BF26-15A2AE692854}" type="presParOf" srcId="{42110DA4-8B10-F74F-B6BC-FD7CDECB259E}" destId="{D966B80E-9C83-3D49-A8A4-C42EF35E93DB}" srcOrd="5" destOrd="0" presId="urn:microsoft.com/office/officeart/2008/layout/LinedList"/>
    <dgm:cxn modelId="{1442B93A-B148-4D45-8905-6D0949BDD0C2}" type="presParOf" srcId="{D966B80E-9C83-3D49-A8A4-C42EF35E93DB}" destId="{7D4ECA5A-3290-984E-BBD0-F9783212BB17}" srcOrd="0" destOrd="0" presId="urn:microsoft.com/office/officeart/2008/layout/LinedList"/>
    <dgm:cxn modelId="{D344F0B0-6E44-544C-B3C5-65466245E733}" type="presParOf" srcId="{D966B80E-9C83-3D49-A8A4-C42EF35E93DB}" destId="{E5342051-BAC5-4642-9147-326E9444C02A}" srcOrd="1" destOrd="0" presId="urn:microsoft.com/office/officeart/2008/layout/LinedList"/>
    <dgm:cxn modelId="{6B7AFD8E-F96B-0F4A-B752-B613E78EF6EA}" type="presParOf" srcId="{42110DA4-8B10-F74F-B6BC-FD7CDECB259E}" destId="{A5029159-1496-E346-89A7-DB5E09B5C33D}" srcOrd="6" destOrd="0" presId="urn:microsoft.com/office/officeart/2008/layout/LinedList"/>
    <dgm:cxn modelId="{6DAC681B-BD54-6D4C-AB4A-B5C5F22D9301}" type="presParOf" srcId="{42110DA4-8B10-F74F-B6BC-FD7CDECB259E}" destId="{8D46657C-B166-B443-8CDE-6F8D5A7AFD4E}" srcOrd="7" destOrd="0" presId="urn:microsoft.com/office/officeart/2008/layout/LinedList"/>
    <dgm:cxn modelId="{55310CCC-42E4-DD43-B610-F559BEFB345C}" type="presParOf" srcId="{8D46657C-B166-B443-8CDE-6F8D5A7AFD4E}" destId="{536F408B-1157-344A-9DF6-A9C5943BF9A7}" srcOrd="0" destOrd="0" presId="urn:microsoft.com/office/officeart/2008/layout/LinedList"/>
    <dgm:cxn modelId="{FECAC9F4-A59B-AE4A-8163-DE3008626426}" type="presParOf" srcId="{8D46657C-B166-B443-8CDE-6F8D5A7AFD4E}" destId="{BC954347-AE14-D842-A70F-5E43473DE9EA}" srcOrd="1" destOrd="0" presId="urn:microsoft.com/office/officeart/2008/layout/LinedList"/>
    <dgm:cxn modelId="{4F3ACE33-7BAE-6C46-8BFD-DBF09DBFA51C}" type="presParOf" srcId="{42110DA4-8B10-F74F-B6BC-FD7CDECB259E}" destId="{13BE6BBB-7824-944D-A3A9-1840F073ACF0}" srcOrd="8" destOrd="0" presId="urn:microsoft.com/office/officeart/2008/layout/LinedList"/>
    <dgm:cxn modelId="{D3C1046D-3088-8444-BCCB-E434FBD9389E}" type="presParOf" srcId="{42110DA4-8B10-F74F-B6BC-FD7CDECB259E}" destId="{71A9310A-0C00-8F4B-ACCA-A98C15EBDF54}" srcOrd="9" destOrd="0" presId="urn:microsoft.com/office/officeart/2008/layout/LinedList"/>
    <dgm:cxn modelId="{696E8F13-B30E-8040-A1D1-CD0070DF785D}" type="presParOf" srcId="{71A9310A-0C00-8F4B-ACCA-A98C15EBDF54}" destId="{1E352AB5-B7F6-2D4B-A3F6-3FC0BD5F69E4}" srcOrd="0" destOrd="0" presId="urn:microsoft.com/office/officeart/2008/layout/LinedList"/>
    <dgm:cxn modelId="{7084600D-D301-3E4D-8753-6AD56AB79153}" type="presParOf" srcId="{71A9310A-0C00-8F4B-ACCA-A98C15EBDF54}" destId="{19879BB8-AF6D-0549-8FDC-D115046AE88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D29AEF96-4170-4604-BDD3-7D9A004AD063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C182C1AC-70A2-4FEA-9049-F695454A0B57}">
      <dgm:prSet/>
      <dgm:spPr/>
      <dgm:t>
        <a:bodyPr/>
        <a:lstStyle/>
        <a:p>
          <a:pPr>
            <a:defRPr cap="all"/>
          </a:pPr>
          <a:r>
            <a:rPr lang="en-US"/>
            <a:t>Low Attendance - Strong early bird campaign and partnerships with travel trade.</a:t>
          </a:r>
        </a:p>
      </dgm:t>
    </dgm:pt>
    <dgm:pt modelId="{8EFCFBE8-3FBA-4ADF-8C54-1350704E9B90}" type="parTrans" cxnId="{DF65894A-C0B5-4117-B17F-4309F5D8DCE1}">
      <dgm:prSet/>
      <dgm:spPr/>
      <dgm:t>
        <a:bodyPr/>
        <a:lstStyle/>
        <a:p>
          <a:endParaRPr lang="en-US"/>
        </a:p>
      </dgm:t>
    </dgm:pt>
    <dgm:pt modelId="{96AB1B6D-60B5-4E8A-9F65-30B4E34BBF66}" type="sibTrans" cxnId="{DF65894A-C0B5-4117-B17F-4309F5D8DCE1}">
      <dgm:prSet/>
      <dgm:spPr/>
      <dgm:t>
        <a:bodyPr/>
        <a:lstStyle/>
        <a:p>
          <a:endParaRPr lang="en-US"/>
        </a:p>
      </dgm:t>
    </dgm:pt>
    <dgm:pt modelId="{060ADB7D-807F-4101-9549-4B4C3E55D77D}">
      <dgm:prSet/>
      <dgm:spPr/>
      <dgm:t>
        <a:bodyPr/>
        <a:lstStyle/>
        <a:p>
          <a:pPr>
            <a:defRPr cap="all"/>
          </a:pPr>
          <a:r>
            <a:rPr lang="en-US"/>
            <a:t>Weather Disruption - Indoor venue chosen for reliability.</a:t>
          </a:r>
        </a:p>
      </dgm:t>
    </dgm:pt>
    <dgm:pt modelId="{1AD485C1-6BAC-4092-98DF-D8C93A789034}" type="parTrans" cxnId="{EC232EDD-5204-4405-B65C-649B65DA7DC0}">
      <dgm:prSet/>
      <dgm:spPr/>
      <dgm:t>
        <a:bodyPr/>
        <a:lstStyle/>
        <a:p>
          <a:endParaRPr lang="en-US"/>
        </a:p>
      </dgm:t>
    </dgm:pt>
    <dgm:pt modelId="{4598F04A-FBAE-448C-909C-38A900CFB063}" type="sibTrans" cxnId="{EC232EDD-5204-4405-B65C-649B65DA7DC0}">
      <dgm:prSet/>
      <dgm:spPr/>
      <dgm:t>
        <a:bodyPr/>
        <a:lstStyle/>
        <a:p>
          <a:endParaRPr lang="en-US"/>
        </a:p>
      </dgm:t>
    </dgm:pt>
    <dgm:pt modelId="{F546A2E9-FCAB-4E4A-87E3-4851D3CC5E32}">
      <dgm:prSet/>
      <dgm:spPr/>
      <dgm:t>
        <a:bodyPr/>
        <a:lstStyle/>
        <a:p>
          <a:pPr>
            <a:defRPr cap="all"/>
          </a:pPr>
          <a:r>
            <a:rPr lang="en-US"/>
            <a:t>Funding Gaps - Tiered sponsor packages and early confirmation agreements.</a:t>
          </a:r>
        </a:p>
      </dgm:t>
    </dgm:pt>
    <dgm:pt modelId="{C8B556EC-C71F-405B-AAF7-21D06AC55B2B}" type="parTrans" cxnId="{64D94932-2DC3-4755-BFDE-DD92702C062C}">
      <dgm:prSet/>
      <dgm:spPr/>
      <dgm:t>
        <a:bodyPr/>
        <a:lstStyle/>
        <a:p>
          <a:endParaRPr lang="en-US"/>
        </a:p>
      </dgm:t>
    </dgm:pt>
    <dgm:pt modelId="{7FC72DB1-4447-4969-8294-E2EEDF50CF82}" type="sibTrans" cxnId="{64D94932-2DC3-4755-BFDE-DD92702C062C}">
      <dgm:prSet/>
      <dgm:spPr/>
      <dgm:t>
        <a:bodyPr/>
        <a:lstStyle/>
        <a:p>
          <a:endParaRPr lang="en-US"/>
        </a:p>
      </dgm:t>
    </dgm:pt>
    <dgm:pt modelId="{EBABC7E6-043B-4E71-9244-F458304B8427}">
      <dgm:prSet/>
      <dgm:spPr/>
      <dgm:t>
        <a:bodyPr/>
        <a:lstStyle/>
        <a:p>
          <a:pPr>
            <a:defRPr cap="all"/>
          </a:pPr>
          <a:r>
            <a:rPr lang="en-US"/>
            <a:t>Health &amp; Safety - Clear risk management strategy (post-COVID measures)</a:t>
          </a:r>
        </a:p>
      </dgm:t>
    </dgm:pt>
    <dgm:pt modelId="{28FD6E16-E503-4630-BAE8-AF5E5829338F}" type="parTrans" cxnId="{6F8F75BA-D55A-4D1D-9F23-1DC186CDA097}">
      <dgm:prSet/>
      <dgm:spPr/>
      <dgm:t>
        <a:bodyPr/>
        <a:lstStyle/>
        <a:p>
          <a:endParaRPr lang="en-US"/>
        </a:p>
      </dgm:t>
    </dgm:pt>
    <dgm:pt modelId="{36DCE636-0298-413C-89CA-1492B9017247}" type="sibTrans" cxnId="{6F8F75BA-D55A-4D1D-9F23-1DC186CDA097}">
      <dgm:prSet/>
      <dgm:spPr/>
      <dgm:t>
        <a:bodyPr/>
        <a:lstStyle/>
        <a:p>
          <a:endParaRPr lang="en-US"/>
        </a:p>
      </dgm:t>
    </dgm:pt>
    <dgm:pt modelId="{5A4AEE59-4277-408B-B08B-5B19A2A95245}" type="pres">
      <dgm:prSet presAssocID="{D29AEF96-4170-4604-BDD3-7D9A004AD063}" presName="root" presStyleCnt="0">
        <dgm:presLayoutVars>
          <dgm:dir/>
          <dgm:resizeHandles val="exact"/>
        </dgm:presLayoutVars>
      </dgm:prSet>
      <dgm:spPr/>
    </dgm:pt>
    <dgm:pt modelId="{86223E90-DD85-4729-8645-E36527C2A4E3}" type="pres">
      <dgm:prSet presAssocID="{C182C1AC-70A2-4FEA-9049-F695454A0B57}" presName="compNode" presStyleCnt="0"/>
      <dgm:spPr/>
    </dgm:pt>
    <dgm:pt modelId="{9F94ED85-37DA-4524-A536-470EA4AFBB91}" type="pres">
      <dgm:prSet presAssocID="{C182C1AC-70A2-4FEA-9049-F695454A0B57}" presName="iconBgRect" presStyleLbl="bgShp" presStyleIdx="0" presStyleCnt="4"/>
      <dgm:spPr/>
    </dgm:pt>
    <dgm:pt modelId="{4D4C47AB-CB1B-4FCB-B793-1DD13CADD87C}" type="pres">
      <dgm:prSet presAssocID="{C182C1AC-70A2-4FEA-9049-F695454A0B57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parrow"/>
        </a:ext>
      </dgm:extLst>
    </dgm:pt>
    <dgm:pt modelId="{C2807FC6-241B-4F57-B490-AB98F21A1ADD}" type="pres">
      <dgm:prSet presAssocID="{C182C1AC-70A2-4FEA-9049-F695454A0B57}" presName="spaceRect" presStyleCnt="0"/>
      <dgm:spPr/>
    </dgm:pt>
    <dgm:pt modelId="{F914C385-825E-40DB-B491-5719BB3193CC}" type="pres">
      <dgm:prSet presAssocID="{C182C1AC-70A2-4FEA-9049-F695454A0B57}" presName="textRect" presStyleLbl="revTx" presStyleIdx="0" presStyleCnt="4">
        <dgm:presLayoutVars>
          <dgm:chMax val="1"/>
          <dgm:chPref val="1"/>
        </dgm:presLayoutVars>
      </dgm:prSet>
      <dgm:spPr/>
    </dgm:pt>
    <dgm:pt modelId="{D90D2612-2455-4E6C-90BA-928EBC7FC895}" type="pres">
      <dgm:prSet presAssocID="{96AB1B6D-60B5-4E8A-9F65-30B4E34BBF66}" presName="sibTrans" presStyleCnt="0"/>
      <dgm:spPr/>
    </dgm:pt>
    <dgm:pt modelId="{4F315CA5-3183-4B22-AC8B-C8EC84A58E90}" type="pres">
      <dgm:prSet presAssocID="{060ADB7D-807F-4101-9549-4B4C3E55D77D}" presName="compNode" presStyleCnt="0"/>
      <dgm:spPr/>
    </dgm:pt>
    <dgm:pt modelId="{90BDCCF9-1FF4-4D6C-A524-43C961B6AE8A}" type="pres">
      <dgm:prSet presAssocID="{060ADB7D-807F-4101-9549-4B4C3E55D77D}" presName="iconBgRect" presStyleLbl="bgShp" presStyleIdx="1" presStyleCnt="4"/>
      <dgm:spPr/>
    </dgm:pt>
    <dgm:pt modelId="{8270680A-12FA-4B66-A226-B8DEB32B208A}" type="pres">
      <dgm:prSet presAssocID="{060ADB7D-807F-4101-9549-4B4C3E55D77D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stronaut"/>
        </a:ext>
      </dgm:extLst>
    </dgm:pt>
    <dgm:pt modelId="{E6058101-FA5B-4EE9-895F-AF530351975C}" type="pres">
      <dgm:prSet presAssocID="{060ADB7D-807F-4101-9549-4B4C3E55D77D}" presName="spaceRect" presStyleCnt="0"/>
      <dgm:spPr/>
    </dgm:pt>
    <dgm:pt modelId="{66EB674A-89A6-44FA-94CA-941795196034}" type="pres">
      <dgm:prSet presAssocID="{060ADB7D-807F-4101-9549-4B4C3E55D77D}" presName="textRect" presStyleLbl="revTx" presStyleIdx="1" presStyleCnt="4">
        <dgm:presLayoutVars>
          <dgm:chMax val="1"/>
          <dgm:chPref val="1"/>
        </dgm:presLayoutVars>
      </dgm:prSet>
      <dgm:spPr/>
    </dgm:pt>
    <dgm:pt modelId="{9BCD1CF5-DE45-4973-B252-8AAF89932300}" type="pres">
      <dgm:prSet presAssocID="{4598F04A-FBAE-448C-909C-38A900CFB063}" presName="sibTrans" presStyleCnt="0"/>
      <dgm:spPr/>
    </dgm:pt>
    <dgm:pt modelId="{3E7A2127-A944-4464-A13F-CF097B522E9D}" type="pres">
      <dgm:prSet presAssocID="{F546A2E9-FCAB-4E4A-87E3-4851D3CC5E32}" presName="compNode" presStyleCnt="0"/>
      <dgm:spPr/>
    </dgm:pt>
    <dgm:pt modelId="{8D997743-E485-4933-A8DE-5870CF64C2BC}" type="pres">
      <dgm:prSet presAssocID="{F546A2E9-FCAB-4E4A-87E3-4851D3CC5E32}" presName="iconBgRect" presStyleLbl="bgShp" presStyleIdx="2" presStyleCnt="4"/>
      <dgm:spPr/>
    </dgm:pt>
    <dgm:pt modelId="{22F727F9-DD38-4F9B-8B7D-3245DA683DB7}" type="pres">
      <dgm:prSet presAssocID="{F546A2E9-FCAB-4E4A-87E3-4851D3CC5E32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DCA6FE66-6569-4E36-AEEF-531D3237B61C}" type="pres">
      <dgm:prSet presAssocID="{F546A2E9-FCAB-4E4A-87E3-4851D3CC5E32}" presName="spaceRect" presStyleCnt="0"/>
      <dgm:spPr/>
    </dgm:pt>
    <dgm:pt modelId="{2D2001AA-5CFB-4C15-A91C-8993B9CA780B}" type="pres">
      <dgm:prSet presAssocID="{F546A2E9-FCAB-4E4A-87E3-4851D3CC5E32}" presName="textRect" presStyleLbl="revTx" presStyleIdx="2" presStyleCnt="4">
        <dgm:presLayoutVars>
          <dgm:chMax val="1"/>
          <dgm:chPref val="1"/>
        </dgm:presLayoutVars>
      </dgm:prSet>
      <dgm:spPr/>
    </dgm:pt>
    <dgm:pt modelId="{849A1C0B-BDA0-42CC-A14D-5C571CD77ED5}" type="pres">
      <dgm:prSet presAssocID="{7FC72DB1-4447-4969-8294-E2EEDF50CF82}" presName="sibTrans" presStyleCnt="0"/>
      <dgm:spPr/>
    </dgm:pt>
    <dgm:pt modelId="{1C996418-351B-4717-9492-9C0C68EA41DD}" type="pres">
      <dgm:prSet presAssocID="{EBABC7E6-043B-4E71-9244-F458304B8427}" presName="compNode" presStyleCnt="0"/>
      <dgm:spPr/>
    </dgm:pt>
    <dgm:pt modelId="{C656B1A6-45DB-4CA4-8F52-7A7BFD5D4A11}" type="pres">
      <dgm:prSet presAssocID="{EBABC7E6-043B-4E71-9244-F458304B8427}" presName="iconBgRect" presStyleLbl="bgShp" presStyleIdx="3" presStyleCnt="4"/>
      <dgm:spPr/>
    </dgm:pt>
    <dgm:pt modelId="{42328FBE-8CDB-488B-A5C6-6C3BC3AC4445}" type="pres">
      <dgm:prSet presAssocID="{EBABC7E6-043B-4E71-9244-F458304B8427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9760A1A5-85F3-4998-A070-4ACFCFD76A1D}" type="pres">
      <dgm:prSet presAssocID="{EBABC7E6-043B-4E71-9244-F458304B8427}" presName="spaceRect" presStyleCnt="0"/>
      <dgm:spPr/>
    </dgm:pt>
    <dgm:pt modelId="{5A275E47-A787-4B97-B9B3-5F3E9F6F7BBC}" type="pres">
      <dgm:prSet presAssocID="{EBABC7E6-043B-4E71-9244-F458304B8427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64D94932-2DC3-4755-BFDE-DD92702C062C}" srcId="{D29AEF96-4170-4604-BDD3-7D9A004AD063}" destId="{F546A2E9-FCAB-4E4A-87E3-4851D3CC5E32}" srcOrd="2" destOrd="0" parTransId="{C8B556EC-C71F-405B-AAF7-21D06AC55B2B}" sibTransId="{7FC72DB1-4447-4969-8294-E2EEDF50CF82}"/>
    <dgm:cxn modelId="{DF65894A-C0B5-4117-B17F-4309F5D8DCE1}" srcId="{D29AEF96-4170-4604-BDD3-7D9A004AD063}" destId="{C182C1AC-70A2-4FEA-9049-F695454A0B57}" srcOrd="0" destOrd="0" parTransId="{8EFCFBE8-3FBA-4ADF-8C54-1350704E9B90}" sibTransId="{96AB1B6D-60B5-4E8A-9F65-30B4E34BBF66}"/>
    <dgm:cxn modelId="{480ED290-3EC3-4C58-B832-3887D75103E4}" type="presOf" srcId="{D29AEF96-4170-4604-BDD3-7D9A004AD063}" destId="{5A4AEE59-4277-408B-B08B-5B19A2A95245}" srcOrd="0" destOrd="0" presId="urn:microsoft.com/office/officeart/2018/5/layout/IconCircleLabelList"/>
    <dgm:cxn modelId="{1B789CA3-759C-4348-82A3-9F80DDFCFC1D}" type="presOf" srcId="{060ADB7D-807F-4101-9549-4B4C3E55D77D}" destId="{66EB674A-89A6-44FA-94CA-941795196034}" srcOrd="0" destOrd="0" presId="urn:microsoft.com/office/officeart/2018/5/layout/IconCircleLabelList"/>
    <dgm:cxn modelId="{6F8F75BA-D55A-4D1D-9F23-1DC186CDA097}" srcId="{D29AEF96-4170-4604-BDD3-7D9A004AD063}" destId="{EBABC7E6-043B-4E71-9244-F458304B8427}" srcOrd="3" destOrd="0" parTransId="{28FD6E16-E503-4630-BAE8-AF5E5829338F}" sibTransId="{36DCE636-0298-413C-89CA-1492B9017247}"/>
    <dgm:cxn modelId="{6B4C91C5-F824-4E3F-A40F-D25298E09CC8}" type="presOf" srcId="{C182C1AC-70A2-4FEA-9049-F695454A0B57}" destId="{F914C385-825E-40DB-B491-5719BB3193CC}" srcOrd="0" destOrd="0" presId="urn:microsoft.com/office/officeart/2018/5/layout/IconCircleLabelList"/>
    <dgm:cxn modelId="{071B83CB-87B2-4068-A527-9A64E827AEB9}" type="presOf" srcId="{F546A2E9-FCAB-4E4A-87E3-4851D3CC5E32}" destId="{2D2001AA-5CFB-4C15-A91C-8993B9CA780B}" srcOrd="0" destOrd="0" presId="urn:microsoft.com/office/officeart/2018/5/layout/IconCircleLabelList"/>
    <dgm:cxn modelId="{EC232EDD-5204-4405-B65C-649B65DA7DC0}" srcId="{D29AEF96-4170-4604-BDD3-7D9A004AD063}" destId="{060ADB7D-807F-4101-9549-4B4C3E55D77D}" srcOrd="1" destOrd="0" parTransId="{1AD485C1-6BAC-4092-98DF-D8C93A789034}" sibTransId="{4598F04A-FBAE-448C-909C-38A900CFB063}"/>
    <dgm:cxn modelId="{DEA3A2F5-8C39-4959-A520-0BA273B932CE}" type="presOf" srcId="{EBABC7E6-043B-4E71-9244-F458304B8427}" destId="{5A275E47-A787-4B97-B9B3-5F3E9F6F7BBC}" srcOrd="0" destOrd="0" presId="urn:microsoft.com/office/officeart/2018/5/layout/IconCircleLabelList"/>
    <dgm:cxn modelId="{3625BBF3-1B1E-4CD0-82E4-E9BADB61082C}" type="presParOf" srcId="{5A4AEE59-4277-408B-B08B-5B19A2A95245}" destId="{86223E90-DD85-4729-8645-E36527C2A4E3}" srcOrd="0" destOrd="0" presId="urn:microsoft.com/office/officeart/2018/5/layout/IconCircleLabelList"/>
    <dgm:cxn modelId="{7D3E31B4-1593-4D70-AF53-D5902A0FE52B}" type="presParOf" srcId="{86223E90-DD85-4729-8645-E36527C2A4E3}" destId="{9F94ED85-37DA-4524-A536-470EA4AFBB91}" srcOrd="0" destOrd="0" presId="urn:microsoft.com/office/officeart/2018/5/layout/IconCircleLabelList"/>
    <dgm:cxn modelId="{EF496AFA-FBC7-4EAC-850A-8A0FE0A106F6}" type="presParOf" srcId="{86223E90-DD85-4729-8645-E36527C2A4E3}" destId="{4D4C47AB-CB1B-4FCB-B793-1DD13CADD87C}" srcOrd="1" destOrd="0" presId="urn:microsoft.com/office/officeart/2018/5/layout/IconCircleLabelList"/>
    <dgm:cxn modelId="{573B1DC4-7909-4ECB-AC01-B9AAEE678891}" type="presParOf" srcId="{86223E90-DD85-4729-8645-E36527C2A4E3}" destId="{C2807FC6-241B-4F57-B490-AB98F21A1ADD}" srcOrd="2" destOrd="0" presId="urn:microsoft.com/office/officeart/2018/5/layout/IconCircleLabelList"/>
    <dgm:cxn modelId="{3C3B1FAC-3308-4AEB-85D4-AD9A53C1793A}" type="presParOf" srcId="{86223E90-DD85-4729-8645-E36527C2A4E3}" destId="{F914C385-825E-40DB-B491-5719BB3193CC}" srcOrd="3" destOrd="0" presId="urn:microsoft.com/office/officeart/2018/5/layout/IconCircleLabelList"/>
    <dgm:cxn modelId="{3DDD3BCF-A9B7-4F60-8C7B-E2ABE5CFEB7F}" type="presParOf" srcId="{5A4AEE59-4277-408B-B08B-5B19A2A95245}" destId="{D90D2612-2455-4E6C-90BA-928EBC7FC895}" srcOrd="1" destOrd="0" presId="urn:microsoft.com/office/officeart/2018/5/layout/IconCircleLabelList"/>
    <dgm:cxn modelId="{DA600BF1-7FD2-4CDA-988A-C0140E5E085D}" type="presParOf" srcId="{5A4AEE59-4277-408B-B08B-5B19A2A95245}" destId="{4F315CA5-3183-4B22-AC8B-C8EC84A58E90}" srcOrd="2" destOrd="0" presId="urn:microsoft.com/office/officeart/2018/5/layout/IconCircleLabelList"/>
    <dgm:cxn modelId="{27B18118-4633-42FE-B28E-BD3AF062DD04}" type="presParOf" srcId="{4F315CA5-3183-4B22-AC8B-C8EC84A58E90}" destId="{90BDCCF9-1FF4-4D6C-A524-43C961B6AE8A}" srcOrd="0" destOrd="0" presId="urn:microsoft.com/office/officeart/2018/5/layout/IconCircleLabelList"/>
    <dgm:cxn modelId="{5EEC19F9-63AC-4F14-B103-5ECB189DCA47}" type="presParOf" srcId="{4F315CA5-3183-4B22-AC8B-C8EC84A58E90}" destId="{8270680A-12FA-4B66-A226-B8DEB32B208A}" srcOrd="1" destOrd="0" presId="urn:microsoft.com/office/officeart/2018/5/layout/IconCircleLabelList"/>
    <dgm:cxn modelId="{03B362CA-5C29-4DC4-AA47-2413E4350DDE}" type="presParOf" srcId="{4F315CA5-3183-4B22-AC8B-C8EC84A58E90}" destId="{E6058101-FA5B-4EE9-895F-AF530351975C}" srcOrd="2" destOrd="0" presId="urn:microsoft.com/office/officeart/2018/5/layout/IconCircleLabelList"/>
    <dgm:cxn modelId="{65574E0A-3D43-4667-AAA2-78CEA1678E66}" type="presParOf" srcId="{4F315CA5-3183-4B22-AC8B-C8EC84A58E90}" destId="{66EB674A-89A6-44FA-94CA-941795196034}" srcOrd="3" destOrd="0" presId="urn:microsoft.com/office/officeart/2018/5/layout/IconCircleLabelList"/>
    <dgm:cxn modelId="{5DE0BC44-279B-4FC2-BFAF-976BECE4562C}" type="presParOf" srcId="{5A4AEE59-4277-408B-B08B-5B19A2A95245}" destId="{9BCD1CF5-DE45-4973-B252-8AAF89932300}" srcOrd="3" destOrd="0" presId="urn:microsoft.com/office/officeart/2018/5/layout/IconCircleLabelList"/>
    <dgm:cxn modelId="{A2A282C7-E93F-41C7-AC84-A2BAF59C4CA5}" type="presParOf" srcId="{5A4AEE59-4277-408B-B08B-5B19A2A95245}" destId="{3E7A2127-A944-4464-A13F-CF097B522E9D}" srcOrd="4" destOrd="0" presId="urn:microsoft.com/office/officeart/2018/5/layout/IconCircleLabelList"/>
    <dgm:cxn modelId="{C9668893-B321-485C-9E19-289987256072}" type="presParOf" srcId="{3E7A2127-A944-4464-A13F-CF097B522E9D}" destId="{8D997743-E485-4933-A8DE-5870CF64C2BC}" srcOrd="0" destOrd="0" presId="urn:microsoft.com/office/officeart/2018/5/layout/IconCircleLabelList"/>
    <dgm:cxn modelId="{692B8073-3511-4D82-9DCC-AB82667D6269}" type="presParOf" srcId="{3E7A2127-A944-4464-A13F-CF097B522E9D}" destId="{22F727F9-DD38-4F9B-8B7D-3245DA683DB7}" srcOrd="1" destOrd="0" presId="urn:microsoft.com/office/officeart/2018/5/layout/IconCircleLabelList"/>
    <dgm:cxn modelId="{F0C32BFA-A989-44AF-8DEB-B0407FF706E7}" type="presParOf" srcId="{3E7A2127-A944-4464-A13F-CF097B522E9D}" destId="{DCA6FE66-6569-4E36-AEEF-531D3237B61C}" srcOrd="2" destOrd="0" presId="urn:microsoft.com/office/officeart/2018/5/layout/IconCircleLabelList"/>
    <dgm:cxn modelId="{50A94B5A-7E01-4C27-9C43-B164AE96B1F5}" type="presParOf" srcId="{3E7A2127-A944-4464-A13F-CF097B522E9D}" destId="{2D2001AA-5CFB-4C15-A91C-8993B9CA780B}" srcOrd="3" destOrd="0" presId="urn:microsoft.com/office/officeart/2018/5/layout/IconCircleLabelList"/>
    <dgm:cxn modelId="{5EF0010A-8633-4737-A6AA-9BB3CE327530}" type="presParOf" srcId="{5A4AEE59-4277-408B-B08B-5B19A2A95245}" destId="{849A1C0B-BDA0-42CC-A14D-5C571CD77ED5}" srcOrd="5" destOrd="0" presId="urn:microsoft.com/office/officeart/2018/5/layout/IconCircleLabelList"/>
    <dgm:cxn modelId="{B535E2FC-C3F9-4C36-BB3C-AB58ACCB5CEB}" type="presParOf" srcId="{5A4AEE59-4277-408B-B08B-5B19A2A95245}" destId="{1C996418-351B-4717-9492-9C0C68EA41DD}" srcOrd="6" destOrd="0" presId="urn:microsoft.com/office/officeart/2018/5/layout/IconCircleLabelList"/>
    <dgm:cxn modelId="{5B4387F9-83BC-4D84-BEB7-709C9931DB2E}" type="presParOf" srcId="{1C996418-351B-4717-9492-9C0C68EA41DD}" destId="{C656B1A6-45DB-4CA4-8F52-7A7BFD5D4A11}" srcOrd="0" destOrd="0" presId="urn:microsoft.com/office/officeart/2018/5/layout/IconCircleLabelList"/>
    <dgm:cxn modelId="{B9758A92-DA85-4D66-A92F-318727C5C1D5}" type="presParOf" srcId="{1C996418-351B-4717-9492-9C0C68EA41DD}" destId="{42328FBE-8CDB-488B-A5C6-6C3BC3AC4445}" srcOrd="1" destOrd="0" presId="urn:microsoft.com/office/officeart/2018/5/layout/IconCircleLabelList"/>
    <dgm:cxn modelId="{14B59F74-4398-4F4A-907A-6E30075A8176}" type="presParOf" srcId="{1C996418-351B-4717-9492-9C0C68EA41DD}" destId="{9760A1A5-85F3-4998-A070-4ACFCFD76A1D}" srcOrd="2" destOrd="0" presId="urn:microsoft.com/office/officeart/2018/5/layout/IconCircleLabelList"/>
    <dgm:cxn modelId="{4ABBFFA8-5EE8-4B00-BD00-D69FE102E21A}" type="presParOf" srcId="{1C996418-351B-4717-9492-9C0C68EA41DD}" destId="{5A275E47-A787-4B97-B9B3-5F3E9F6F7BBC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B897A709-0E3B-4926-A48A-1F925EB414D9}" type="doc">
      <dgm:prSet loTypeId="urn:microsoft.com/office/officeart/2005/8/layout/vProcess5" loCatId="process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C2674523-6581-44A4-A3A5-DEB4688D589F}">
      <dgm:prSet/>
      <dgm:spPr/>
      <dgm:t>
        <a:bodyPr/>
        <a:lstStyle/>
        <a:p>
          <a:r>
            <a:rPr lang="en-US"/>
            <a:t>Aligns with Visit Wales strategic goals.</a:t>
          </a:r>
        </a:p>
      </dgm:t>
    </dgm:pt>
    <dgm:pt modelId="{C31A03DD-C034-4510-90D9-56BEE19E1070}" type="parTrans" cxnId="{1CCFBD3C-2ADD-4DA4-8137-C34AC3BEF704}">
      <dgm:prSet/>
      <dgm:spPr/>
      <dgm:t>
        <a:bodyPr/>
        <a:lstStyle/>
        <a:p>
          <a:endParaRPr lang="en-US"/>
        </a:p>
      </dgm:t>
    </dgm:pt>
    <dgm:pt modelId="{0A3E2724-5420-4CB8-8D5D-0A80B5266081}" type="sibTrans" cxnId="{1CCFBD3C-2ADD-4DA4-8137-C34AC3BEF704}">
      <dgm:prSet/>
      <dgm:spPr/>
      <dgm:t>
        <a:bodyPr/>
        <a:lstStyle/>
        <a:p>
          <a:endParaRPr lang="en-US"/>
        </a:p>
      </dgm:t>
    </dgm:pt>
    <dgm:pt modelId="{F2C8EA48-E2C3-4B21-A56B-9F0EAB94977E}">
      <dgm:prSet/>
      <dgm:spPr/>
      <dgm:t>
        <a:bodyPr/>
        <a:lstStyle/>
        <a:p>
          <a:r>
            <a:rPr lang="en-US" dirty="0"/>
            <a:t>Promotes “sense of place” through language, heritage, and cuisine.</a:t>
          </a:r>
        </a:p>
      </dgm:t>
    </dgm:pt>
    <dgm:pt modelId="{F09E5D8E-421F-4C64-917D-22908291E771}" type="parTrans" cxnId="{821D42C9-C9EA-454E-8C0E-AFC43CC85741}">
      <dgm:prSet/>
      <dgm:spPr/>
      <dgm:t>
        <a:bodyPr/>
        <a:lstStyle/>
        <a:p>
          <a:endParaRPr lang="en-US"/>
        </a:p>
      </dgm:t>
    </dgm:pt>
    <dgm:pt modelId="{2B9951B9-1FDD-4384-A675-CAAB0E8481B1}" type="sibTrans" cxnId="{821D42C9-C9EA-454E-8C0E-AFC43CC85741}">
      <dgm:prSet/>
      <dgm:spPr/>
      <dgm:t>
        <a:bodyPr/>
        <a:lstStyle/>
        <a:p>
          <a:endParaRPr lang="en-US"/>
        </a:p>
      </dgm:t>
    </dgm:pt>
    <dgm:pt modelId="{76201046-D24B-46E6-8404-E9FA5EEDE169}">
      <dgm:prSet/>
      <dgm:spPr/>
      <dgm:t>
        <a:bodyPr/>
        <a:lstStyle/>
        <a:p>
          <a:r>
            <a:rPr lang="en-US" dirty="0"/>
            <a:t>Encourages regional dispersal of tourism. </a:t>
          </a:r>
          <a:r>
            <a:rPr lang="en-GB" b="0" i="0" u="none" dirty="0"/>
            <a:t>(Tourism Industry Update, 2023), (The Wales Identity, 2016)</a:t>
          </a:r>
          <a:endParaRPr lang="en-US" dirty="0"/>
        </a:p>
      </dgm:t>
    </dgm:pt>
    <dgm:pt modelId="{947DE7DA-101A-499F-8FD9-80A12A585E91}" type="parTrans" cxnId="{02612F2F-FD9A-4669-8B4F-7BB504B33BFB}">
      <dgm:prSet/>
      <dgm:spPr/>
      <dgm:t>
        <a:bodyPr/>
        <a:lstStyle/>
        <a:p>
          <a:endParaRPr lang="en-US"/>
        </a:p>
      </dgm:t>
    </dgm:pt>
    <dgm:pt modelId="{32BBC7C7-5D29-40AB-92B7-19BE18838706}" type="sibTrans" cxnId="{02612F2F-FD9A-4669-8B4F-7BB504B33BFB}">
      <dgm:prSet/>
      <dgm:spPr/>
      <dgm:t>
        <a:bodyPr/>
        <a:lstStyle/>
        <a:p>
          <a:endParaRPr lang="en-US"/>
        </a:p>
      </dgm:t>
    </dgm:pt>
    <dgm:pt modelId="{918D96A8-5F89-442F-8E91-75D0B760ACE3}">
      <dgm:prSet/>
      <dgm:spPr/>
      <dgm:t>
        <a:bodyPr/>
        <a:lstStyle/>
        <a:p>
          <a:r>
            <a:rPr lang="en-US"/>
            <a:t>Long-term return: Wales seen as warm, modern, and unique</a:t>
          </a:r>
        </a:p>
      </dgm:t>
    </dgm:pt>
    <dgm:pt modelId="{D769B431-C9AB-4439-85B1-64A173415657}" type="parTrans" cxnId="{5FE79249-1E21-45E0-A0DD-4E754233C0F7}">
      <dgm:prSet/>
      <dgm:spPr/>
      <dgm:t>
        <a:bodyPr/>
        <a:lstStyle/>
        <a:p>
          <a:endParaRPr lang="en-US"/>
        </a:p>
      </dgm:t>
    </dgm:pt>
    <dgm:pt modelId="{F8E64F50-DFB6-4294-8816-922F42E2C900}" type="sibTrans" cxnId="{5FE79249-1E21-45E0-A0DD-4E754233C0F7}">
      <dgm:prSet/>
      <dgm:spPr/>
      <dgm:t>
        <a:bodyPr/>
        <a:lstStyle/>
        <a:p>
          <a:endParaRPr lang="en-US"/>
        </a:p>
      </dgm:t>
    </dgm:pt>
    <dgm:pt modelId="{0C12DD5D-5495-D447-B079-71EBCD1C05A2}" type="pres">
      <dgm:prSet presAssocID="{B897A709-0E3B-4926-A48A-1F925EB414D9}" presName="outerComposite" presStyleCnt="0">
        <dgm:presLayoutVars>
          <dgm:chMax val="5"/>
          <dgm:dir/>
          <dgm:resizeHandles val="exact"/>
        </dgm:presLayoutVars>
      </dgm:prSet>
      <dgm:spPr/>
    </dgm:pt>
    <dgm:pt modelId="{3A52C0B1-B1C4-DA49-8628-6A2F37740D1A}" type="pres">
      <dgm:prSet presAssocID="{B897A709-0E3B-4926-A48A-1F925EB414D9}" presName="dummyMaxCanvas" presStyleCnt="0">
        <dgm:presLayoutVars/>
      </dgm:prSet>
      <dgm:spPr/>
    </dgm:pt>
    <dgm:pt modelId="{C490F7AE-8061-ED4F-B6B3-A7B440044113}" type="pres">
      <dgm:prSet presAssocID="{B897A709-0E3B-4926-A48A-1F925EB414D9}" presName="FourNodes_1" presStyleLbl="node1" presStyleIdx="0" presStyleCnt="4">
        <dgm:presLayoutVars>
          <dgm:bulletEnabled val="1"/>
        </dgm:presLayoutVars>
      </dgm:prSet>
      <dgm:spPr/>
    </dgm:pt>
    <dgm:pt modelId="{782CF218-F68E-C745-9F4D-E65B76FEA4B3}" type="pres">
      <dgm:prSet presAssocID="{B897A709-0E3B-4926-A48A-1F925EB414D9}" presName="FourNodes_2" presStyleLbl="node1" presStyleIdx="1" presStyleCnt="4">
        <dgm:presLayoutVars>
          <dgm:bulletEnabled val="1"/>
        </dgm:presLayoutVars>
      </dgm:prSet>
      <dgm:spPr/>
    </dgm:pt>
    <dgm:pt modelId="{D0B4E012-00A5-9C49-B16E-90F0D2581C90}" type="pres">
      <dgm:prSet presAssocID="{B897A709-0E3B-4926-A48A-1F925EB414D9}" presName="FourNodes_3" presStyleLbl="node1" presStyleIdx="2" presStyleCnt="4">
        <dgm:presLayoutVars>
          <dgm:bulletEnabled val="1"/>
        </dgm:presLayoutVars>
      </dgm:prSet>
      <dgm:spPr/>
    </dgm:pt>
    <dgm:pt modelId="{E1E6D42A-C42C-B046-A6F7-9BE12C39A351}" type="pres">
      <dgm:prSet presAssocID="{B897A709-0E3B-4926-A48A-1F925EB414D9}" presName="FourNodes_4" presStyleLbl="node1" presStyleIdx="3" presStyleCnt="4">
        <dgm:presLayoutVars>
          <dgm:bulletEnabled val="1"/>
        </dgm:presLayoutVars>
      </dgm:prSet>
      <dgm:spPr/>
    </dgm:pt>
    <dgm:pt modelId="{BC0C0E58-66FA-3C4B-86D1-E301F7DEDE43}" type="pres">
      <dgm:prSet presAssocID="{B897A709-0E3B-4926-A48A-1F925EB414D9}" presName="FourConn_1-2" presStyleLbl="fgAccFollowNode1" presStyleIdx="0" presStyleCnt="3">
        <dgm:presLayoutVars>
          <dgm:bulletEnabled val="1"/>
        </dgm:presLayoutVars>
      </dgm:prSet>
      <dgm:spPr/>
    </dgm:pt>
    <dgm:pt modelId="{F3C393B9-12FE-3A45-B941-74B5FB2DC53D}" type="pres">
      <dgm:prSet presAssocID="{B897A709-0E3B-4926-A48A-1F925EB414D9}" presName="FourConn_2-3" presStyleLbl="fgAccFollowNode1" presStyleIdx="1" presStyleCnt="3">
        <dgm:presLayoutVars>
          <dgm:bulletEnabled val="1"/>
        </dgm:presLayoutVars>
      </dgm:prSet>
      <dgm:spPr/>
    </dgm:pt>
    <dgm:pt modelId="{6F698C0D-9234-884F-BEBB-EA01733AAC0D}" type="pres">
      <dgm:prSet presAssocID="{B897A709-0E3B-4926-A48A-1F925EB414D9}" presName="FourConn_3-4" presStyleLbl="fgAccFollowNode1" presStyleIdx="2" presStyleCnt="3">
        <dgm:presLayoutVars>
          <dgm:bulletEnabled val="1"/>
        </dgm:presLayoutVars>
      </dgm:prSet>
      <dgm:spPr/>
    </dgm:pt>
    <dgm:pt modelId="{DAAE7273-360B-FF4B-A964-94C40E1738DE}" type="pres">
      <dgm:prSet presAssocID="{B897A709-0E3B-4926-A48A-1F925EB414D9}" presName="FourNodes_1_text" presStyleLbl="node1" presStyleIdx="3" presStyleCnt="4">
        <dgm:presLayoutVars>
          <dgm:bulletEnabled val="1"/>
        </dgm:presLayoutVars>
      </dgm:prSet>
      <dgm:spPr/>
    </dgm:pt>
    <dgm:pt modelId="{95930392-31DE-1A41-9CBD-A065BD5FEFB3}" type="pres">
      <dgm:prSet presAssocID="{B897A709-0E3B-4926-A48A-1F925EB414D9}" presName="FourNodes_2_text" presStyleLbl="node1" presStyleIdx="3" presStyleCnt="4">
        <dgm:presLayoutVars>
          <dgm:bulletEnabled val="1"/>
        </dgm:presLayoutVars>
      </dgm:prSet>
      <dgm:spPr/>
    </dgm:pt>
    <dgm:pt modelId="{76C1133F-578F-924B-A31C-FA3093BB58D3}" type="pres">
      <dgm:prSet presAssocID="{B897A709-0E3B-4926-A48A-1F925EB414D9}" presName="FourNodes_3_text" presStyleLbl="node1" presStyleIdx="3" presStyleCnt="4">
        <dgm:presLayoutVars>
          <dgm:bulletEnabled val="1"/>
        </dgm:presLayoutVars>
      </dgm:prSet>
      <dgm:spPr/>
    </dgm:pt>
    <dgm:pt modelId="{FCD11D95-429D-6E4D-9BC1-95F65E2C17EE}" type="pres">
      <dgm:prSet presAssocID="{B897A709-0E3B-4926-A48A-1F925EB414D9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67982713-F235-DA4A-8159-4BB51253C467}" type="presOf" srcId="{32BBC7C7-5D29-40AB-92B7-19BE18838706}" destId="{6F698C0D-9234-884F-BEBB-EA01733AAC0D}" srcOrd="0" destOrd="0" presId="urn:microsoft.com/office/officeart/2005/8/layout/vProcess5"/>
    <dgm:cxn modelId="{F5390B17-39F9-A144-8C56-FDD75CBA04A7}" type="presOf" srcId="{918D96A8-5F89-442F-8E91-75D0B760ACE3}" destId="{E1E6D42A-C42C-B046-A6F7-9BE12C39A351}" srcOrd="0" destOrd="0" presId="urn:microsoft.com/office/officeart/2005/8/layout/vProcess5"/>
    <dgm:cxn modelId="{3F8AE71F-387E-114F-AFD0-805907BE6C95}" type="presOf" srcId="{76201046-D24B-46E6-8404-E9FA5EEDE169}" destId="{D0B4E012-00A5-9C49-B16E-90F0D2581C90}" srcOrd="0" destOrd="0" presId="urn:microsoft.com/office/officeart/2005/8/layout/vProcess5"/>
    <dgm:cxn modelId="{02612F2F-FD9A-4669-8B4F-7BB504B33BFB}" srcId="{B897A709-0E3B-4926-A48A-1F925EB414D9}" destId="{76201046-D24B-46E6-8404-E9FA5EEDE169}" srcOrd="2" destOrd="0" parTransId="{947DE7DA-101A-499F-8FD9-80A12A585E91}" sibTransId="{32BBC7C7-5D29-40AB-92B7-19BE18838706}"/>
    <dgm:cxn modelId="{2E98BB32-6617-7A4F-A196-4E14809612EB}" type="presOf" srcId="{B897A709-0E3B-4926-A48A-1F925EB414D9}" destId="{0C12DD5D-5495-D447-B079-71EBCD1C05A2}" srcOrd="0" destOrd="0" presId="urn:microsoft.com/office/officeart/2005/8/layout/vProcess5"/>
    <dgm:cxn modelId="{1CCFBD3C-2ADD-4DA4-8137-C34AC3BEF704}" srcId="{B897A709-0E3B-4926-A48A-1F925EB414D9}" destId="{C2674523-6581-44A4-A3A5-DEB4688D589F}" srcOrd="0" destOrd="0" parTransId="{C31A03DD-C034-4510-90D9-56BEE19E1070}" sibTransId="{0A3E2724-5420-4CB8-8D5D-0A80B5266081}"/>
    <dgm:cxn modelId="{5FE79249-1E21-45E0-A0DD-4E754233C0F7}" srcId="{B897A709-0E3B-4926-A48A-1F925EB414D9}" destId="{918D96A8-5F89-442F-8E91-75D0B760ACE3}" srcOrd="3" destOrd="0" parTransId="{D769B431-C9AB-4439-85B1-64A173415657}" sibTransId="{F8E64F50-DFB6-4294-8816-922F42E2C900}"/>
    <dgm:cxn modelId="{DB990E7D-C7F7-1A4B-906E-637BF22D2E32}" type="presOf" srcId="{0A3E2724-5420-4CB8-8D5D-0A80B5266081}" destId="{BC0C0E58-66FA-3C4B-86D1-E301F7DEDE43}" srcOrd="0" destOrd="0" presId="urn:microsoft.com/office/officeart/2005/8/layout/vProcess5"/>
    <dgm:cxn modelId="{0D3D2D95-9CD8-E646-952D-19502AC19AD6}" type="presOf" srcId="{F2C8EA48-E2C3-4B21-A56B-9F0EAB94977E}" destId="{95930392-31DE-1A41-9CBD-A065BD5FEFB3}" srcOrd="1" destOrd="0" presId="urn:microsoft.com/office/officeart/2005/8/layout/vProcess5"/>
    <dgm:cxn modelId="{2550D5A2-941F-A64A-A5FA-A0FE58C46133}" type="presOf" srcId="{76201046-D24B-46E6-8404-E9FA5EEDE169}" destId="{76C1133F-578F-924B-A31C-FA3093BB58D3}" srcOrd="1" destOrd="0" presId="urn:microsoft.com/office/officeart/2005/8/layout/vProcess5"/>
    <dgm:cxn modelId="{AD58DFC3-C18E-D74C-B4AD-5FB081B5190F}" type="presOf" srcId="{F2C8EA48-E2C3-4B21-A56B-9F0EAB94977E}" destId="{782CF218-F68E-C745-9F4D-E65B76FEA4B3}" srcOrd="0" destOrd="0" presId="urn:microsoft.com/office/officeart/2005/8/layout/vProcess5"/>
    <dgm:cxn modelId="{821D42C9-C9EA-454E-8C0E-AFC43CC85741}" srcId="{B897A709-0E3B-4926-A48A-1F925EB414D9}" destId="{F2C8EA48-E2C3-4B21-A56B-9F0EAB94977E}" srcOrd="1" destOrd="0" parTransId="{F09E5D8E-421F-4C64-917D-22908291E771}" sibTransId="{2B9951B9-1FDD-4384-A675-CAAB0E8481B1}"/>
    <dgm:cxn modelId="{3DD247D7-75C4-244C-ACA5-E503A400B5BE}" type="presOf" srcId="{918D96A8-5F89-442F-8E91-75D0B760ACE3}" destId="{FCD11D95-429D-6E4D-9BC1-95F65E2C17EE}" srcOrd="1" destOrd="0" presId="urn:microsoft.com/office/officeart/2005/8/layout/vProcess5"/>
    <dgm:cxn modelId="{5F699CDF-ADDD-1548-8694-CCE568DA63DA}" type="presOf" srcId="{2B9951B9-1FDD-4384-A675-CAAB0E8481B1}" destId="{F3C393B9-12FE-3A45-B941-74B5FB2DC53D}" srcOrd="0" destOrd="0" presId="urn:microsoft.com/office/officeart/2005/8/layout/vProcess5"/>
    <dgm:cxn modelId="{3EC38EF0-0871-5C4F-885A-57F2D9E2F2C5}" type="presOf" srcId="{C2674523-6581-44A4-A3A5-DEB4688D589F}" destId="{C490F7AE-8061-ED4F-B6B3-A7B440044113}" srcOrd="0" destOrd="0" presId="urn:microsoft.com/office/officeart/2005/8/layout/vProcess5"/>
    <dgm:cxn modelId="{69A9EAF5-1E0A-9D4D-8805-256A9AB63114}" type="presOf" srcId="{C2674523-6581-44A4-A3A5-DEB4688D589F}" destId="{DAAE7273-360B-FF4B-A964-94C40E1738DE}" srcOrd="1" destOrd="0" presId="urn:microsoft.com/office/officeart/2005/8/layout/vProcess5"/>
    <dgm:cxn modelId="{3FC41BE6-1736-B94E-A068-49C893EDB47A}" type="presParOf" srcId="{0C12DD5D-5495-D447-B079-71EBCD1C05A2}" destId="{3A52C0B1-B1C4-DA49-8628-6A2F37740D1A}" srcOrd="0" destOrd="0" presId="urn:microsoft.com/office/officeart/2005/8/layout/vProcess5"/>
    <dgm:cxn modelId="{268B8D3C-C276-5C4D-BB40-E16AD75FEDA2}" type="presParOf" srcId="{0C12DD5D-5495-D447-B079-71EBCD1C05A2}" destId="{C490F7AE-8061-ED4F-B6B3-A7B440044113}" srcOrd="1" destOrd="0" presId="urn:microsoft.com/office/officeart/2005/8/layout/vProcess5"/>
    <dgm:cxn modelId="{F47AA6BE-31A6-4142-924C-CAA77CBD06CD}" type="presParOf" srcId="{0C12DD5D-5495-D447-B079-71EBCD1C05A2}" destId="{782CF218-F68E-C745-9F4D-E65B76FEA4B3}" srcOrd="2" destOrd="0" presId="urn:microsoft.com/office/officeart/2005/8/layout/vProcess5"/>
    <dgm:cxn modelId="{218E1F5C-6F41-B746-A9AF-255E40CAF652}" type="presParOf" srcId="{0C12DD5D-5495-D447-B079-71EBCD1C05A2}" destId="{D0B4E012-00A5-9C49-B16E-90F0D2581C90}" srcOrd="3" destOrd="0" presId="urn:microsoft.com/office/officeart/2005/8/layout/vProcess5"/>
    <dgm:cxn modelId="{A07B615E-4DD4-B04F-937B-40A3C0693BBB}" type="presParOf" srcId="{0C12DD5D-5495-D447-B079-71EBCD1C05A2}" destId="{E1E6D42A-C42C-B046-A6F7-9BE12C39A351}" srcOrd="4" destOrd="0" presId="urn:microsoft.com/office/officeart/2005/8/layout/vProcess5"/>
    <dgm:cxn modelId="{8274A974-A21E-F348-A3C7-51B5A26B46E9}" type="presParOf" srcId="{0C12DD5D-5495-D447-B079-71EBCD1C05A2}" destId="{BC0C0E58-66FA-3C4B-86D1-E301F7DEDE43}" srcOrd="5" destOrd="0" presId="urn:microsoft.com/office/officeart/2005/8/layout/vProcess5"/>
    <dgm:cxn modelId="{B5652866-17FD-4343-88BA-F53926CD0E70}" type="presParOf" srcId="{0C12DD5D-5495-D447-B079-71EBCD1C05A2}" destId="{F3C393B9-12FE-3A45-B941-74B5FB2DC53D}" srcOrd="6" destOrd="0" presId="urn:microsoft.com/office/officeart/2005/8/layout/vProcess5"/>
    <dgm:cxn modelId="{37311BE1-0FE8-EC4C-B508-6B9AD2BCCB11}" type="presParOf" srcId="{0C12DD5D-5495-D447-B079-71EBCD1C05A2}" destId="{6F698C0D-9234-884F-BEBB-EA01733AAC0D}" srcOrd="7" destOrd="0" presId="urn:microsoft.com/office/officeart/2005/8/layout/vProcess5"/>
    <dgm:cxn modelId="{A3B844C3-FF17-6043-AA4D-D0E5A19A978D}" type="presParOf" srcId="{0C12DD5D-5495-D447-B079-71EBCD1C05A2}" destId="{DAAE7273-360B-FF4B-A964-94C40E1738DE}" srcOrd="8" destOrd="0" presId="urn:microsoft.com/office/officeart/2005/8/layout/vProcess5"/>
    <dgm:cxn modelId="{93BD7918-9F02-8E46-A9DC-9EE43C45F199}" type="presParOf" srcId="{0C12DD5D-5495-D447-B079-71EBCD1C05A2}" destId="{95930392-31DE-1A41-9CBD-A065BD5FEFB3}" srcOrd="9" destOrd="0" presId="urn:microsoft.com/office/officeart/2005/8/layout/vProcess5"/>
    <dgm:cxn modelId="{72F8C0BD-6B43-5A40-87B2-554FC9FA28C8}" type="presParOf" srcId="{0C12DD5D-5495-D447-B079-71EBCD1C05A2}" destId="{76C1133F-578F-924B-A31C-FA3093BB58D3}" srcOrd="10" destOrd="0" presId="urn:microsoft.com/office/officeart/2005/8/layout/vProcess5"/>
    <dgm:cxn modelId="{207BA456-5A6F-4A4A-8E16-E7170682675A}" type="presParOf" srcId="{0C12DD5D-5495-D447-B079-71EBCD1C05A2}" destId="{FCD11D95-429D-6E4D-9BC1-95F65E2C17EE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6340498-FB25-A64B-8577-337F5FB82AD3}">
      <dsp:nvSpPr>
        <dsp:cNvPr id="0" name=""/>
        <dsp:cNvSpPr/>
      </dsp:nvSpPr>
      <dsp:spPr>
        <a:xfrm>
          <a:off x="0" y="17363"/>
          <a:ext cx="6245265" cy="17901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/>
            <a:t>“Croeso” means “welcome” in Welsh.</a:t>
          </a:r>
        </a:p>
      </dsp:txBody>
      <dsp:txXfrm>
        <a:off x="87385" y="104748"/>
        <a:ext cx="6070495" cy="1615330"/>
      </dsp:txXfrm>
    </dsp:sp>
    <dsp:sp modelId="{378A87B8-4A9D-FD47-AF1D-0A588FC2A79A}">
      <dsp:nvSpPr>
        <dsp:cNvPr id="0" name=""/>
        <dsp:cNvSpPr/>
      </dsp:nvSpPr>
      <dsp:spPr>
        <a:xfrm>
          <a:off x="0" y="1899623"/>
          <a:ext cx="6245265" cy="1790100"/>
        </a:xfrm>
        <a:prstGeom prst="roundRect">
          <a:avLst/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/>
            <a:t>Celebrates culture, language, food, landscapes, and hospitality. </a:t>
          </a:r>
          <a:r>
            <a:rPr lang="en-GB" sz="3200" b="0" i="0" u="none" kern="1200" dirty="0"/>
            <a:t>(Smith, 2015)</a:t>
          </a:r>
          <a:endParaRPr lang="en-US" sz="3200" kern="1200" dirty="0"/>
        </a:p>
      </dsp:txBody>
      <dsp:txXfrm>
        <a:off x="87385" y="1987008"/>
        <a:ext cx="6070495" cy="1615330"/>
      </dsp:txXfrm>
    </dsp:sp>
    <dsp:sp modelId="{58BD3972-8EEE-DE4C-A2DF-401241B4E5D8}">
      <dsp:nvSpPr>
        <dsp:cNvPr id="0" name=""/>
        <dsp:cNvSpPr/>
      </dsp:nvSpPr>
      <dsp:spPr>
        <a:xfrm>
          <a:off x="0" y="3781883"/>
          <a:ext cx="6245265" cy="1790100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/>
            <a:t>Focus on international tourism professionals.</a:t>
          </a:r>
        </a:p>
      </dsp:txBody>
      <dsp:txXfrm>
        <a:off x="87385" y="3869268"/>
        <a:ext cx="6070495" cy="161533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51AD8E4-A93B-0F4C-A22C-61FA19B5E015}">
      <dsp:nvSpPr>
        <dsp:cNvPr id="0" name=""/>
        <dsp:cNvSpPr/>
      </dsp:nvSpPr>
      <dsp:spPr>
        <a:xfrm>
          <a:off x="0" y="0"/>
          <a:ext cx="8097012" cy="78324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Event Name Croeso Global - International Culture &amp; Cuisine Conference 2025</a:t>
          </a:r>
        </a:p>
      </dsp:txBody>
      <dsp:txXfrm>
        <a:off x="22940" y="22940"/>
        <a:ext cx="7160195" cy="737360"/>
      </dsp:txXfrm>
    </dsp:sp>
    <dsp:sp modelId="{79E803BA-B378-B844-A223-167A7C0C7CBE}">
      <dsp:nvSpPr>
        <dsp:cNvPr id="0" name=""/>
        <dsp:cNvSpPr/>
      </dsp:nvSpPr>
      <dsp:spPr>
        <a:xfrm>
          <a:off x="604647" y="892024"/>
          <a:ext cx="8097012" cy="78324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Type - International Conference + Cultural Exhibition</a:t>
          </a:r>
        </a:p>
      </dsp:txBody>
      <dsp:txXfrm>
        <a:off x="627587" y="914964"/>
        <a:ext cx="6937378" cy="737360"/>
      </dsp:txXfrm>
    </dsp:sp>
    <dsp:sp modelId="{6E8AD11F-3799-2E40-88E2-34E66D2293FB}">
      <dsp:nvSpPr>
        <dsp:cNvPr id="0" name=""/>
        <dsp:cNvSpPr/>
      </dsp:nvSpPr>
      <dsp:spPr>
        <a:xfrm>
          <a:off x="1209293" y="1784048"/>
          <a:ext cx="8097012" cy="78324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 err="1"/>
            <a:t>Duratio</a:t>
          </a:r>
          <a:r>
            <a:rPr lang="en-US" sz="2000" kern="1200" dirty="0"/>
            <a:t> - 3 Days</a:t>
          </a:r>
        </a:p>
      </dsp:txBody>
      <dsp:txXfrm>
        <a:off x="1232233" y="1806988"/>
        <a:ext cx="6937378" cy="737360"/>
      </dsp:txXfrm>
    </dsp:sp>
    <dsp:sp modelId="{44C7D445-A937-5F4A-9558-73D3D75EED56}">
      <dsp:nvSpPr>
        <dsp:cNvPr id="0" name=""/>
        <dsp:cNvSpPr/>
      </dsp:nvSpPr>
      <dsp:spPr>
        <a:xfrm>
          <a:off x="1813940" y="2676072"/>
          <a:ext cx="8097012" cy="78324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Location - ICC Wales, near Cardiff </a:t>
          </a:r>
          <a:r>
            <a:rPr lang="en-GB" sz="2000" b="0" i="0" u="none" kern="1200" dirty="0"/>
            <a:t>(ICC Wales, 2025)</a:t>
          </a:r>
          <a:endParaRPr lang="en-US" sz="2000" kern="1200" dirty="0"/>
        </a:p>
      </dsp:txBody>
      <dsp:txXfrm>
        <a:off x="1836880" y="2699012"/>
        <a:ext cx="6937378" cy="737360"/>
      </dsp:txXfrm>
    </dsp:sp>
    <dsp:sp modelId="{0E7651A9-3F25-CB4A-BA3C-60C68B0F7DE6}">
      <dsp:nvSpPr>
        <dsp:cNvPr id="0" name=""/>
        <dsp:cNvSpPr/>
      </dsp:nvSpPr>
      <dsp:spPr>
        <a:xfrm>
          <a:off x="2418587" y="3568097"/>
          <a:ext cx="8097012" cy="783240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Audience - Travel trade professionals, media, cultural leaders, tourism boards. </a:t>
          </a:r>
          <a:r>
            <a:rPr lang="en-GB" sz="2000" b="0" i="0" u="none" kern="1200" dirty="0"/>
            <a:t>(Rogers &amp; Wynn-Moylan, 2023)</a:t>
          </a:r>
          <a:endParaRPr lang="en-US" sz="2000" kern="1200" dirty="0"/>
        </a:p>
      </dsp:txBody>
      <dsp:txXfrm>
        <a:off x="2441527" y="3591037"/>
        <a:ext cx="6937378" cy="737360"/>
      </dsp:txXfrm>
    </dsp:sp>
    <dsp:sp modelId="{62FA9138-2571-3847-8D26-5F8374B4A3FA}">
      <dsp:nvSpPr>
        <dsp:cNvPr id="0" name=""/>
        <dsp:cNvSpPr/>
      </dsp:nvSpPr>
      <dsp:spPr>
        <a:xfrm>
          <a:off x="7587905" y="572200"/>
          <a:ext cx="509106" cy="50910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7702454" y="572200"/>
        <a:ext cx="280008" cy="383102"/>
      </dsp:txXfrm>
    </dsp:sp>
    <dsp:sp modelId="{6C713EE5-0856-8A4E-ACCB-8A1B79C2FEFD}">
      <dsp:nvSpPr>
        <dsp:cNvPr id="0" name=""/>
        <dsp:cNvSpPr/>
      </dsp:nvSpPr>
      <dsp:spPr>
        <a:xfrm>
          <a:off x="8192552" y="1464225"/>
          <a:ext cx="509106" cy="509106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8307101" y="1464225"/>
        <a:ext cx="280008" cy="383102"/>
      </dsp:txXfrm>
    </dsp:sp>
    <dsp:sp modelId="{5B6EEF68-8B4B-E247-B098-C395A10B4DC0}">
      <dsp:nvSpPr>
        <dsp:cNvPr id="0" name=""/>
        <dsp:cNvSpPr/>
      </dsp:nvSpPr>
      <dsp:spPr>
        <a:xfrm>
          <a:off x="8797199" y="2343195"/>
          <a:ext cx="509106" cy="509106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8911748" y="2343195"/>
        <a:ext cx="280008" cy="383102"/>
      </dsp:txXfrm>
    </dsp:sp>
    <dsp:sp modelId="{C24B42C0-951E-DB40-A5BB-858ED139FA68}">
      <dsp:nvSpPr>
        <dsp:cNvPr id="0" name=""/>
        <dsp:cNvSpPr/>
      </dsp:nvSpPr>
      <dsp:spPr>
        <a:xfrm>
          <a:off x="9401846" y="3243922"/>
          <a:ext cx="509106" cy="509106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9516395" y="3243922"/>
        <a:ext cx="280008" cy="38310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F47592-CF2E-6343-9041-B189E34EBDC0}">
      <dsp:nvSpPr>
        <dsp:cNvPr id="0" name=""/>
        <dsp:cNvSpPr/>
      </dsp:nvSpPr>
      <dsp:spPr>
        <a:xfrm>
          <a:off x="26314" y="2590"/>
          <a:ext cx="1609687" cy="96581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 dirty="0"/>
            <a:t>Specific Objective</a:t>
          </a:r>
          <a:endParaRPr lang="en-US" sz="800" kern="1200" dirty="0"/>
        </a:p>
      </dsp:txBody>
      <dsp:txXfrm>
        <a:off x="26314" y="2590"/>
        <a:ext cx="1609687" cy="965812"/>
      </dsp:txXfrm>
    </dsp:sp>
    <dsp:sp modelId="{AFA43E87-8F8C-6E4A-97F8-B90BEE16EC5E}">
      <dsp:nvSpPr>
        <dsp:cNvPr id="0" name=""/>
        <dsp:cNvSpPr/>
      </dsp:nvSpPr>
      <dsp:spPr>
        <a:xfrm>
          <a:off x="1796971" y="2590"/>
          <a:ext cx="1609687" cy="96581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to attract 500+ international delegates from tourism, hospitality, and culinary sectors to attend the 3-day </a:t>
          </a:r>
          <a:r>
            <a:rPr lang="en-GB" sz="800" kern="1200" dirty="0" err="1"/>
            <a:t>Croeso</a:t>
          </a:r>
          <a:r>
            <a:rPr lang="en-GB" sz="800" kern="1200" dirty="0"/>
            <a:t> Global event, positioning Cardiff as a key MICE destination. (Bladen et al., 2022), (Bowdin et al., 2024)</a:t>
          </a:r>
          <a:endParaRPr lang="en-US" sz="800" kern="1200" dirty="0"/>
        </a:p>
      </dsp:txBody>
      <dsp:txXfrm>
        <a:off x="1796971" y="2590"/>
        <a:ext cx="1609687" cy="965812"/>
      </dsp:txXfrm>
    </dsp:sp>
    <dsp:sp modelId="{20F86FDA-1275-034B-BA19-3956BB488467}">
      <dsp:nvSpPr>
        <dsp:cNvPr id="0" name=""/>
        <dsp:cNvSpPr/>
      </dsp:nvSpPr>
      <dsp:spPr>
        <a:xfrm>
          <a:off x="3567627" y="2590"/>
          <a:ext cx="1609687" cy="96581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Target</a:t>
          </a:r>
          <a:endParaRPr lang="en-US" sz="800" kern="1200"/>
        </a:p>
      </dsp:txBody>
      <dsp:txXfrm>
        <a:off x="3567627" y="2590"/>
        <a:ext cx="1609687" cy="965812"/>
      </dsp:txXfrm>
    </dsp:sp>
    <dsp:sp modelId="{4B73A5C1-4E85-F04E-A7E4-7120648B4B85}">
      <dsp:nvSpPr>
        <dsp:cNvPr id="0" name=""/>
        <dsp:cNvSpPr/>
      </dsp:nvSpPr>
      <dsp:spPr>
        <a:xfrm>
          <a:off x="5338284" y="2590"/>
          <a:ext cx="1609687" cy="96581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Reach a minimum of 500 delegates through targeted marketing campaigns and partnerships with tourism bodies by 30th June 2025. (Visit Britain, 2025)</a:t>
          </a:r>
          <a:endParaRPr lang="en-US" sz="800" kern="1200" dirty="0"/>
        </a:p>
      </dsp:txBody>
      <dsp:txXfrm>
        <a:off x="5338284" y="2590"/>
        <a:ext cx="1609687" cy="965812"/>
      </dsp:txXfrm>
    </dsp:sp>
    <dsp:sp modelId="{2C1D5041-08B8-484B-8C3E-BE3322BBAB4C}">
      <dsp:nvSpPr>
        <dsp:cNvPr id="0" name=""/>
        <dsp:cNvSpPr/>
      </dsp:nvSpPr>
      <dsp:spPr>
        <a:xfrm>
          <a:off x="7108940" y="2590"/>
          <a:ext cx="1609687" cy="96581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/>
            <a:t>Measurable</a:t>
          </a:r>
          <a:endParaRPr lang="en-US" sz="800" kern="1200"/>
        </a:p>
      </dsp:txBody>
      <dsp:txXfrm>
        <a:off x="7108940" y="2590"/>
        <a:ext cx="1609687" cy="965812"/>
      </dsp:txXfrm>
    </dsp:sp>
    <dsp:sp modelId="{E2044872-4318-C04F-A2D2-F820590D4BDA}">
      <dsp:nvSpPr>
        <dsp:cNvPr id="0" name=""/>
        <dsp:cNvSpPr/>
      </dsp:nvSpPr>
      <dsp:spPr>
        <a:xfrm>
          <a:off x="8879597" y="2590"/>
          <a:ext cx="1609687" cy="96581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Metrics</a:t>
          </a:r>
          <a:endParaRPr lang="en-US" sz="800" kern="1200" dirty="0"/>
        </a:p>
      </dsp:txBody>
      <dsp:txXfrm>
        <a:off x="8879597" y="2590"/>
        <a:ext cx="1609687" cy="965812"/>
      </dsp:txXfrm>
    </dsp:sp>
    <dsp:sp modelId="{676A74F6-42FC-EF4F-BF32-8709703559A9}">
      <dsp:nvSpPr>
        <dsp:cNvPr id="0" name=""/>
        <dsp:cNvSpPr/>
      </dsp:nvSpPr>
      <dsp:spPr>
        <a:xfrm>
          <a:off x="26314" y="1129371"/>
          <a:ext cx="1609687" cy="96581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Number of registered delegates, ticket sales revenue, and exhibitor participation. (Eventbrite, 2024)</a:t>
          </a:r>
          <a:endParaRPr lang="en-US" sz="800" kern="1200" dirty="0"/>
        </a:p>
      </dsp:txBody>
      <dsp:txXfrm>
        <a:off x="26314" y="1129371"/>
        <a:ext cx="1609687" cy="965812"/>
      </dsp:txXfrm>
    </dsp:sp>
    <dsp:sp modelId="{EEFD9F9D-CFDC-944C-8676-87E34A089425}">
      <dsp:nvSpPr>
        <dsp:cNvPr id="0" name=""/>
        <dsp:cNvSpPr/>
      </dsp:nvSpPr>
      <dsp:spPr>
        <a:xfrm>
          <a:off x="1796971" y="1129371"/>
          <a:ext cx="1609687" cy="96581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Goal</a:t>
          </a:r>
          <a:endParaRPr lang="en-US" sz="800" kern="1200"/>
        </a:p>
      </dsp:txBody>
      <dsp:txXfrm>
        <a:off x="1796971" y="1129371"/>
        <a:ext cx="1609687" cy="965812"/>
      </dsp:txXfrm>
    </dsp:sp>
    <dsp:sp modelId="{F29D2BE3-1FE8-AA48-AE71-91498801D8ED}">
      <dsp:nvSpPr>
        <dsp:cNvPr id="0" name=""/>
        <dsp:cNvSpPr/>
      </dsp:nvSpPr>
      <dsp:spPr>
        <a:xfrm>
          <a:off x="3567627" y="1129371"/>
          <a:ext cx="1609687" cy="96581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Achieve a minimum of £75,000 from delegate fees, £40,000 from sponsorships, and £25,000 from exhibitor fees, totalling £160,000 in revenue. (Bladen et al., 2022)</a:t>
          </a:r>
          <a:endParaRPr lang="en-US" sz="800" kern="1200" dirty="0"/>
        </a:p>
      </dsp:txBody>
      <dsp:txXfrm>
        <a:off x="3567627" y="1129371"/>
        <a:ext cx="1609687" cy="965812"/>
      </dsp:txXfrm>
    </dsp:sp>
    <dsp:sp modelId="{265F20BC-F018-1C4E-BF2F-3E17ECF4EE29}">
      <dsp:nvSpPr>
        <dsp:cNvPr id="0" name=""/>
        <dsp:cNvSpPr/>
      </dsp:nvSpPr>
      <dsp:spPr>
        <a:xfrm>
          <a:off x="5338284" y="1129371"/>
          <a:ext cx="1609687" cy="96581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/>
            <a:t>Achievable</a:t>
          </a:r>
          <a:endParaRPr lang="en-US" sz="800" kern="1200"/>
        </a:p>
      </dsp:txBody>
      <dsp:txXfrm>
        <a:off x="5338284" y="1129371"/>
        <a:ext cx="1609687" cy="965812"/>
      </dsp:txXfrm>
    </dsp:sp>
    <dsp:sp modelId="{3C44422D-4195-954A-A8C6-534BB3B1C4C5}">
      <dsp:nvSpPr>
        <dsp:cNvPr id="0" name=""/>
        <dsp:cNvSpPr/>
      </dsp:nvSpPr>
      <dsp:spPr>
        <a:xfrm>
          <a:off x="7108940" y="1129371"/>
          <a:ext cx="1609687" cy="96581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Actions</a:t>
          </a:r>
          <a:endParaRPr lang="en-US" sz="800" kern="1200"/>
        </a:p>
      </dsp:txBody>
      <dsp:txXfrm>
        <a:off x="7108940" y="1129371"/>
        <a:ext cx="1609687" cy="965812"/>
      </dsp:txXfrm>
    </dsp:sp>
    <dsp:sp modelId="{DEB14009-C329-7444-B1A5-B79EF0842A84}">
      <dsp:nvSpPr>
        <dsp:cNvPr id="0" name=""/>
        <dsp:cNvSpPr/>
      </dsp:nvSpPr>
      <dsp:spPr>
        <a:xfrm>
          <a:off x="8879597" y="1129371"/>
          <a:ext cx="1609687" cy="96581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Implement a marketing and PR campaign with targeted messaging to travel trade professionals, academics, and culinary ambassadors using digital platforms, industry newsletters, and trade shows. (Rogers &amp; Wynn-Moylan, 2023)</a:t>
          </a:r>
          <a:endParaRPr lang="en-US" sz="800" kern="1200"/>
        </a:p>
      </dsp:txBody>
      <dsp:txXfrm>
        <a:off x="8879597" y="1129371"/>
        <a:ext cx="1609687" cy="965812"/>
      </dsp:txXfrm>
    </dsp:sp>
    <dsp:sp modelId="{D81C875E-7B79-7443-9D6E-5EA66A7D325B}">
      <dsp:nvSpPr>
        <dsp:cNvPr id="0" name=""/>
        <dsp:cNvSpPr/>
      </dsp:nvSpPr>
      <dsp:spPr>
        <a:xfrm>
          <a:off x="26314" y="2256153"/>
          <a:ext cx="1609687" cy="96581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Resource Allocation</a:t>
          </a:r>
          <a:endParaRPr lang="en-US" sz="800" kern="1200" dirty="0"/>
        </a:p>
      </dsp:txBody>
      <dsp:txXfrm>
        <a:off x="26314" y="2256153"/>
        <a:ext cx="1609687" cy="965812"/>
      </dsp:txXfrm>
    </dsp:sp>
    <dsp:sp modelId="{EF3DE5A3-4DCB-DB44-83D3-B771D92E6619}">
      <dsp:nvSpPr>
        <dsp:cNvPr id="0" name=""/>
        <dsp:cNvSpPr/>
      </dsp:nvSpPr>
      <dsp:spPr>
        <a:xfrm>
          <a:off x="1796971" y="2256153"/>
          <a:ext cx="1609687" cy="96581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Allocate £18,000 for marketing and PR to cover ads, influencer outreach, and content creation. (Eventbrite, 2024)</a:t>
          </a:r>
          <a:endParaRPr lang="en-US" sz="800" kern="1200" dirty="0"/>
        </a:p>
      </dsp:txBody>
      <dsp:txXfrm>
        <a:off x="1796971" y="2256153"/>
        <a:ext cx="1609687" cy="965812"/>
      </dsp:txXfrm>
    </dsp:sp>
    <dsp:sp modelId="{FD3D6C25-CBEF-9645-8572-A8BF57DD4D5C}">
      <dsp:nvSpPr>
        <dsp:cNvPr id="0" name=""/>
        <dsp:cNvSpPr/>
      </dsp:nvSpPr>
      <dsp:spPr>
        <a:xfrm>
          <a:off x="3567627" y="2256153"/>
          <a:ext cx="1609687" cy="96581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/>
            <a:t>Relevant</a:t>
          </a:r>
          <a:endParaRPr lang="en-US" sz="800" kern="1200"/>
        </a:p>
      </dsp:txBody>
      <dsp:txXfrm>
        <a:off x="3567627" y="2256153"/>
        <a:ext cx="1609687" cy="965812"/>
      </dsp:txXfrm>
    </dsp:sp>
    <dsp:sp modelId="{728233DD-BE6A-4A4F-99C5-AE38B84B0872}">
      <dsp:nvSpPr>
        <dsp:cNvPr id="0" name=""/>
        <dsp:cNvSpPr/>
      </dsp:nvSpPr>
      <dsp:spPr>
        <a:xfrm>
          <a:off x="5338284" y="2256153"/>
          <a:ext cx="1609687" cy="96581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Strategic Fit</a:t>
          </a:r>
          <a:endParaRPr lang="en-US" sz="800" kern="1200"/>
        </a:p>
      </dsp:txBody>
      <dsp:txXfrm>
        <a:off x="5338284" y="2256153"/>
        <a:ext cx="1609687" cy="965812"/>
      </dsp:txXfrm>
    </dsp:sp>
    <dsp:sp modelId="{E6ECDDF2-4F09-1440-BE18-F6D23DEBE9D4}">
      <dsp:nvSpPr>
        <dsp:cNvPr id="0" name=""/>
        <dsp:cNvSpPr/>
      </dsp:nvSpPr>
      <dsp:spPr>
        <a:xfrm>
          <a:off x="7132394" y="2256153"/>
          <a:ext cx="1609687" cy="96581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Aligns with Visit Wales strategic goals to promote regional tourism and position Cardiff as a prominent cultural and culinary destination in Europe (Visit Britain, 2025). (Visit Britain, 2025)</a:t>
          </a:r>
          <a:endParaRPr lang="en-US" sz="800" kern="1200"/>
        </a:p>
      </dsp:txBody>
      <dsp:txXfrm>
        <a:off x="7132394" y="2256153"/>
        <a:ext cx="1609687" cy="965812"/>
      </dsp:txXfrm>
    </dsp:sp>
    <dsp:sp modelId="{FC3A1557-7DB3-8C46-9880-1498033D5B9C}">
      <dsp:nvSpPr>
        <dsp:cNvPr id="0" name=""/>
        <dsp:cNvSpPr/>
      </dsp:nvSpPr>
      <dsp:spPr>
        <a:xfrm>
          <a:off x="8879597" y="2256153"/>
          <a:ext cx="1609687" cy="96581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Community Impact</a:t>
          </a:r>
          <a:endParaRPr lang="en-US" sz="800" kern="1200"/>
        </a:p>
      </dsp:txBody>
      <dsp:txXfrm>
        <a:off x="8879597" y="2256153"/>
        <a:ext cx="1609687" cy="965812"/>
      </dsp:txXfrm>
    </dsp:sp>
    <dsp:sp modelId="{B0003339-1D51-C44D-8FDB-2E7DAF5EEC3C}">
      <dsp:nvSpPr>
        <dsp:cNvPr id="0" name=""/>
        <dsp:cNvSpPr/>
      </dsp:nvSpPr>
      <dsp:spPr>
        <a:xfrm>
          <a:off x="1796971" y="3382934"/>
          <a:ext cx="1609687" cy="96581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Supports local businesses, artisans, and cultural institutions by integrating them into the event’s exhibition and Welsh Taste Trail. (Hall &amp; Gossling, 2018)</a:t>
          </a:r>
          <a:endParaRPr lang="en-US" sz="800" kern="1200"/>
        </a:p>
      </dsp:txBody>
      <dsp:txXfrm>
        <a:off x="1796971" y="3382934"/>
        <a:ext cx="1609687" cy="965812"/>
      </dsp:txXfrm>
    </dsp:sp>
    <dsp:sp modelId="{26389957-4B3B-DB4B-B582-A853BC2D4B6F}">
      <dsp:nvSpPr>
        <dsp:cNvPr id="0" name=""/>
        <dsp:cNvSpPr/>
      </dsp:nvSpPr>
      <dsp:spPr>
        <a:xfrm>
          <a:off x="3567627" y="3382934"/>
          <a:ext cx="1609687" cy="96581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/>
            <a:t>Time-bound</a:t>
          </a:r>
          <a:endParaRPr lang="en-US" sz="800" kern="1200"/>
        </a:p>
      </dsp:txBody>
      <dsp:txXfrm>
        <a:off x="3567627" y="3382934"/>
        <a:ext cx="1609687" cy="965812"/>
      </dsp:txXfrm>
    </dsp:sp>
    <dsp:sp modelId="{EE36261A-CBA9-104A-A0A5-C5174C5111D0}">
      <dsp:nvSpPr>
        <dsp:cNvPr id="0" name=""/>
        <dsp:cNvSpPr/>
      </dsp:nvSpPr>
      <dsp:spPr>
        <a:xfrm>
          <a:off x="5338284" y="3382934"/>
          <a:ext cx="1609687" cy="96581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Timeline</a:t>
          </a:r>
          <a:endParaRPr lang="en-US" sz="800" kern="1200"/>
        </a:p>
      </dsp:txBody>
      <dsp:txXfrm>
        <a:off x="5338284" y="3382934"/>
        <a:ext cx="1609687" cy="965812"/>
      </dsp:txXfrm>
    </dsp:sp>
    <dsp:sp modelId="{C44D1098-1DFC-BF4C-BE8B-E20E10E4043D}">
      <dsp:nvSpPr>
        <dsp:cNvPr id="0" name=""/>
        <dsp:cNvSpPr/>
      </dsp:nvSpPr>
      <dsp:spPr>
        <a:xfrm>
          <a:off x="7108940" y="3382934"/>
          <a:ext cx="1609687" cy="96581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Execute marketing strategies and secure sponsorships by March 2025, finalize all exhibitor contracts by April 2025, and complete all delegate registration processes by June 2025. (ICC Wales, 2025) </a:t>
          </a:r>
          <a:endParaRPr lang="en-US" sz="800" kern="1200" dirty="0"/>
        </a:p>
      </dsp:txBody>
      <dsp:txXfrm>
        <a:off x="7108940" y="3382934"/>
        <a:ext cx="1609687" cy="96581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D4D2AF-E65F-2846-881A-39C25C34788C}">
      <dsp:nvSpPr>
        <dsp:cNvPr id="0" name=""/>
        <dsp:cNvSpPr/>
      </dsp:nvSpPr>
      <dsp:spPr>
        <a:xfrm>
          <a:off x="674170" y="1110273"/>
          <a:ext cx="539336" cy="71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C1C9834-50A1-BF4B-89B8-2CCD2A5AABF4}">
      <dsp:nvSpPr>
        <dsp:cNvPr id="0" name=""/>
        <dsp:cNvSpPr/>
      </dsp:nvSpPr>
      <dsp:spPr>
        <a:xfrm>
          <a:off x="1245866" y="1064971"/>
          <a:ext cx="62023" cy="116158"/>
        </a:xfrm>
        <a:prstGeom prst="chevron">
          <a:avLst>
            <a:gd name="adj" fmla="val 90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6097A7-4A16-AA4A-995D-47533E5E79C2}">
      <dsp:nvSpPr>
        <dsp:cNvPr id="0" name=""/>
        <dsp:cNvSpPr/>
      </dsp:nvSpPr>
      <dsp:spPr>
        <a:xfrm>
          <a:off x="365890" y="869445"/>
          <a:ext cx="481726" cy="48172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694" tIns="18694" rIns="18694" bIns="18694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1</a:t>
          </a:r>
        </a:p>
      </dsp:txBody>
      <dsp:txXfrm>
        <a:off x="436437" y="939992"/>
        <a:ext cx="340632" cy="340632"/>
      </dsp:txXfrm>
    </dsp:sp>
    <dsp:sp modelId="{C7C5B34C-A3E8-0946-B46C-E328CACCF9F0}">
      <dsp:nvSpPr>
        <dsp:cNvPr id="0" name=""/>
        <dsp:cNvSpPr/>
      </dsp:nvSpPr>
      <dsp:spPr>
        <a:xfrm>
          <a:off x="0" y="1516710"/>
          <a:ext cx="1213506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723" tIns="165100" rIns="95723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Promote Wales globally as a culturally rich destination.</a:t>
          </a:r>
        </a:p>
      </dsp:txBody>
      <dsp:txXfrm>
        <a:off x="0" y="1759411"/>
        <a:ext cx="1213506" cy="1722899"/>
      </dsp:txXfrm>
    </dsp:sp>
    <dsp:sp modelId="{54DD10A5-B53A-B244-ACC6-2C61C2EA4432}">
      <dsp:nvSpPr>
        <dsp:cNvPr id="0" name=""/>
        <dsp:cNvSpPr/>
      </dsp:nvSpPr>
      <dsp:spPr>
        <a:xfrm>
          <a:off x="1348340" y="1109854"/>
          <a:ext cx="1213506" cy="71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FC55DE-BC2B-4C41-B060-DB31EB6E8566}">
      <dsp:nvSpPr>
        <dsp:cNvPr id="0" name=""/>
        <dsp:cNvSpPr/>
      </dsp:nvSpPr>
      <dsp:spPr>
        <a:xfrm>
          <a:off x="2594206" y="1064586"/>
          <a:ext cx="62023" cy="116410"/>
        </a:xfrm>
        <a:prstGeom prst="chevron">
          <a:avLst>
            <a:gd name="adj" fmla="val 90000"/>
          </a:avLst>
        </a:prstGeom>
        <a:solidFill>
          <a:schemeClr val="accent6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6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DD621C-797C-9047-9265-94552EC6FBEC}">
      <dsp:nvSpPr>
        <dsp:cNvPr id="0" name=""/>
        <dsp:cNvSpPr/>
      </dsp:nvSpPr>
      <dsp:spPr>
        <a:xfrm>
          <a:off x="1714230" y="869027"/>
          <a:ext cx="481726" cy="481726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694" tIns="18694" rIns="18694" bIns="18694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2</a:t>
          </a:r>
        </a:p>
      </dsp:txBody>
      <dsp:txXfrm>
        <a:off x="1784777" y="939574"/>
        <a:ext cx="340632" cy="340632"/>
      </dsp:txXfrm>
    </dsp:sp>
    <dsp:sp modelId="{68FD99E0-597D-9D4C-8EE7-8515403616C3}">
      <dsp:nvSpPr>
        <dsp:cNvPr id="0" name=""/>
        <dsp:cNvSpPr/>
      </dsp:nvSpPr>
      <dsp:spPr>
        <a:xfrm>
          <a:off x="1348340" y="1516230"/>
          <a:ext cx="1213506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723" tIns="165100" rIns="95723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Showcase local Welsh businesses, artisans, and tourism providers.</a:t>
          </a:r>
        </a:p>
      </dsp:txBody>
      <dsp:txXfrm>
        <a:off x="1348340" y="1758931"/>
        <a:ext cx="1213506" cy="1722899"/>
      </dsp:txXfrm>
    </dsp:sp>
    <dsp:sp modelId="{0F060C0D-6B81-1B44-8AC5-1439FD69794A}">
      <dsp:nvSpPr>
        <dsp:cNvPr id="0" name=""/>
        <dsp:cNvSpPr/>
      </dsp:nvSpPr>
      <dsp:spPr>
        <a:xfrm>
          <a:off x="2696680" y="1110033"/>
          <a:ext cx="1213506" cy="72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A13E185-0316-0A47-B1D5-55A198FDF598}">
      <dsp:nvSpPr>
        <dsp:cNvPr id="0" name=""/>
        <dsp:cNvSpPr/>
      </dsp:nvSpPr>
      <dsp:spPr>
        <a:xfrm>
          <a:off x="3942546" y="1064731"/>
          <a:ext cx="62023" cy="116582"/>
        </a:xfrm>
        <a:prstGeom prst="chevron">
          <a:avLst>
            <a:gd name="adj" fmla="val 90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01FB61-6F10-F448-9756-A946E70FCC7A}">
      <dsp:nvSpPr>
        <dsp:cNvPr id="0" name=""/>
        <dsp:cNvSpPr/>
      </dsp:nvSpPr>
      <dsp:spPr>
        <a:xfrm>
          <a:off x="3062570" y="869205"/>
          <a:ext cx="481726" cy="481726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694" tIns="18694" rIns="18694" bIns="18694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3</a:t>
          </a:r>
        </a:p>
      </dsp:txBody>
      <dsp:txXfrm>
        <a:off x="3133117" y="939752"/>
        <a:ext cx="340632" cy="340632"/>
      </dsp:txXfrm>
    </dsp:sp>
    <dsp:sp modelId="{59018110-11BA-2A49-874A-A6929FE66822}">
      <dsp:nvSpPr>
        <dsp:cNvPr id="0" name=""/>
        <dsp:cNvSpPr/>
      </dsp:nvSpPr>
      <dsp:spPr>
        <a:xfrm>
          <a:off x="2696680" y="1516710"/>
          <a:ext cx="1213506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723" tIns="165100" rIns="95723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Attract international partnerships and media coverage.</a:t>
          </a:r>
        </a:p>
      </dsp:txBody>
      <dsp:txXfrm>
        <a:off x="2696680" y="1759411"/>
        <a:ext cx="1213506" cy="1722899"/>
      </dsp:txXfrm>
    </dsp:sp>
    <dsp:sp modelId="{523EA812-6C8C-FB41-A1B1-1AD8D826F244}">
      <dsp:nvSpPr>
        <dsp:cNvPr id="0" name=""/>
        <dsp:cNvSpPr/>
      </dsp:nvSpPr>
      <dsp:spPr>
        <a:xfrm>
          <a:off x="4045020" y="1110033"/>
          <a:ext cx="606753" cy="72"/>
        </a:xfrm>
        <a:prstGeom prst="rect">
          <a:avLst/>
        </a:prstGeom>
        <a:solidFill>
          <a:schemeClr val="accent6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6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8B4346-7CC5-8547-822D-BB488BD00E4D}">
      <dsp:nvSpPr>
        <dsp:cNvPr id="0" name=""/>
        <dsp:cNvSpPr/>
      </dsp:nvSpPr>
      <dsp:spPr>
        <a:xfrm>
          <a:off x="4410910" y="869205"/>
          <a:ext cx="481726" cy="481726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694" tIns="18694" rIns="18694" bIns="18694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4</a:t>
          </a:r>
        </a:p>
      </dsp:txBody>
      <dsp:txXfrm>
        <a:off x="4481457" y="939752"/>
        <a:ext cx="340632" cy="340632"/>
      </dsp:txXfrm>
    </dsp:sp>
    <dsp:sp modelId="{42A53510-970A-DD4C-9DF7-4A1C857D0366}">
      <dsp:nvSpPr>
        <dsp:cNvPr id="0" name=""/>
        <dsp:cNvSpPr/>
      </dsp:nvSpPr>
      <dsp:spPr>
        <a:xfrm>
          <a:off x="4045020" y="1516710"/>
          <a:ext cx="1213506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723" tIns="165100" rIns="95723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Generate economic impact ahead of peak season</a:t>
          </a:r>
        </a:p>
      </dsp:txBody>
      <dsp:txXfrm>
        <a:off x="4045020" y="1759411"/>
        <a:ext cx="1213506" cy="172289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3D76B88-8B06-C549-AB1A-97EE696BE97E}">
      <dsp:nvSpPr>
        <dsp:cNvPr id="0" name=""/>
        <dsp:cNvSpPr/>
      </dsp:nvSpPr>
      <dsp:spPr>
        <a:xfrm>
          <a:off x="2614981" y="709129"/>
          <a:ext cx="54696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46965" y="45720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74024" y="751961"/>
        <a:ext cx="28878" cy="5775"/>
      </dsp:txXfrm>
    </dsp:sp>
    <dsp:sp modelId="{49306EAF-7997-8746-A7D6-84ACAD9A600A}">
      <dsp:nvSpPr>
        <dsp:cNvPr id="0" name=""/>
        <dsp:cNvSpPr/>
      </dsp:nvSpPr>
      <dsp:spPr>
        <a:xfrm>
          <a:off x="105624" y="1502"/>
          <a:ext cx="2511156" cy="150669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3049" tIns="129161" rIns="123049" bIns="129161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Objective</a:t>
          </a:r>
          <a:endParaRPr lang="en-US" sz="1600" kern="1200"/>
        </a:p>
      </dsp:txBody>
      <dsp:txXfrm>
        <a:off x="105624" y="1502"/>
        <a:ext cx="2511156" cy="1506693"/>
      </dsp:txXfrm>
    </dsp:sp>
    <dsp:sp modelId="{5B150E82-5A31-6845-A334-B4B070001894}">
      <dsp:nvSpPr>
        <dsp:cNvPr id="0" name=""/>
        <dsp:cNvSpPr/>
      </dsp:nvSpPr>
      <dsp:spPr>
        <a:xfrm>
          <a:off x="1361202" y="1506396"/>
          <a:ext cx="3088722" cy="546965"/>
        </a:xfrm>
        <a:custGeom>
          <a:avLst/>
          <a:gdLst/>
          <a:ahLst/>
          <a:cxnLst/>
          <a:rect l="0" t="0" r="0" b="0"/>
          <a:pathLst>
            <a:path>
              <a:moveTo>
                <a:pt x="3088722" y="0"/>
              </a:moveTo>
              <a:lnTo>
                <a:pt x="3088722" y="290582"/>
              </a:lnTo>
              <a:lnTo>
                <a:pt x="0" y="290582"/>
              </a:lnTo>
              <a:lnTo>
                <a:pt x="0" y="546965"/>
              </a:lnTo>
            </a:path>
          </a:pathLst>
        </a:custGeom>
        <a:noFill/>
        <a:ln w="12700" cap="flat" cmpd="sng" algn="ctr">
          <a:solidFill>
            <a:schemeClr val="accent5">
              <a:hueOff val="-3038037"/>
              <a:satOff val="-207"/>
              <a:lumOff val="49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27007" y="1776991"/>
        <a:ext cx="157112" cy="5775"/>
      </dsp:txXfrm>
    </dsp:sp>
    <dsp:sp modelId="{2844A6A5-115E-6641-8F28-3B72CA3E77A5}">
      <dsp:nvSpPr>
        <dsp:cNvPr id="0" name=""/>
        <dsp:cNvSpPr/>
      </dsp:nvSpPr>
      <dsp:spPr>
        <a:xfrm>
          <a:off x="3194346" y="1502"/>
          <a:ext cx="2511156" cy="1506693"/>
        </a:xfrm>
        <a:prstGeom prst="rect">
          <a:avLst/>
        </a:prstGeom>
        <a:solidFill>
          <a:schemeClr val="accent5">
            <a:hueOff val="-2430430"/>
            <a:satOff val="-165"/>
            <a:lumOff val="39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3049" tIns="129161" rIns="123049" bIns="129161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To identify and address the needs and expectations of key stakeholders.</a:t>
          </a:r>
          <a:endParaRPr lang="en-US" sz="1600" kern="1200"/>
        </a:p>
      </dsp:txBody>
      <dsp:txXfrm>
        <a:off x="3194346" y="1502"/>
        <a:ext cx="2511156" cy="1506693"/>
      </dsp:txXfrm>
    </dsp:sp>
    <dsp:sp modelId="{D9E67EBB-2274-144B-85C7-2BFE36AA7EE7}">
      <dsp:nvSpPr>
        <dsp:cNvPr id="0" name=""/>
        <dsp:cNvSpPr/>
      </dsp:nvSpPr>
      <dsp:spPr>
        <a:xfrm>
          <a:off x="2614981" y="2793389"/>
          <a:ext cx="54696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46965" y="45720"/>
              </a:lnTo>
            </a:path>
          </a:pathLst>
        </a:custGeom>
        <a:noFill/>
        <a:ln w="12700" cap="flat" cmpd="sng" algn="ctr">
          <a:solidFill>
            <a:schemeClr val="accent5">
              <a:hueOff val="-6076075"/>
              <a:satOff val="-413"/>
              <a:lumOff val="98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74024" y="2836221"/>
        <a:ext cx="28878" cy="5775"/>
      </dsp:txXfrm>
    </dsp:sp>
    <dsp:sp modelId="{356022E9-2332-734A-AA8E-90D71EB49DA0}">
      <dsp:nvSpPr>
        <dsp:cNvPr id="0" name=""/>
        <dsp:cNvSpPr/>
      </dsp:nvSpPr>
      <dsp:spPr>
        <a:xfrm>
          <a:off x="105624" y="2085762"/>
          <a:ext cx="2511156" cy="1506693"/>
        </a:xfrm>
        <a:prstGeom prst="rect">
          <a:avLst/>
        </a:prstGeom>
        <a:solidFill>
          <a:schemeClr val="accent5">
            <a:hueOff val="-4860860"/>
            <a:satOff val="-330"/>
            <a:lumOff val="78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3049" tIns="129161" rIns="123049" bIns="129161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Content</a:t>
          </a:r>
          <a:endParaRPr lang="en-US" sz="1600" kern="1200"/>
        </a:p>
      </dsp:txBody>
      <dsp:txXfrm>
        <a:off x="105624" y="2085762"/>
        <a:ext cx="2511156" cy="1506693"/>
      </dsp:txXfrm>
    </dsp:sp>
    <dsp:sp modelId="{B3FD74BA-E297-2E41-863E-6EE3C44E3F87}">
      <dsp:nvSpPr>
        <dsp:cNvPr id="0" name=""/>
        <dsp:cNvSpPr/>
      </dsp:nvSpPr>
      <dsp:spPr>
        <a:xfrm>
          <a:off x="1361202" y="3590656"/>
          <a:ext cx="3088722" cy="546965"/>
        </a:xfrm>
        <a:custGeom>
          <a:avLst/>
          <a:gdLst/>
          <a:ahLst/>
          <a:cxnLst/>
          <a:rect l="0" t="0" r="0" b="0"/>
          <a:pathLst>
            <a:path>
              <a:moveTo>
                <a:pt x="3088722" y="0"/>
              </a:moveTo>
              <a:lnTo>
                <a:pt x="3088722" y="290582"/>
              </a:lnTo>
              <a:lnTo>
                <a:pt x="0" y="290582"/>
              </a:lnTo>
              <a:lnTo>
                <a:pt x="0" y="546965"/>
              </a:lnTo>
            </a:path>
          </a:pathLst>
        </a:custGeom>
        <a:noFill/>
        <a:ln w="12700" cap="flat" cmpd="sng" algn="ctr">
          <a:solidFill>
            <a:schemeClr val="accent5">
              <a:hueOff val="-9114112"/>
              <a:satOff val="-620"/>
              <a:lumOff val="147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27007" y="3861251"/>
        <a:ext cx="157112" cy="5775"/>
      </dsp:txXfrm>
    </dsp:sp>
    <dsp:sp modelId="{E5FB0B44-E98C-154F-9273-2EB9DA7FE9CC}">
      <dsp:nvSpPr>
        <dsp:cNvPr id="0" name=""/>
        <dsp:cNvSpPr/>
      </dsp:nvSpPr>
      <dsp:spPr>
        <a:xfrm>
          <a:off x="3194346" y="2085762"/>
          <a:ext cx="2511156" cy="1506693"/>
        </a:xfrm>
        <a:prstGeom prst="rect">
          <a:avLst/>
        </a:prstGeom>
        <a:solidFill>
          <a:schemeClr val="accent5">
            <a:hueOff val="-7291290"/>
            <a:satOff val="-496"/>
            <a:lumOff val="117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3049" tIns="129161" rIns="123049" bIns="129161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Stakeholders - Sponsors, culinary experts, attendees, cultural representatives</a:t>
          </a:r>
          <a:endParaRPr lang="en-US" sz="1600" kern="1200"/>
        </a:p>
      </dsp:txBody>
      <dsp:txXfrm>
        <a:off x="3194346" y="2085762"/>
        <a:ext cx="2511156" cy="1506693"/>
      </dsp:txXfrm>
    </dsp:sp>
    <dsp:sp modelId="{F0E8A1ED-1383-FE4A-B790-7091F9CAE80A}">
      <dsp:nvSpPr>
        <dsp:cNvPr id="0" name=""/>
        <dsp:cNvSpPr/>
      </dsp:nvSpPr>
      <dsp:spPr>
        <a:xfrm>
          <a:off x="2614981" y="4877649"/>
          <a:ext cx="54696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46965" y="45720"/>
              </a:lnTo>
            </a:path>
          </a:pathLst>
        </a:custGeom>
        <a:noFill/>
        <a:ln w="1270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74024" y="4920481"/>
        <a:ext cx="28878" cy="5775"/>
      </dsp:txXfrm>
    </dsp:sp>
    <dsp:sp modelId="{C33B5187-1437-E24B-81C4-F247FC373BC2}">
      <dsp:nvSpPr>
        <dsp:cNvPr id="0" name=""/>
        <dsp:cNvSpPr/>
      </dsp:nvSpPr>
      <dsp:spPr>
        <a:xfrm>
          <a:off x="105624" y="4170022"/>
          <a:ext cx="2511156" cy="1506693"/>
        </a:xfrm>
        <a:prstGeom prst="rect">
          <a:avLst/>
        </a:prstGeom>
        <a:solidFill>
          <a:schemeClr val="accent5">
            <a:hueOff val="-9721720"/>
            <a:satOff val="-661"/>
            <a:lumOff val="156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3049" tIns="129161" rIns="123049" bIns="129161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Strategy</a:t>
          </a:r>
          <a:endParaRPr lang="en-US" sz="1600" kern="1200"/>
        </a:p>
      </dsp:txBody>
      <dsp:txXfrm>
        <a:off x="105624" y="4170022"/>
        <a:ext cx="2511156" cy="1506693"/>
      </dsp:txXfrm>
    </dsp:sp>
    <dsp:sp modelId="{F45AA186-1D2A-0E44-808A-00B453B94EF1}">
      <dsp:nvSpPr>
        <dsp:cNvPr id="0" name=""/>
        <dsp:cNvSpPr/>
      </dsp:nvSpPr>
      <dsp:spPr>
        <a:xfrm>
          <a:off x="3194346" y="4170022"/>
          <a:ext cx="2511156" cy="1506693"/>
        </a:xfrm>
        <a:prstGeom prst="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3049" tIns="129161" rIns="123049" bIns="129161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Regular communication, inclusive program design, and feedback collection. (Wallace &amp; Michopoulou, 2019)</a:t>
          </a:r>
          <a:endParaRPr lang="en-US" sz="1600" kern="1200"/>
        </a:p>
      </dsp:txBody>
      <dsp:txXfrm>
        <a:off x="3194346" y="4170022"/>
        <a:ext cx="2511156" cy="150669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327169-33E2-CE47-881B-1615144975B0}">
      <dsp:nvSpPr>
        <dsp:cNvPr id="0" name=""/>
        <dsp:cNvSpPr/>
      </dsp:nvSpPr>
      <dsp:spPr>
        <a:xfrm>
          <a:off x="0" y="675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6CDA91-1E1B-EB44-B3B3-EBA7D0A1000E}">
      <dsp:nvSpPr>
        <dsp:cNvPr id="0" name=""/>
        <dsp:cNvSpPr/>
      </dsp:nvSpPr>
      <dsp:spPr>
        <a:xfrm>
          <a:off x="0" y="675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 dirty="0"/>
            <a:t>Welsh Taste Trail – curated tasting of regional dishes </a:t>
          </a:r>
          <a:r>
            <a:rPr lang="en-GB" sz="3100" b="0" i="0" u="none" kern="1200" dirty="0"/>
            <a:t>(Hall &amp; </a:t>
          </a:r>
          <a:r>
            <a:rPr lang="en-GB" sz="3100" b="0" i="0" u="none" kern="1200" dirty="0" err="1"/>
            <a:t>Gössling</a:t>
          </a:r>
          <a:r>
            <a:rPr lang="en-GB" sz="3100" b="0" i="0" u="none" kern="1200" dirty="0"/>
            <a:t>, 2016)</a:t>
          </a:r>
          <a:endParaRPr lang="en-US" sz="3100" kern="1200" dirty="0"/>
        </a:p>
      </dsp:txBody>
      <dsp:txXfrm>
        <a:off x="0" y="675"/>
        <a:ext cx="6900512" cy="1106957"/>
      </dsp:txXfrm>
    </dsp:sp>
    <dsp:sp modelId="{E45B8BD9-AF76-1141-8F5B-4EEFC51CD673}">
      <dsp:nvSpPr>
        <dsp:cNvPr id="0" name=""/>
        <dsp:cNvSpPr/>
      </dsp:nvSpPr>
      <dsp:spPr>
        <a:xfrm>
          <a:off x="0" y="1107633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FDC5F0-106A-8141-8BE7-3C9FDB71D048}">
      <dsp:nvSpPr>
        <dsp:cNvPr id="0" name=""/>
        <dsp:cNvSpPr/>
      </dsp:nvSpPr>
      <dsp:spPr>
        <a:xfrm>
          <a:off x="0" y="1107633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Culture &amp; Language Zone – interactive Welsh language workshops</a:t>
          </a:r>
        </a:p>
      </dsp:txBody>
      <dsp:txXfrm>
        <a:off x="0" y="1107633"/>
        <a:ext cx="6900512" cy="1106957"/>
      </dsp:txXfrm>
    </dsp:sp>
    <dsp:sp modelId="{0180064E-8477-974E-81EE-585E3B9FF7C4}">
      <dsp:nvSpPr>
        <dsp:cNvPr id="0" name=""/>
        <dsp:cNvSpPr/>
      </dsp:nvSpPr>
      <dsp:spPr>
        <a:xfrm>
          <a:off x="0" y="2214591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4ECA5A-3290-984E-BBD0-F9783212BB17}">
      <dsp:nvSpPr>
        <dsp:cNvPr id="0" name=""/>
        <dsp:cNvSpPr/>
      </dsp:nvSpPr>
      <dsp:spPr>
        <a:xfrm>
          <a:off x="0" y="2214591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Innovation in Tourism Panel – digital tools &amp; sustainable tourism</a:t>
          </a:r>
        </a:p>
      </dsp:txBody>
      <dsp:txXfrm>
        <a:off x="0" y="2214591"/>
        <a:ext cx="6900512" cy="1106957"/>
      </dsp:txXfrm>
    </dsp:sp>
    <dsp:sp modelId="{A5029159-1496-E346-89A7-DB5E09B5C33D}">
      <dsp:nvSpPr>
        <dsp:cNvPr id="0" name=""/>
        <dsp:cNvSpPr/>
      </dsp:nvSpPr>
      <dsp:spPr>
        <a:xfrm>
          <a:off x="0" y="3321549"/>
          <a:ext cx="6900512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6F408B-1157-344A-9DF6-A9C5943BF9A7}">
      <dsp:nvSpPr>
        <dsp:cNvPr id="0" name=""/>
        <dsp:cNvSpPr/>
      </dsp:nvSpPr>
      <dsp:spPr>
        <a:xfrm>
          <a:off x="0" y="3321549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Evening Folk Concerts – daily music to celebrate Welsh culture</a:t>
          </a:r>
        </a:p>
      </dsp:txBody>
      <dsp:txXfrm>
        <a:off x="0" y="3321549"/>
        <a:ext cx="6900512" cy="1106957"/>
      </dsp:txXfrm>
    </dsp:sp>
    <dsp:sp modelId="{13BE6BBB-7824-944D-A3A9-1840F073ACF0}">
      <dsp:nvSpPr>
        <dsp:cNvPr id="0" name=""/>
        <dsp:cNvSpPr/>
      </dsp:nvSpPr>
      <dsp:spPr>
        <a:xfrm>
          <a:off x="0" y="4428507"/>
          <a:ext cx="6900512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352AB5-B7F6-2D4B-A3F6-3FC0BD5F69E4}">
      <dsp:nvSpPr>
        <dsp:cNvPr id="0" name=""/>
        <dsp:cNvSpPr/>
      </dsp:nvSpPr>
      <dsp:spPr>
        <a:xfrm>
          <a:off x="0" y="4428507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 dirty="0"/>
            <a:t>Croeso Awards Night – </a:t>
          </a:r>
          <a:r>
            <a:rPr lang="en-US" sz="3100" kern="1200" dirty="0" err="1"/>
            <a:t>honouring</a:t>
          </a:r>
          <a:r>
            <a:rPr lang="en-US" sz="3100" kern="1200" dirty="0"/>
            <a:t> the warmest Welsh experiences</a:t>
          </a:r>
        </a:p>
      </dsp:txBody>
      <dsp:txXfrm>
        <a:off x="0" y="4428507"/>
        <a:ext cx="6900512" cy="1106957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F94ED85-37DA-4524-A536-470EA4AFBB91}">
      <dsp:nvSpPr>
        <dsp:cNvPr id="0" name=""/>
        <dsp:cNvSpPr/>
      </dsp:nvSpPr>
      <dsp:spPr>
        <a:xfrm>
          <a:off x="849772" y="981726"/>
          <a:ext cx="1258737" cy="125873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4C47AB-CB1B-4FCB-B793-1DD13CADD87C}">
      <dsp:nvSpPr>
        <dsp:cNvPr id="0" name=""/>
        <dsp:cNvSpPr/>
      </dsp:nvSpPr>
      <dsp:spPr>
        <a:xfrm>
          <a:off x="1118028" y="1249981"/>
          <a:ext cx="722226" cy="72222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14C385-825E-40DB-B491-5719BB3193CC}">
      <dsp:nvSpPr>
        <dsp:cNvPr id="0" name=""/>
        <dsp:cNvSpPr/>
      </dsp:nvSpPr>
      <dsp:spPr>
        <a:xfrm>
          <a:off x="447389" y="2632529"/>
          <a:ext cx="2063504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kern="1200"/>
            <a:t>Low Attendance - Strong early bird campaign and partnerships with travel trade.</a:t>
          </a:r>
        </a:p>
      </dsp:txBody>
      <dsp:txXfrm>
        <a:off x="447389" y="2632529"/>
        <a:ext cx="2063504" cy="720000"/>
      </dsp:txXfrm>
    </dsp:sp>
    <dsp:sp modelId="{90BDCCF9-1FF4-4D6C-A524-43C961B6AE8A}">
      <dsp:nvSpPr>
        <dsp:cNvPr id="0" name=""/>
        <dsp:cNvSpPr/>
      </dsp:nvSpPr>
      <dsp:spPr>
        <a:xfrm>
          <a:off x="3274390" y="981726"/>
          <a:ext cx="1258737" cy="125873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70680A-12FA-4B66-A226-B8DEB32B208A}">
      <dsp:nvSpPr>
        <dsp:cNvPr id="0" name=""/>
        <dsp:cNvSpPr/>
      </dsp:nvSpPr>
      <dsp:spPr>
        <a:xfrm>
          <a:off x="3542646" y="1249981"/>
          <a:ext cx="722226" cy="72222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EB674A-89A6-44FA-94CA-941795196034}">
      <dsp:nvSpPr>
        <dsp:cNvPr id="0" name=""/>
        <dsp:cNvSpPr/>
      </dsp:nvSpPr>
      <dsp:spPr>
        <a:xfrm>
          <a:off x="2872007" y="2632529"/>
          <a:ext cx="2063504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kern="1200"/>
            <a:t>Weather Disruption - Indoor venue chosen for reliability.</a:t>
          </a:r>
        </a:p>
      </dsp:txBody>
      <dsp:txXfrm>
        <a:off x="2872007" y="2632529"/>
        <a:ext cx="2063504" cy="720000"/>
      </dsp:txXfrm>
    </dsp:sp>
    <dsp:sp modelId="{8D997743-E485-4933-A8DE-5870CF64C2BC}">
      <dsp:nvSpPr>
        <dsp:cNvPr id="0" name=""/>
        <dsp:cNvSpPr/>
      </dsp:nvSpPr>
      <dsp:spPr>
        <a:xfrm>
          <a:off x="5699007" y="981726"/>
          <a:ext cx="1258737" cy="125873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2F727F9-DD38-4F9B-8B7D-3245DA683DB7}">
      <dsp:nvSpPr>
        <dsp:cNvPr id="0" name=""/>
        <dsp:cNvSpPr/>
      </dsp:nvSpPr>
      <dsp:spPr>
        <a:xfrm>
          <a:off x="5967263" y="1249981"/>
          <a:ext cx="722226" cy="72222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2001AA-5CFB-4C15-A91C-8993B9CA780B}">
      <dsp:nvSpPr>
        <dsp:cNvPr id="0" name=""/>
        <dsp:cNvSpPr/>
      </dsp:nvSpPr>
      <dsp:spPr>
        <a:xfrm>
          <a:off x="5296624" y="2632529"/>
          <a:ext cx="2063504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kern="1200"/>
            <a:t>Funding Gaps - Tiered sponsor packages and early confirmation agreements.</a:t>
          </a:r>
        </a:p>
      </dsp:txBody>
      <dsp:txXfrm>
        <a:off x="5296624" y="2632529"/>
        <a:ext cx="2063504" cy="720000"/>
      </dsp:txXfrm>
    </dsp:sp>
    <dsp:sp modelId="{C656B1A6-45DB-4CA4-8F52-7A7BFD5D4A11}">
      <dsp:nvSpPr>
        <dsp:cNvPr id="0" name=""/>
        <dsp:cNvSpPr/>
      </dsp:nvSpPr>
      <dsp:spPr>
        <a:xfrm>
          <a:off x="8123625" y="981726"/>
          <a:ext cx="1258737" cy="1258737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328FBE-8CDB-488B-A5C6-6C3BC3AC4445}">
      <dsp:nvSpPr>
        <dsp:cNvPr id="0" name=""/>
        <dsp:cNvSpPr/>
      </dsp:nvSpPr>
      <dsp:spPr>
        <a:xfrm>
          <a:off x="8391880" y="1249981"/>
          <a:ext cx="722226" cy="72222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275E47-A787-4B97-B9B3-5F3E9F6F7BBC}">
      <dsp:nvSpPr>
        <dsp:cNvPr id="0" name=""/>
        <dsp:cNvSpPr/>
      </dsp:nvSpPr>
      <dsp:spPr>
        <a:xfrm>
          <a:off x="7721242" y="2632529"/>
          <a:ext cx="2063504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kern="1200"/>
            <a:t>Health &amp; Safety - Clear risk management strategy (post-COVID measures)</a:t>
          </a:r>
        </a:p>
      </dsp:txBody>
      <dsp:txXfrm>
        <a:off x="7721242" y="2632529"/>
        <a:ext cx="2063504" cy="72000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490F7AE-8061-ED4F-B6B3-A7B440044113}">
      <dsp:nvSpPr>
        <dsp:cNvPr id="0" name=""/>
        <dsp:cNvSpPr/>
      </dsp:nvSpPr>
      <dsp:spPr>
        <a:xfrm>
          <a:off x="0" y="0"/>
          <a:ext cx="4314688" cy="95729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Aligns with Visit Wales strategic goals.</a:t>
          </a:r>
        </a:p>
      </dsp:txBody>
      <dsp:txXfrm>
        <a:off x="28038" y="28038"/>
        <a:ext cx="3200802" cy="901218"/>
      </dsp:txXfrm>
    </dsp:sp>
    <dsp:sp modelId="{782CF218-F68E-C745-9F4D-E65B76FEA4B3}">
      <dsp:nvSpPr>
        <dsp:cNvPr id="0" name=""/>
        <dsp:cNvSpPr/>
      </dsp:nvSpPr>
      <dsp:spPr>
        <a:xfrm>
          <a:off x="361355" y="1131347"/>
          <a:ext cx="4314688" cy="95729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Promotes “sense of place” through language, heritage, and cuisine.</a:t>
          </a:r>
        </a:p>
      </dsp:txBody>
      <dsp:txXfrm>
        <a:off x="389393" y="1159385"/>
        <a:ext cx="3275016" cy="901218"/>
      </dsp:txXfrm>
    </dsp:sp>
    <dsp:sp modelId="{D0B4E012-00A5-9C49-B16E-90F0D2581C90}">
      <dsp:nvSpPr>
        <dsp:cNvPr id="0" name=""/>
        <dsp:cNvSpPr/>
      </dsp:nvSpPr>
      <dsp:spPr>
        <a:xfrm>
          <a:off x="717317" y="2262695"/>
          <a:ext cx="4314688" cy="95729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Encourages regional dispersal of tourism. </a:t>
          </a:r>
          <a:r>
            <a:rPr lang="en-GB" sz="1600" b="0" i="0" u="none" kern="1200" dirty="0"/>
            <a:t>(Tourism Industry Update, 2023), (The Wales Identity, 2016)</a:t>
          </a:r>
          <a:endParaRPr lang="en-US" sz="1600" kern="1200" dirty="0"/>
        </a:p>
      </dsp:txBody>
      <dsp:txXfrm>
        <a:off x="745355" y="2290733"/>
        <a:ext cx="3280409" cy="901218"/>
      </dsp:txXfrm>
    </dsp:sp>
    <dsp:sp modelId="{E1E6D42A-C42C-B046-A6F7-9BE12C39A351}">
      <dsp:nvSpPr>
        <dsp:cNvPr id="0" name=""/>
        <dsp:cNvSpPr/>
      </dsp:nvSpPr>
      <dsp:spPr>
        <a:xfrm>
          <a:off x="1078672" y="3394043"/>
          <a:ext cx="4314688" cy="95729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Long-term return: Wales seen as warm, modern, and unique</a:t>
          </a:r>
        </a:p>
      </dsp:txBody>
      <dsp:txXfrm>
        <a:off x="1106710" y="3422081"/>
        <a:ext cx="3275016" cy="901218"/>
      </dsp:txXfrm>
    </dsp:sp>
    <dsp:sp modelId="{BC0C0E58-66FA-3C4B-86D1-E301F7DEDE43}">
      <dsp:nvSpPr>
        <dsp:cNvPr id="0" name=""/>
        <dsp:cNvSpPr/>
      </dsp:nvSpPr>
      <dsp:spPr>
        <a:xfrm>
          <a:off x="3692447" y="733200"/>
          <a:ext cx="622241" cy="62224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3832451" y="733200"/>
        <a:ext cx="342233" cy="468236"/>
      </dsp:txXfrm>
    </dsp:sp>
    <dsp:sp modelId="{F3C393B9-12FE-3A45-B941-74B5FB2DC53D}">
      <dsp:nvSpPr>
        <dsp:cNvPr id="0" name=""/>
        <dsp:cNvSpPr/>
      </dsp:nvSpPr>
      <dsp:spPr>
        <a:xfrm>
          <a:off x="4053802" y="1864548"/>
          <a:ext cx="622241" cy="622241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4193806" y="1864548"/>
        <a:ext cx="342233" cy="468236"/>
      </dsp:txXfrm>
    </dsp:sp>
    <dsp:sp modelId="{6F698C0D-9234-884F-BEBB-EA01733AAC0D}">
      <dsp:nvSpPr>
        <dsp:cNvPr id="0" name=""/>
        <dsp:cNvSpPr/>
      </dsp:nvSpPr>
      <dsp:spPr>
        <a:xfrm>
          <a:off x="4409764" y="2995896"/>
          <a:ext cx="622241" cy="622241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4549768" y="2995896"/>
        <a:ext cx="342233" cy="46823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LinearArrowProcessNumbered">
  <dgm:title val="Linear Arrow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shape called UpArrowCallout. Also the nodes are connected by an arrow like shape emphasizing the process natur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3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w" for="ch" forName="compositeNode" refType="w"/>
      <dgm:constr type="h" for="ch" forName="compositeNode" op="equ"/>
      <dgm:constr type="w" for="ch" forName="sibTransComposite" refType="w" refFor="ch" refForName="compositeNode" fact="0"/>
      <dgm:constr type="w" for="des" forName="parTx"/>
      <dgm:constr type="h" for="des" forName="parTx" op="equ"/>
      <dgm:constr type="h" for="des" forName="parSh" op="equ"/>
      <dgm:constr type="w" for="des" forName="nodeText"/>
      <dgm:constr type="h" for="des" forName="nodeText" op="equ"/>
      <dgm:constr type="w" for="des" forName="parSh"/>
      <dgm:constr type="w" for="des" forName="parSh" op="equ"/>
      <dgm:constr type="primFontSz" for="des" forName="parTx" val="26"/>
      <dgm:constr type="primFontSz" for="des" forName="parTx" op="equ"/>
      <dgm:constr type="primFontSz" for="des" forName="parSh" op="equ"/>
      <dgm:constr type="primFontSz" for="des" forName="nodeText" op="equ"/>
      <dgm:constr type="secFontSz" for="des" forName="nodeText" op="equ"/>
      <dgm:constr type="primFontSz" for="des" forName="sibTransNodeCircle" op="equ"/>
      <dgm:constr type="h" for="des" forName="sibTransNodeCircle" op="equ"/>
      <dgm:constr type="w" for="des" forName="sibTransNodeCircle" op="equ"/>
      <dgm:constr type="h" for="des" forName="parTx" refType="primFontSz" refFor="des" refForName="parTx" fact="1.5"/>
      <dgm:constr type="h" for="ch" forName="compositeNode" refType="h"/>
      <dgm:constr type="h" for="des" forName="parSh" refType="w"/>
      <dgm:constr type="h" for="des" forName="nodeText" refType="primFontSz" refFor="des" refForName="parTx" fact="2.1"/>
      <dgm:constr type="h" for="des" forName="parSh" refType="h" refFor="des" refForName="parTx" op="lte" fact="1.2"/>
      <dgm:constr type="h" for="des" forName="parSh" refType="h" refFor="des" refForName="parTx" op="gte" fact="1.2"/>
    </dgm:constrLst>
    <dgm:ruleLst>
      <dgm:rule type="primFontSz" for="des" forName="parSh" val="5" fact="NaN" max="NaN"/>
    </dgm:ruleLst>
    <dgm:forEach name="Name3" axis="ch" ptType="node">
      <dgm:layoutNode name="compositeNode">
        <dgm:alg type="composite"/>
        <dgm:shape xmlns:r="http://schemas.openxmlformats.org/officeDocument/2006/relationships" r:blip="">
          <dgm:adjLst/>
        </dgm:shape>
        <dgm:presOf/>
        <dgm:choose name="Name004">
          <dgm:if name="Name5" axis="self" ptType="node" func="cnt" op="equ" val="0">
            <dgm:constrLst>
              <dgm:constr type="w" for="ch" forName="parTx" refType="w"/>
              <dgm:constr type="w" for="ch" forName="parSh" refType="w" refFor="ch" refForName="parTx"/>
              <dgm:constr type="w" for="ch" forName="nodeText" refType="w" refFor="ch" refForName="parTx"/>
              <dgm:constr type="t" for="ch" forName="nodeText" refType="b" refFor="ch" refForName="parSh"/>
            </dgm:constrLst>
          </dgm:if>
          <dgm:else name="Name6">
            <dgm:constrLst>
              <dgm:constr type="w" for="ch" forName="parTx" refType="w"/>
              <dgm:constr type="w" for="ch" forName="parSh" refType="w" refFor="ch" refForName="parTx"/>
              <dgm:constr type="w" for="ch" forName="nodeText" refType="w" refFor="ch" refForName="parTx" fact="0.9"/>
              <dgm:constr type="t" for="ch" forName="nodeText" refType="b" refFor="ch" refForName="parSh"/>
            </dgm:constrLst>
          </dgm:else>
        </dgm:choose>
        <dgm:ruleLst>
          <dgm:rule type="h" val="INF" fact="NaN" max="NaN"/>
        </dgm:ruleLst>
        <dgm:layoutNode name="parTx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zOrderOff="1" hideGeom="1">
            <dgm:adjLst/>
          </dgm:shape>
          <dgm:presOf/>
          <dgm:constrLst>
            <dgm:constr type="h" refType="w" op="lte" fact="0.4"/>
            <dgm:constr type="h"/>
          </dgm:constrLst>
          <dgm:ruleLst>
            <dgm:rule type="h" val="INF" fact="NaN" max="NaN"/>
          </dgm:ruleLst>
        </dgm:layoutNode>
        <dgm:layoutNode name="parSh">
          <dgm:alg type="composite"/>
          <dgm:shape xmlns:r="http://schemas.openxmlformats.org/officeDocument/2006/relationships" r:blip="">
            <dgm:adjLst/>
          </dgm:shape>
          <dgm:presOf axis="self" ptType="node"/>
          <dgm:choose name="casesForFirstAndLastNode">
            <dgm:if name="ifFirstNode" axis="self" ptType="node" func="pos" op="equ" val="1">
              <dgm:choose name="removeLineWhenOnlyOneNode">
                <dgm:if name="ifOnlyOneNode" axis="followSib" ptType="node" func="cnt" op="equ" val="0">
                  <dgm:constrLst>
                    <dgm:constr type="h"/>
                    <dgm:constr type="h" for="ch" forName="lineNode" val="0.002"/>
                    <dgm:constr type="w" for="ch" forName="lineNode" refType="w" fact="0"/>
                    <dgm:constr type="w" for="ch" forName="lineArrowNode" refType="w" fact="0"/>
                    <dgm:constr type="h" for="ch" forName="lineArrowNode" refType="h" fact="0"/>
                    <dgm:constr type="ctrY" for="ch" forName="lineNode" refType="ctrY" refFor="ch" refForName="sibTransNodeCircle"/>
                    <dgm:constr type="h" for="ch" forName="sibTransNodeCircle" refType="h" fact="0.9"/>
                    <dgm:constr type="w" for="ch" forName="sibTransNodeCircle" refType="h" refFor="ch" refForName="sibTransNodeCircle"/>
                    <dgm:constr type="ctrX" for="ch" forName="sibTransNodeCircle" refType="w" fact="0.45"/>
                    <dgm:constr type="ctrY" for="ch" forName="sibTransNodeCircle" refType="h" fact="0.25"/>
                    <dgm:constr type="t" for="ch" forName="spacerBetweenCircleAndCallout" refType="b" refFor="ch" refForName="sibTransNodeCircle"/>
                    <dgm:constr type="h" for="ch" forName="spacerBetweenCircleAndCallout" val="4.6"/>
                  </dgm:constrLst>
                </dgm:if>
                <dgm:else name="ifMoreThanOneNode">
                  <dgm:constrLst>
                    <dgm:constr type="h"/>
                    <dgm:constr type="h" for="ch" forName="lineNode" val="0.002"/>
                    <dgm:constr type="w" for="ch" forName="lineNode" refType="w" fact="0.4"/>
                    <dgm:constr type="l" for="ch" forName="lineNode" refType="w" fact="0.5"/>
                    <dgm:constr type="w" for="ch" forName="lineArrowNode" refType="w" fact="0.046"/>
                    <dgm:constr type="h" for="ch" forName="lineArrowNode" refType="h" fact="0.18"/>
                    <dgm:constr type="l" for="ch" forName="lineArrowNode" refType="w" fact="0.924"/>
                    <dgm:constr type="t" for="ch" forName="lineArrowNode" refType="h" fact="0.18"/>
                    <dgm:constr type="ctrY" for="ch" forName="lineNode" refType="ctrY" refFor="ch" refForName="sibTransNodeCircle"/>
                    <dgm:constr type="h" for="ch" forName="sibTransNodeCircle" refType="h" fact="0.9"/>
                    <dgm:constr type="w" for="ch" forName="sibTransNodeCircle" refType="h" refFor="ch" refForName="sibTransNodeCircle"/>
                    <dgm:constr type="ctrX" for="ch" forName="sibTransNodeCircle" refType="w" fact="0.45"/>
                    <dgm:constr type="ctrY" for="ch" forName="sibTransNodeCircle" refType="h" fact="0.25"/>
                    <dgm:constr type="t" for="ch" forName="spacerBetweenCircleAndCallout" refType="b" refFor="ch" refForName="sibTransNodeCircle"/>
                    <dgm:constr type="h" for="ch" forName="spacerBetweenCircleAndCallout" val="4.6"/>
                  </dgm:constrLst>
                </dgm:else>
              </dgm:choose>
            </dgm:if>
            <dgm:if name="ifLastNode" axis="self" ptType="node" func="revPos" op="equ" val="1">
              <dgm:constrLst>
                <dgm:constr type="h"/>
                <dgm:constr type="h" for="ch" forName="lineNode" val="0.002"/>
                <dgm:constr type="w" for="ch" forName="lineNode" refType="w" fact="0.45"/>
                <dgm:constr type="w" for="ch" forName="lineArrowNode" refType="w" fact="0"/>
                <dgm:constr type="h" for="ch" forName="lineArrowNode" refType="h" fact="0"/>
                <dgm:constr type="ctrY" for="ch" forName="lineNode" refType="ctrY" refFor="ch" refForName="sibTransNodeCircle"/>
                <dgm:constr type="h" for="ch" forName="sibTransNodeCircle" refType="h"/>
                <dgm:constr type="w" for="ch" forName="sibTransNodeCircle" refType="h" refFor="ch" refForName="sibTransNodeCircle"/>
                <dgm:constr type="ctrX" for="ch" forName="sibTransNodeCircle" refType="w" fact="0.45"/>
                <dgm:constr type="ctrY" for="ch" forName="sibTransNodeCircle" refType="h" fact="0.25"/>
                <dgm:constr type="t" for="ch" forName="spacerBetweenCircleAndCallout" refType="b" refFor="ch" refForName="sibTransNodeCircle"/>
                <dgm:constr type="h" for="ch" forName="spacerBetweenCircleAndCallout" val="4.6"/>
              </dgm:constrLst>
            </dgm:if>
            <dgm:else name="allOtherNodes">
              <dgm:constrLst>
                <dgm:constr type="h"/>
                <dgm:constr type="h" for="ch" forName="lineNode" val="0.002"/>
                <dgm:constr type="w" for="ch" forName="lineNode" refType="w" fact="0.9"/>
                <dgm:constr type="w" for="ch" forName="lineArrowNode" refType="w" fact="0.046"/>
                <dgm:constr type="h" for="ch" forName="lineArrowNode" refType="h" fact="0.18"/>
                <dgm:constr type="l" for="ch" forName="lineArrowNode" refType="w" fact="0.924"/>
                <dgm:constr type="t" for="ch" forName="lineArrowNode" refType="h" fact="0.18"/>
                <dgm:constr type="ctrY" for="ch" forName="lineNode" refType="ctrY" refFor="ch" refForName="sibTransNodeCircle"/>
                <dgm:constr type="h" for="ch" forName="sibTransNodeCircle" refType="h" fact="0.9"/>
                <dgm:constr type="w" for="ch" forName="sibTransNodeCircle" refType="h" refFor="ch" refForName="sibTransNodeCircle"/>
                <dgm:constr type="ctrX" for="ch" forName="sibTransNodeCircle" refType="w" fact="0.45"/>
                <dgm:constr type="ctrY" for="ch" forName="sibTransNodeCircle" refType="h" fact="0.25"/>
                <dgm:constr type="t" for="ch" forName="spacerBetweenCircleAndCallout" refType="b" refFor="ch" refForName="sibTransNodeCircle"/>
                <dgm:constr type="h" for="ch" forName="spacerBetweenCircleAndCallout" val="4.6"/>
              </dgm:constrLst>
            </dgm:else>
          </dgm:choose>
          <dgm:layoutNode name="lineNode" styleLbl="alignAccFollowNode1">
            <dgm:alg type="sp"/>
            <dgm:shape xmlns:r="http://schemas.openxmlformats.org/officeDocument/2006/relationships" type="rect" r:blip="">
              <dgm:adjLst/>
            </dgm:shape>
            <dgm:presOf/>
            <dgm:constrLst/>
            <dgm:ruleLst/>
          </dgm:layoutNode>
          <dgm:layoutNode name="lineArrowNode" styleLbl="alignAccFollowNode1">
            <dgm:alg type="sp"/>
            <dgm:shape xmlns:r="http://schemas.openxmlformats.org/officeDocument/2006/relationships" type="chevron" r:blip="">
              <dgm:adjLst>
                <dgm:adj idx="1" val="0.9"/>
              </dgm:adjLst>
            </dgm:shape>
            <dgm:presOf/>
            <dgm:ruleLst/>
          </dgm:layoutNode>
          <dgm:forEach name="Name19" axis="followSib" ptType="sibTrans" hideLastTrans="0" cnt="1">
            <dgm:layoutNode name="sibTransNodeCircle" styleLbl="alignNode1">
              <dgm:varLst>
                <dgm:chMax val="0"/>
                <dgm:bulletEnabled/>
              </dgm:varLst>
              <dgm:presOf axis="self" ptType="sibTrans"/>
              <dgm:alg type="tx">
                <dgm:param type="txAnchorVert" val="mid"/>
                <dgm:param type="txAnchorHorzCh" val="ctr"/>
                <dgm:param type="parTxRTLAlign" val="l"/>
              </dgm:alg>
              <dgm:shape xmlns:r="http://schemas.openxmlformats.org/officeDocument/2006/relationships" type="ellipse" r:blip="">
                <dgm:adjLst/>
              </dgm:shape>
              <dgm:constrLst>
                <dgm:constr type="w" refType="h" op="equ"/>
                <dgm:constr type="primFontSz" val="60"/>
                <dgm:constr type="tMarg" refType="w" fact="0.11"/>
                <dgm:constr type="lMarg" refType="w" fact="0.11"/>
                <dgm:constr type="rMarg" refType="w" fact="0.11"/>
                <dgm:constr type="bMarg" refType="w" fact="0.11"/>
              </dgm:constrLst>
              <dgm:ruleLst>
                <dgm:rule type="primFontSz" val="14" fact="NaN" max="NaN"/>
              </dgm:ruleLst>
            </dgm:layoutNode>
            <dgm:layoutNode name="spacerBetweenCircleAndCallout">
              <dgm:varLst/>
              <dgm:presOf/>
              <dgm:alg type="sp"/>
              <dgm:shape xmlns:r="http://schemas.openxmlformats.org/officeDocument/2006/relationships" r:blip="">
                <dgm:adjLst/>
              </dgm:shape>
              <dgm:constrLst/>
              <dgm:ruleLst/>
            </dgm:layoutNode>
          </dgm:forEach>
          <dgm:presOf/>
          <dgm:ruleLst/>
        </dgm:layoutNode>
        <dgm:layoutNode name="nodeText" styleLbl="alignAccFollowNode1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upArrowCallout" r:blip="">
            <dgm:adjLst>
              <dgm:adj idx="1" val="0.5"/>
              <dgm:adj idx="2" val="0.2"/>
              <dgm:adj idx="3" val="0.2"/>
              <dgm:adj idx="4" val="1"/>
            </dgm:adjLst>
          </dgm:shape>
          <dgm:presOf axis="desOrSelf" ptType="node"/>
          <dgm:constrLst>
            <dgm:constr type="secFontSz" val="16"/>
            <dgm:constr type="primFontSz" val="26"/>
            <dgm:constr type="h"/>
            <dgm:constr type="tMarg" val="13"/>
            <dgm:constr type="lMarg" refType="w" fact="0.2236"/>
            <dgm:constr type="rMarg" refType="w" fact="0.2236"/>
            <dgm:constr type="bMarg" val="13"/>
          </dgm:constrLst>
          <dgm:ruleLst>
            <dgm:rule type="secFontSz" val="11" fact="NaN" max="NaN"/>
            <dgm:rule type="primFontSz" val="11" fact="NaN" max="NaN"/>
            <dgm:rule type="h" val="INF" fact="NaN" max="NaN"/>
          </dgm:ruleLst>
        </dgm:layoutNode>
      </dgm:layoutNode>
      <dgm:forEach name="sibTransForEach" axis="followSib" ptType="sibTrans" cnt="1">
        <dgm:layoutNode name="sibTransComposite" styleLbl="alignAccFollowNode1">
          <dgm:alg type="sp"/>
          <dgm:shape xmlns:r="http://schemas.openxmlformats.org/officeDocument/2006/relationships" r:blip="">
            <dgm:adjLst/>
          </dgm:shape>
          <dgm:ruleLst/>
        </dgm:layoutNode>
        <dgm:ruleLst>
          <dgm:rule type="h" val="INF" fact="NaN" max="NaN"/>
        </dgm:ruleLst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EBC3257-E497-4833-836E-3920D3D96B5E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CEE41F7-98D3-43CF-BB79-2B7EC575D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73838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E2A432-F2A2-3346-AB9F-58F439DC2A33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4060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E2A432-F2A2-3346-AB9F-58F439DC2A33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021291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E2A432-F2A2-3346-AB9F-58F439DC2A33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608897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E2A432-F2A2-3346-AB9F-58F439DC2A33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58839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E2A432-F2A2-3346-AB9F-58F439DC2A33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38889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E2A432-F2A2-3346-AB9F-58F439DC2A33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632429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E2A432-F2A2-3346-AB9F-58F439DC2A33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51975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E2A432-F2A2-3346-AB9F-58F439DC2A33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726246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E2A432-F2A2-3346-AB9F-58F439DC2A33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12363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E2A432-F2A2-3346-AB9F-58F439DC2A33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295178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E2A432-F2A2-3346-AB9F-58F439DC2A33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597605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E2A432-F2A2-3346-AB9F-58F439DC2A33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715817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E2A432-F2A2-3346-AB9F-58F439DC2A33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777768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Thank you for listening — I’m happy to answer any questions.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E2A432-F2A2-3346-AB9F-58F439DC2A33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9914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65A6F3-51FB-7C16-0FFD-40A2B2482AA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48D1B97-DDDC-EBF4-3172-253A08F8461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B3B723-3644-2207-4BE8-D9DB6F8D8C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5E99DA-12DC-40D8-8423-B25B8C20929B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30DA27-B5A7-08F6-7D61-DCA0997ED0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592DCE-C1A5-E417-6DD3-E98F76027D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3A84CD-762B-45AE-880B-B20D73AE95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57923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E70E2D-F084-6E02-FC6C-5233D5A99C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B13602-BFE0-8B5F-4CD6-DD0647F7B9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2FB0D9-3015-5D66-4BDE-FA1930C4F8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5E99DA-12DC-40D8-8423-B25B8C20929B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02C218-7208-773B-E326-4931F826C0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CA8B8E-DEE7-158D-528F-004577F294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3A84CD-762B-45AE-880B-B20D73AE95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53896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DCB385-CD85-D321-0FCD-26ED31F1E7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141CDB-89FA-7BA8-757B-49541EE6E9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AA1440-625D-FD69-747B-36FEAAA3E0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5E99DA-12DC-40D8-8423-B25B8C20929B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FB78D5-CA31-3E18-B62E-4E7A445230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41CCF7-CCE2-B391-E59E-EE896B2CC9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3A84CD-762B-45AE-880B-B20D73AE95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80090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19884B-9E83-1911-6707-2A6ACF7CF1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F4DDA0-951E-17F5-E0FA-BB2ACEA5BF9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CBAE3E-DFD8-E30A-F08D-487E87C35BA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B952B7-7D7A-07BC-C6EC-553A1EAF6D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5E99DA-12DC-40D8-8423-B25B8C20929B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164179D-69B8-180B-DD1F-6CE1281D4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B4ACB92-EB8D-7BD0-FDD2-A7B41D1BF7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3A84CD-762B-45AE-880B-B20D73AE95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05592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37197D-D510-B772-CBF5-F143422EEE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B1CC4B7-3730-6466-16CE-E21AB71331C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8E49F9-8E90-8ED8-CC32-D389012EEFF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FEF82AF-0088-6297-4569-880C058E03E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B363BC0-4C73-1CD8-00DA-43F24AFDBE0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1A2BE70-641F-7DCF-7348-30676D768C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5E99DA-12DC-40D8-8423-B25B8C20929B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E69509B-32FE-EA17-1289-0FD53E20A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25D54A2-5A3F-C51D-7EF4-72F861584D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3A84CD-762B-45AE-880B-B20D73AE95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01897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9B5180-B19F-D1C2-55D0-59AF6A6740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67250CF-2681-722E-A732-5523AC4B15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5E99DA-12DC-40D8-8423-B25B8C20929B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DFEE654-2F1D-B03A-1B59-EA47171BC4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5B33F65-9D3A-C570-0A84-82986379CB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3A84CD-762B-45AE-880B-B20D73AE95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18189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9F8EB52-D8A5-9CF7-6D79-F4D0827B77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5E99DA-12DC-40D8-8423-B25B8C20929B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E83D05B-0BCA-C403-FFFE-F31E334657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D9F5FA6-89DB-BE52-3590-BFBA5B83E5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3A84CD-762B-45AE-880B-B20D73AE95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02201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32E1D0-8E2C-4CAC-7D57-276C10F2FA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D4AFEF-DF01-E55C-1212-38FBB56877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A030162-67A7-9346-A92A-8F834744F1C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764FFEE-859E-E668-402B-80C8F458E2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5E99DA-12DC-40D8-8423-B25B8C20929B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0A6407E-980D-EF54-1184-A29202B63F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FE671C-8712-E3D8-FFF8-D9B08D8E2A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3A84CD-762B-45AE-880B-B20D73AE95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74467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DBC1FF-293E-BCAE-3800-0DC8CF269D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D073974-D553-5602-8368-9B633CAA319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88C4BE0-BB17-7D1D-5B48-ADC9B282D35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0509188-DB5E-EF73-29E4-AF88958D78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5E99DA-12DC-40D8-8423-B25B8C20929B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14F420F-27AE-04BE-A567-F39777F5B7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1927BC-9B08-CA09-B5F9-6E52BE2F49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3A84CD-762B-45AE-880B-B20D73AE95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96726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3D96A7-0827-2167-BE2F-A296CDE87A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841C0E6-CCC1-3E0F-7C92-6AB2D7F8B8C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C2775D-FD15-938F-CBE5-DDCC5A1D0F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5E99DA-12DC-40D8-8423-B25B8C20929B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0D55BB-F21D-BE8C-BCB8-2EC75297DA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B6E31F-E01A-072A-6BC0-E522EBC22B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3A84CD-762B-45AE-880B-B20D73AE95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42361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42AD7EA-02A0-E42F-EF63-30BD95547B3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1398DA4-246E-464C-EF7C-1620C884CA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EA1CF4-2A33-90BC-0320-CE0C54AC59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5E99DA-12DC-40D8-8423-B25B8C20929B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E5749F-5506-79DF-DE2E-18C580CE85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9C67C2-8C71-E0DD-D3B8-0BEDAE7108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3A84CD-762B-45AE-880B-B20D73AE95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15290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A6D50A5-0A61-DB0F-DBEC-881E8EDD31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73184E-451D-0ABB-BDF4-B373A3F56E8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F73C4A-64C5-46D8-0B3D-60C4CA0317C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B5E99DA-12DC-40D8-8423-B25B8C20929B}" type="datetimeFigureOut">
              <a:rPr lang="en-GB" smtClean="0"/>
              <a:t>21/05/2025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0C781D-1A8F-7E10-4BCF-663C857476A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DBA58A-F1E1-5C9F-D175-E0E516FDC9C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13A84CD-762B-45AE-880B-B20D73AE95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80281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3.jpeg"/><Relationship Id="rId7" Type="http://schemas.openxmlformats.org/officeDocument/2006/relationships/diagramColors" Target="../diagrams/colors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4.jpeg"/><Relationship Id="rId7" Type="http://schemas.openxmlformats.org/officeDocument/2006/relationships/diagramColors" Target="../diagrams/colors4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8.xml"/><Relationship Id="rId3" Type="http://schemas.openxmlformats.org/officeDocument/2006/relationships/image" Target="../media/image16.jpeg"/><Relationship Id="rId7" Type="http://schemas.openxmlformats.org/officeDocument/2006/relationships/diagramColors" Target="../diagrams/colors8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Relationship Id="rId6" Type="http://schemas.openxmlformats.org/officeDocument/2006/relationships/diagramQuickStyle" Target="../diagrams/quickStyle8.xml"/><Relationship Id="rId5" Type="http://schemas.openxmlformats.org/officeDocument/2006/relationships/diagramLayout" Target="../diagrams/layout8.xml"/><Relationship Id="rId4" Type="http://schemas.openxmlformats.org/officeDocument/2006/relationships/diagramData" Target="../diagrams/data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669B64-F84A-8E98-9B37-CC75D52D174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37038" y="609597"/>
            <a:ext cx="9770022" cy="133084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400" b="0" i="0" u="none" strike="noStrike" kern="1200" dirty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Croeso Global</a:t>
            </a:r>
            <a:endParaRPr lang="en-US" sz="44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A150C2-FB9D-2F30-5817-7EED39CED20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37038" y="2194100"/>
            <a:ext cx="5950970" cy="808592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 sz="2000" b="0" i="0" u="none" strike="noStrike" dirty="0">
                <a:effectLst/>
              </a:rPr>
              <a:t>International Culture &amp; Cuisine Conference 2025</a:t>
            </a:r>
          </a:p>
        </p:txBody>
      </p:sp>
      <p:pic>
        <p:nvPicPr>
          <p:cNvPr id="7" name="Graphic 6" descr="Video 360 Generic">
            <a:extLst>
              <a:ext uri="{FF2B5EF4-FFF2-40B4-BE49-F238E27FC236}">
                <a16:creationId xmlns:a16="http://schemas.microsoft.com/office/drawing/2014/main" id="{D352D0AC-34DB-FEFA-8728-FE58FE500FF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891362" y="2308377"/>
            <a:ext cx="3482910" cy="348291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4026597-27A8-0918-675B-0BF25F0FEB94}"/>
              </a:ext>
            </a:extLst>
          </p:cNvPr>
          <p:cNvSpPr txBox="1"/>
          <p:nvPr/>
        </p:nvSpPr>
        <p:spPr>
          <a:xfrm>
            <a:off x="1523004" y="3660555"/>
            <a:ext cx="4777462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US" b="1" dirty="0"/>
              <a:t>Lecturer name: Kathryn Flynn</a:t>
            </a:r>
          </a:p>
          <a:p>
            <a:pPr algn="l"/>
            <a:r>
              <a:rPr lang="en-US" b="1" dirty="0"/>
              <a:t>Student name:</a:t>
            </a:r>
            <a:r>
              <a:rPr lang="en-US" sz="1800" b="0" i="0" u="none" strike="noStrike" dirty="0">
                <a:effectLst/>
              </a:rPr>
              <a:t> Lavinia Mihaloiu</a:t>
            </a:r>
          </a:p>
          <a:p>
            <a:pPr algn="l"/>
            <a:r>
              <a:rPr lang="en-US" dirty="0"/>
              <a:t>2113467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800" b="0" i="0" u="none" strike="noStrike" dirty="0">
                <a:effectLst/>
              </a:rPr>
              <a:t>Event Planner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dirty="0">
                <a:effectLst/>
              </a:rPr>
              <a:t>  International Meetings Management</a:t>
            </a:r>
            <a:r>
              <a:rPr lang="en-US" dirty="0"/>
              <a:t> </a:t>
            </a:r>
            <a:r>
              <a:rPr lang="en-US" sz="1800" dirty="0">
                <a:effectLst/>
              </a:rPr>
              <a:t>for the</a:t>
            </a:r>
          </a:p>
          <a:p>
            <a:pPr algn="l"/>
            <a:r>
              <a:rPr lang="en-US" sz="1800" dirty="0">
                <a:effectLst/>
              </a:rPr>
              <a:t>Hotel Industry </a:t>
            </a:r>
            <a:endParaRPr lang="en-GB" sz="1800" b="0" i="0" u="none" strike="noStrike" baseline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r>
              <a:rPr lang="en-GB" sz="1600" b="0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600" b="1" i="0" u="none" strike="noStrike" baseline="0" dirty="0">
                <a:solidFill>
                  <a:srgbClr val="000000"/>
                </a:solidFill>
                <a:latin typeface="Arial" panose="020B0604020202020204" pitchFamily="34" charset="0"/>
              </a:rPr>
              <a:t>BMIH6007 </a:t>
            </a:r>
            <a:endParaRPr lang="en-US" sz="160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54030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5C93BC-C22A-A8DD-CBCC-3F4C4CB2BC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8000" b="0" i="0" u="none" strike="noStrike" kern="1200" dirty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Year of Croeso &amp; Sense of Place</a:t>
            </a:r>
            <a:endParaRPr lang="en-US" sz="80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C45D7AC8-51CE-4D92-3E68-CB2E3E7836CF}"/>
              </a:ext>
            </a:extLst>
          </p:cNvPr>
          <p:cNvGraphicFramePr/>
          <p:nvPr/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5955100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C033CB8-5205-9E52-D2D9-D810833BF556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23743" b="125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69197E3-32AB-E1F6-CCAB-60A5AE7F0D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Event Overview</a:t>
            </a:r>
            <a:endParaRPr lang="en-US"/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FC7414D8-5E0A-FE17-7E40-5C81098BC83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75945811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9841218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792743-938F-CE60-0CC0-C989C5815D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SMART PLAN</a:t>
            </a:r>
            <a:endParaRPr lang="en-US" dirty="0"/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D29BFE8F-92AD-E248-34EF-1E9A256C8EF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0748275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0932BC-207C-5BE1-B7C9-F58BC6BACC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2999" y="1676401"/>
            <a:ext cx="4495801" cy="228600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Event Objectives</a:t>
            </a:r>
          </a:p>
        </p:txBody>
      </p:sp>
      <p:pic>
        <p:nvPicPr>
          <p:cNvPr id="6" name="Picture 5" descr="A close-up of a grid&#10;&#10;AI-generated content may be incorrect.">
            <a:extLst>
              <a:ext uri="{FF2B5EF4-FFF2-40B4-BE49-F238E27FC236}">
                <a16:creationId xmlns:a16="http://schemas.microsoft.com/office/drawing/2014/main" id="{45FCE333-A127-EF70-2560-FFDE495C663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8499" r="3" b="3"/>
          <a:stretch/>
        </p:blipFill>
        <p:spPr>
          <a:xfrm>
            <a:off x="6619874" y="1100130"/>
            <a:ext cx="4657726" cy="4657735"/>
          </a:xfrm>
          <a:prstGeom prst="rect">
            <a:avLst/>
          </a:prstGeom>
        </p:spPr>
      </p:pic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46AEED59-7800-0B7D-D293-020112269F35}"/>
              </a:ext>
            </a:extLst>
          </p:cNvPr>
          <p:cNvGraphicFramePr/>
          <p:nvPr/>
        </p:nvGraphicFramePr>
        <p:xfrm>
          <a:off x="838200" y="1825625"/>
          <a:ext cx="5393361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5556911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B5F3FC-8CB1-8F39-B195-425FF27F92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79978" y="741391"/>
            <a:ext cx="3369234" cy="161620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200"/>
              <a:t>Market Factors</a:t>
            </a:r>
          </a:p>
        </p:txBody>
      </p:sp>
      <p:pic>
        <p:nvPicPr>
          <p:cNvPr id="5" name="Picture 4" descr="Metal urn at a funeral">
            <a:extLst>
              <a:ext uri="{FF2B5EF4-FFF2-40B4-BE49-F238E27FC236}">
                <a16:creationId xmlns:a16="http://schemas.microsoft.com/office/drawing/2014/main" id="{35905004-D691-7FA5-2EB6-F5FE94F5345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363" r="22705" b="-1"/>
          <a:stretch/>
        </p:blipFill>
        <p:spPr>
          <a:xfrm>
            <a:off x="20" y="10"/>
            <a:ext cx="7390243" cy="685799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5827000-C649-9733-36EC-538347010B67}"/>
              </a:ext>
            </a:extLst>
          </p:cNvPr>
          <p:cNvSpPr txBox="1"/>
          <p:nvPr/>
        </p:nvSpPr>
        <p:spPr>
          <a:xfrm>
            <a:off x="8079978" y="2533476"/>
            <a:ext cx="3369234" cy="344783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100" dirty="0"/>
              <a:t>Target Market: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/>
              <a:t>International travel trade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/>
              <a:t>Hospitality and tourism media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/>
              <a:t>Event professionals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/>
              <a:t>Culinary critics and bloggers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100" dirty="0"/>
              <a:t>Demand: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/>
              <a:t>Rising interest in cultural and culinary tourism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/>
              <a:t>Post-COVID travel enthusiasm and renewed focus on authentic experiences.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100" dirty="0"/>
              <a:t>Competition: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/>
              <a:t>Competing food and culture expos (e.g., in Ireland, Scotland)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/>
              <a:t>Wales is still relatively underrepresented – opportunity </a:t>
            </a: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(Richards, 2018)</a:t>
            </a:r>
            <a:endParaRPr lang="en-US" sz="1100" dirty="0"/>
          </a:p>
        </p:txBody>
      </p:sp>
    </p:spTree>
    <p:extLst>
      <p:ext uri="{BB962C8B-B14F-4D97-AF65-F5344CB8AC3E}">
        <p14:creationId xmlns:p14="http://schemas.microsoft.com/office/powerpoint/2010/main" val="14106352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A6F992-08C9-F519-5B2E-20F5799E10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5602" y="2367101"/>
            <a:ext cx="3571755" cy="2027227"/>
          </a:xfr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t">
            <a:normAutofit/>
          </a:bodyPr>
          <a:lstStyle/>
          <a:p>
            <a:pPr algn="just"/>
            <a:br>
              <a:rPr lang="en-GB" sz="3800" dirty="0">
                <a:solidFill>
                  <a:srgbClr val="FFFFFF"/>
                </a:solidFill>
              </a:rPr>
            </a:br>
            <a:r>
              <a:rPr lang="en-GB" sz="3800" dirty="0">
                <a:solidFill>
                  <a:srgbClr val="FFFFFF"/>
                </a:solidFill>
              </a:rPr>
              <a:t>Stakeholder </a:t>
            </a:r>
            <a:br>
              <a:rPr lang="en-GB" sz="3800" dirty="0"/>
            </a:br>
            <a:r>
              <a:rPr lang="en-GB" sz="3800" dirty="0"/>
              <a:t>Considerations </a:t>
            </a:r>
            <a:endParaRPr lang="en-US" sz="3800" dirty="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CC80B78-5DAB-D08F-BCFF-3A6D9C7C809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542672" y="541606"/>
          <a:ext cx="5811128" cy="56782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637862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Outdoor warehouse">
            <a:extLst>
              <a:ext uri="{FF2B5EF4-FFF2-40B4-BE49-F238E27FC236}">
                <a16:creationId xmlns:a16="http://schemas.microsoft.com/office/drawing/2014/main" id="{26E826D0-52D4-4284-5AC7-1EC3DF4340A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6237"/>
          <a:stretch/>
        </p:blipFill>
        <p:spPr>
          <a:xfrm>
            <a:off x="4371974" y="10"/>
            <a:ext cx="7820023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985A060-ADC8-C5AA-3CC8-C041CE70F8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/>
              <a:t>Operational Factors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D973BCD-D394-1C8D-CFB9-B5F9226F8D72}"/>
              </a:ext>
            </a:extLst>
          </p:cNvPr>
          <p:cNvSpPr txBox="1"/>
          <p:nvPr/>
        </p:nvSpPr>
        <p:spPr>
          <a:xfrm>
            <a:off x="548260" y="2434201"/>
            <a:ext cx="3822189" cy="37427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dirty="0"/>
              <a:t>Venue: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ICC Wales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dirty="0"/>
              <a:t>Suitability: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Large capacity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Close to hotels and Cardiff Airport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Strong AV, catering, and access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dirty="0"/>
              <a:t>Resources Needed: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Staff (planners, chefs, interpreters, tech)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Infrastructure (lighting, booths, seating)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Services (security, parking, translation) 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(Silvers, 2012)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35692002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C06936-A693-7B05-5CFC-A2BA2F286F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400" b="0" i="0" u="none" strike="noStrike" kern="120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Programme Highlights</a:t>
            </a:r>
            <a:endParaRPr lang="en-US" sz="54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6674A89D-3A9F-1EA2-2794-78D470A4E3C5}"/>
              </a:ext>
            </a:extLst>
          </p:cNvPr>
          <p:cNvGraphicFramePr/>
          <p:nvPr/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3159917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alculator, pen, compass, money and a paper with graphs printed on it">
            <a:extLst>
              <a:ext uri="{FF2B5EF4-FFF2-40B4-BE49-F238E27FC236}">
                <a16:creationId xmlns:a16="http://schemas.microsoft.com/office/drawing/2014/main" id="{91A65FAD-1B49-90C1-27FC-04B80871823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9635" r="5412" b="-1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87CAB45-AFDC-F7E5-E1F3-2DB19CFA4F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b="0" i="0" u="none" strike="noStrike">
                <a:effectLst/>
              </a:rPr>
              <a:t>Financial Factors – Projected Budget</a:t>
            </a:r>
            <a:endParaRPr lang="en-US" sz="400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D42A1F2-BAAA-7437-599D-DED208550CB8}"/>
              </a:ext>
            </a:extLst>
          </p:cNvPr>
          <p:cNvSpPr txBox="1"/>
          <p:nvPr/>
        </p:nvSpPr>
        <p:spPr>
          <a:xfrm>
            <a:off x="838200" y="2434201"/>
            <a:ext cx="3822189" cy="3742762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000" dirty="0"/>
              <a:t>INCOME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000" dirty="0"/>
              <a:t>Delegate Fees (£150 x 500) = £75,000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000" dirty="0"/>
              <a:t>Sponsorships (Visit Wales, local councils, brands) = £40,000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000" dirty="0"/>
              <a:t>Exhibitor Fees = £25,000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000" dirty="0"/>
              <a:t>Welsh Government Grant = £20,000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000" dirty="0"/>
              <a:t>Total Income - £160,000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0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000" dirty="0"/>
              <a:t>EXPENSES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000" dirty="0"/>
              <a:t>Venue hire = £35,000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000" dirty="0"/>
              <a:t>Staff wages = £20,000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000" dirty="0"/>
              <a:t>Catering = £25,000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000" dirty="0"/>
              <a:t>Marketing &amp; PR = £18,000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000" dirty="0"/>
              <a:t>Entertainment &amp; workshops = £15,000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000" dirty="0"/>
              <a:t>Logistics &amp; admin = £12,000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000" dirty="0"/>
              <a:t>Total Expenses - £125,000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0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000" dirty="0"/>
              <a:t>PROJECTED PROFIT - £35,000 </a:t>
            </a:r>
            <a:r>
              <a:rPr lang="en-GB" sz="10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(Bladen et al., 2022), (Eventbrite, 2024)</a:t>
            </a:r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9774109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ACC6B-8C76-4966-4E45-4453AAE1A6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09521"/>
            <a:ext cx="10232136" cy="101498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Risk Assessment &amp; Mitigation</a:t>
            </a:r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78360691-DFA0-0B73-1D26-D9508B3B3034}"/>
              </a:ext>
            </a:extLst>
          </p:cNvPr>
          <p:cNvGraphicFramePr/>
          <p:nvPr/>
        </p:nvGraphicFramePr>
        <p:xfrm>
          <a:off x="1115568" y="1673352"/>
          <a:ext cx="10232136" cy="43342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BE9F57B0-6343-BDC9-B79A-532D4BE15372}"/>
              </a:ext>
            </a:extLst>
          </p:cNvPr>
          <p:cNvSpPr txBox="1"/>
          <p:nvPr/>
        </p:nvSpPr>
        <p:spPr>
          <a:xfrm>
            <a:off x="8131550" y="5184648"/>
            <a:ext cx="35022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(Health and Safety Executive, 1999)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939077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DF2A81-4EE5-BEA2-3044-C8CC2E236F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599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Strategic Value</a:t>
            </a:r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393E793-F480-A1B7-7B8E-635B12A7C44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4269" r="20981" b="-1"/>
          <a:stretch/>
        </p:blipFill>
        <p:spPr>
          <a:xfrm>
            <a:off x="6848918" y="1771078"/>
            <a:ext cx="4504881" cy="4504881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79A7E08B-FE57-E94D-C758-5244B3EDB7A8}"/>
              </a:ext>
            </a:extLst>
          </p:cNvPr>
          <p:cNvGraphicFramePr/>
          <p:nvPr/>
        </p:nvGraphicFramePr>
        <p:xfrm>
          <a:off x="838200" y="1825625"/>
          <a:ext cx="5393361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44338574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A9CE46-68C9-46DE-FCE1-5404D485F0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8557" y="1138036"/>
            <a:ext cx="5444382" cy="140247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200" b="0" i="0" u="none" strike="noStrike">
                <a:effectLst/>
              </a:rPr>
              <a:t>Conclusion</a:t>
            </a:r>
            <a:endParaRPr lang="en-US" sz="3200"/>
          </a:p>
        </p:txBody>
      </p:sp>
      <p:pic>
        <p:nvPicPr>
          <p:cNvPr id="5" name="Picture 4" descr="Rear-view of rows of people watching a film in a theater">
            <a:extLst>
              <a:ext uri="{FF2B5EF4-FFF2-40B4-BE49-F238E27FC236}">
                <a16:creationId xmlns:a16="http://schemas.microsoft.com/office/drawing/2014/main" id="{44FD43CC-E398-A63F-0D4F-8923D23A864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2379" r="27483" b="-1"/>
          <a:stretch/>
        </p:blipFill>
        <p:spPr>
          <a:xfrm>
            <a:off x="-1" y="10"/>
            <a:ext cx="5151179" cy="685799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908403C-BF3B-68B6-12F6-A4C57FF5E0FF}"/>
              </a:ext>
            </a:extLst>
          </p:cNvPr>
          <p:cNvSpPr txBox="1"/>
          <p:nvPr/>
        </p:nvSpPr>
        <p:spPr>
          <a:xfrm>
            <a:off x="5868557" y="2551176"/>
            <a:ext cx="5444382" cy="35912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 err="1"/>
              <a:t>Summarise</a:t>
            </a: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Croeso Global is a strategically designed event to celebrate and promote the Welsh identity globally.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Its </a:t>
            </a:r>
            <a:r>
              <a:rPr lang="en-US" sz="2000" dirty="0" err="1"/>
              <a:t>feasibilty</a:t>
            </a:r>
            <a:r>
              <a:rPr lang="en-US" sz="2000" dirty="0"/>
              <a:t> is supported by a strong venue, targeted market interest, funding opportunities, and clear alignment with national tourism goals.</a:t>
            </a:r>
          </a:p>
        </p:txBody>
      </p:sp>
    </p:spTree>
    <p:extLst>
      <p:ext uri="{BB962C8B-B14F-4D97-AF65-F5344CB8AC3E}">
        <p14:creationId xmlns:p14="http://schemas.microsoft.com/office/powerpoint/2010/main" val="146972678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4D08D1-28C5-453E-1AD4-DE3519BAF9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722270"/>
          </a:xfrm>
        </p:spPr>
        <p:txBody>
          <a:bodyPr>
            <a:normAutofit/>
          </a:bodyPr>
          <a:lstStyle/>
          <a:p>
            <a:pPr algn="ctr"/>
            <a:r>
              <a:rPr lang="en-US" sz="1600" b="1" dirty="0"/>
              <a:t>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B66BA50-A044-87C5-2FDC-93E8F1D8E255}"/>
              </a:ext>
            </a:extLst>
          </p:cNvPr>
          <p:cNvSpPr txBox="1"/>
          <p:nvPr/>
        </p:nvSpPr>
        <p:spPr>
          <a:xfrm>
            <a:off x="98854" y="1369412"/>
            <a:ext cx="10076798" cy="42957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0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Bladen, C. </a:t>
            </a:r>
            <a:r>
              <a:rPr lang="en-GB" sz="10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et al.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 (2022) </a:t>
            </a:r>
            <a:r>
              <a:rPr lang="en-GB" sz="10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Events management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 [Preprint]. doi:10.4324/9781003102878.</a:t>
            </a:r>
            <a:endParaRPr lang="en-GB" sz="10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0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Bowdin, G.A.J. </a:t>
            </a:r>
            <a:r>
              <a:rPr lang="en-GB" sz="10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et al.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 (2023) </a:t>
            </a:r>
            <a:r>
              <a:rPr lang="en-GB" sz="10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Events management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4th ed.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S.l.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Utah, USA: ROUTLEDGE.</a:t>
            </a:r>
            <a:endParaRPr lang="en-GB" sz="10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0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Eventbrite (2024) </a:t>
            </a:r>
            <a:r>
              <a:rPr lang="en-GB" sz="10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Event budget template: Organize your finances: Eventbrite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 </a:t>
            </a:r>
            <a:r>
              <a:rPr lang="en-GB" sz="1000" i="1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eventbrite.com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</a:t>
            </a: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0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Available at: https://www.eventbrite.com/resources/budgets/event-budget-template/ (Accessed: </a:t>
            </a:r>
            <a:r>
              <a:rPr lang="en-GB" sz="1000" kern="100" dirty="0">
                <a:solidFill>
                  <a:srgbClr val="000000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4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May 2025).</a:t>
            </a:r>
            <a:endParaRPr lang="en-GB" sz="10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0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Getz, D. and Page, S. (2020) </a:t>
            </a:r>
            <a:r>
              <a:rPr lang="en-GB" sz="10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Event studies: Theory, research and policy for planned events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4th ed. Abingdon, Oxon, UK: Routledge, an imprint of the Taylor &amp; Francis Group.</a:t>
            </a:r>
            <a:endParaRPr lang="en-GB" sz="10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0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Hall, C.M. and 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Gössling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S. (2016) </a:t>
            </a:r>
            <a:r>
              <a:rPr lang="en-GB" sz="10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Food Tourism and Regional Development: Networks, products and trajectories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1st ed. New York, NY, USA: Routledge.</a:t>
            </a:r>
            <a:endParaRPr lang="en-GB" sz="10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0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Health and Safety Executive (1999) </a:t>
            </a:r>
            <a:r>
              <a:rPr lang="en-GB" sz="10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The Event Safety Guide: A Guide to Health, Safety and welfare at music and similar events: 2nd ed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2nd ed. Norwich, UK: HSE Books.</a:t>
            </a:r>
            <a:endParaRPr lang="en-GB" sz="10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0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ICC Wales Newport: ICC Wales: Events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 (2025) </a:t>
            </a:r>
            <a:r>
              <a:rPr lang="en-GB" sz="10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ICC Wales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Available at: https://www.iccwales.com/ (Accessed: </a:t>
            </a:r>
            <a:r>
              <a:rPr lang="en-GB" sz="1000" kern="100" dirty="0">
                <a:solidFill>
                  <a:srgbClr val="000000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3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May 2025).</a:t>
            </a:r>
            <a:endParaRPr lang="en-GB" sz="10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0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Richards, G. (2018) ‘Cultural tourism: A review of recent research and Trends’, </a:t>
            </a:r>
            <a:r>
              <a:rPr lang="en-GB" sz="10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Journal of Hospitality and Tourism Management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36, pp. 12–21. doi:10.1016/j.jhtm.2018.03.005.</a:t>
            </a:r>
            <a:endParaRPr lang="en-GB" sz="10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0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Rogers, T. and Wynn-Moylan, P. (2023) </a:t>
            </a:r>
            <a:r>
              <a:rPr lang="en-GB" sz="10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Conferences and conventions: A global industry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4th ed. London, UK: Routledge, Taylor &amp; Francis Group.</a:t>
            </a:r>
            <a:endParaRPr lang="en-GB" sz="10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0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Silvers, J.R. (2012) </a:t>
            </a:r>
            <a:r>
              <a:rPr lang="en-GB" sz="10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Professional Event Coordination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2nd ed. Hoboken, New Jersey USA: John Wiley &amp; Sons.</a:t>
            </a:r>
            <a:endParaRPr lang="en-GB" sz="10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0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Smith, M. (2013) </a:t>
            </a:r>
            <a:r>
              <a:rPr lang="en-GB" sz="10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The Routledge Handbook of Cultural Tourism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1st ed. London ; New York, UK, USA: Routledge.</a:t>
            </a:r>
            <a:endParaRPr lang="en-GB" sz="10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0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Smith, M.K. (2015) </a:t>
            </a:r>
            <a:r>
              <a:rPr lang="en-GB" sz="10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Issues in cultural tourism studies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3rd ed. London, UK: Routledge.</a:t>
            </a:r>
            <a:endParaRPr lang="en-GB" sz="10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4542314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9E4A-3589-720D-F247-5C35DB4BAC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1600" b="1" dirty="0"/>
              <a:t>References</a:t>
            </a:r>
            <a:endParaRPr lang="en-US" sz="16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3C14B6C-8130-F2AB-7132-BFDF18113F09}"/>
              </a:ext>
            </a:extLst>
          </p:cNvPr>
          <p:cNvSpPr txBox="1"/>
          <p:nvPr/>
        </p:nvSpPr>
        <p:spPr>
          <a:xfrm>
            <a:off x="65928" y="1977081"/>
            <a:ext cx="12152686" cy="40421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0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Tourism Industry Update (2023) </a:t>
            </a:r>
            <a:r>
              <a:rPr lang="en-GB" sz="10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Tourism Industry update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 </a:t>
            </a:r>
            <a:r>
              <a:rPr lang="en-GB" sz="10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Welsh Government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0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Available at: https://content.govdelivery.com/accounts/UKWALES/bulletins/37ebf80 (Accessed: </a:t>
            </a:r>
            <a:r>
              <a:rPr lang="en-GB" sz="1000" kern="100" dirty="0">
                <a:solidFill>
                  <a:srgbClr val="000000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10 May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2025).</a:t>
            </a:r>
            <a:endParaRPr lang="en-GB" sz="10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0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The Wales Identity (2016) </a:t>
            </a:r>
            <a:r>
              <a:rPr lang="en-GB" sz="10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The Wales identity. A sense of place.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 </a:t>
            </a:r>
            <a:r>
              <a:rPr lang="en-GB" sz="10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Business Wales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0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Available at: https://</a:t>
            </a:r>
            <a:r>
              <a:rPr lang="en-GB" sz="1000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businesswales.gov.wales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/tourism/sites/tourism/files/documents/Sense_of_Place_Guidance_v2_EN.pdf (Accessed: 30 April 2025).</a:t>
            </a:r>
            <a:endParaRPr lang="en-GB" sz="10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0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UK holidays, short breaks, and wonderful weekends in Wales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 (2025) </a:t>
            </a:r>
            <a:r>
              <a:rPr lang="en-GB" sz="10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UK breaks and family holiday destinations | Visit Wales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0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Available at: https://www.visitwales.com/ (Accessed: 2 May  2025).</a:t>
            </a:r>
            <a:endParaRPr lang="en-GB" sz="10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0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UNWTO (2023) </a:t>
            </a:r>
            <a:r>
              <a:rPr lang="en-GB" sz="10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8th UNWTO World Forum on Gastronomy Tourism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 </a:t>
            </a:r>
            <a:r>
              <a:rPr lang="en-GB" sz="10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8th UNWTO World Forum on Gastronomy Tourism | UN Tourism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0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Available at: https://www.unwto.org/8-unwto-world-forum-gastronomy-tourism (Accessed: 6 May 2025).</a:t>
            </a:r>
            <a:endParaRPr lang="en-GB" sz="10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0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Visit Britain (2025) </a:t>
            </a:r>
            <a:r>
              <a:rPr lang="en-GB" sz="10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2025 inbound tourism forecast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 </a:t>
            </a:r>
            <a:r>
              <a:rPr lang="en-GB" sz="1000" i="1" kern="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VisitBritain.org</a:t>
            </a:r>
            <a:r>
              <a:rPr lang="en-GB" sz="10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Available at: https://www.visitbritain.org/research-insights/inbound-tourism-forecast (Accessed: 2 May 2025).</a:t>
            </a:r>
            <a:endParaRPr lang="en-GB" sz="1000" kern="100" dirty="0">
              <a:solidFill>
                <a:srgbClr val="000000"/>
              </a:solidFill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Wallace, K. and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Michopoulou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, E. (2019) ‘The stakeholder sandwich: A new stakeholder analysis model for events and festivals’, Event Management, 23(4), pp. 541–558. doi:10.3727/152599519x15506259855742.</a:t>
            </a:r>
          </a:p>
          <a:p>
            <a:pPr algn="just">
              <a:buNone/>
            </a:pPr>
            <a:r>
              <a:rPr lang="en-GB" sz="10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Welsh Government (2022) </a:t>
            </a:r>
            <a:r>
              <a:rPr lang="en-GB" sz="10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Welsh Government Tourism Industry Strategies</a:t>
            </a:r>
            <a:r>
              <a:rPr lang="en-GB" sz="10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 </a:t>
            </a:r>
            <a:r>
              <a:rPr lang="en-GB" sz="10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Industry</a:t>
            </a:r>
            <a:r>
              <a:rPr lang="en-GB" sz="10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</a:t>
            </a:r>
          </a:p>
          <a:p>
            <a:pPr algn="just">
              <a:buNone/>
            </a:pPr>
            <a:endParaRPr lang="en-GB" sz="1000" dirty="0">
              <a:solidFill>
                <a:srgbClr val="000000"/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just">
              <a:buNone/>
            </a:pPr>
            <a:r>
              <a:rPr lang="en-GB" sz="10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Available at: https://industry.visitwales.com/about-us/welsh-government-tourism-strategy-links (Accessed: </a:t>
            </a:r>
            <a:r>
              <a:rPr lang="en-GB" sz="1000" dirty="0">
                <a:solidFill>
                  <a:srgbClr val="000000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7</a:t>
            </a:r>
            <a:r>
              <a:rPr lang="en-GB" sz="10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May 2025).</a:t>
            </a:r>
            <a:r>
              <a:rPr lang="en-GB" sz="1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2422886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258</TotalTime>
  <Words>1669</Words>
  <Application>Microsoft Office PowerPoint</Application>
  <PresentationFormat>Widescreen</PresentationFormat>
  <Paragraphs>167</Paragraphs>
  <Slides>15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Aptos</vt:lpstr>
      <vt:lpstr>Aptos Display</vt:lpstr>
      <vt:lpstr>Arial</vt:lpstr>
      <vt:lpstr>-webkit-standard</vt:lpstr>
      <vt:lpstr>Office Theme</vt:lpstr>
      <vt:lpstr>Croeso Global</vt:lpstr>
      <vt:lpstr>Year of Croeso &amp; Sense of Place</vt:lpstr>
      <vt:lpstr>Event Overview</vt:lpstr>
      <vt:lpstr>SMART PLAN</vt:lpstr>
      <vt:lpstr>Event Objectives</vt:lpstr>
      <vt:lpstr>Market Factors</vt:lpstr>
      <vt:lpstr> Stakeholder  Considerations </vt:lpstr>
      <vt:lpstr>Operational Factors</vt:lpstr>
      <vt:lpstr>Programme Highlights</vt:lpstr>
      <vt:lpstr>Financial Factors – Projected Budget</vt:lpstr>
      <vt:lpstr>Risk Assessment &amp; Mitigation</vt:lpstr>
      <vt:lpstr>Strategic Value</vt:lpstr>
      <vt:lpstr>Conclusion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Lavinia Mihaloiu (2113467)</dc:creator>
  <cp:lastModifiedBy>Lavinia Mihaloiu (2113467)</cp:lastModifiedBy>
  <cp:revision>9</cp:revision>
  <dcterms:created xsi:type="dcterms:W3CDTF">2025-05-18T11:11:14Z</dcterms:created>
  <dcterms:modified xsi:type="dcterms:W3CDTF">2025-05-21T18:29:37Z</dcterms:modified>
</cp:coreProperties>
</file>