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94" r:id="rId3"/>
    <p:sldId id="295" r:id="rId4"/>
    <p:sldId id="305" r:id="rId5"/>
    <p:sldId id="319" r:id="rId6"/>
    <p:sldId id="320" r:id="rId7"/>
    <p:sldId id="321" r:id="rId8"/>
    <p:sldId id="322" r:id="rId9"/>
    <p:sldId id="323" r:id="rId10"/>
    <p:sldId id="324" r:id="rId1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681"/>
    <p:restoredTop sz="93224"/>
  </p:normalViewPr>
  <p:slideViewPr>
    <p:cSldViewPr>
      <p:cViewPr varScale="1">
        <p:scale>
          <a:sx n="56" d="100"/>
          <a:sy n="56" d="100"/>
        </p:scale>
        <p:origin x="184" y="3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628800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INTRODUCTION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Partial Contraindications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Contraindications</a:t>
            </a:r>
          </a:p>
          <a:p>
            <a:r>
              <a:rPr lang="en-GB" dirty="0" smtClean="0"/>
              <a:t>Effects of Effleurage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200" dirty="0" smtClean="0"/>
              <a:t>By </a:t>
            </a:r>
            <a:r>
              <a:rPr lang="en-US" sz="2200" dirty="0"/>
              <a:t>the end of the session you should be able to</a:t>
            </a:r>
            <a:r>
              <a:rPr lang="en-US" sz="2200" dirty="0" smtClean="0"/>
              <a:t>:</a:t>
            </a:r>
          </a:p>
          <a:p>
            <a:pPr lvl="1"/>
            <a:endParaRPr lang="en-US" dirty="0" smtClean="0"/>
          </a:p>
          <a:p>
            <a:pPr lvl="1"/>
            <a:r>
              <a:rPr lang="en-US" sz="2000" dirty="0" err="1" smtClean="0"/>
              <a:t>Recognise</a:t>
            </a:r>
            <a:r>
              <a:rPr lang="en-US" sz="2000" dirty="0" smtClean="0"/>
              <a:t> </a:t>
            </a:r>
            <a:r>
              <a:rPr lang="en-US" sz="2000" dirty="0"/>
              <a:t>patients who </a:t>
            </a:r>
            <a:r>
              <a:rPr lang="en-US" sz="2000" dirty="0" smtClean="0"/>
              <a:t>have partial </a:t>
            </a:r>
            <a:r>
              <a:rPr lang="en-US" sz="2000" dirty="0"/>
              <a:t>contraindications </a:t>
            </a:r>
            <a:endParaRPr lang="en-US" sz="2000" dirty="0" smtClean="0"/>
          </a:p>
          <a:p>
            <a:pPr lvl="1"/>
            <a:endParaRPr lang="en-US" sz="2000" dirty="0" smtClean="0"/>
          </a:p>
          <a:p>
            <a:pPr lvl="1"/>
            <a:r>
              <a:rPr lang="en-US" sz="2000" dirty="0" smtClean="0"/>
              <a:t>Describe </a:t>
            </a:r>
            <a:r>
              <a:rPr lang="en-US" sz="2000" dirty="0"/>
              <a:t>the effects of effleurage techniques.</a:t>
            </a:r>
            <a:br>
              <a:rPr lang="en-US" sz="2000" dirty="0"/>
            </a:br>
            <a:endParaRPr lang="en-US" sz="2000" dirty="0" smtClean="0"/>
          </a:p>
          <a:p>
            <a:pPr lvl="1"/>
            <a:r>
              <a:rPr lang="en-US" sz="2000" dirty="0" smtClean="0"/>
              <a:t>Correctly </a:t>
            </a:r>
            <a:r>
              <a:rPr lang="en-US" sz="2000" dirty="0"/>
              <a:t>demonstrate </a:t>
            </a:r>
            <a:r>
              <a:rPr lang="en-US" sz="2000" dirty="0" smtClean="0"/>
              <a:t>another 6 </a:t>
            </a:r>
            <a:r>
              <a:rPr lang="en-US" sz="2000" dirty="0"/>
              <a:t>effleurage techniques.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933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Blood Pressure and Circulatory Problems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065756" cy="4351337"/>
          </a:xfrm>
        </p:spPr>
        <p:txBody>
          <a:bodyPr/>
          <a:lstStyle/>
          <a:p>
            <a:r>
              <a:rPr lang="en-US" dirty="0" smtClean="0"/>
              <a:t>Hypertensive </a:t>
            </a:r>
            <a:r>
              <a:rPr lang="en-US" dirty="0"/>
              <a:t>but controlled </a:t>
            </a:r>
            <a:r>
              <a:rPr lang="en-US"/>
              <a:t>with </a:t>
            </a:r>
            <a:r>
              <a:rPr lang="en-US" smtClean="0"/>
              <a:t>medication</a:t>
            </a:r>
          </a:p>
          <a:p>
            <a:r>
              <a:rPr lang="en-US" dirty="0" smtClean="0"/>
              <a:t>Hypotensive</a:t>
            </a:r>
            <a:r>
              <a:rPr lang="en-US" dirty="0"/>
              <a:t>: aware of risk of fainting after massage </a:t>
            </a:r>
            <a:endParaRPr lang="en-US" dirty="0" smtClean="0"/>
          </a:p>
          <a:p>
            <a:r>
              <a:rPr lang="en-US" dirty="0" smtClean="0"/>
              <a:t>Heart </a:t>
            </a:r>
            <a:r>
              <a:rPr lang="en-US" dirty="0"/>
              <a:t>condition/heart </a:t>
            </a:r>
            <a:r>
              <a:rPr lang="en-US" dirty="0" smtClean="0"/>
              <a:t>attack</a:t>
            </a:r>
            <a:endParaRPr lang="en-US" dirty="0"/>
          </a:p>
          <a:p>
            <a:r>
              <a:rPr lang="en-US" dirty="0" smtClean="0"/>
              <a:t>Heart surgery/bypass</a:t>
            </a:r>
            <a:endParaRPr lang="en-US" dirty="0"/>
          </a:p>
          <a:p>
            <a:r>
              <a:rPr lang="en-US" dirty="0" err="1" smtClean="0"/>
              <a:t>Haemophillia</a:t>
            </a:r>
            <a:r>
              <a:rPr lang="en-US" dirty="0" smtClean="0"/>
              <a:t>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3750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Medications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065756" cy="2608311"/>
          </a:xfrm>
        </p:spPr>
        <p:txBody>
          <a:bodyPr/>
          <a:lstStyle/>
          <a:p>
            <a:r>
              <a:rPr lang="en-US" dirty="0" smtClean="0"/>
              <a:t>Warfarin/heparin </a:t>
            </a:r>
            <a:r>
              <a:rPr lang="en-US" dirty="0"/>
              <a:t>(DVT)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Anabolic steroids</a:t>
            </a:r>
            <a:endParaRPr lang="en-US" dirty="0"/>
          </a:p>
          <a:p>
            <a:r>
              <a:rPr lang="en-US" dirty="0" smtClean="0"/>
              <a:t>Topical </a:t>
            </a:r>
            <a:r>
              <a:rPr lang="en-US" dirty="0"/>
              <a:t>corticosteroids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3818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Infections &amp; Arthritis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065756" cy="2608311"/>
          </a:xfrm>
        </p:spPr>
        <p:txBody>
          <a:bodyPr>
            <a:normAutofit/>
          </a:bodyPr>
          <a:lstStyle/>
          <a:p>
            <a:pPr fontAlgn="auto"/>
            <a:r>
              <a:rPr lang="en-US" dirty="0" smtClean="0"/>
              <a:t>HIV/AIDs </a:t>
            </a:r>
            <a:r>
              <a:rPr lang="en-US" dirty="0"/>
              <a:t>– no open wounds </a:t>
            </a:r>
          </a:p>
          <a:p>
            <a:r>
              <a:rPr lang="en-US" dirty="0" smtClean="0"/>
              <a:t>Osteoarthritis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366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Pregnancy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065756" cy="2608311"/>
          </a:xfrm>
        </p:spPr>
        <p:txBody>
          <a:bodyPr>
            <a:normAutofit/>
          </a:bodyPr>
          <a:lstStyle/>
          <a:p>
            <a:r>
              <a:rPr lang="en-US" dirty="0" smtClean="0"/>
              <a:t>In </a:t>
            </a:r>
            <a:r>
              <a:rPr lang="en-US" dirty="0"/>
              <a:t>between first trimester and last 4 </a:t>
            </a:r>
            <a:r>
              <a:rPr lang="en-US" dirty="0" smtClean="0"/>
              <a:t>weeks</a:t>
            </a:r>
          </a:p>
          <a:p>
            <a:r>
              <a:rPr lang="en-US" dirty="0" smtClean="0"/>
              <a:t>Think </a:t>
            </a:r>
            <a:r>
              <a:rPr lang="en-US" dirty="0"/>
              <a:t>about the patients positioning and lymph nodes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6359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Cancer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065756" cy="2608311"/>
          </a:xfrm>
        </p:spPr>
        <p:txBody>
          <a:bodyPr>
            <a:normAutofit/>
          </a:bodyPr>
          <a:lstStyle/>
          <a:p>
            <a:r>
              <a:rPr lang="en-US" dirty="0" smtClean="0"/>
              <a:t>History </a:t>
            </a:r>
            <a:r>
              <a:rPr lang="en-US" dirty="0"/>
              <a:t>of cancer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In </a:t>
            </a:r>
            <a:r>
              <a:rPr lang="en-US" dirty="0"/>
              <a:t>remission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5919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Local Contraindications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33908" cy="3040359"/>
          </a:xfrm>
        </p:spPr>
        <p:txBody>
          <a:bodyPr>
            <a:normAutofit/>
          </a:bodyPr>
          <a:lstStyle/>
          <a:p>
            <a:r>
              <a:rPr lang="en-US" dirty="0" smtClean="0"/>
              <a:t>Cannot </a:t>
            </a:r>
            <a:r>
              <a:rPr lang="en-US" dirty="0"/>
              <a:t>treat the area </a:t>
            </a:r>
            <a:r>
              <a:rPr lang="en-US" dirty="0" smtClean="0"/>
              <a:t>directly</a:t>
            </a:r>
            <a:endParaRPr lang="en-US" dirty="0"/>
          </a:p>
          <a:p>
            <a:r>
              <a:rPr lang="en-US" dirty="0" smtClean="0"/>
              <a:t>But </a:t>
            </a:r>
            <a:r>
              <a:rPr lang="en-US" dirty="0"/>
              <a:t>can work around or above the site of contraindication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3711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Local Contraindications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33908" cy="2104255"/>
          </a:xfrm>
        </p:spPr>
        <p:txBody>
          <a:bodyPr>
            <a:normAutofit/>
          </a:bodyPr>
          <a:lstStyle/>
          <a:p>
            <a:r>
              <a:rPr lang="en-US" dirty="0" smtClean="0"/>
              <a:t>Varicose veins</a:t>
            </a:r>
            <a:endParaRPr lang="en-US" dirty="0"/>
          </a:p>
          <a:p>
            <a:r>
              <a:rPr lang="en-US" dirty="0" smtClean="0"/>
              <a:t>Cortisone </a:t>
            </a:r>
            <a:r>
              <a:rPr lang="en-US" dirty="0"/>
              <a:t>injections – 10 days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Bursitis</a:t>
            </a:r>
            <a:endParaRPr lang="en-US" dirty="0"/>
          </a:p>
          <a:p>
            <a:r>
              <a:rPr lang="en-US" dirty="0" smtClean="0"/>
              <a:t>Burns 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4442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6399</TotalTime>
  <Words>130</Words>
  <Application>Microsoft Macintosh PowerPoint</Application>
  <PresentationFormat>On-screen Show (4:3)</PresentationFormat>
  <Paragraphs>40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Calibri</vt:lpstr>
      <vt:lpstr>Century Schoolbook</vt:lpstr>
      <vt:lpstr>ＭＳ Ｐゴシック</vt:lpstr>
      <vt:lpstr>Wingdings</vt:lpstr>
      <vt:lpstr>Wingdings 2</vt:lpstr>
      <vt:lpstr>Arial</vt:lpstr>
      <vt:lpstr>View</vt:lpstr>
      <vt:lpstr>INTRODUCTION TO SPORTS THERAPY  Practical – Partial Contraindications</vt:lpstr>
      <vt:lpstr>Recap </vt:lpstr>
      <vt:lpstr>Learning Outcomes </vt:lpstr>
      <vt:lpstr>Blood Pressure and Circulatory Problems </vt:lpstr>
      <vt:lpstr>Medications </vt:lpstr>
      <vt:lpstr>Infections &amp; Arthritis</vt:lpstr>
      <vt:lpstr>Pregnancy</vt:lpstr>
      <vt:lpstr>Cancer</vt:lpstr>
      <vt:lpstr>Local Contraindications </vt:lpstr>
      <vt:lpstr>Local Contraindications 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81</cp:revision>
  <cp:lastPrinted>2016-10-17T06:40:20Z</cp:lastPrinted>
  <dcterms:created xsi:type="dcterms:W3CDTF">2016-09-15T12:23:08Z</dcterms:created>
  <dcterms:modified xsi:type="dcterms:W3CDTF">2017-10-29T18:48:24Z</dcterms:modified>
</cp:coreProperties>
</file>