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8" r:id="rId3"/>
    <p:sldId id="259" r:id="rId4"/>
    <p:sldId id="260" r:id="rId5"/>
    <p:sldId id="263" r:id="rId6"/>
    <p:sldId id="264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9E8B3D-E7A5-47D2-8BB6-5249518D36F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AD61099-C8ED-4696-A47A-C43A9AA9C2F8}">
      <dgm:prSet/>
      <dgm:spPr/>
      <dgm:t>
        <a:bodyPr/>
        <a:lstStyle/>
        <a:p>
          <a:r>
            <a:rPr lang="en-GB"/>
            <a:t>Create a compelling narrative</a:t>
          </a:r>
          <a:endParaRPr lang="en-US"/>
        </a:p>
      </dgm:t>
    </dgm:pt>
    <dgm:pt modelId="{FD8A56DA-30BB-43D6-9C33-FA12EC457510}" type="parTrans" cxnId="{C64B046C-C9EB-4D90-9044-50BD9D2577E7}">
      <dgm:prSet/>
      <dgm:spPr/>
      <dgm:t>
        <a:bodyPr/>
        <a:lstStyle/>
        <a:p>
          <a:endParaRPr lang="en-US"/>
        </a:p>
      </dgm:t>
    </dgm:pt>
    <dgm:pt modelId="{89DD1622-79EF-45BD-9DDB-FA74B6AFC66D}" type="sibTrans" cxnId="{C64B046C-C9EB-4D90-9044-50BD9D2577E7}">
      <dgm:prSet/>
      <dgm:spPr/>
      <dgm:t>
        <a:bodyPr/>
        <a:lstStyle/>
        <a:p>
          <a:endParaRPr lang="en-US"/>
        </a:p>
      </dgm:t>
    </dgm:pt>
    <dgm:pt modelId="{5EA0A084-FBFC-407D-B34A-510B6FBE4CE9}">
      <dgm:prSet/>
      <dgm:spPr/>
      <dgm:t>
        <a:bodyPr/>
        <a:lstStyle/>
        <a:p>
          <a:r>
            <a:rPr lang="en-GB"/>
            <a:t>Convey information without overwhelming the reader</a:t>
          </a:r>
          <a:endParaRPr lang="en-US"/>
        </a:p>
      </dgm:t>
    </dgm:pt>
    <dgm:pt modelId="{9CB74A63-FBA5-4757-81A8-359CDB2CA672}" type="parTrans" cxnId="{3CCF600E-6792-4468-87C6-04614A802F20}">
      <dgm:prSet/>
      <dgm:spPr/>
      <dgm:t>
        <a:bodyPr/>
        <a:lstStyle/>
        <a:p>
          <a:endParaRPr lang="en-US"/>
        </a:p>
      </dgm:t>
    </dgm:pt>
    <dgm:pt modelId="{FA1CA5D8-167C-4FC7-AEA4-F307D0C41E84}" type="sibTrans" cxnId="{3CCF600E-6792-4468-87C6-04614A802F20}">
      <dgm:prSet/>
      <dgm:spPr/>
      <dgm:t>
        <a:bodyPr/>
        <a:lstStyle/>
        <a:p>
          <a:endParaRPr lang="en-US"/>
        </a:p>
      </dgm:t>
    </dgm:pt>
    <dgm:pt modelId="{E50707D9-8124-4426-A622-37EF1B0867EF}">
      <dgm:prSet/>
      <dgm:spPr/>
      <dgm:t>
        <a:bodyPr/>
        <a:lstStyle/>
        <a:p>
          <a:r>
            <a:rPr lang="en-GB"/>
            <a:t>Inspire curiosity</a:t>
          </a:r>
          <a:endParaRPr lang="en-US"/>
        </a:p>
      </dgm:t>
    </dgm:pt>
    <dgm:pt modelId="{1717A270-63B6-4A70-8069-A2553657BF4B}" type="parTrans" cxnId="{A4DEE1E9-B09B-4F87-AEF0-25BE69D1E872}">
      <dgm:prSet/>
      <dgm:spPr/>
      <dgm:t>
        <a:bodyPr/>
        <a:lstStyle/>
        <a:p>
          <a:endParaRPr lang="en-US"/>
        </a:p>
      </dgm:t>
    </dgm:pt>
    <dgm:pt modelId="{73043C33-1190-4443-8470-CF6FD05076A6}" type="sibTrans" cxnId="{A4DEE1E9-B09B-4F87-AEF0-25BE69D1E872}">
      <dgm:prSet/>
      <dgm:spPr/>
      <dgm:t>
        <a:bodyPr/>
        <a:lstStyle/>
        <a:p>
          <a:endParaRPr lang="en-US"/>
        </a:p>
      </dgm:t>
    </dgm:pt>
    <dgm:pt modelId="{0A42B42C-ECEF-4B0E-88F2-C75327F48361}">
      <dgm:prSet/>
      <dgm:spPr/>
      <dgm:t>
        <a:bodyPr/>
        <a:lstStyle/>
        <a:p>
          <a:r>
            <a:rPr lang="en-GB"/>
            <a:t>Can be interactive</a:t>
          </a:r>
          <a:endParaRPr lang="en-US"/>
        </a:p>
      </dgm:t>
    </dgm:pt>
    <dgm:pt modelId="{CDAC801D-0837-4725-9BD2-58683AB1626E}" type="parTrans" cxnId="{BA5DDEF6-E8E5-45B2-BA7A-FB22CE4164D7}">
      <dgm:prSet/>
      <dgm:spPr/>
      <dgm:t>
        <a:bodyPr/>
        <a:lstStyle/>
        <a:p>
          <a:endParaRPr lang="en-US"/>
        </a:p>
      </dgm:t>
    </dgm:pt>
    <dgm:pt modelId="{5EEDCE31-BAB7-4204-B26D-6D3334455EE3}" type="sibTrans" cxnId="{BA5DDEF6-E8E5-45B2-BA7A-FB22CE4164D7}">
      <dgm:prSet/>
      <dgm:spPr/>
      <dgm:t>
        <a:bodyPr/>
        <a:lstStyle/>
        <a:p>
          <a:endParaRPr lang="en-US"/>
        </a:p>
      </dgm:t>
    </dgm:pt>
    <dgm:pt modelId="{701195DC-4394-429C-A482-EDAC121F193F}">
      <dgm:prSet/>
      <dgm:spPr/>
      <dgm:t>
        <a:bodyPr/>
        <a:lstStyle/>
        <a:p>
          <a:r>
            <a:rPr lang="en-GB"/>
            <a:t>Allow for new ways of examining, literally ‘seeing’ information</a:t>
          </a:r>
          <a:endParaRPr lang="en-US"/>
        </a:p>
      </dgm:t>
    </dgm:pt>
    <dgm:pt modelId="{1FA10F12-6B11-4B37-B1E9-D901241FE134}" type="parTrans" cxnId="{05BA5417-746F-4976-90B3-0F8FAEC94335}">
      <dgm:prSet/>
      <dgm:spPr/>
      <dgm:t>
        <a:bodyPr/>
        <a:lstStyle/>
        <a:p>
          <a:endParaRPr lang="en-US"/>
        </a:p>
      </dgm:t>
    </dgm:pt>
    <dgm:pt modelId="{1CF79F2C-7498-4DD5-AF6A-BBDFBE1BA079}" type="sibTrans" cxnId="{05BA5417-746F-4976-90B3-0F8FAEC94335}">
      <dgm:prSet/>
      <dgm:spPr/>
      <dgm:t>
        <a:bodyPr/>
        <a:lstStyle/>
        <a:p>
          <a:endParaRPr lang="en-US"/>
        </a:p>
      </dgm:t>
    </dgm:pt>
    <dgm:pt modelId="{52A952D9-7E2D-4681-9C80-C2E969E6368E}">
      <dgm:prSet/>
      <dgm:spPr/>
      <dgm:t>
        <a:bodyPr/>
        <a:lstStyle/>
        <a:p>
          <a:r>
            <a:rPr lang="en-GB"/>
            <a:t>Better display of information over time</a:t>
          </a:r>
          <a:endParaRPr lang="en-US"/>
        </a:p>
      </dgm:t>
    </dgm:pt>
    <dgm:pt modelId="{C7A449C5-CB06-4BD1-B83A-32488703B40B}" type="parTrans" cxnId="{D71D8548-A03A-4177-BC68-8F8F947EC7C2}">
      <dgm:prSet/>
      <dgm:spPr/>
      <dgm:t>
        <a:bodyPr/>
        <a:lstStyle/>
        <a:p>
          <a:endParaRPr lang="en-US"/>
        </a:p>
      </dgm:t>
    </dgm:pt>
    <dgm:pt modelId="{A81A9C2A-F7B0-417E-9863-F32CD8B3D8DE}" type="sibTrans" cxnId="{D71D8548-A03A-4177-BC68-8F8F947EC7C2}">
      <dgm:prSet/>
      <dgm:spPr/>
      <dgm:t>
        <a:bodyPr/>
        <a:lstStyle/>
        <a:p>
          <a:endParaRPr lang="en-US"/>
        </a:p>
      </dgm:t>
    </dgm:pt>
    <dgm:pt modelId="{397CAB94-3CA4-4CB6-A181-588780D05F0D}" type="pres">
      <dgm:prSet presAssocID="{D99E8B3D-E7A5-47D2-8BB6-5249518D36F6}" presName="root" presStyleCnt="0">
        <dgm:presLayoutVars>
          <dgm:dir/>
          <dgm:resizeHandles val="exact"/>
        </dgm:presLayoutVars>
      </dgm:prSet>
      <dgm:spPr/>
    </dgm:pt>
    <dgm:pt modelId="{B29C07D6-FA95-418A-9EEF-B40BA4739C2D}" type="pres">
      <dgm:prSet presAssocID="{DAD61099-C8ED-4696-A47A-C43A9AA9C2F8}" presName="compNode" presStyleCnt="0"/>
      <dgm:spPr/>
    </dgm:pt>
    <dgm:pt modelId="{A0B43A26-B4CF-43E2-9115-9FABF4B5D7CF}" type="pres">
      <dgm:prSet presAssocID="{DAD61099-C8ED-4696-A47A-C43A9AA9C2F8}" presName="bgRect" presStyleLbl="bgShp" presStyleIdx="0" presStyleCnt="6"/>
      <dgm:spPr/>
    </dgm:pt>
    <dgm:pt modelId="{D6578739-BC10-4852-B5EE-9A0E1AE3AE1D}" type="pres">
      <dgm:prSet presAssocID="{DAD61099-C8ED-4696-A47A-C43A9AA9C2F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8649C30E-A3AC-4A2E-A222-6019C60AC304}" type="pres">
      <dgm:prSet presAssocID="{DAD61099-C8ED-4696-A47A-C43A9AA9C2F8}" presName="spaceRect" presStyleCnt="0"/>
      <dgm:spPr/>
    </dgm:pt>
    <dgm:pt modelId="{C6382466-97AE-4566-8084-6B758A798F98}" type="pres">
      <dgm:prSet presAssocID="{DAD61099-C8ED-4696-A47A-C43A9AA9C2F8}" presName="parTx" presStyleLbl="revTx" presStyleIdx="0" presStyleCnt="6">
        <dgm:presLayoutVars>
          <dgm:chMax val="0"/>
          <dgm:chPref val="0"/>
        </dgm:presLayoutVars>
      </dgm:prSet>
      <dgm:spPr/>
    </dgm:pt>
    <dgm:pt modelId="{0F736E3A-5258-4659-AAAC-E1EA6733592F}" type="pres">
      <dgm:prSet presAssocID="{89DD1622-79EF-45BD-9DDB-FA74B6AFC66D}" presName="sibTrans" presStyleCnt="0"/>
      <dgm:spPr/>
    </dgm:pt>
    <dgm:pt modelId="{824BC877-AF48-4DE5-A987-34BE940CFD60}" type="pres">
      <dgm:prSet presAssocID="{5EA0A084-FBFC-407D-B34A-510B6FBE4CE9}" presName="compNode" presStyleCnt="0"/>
      <dgm:spPr/>
    </dgm:pt>
    <dgm:pt modelId="{D71462A9-49F7-4C57-AFED-77DA3831A4AB}" type="pres">
      <dgm:prSet presAssocID="{5EA0A084-FBFC-407D-B34A-510B6FBE4CE9}" presName="bgRect" presStyleLbl="bgShp" presStyleIdx="1" presStyleCnt="6"/>
      <dgm:spPr/>
    </dgm:pt>
    <dgm:pt modelId="{38487B74-96E6-4DBA-AD6A-EEA4F35DF9C3}" type="pres">
      <dgm:prSet presAssocID="{5EA0A084-FBFC-407D-B34A-510B6FBE4CE9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C6EF976-F754-4CB0-A574-4731047EBBE2}" type="pres">
      <dgm:prSet presAssocID="{5EA0A084-FBFC-407D-B34A-510B6FBE4CE9}" presName="spaceRect" presStyleCnt="0"/>
      <dgm:spPr/>
    </dgm:pt>
    <dgm:pt modelId="{FFF2E9FE-DC5D-4E8E-902F-D7E3E91E2014}" type="pres">
      <dgm:prSet presAssocID="{5EA0A084-FBFC-407D-B34A-510B6FBE4CE9}" presName="parTx" presStyleLbl="revTx" presStyleIdx="1" presStyleCnt="6">
        <dgm:presLayoutVars>
          <dgm:chMax val="0"/>
          <dgm:chPref val="0"/>
        </dgm:presLayoutVars>
      </dgm:prSet>
      <dgm:spPr/>
    </dgm:pt>
    <dgm:pt modelId="{80D9F03E-DD64-403D-84D0-02786992AA2D}" type="pres">
      <dgm:prSet presAssocID="{FA1CA5D8-167C-4FC7-AEA4-F307D0C41E84}" presName="sibTrans" presStyleCnt="0"/>
      <dgm:spPr/>
    </dgm:pt>
    <dgm:pt modelId="{82AB33CB-EA72-4A6E-AC20-84BB8E32C172}" type="pres">
      <dgm:prSet presAssocID="{E50707D9-8124-4426-A622-37EF1B0867EF}" presName="compNode" presStyleCnt="0"/>
      <dgm:spPr/>
    </dgm:pt>
    <dgm:pt modelId="{C58092E2-C05A-461E-8FE3-C27050A6E559}" type="pres">
      <dgm:prSet presAssocID="{E50707D9-8124-4426-A622-37EF1B0867EF}" presName="bgRect" presStyleLbl="bgShp" presStyleIdx="2" presStyleCnt="6"/>
      <dgm:spPr/>
    </dgm:pt>
    <dgm:pt modelId="{9DEA0E8F-A5F5-43C8-A133-D2BB051CD18A}" type="pres">
      <dgm:prSet presAssocID="{E50707D9-8124-4426-A622-37EF1B0867E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B6C04652-D8BA-41DD-A3AD-963D6C91D8D2}" type="pres">
      <dgm:prSet presAssocID="{E50707D9-8124-4426-A622-37EF1B0867EF}" presName="spaceRect" presStyleCnt="0"/>
      <dgm:spPr/>
    </dgm:pt>
    <dgm:pt modelId="{F4A6FA52-033A-44B2-BCBF-08836E3ADE2E}" type="pres">
      <dgm:prSet presAssocID="{E50707D9-8124-4426-A622-37EF1B0867EF}" presName="parTx" presStyleLbl="revTx" presStyleIdx="2" presStyleCnt="6">
        <dgm:presLayoutVars>
          <dgm:chMax val="0"/>
          <dgm:chPref val="0"/>
        </dgm:presLayoutVars>
      </dgm:prSet>
      <dgm:spPr/>
    </dgm:pt>
    <dgm:pt modelId="{1E5818E8-F18F-4788-BEF4-1DC6739EB479}" type="pres">
      <dgm:prSet presAssocID="{73043C33-1190-4443-8470-CF6FD05076A6}" presName="sibTrans" presStyleCnt="0"/>
      <dgm:spPr/>
    </dgm:pt>
    <dgm:pt modelId="{0D7FF6A2-4C56-4489-BFB3-4999BF4929C6}" type="pres">
      <dgm:prSet presAssocID="{0A42B42C-ECEF-4B0E-88F2-C75327F48361}" presName="compNode" presStyleCnt="0"/>
      <dgm:spPr/>
    </dgm:pt>
    <dgm:pt modelId="{29640BBC-7B48-445A-9F47-ED43DF96E473}" type="pres">
      <dgm:prSet presAssocID="{0A42B42C-ECEF-4B0E-88F2-C75327F48361}" presName="bgRect" presStyleLbl="bgShp" presStyleIdx="3" presStyleCnt="6"/>
      <dgm:spPr/>
    </dgm:pt>
    <dgm:pt modelId="{1A673188-44BB-4BF0-B4DF-2FD4A732C533}" type="pres">
      <dgm:prSet presAssocID="{0A42B42C-ECEF-4B0E-88F2-C75327F4836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61038EAA-DEF4-40A9-913A-9324C26F0A42}" type="pres">
      <dgm:prSet presAssocID="{0A42B42C-ECEF-4B0E-88F2-C75327F48361}" presName="spaceRect" presStyleCnt="0"/>
      <dgm:spPr/>
    </dgm:pt>
    <dgm:pt modelId="{5D50F67B-546E-4B42-B736-10CDE8EA6F27}" type="pres">
      <dgm:prSet presAssocID="{0A42B42C-ECEF-4B0E-88F2-C75327F48361}" presName="parTx" presStyleLbl="revTx" presStyleIdx="3" presStyleCnt="6">
        <dgm:presLayoutVars>
          <dgm:chMax val="0"/>
          <dgm:chPref val="0"/>
        </dgm:presLayoutVars>
      </dgm:prSet>
      <dgm:spPr/>
    </dgm:pt>
    <dgm:pt modelId="{F8F7A814-AACA-4ECB-AAF6-35E335CC3462}" type="pres">
      <dgm:prSet presAssocID="{5EEDCE31-BAB7-4204-B26D-6D3334455EE3}" presName="sibTrans" presStyleCnt="0"/>
      <dgm:spPr/>
    </dgm:pt>
    <dgm:pt modelId="{937D3C88-4AB4-4978-929D-9EA71695DD62}" type="pres">
      <dgm:prSet presAssocID="{701195DC-4394-429C-A482-EDAC121F193F}" presName="compNode" presStyleCnt="0"/>
      <dgm:spPr/>
    </dgm:pt>
    <dgm:pt modelId="{1A0598E4-F95A-4CAC-B8C9-8FDE9638426C}" type="pres">
      <dgm:prSet presAssocID="{701195DC-4394-429C-A482-EDAC121F193F}" presName="bgRect" presStyleLbl="bgShp" presStyleIdx="4" presStyleCnt="6"/>
      <dgm:spPr/>
    </dgm:pt>
    <dgm:pt modelId="{73CD802A-218B-4BDB-BBBD-B1664E7E2738}" type="pres">
      <dgm:prSet presAssocID="{701195DC-4394-429C-A482-EDAC121F193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116E53D3-4B30-4780-A77E-FA64BE386DB5}" type="pres">
      <dgm:prSet presAssocID="{701195DC-4394-429C-A482-EDAC121F193F}" presName="spaceRect" presStyleCnt="0"/>
      <dgm:spPr/>
    </dgm:pt>
    <dgm:pt modelId="{5A96C17C-C3C5-4F00-9B95-944332E27BD8}" type="pres">
      <dgm:prSet presAssocID="{701195DC-4394-429C-A482-EDAC121F193F}" presName="parTx" presStyleLbl="revTx" presStyleIdx="4" presStyleCnt="6">
        <dgm:presLayoutVars>
          <dgm:chMax val="0"/>
          <dgm:chPref val="0"/>
        </dgm:presLayoutVars>
      </dgm:prSet>
      <dgm:spPr/>
    </dgm:pt>
    <dgm:pt modelId="{751BFE73-342F-4F43-AB35-16E1B2042ACC}" type="pres">
      <dgm:prSet presAssocID="{1CF79F2C-7498-4DD5-AF6A-BBDFBE1BA079}" presName="sibTrans" presStyleCnt="0"/>
      <dgm:spPr/>
    </dgm:pt>
    <dgm:pt modelId="{7FC84158-737B-467F-8285-EB5CED305152}" type="pres">
      <dgm:prSet presAssocID="{52A952D9-7E2D-4681-9C80-C2E969E6368E}" presName="compNode" presStyleCnt="0"/>
      <dgm:spPr/>
    </dgm:pt>
    <dgm:pt modelId="{C73F67C7-7117-48FB-AC09-F7EC2FB31A94}" type="pres">
      <dgm:prSet presAssocID="{52A952D9-7E2D-4681-9C80-C2E969E6368E}" presName="bgRect" presStyleLbl="bgShp" presStyleIdx="5" presStyleCnt="6"/>
      <dgm:spPr/>
    </dgm:pt>
    <dgm:pt modelId="{D2CB8362-CED3-46C2-89E6-A8D6680F82F9}" type="pres">
      <dgm:prSet presAssocID="{52A952D9-7E2D-4681-9C80-C2E969E6368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9A0119E9-3ED2-4E0C-80A3-8C3777D23B65}" type="pres">
      <dgm:prSet presAssocID="{52A952D9-7E2D-4681-9C80-C2E969E6368E}" presName="spaceRect" presStyleCnt="0"/>
      <dgm:spPr/>
    </dgm:pt>
    <dgm:pt modelId="{9B6E673A-7F5F-4E1D-B314-F7D528768D79}" type="pres">
      <dgm:prSet presAssocID="{52A952D9-7E2D-4681-9C80-C2E969E6368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CCF600E-6792-4468-87C6-04614A802F20}" srcId="{D99E8B3D-E7A5-47D2-8BB6-5249518D36F6}" destId="{5EA0A084-FBFC-407D-B34A-510B6FBE4CE9}" srcOrd="1" destOrd="0" parTransId="{9CB74A63-FBA5-4757-81A8-359CDB2CA672}" sibTransId="{FA1CA5D8-167C-4FC7-AEA4-F307D0C41E84}"/>
    <dgm:cxn modelId="{50DCA416-7B9A-40CC-ABEA-E04E2927CEF6}" type="presOf" srcId="{701195DC-4394-429C-A482-EDAC121F193F}" destId="{5A96C17C-C3C5-4F00-9B95-944332E27BD8}" srcOrd="0" destOrd="0" presId="urn:microsoft.com/office/officeart/2018/2/layout/IconVerticalSolidList"/>
    <dgm:cxn modelId="{05BA5417-746F-4976-90B3-0F8FAEC94335}" srcId="{D99E8B3D-E7A5-47D2-8BB6-5249518D36F6}" destId="{701195DC-4394-429C-A482-EDAC121F193F}" srcOrd="4" destOrd="0" parTransId="{1FA10F12-6B11-4B37-B1E9-D901241FE134}" sibTransId="{1CF79F2C-7498-4DD5-AF6A-BBDFBE1BA079}"/>
    <dgm:cxn modelId="{7313092F-6511-4780-9922-91D8F8217298}" type="presOf" srcId="{52A952D9-7E2D-4681-9C80-C2E969E6368E}" destId="{9B6E673A-7F5F-4E1D-B314-F7D528768D79}" srcOrd="0" destOrd="0" presId="urn:microsoft.com/office/officeart/2018/2/layout/IconVerticalSolidList"/>
    <dgm:cxn modelId="{D71D8548-A03A-4177-BC68-8F8F947EC7C2}" srcId="{D99E8B3D-E7A5-47D2-8BB6-5249518D36F6}" destId="{52A952D9-7E2D-4681-9C80-C2E969E6368E}" srcOrd="5" destOrd="0" parTransId="{C7A449C5-CB06-4BD1-B83A-32488703B40B}" sibTransId="{A81A9C2A-F7B0-417E-9863-F32CD8B3D8DE}"/>
    <dgm:cxn modelId="{C64B046C-C9EB-4D90-9044-50BD9D2577E7}" srcId="{D99E8B3D-E7A5-47D2-8BB6-5249518D36F6}" destId="{DAD61099-C8ED-4696-A47A-C43A9AA9C2F8}" srcOrd="0" destOrd="0" parTransId="{FD8A56DA-30BB-43D6-9C33-FA12EC457510}" sibTransId="{89DD1622-79EF-45BD-9DDB-FA74B6AFC66D}"/>
    <dgm:cxn modelId="{FD32D857-FE92-46A6-B49E-6DD86C81CC42}" type="presOf" srcId="{D99E8B3D-E7A5-47D2-8BB6-5249518D36F6}" destId="{397CAB94-3CA4-4CB6-A181-588780D05F0D}" srcOrd="0" destOrd="0" presId="urn:microsoft.com/office/officeart/2018/2/layout/IconVerticalSolidList"/>
    <dgm:cxn modelId="{E4E25A91-A6DC-4479-88FB-4B9D648C90A3}" type="presOf" srcId="{DAD61099-C8ED-4696-A47A-C43A9AA9C2F8}" destId="{C6382466-97AE-4566-8084-6B758A798F98}" srcOrd="0" destOrd="0" presId="urn:microsoft.com/office/officeart/2018/2/layout/IconVerticalSolidList"/>
    <dgm:cxn modelId="{025C5FA7-709B-450F-AC03-CFF512B1240B}" type="presOf" srcId="{5EA0A084-FBFC-407D-B34A-510B6FBE4CE9}" destId="{FFF2E9FE-DC5D-4E8E-902F-D7E3E91E2014}" srcOrd="0" destOrd="0" presId="urn:microsoft.com/office/officeart/2018/2/layout/IconVerticalSolidList"/>
    <dgm:cxn modelId="{27D691C4-1004-4C27-B5DD-3013422E0008}" type="presOf" srcId="{0A42B42C-ECEF-4B0E-88F2-C75327F48361}" destId="{5D50F67B-546E-4B42-B736-10CDE8EA6F27}" srcOrd="0" destOrd="0" presId="urn:microsoft.com/office/officeart/2018/2/layout/IconVerticalSolidList"/>
    <dgm:cxn modelId="{A4DEE1E9-B09B-4F87-AEF0-25BE69D1E872}" srcId="{D99E8B3D-E7A5-47D2-8BB6-5249518D36F6}" destId="{E50707D9-8124-4426-A622-37EF1B0867EF}" srcOrd="2" destOrd="0" parTransId="{1717A270-63B6-4A70-8069-A2553657BF4B}" sibTransId="{73043C33-1190-4443-8470-CF6FD05076A6}"/>
    <dgm:cxn modelId="{BA5DDEF6-E8E5-45B2-BA7A-FB22CE4164D7}" srcId="{D99E8B3D-E7A5-47D2-8BB6-5249518D36F6}" destId="{0A42B42C-ECEF-4B0E-88F2-C75327F48361}" srcOrd="3" destOrd="0" parTransId="{CDAC801D-0837-4725-9BD2-58683AB1626E}" sibTransId="{5EEDCE31-BAB7-4204-B26D-6D3334455EE3}"/>
    <dgm:cxn modelId="{47A24FFE-B311-401E-B3F0-763EAF67E7CF}" type="presOf" srcId="{E50707D9-8124-4426-A622-37EF1B0867EF}" destId="{F4A6FA52-033A-44B2-BCBF-08836E3ADE2E}" srcOrd="0" destOrd="0" presId="urn:microsoft.com/office/officeart/2018/2/layout/IconVerticalSolidList"/>
    <dgm:cxn modelId="{4156E1C6-7AAD-42AC-B8B0-5A78687B862F}" type="presParOf" srcId="{397CAB94-3CA4-4CB6-A181-588780D05F0D}" destId="{B29C07D6-FA95-418A-9EEF-B40BA4739C2D}" srcOrd="0" destOrd="0" presId="urn:microsoft.com/office/officeart/2018/2/layout/IconVerticalSolidList"/>
    <dgm:cxn modelId="{B776EE21-6B54-44AA-ABD8-0322F84B8ECC}" type="presParOf" srcId="{B29C07D6-FA95-418A-9EEF-B40BA4739C2D}" destId="{A0B43A26-B4CF-43E2-9115-9FABF4B5D7CF}" srcOrd="0" destOrd="0" presId="urn:microsoft.com/office/officeart/2018/2/layout/IconVerticalSolidList"/>
    <dgm:cxn modelId="{8A330900-59A0-4AC8-BBFB-AC16F28DABF6}" type="presParOf" srcId="{B29C07D6-FA95-418A-9EEF-B40BA4739C2D}" destId="{D6578739-BC10-4852-B5EE-9A0E1AE3AE1D}" srcOrd="1" destOrd="0" presId="urn:microsoft.com/office/officeart/2018/2/layout/IconVerticalSolidList"/>
    <dgm:cxn modelId="{4E06BDAA-9D0B-4746-81F6-D143BDBFCD7D}" type="presParOf" srcId="{B29C07D6-FA95-418A-9EEF-B40BA4739C2D}" destId="{8649C30E-A3AC-4A2E-A222-6019C60AC304}" srcOrd="2" destOrd="0" presId="urn:microsoft.com/office/officeart/2018/2/layout/IconVerticalSolidList"/>
    <dgm:cxn modelId="{925CB376-9F88-4A9F-9168-544D13B15DBB}" type="presParOf" srcId="{B29C07D6-FA95-418A-9EEF-B40BA4739C2D}" destId="{C6382466-97AE-4566-8084-6B758A798F98}" srcOrd="3" destOrd="0" presId="urn:microsoft.com/office/officeart/2018/2/layout/IconVerticalSolidList"/>
    <dgm:cxn modelId="{823B84BE-99F0-4AA4-9FD3-6F6A32DF321E}" type="presParOf" srcId="{397CAB94-3CA4-4CB6-A181-588780D05F0D}" destId="{0F736E3A-5258-4659-AAAC-E1EA6733592F}" srcOrd="1" destOrd="0" presId="urn:microsoft.com/office/officeart/2018/2/layout/IconVerticalSolidList"/>
    <dgm:cxn modelId="{8555A0E7-15AC-4BED-A474-366654FD128A}" type="presParOf" srcId="{397CAB94-3CA4-4CB6-A181-588780D05F0D}" destId="{824BC877-AF48-4DE5-A987-34BE940CFD60}" srcOrd="2" destOrd="0" presId="urn:microsoft.com/office/officeart/2018/2/layout/IconVerticalSolidList"/>
    <dgm:cxn modelId="{CB89C71A-9AB2-4DE8-B040-7C53A519D272}" type="presParOf" srcId="{824BC877-AF48-4DE5-A987-34BE940CFD60}" destId="{D71462A9-49F7-4C57-AFED-77DA3831A4AB}" srcOrd="0" destOrd="0" presId="urn:microsoft.com/office/officeart/2018/2/layout/IconVerticalSolidList"/>
    <dgm:cxn modelId="{D96D2C6C-BC18-440D-82E4-50FB81FD6B54}" type="presParOf" srcId="{824BC877-AF48-4DE5-A987-34BE940CFD60}" destId="{38487B74-96E6-4DBA-AD6A-EEA4F35DF9C3}" srcOrd="1" destOrd="0" presId="urn:microsoft.com/office/officeart/2018/2/layout/IconVerticalSolidList"/>
    <dgm:cxn modelId="{6C98B41E-5880-48B4-9563-F5C025B86D02}" type="presParOf" srcId="{824BC877-AF48-4DE5-A987-34BE940CFD60}" destId="{1C6EF976-F754-4CB0-A574-4731047EBBE2}" srcOrd="2" destOrd="0" presId="urn:microsoft.com/office/officeart/2018/2/layout/IconVerticalSolidList"/>
    <dgm:cxn modelId="{89ED299D-23F9-4726-9EB6-7E313AA1A59D}" type="presParOf" srcId="{824BC877-AF48-4DE5-A987-34BE940CFD60}" destId="{FFF2E9FE-DC5D-4E8E-902F-D7E3E91E2014}" srcOrd="3" destOrd="0" presId="urn:microsoft.com/office/officeart/2018/2/layout/IconVerticalSolidList"/>
    <dgm:cxn modelId="{2B9134AC-FA76-4E51-836E-02ADE74B008D}" type="presParOf" srcId="{397CAB94-3CA4-4CB6-A181-588780D05F0D}" destId="{80D9F03E-DD64-403D-84D0-02786992AA2D}" srcOrd="3" destOrd="0" presId="urn:microsoft.com/office/officeart/2018/2/layout/IconVerticalSolidList"/>
    <dgm:cxn modelId="{653C772A-1A7A-4736-A494-8065B923834F}" type="presParOf" srcId="{397CAB94-3CA4-4CB6-A181-588780D05F0D}" destId="{82AB33CB-EA72-4A6E-AC20-84BB8E32C172}" srcOrd="4" destOrd="0" presId="urn:microsoft.com/office/officeart/2018/2/layout/IconVerticalSolidList"/>
    <dgm:cxn modelId="{A705EF5A-E1EC-4878-9E60-33989216B9B2}" type="presParOf" srcId="{82AB33CB-EA72-4A6E-AC20-84BB8E32C172}" destId="{C58092E2-C05A-461E-8FE3-C27050A6E559}" srcOrd="0" destOrd="0" presId="urn:microsoft.com/office/officeart/2018/2/layout/IconVerticalSolidList"/>
    <dgm:cxn modelId="{28CB1208-0C97-4637-A77C-4EFD4DA8B8A6}" type="presParOf" srcId="{82AB33CB-EA72-4A6E-AC20-84BB8E32C172}" destId="{9DEA0E8F-A5F5-43C8-A133-D2BB051CD18A}" srcOrd="1" destOrd="0" presId="urn:microsoft.com/office/officeart/2018/2/layout/IconVerticalSolidList"/>
    <dgm:cxn modelId="{2ADDDFF0-5B62-403D-AC91-7A245C7EF355}" type="presParOf" srcId="{82AB33CB-EA72-4A6E-AC20-84BB8E32C172}" destId="{B6C04652-D8BA-41DD-A3AD-963D6C91D8D2}" srcOrd="2" destOrd="0" presId="urn:microsoft.com/office/officeart/2018/2/layout/IconVerticalSolidList"/>
    <dgm:cxn modelId="{1336E00D-C89C-466B-A534-A16FACADAA64}" type="presParOf" srcId="{82AB33CB-EA72-4A6E-AC20-84BB8E32C172}" destId="{F4A6FA52-033A-44B2-BCBF-08836E3ADE2E}" srcOrd="3" destOrd="0" presId="urn:microsoft.com/office/officeart/2018/2/layout/IconVerticalSolidList"/>
    <dgm:cxn modelId="{77C20851-8B63-4C1C-AB35-C40724C0DB06}" type="presParOf" srcId="{397CAB94-3CA4-4CB6-A181-588780D05F0D}" destId="{1E5818E8-F18F-4788-BEF4-1DC6739EB479}" srcOrd="5" destOrd="0" presId="urn:microsoft.com/office/officeart/2018/2/layout/IconVerticalSolidList"/>
    <dgm:cxn modelId="{7756D3E8-2EAF-4531-AFB6-3865154D5955}" type="presParOf" srcId="{397CAB94-3CA4-4CB6-A181-588780D05F0D}" destId="{0D7FF6A2-4C56-4489-BFB3-4999BF4929C6}" srcOrd="6" destOrd="0" presId="urn:microsoft.com/office/officeart/2018/2/layout/IconVerticalSolidList"/>
    <dgm:cxn modelId="{F42EF03E-77D9-42E6-8E7F-5CD89256373D}" type="presParOf" srcId="{0D7FF6A2-4C56-4489-BFB3-4999BF4929C6}" destId="{29640BBC-7B48-445A-9F47-ED43DF96E473}" srcOrd="0" destOrd="0" presId="urn:microsoft.com/office/officeart/2018/2/layout/IconVerticalSolidList"/>
    <dgm:cxn modelId="{407A4A1A-C877-4752-89B6-E7CA0529BDE3}" type="presParOf" srcId="{0D7FF6A2-4C56-4489-BFB3-4999BF4929C6}" destId="{1A673188-44BB-4BF0-B4DF-2FD4A732C533}" srcOrd="1" destOrd="0" presId="urn:microsoft.com/office/officeart/2018/2/layout/IconVerticalSolidList"/>
    <dgm:cxn modelId="{A96EEE95-E87B-4832-B614-B114EAD2BF24}" type="presParOf" srcId="{0D7FF6A2-4C56-4489-BFB3-4999BF4929C6}" destId="{61038EAA-DEF4-40A9-913A-9324C26F0A42}" srcOrd="2" destOrd="0" presId="urn:microsoft.com/office/officeart/2018/2/layout/IconVerticalSolidList"/>
    <dgm:cxn modelId="{CCDB3305-0F5E-4E87-822D-58BCF006BD08}" type="presParOf" srcId="{0D7FF6A2-4C56-4489-BFB3-4999BF4929C6}" destId="{5D50F67B-546E-4B42-B736-10CDE8EA6F27}" srcOrd="3" destOrd="0" presId="urn:microsoft.com/office/officeart/2018/2/layout/IconVerticalSolidList"/>
    <dgm:cxn modelId="{B6C5C29D-2505-4F78-87D0-6F18C6D37382}" type="presParOf" srcId="{397CAB94-3CA4-4CB6-A181-588780D05F0D}" destId="{F8F7A814-AACA-4ECB-AAF6-35E335CC3462}" srcOrd="7" destOrd="0" presId="urn:microsoft.com/office/officeart/2018/2/layout/IconVerticalSolidList"/>
    <dgm:cxn modelId="{610A2DEC-8304-4689-80A7-DFBB3C674CB2}" type="presParOf" srcId="{397CAB94-3CA4-4CB6-A181-588780D05F0D}" destId="{937D3C88-4AB4-4978-929D-9EA71695DD62}" srcOrd="8" destOrd="0" presId="urn:microsoft.com/office/officeart/2018/2/layout/IconVerticalSolidList"/>
    <dgm:cxn modelId="{F30ACD45-9FB5-44C0-B83C-A191B14E9FB8}" type="presParOf" srcId="{937D3C88-4AB4-4978-929D-9EA71695DD62}" destId="{1A0598E4-F95A-4CAC-B8C9-8FDE9638426C}" srcOrd="0" destOrd="0" presId="urn:microsoft.com/office/officeart/2018/2/layout/IconVerticalSolidList"/>
    <dgm:cxn modelId="{E6F4BE68-BB7D-4B76-8DC0-C62B4BC9954E}" type="presParOf" srcId="{937D3C88-4AB4-4978-929D-9EA71695DD62}" destId="{73CD802A-218B-4BDB-BBBD-B1664E7E2738}" srcOrd="1" destOrd="0" presId="urn:microsoft.com/office/officeart/2018/2/layout/IconVerticalSolidList"/>
    <dgm:cxn modelId="{F64BB61E-532C-47F2-B95F-6F156ABB5F6E}" type="presParOf" srcId="{937D3C88-4AB4-4978-929D-9EA71695DD62}" destId="{116E53D3-4B30-4780-A77E-FA64BE386DB5}" srcOrd="2" destOrd="0" presId="urn:microsoft.com/office/officeart/2018/2/layout/IconVerticalSolidList"/>
    <dgm:cxn modelId="{5607FD81-5D76-4B14-853D-91DEB2452C0D}" type="presParOf" srcId="{937D3C88-4AB4-4978-929D-9EA71695DD62}" destId="{5A96C17C-C3C5-4F00-9B95-944332E27BD8}" srcOrd="3" destOrd="0" presId="urn:microsoft.com/office/officeart/2018/2/layout/IconVerticalSolidList"/>
    <dgm:cxn modelId="{94294EC0-86B1-469E-963B-8F6BD07C0DC8}" type="presParOf" srcId="{397CAB94-3CA4-4CB6-A181-588780D05F0D}" destId="{751BFE73-342F-4F43-AB35-16E1B2042ACC}" srcOrd="9" destOrd="0" presId="urn:microsoft.com/office/officeart/2018/2/layout/IconVerticalSolidList"/>
    <dgm:cxn modelId="{7271EB73-9E2E-4617-BB1F-5426E5D95630}" type="presParOf" srcId="{397CAB94-3CA4-4CB6-A181-588780D05F0D}" destId="{7FC84158-737B-467F-8285-EB5CED305152}" srcOrd="10" destOrd="0" presId="urn:microsoft.com/office/officeart/2018/2/layout/IconVerticalSolidList"/>
    <dgm:cxn modelId="{7B32A77D-345E-433E-9C22-0CB246A1BBBA}" type="presParOf" srcId="{7FC84158-737B-467F-8285-EB5CED305152}" destId="{C73F67C7-7117-48FB-AC09-F7EC2FB31A94}" srcOrd="0" destOrd="0" presId="urn:microsoft.com/office/officeart/2018/2/layout/IconVerticalSolidList"/>
    <dgm:cxn modelId="{FFCE12AA-F407-4DFF-96A6-444F77372C5A}" type="presParOf" srcId="{7FC84158-737B-467F-8285-EB5CED305152}" destId="{D2CB8362-CED3-46C2-89E6-A8D6680F82F9}" srcOrd="1" destOrd="0" presId="urn:microsoft.com/office/officeart/2018/2/layout/IconVerticalSolidList"/>
    <dgm:cxn modelId="{B3A95C8D-8612-4EC7-96FB-018C46F694D9}" type="presParOf" srcId="{7FC84158-737B-467F-8285-EB5CED305152}" destId="{9A0119E9-3ED2-4E0C-80A3-8C3777D23B65}" srcOrd="2" destOrd="0" presId="urn:microsoft.com/office/officeart/2018/2/layout/IconVerticalSolidList"/>
    <dgm:cxn modelId="{E46CEAEC-BF31-4DC7-A8E0-3E38C01FE822}" type="presParOf" srcId="{7FC84158-737B-467F-8285-EB5CED305152}" destId="{9B6E673A-7F5F-4E1D-B314-F7D528768D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B43A26-B4CF-43E2-9115-9FABF4B5D7CF}">
      <dsp:nvSpPr>
        <dsp:cNvPr id="0" name=""/>
        <dsp:cNvSpPr/>
      </dsp:nvSpPr>
      <dsp:spPr>
        <a:xfrm>
          <a:off x="0" y="1769"/>
          <a:ext cx="6096000" cy="7540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78739-BC10-4852-B5EE-9A0E1AE3AE1D}">
      <dsp:nvSpPr>
        <dsp:cNvPr id="0" name=""/>
        <dsp:cNvSpPr/>
      </dsp:nvSpPr>
      <dsp:spPr>
        <a:xfrm>
          <a:off x="228105" y="171434"/>
          <a:ext cx="414736" cy="4147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82466-97AE-4566-8084-6B758A798F98}">
      <dsp:nvSpPr>
        <dsp:cNvPr id="0" name=""/>
        <dsp:cNvSpPr/>
      </dsp:nvSpPr>
      <dsp:spPr>
        <a:xfrm>
          <a:off x="870947" y="1769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Create a compelling narrative</a:t>
          </a:r>
          <a:endParaRPr lang="en-US" sz="1900" kern="1200"/>
        </a:p>
      </dsp:txBody>
      <dsp:txXfrm>
        <a:off x="870947" y="1769"/>
        <a:ext cx="5225052" cy="754066"/>
      </dsp:txXfrm>
    </dsp:sp>
    <dsp:sp modelId="{D71462A9-49F7-4C57-AFED-77DA3831A4AB}">
      <dsp:nvSpPr>
        <dsp:cNvPr id="0" name=""/>
        <dsp:cNvSpPr/>
      </dsp:nvSpPr>
      <dsp:spPr>
        <a:xfrm>
          <a:off x="0" y="944353"/>
          <a:ext cx="6096000" cy="7540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487B74-96E6-4DBA-AD6A-EEA4F35DF9C3}">
      <dsp:nvSpPr>
        <dsp:cNvPr id="0" name=""/>
        <dsp:cNvSpPr/>
      </dsp:nvSpPr>
      <dsp:spPr>
        <a:xfrm>
          <a:off x="228105" y="1114018"/>
          <a:ext cx="414736" cy="4147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2E9FE-DC5D-4E8E-902F-D7E3E91E2014}">
      <dsp:nvSpPr>
        <dsp:cNvPr id="0" name=""/>
        <dsp:cNvSpPr/>
      </dsp:nvSpPr>
      <dsp:spPr>
        <a:xfrm>
          <a:off x="870947" y="944353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Convey information without overwhelming the reader</a:t>
          </a:r>
          <a:endParaRPr lang="en-US" sz="1900" kern="1200"/>
        </a:p>
      </dsp:txBody>
      <dsp:txXfrm>
        <a:off x="870947" y="944353"/>
        <a:ext cx="5225052" cy="754066"/>
      </dsp:txXfrm>
    </dsp:sp>
    <dsp:sp modelId="{C58092E2-C05A-461E-8FE3-C27050A6E559}">
      <dsp:nvSpPr>
        <dsp:cNvPr id="0" name=""/>
        <dsp:cNvSpPr/>
      </dsp:nvSpPr>
      <dsp:spPr>
        <a:xfrm>
          <a:off x="0" y="1886937"/>
          <a:ext cx="6096000" cy="7540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A0E8F-A5F5-43C8-A133-D2BB051CD18A}">
      <dsp:nvSpPr>
        <dsp:cNvPr id="0" name=""/>
        <dsp:cNvSpPr/>
      </dsp:nvSpPr>
      <dsp:spPr>
        <a:xfrm>
          <a:off x="228105" y="2056602"/>
          <a:ext cx="414736" cy="4147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6FA52-033A-44B2-BCBF-08836E3ADE2E}">
      <dsp:nvSpPr>
        <dsp:cNvPr id="0" name=""/>
        <dsp:cNvSpPr/>
      </dsp:nvSpPr>
      <dsp:spPr>
        <a:xfrm>
          <a:off x="870947" y="1886937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Inspire curiosity</a:t>
          </a:r>
          <a:endParaRPr lang="en-US" sz="1900" kern="1200"/>
        </a:p>
      </dsp:txBody>
      <dsp:txXfrm>
        <a:off x="870947" y="1886937"/>
        <a:ext cx="5225052" cy="754066"/>
      </dsp:txXfrm>
    </dsp:sp>
    <dsp:sp modelId="{29640BBC-7B48-445A-9F47-ED43DF96E473}">
      <dsp:nvSpPr>
        <dsp:cNvPr id="0" name=""/>
        <dsp:cNvSpPr/>
      </dsp:nvSpPr>
      <dsp:spPr>
        <a:xfrm>
          <a:off x="0" y="2829520"/>
          <a:ext cx="6096000" cy="7540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673188-44BB-4BF0-B4DF-2FD4A732C533}">
      <dsp:nvSpPr>
        <dsp:cNvPr id="0" name=""/>
        <dsp:cNvSpPr/>
      </dsp:nvSpPr>
      <dsp:spPr>
        <a:xfrm>
          <a:off x="228105" y="2999185"/>
          <a:ext cx="414736" cy="4147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0F67B-546E-4B42-B736-10CDE8EA6F27}">
      <dsp:nvSpPr>
        <dsp:cNvPr id="0" name=""/>
        <dsp:cNvSpPr/>
      </dsp:nvSpPr>
      <dsp:spPr>
        <a:xfrm>
          <a:off x="870947" y="2829520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Can be interactive</a:t>
          </a:r>
          <a:endParaRPr lang="en-US" sz="1900" kern="1200"/>
        </a:p>
      </dsp:txBody>
      <dsp:txXfrm>
        <a:off x="870947" y="2829520"/>
        <a:ext cx="5225052" cy="754066"/>
      </dsp:txXfrm>
    </dsp:sp>
    <dsp:sp modelId="{1A0598E4-F95A-4CAC-B8C9-8FDE9638426C}">
      <dsp:nvSpPr>
        <dsp:cNvPr id="0" name=""/>
        <dsp:cNvSpPr/>
      </dsp:nvSpPr>
      <dsp:spPr>
        <a:xfrm>
          <a:off x="0" y="3772104"/>
          <a:ext cx="6096000" cy="7540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D802A-218B-4BDB-BBBD-B1664E7E2738}">
      <dsp:nvSpPr>
        <dsp:cNvPr id="0" name=""/>
        <dsp:cNvSpPr/>
      </dsp:nvSpPr>
      <dsp:spPr>
        <a:xfrm>
          <a:off x="228105" y="3941769"/>
          <a:ext cx="414736" cy="41473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6C17C-C3C5-4F00-9B95-944332E27BD8}">
      <dsp:nvSpPr>
        <dsp:cNvPr id="0" name=""/>
        <dsp:cNvSpPr/>
      </dsp:nvSpPr>
      <dsp:spPr>
        <a:xfrm>
          <a:off x="870947" y="3772104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Allow for new ways of examining, literally ‘seeing’ information</a:t>
          </a:r>
          <a:endParaRPr lang="en-US" sz="1900" kern="1200"/>
        </a:p>
      </dsp:txBody>
      <dsp:txXfrm>
        <a:off x="870947" y="3772104"/>
        <a:ext cx="5225052" cy="754066"/>
      </dsp:txXfrm>
    </dsp:sp>
    <dsp:sp modelId="{C73F67C7-7117-48FB-AC09-F7EC2FB31A94}">
      <dsp:nvSpPr>
        <dsp:cNvPr id="0" name=""/>
        <dsp:cNvSpPr/>
      </dsp:nvSpPr>
      <dsp:spPr>
        <a:xfrm>
          <a:off x="0" y="4714688"/>
          <a:ext cx="6096000" cy="7540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B8362-CED3-46C2-89E6-A8D6680F82F9}">
      <dsp:nvSpPr>
        <dsp:cNvPr id="0" name=""/>
        <dsp:cNvSpPr/>
      </dsp:nvSpPr>
      <dsp:spPr>
        <a:xfrm>
          <a:off x="228105" y="4884353"/>
          <a:ext cx="414736" cy="41473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E673A-7F5F-4E1D-B314-F7D528768D79}">
      <dsp:nvSpPr>
        <dsp:cNvPr id="0" name=""/>
        <dsp:cNvSpPr/>
      </dsp:nvSpPr>
      <dsp:spPr>
        <a:xfrm>
          <a:off x="870947" y="4714688"/>
          <a:ext cx="5225052" cy="7540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805" tIns="79805" rIns="79805" bIns="7980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Better display of information over time</a:t>
          </a:r>
          <a:endParaRPr lang="en-US" sz="1900" kern="1200"/>
        </a:p>
      </dsp:txBody>
      <dsp:txXfrm>
        <a:off x="870947" y="4714688"/>
        <a:ext cx="5225052" cy="7540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3/1/2021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442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3/1/2021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537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3/1/2021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051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3/1/2021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78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3/1/2021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385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3/1/2021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552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3/1/2021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82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3/1/2021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332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3/1/2021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065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3/1/2021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444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3/1/2021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094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3/1/2021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718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vistorian.net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1C9781-1BFB-4400-A1AC-1BEAE6728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B32CAD-5F08-4EE4-B80D-A9E62A650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67818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E9291-A5F1-4993-8DFB-67C474273B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7552" y="1371599"/>
            <a:ext cx="5020236" cy="2360429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2"/>
                </a:solidFill>
              </a:rPr>
              <a:t>Why visualise data?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A13467-0D80-48FD-A41C-A8047270D1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4114800"/>
            <a:ext cx="5410200" cy="13716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Seminar 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5D0355-7B24-455B-BD7A-BC6BA17D8A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373" r="16515" b="-1"/>
          <a:stretch/>
        </p:blipFill>
        <p:spPr>
          <a:xfrm>
            <a:off x="8153401" y="10"/>
            <a:ext cx="40386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540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652E5-050A-4C86-A243-61A216983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30424"/>
          </a:xfrm>
        </p:spPr>
        <p:txBody>
          <a:bodyPr/>
          <a:lstStyle/>
          <a:p>
            <a:r>
              <a:rPr lang="en-GB" dirty="0"/>
              <a:t>Why/When is it helpful to use visualisations?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D382C18-F4C8-4ED6-A017-E87266AB39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0898" y="988579"/>
            <a:ext cx="10730204" cy="5869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458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64930-86F8-4E87-B36A-1F88352FA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Reasons might include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C1613F-4CBF-4588-91A9-E961780C7E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947597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26266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B8F75B-C884-4D2B-AE54-13C07B581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1A9E5C-546C-477E-B129-549A3243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177" y="568842"/>
            <a:ext cx="3880229" cy="5709684"/>
          </a:xfrm>
        </p:spPr>
        <p:txBody>
          <a:bodyPr anchor="ctr">
            <a:normAutofit/>
          </a:bodyPr>
          <a:lstStyle/>
          <a:p>
            <a:pPr algn="ctr"/>
            <a:r>
              <a:rPr lang="en-GB" sz="3100"/>
              <a:t>A brief introduction to network analysis . . 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60BBEE7-40C1-4A8A-88CD-C223B3614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68842"/>
            <a:ext cx="5426846" cy="5709684"/>
          </a:xfrm>
        </p:spPr>
        <p:txBody>
          <a:bodyPr anchor="ctr">
            <a:normAutofit/>
          </a:bodyPr>
          <a:lstStyle/>
          <a:p>
            <a:r>
              <a:rPr lang="en-GB" dirty="0"/>
              <a:t>The study of how the social structure of relationships around a person, group or organisation effects beliefs and behaviours</a:t>
            </a:r>
          </a:p>
          <a:p>
            <a:r>
              <a:rPr lang="en-GB" dirty="0"/>
              <a:t>NOT the properties of the nodes: a RELATIONAL approach</a:t>
            </a:r>
          </a:p>
          <a:p>
            <a:r>
              <a:rPr lang="en-GB" dirty="0"/>
              <a:t>Nodes = entities, people, places, manuscripts, institutions</a:t>
            </a:r>
          </a:p>
          <a:p>
            <a:r>
              <a:rPr lang="en-GB" dirty="0"/>
              <a:t>Ties = connections between nodes</a:t>
            </a:r>
          </a:p>
          <a:p>
            <a:r>
              <a:rPr lang="en-GB" dirty="0"/>
              <a:t>Sociograms = the diagrams created using these</a:t>
            </a:r>
          </a:p>
          <a:p>
            <a:r>
              <a:rPr lang="en-GB" dirty="0"/>
              <a:t>Helps uncover emergent and informal communication patterns</a:t>
            </a:r>
          </a:p>
        </p:txBody>
      </p:sp>
    </p:spTree>
    <p:extLst>
      <p:ext uri="{BB962C8B-B14F-4D97-AF65-F5344CB8AC3E}">
        <p14:creationId xmlns:p14="http://schemas.microsoft.com/office/powerpoint/2010/main" val="350962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D6753ACD-8389-4A4D-8E6D-14DCDB250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8A7C3535-4FB5-4E5B-BDFE-FA61877AF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8528" y="685800"/>
            <a:ext cx="4063972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EC7042-DF26-4484-99B2-1D878EDC3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686" y="1371600"/>
            <a:ext cx="3048734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Vistorian.net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989C08-E9B4-43E5-83DE-ACF5DE3993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200" y="862718"/>
            <a:ext cx="6083272" cy="214435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12A6A-DB74-4549-BA40-EDEE25B3F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200" y="3429000"/>
            <a:ext cx="6083272" cy="2793609"/>
          </a:xfrm>
        </p:spPr>
        <p:txBody>
          <a:bodyPr>
            <a:normAutofit/>
          </a:bodyPr>
          <a:lstStyle/>
          <a:p>
            <a:r>
              <a:rPr lang="en-GB" dirty="0"/>
              <a:t>Node link</a:t>
            </a:r>
          </a:p>
          <a:p>
            <a:r>
              <a:rPr lang="en-GB" dirty="0"/>
              <a:t>Adjacency Matrix</a:t>
            </a:r>
          </a:p>
          <a:p>
            <a:r>
              <a:rPr lang="en-GB" dirty="0"/>
              <a:t>Time Arcs</a:t>
            </a:r>
          </a:p>
          <a:p>
            <a:r>
              <a:rPr lang="en-GB" dirty="0"/>
              <a:t>Map 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373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DB77B-0E2E-4FE9-9F6F-9753D4034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4800" y="593521"/>
            <a:ext cx="9783700" cy="933275"/>
          </a:xfrm>
        </p:spPr>
        <p:txBody>
          <a:bodyPr/>
          <a:lstStyle/>
          <a:p>
            <a:pPr algn="ctr"/>
            <a:r>
              <a:rPr lang="en-GB" dirty="0"/>
              <a:t>A simple spreadsheet is transformed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054625F-D778-4C10-8A2A-E75C455DE5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077" t="50107" r="35" b="27269"/>
          <a:stretch/>
        </p:blipFill>
        <p:spPr>
          <a:xfrm>
            <a:off x="1074800" y="2529709"/>
            <a:ext cx="10080500" cy="2560557"/>
          </a:xfrm>
        </p:spPr>
      </p:pic>
      <p:sp>
        <p:nvSpPr>
          <p:cNvPr id="6" name="TextBox 5">
            <a:hlinkClick r:id="rId3"/>
            <a:extLst>
              <a:ext uri="{FF2B5EF4-FFF2-40B4-BE49-F238E27FC236}">
                <a16:creationId xmlns:a16="http://schemas.microsoft.com/office/drawing/2014/main" id="{B29EE49C-8A3B-44B4-A279-67CB387FC089}"/>
              </a:ext>
            </a:extLst>
          </p:cNvPr>
          <p:cNvSpPr txBox="1"/>
          <p:nvPr/>
        </p:nvSpPr>
        <p:spPr>
          <a:xfrm>
            <a:off x="7934871" y="5730245"/>
            <a:ext cx="2626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Let's try this in </a:t>
            </a:r>
            <a:r>
              <a:rPr lang="en-GB" dirty="0" err="1">
                <a:hlinkClick r:id="rId3"/>
              </a:rPr>
              <a:t>Vistorian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3536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092DC-AE0E-472A-9F29-A0178FBF1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742950"/>
          </a:xfrm>
        </p:spPr>
        <p:txBody>
          <a:bodyPr/>
          <a:lstStyle/>
          <a:p>
            <a:pPr algn="ctr"/>
            <a:r>
              <a:rPr lang="en-GB" dirty="0"/>
              <a:t>Narrative Ontologies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FBD4D8-3F92-4AE9-B1D2-45324D7E15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7511" y="2040890"/>
            <a:ext cx="11836977" cy="434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39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ACC3C-1A03-4BA6-80B0-B549D12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58" y="6190861"/>
            <a:ext cx="9486900" cy="667139"/>
          </a:xfrm>
        </p:spPr>
        <p:txBody>
          <a:bodyPr/>
          <a:lstStyle/>
          <a:p>
            <a:pPr algn="ctr"/>
            <a:r>
              <a:rPr lang="en-GB" dirty="0"/>
              <a:t>A More complex ontology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D2C3784-A3EF-42C2-A1AB-B60E00D020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0768" y="149290"/>
            <a:ext cx="11034932" cy="5885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659247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RegularSeedRightStep">
      <a:dk1>
        <a:srgbClr val="000000"/>
      </a:dk1>
      <a:lt1>
        <a:srgbClr val="FFFFFF"/>
      </a:lt1>
      <a:dk2>
        <a:srgbClr val="412435"/>
      </a:dk2>
      <a:lt2>
        <a:srgbClr val="E2E8E5"/>
      </a:lt2>
      <a:accent1>
        <a:srgbClr val="C34D91"/>
      </a:accent1>
      <a:accent2>
        <a:srgbClr val="B13B4E"/>
      </a:accent2>
      <a:accent3>
        <a:srgbClr val="C36B4D"/>
      </a:accent3>
      <a:accent4>
        <a:srgbClr val="B18B3B"/>
      </a:accent4>
      <a:accent5>
        <a:srgbClr val="A0AA43"/>
      </a:accent5>
      <a:accent6>
        <a:srgbClr val="75B13B"/>
      </a:accent6>
      <a:hlink>
        <a:srgbClr val="31935A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148</Words>
  <Application>Microsoft Office PowerPoint</Application>
  <PresentationFormat>Widescreen</PresentationFormat>
  <Paragraphs>26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Gill Sans MT</vt:lpstr>
      <vt:lpstr>Goudy Old Style</vt:lpstr>
      <vt:lpstr>ClassicFrameVTI</vt:lpstr>
      <vt:lpstr>Why visualise data?</vt:lpstr>
      <vt:lpstr>Why/When is it helpful to use visualisations?</vt:lpstr>
      <vt:lpstr>Reasons might include</vt:lpstr>
      <vt:lpstr>A brief introduction to network analysis . . . </vt:lpstr>
      <vt:lpstr>Vistorian.net</vt:lpstr>
      <vt:lpstr>A simple spreadsheet is transformed </vt:lpstr>
      <vt:lpstr>Narrative Ontologies</vt:lpstr>
      <vt:lpstr>A More complex ontology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visualise data?</dc:title>
  <dc:creator>Harriett Webster</dc:creator>
  <cp:lastModifiedBy>Harriett Webster</cp:lastModifiedBy>
  <cp:revision>2</cp:revision>
  <dcterms:created xsi:type="dcterms:W3CDTF">2021-03-01T08:33:59Z</dcterms:created>
  <dcterms:modified xsi:type="dcterms:W3CDTF">2021-03-01T13:21:29Z</dcterms:modified>
</cp:coreProperties>
</file>