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9" d="100"/>
          <a:sy n="69" d="100"/>
        </p:scale>
        <p:origin x="54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viewProps" Target="view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presProps" Target="pres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tableStyles" Target="tableStyles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theme" Target="theme/theme1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A70705-A888-6BAD-A47B-24EA9D4C2D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3693BEE-9F75-E711-824C-1C65FE8685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136A9-18F3-421B-A9D9-CFF2EC1E45F9}" type="datetimeFigureOut">
              <a:rPr lang="en-GB" smtClean="0"/>
              <a:t>04/11/2023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CAE5224-5795-9E2A-2675-7A3DB844F6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89562C-AFE2-9656-12AC-61048D0BBF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159EC-232A-4607-BEF4-24A7B0EB86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20811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 /><Relationship Id="rId1" Type="http://schemas.openxmlformats.org/officeDocument/2006/relationships/slideLayout" Target="../slideLayouts/slideLayout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8940676-00D1-BC8C-6286-5BDF793233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3A01FD-C80D-1AA4-AB5B-DBA8035EA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DFE4FB-23BF-EC21-6F2F-D6EE4D4EE54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B136A9-18F3-421B-A9D9-CFF2EC1E45F9}" type="datetimeFigureOut">
              <a:rPr lang="en-GB" smtClean="0"/>
              <a:t>04/11/2023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C30A6C-C3DA-34DE-6692-7D61F24E9BA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EE2FDD-4087-22C7-9837-2C466676DD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A159EC-232A-4607-BEF4-24A7B0EB86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89443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1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1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 /><Relationship Id="rId1" Type="http://schemas.openxmlformats.org/officeDocument/2006/relationships/slideLayout" Target="../slideLayouts/slideLayout1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 /><Relationship Id="rId1" Type="http://schemas.openxmlformats.org/officeDocument/2006/relationships/slideLayout" Target="../slideLayouts/slideLayout1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 /><Relationship Id="rId1" Type="http://schemas.openxmlformats.org/officeDocument/2006/relationships/slideLayout" Target="../slideLayouts/slideLayout1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 /><Relationship Id="rId1" Type="http://schemas.openxmlformats.org/officeDocument/2006/relationships/slideLayout" Target="../slideLayouts/slideLayout1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 /><Relationship Id="rId1" Type="http://schemas.openxmlformats.org/officeDocument/2006/relationships/slideLayout" Target="../slideLayouts/slideLayout1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 /><Relationship Id="rId1" Type="http://schemas.openxmlformats.org/officeDocument/2006/relationships/slideLayout" Target="../slideLayouts/slideLayout1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 /><Relationship Id="rId1" Type="http://schemas.openxmlformats.org/officeDocument/2006/relationships/slideLayout" Target="../slideLayouts/slideLayout1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84409F8-74B5-1857-8B5E-492303B213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4300"/>
              <a:t>Knowledge and information Management skills for the workplace</a:t>
            </a:r>
            <a:endParaRPr lang="en-GB" sz="43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2BD1DA6-5D5F-4A94-3144-263ACA5062B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79978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AF14494-7B8D-76E3-9B75-1654820793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Knowledge management systems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03C73EF-5470-5F33-0D2A-44B7EE9C06D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49485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42BF218-FCAB-22E0-2F53-EC6B2A1EEC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Emirates Airlines systems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1170F34-06EA-B8B7-B1BD-F36C165860E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57713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DE26E16-5C9E-3BC6-A1CA-AF822E8921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Emirates continued…….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DDC60B3-3F12-A790-77C8-2B42FF30346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3283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AB6AE5E-F9DE-B7F4-BACF-BE944AD2DE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British Airways systems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6E9A9C4-2EC0-3CA1-F0B7-35F7BAD125D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23302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00FE382-2AC6-B929-ECEA-578023EB0B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is a Value chain?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EF8E189-923A-9D4C-88B1-AA79D45D45F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37809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419FC7F-2B46-78E9-0998-9CF9D6DBEC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Airline value-chain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C6EAD08-FAC9-D055-C0FA-C269E17A077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50519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57B51CA-2807-6C29-2B90-CFA871364F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Recommendations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34EEECB-63E1-C8A6-24D6-B4D8917E99C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39023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6E3EAE1-BBC4-5944-31D7-A83C0CD5F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95BC013-69F4-5981-6E5E-A7A6AEF9138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06775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C5538A7-A986-60E3-1FFA-52F6C1455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F1AD4B4-DE3D-F875-EC29-07113B7D532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92193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30</Words>
  <Application>Microsoft Office PowerPoint</Application>
  <PresentationFormat>Widescreen</PresentationFormat>
  <Paragraphs>9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Knowledge and information Management skills for the workplace</vt:lpstr>
      <vt:lpstr>Knowledge management systems</vt:lpstr>
      <vt:lpstr>Emirates Airlines systems</vt:lpstr>
      <vt:lpstr>Emirates continued…….</vt:lpstr>
      <vt:lpstr>British Airways systems</vt:lpstr>
      <vt:lpstr>What is a Value chain?</vt:lpstr>
      <vt:lpstr>Airline value-chain</vt:lpstr>
      <vt:lpstr>Recommendations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Knowledge and information Management skills for the workplace</dc:title>
  <dc:creator>jannat rahman</dc:creator>
  <cp:lastModifiedBy>Syed Shahadat Hussain Imran</cp:lastModifiedBy>
  <cp:revision>2</cp:revision>
  <dcterms:created xsi:type="dcterms:W3CDTF">2023-10-28T17:17:14Z</dcterms:created>
  <dcterms:modified xsi:type="dcterms:W3CDTF">2023-11-04T16:10:53Z</dcterms:modified>
</cp:coreProperties>
</file>