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4"/>
  </p:sldMasterIdLst>
  <p:sldIdLst>
    <p:sldId id="256" r:id="rId5"/>
    <p:sldId id="257" r:id="rId6"/>
    <p:sldId id="259" r:id="rId7"/>
    <p:sldId id="260"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AD2BF4-6EA6-41C2-8569-B6466BB16917}" v="28" dt="2019-10-16T15:34:51.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1" autoAdjust="0"/>
    <p:restoredTop sz="94249" autoAdjust="0"/>
  </p:normalViewPr>
  <p:slideViewPr>
    <p:cSldViewPr snapToGrid="0">
      <p:cViewPr varScale="1">
        <p:scale>
          <a:sx n="68" d="100"/>
          <a:sy n="68" d="100"/>
        </p:scale>
        <p:origin x="8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309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589053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32381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291B17-9318-49DB-B28B-6E5994AE9581}"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31359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985695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291B17-9318-49DB-B28B-6E5994AE9581}"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914687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291B17-9318-49DB-B28B-6E5994AE9581}" type="datetime1">
              <a:rPr lang="en-US" smtClean="0"/>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1681937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4628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50506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799882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7046878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65906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753652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74427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571588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78933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291B17-9318-49DB-B28B-6E5994AE9581}" type="datetime1">
              <a:rPr lang="en-US" smtClean="0"/>
              <a:t>10/16/2019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469273664"/>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8-E7D7-436F-9A1D-904B9838CFCA}"/>
              </a:ext>
            </a:extLst>
          </p:cNvPr>
          <p:cNvSpPr>
            <a:spLocks noGrp="1"/>
          </p:cNvSpPr>
          <p:nvPr>
            <p:ph type="ctrTitle"/>
          </p:nvPr>
        </p:nvSpPr>
        <p:spPr/>
        <p:txBody>
          <a:bodyPr/>
          <a:lstStyle/>
          <a:p>
            <a:pPr algn="ctr"/>
            <a:r>
              <a:rPr lang="en-GB" dirty="0">
                <a:latin typeface="Aharoni" panose="020B0604020202020204" pitchFamily="2" charset="-79"/>
                <a:cs typeface="Aharoni" panose="020B0604020202020204" pitchFamily="2" charset="-79"/>
              </a:rPr>
              <a:t>ECAY 60001 Employability and Future Pathways </a:t>
            </a:r>
          </a:p>
        </p:txBody>
      </p:sp>
      <p:sp>
        <p:nvSpPr>
          <p:cNvPr id="3" name="Subtitle 2">
            <a:extLst>
              <a:ext uri="{FF2B5EF4-FFF2-40B4-BE49-F238E27FC236}">
                <a16:creationId xmlns:a16="http://schemas.microsoft.com/office/drawing/2014/main" id="{9F2A01C1-7381-4AD5-95DC-BE497768A01C}"/>
              </a:ext>
            </a:extLst>
          </p:cNvPr>
          <p:cNvSpPr>
            <a:spLocks noGrp="1"/>
          </p:cNvSpPr>
          <p:nvPr>
            <p:ph type="subTitle" idx="1"/>
          </p:nvPr>
        </p:nvSpPr>
        <p:spPr/>
        <p:txBody>
          <a:bodyPr>
            <a:normAutofit/>
          </a:bodyPr>
          <a:lstStyle/>
          <a:p>
            <a:pPr algn="ctr"/>
            <a:r>
              <a:rPr lang="en-GB" sz="4400" dirty="0">
                <a:solidFill>
                  <a:srgbClr val="92D050"/>
                </a:solidFill>
              </a:rPr>
              <a:t>Sarah Marsh 28002939</a:t>
            </a:r>
          </a:p>
        </p:txBody>
      </p:sp>
    </p:spTree>
    <p:extLst>
      <p:ext uri="{BB962C8B-B14F-4D97-AF65-F5344CB8AC3E}">
        <p14:creationId xmlns:p14="http://schemas.microsoft.com/office/powerpoint/2010/main" val="4156138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174A7-6E4C-45F6-894A-B5E4DC7DAF5D}"/>
              </a:ext>
            </a:extLst>
          </p:cNvPr>
          <p:cNvSpPr>
            <a:spLocks noGrp="1"/>
          </p:cNvSpPr>
          <p:nvPr>
            <p:ph type="title"/>
          </p:nvPr>
        </p:nvSpPr>
        <p:spPr/>
        <p:txBody>
          <a:bodyPr/>
          <a:lstStyle/>
          <a:p>
            <a:pPr algn="ctr"/>
            <a:r>
              <a:rPr lang="en-GB" dirty="0"/>
              <a:t>Centre Assistant (Guest Support)</a:t>
            </a:r>
            <a:br>
              <a:rPr lang="en-GB" dirty="0"/>
            </a:br>
            <a:r>
              <a:rPr lang="en-GB" dirty="0"/>
              <a:t>Calon Y Fferi</a:t>
            </a:r>
          </a:p>
        </p:txBody>
      </p:sp>
    </p:spTree>
    <p:extLst>
      <p:ext uri="{BB962C8B-B14F-4D97-AF65-F5344CB8AC3E}">
        <p14:creationId xmlns:p14="http://schemas.microsoft.com/office/powerpoint/2010/main" val="1190943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B8979-8125-445A-BA3F-FE1F8BB82EE8}"/>
              </a:ext>
            </a:extLst>
          </p:cNvPr>
          <p:cNvSpPr>
            <a:spLocks noGrp="1"/>
          </p:cNvSpPr>
          <p:nvPr>
            <p:ph type="title"/>
          </p:nvPr>
        </p:nvSpPr>
        <p:spPr>
          <a:xfrm>
            <a:off x="677334" y="609600"/>
            <a:ext cx="8596668" cy="2768600"/>
          </a:xfrm>
        </p:spPr>
        <p:txBody>
          <a:bodyPr>
            <a:normAutofit fontScale="90000"/>
          </a:bodyPr>
          <a:lstStyle/>
          <a:p>
            <a:r>
              <a:rPr lang="en-GB" dirty="0"/>
              <a:t>Calon Y Fferi Community Centre is in an early stage of development. We are currently looking for a centre assistant whose main priority is meeting the needs of the accommodation guests.   </a:t>
            </a:r>
            <a:r>
              <a:rPr lang="en-GB" sz="1200" dirty="0"/>
              <a:t>(Calon Y Fferi 2019)</a:t>
            </a:r>
            <a:br>
              <a:rPr lang="en-GB" dirty="0"/>
            </a:br>
            <a:br>
              <a:rPr lang="en-GB" dirty="0"/>
            </a:br>
            <a:br>
              <a:rPr lang="en-GB" dirty="0"/>
            </a:br>
            <a:endParaRPr lang="en-GB" dirty="0"/>
          </a:p>
        </p:txBody>
      </p:sp>
    </p:spTree>
    <p:extLst>
      <p:ext uri="{BB962C8B-B14F-4D97-AF65-F5344CB8AC3E}">
        <p14:creationId xmlns:p14="http://schemas.microsoft.com/office/powerpoint/2010/main" val="239994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639F1-9BDE-4FD1-8C1C-AC056B76B05B}"/>
              </a:ext>
            </a:extLst>
          </p:cNvPr>
          <p:cNvSpPr>
            <a:spLocks noGrp="1"/>
          </p:cNvSpPr>
          <p:nvPr>
            <p:ph type="title"/>
          </p:nvPr>
        </p:nvSpPr>
        <p:spPr>
          <a:xfrm>
            <a:off x="677334" y="609600"/>
            <a:ext cx="8596668" cy="3562350"/>
          </a:xfrm>
        </p:spPr>
        <p:txBody>
          <a:bodyPr>
            <a:normAutofit fontScale="90000"/>
          </a:bodyPr>
          <a:lstStyle/>
          <a:p>
            <a:r>
              <a:rPr lang="en-GB" dirty="0"/>
              <a:t>Summary of Essential Skills </a:t>
            </a:r>
            <a:br>
              <a:rPr lang="en-GB" dirty="0"/>
            </a:br>
            <a:r>
              <a:rPr lang="en-GB" sz="1600" dirty="0"/>
              <a:t>Good  oral and written communications skills </a:t>
            </a:r>
            <a:br>
              <a:rPr lang="en-GB" sz="1600" dirty="0"/>
            </a:br>
            <a:r>
              <a:rPr lang="en-GB" sz="1600" dirty="0"/>
              <a:t>Good computer literacy including MS office or equivalent</a:t>
            </a:r>
            <a:br>
              <a:rPr lang="en-GB" sz="1600" dirty="0"/>
            </a:br>
            <a:r>
              <a:rPr lang="en-GB" sz="1600" dirty="0"/>
              <a:t>Good Customer Service Skills</a:t>
            </a:r>
            <a:br>
              <a:rPr lang="en-GB" sz="1600" dirty="0"/>
            </a:br>
            <a:r>
              <a:rPr lang="en-GB" sz="1600" dirty="0"/>
              <a:t>Ability to work flexibly within a team and adapt to the needs of the role</a:t>
            </a:r>
            <a:br>
              <a:rPr lang="en-GB" sz="1600" dirty="0"/>
            </a:br>
            <a:r>
              <a:rPr lang="en-GB" sz="1600" dirty="0"/>
              <a:t>Ability to recognise the importance of and to implement confidentiality and discretion</a:t>
            </a:r>
            <a:br>
              <a:rPr lang="en-GB" sz="1600" dirty="0"/>
            </a:br>
            <a:r>
              <a:rPr lang="en-GB" sz="1600" dirty="0"/>
              <a:t>Good telephone manner </a:t>
            </a:r>
            <a:br>
              <a:rPr lang="en-GB" sz="1600" dirty="0"/>
            </a:br>
            <a:r>
              <a:rPr lang="en-GB" sz="1600" dirty="0"/>
              <a:t>Good time management skills</a:t>
            </a:r>
            <a:br>
              <a:rPr lang="en-GB" sz="1600" dirty="0"/>
            </a:br>
            <a:br>
              <a:rPr lang="en-GB" sz="1600" dirty="0"/>
            </a:br>
            <a:r>
              <a:rPr lang="en-GB" sz="3200" dirty="0"/>
              <a:t>Desirable Skills</a:t>
            </a:r>
            <a:br>
              <a:rPr lang="en-GB" sz="3200" dirty="0"/>
            </a:br>
            <a:r>
              <a:rPr lang="en-GB" sz="1400" dirty="0"/>
              <a:t>Proficiency in spoken and written Welsh</a:t>
            </a:r>
            <a:br>
              <a:rPr lang="en-GB" sz="1400" dirty="0"/>
            </a:br>
            <a:r>
              <a:rPr lang="en-GB" sz="1400" dirty="0"/>
              <a:t>Prior knowledge of issues facing carers and access issues for people with disabilities</a:t>
            </a:r>
            <a:br>
              <a:rPr lang="en-GB" sz="1400" dirty="0"/>
            </a:br>
            <a:r>
              <a:rPr lang="en-GB" sz="1400" dirty="0"/>
              <a:t>Experience in hospitality services</a:t>
            </a:r>
            <a:br>
              <a:rPr lang="en-GB" sz="1400" dirty="0"/>
            </a:br>
            <a:br>
              <a:rPr lang="en-GB" sz="3200" dirty="0"/>
            </a:br>
            <a:br>
              <a:rPr lang="en-GB" sz="1600" dirty="0"/>
            </a:br>
            <a:br>
              <a:rPr lang="en-GB" dirty="0"/>
            </a:br>
            <a:endParaRPr lang="en-GB" dirty="0"/>
          </a:p>
        </p:txBody>
      </p:sp>
    </p:spTree>
    <p:extLst>
      <p:ext uri="{BB962C8B-B14F-4D97-AF65-F5344CB8AC3E}">
        <p14:creationId xmlns:p14="http://schemas.microsoft.com/office/powerpoint/2010/main" val="1775961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C630F-26A0-48DB-A790-52E22430C4E6}"/>
              </a:ext>
            </a:extLst>
          </p:cNvPr>
          <p:cNvSpPr>
            <a:spLocks noGrp="1"/>
          </p:cNvSpPr>
          <p:nvPr>
            <p:ph type="title"/>
          </p:nvPr>
        </p:nvSpPr>
        <p:spPr>
          <a:xfrm>
            <a:off x="677334" y="609599"/>
            <a:ext cx="8596668" cy="3514725"/>
          </a:xfrm>
        </p:spPr>
        <p:txBody>
          <a:bodyPr>
            <a:normAutofit fontScale="90000"/>
          </a:bodyPr>
          <a:lstStyle/>
          <a:p>
            <a:pPr algn="ctr"/>
            <a:r>
              <a:rPr lang="en-GB" dirty="0"/>
              <a:t>Day to day running of the centre</a:t>
            </a:r>
            <a:br>
              <a:rPr lang="en-GB" dirty="0"/>
            </a:br>
            <a:r>
              <a:rPr lang="en-GB" dirty="0"/>
              <a:t>General administrative duties </a:t>
            </a:r>
            <a:br>
              <a:rPr lang="en-GB" dirty="0"/>
            </a:br>
            <a:r>
              <a:rPr lang="en-GB" dirty="0"/>
              <a:t>Taking bookings for the rooms to hire for training and the hot desks</a:t>
            </a:r>
            <a:br>
              <a:rPr lang="en-GB" dirty="0"/>
            </a:br>
            <a:r>
              <a:rPr lang="en-GB" dirty="0"/>
              <a:t>Assisting the manager with diary management, marketing, research and maintaining the Suma buying co-op. </a:t>
            </a:r>
            <a:br>
              <a:rPr lang="en-GB" dirty="0"/>
            </a:br>
            <a:endParaRPr lang="en-GB" dirty="0"/>
          </a:p>
        </p:txBody>
      </p:sp>
    </p:spTree>
    <p:extLst>
      <p:ext uri="{BB962C8B-B14F-4D97-AF65-F5344CB8AC3E}">
        <p14:creationId xmlns:p14="http://schemas.microsoft.com/office/powerpoint/2010/main" val="1220418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B90CD-0114-4CB1-9C32-4205EE672F01}"/>
              </a:ext>
            </a:extLst>
          </p:cNvPr>
          <p:cNvSpPr>
            <a:spLocks noGrp="1"/>
          </p:cNvSpPr>
          <p:nvPr>
            <p:ph type="title"/>
          </p:nvPr>
        </p:nvSpPr>
        <p:spPr>
          <a:xfrm>
            <a:off x="677334" y="609600"/>
            <a:ext cx="8596668" cy="4819650"/>
          </a:xfrm>
        </p:spPr>
        <p:txBody>
          <a:bodyPr>
            <a:normAutofit fontScale="90000"/>
          </a:bodyPr>
          <a:lstStyle/>
          <a:p>
            <a:r>
              <a:rPr lang="en-GB" dirty="0"/>
              <a:t>My transferable  employability skills:-</a:t>
            </a:r>
            <a:br>
              <a:rPr lang="en-GB" dirty="0"/>
            </a:br>
            <a:r>
              <a:rPr lang="en-GB" dirty="0"/>
              <a:t>Read  brief and tasks more closely</a:t>
            </a:r>
            <a:br>
              <a:rPr lang="en-GB" dirty="0"/>
            </a:br>
            <a:r>
              <a:rPr lang="en-GB" dirty="0"/>
              <a:t>Improved Team working techniques</a:t>
            </a:r>
            <a:br>
              <a:rPr lang="en-GB" dirty="0"/>
            </a:br>
            <a:r>
              <a:rPr lang="en-GB" dirty="0"/>
              <a:t>To analyse and use STAR techniques in oral and written situations.  (Leeds University 2019)</a:t>
            </a:r>
            <a:br>
              <a:rPr lang="en-GB" dirty="0"/>
            </a:br>
            <a:r>
              <a:rPr lang="en-GB" dirty="0"/>
              <a:t>To stop disregarding previous experience as irrelevant because it was gained many years ago.</a:t>
            </a:r>
            <a:br>
              <a:rPr lang="en-GB" dirty="0"/>
            </a:br>
            <a:br>
              <a:rPr lang="en-GB" dirty="0"/>
            </a:br>
            <a:br>
              <a:rPr lang="en-GB" dirty="0"/>
            </a:br>
            <a:br>
              <a:rPr lang="en-GB" dirty="0"/>
            </a:br>
            <a:br>
              <a:rPr lang="en-GB" dirty="0"/>
            </a:br>
            <a:br>
              <a:rPr lang="en-GB" dirty="0"/>
            </a:br>
            <a:endParaRPr lang="en-GB" dirty="0"/>
          </a:p>
        </p:txBody>
      </p:sp>
    </p:spTree>
    <p:extLst>
      <p:ext uri="{BB962C8B-B14F-4D97-AF65-F5344CB8AC3E}">
        <p14:creationId xmlns:p14="http://schemas.microsoft.com/office/powerpoint/2010/main" val="1815344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3FC1C-56F6-4DE2-AF98-645833341EAB}"/>
              </a:ext>
            </a:extLst>
          </p:cNvPr>
          <p:cNvSpPr>
            <a:spLocks noGrp="1"/>
          </p:cNvSpPr>
          <p:nvPr>
            <p:ph type="title"/>
          </p:nvPr>
        </p:nvSpPr>
        <p:spPr>
          <a:xfrm>
            <a:off x="677334" y="609599"/>
            <a:ext cx="8596668" cy="4945039"/>
          </a:xfrm>
        </p:spPr>
        <p:txBody>
          <a:bodyPr/>
          <a:lstStyle/>
          <a:p>
            <a:r>
              <a:rPr lang="en-GB" dirty="0"/>
              <a:t>Conclusion</a:t>
            </a:r>
            <a:br>
              <a:rPr lang="en-GB" dirty="0"/>
            </a:br>
            <a:br>
              <a:rPr lang="en-GB" dirty="0"/>
            </a:br>
            <a:r>
              <a:rPr lang="en-GB" dirty="0"/>
              <a:t>Never to old to learn new skills</a:t>
            </a:r>
            <a:br>
              <a:rPr lang="en-GB" dirty="0"/>
            </a:br>
            <a:r>
              <a:rPr lang="en-GB" dirty="0"/>
              <a:t>There is a need to keep updated.</a:t>
            </a:r>
            <a:br>
              <a:rPr lang="en-GB" dirty="0"/>
            </a:br>
            <a:r>
              <a:rPr lang="en-GB" dirty="0"/>
              <a:t>There is a need to manage my expectations when applying for roles.</a:t>
            </a:r>
            <a:br>
              <a:rPr lang="en-GB" dirty="0"/>
            </a:br>
            <a:endParaRPr lang="en-GB" dirty="0"/>
          </a:p>
        </p:txBody>
      </p:sp>
    </p:spTree>
    <p:extLst>
      <p:ext uri="{BB962C8B-B14F-4D97-AF65-F5344CB8AC3E}">
        <p14:creationId xmlns:p14="http://schemas.microsoft.com/office/powerpoint/2010/main" val="15167830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10" ma:contentTypeDescription="Create a new document." ma:contentTypeScope="" ma:versionID="79e801dcec67dbf85bd1b86308ad7a61">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b3413f8757ae8b1e6b115937ab6a300c"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1D26FE-CCCD-4339-9CE3-BB30DFF28981}">
  <ds:schemaRefs>
    <ds:schemaRef ds:uri="http://schemas.microsoft.com/office/2006/documentManagement/types"/>
    <ds:schemaRef ds:uri="http://purl.org/dc/elements/1.1/"/>
    <ds:schemaRef ds:uri="http://schemas.microsoft.com/office/2006/metadata/properties"/>
    <ds:schemaRef ds:uri="http://purl.org/dc/terms/"/>
    <ds:schemaRef ds:uri="e5b087ed-fd45-4b48-bae7-5ede8327259a"/>
    <ds:schemaRef ds:uri="http://purl.org/dc/dcmitype/"/>
    <ds:schemaRef ds:uri="http://schemas.microsoft.com/office/infopath/2007/PartnerControls"/>
    <ds:schemaRef ds:uri="http://schemas.openxmlformats.org/package/2006/metadata/core-properties"/>
    <ds:schemaRef ds:uri="009d2e54-86c4-4f39-be94-35164ff440f7"/>
    <ds:schemaRef ds:uri="http://www.w3.org/XML/1998/namespace"/>
  </ds:schemaRefs>
</ds:datastoreItem>
</file>

<file path=customXml/itemProps2.xml><?xml version="1.0" encoding="utf-8"?>
<ds:datastoreItem xmlns:ds="http://schemas.openxmlformats.org/officeDocument/2006/customXml" ds:itemID="{4BC92076-B5AE-4E30-BEB0-C162402AC275}">
  <ds:schemaRefs>
    <ds:schemaRef ds:uri="http://schemas.microsoft.com/sharepoint/v3/contenttype/forms"/>
  </ds:schemaRefs>
</ds:datastoreItem>
</file>

<file path=customXml/itemProps3.xml><?xml version="1.0" encoding="utf-8"?>
<ds:datastoreItem xmlns:ds="http://schemas.openxmlformats.org/officeDocument/2006/customXml" ds:itemID="{832B0984-29E4-47C9-9F5F-66F920D8AA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72</TotalTime>
  <Words>71</Words>
  <Application>Microsoft Office PowerPoint</Application>
  <PresentationFormat>Widescreen</PresentationFormat>
  <Paragraphs>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Aharoni</vt:lpstr>
      <vt:lpstr>Arial</vt:lpstr>
      <vt:lpstr>Trebuchet MS</vt:lpstr>
      <vt:lpstr>Wingdings 3</vt:lpstr>
      <vt:lpstr>Facet</vt:lpstr>
      <vt:lpstr>ECAY 60001 Employability and Future Pathways </vt:lpstr>
      <vt:lpstr>Centre Assistant (Guest Support) Calon Y Fferi</vt:lpstr>
      <vt:lpstr>Calon Y Fferi Community Centre is in an early stage of development. We are currently looking for a centre assistant whose main priority is meeting the needs of the accommodation guests.   (Calon Y Fferi 2019)   </vt:lpstr>
      <vt:lpstr>Summary of Essential Skills  Good  oral and written communications skills  Good computer literacy including MS office or equivalent Good Customer Service Skills Ability to work flexibly within a team and adapt to the needs of the role Ability to recognise the importance of and to implement confidentiality and discretion Good telephone manner  Good time management skills  Desirable Skills Proficiency in spoken and written Welsh Prior knowledge of issues facing carers and access issues for people with disabilities Experience in hospitality services    </vt:lpstr>
      <vt:lpstr>Day to day running of the centre General administrative duties  Taking bookings for the rooms to hire for training and the hot desks Assisting the manager with diary management, marketing, research and maintaining the Suma buying co-op.  </vt:lpstr>
      <vt:lpstr>My transferable  employability skills:- Read  brief and tasks more closely Improved Team working techniques To analyse and use STAR techniques in oral and written situations.  (Leeds University 2019) To stop disregarding previous experience as irrelevant because it was gained many years ago.      </vt:lpstr>
      <vt:lpstr>Conclusion  Never to old to learn new skills There is a need to keep updated. There is a need to manage my expectations when applying for roles.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 60001 Employability and Future Pathways</dc:title>
  <dc:creator>Sarah Marsh (28002939)</dc:creator>
  <cp:lastModifiedBy>Sarah Marsh (28002939)</cp:lastModifiedBy>
  <cp:revision>2</cp:revision>
  <dcterms:created xsi:type="dcterms:W3CDTF">2019-10-16T14:22:32Z</dcterms:created>
  <dcterms:modified xsi:type="dcterms:W3CDTF">2019-10-16T15:49:04Z</dcterms:modified>
</cp:coreProperties>
</file>