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72" r:id="rId2"/>
    <p:sldMasterId id="2147483792" r:id="rId3"/>
  </p:sldMasterIdLst>
  <p:notesMasterIdLst>
    <p:notesMasterId r:id="rId16"/>
  </p:notesMasterIdLst>
  <p:sldIdLst>
    <p:sldId id="256" r:id="rId4"/>
    <p:sldId id="260" r:id="rId5"/>
    <p:sldId id="259" r:id="rId6"/>
    <p:sldId id="261" r:id="rId7"/>
    <p:sldId id="271" r:id="rId8"/>
    <p:sldId id="272" r:id="rId9"/>
    <p:sldId id="264" r:id="rId10"/>
    <p:sldId id="258" r:id="rId11"/>
    <p:sldId id="267" r:id="rId12"/>
    <p:sldId id="268" r:id="rId13"/>
    <p:sldId id="270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0BEC74-E913-4C48-9EB6-99ADE3F562B6}" v="76" dt="2021-10-11T20:16:21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865"/>
  </p:normalViewPr>
  <p:slideViewPr>
    <p:cSldViewPr snapToGrid="0" snapToObjects="1">
      <p:cViewPr varScale="1">
        <p:scale>
          <a:sx n="121" d="100"/>
          <a:sy n="121" d="100"/>
        </p:scale>
        <p:origin x="20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6/11/relationships/changesInfo" Target="changesInfos/changesInfo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Sefa (2112523)" userId="S::2112523@student.uwtsd.ac.uk::ca8bc50f-fcb0-4d13-8ea7-80e12c349424" providerId="AD" clId="Web-{F0771022-2693-4B79-A708-A9A6B0A371FA}"/>
    <pc:docChg chg="addSld delSld modSld addMainMaster">
      <pc:chgData name="Albert Sefa (2112523)" userId="S::2112523@student.uwtsd.ac.uk::ca8bc50f-fcb0-4d13-8ea7-80e12c349424" providerId="AD" clId="Web-{F0771022-2693-4B79-A708-A9A6B0A371FA}" dt="2021-10-10T10:27:52.493" v="228"/>
      <pc:docMkLst>
        <pc:docMk/>
      </pc:docMkLst>
      <pc:sldChg chg="addSp delSp modSp mod setBg setClrOvrMap">
        <pc:chgData name="Albert Sefa (2112523)" userId="S::2112523@student.uwtsd.ac.uk::ca8bc50f-fcb0-4d13-8ea7-80e12c349424" providerId="AD" clId="Web-{F0771022-2693-4B79-A708-A9A6B0A371FA}" dt="2021-10-10T10:24:06.848" v="207" actId="20577"/>
        <pc:sldMkLst>
          <pc:docMk/>
          <pc:sldMk cId="3270750626" sldId="256"/>
        </pc:sldMkLst>
        <pc:spChg chg="mod">
          <ac:chgData name="Albert Sefa (2112523)" userId="S::2112523@student.uwtsd.ac.uk::ca8bc50f-fcb0-4d13-8ea7-80e12c349424" providerId="AD" clId="Web-{F0771022-2693-4B79-A708-A9A6B0A371FA}" dt="2021-10-10T10:04:45.009" v="65"/>
          <ac:spMkLst>
            <pc:docMk/>
            <pc:sldMk cId="3270750626" sldId="256"/>
            <ac:spMk id="2" creationId="{4BC2CA50-3AB7-6B49-AAC5-6013D2DDFC5B}"/>
          </ac:spMkLst>
        </pc:spChg>
        <pc:spChg chg="mod">
          <ac:chgData name="Albert Sefa (2112523)" userId="S::2112523@student.uwtsd.ac.uk::ca8bc50f-fcb0-4d13-8ea7-80e12c349424" providerId="AD" clId="Web-{F0771022-2693-4B79-A708-A9A6B0A371FA}" dt="2021-10-10T10:24:06.848" v="207" actId="20577"/>
          <ac:spMkLst>
            <pc:docMk/>
            <pc:sldMk cId="3270750626" sldId="256"/>
            <ac:spMk id="3" creationId="{1245D4E7-A6EE-044C-B22F-E27550F54EE7}"/>
          </ac:spMkLst>
        </pc:spChg>
        <pc:spChg chg="add del">
          <ac:chgData name="Albert Sefa (2112523)" userId="S::2112523@student.uwtsd.ac.uk::ca8bc50f-fcb0-4d13-8ea7-80e12c349424" providerId="AD" clId="Web-{F0771022-2693-4B79-A708-A9A6B0A371FA}" dt="2021-10-10T10:03:01.302" v="63"/>
          <ac:spMkLst>
            <pc:docMk/>
            <pc:sldMk cId="3270750626" sldId="256"/>
            <ac:spMk id="5" creationId="{50496C6C-A85F-426B-9ED1-3444166CE4E1}"/>
          </ac:spMkLst>
        </pc:spChg>
        <pc:spChg chg="add del">
          <ac:chgData name="Albert Sefa (2112523)" userId="S::2112523@student.uwtsd.ac.uk::ca8bc50f-fcb0-4d13-8ea7-80e12c349424" providerId="AD" clId="Web-{F0771022-2693-4B79-A708-A9A6B0A371FA}" dt="2021-10-10T10:02:54.208" v="61"/>
          <ac:spMkLst>
            <pc:docMk/>
            <pc:sldMk cId="3270750626" sldId="256"/>
            <ac:spMk id="8" creationId="{E770CA6A-B3B0-4826-A91F-B2B1F8922026}"/>
          </ac:spMkLst>
        </pc:spChg>
        <pc:spChg chg="add del">
          <ac:chgData name="Albert Sefa (2112523)" userId="S::2112523@student.uwtsd.ac.uk::ca8bc50f-fcb0-4d13-8ea7-80e12c349424" providerId="AD" clId="Web-{F0771022-2693-4B79-A708-A9A6B0A371FA}" dt="2021-10-10T10:04:45.009" v="65"/>
          <ac:spMkLst>
            <pc:docMk/>
            <pc:sldMk cId="3270750626" sldId="256"/>
            <ac:spMk id="11" creationId="{934B872D-6FE9-472A-9E92-342E41DA7C2B}"/>
          </ac:spMkLst>
        </pc:spChg>
        <pc:spChg chg="add del">
          <ac:chgData name="Albert Sefa (2112523)" userId="S::2112523@student.uwtsd.ac.uk::ca8bc50f-fcb0-4d13-8ea7-80e12c349424" providerId="AD" clId="Web-{F0771022-2693-4B79-A708-A9A6B0A371FA}" dt="2021-10-10T10:04:45.009" v="65"/>
          <ac:spMkLst>
            <pc:docMk/>
            <pc:sldMk cId="3270750626" sldId="256"/>
            <ac:spMk id="13" creationId="{488DEBA6-2ED2-4FED-8AAB-2F855348DDCC}"/>
          </ac:spMkLst>
        </pc:spChg>
        <pc:spChg chg="add">
          <ac:chgData name="Albert Sefa (2112523)" userId="S::2112523@student.uwtsd.ac.uk::ca8bc50f-fcb0-4d13-8ea7-80e12c349424" providerId="AD" clId="Web-{F0771022-2693-4B79-A708-A9A6B0A371FA}" dt="2021-10-10T10:04:45.009" v="65"/>
          <ac:spMkLst>
            <pc:docMk/>
            <pc:sldMk cId="3270750626" sldId="256"/>
            <ac:spMk id="19" creationId="{E770CA6A-B3B0-4826-A91F-B2B1F8922026}"/>
          </ac:spMkLst>
        </pc:spChg>
        <pc:picChg chg="add mod">
          <ac:chgData name="Albert Sefa (2112523)" userId="S::2112523@student.uwtsd.ac.uk::ca8bc50f-fcb0-4d13-8ea7-80e12c349424" providerId="AD" clId="Web-{F0771022-2693-4B79-A708-A9A6B0A371FA}" dt="2021-10-10T10:18:26.388" v="159" actId="1076"/>
          <ac:picMkLst>
            <pc:docMk/>
            <pc:sldMk cId="3270750626" sldId="256"/>
            <ac:picMk id="4" creationId="{523753A3-0CCF-42BA-A1F4-993CCE8671A9}"/>
          </ac:picMkLst>
        </pc:picChg>
        <pc:picChg chg="add del">
          <ac:chgData name="Albert Sefa (2112523)" userId="S::2112523@student.uwtsd.ac.uk::ca8bc50f-fcb0-4d13-8ea7-80e12c349424" providerId="AD" clId="Web-{F0771022-2693-4B79-A708-A9A6B0A371FA}" dt="2021-10-10T10:03:01.302" v="63"/>
          <ac:picMkLst>
            <pc:docMk/>
            <pc:sldMk cId="3270750626" sldId="256"/>
            <ac:picMk id="7" creationId="{D912EF34-0253-41FD-9940-D8FBB7DE74B1}"/>
          </ac:picMkLst>
        </pc:picChg>
        <pc:picChg chg="add del">
          <ac:chgData name="Albert Sefa (2112523)" userId="S::2112523@student.uwtsd.ac.uk::ca8bc50f-fcb0-4d13-8ea7-80e12c349424" providerId="AD" clId="Web-{F0771022-2693-4B79-A708-A9A6B0A371FA}" dt="2021-10-10T10:04:45.009" v="65"/>
          <ac:picMkLst>
            <pc:docMk/>
            <pc:sldMk cId="3270750626" sldId="256"/>
            <ac:picMk id="9" creationId="{9A22DDE2-FB2D-421B-B377-F9AD495CE9BB}"/>
          </ac:picMkLst>
        </pc:picChg>
        <pc:picChg chg="add del">
          <ac:chgData name="Albert Sefa (2112523)" userId="S::2112523@student.uwtsd.ac.uk::ca8bc50f-fcb0-4d13-8ea7-80e12c349424" providerId="AD" clId="Web-{F0771022-2693-4B79-A708-A9A6B0A371FA}" dt="2021-10-10T10:02:54.208" v="61"/>
          <ac:picMkLst>
            <pc:docMk/>
            <pc:sldMk cId="3270750626" sldId="256"/>
            <ac:picMk id="10" creationId="{3C51B9DA-B0CC-480A-8EA5-4D5C3E0515B9}"/>
          </ac:picMkLst>
        </pc:picChg>
        <pc:picChg chg="add del">
          <ac:chgData name="Albert Sefa (2112523)" userId="S::2112523@student.uwtsd.ac.uk::ca8bc50f-fcb0-4d13-8ea7-80e12c349424" providerId="AD" clId="Web-{F0771022-2693-4B79-A708-A9A6B0A371FA}" dt="2021-10-10T10:04:45.009" v="65"/>
          <ac:picMkLst>
            <pc:docMk/>
            <pc:sldMk cId="3270750626" sldId="256"/>
            <ac:picMk id="14" creationId="{32162F0F-A9B7-409A-AD12-ADD441861C0B}"/>
          </ac:picMkLst>
        </pc:picChg>
        <pc:picChg chg="add mod">
          <ac:chgData name="Albert Sefa (2112523)" userId="S::2112523@student.uwtsd.ac.uk::ca8bc50f-fcb0-4d13-8ea7-80e12c349424" providerId="AD" clId="Web-{F0771022-2693-4B79-A708-A9A6B0A371FA}" dt="2021-10-10T10:20:31.781" v="166" actId="1076"/>
          <ac:picMkLst>
            <pc:docMk/>
            <pc:sldMk cId="3270750626" sldId="256"/>
            <ac:picMk id="15" creationId="{99A05CAE-0E63-4638-BFFD-B08040EFC99C}"/>
          </ac:picMkLst>
        </pc:picChg>
        <pc:picChg chg="add mod">
          <ac:chgData name="Albert Sefa (2112523)" userId="S::2112523@student.uwtsd.ac.uk::ca8bc50f-fcb0-4d13-8ea7-80e12c349424" providerId="AD" clId="Web-{F0771022-2693-4B79-A708-A9A6B0A371FA}" dt="2021-10-10T10:20:30.516" v="165" actId="1076"/>
          <ac:picMkLst>
            <pc:docMk/>
            <pc:sldMk cId="3270750626" sldId="256"/>
            <ac:picMk id="16" creationId="{ACEA80A8-EEBC-4AE3-A7D9-0DA222CEAF9B}"/>
          </ac:picMkLst>
        </pc:picChg>
        <pc:picChg chg="add">
          <ac:chgData name="Albert Sefa (2112523)" userId="S::2112523@student.uwtsd.ac.uk::ca8bc50f-fcb0-4d13-8ea7-80e12c349424" providerId="AD" clId="Web-{F0771022-2693-4B79-A708-A9A6B0A371FA}" dt="2021-10-10T10:04:45.009" v="65"/>
          <ac:picMkLst>
            <pc:docMk/>
            <pc:sldMk cId="3270750626" sldId="256"/>
            <ac:picMk id="21" creationId="{3C51B9DA-B0CC-480A-8EA5-4D5C3E0515B9}"/>
          </ac:picMkLst>
        </pc:picChg>
        <pc:cxnChg chg="add del">
          <ac:chgData name="Albert Sefa (2112523)" userId="S::2112523@student.uwtsd.ac.uk::ca8bc50f-fcb0-4d13-8ea7-80e12c349424" providerId="AD" clId="Web-{F0771022-2693-4B79-A708-A9A6B0A371FA}" dt="2021-10-10T10:03:01.302" v="63"/>
          <ac:cxnSpMkLst>
            <pc:docMk/>
            <pc:sldMk cId="3270750626" sldId="256"/>
            <ac:cxnSpMk id="6" creationId="{AD0EF22F-5D3C-4240-8C32-1B20803E5A89}"/>
          </ac:cxnSpMkLst>
        </pc:cxnChg>
        <pc:cxnChg chg="add del">
          <ac:chgData name="Albert Sefa (2112523)" userId="S::2112523@student.uwtsd.ac.uk::ca8bc50f-fcb0-4d13-8ea7-80e12c349424" providerId="AD" clId="Web-{F0771022-2693-4B79-A708-A9A6B0A371FA}" dt="2021-10-10T10:02:54.208" v="61"/>
          <ac:cxnSpMkLst>
            <pc:docMk/>
            <pc:sldMk cId="3270750626" sldId="256"/>
            <ac:cxnSpMk id="12" creationId="{6FE641DB-A503-41DE-ACA6-36B41C6C2BE9}"/>
          </ac:cxnSpMkLst>
        </pc:cxnChg>
        <pc:cxnChg chg="add">
          <ac:chgData name="Albert Sefa (2112523)" userId="S::2112523@student.uwtsd.ac.uk::ca8bc50f-fcb0-4d13-8ea7-80e12c349424" providerId="AD" clId="Web-{F0771022-2693-4B79-A708-A9A6B0A371FA}" dt="2021-10-10T10:04:45.009" v="65"/>
          <ac:cxnSpMkLst>
            <pc:docMk/>
            <pc:sldMk cId="3270750626" sldId="256"/>
            <ac:cxnSpMk id="23" creationId="{6FE641DB-A503-41DE-ACA6-36B41C6C2BE9}"/>
          </ac:cxnSpMkLst>
        </pc:cxnChg>
      </pc:sldChg>
      <pc:sldChg chg="delSp modSp">
        <pc:chgData name="Albert Sefa (2112523)" userId="S::2112523@student.uwtsd.ac.uk::ca8bc50f-fcb0-4d13-8ea7-80e12c349424" providerId="AD" clId="Web-{F0771022-2693-4B79-A708-A9A6B0A371FA}" dt="2021-10-10T10:17:26.528" v="147" actId="20577"/>
        <pc:sldMkLst>
          <pc:docMk/>
          <pc:sldMk cId="3618074466" sldId="259"/>
        </pc:sldMkLst>
        <pc:spChg chg="mod">
          <ac:chgData name="Albert Sefa (2112523)" userId="S::2112523@student.uwtsd.ac.uk::ca8bc50f-fcb0-4d13-8ea7-80e12c349424" providerId="AD" clId="Web-{F0771022-2693-4B79-A708-A9A6B0A371FA}" dt="2021-10-10T10:17:26.528" v="147" actId="20577"/>
          <ac:spMkLst>
            <pc:docMk/>
            <pc:sldMk cId="3618074466" sldId="259"/>
            <ac:spMk id="3" creationId="{D2928CE9-AFA4-DD44-889A-E6CD12D813A6}"/>
          </ac:spMkLst>
        </pc:spChg>
        <pc:picChg chg="del">
          <ac:chgData name="Albert Sefa (2112523)" userId="S::2112523@student.uwtsd.ac.uk::ca8bc50f-fcb0-4d13-8ea7-80e12c349424" providerId="AD" clId="Web-{F0771022-2693-4B79-A708-A9A6B0A371FA}" dt="2021-10-10T10:17:20.652" v="142"/>
          <ac:picMkLst>
            <pc:docMk/>
            <pc:sldMk cId="3618074466" sldId="259"/>
            <ac:picMk id="8" creationId="{D7959D3D-5B3F-2F4C-8656-6EC812136368}"/>
          </ac:picMkLst>
        </pc:picChg>
      </pc:sldChg>
      <pc:sldChg chg="addSp delSp modSp addAnim delAnim modAnim">
        <pc:chgData name="Albert Sefa (2112523)" userId="S::2112523@student.uwtsd.ac.uk::ca8bc50f-fcb0-4d13-8ea7-80e12c349424" providerId="AD" clId="Web-{F0771022-2693-4B79-A708-A9A6B0A371FA}" dt="2021-10-10T10:27:52.493" v="228"/>
        <pc:sldMkLst>
          <pc:docMk/>
          <pc:sldMk cId="3665189083" sldId="260"/>
        </pc:sldMkLst>
        <pc:spChg chg="mod">
          <ac:chgData name="Albert Sefa (2112523)" userId="S::2112523@student.uwtsd.ac.uk::ca8bc50f-fcb0-4d13-8ea7-80e12c349424" providerId="AD" clId="Web-{F0771022-2693-4B79-A708-A9A6B0A371FA}" dt="2021-10-10T10:17:00.105" v="134" actId="20577"/>
          <ac:spMkLst>
            <pc:docMk/>
            <pc:sldMk cId="3665189083" sldId="260"/>
            <ac:spMk id="3" creationId="{99C56188-E911-4B4B-BEE8-D2FC3DE16D6D}"/>
          </ac:spMkLst>
        </pc:spChg>
        <pc:picChg chg="add mod">
          <ac:chgData name="Albert Sefa (2112523)" userId="S::2112523@student.uwtsd.ac.uk::ca8bc50f-fcb0-4d13-8ea7-80e12c349424" providerId="AD" clId="Web-{F0771022-2693-4B79-A708-A9A6B0A371FA}" dt="2021-10-10T10:26:07.444" v="215" actId="1076"/>
          <ac:picMkLst>
            <pc:docMk/>
            <pc:sldMk cId="3665189083" sldId="260"/>
            <ac:picMk id="5" creationId="{09D969F3-5217-4B2D-94A4-A63128E5F1D3}"/>
          </ac:picMkLst>
        </pc:picChg>
        <pc:picChg chg="del">
          <ac:chgData name="Albert Sefa (2112523)" userId="S::2112523@student.uwtsd.ac.uk::ca8bc50f-fcb0-4d13-8ea7-80e12c349424" providerId="AD" clId="Web-{F0771022-2693-4B79-A708-A9A6B0A371FA}" dt="2021-10-10T10:16:50.761" v="125"/>
          <ac:picMkLst>
            <pc:docMk/>
            <pc:sldMk cId="3665189083" sldId="260"/>
            <ac:picMk id="6" creationId="{3708BA68-C638-EB42-9FA1-0AEE4B10D2DD}"/>
          </ac:picMkLst>
        </pc:picChg>
      </pc:sldChg>
      <pc:sldChg chg="addSp delSp modSp">
        <pc:chgData name="Albert Sefa (2112523)" userId="S::2112523@student.uwtsd.ac.uk::ca8bc50f-fcb0-4d13-8ea7-80e12c349424" providerId="AD" clId="Web-{F0771022-2693-4B79-A708-A9A6B0A371FA}" dt="2021-10-10T10:17:16.731" v="141" actId="20577"/>
        <pc:sldMkLst>
          <pc:docMk/>
          <pc:sldMk cId="707173385" sldId="261"/>
        </pc:sldMkLst>
        <pc:spChg chg="mod">
          <ac:chgData name="Albert Sefa (2112523)" userId="S::2112523@student.uwtsd.ac.uk::ca8bc50f-fcb0-4d13-8ea7-80e12c349424" providerId="AD" clId="Web-{F0771022-2693-4B79-A708-A9A6B0A371FA}" dt="2021-10-10T10:17:16.731" v="141" actId="20577"/>
          <ac:spMkLst>
            <pc:docMk/>
            <pc:sldMk cId="707173385" sldId="261"/>
            <ac:spMk id="3" creationId="{87316DFF-F294-9449-A7DB-0942B5EF7B4E}"/>
          </ac:spMkLst>
        </pc:spChg>
        <pc:spChg chg="add del">
          <ac:chgData name="Albert Sefa (2112523)" userId="S::2112523@student.uwtsd.ac.uk::ca8bc50f-fcb0-4d13-8ea7-80e12c349424" providerId="AD" clId="Web-{F0771022-2693-4B79-A708-A9A6B0A371FA}" dt="2021-10-10T09:51:02.317" v="4"/>
          <ac:spMkLst>
            <pc:docMk/>
            <pc:sldMk cId="707173385" sldId="261"/>
            <ac:spMk id="6" creationId="{ADE53B45-E395-493E-B248-93EF9EB5858E}"/>
          </ac:spMkLst>
        </pc:spChg>
        <pc:picChg chg="del mod">
          <ac:chgData name="Albert Sefa (2112523)" userId="S::2112523@student.uwtsd.ac.uk::ca8bc50f-fcb0-4d13-8ea7-80e12c349424" providerId="AD" clId="Web-{F0771022-2693-4B79-A708-A9A6B0A371FA}" dt="2021-10-10T10:17:10.871" v="135"/>
          <ac:picMkLst>
            <pc:docMk/>
            <pc:sldMk cId="707173385" sldId="261"/>
            <ac:picMk id="5" creationId="{F86C6624-8D8E-CB48-B515-FEFFC33F55BF}"/>
          </ac:picMkLst>
        </pc:picChg>
      </pc:sldChg>
      <pc:sldChg chg="new del">
        <pc:chgData name="Albert Sefa (2112523)" userId="S::2112523@student.uwtsd.ac.uk::ca8bc50f-fcb0-4d13-8ea7-80e12c349424" providerId="AD" clId="Web-{F0771022-2693-4B79-A708-A9A6B0A371FA}" dt="2021-10-10T10:07:12.293" v="113"/>
        <pc:sldMkLst>
          <pc:docMk/>
          <pc:sldMk cId="809475162" sldId="262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07:02.793" v="112"/>
        <pc:sldMkLst>
          <pc:docMk/>
          <pc:sldMk cId="468134828" sldId="263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07:37.199" v="114"/>
        <pc:sldMkLst>
          <pc:docMk/>
          <pc:sldMk cId="1017382496" sldId="264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07:47.278" v="115"/>
        <pc:sldMkLst>
          <pc:docMk/>
          <pc:sldMk cId="4258805225" sldId="265"/>
        </pc:sldMkLst>
      </pc:sldChg>
      <pc:sldChg chg="add del">
        <pc:chgData name="Albert Sefa (2112523)" userId="S::2112523@student.uwtsd.ac.uk::ca8bc50f-fcb0-4d13-8ea7-80e12c349424" providerId="AD" clId="Web-{F0771022-2693-4B79-A708-A9A6B0A371FA}" dt="2021-10-10T10:15:01.462" v="117"/>
        <pc:sldMkLst>
          <pc:docMk/>
          <pc:sldMk cId="3445600973" sldId="266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15:40.791" v="118"/>
        <pc:sldMkLst>
          <pc:docMk/>
          <pc:sldMk cId="3742937714" sldId="266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16:06.307" v="119"/>
        <pc:sldMkLst>
          <pc:docMk/>
          <pc:sldMk cId="2062059617" sldId="267"/>
        </pc:sldMkLst>
      </pc:sldChg>
      <pc:sldChg chg="add">
        <pc:chgData name="Albert Sefa (2112523)" userId="S::2112523@student.uwtsd.ac.uk::ca8bc50f-fcb0-4d13-8ea7-80e12c349424" providerId="AD" clId="Web-{F0771022-2693-4B79-A708-A9A6B0A371FA}" dt="2021-10-10T10:16:14.761" v="120"/>
        <pc:sldMkLst>
          <pc:docMk/>
          <pc:sldMk cId="4027657338" sldId="268"/>
        </pc:sldMkLst>
      </pc:sldChg>
      <pc:sldMasterChg chg="add addSldLayout">
        <pc:chgData name="Albert Sefa (2112523)" userId="S::2112523@student.uwtsd.ac.uk::ca8bc50f-fcb0-4d13-8ea7-80e12c349424" providerId="AD" clId="Web-{F0771022-2693-4B79-A708-A9A6B0A371FA}" dt="2021-10-10T10:07:02.793" v="112"/>
        <pc:sldMasterMkLst>
          <pc:docMk/>
          <pc:sldMasterMk cId="2108804141" sldId="2147483672"/>
        </pc:sldMasterMkLst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1930324896" sldId="2147483673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551058821" sldId="2147483674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2250166412" sldId="2147483675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1201466164" sldId="2147483676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3615183232" sldId="2147483677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952180614" sldId="2147483678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2120098765" sldId="2147483679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4022220156" sldId="2147483680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1373409730" sldId="2147483681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3981306318" sldId="2147483682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7:02.793" v="112"/>
          <pc:sldLayoutMkLst>
            <pc:docMk/>
            <pc:sldMasterMk cId="2108804141" sldId="2147483672"/>
            <pc:sldLayoutMk cId="159467669" sldId="2147483683"/>
          </pc:sldLayoutMkLst>
        </pc:sldLayoutChg>
      </pc:sldMasterChg>
      <pc:sldMasterChg chg="add addSldLayout">
        <pc:chgData name="Albert Sefa (2112523)" userId="S::2112523@student.uwtsd.ac.uk::ca8bc50f-fcb0-4d13-8ea7-80e12c349424" providerId="AD" clId="Web-{F0771022-2693-4B79-A708-A9A6B0A371FA}" dt="2021-10-10T10:09:53.593" v="116"/>
        <pc:sldMasterMkLst>
          <pc:docMk/>
          <pc:sldMasterMk cId="3323150537" sldId="2147483792"/>
        </pc:sldMasterMkLst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3924820107" sldId="2147483793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2435922649" sldId="2147483794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2665052160" sldId="2147483795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1824536684" sldId="2147483796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3226592348" sldId="2147483797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1371088416" sldId="2147483798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3636408320" sldId="2147483799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2746226005" sldId="2147483800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3704554436" sldId="2147483801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2406749321" sldId="2147483802"/>
          </pc:sldLayoutMkLst>
        </pc:sldLayoutChg>
        <pc:sldLayoutChg chg="add">
          <pc:chgData name="Albert Sefa (2112523)" userId="S::2112523@student.uwtsd.ac.uk::ca8bc50f-fcb0-4d13-8ea7-80e12c349424" providerId="AD" clId="Web-{F0771022-2693-4B79-A708-A9A6B0A371FA}" dt="2021-10-10T10:09:53.593" v="116"/>
          <pc:sldLayoutMkLst>
            <pc:docMk/>
            <pc:sldMasterMk cId="3323150537" sldId="2147483792"/>
            <pc:sldLayoutMk cId="2194738967" sldId="2147483803"/>
          </pc:sldLayoutMkLst>
        </pc:sldLayoutChg>
      </pc:sldMasterChg>
    </pc:docChg>
  </pc:docChgLst>
  <pc:docChgLst>
    <pc:chgData name="Albert Sefa (2112523)" userId="ca8bc50f-fcb0-4d13-8ea7-80e12c349424" providerId="ADAL" clId="{3C0BEC74-E913-4C48-9EB6-99ADE3F562B6}"/>
    <pc:docChg chg="undo redo custSel addSld delSld modSld sldOrd">
      <pc:chgData name="Albert Sefa (2112523)" userId="ca8bc50f-fcb0-4d13-8ea7-80e12c349424" providerId="ADAL" clId="{3C0BEC74-E913-4C48-9EB6-99ADE3F562B6}" dt="2021-10-11T20:16:26.908" v="1257" actId="20577"/>
      <pc:docMkLst>
        <pc:docMk/>
      </pc:docMkLst>
      <pc:sldChg chg="modSp mod">
        <pc:chgData name="Albert Sefa (2112523)" userId="ca8bc50f-fcb0-4d13-8ea7-80e12c349424" providerId="ADAL" clId="{3C0BEC74-E913-4C48-9EB6-99ADE3F562B6}" dt="2021-10-11T20:05:44.095" v="1255" actId="20577"/>
        <pc:sldMkLst>
          <pc:docMk/>
          <pc:sldMk cId="3270750626" sldId="256"/>
        </pc:sldMkLst>
        <pc:spChg chg="mod">
          <ac:chgData name="Albert Sefa (2112523)" userId="ca8bc50f-fcb0-4d13-8ea7-80e12c349424" providerId="ADAL" clId="{3C0BEC74-E913-4C48-9EB6-99ADE3F562B6}" dt="2021-10-10T19:43:12.985" v="1203" actId="1076"/>
          <ac:spMkLst>
            <pc:docMk/>
            <pc:sldMk cId="3270750626" sldId="256"/>
            <ac:spMk id="2" creationId="{4BC2CA50-3AB7-6B49-AAC5-6013D2DDFC5B}"/>
          </ac:spMkLst>
        </pc:spChg>
        <pc:spChg chg="mod">
          <ac:chgData name="Albert Sefa (2112523)" userId="ca8bc50f-fcb0-4d13-8ea7-80e12c349424" providerId="ADAL" clId="{3C0BEC74-E913-4C48-9EB6-99ADE3F562B6}" dt="2021-10-11T20:05:44.095" v="1255" actId="20577"/>
          <ac:spMkLst>
            <pc:docMk/>
            <pc:sldMk cId="3270750626" sldId="256"/>
            <ac:spMk id="3" creationId="{1245D4E7-A6EE-044C-B22F-E27550F54EE7}"/>
          </ac:spMkLst>
        </pc:spChg>
        <pc:picChg chg="mod">
          <ac:chgData name="Albert Sefa (2112523)" userId="ca8bc50f-fcb0-4d13-8ea7-80e12c349424" providerId="ADAL" clId="{3C0BEC74-E913-4C48-9EB6-99ADE3F562B6}" dt="2021-10-10T19:28:01.632" v="1092" actId="1076"/>
          <ac:picMkLst>
            <pc:docMk/>
            <pc:sldMk cId="3270750626" sldId="256"/>
            <ac:picMk id="4" creationId="{523753A3-0CCF-42BA-A1F4-993CCE8671A9}"/>
          </ac:picMkLst>
        </pc:picChg>
        <pc:picChg chg="mod">
          <ac:chgData name="Albert Sefa (2112523)" userId="ca8bc50f-fcb0-4d13-8ea7-80e12c349424" providerId="ADAL" clId="{3C0BEC74-E913-4C48-9EB6-99ADE3F562B6}" dt="2021-10-10T19:27:53.506" v="1090" actId="14100"/>
          <ac:picMkLst>
            <pc:docMk/>
            <pc:sldMk cId="3270750626" sldId="256"/>
            <ac:picMk id="5" creationId="{86A2EDEA-5FAC-49BB-A49F-2E8517350742}"/>
          </ac:picMkLst>
        </pc:picChg>
        <pc:picChg chg="mod">
          <ac:chgData name="Albert Sefa (2112523)" userId="ca8bc50f-fcb0-4d13-8ea7-80e12c349424" providerId="ADAL" clId="{3C0BEC74-E913-4C48-9EB6-99ADE3F562B6}" dt="2021-10-10T19:28:09.677" v="1094" actId="1076"/>
          <ac:picMkLst>
            <pc:docMk/>
            <pc:sldMk cId="3270750626" sldId="256"/>
            <ac:picMk id="16" creationId="{ACEA80A8-EEBC-4AE3-A7D9-0DA222CEAF9B}"/>
          </ac:picMkLst>
        </pc:picChg>
      </pc:sldChg>
      <pc:sldChg chg="modSp del mod">
        <pc:chgData name="Albert Sefa (2112523)" userId="ca8bc50f-fcb0-4d13-8ea7-80e12c349424" providerId="ADAL" clId="{3C0BEC74-E913-4C48-9EB6-99ADE3F562B6}" dt="2021-10-09T22:37:05.402" v="662" actId="2696"/>
        <pc:sldMkLst>
          <pc:docMk/>
          <pc:sldMk cId="4022396451" sldId="257"/>
        </pc:sldMkLst>
        <pc:spChg chg="mod">
          <ac:chgData name="Albert Sefa (2112523)" userId="ca8bc50f-fcb0-4d13-8ea7-80e12c349424" providerId="ADAL" clId="{3C0BEC74-E913-4C48-9EB6-99ADE3F562B6}" dt="2021-10-09T21:46:23.824" v="426" actId="20577"/>
          <ac:spMkLst>
            <pc:docMk/>
            <pc:sldMk cId="4022396451" sldId="257"/>
            <ac:spMk id="2" creationId="{6195B345-90A5-B74C-83D0-22BA3674729F}"/>
          </ac:spMkLst>
        </pc:spChg>
      </pc:sldChg>
      <pc:sldChg chg="addSp delSp add del ord modTransition setBg delDesignElem">
        <pc:chgData name="Albert Sefa (2112523)" userId="ca8bc50f-fcb0-4d13-8ea7-80e12c349424" providerId="ADAL" clId="{3C0BEC74-E913-4C48-9EB6-99ADE3F562B6}" dt="2021-10-10T19:44:42.197" v="1204"/>
        <pc:sldMkLst>
          <pc:docMk/>
          <pc:sldMk cId="1301156870" sldId="258"/>
        </pc:sldMkLst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10" creationId="{362D44EE-C852-4460-B8B5-C4F2BC20510C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12" creationId="{658970D8-8D1D-4B5C-894B-E871CC86543D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14" creationId="{F227E5B6-9132-43CA-B503-37A18562ADF2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16" creationId="{03C2051E-A88D-48E5-BACF-AAED17892722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18" creationId="{7821A508-2985-4905-874A-527429BAABFA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20" creationId="{D2929CB1-0E3C-4B2D-ADC5-0154FB33BA44}"/>
          </ac:spMkLst>
        </pc:spChg>
        <pc:spChg chg="add del">
          <ac:chgData name="Albert Sefa (2112523)" userId="ca8bc50f-fcb0-4d13-8ea7-80e12c349424" providerId="ADAL" clId="{3C0BEC74-E913-4C48-9EB6-99ADE3F562B6}" dt="2021-10-10T19:34:53.277" v="1108"/>
          <ac:spMkLst>
            <pc:docMk/>
            <pc:sldMk cId="1301156870" sldId="258"/>
            <ac:spMk id="22" creationId="{5F2F0C84-BE8C-4DC2-A6D3-30349A801D5C}"/>
          </ac:spMkLst>
        </pc:spChg>
      </pc:sldChg>
      <pc:sldChg chg="modSp del mod">
        <pc:chgData name="Albert Sefa (2112523)" userId="ca8bc50f-fcb0-4d13-8ea7-80e12c349424" providerId="ADAL" clId="{3C0BEC74-E913-4C48-9EB6-99ADE3F562B6}" dt="2021-10-09T22:37:17.770" v="663" actId="2696"/>
        <pc:sldMkLst>
          <pc:docMk/>
          <pc:sldMk cId="3274991352" sldId="258"/>
        </pc:sldMkLst>
        <pc:spChg chg="mod">
          <ac:chgData name="Albert Sefa (2112523)" userId="ca8bc50f-fcb0-4d13-8ea7-80e12c349424" providerId="ADAL" clId="{3C0BEC74-E913-4C48-9EB6-99ADE3F562B6}" dt="2021-10-09T21:46:27.713" v="427" actId="20577"/>
          <ac:spMkLst>
            <pc:docMk/>
            <pc:sldMk cId="3274991352" sldId="258"/>
            <ac:spMk id="2" creationId="{FAEB9730-A503-DC4C-8869-2FFEE674119E}"/>
          </ac:spMkLst>
        </pc:spChg>
        <pc:spChg chg="mod">
          <ac:chgData name="Albert Sefa (2112523)" userId="ca8bc50f-fcb0-4d13-8ea7-80e12c349424" providerId="ADAL" clId="{3C0BEC74-E913-4C48-9EB6-99ADE3F562B6}" dt="2021-10-09T21:45:38.133" v="422" actId="255"/>
          <ac:spMkLst>
            <pc:docMk/>
            <pc:sldMk cId="3274991352" sldId="258"/>
            <ac:spMk id="3" creationId="{06332B1C-71F9-FF48-B1D1-07FCF8A0484A}"/>
          </ac:spMkLst>
        </pc:spChg>
      </pc:sldChg>
      <pc:sldChg chg="new del">
        <pc:chgData name="Albert Sefa (2112523)" userId="ca8bc50f-fcb0-4d13-8ea7-80e12c349424" providerId="ADAL" clId="{3C0BEC74-E913-4C48-9EB6-99ADE3F562B6}" dt="2021-10-09T21:47:20.224" v="429" actId="680"/>
        <pc:sldMkLst>
          <pc:docMk/>
          <pc:sldMk cId="2470072735" sldId="259"/>
        </pc:sldMkLst>
      </pc:sldChg>
      <pc:sldChg chg="addSp delSp modSp new mod ord">
        <pc:chgData name="Albert Sefa (2112523)" userId="ca8bc50f-fcb0-4d13-8ea7-80e12c349424" providerId="ADAL" clId="{3C0BEC74-E913-4C48-9EB6-99ADE3F562B6}" dt="2021-10-11T20:16:26.908" v="1257" actId="20577"/>
        <pc:sldMkLst>
          <pc:docMk/>
          <pc:sldMk cId="3618074466" sldId="259"/>
        </pc:sldMkLst>
        <pc:spChg chg="mod">
          <ac:chgData name="Albert Sefa (2112523)" userId="ca8bc50f-fcb0-4d13-8ea7-80e12c349424" providerId="ADAL" clId="{3C0BEC74-E913-4C48-9EB6-99ADE3F562B6}" dt="2021-10-10T19:39:47.973" v="1159" actId="20577"/>
          <ac:spMkLst>
            <pc:docMk/>
            <pc:sldMk cId="3618074466" sldId="259"/>
            <ac:spMk id="2" creationId="{C58529C0-3408-CA4C-A3AF-8EDFC9A7CE9D}"/>
          </ac:spMkLst>
        </pc:spChg>
        <pc:spChg chg="add del mod">
          <ac:chgData name="Albert Sefa (2112523)" userId="ca8bc50f-fcb0-4d13-8ea7-80e12c349424" providerId="ADAL" clId="{3C0BEC74-E913-4C48-9EB6-99ADE3F562B6}" dt="2021-10-10T09:05:50.502" v="1072" actId="20577"/>
          <ac:spMkLst>
            <pc:docMk/>
            <pc:sldMk cId="3618074466" sldId="259"/>
            <ac:spMk id="3" creationId="{D2928CE9-AFA4-DD44-889A-E6CD12D813A6}"/>
          </ac:spMkLst>
        </pc:spChg>
        <pc:spChg chg="mod">
          <ac:chgData name="Albert Sefa (2112523)" userId="ca8bc50f-fcb0-4d13-8ea7-80e12c349424" providerId="ADAL" clId="{3C0BEC74-E913-4C48-9EB6-99ADE3F562B6}" dt="2021-10-11T20:16:26.908" v="1257" actId="20577"/>
          <ac:spMkLst>
            <pc:docMk/>
            <pc:sldMk cId="3618074466" sldId="259"/>
            <ac:spMk id="4" creationId="{5D21EDA9-4B1E-5D49-8BE2-42925972B723}"/>
          </ac:spMkLst>
        </pc:spChg>
        <pc:picChg chg="mod">
          <ac:chgData name="Albert Sefa (2112523)" userId="ca8bc50f-fcb0-4d13-8ea7-80e12c349424" providerId="ADAL" clId="{3C0BEC74-E913-4C48-9EB6-99ADE3F562B6}" dt="2021-10-10T19:25:09.670" v="1080" actId="1440"/>
          <ac:picMkLst>
            <pc:docMk/>
            <pc:sldMk cId="3618074466" sldId="259"/>
            <ac:picMk id="5" creationId="{4EBD5C63-1460-469B-82F3-7A2154D416D0}"/>
          </ac:picMkLst>
        </pc:picChg>
        <pc:picChg chg="add del mod">
          <ac:chgData name="Albert Sefa (2112523)" userId="ca8bc50f-fcb0-4d13-8ea7-80e12c349424" providerId="ADAL" clId="{3C0BEC74-E913-4C48-9EB6-99ADE3F562B6}" dt="2021-10-09T22:04:33.782" v="456" actId="931"/>
          <ac:picMkLst>
            <pc:docMk/>
            <pc:sldMk cId="3618074466" sldId="259"/>
            <ac:picMk id="6" creationId="{D107B463-6275-8845-B160-9087F63A25F2}"/>
          </ac:picMkLst>
        </pc:picChg>
        <pc:picChg chg="add mod">
          <ac:chgData name="Albert Sefa (2112523)" userId="ca8bc50f-fcb0-4d13-8ea7-80e12c349424" providerId="ADAL" clId="{3C0BEC74-E913-4C48-9EB6-99ADE3F562B6}" dt="2021-10-09T22:29:39.077" v="579" actId="1076"/>
          <ac:picMkLst>
            <pc:docMk/>
            <pc:sldMk cId="3618074466" sldId="259"/>
            <ac:picMk id="8" creationId="{D7959D3D-5B3F-2F4C-8656-6EC812136368}"/>
          </ac:picMkLst>
        </pc:picChg>
      </pc:sldChg>
      <pc:sldChg chg="addSp modSp new mod modAnim">
        <pc:chgData name="Albert Sefa (2112523)" userId="ca8bc50f-fcb0-4d13-8ea7-80e12c349424" providerId="ADAL" clId="{3C0BEC74-E913-4C48-9EB6-99ADE3F562B6}" dt="2021-10-11T20:16:21.605" v="1256" actId="20577"/>
        <pc:sldMkLst>
          <pc:docMk/>
          <pc:sldMk cId="3665189083" sldId="260"/>
        </pc:sldMkLst>
        <pc:spChg chg="mod">
          <ac:chgData name="Albert Sefa (2112523)" userId="ca8bc50f-fcb0-4d13-8ea7-80e12c349424" providerId="ADAL" clId="{3C0BEC74-E913-4C48-9EB6-99ADE3F562B6}" dt="2021-10-10T19:38:52.940" v="1141" actId="20577"/>
          <ac:spMkLst>
            <pc:docMk/>
            <pc:sldMk cId="3665189083" sldId="260"/>
            <ac:spMk id="2" creationId="{D21D1B71-F587-374A-A0AE-CE31F670B91D}"/>
          </ac:spMkLst>
        </pc:spChg>
        <pc:spChg chg="mod">
          <ac:chgData name="Albert Sefa (2112523)" userId="ca8bc50f-fcb0-4d13-8ea7-80e12c349424" providerId="ADAL" clId="{3C0BEC74-E913-4C48-9EB6-99ADE3F562B6}" dt="2021-10-10T09:05:39.898" v="1069" actId="20577"/>
          <ac:spMkLst>
            <pc:docMk/>
            <pc:sldMk cId="3665189083" sldId="260"/>
            <ac:spMk id="3" creationId="{99C56188-E911-4B4B-BEE8-D2FC3DE16D6D}"/>
          </ac:spMkLst>
        </pc:spChg>
        <pc:spChg chg="mod">
          <ac:chgData name="Albert Sefa (2112523)" userId="ca8bc50f-fcb0-4d13-8ea7-80e12c349424" providerId="ADAL" clId="{3C0BEC74-E913-4C48-9EB6-99ADE3F562B6}" dt="2021-10-11T20:16:21.605" v="1256" actId="20577"/>
          <ac:spMkLst>
            <pc:docMk/>
            <pc:sldMk cId="3665189083" sldId="260"/>
            <ac:spMk id="4" creationId="{EAC67ED2-2ED4-B547-A487-54F7CE3D6492}"/>
          </ac:spMkLst>
        </pc:spChg>
        <pc:picChg chg="add mod">
          <ac:chgData name="Albert Sefa (2112523)" userId="ca8bc50f-fcb0-4d13-8ea7-80e12c349424" providerId="ADAL" clId="{3C0BEC74-E913-4C48-9EB6-99ADE3F562B6}" dt="2021-10-09T22:34:52.498" v="661" actId="1076"/>
          <ac:picMkLst>
            <pc:docMk/>
            <pc:sldMk cId="3665189083" sldId="260"/>
            <ac:picMk id="6" creationId="{3708BA68-C638-EB42-9FA1-0AEE4B10D2DD}"/>
          </ac:picMkLst>
        </pc:picChg>
      </pc:sldChg>
      <pc:sldChg chg="addSp modSp new mod">
        <pc:chgData name="Albert Sefa (2112523)" userId="ca8bc50f-fcb0-4d13-8ea7-80e12c349424" providerId="ADAL" clId="{3C0BEC74-E913-4C48-9EB6-99ADE3F562B6}" dt="2021-10-10T19:42:35.012" v="1202" actId="20577"/>
        <pc:sldMkLst>
          <pc:docMk/>
          <pc:sldMk cId="707173385" sldId="261"/>
        </pc:sldMkLst>
        <pc:spChg chg="mod">
          <ac:chgData name="Albert Sefa (2112523)" userId="ca8bc50f-fcb0-4d13-8ea7-80e12c349424" providerId="ADAL" clId="{3C0BEC74-E913-4C48-9EB6-99ADE3F562B6}" dt="2021-10-10T19:42:35.012" v="1202" actId="20577"/>
          <ac:spMkLst>
            <pc:docMk/>
            <pc:sldMk cId="707173385" sldId="261"/>
            <ac:spMk id="2" creationId="{608C8002-3B94-A24F-888F-A7C86FB7E7EC}"/>
          </ac:spMkLst>
        </pc:spChg>
        <pc:spChg chg="mod">
          <ac:chgData name="Albert Sefa (2112523)" userId="ca8bc50f-fcb0-4d13-8ea7-80e12c349424" providerId="ADAL" clId="{3C0BEC74-E913-4C48-9EB6-99ADE3F562B6}" dt="2021-10-10T09:05:26.938" v="1063" actId="20577"/>
          <ac:spMkLst>
            <pc:docMk/>
            <pc:sldMk cId="707173385" sldId="261"/>
            <ac:spMk id="3" creationId="{87316DFF-F294-9449-A7DB-0942B5EF7B4E}"/>
          </ac:spMkLst>
        </pc:spChg>
        <pc:spChg chg="mod">
          <ac:chgData name="Albert Sefa (2112523)" userId="ca8bc50f-fcb0-4d13-8ea7-80e12c349424" providerId="ADAL" clId="{3C0BEC74-E913-4C48-9EB6-99ADE3F562B6}" dt="2021-10-10T19:41:34.241" v="1193" actId="20577"/>
          <ac:spMkLst>
            <pc:docMk/>
            <pc:sldMk cId="707173385" sldId="261"/>
            <ac:spMk id="4" creationId="{67BB4405-E51E-2444-A5C1-AEDF97880DD9}"/>
          </ac:spMkLst>
        </pc:spChg>
        <pc:picChg chg="add mod">
          <ac:chgData name="Albert Sefa (2112523)" userId="ca8bc50f-fcb0-4d13-8ea7-80e12c349424" providerId="ADAL" clId="{3C0BEC74-E913-4C48-9EB6-99ADE3F562B6}" dt="2021-10-10T08:39:16.837" v="887"/>
          <ac:picMkLst>
            <pc:docMk/>
            <pc:sldMk cId="707173385" sldId="261"/>
            <ac:picMk id="5" creationId="{F86C6624-8D8E-CB48-B515-FEFFC33F55BF}"/>
          </ac:picMkLst>
        </pc:picChg>
      </pc:sldChg>
      <pc:sldChg chg="del">
        <pc:chgData name="Albert Sefa (2112523)" userId="ca8bc50f-fcb0-4d13-8ea7-80e12c349424" providerId="ADAL" clId="{3C0BEC74-E913-4C48-9EB6-99ADE3F562B6}" dt="2021-10-10T19:36:51.821" v="1123" actId="2696"/>
        <pc:sldMkLst>
          <pc:docMk/>
          <pc:sldMk cId="468134828" sldId="263"/>
        </pc:sldMkLst>
      </pc:sldChg>
      <pc:sldChg chg="modSp mod">
        <pc:chgData name="Albert Sefa (2112523)" userId="ca8bc50f-fcb0-4d13-8ea7-80e12c349424" providerId="ADAL" clId="{3C0BEC74-E913-4C48-9EB6-99ADE3F562B6}" dt="2021-10-11T19:47:16.046" v="1251" actId="255"/>
        <pc:sldMkLst>
          <pc:docMk/>
          <pc:sldMk cId="1017382496" sldId="264"/>
        </pc:sldMkLst>
        <pc:spChg chg="mod">
          <ac:chgData name="Albert Sefa (2112523)" userId="ca8bc50f-fcb0-4d13-8ea7-80e12c349424" providerId="ADAL" clId="{3C0BEC74-E913-4C48-9EB6-99ADE3F562B6}" dt="2021-10-11T19:47:16.046" v="1251" actId="255"/>
          <ac:spMkLst>
            <pc:docMk/>
            <pc:sldMk cId="1017382496" sldId="264"/>
            <ac:spMk id="3" creationId="{E67AB442-6746-4E23-AF8B-25488902D880}"/>
          </ac:spMkLst>
        </pc:spChg>
      </pc:sldChg>
      <pc:sldChg chg="del">
        <pc:chgData name="Albert Sefa (2112523)" userId="ca8bc50f-fcb0-4d13-8ea7-80e12c349424" providerId="ADAL" clId="{3C0BEC74-E913-4C48-9EB6-99ADE3F562B6}" dt="2021-10-10T19:35:45.785" v="1115" actId="2696"/>
        <pc:sldMkLst>
          <pc:docMk/>
          <pc:sldMk cId="4258805225" sldId="265"/>
        </pc:sldMkLst>
      </pc:sldChg>
      <pc:sldChg chg="addSp delSp add del ord modTransition setBg delDesignElem">
        <pc:chgData name="Albert Sefa (2112523)" userId="ca8bc50f-fcb0-4d13-8ea7-80e12c349424" providerId="ADAL" clId="{3C0BEC74-E913-4C48-9EB6-99ADE3F562B6}" dt="2021-10-10T19:45:06.735" v="1206"/>
        <pc:sldMkLst>
          <pc:docMk/>
          <pc:sldMk cId="1716350426" sldId="272"/>
        </pc:sldMkLst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10" creationId="{362D44EE-C852-4460-B8B5-C4F2BC20510C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12" creationId="{658970D8-8D1D-4B5C-894B-E871CC86543D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14" creationId="{F227E5B6-9132-43CA-B503-37A18562ADF2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16" creationId="{03C2051E-A88D-48E5-BACF-AAED17892722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18" creationId="{7821A508-2985-4905-874A-527429BAABFA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20" creationId="{D2929CB1-0E3C-4B2D-ADC5-0154FB33BA44}"/>
          </ac:spMkLst>
        </pc:spChg>
        <pc:spChg chg="add del">
          <ac:chgData name="Albert Sefa (2112523)" userId="ca8bc50f-fcb0-4d13-8ea7-80e12c349424" providerId="ADAL" clId="{3C0BEC74-E913-4C48-9EB6-99ADE3F562B6}" dt="2021-10-10T19:35:36.705" v="1113"/>
          <ac:spMkLst>
            <pc:docMk/>
            <pc:sldMk cId="1716350426" sldId="272"/>
            <ac:spMk id="22" creationId="{5F2F0C84-BE8C-4DC2-A6D3-30349A801D5C}"/>
          </ac:spMkLst>
        </pc:spChg>
      </pc:sldChg>
      <pc:sldChg chg="addSp delSp modSp new mod setBg setClrOvrMap">
        <pc:chgData name="Albert Sefa (2112523)" userId="ca8bc50f-fcb0-4d13-8ea7-80e12c349424" providerId="ADAL" clId="{3C0BEC74-E913-4C48-9EB6-99ADE3F562B6}" dt="2021-10-10T19:50:28.912" v="1236" actId="962"/>
        <pc:sldMkLst>
          <pc:docMk/>
          <pc:sldMk cId="1955488644" sldId="273"/>
        </pc:sldMkLst>
        <pc:spChg chg="add del mod">
          <ac:chgData name="Albert Sefa (2112523)" userId="ca8bc50f-fcb0-4d13-8ea7-80e12c349424" providerId="ADAL" clId="{3C0BEC74-E913-4C48-9EB6-99ADE3F562B6}" dt="2021-10-10T19:48:45.401" v="1228" actId="478"/>
          <ac:spMkLst>
            <pc:docMk/>
            <pc:sldMk cId="1955488644" sldId="273"/>
            <ac:spMk id="4" creationId="{1D5F6394-DEBA-554A-8715-8C4A88CC8338}"/>
          </ac:spMkLst>
        </pc:spChg>
        <pc:spChg chg="add del mod">
          <ac:chgData name="Albert Sefa (2112523)" userId="ca8bc50f-fcb0-4d13-8ea7-80e12c349424" providerId="ADAL" clId="{3C0BEC74-E913-4C48-9EB6-99ADE3F562B6}" dt="2021-10-10T19:48:42.684" v="1227" actId="478"/>
          <ac:spMkLst>
            <pc:docMk/>
            <pc:sldMk cId="1955488644" sldId="273"/>
            <ac:spMk id="7" creationId="{BB7AB570-E4FE-EE49-BEA4-9AB22FD6E819}"/>
          </ac:spMkLst>
        </pc:spChg>
        <pc:spChg chg="add del">
          <ac:chgData name="Albert Sefa (2112523)" userId="ca8bc50f-fcb0-4d13-8ea7-80e12c349424" providerId="ADAL" clId="{3C0BEC74-E913-4C48-9EB6-99ADE3F562B6}" dt="2021-10-10T19:48:06.355" v="1213" actId="26606"/>
          <ac:spMkLst>
            <pc:docMk/>
            <pc:sldMk cId="1955488644" sldId="273"/>
            <ac:spMk id="9" creationId="{B670DBD5-770C-4383-9F54-5B86E86BD5BB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1" creationId="{83C98ABE-055B-441F-B07E-44F97F083C39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2" creationId="{F3060C83-F051-4F0E-ABAD-AA0DFC48B218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3" creationId="{29FDB030-9B49-4CED-8CCD-4D99382388AC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5" creationId="{3783CA14-24A1-485C-8B30-D6A5D87987AD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7" creationId="{9A97C86A-04D6-40F7-AE84-31AB43E6A846}"/>
          </ac:spMkLst>
        </pc:spChg>
        <pc:spChg chg="add del mod">
          <ac:chgData name="Albert Sefa (2112523)" userId="ca8bc50f-fcb0-4d13-8ea7-80e12c349424" providerId="ADAL" clId="{3C0BEC74-E913-4C48-9EB6-99ADE3F562B6}" dt="2021-10-10T19:48:42.684" v="1227" actId="478"/>
          <ac:spMkLst>
            <pc:docMk/>
            <pc:sldMk cId="1955488644" sldId="273"/>
            <ac:spMk id="18" creationId="{158FCC21-BF72-C949-A515-0A36A55963A8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19" creationId="{FF9F2414-84E8-453E-B1F3-389FDE8192D9}"/>
          </ac:spMkLst>
        </pc:spChg>
        <pc:spChg chg="add del">
          <ac:chgData name="Albert Sefa (2112523)" userId="ca8bc50f-fcb0-4d13-8ea7-80e12c349424" providerId="ADAL" clId="{3C0BEC74-E913-4C48-9EB6-99ADE3F562B6}" dt="2021-10-10T19:48:19.661" v="1215" actId="26606"/>
          <ac:spMkLst>
            <pc:docMk/>
            <pc:sldMk cId="1955488644" sldId="273"/>
            <ac:spMk id="21" creationId="{3ECA69A1-7536-43AC-85EF-C7106179F5ED}"/>
          </ac:spMkLst>
        </pc:spChg>
        <pc:spChg chg="add del">
          <ac:chgData name="Albert Sefa (2112523)" userId="ca8bc50f-fcb0-4d13-8ea7-80e12c349424" providerId="ADAL" clId="{3C0BEC74-E913-4C48-9EB6-99ADE3F562B6}" dt="2021-10-10T19:48:23.919" v="1217" actId="26606"/>
          <ac:spMkLst>
            <pc:docMk/>
            <pc:sldMk cId="1955488644" sldId="273"/>
            <ac:spMk id="23" creationId="{16B067B1-F4E5-4FDF-813D-C9E872E80075}"/>
          </ac:spMkLst>
        </pc:spChg>
        <pc:spChg chg="add del mod">
          <ac:chgData name="Albert Sefa (2112523)" userId="ca8bc50f-fcb0-4d13-8ea7-80e12c349424" providerId="ADAL" clId="{3C0BEC74-E913-4C48-9EB6-99ADE3F562B6}" dt="2021-10-10T19:50:14.079" v="1233" actId="478"/>
          <ac:spMkLst>
            <pc:docMk/>
            <pc:sldMk cId="1955488644" sldId="273"/>
            <ac:spMk id="24" creationId="{4EEC781B-B748-934E-BA24-955CABE6B0D7}"/>
          </ac:spMkLst>
        </pc:spChg>
        <pc:spChg chg="add">
          <ac:chgData name="Albert Sefa (2112523)" userId="ca8bc50f-fcb0-4d13-8ea7-80e12c349424" providerId="ADAL" clId="{3C0BEC74-E913-4C48-9EB6-99ADE3F562B6}" dt="2021-10-10T19:48:23.931" v="1218" actId="26606"/>
          <ac:spMkLst>
            <pc:docMk/>
            <pc:sldMk cId="1955488644" sldId="273"/>
            <ac:spMk id="25" creationId="{B670DBD5-770C-4383-9F54-5B86E86BD5BB}"/>
          </ac:spMkLst>
        </pc:spChg>
        <pc:picChg chg="add del mod">
          <ac:chgData name="Albert Sefa (2112523)" userId="ca8bc50f-fcb0-4d13-8ea7-80e12c349424" providerId="ADAL" clId="{3C0BEC74-E913-4C48-9EB6-99ADE3F562B6}" dt="2021-10-10T19:48:45.401" v="1228" actId="478"/>
          <ac:picMkLst>
            <pc:docMk/>
            <pc:sldMk cId="1955488644" sldId="273"/>
            <ac:picMk id="3" creationId="{3CDE0B2E-E476-7D48-9926-1DBE3624ECF4}"/>
          </ac:picMkLst>
        </pc:picChg>
        <pc:picChg chg="add del mod">
          <ac:chgData name="Albert Sefa (2112523)" userId="ca8bc50f-fcb0-4d13-8ea7-80e12c349424" providerId="ADAL" clId="{3C0BEC74-E913-4C48-9EB6-99ADE3F562B6}" dt="2021-10-10T19:48:42.684" v="1227" actId="478"/>
          <ac:picMkLst>
            <pc:docMk/>
            <pc:sldMk cId="1955488644" sldId="273"/>
            <ac:picMk id="6" creationId="{1A71568F-D944-E34C-B127-12DB5A839144}"/>
          </ac:picMkLst>
        </pc:picChg>
        <pc:picChg chg="add del mod">
          <ac:chgData name="Albert Sefa (2112523)" userId="ca8bc50f-fcb0-4d13-8ea7-80e12c349424" providerId="ADAL" clId="{3C0BEC74-E913-4C48-9EB6-99ADE3F562B6}" dt="2021-10-10T19:48:42.684" v="1227" actId="478"/>
          <ac:picMkLst>
            <pc:docMk/>
            <pc:sldMk cId="1955488644" sldId="273"/>
            <ac:picMk id="10" creationId="{26C5D2C7-6E83-E745-8C17-97E026A9A719}"/>
          </ac:picMkLst>
        </pc:picChg>
        <pc:picChg chg="add del mod">
          <ac:chgData name="Albert Sefa (2112523)" userId="ca8bc50f-fcb0-4d13-8ea7-80e12c349424" providerId="ADAL" clId="{3C0BEC74-E913-4C48-9EB6-99ADE3F562B6}" dt="2021-10-10T19:48:42.684" v="1227" actId="478"/>
          <ac:picMkLst>
            <pc:docMk/>
            <pc:sldMk cId="1955488644" sldId="273"/>
            <ac:picMk id="16" creationId="{83D7802C-6FB9-B946-93AF-FE36C4D95B3B}"/>
          </ac:picMkLst>
        </pc:picChg>
        <pc:picChg chg="add del mod">
          <ac:chgData name="Albert Sefa (2112523)" userId="ca8bc50f-fcb0-4d13-8ea7-80e12c349424" providerId="ADAL" clId="{3C0BEC74-E913-4C48-9EB6-99ADE3F562B6}" dt="2021-10-10T19:50:14.079" v="1233" actId="478"/>
          <ac:picMkLst>
            <pc:docMk/>
            <pc:sldMk cId="1955488644" sldId="273"/>
            <ac:picMk id="22" creationId="{874BC2B0-5C5A-E348-AF3A-29BC60ACB273}"/>
          </ac:picMkLst>
        </pc:picChg>
        <pc:picChg chg="add mod">
          <ac:chgData name="Albert Sefa (2112523)" userId="ca8bc50f-fcb0-4d13-8ea7-80e12c349424" providerId="ADAL" clId="{3C0BEC74-E913-4C48-9EB6-99ADE3F562B6}" dt="2021-10-10T19:50:28.912" v="1236" actId="962"/>
          <ac:picMkLst>
            <pc:docMk/>
            <pc:sldMk cId="1955488644" sldId="273"/>
            <ac:picMk id="27" creationId="{FB9E82C1-0B9B-E047-9D65-880FAC4DCA34}"/>
          </ac:picMkLst>
        </pc:picChg>
      </pc:sldChg>
    </pc:docChg>
  </pc:docChgLst>
  <pc:docChgLst>
    <pc:chgData name="Albert Sefa (2112523)" userId="S::2112523@student.uwtsd.ac.uk::ca8bc50f-fcb0-4d13-8ea7-80e12c349424" providerId="AD" clId="Web-{58B5C59C-C10C-7FAB-860C-176B66399ACD}"/>
    <pc:docChg chg="addSld delSld modSld sldOrd">
      <pc:chgData name="Albert Sefa (2112523)" userId="S::2112523@student.uwtsd.ac.uk::ca8bc50f-fcb0-4d13-8ea7-80e12c349424" providerId="AD" clId="Web-{58B5C59C-C10C-7FAB-860C-176B66399ACD}" dt="2021-10-10T11:58:35.535" v="617" actId="20577"/>
      <pc:docMkLst>
        <pc:docMk/>
      </pc:docMkLst>
      <pc:sldChg chg="addSp delSp modSp mod modTransition setBg addAnim modAnim">
        <pc:chgData name="Albert Sefa (2112523)" userId="S::2112523@student.uwtsd.ac.uk::ca8bc50f-fcb0-4d13-8ea7-80e12c349424" providerId="AD" clId="Web-{58B5C59C-C10C-7FAB-860C-176B66399ACD}" dt="2021-10-10T11:56:08.704" v="606" actId="20577"/>
        <pc:sldMkLst>
          <pc:docMk/>
          <pc:sldMk cId="3270750626" sldId="256"/>
        </pc:sldMkLst>
        <pc:spChg chg="mod ord">
          <ac:chgData name="Albert Sefa (2112523)" userId="S::2112523@student.uwtsd.ac.uk::ca8bc50f-fcb0-4d13-8ea7-80e12c349424" providerId="AD" clId="Web-{58B5C59C-C10C-7FAB-860C-176B66399ACD}" dt="2021-10-10T11:53:58.592" v="583" actId="20577"/>
          <ac:spMkLst>
            <pc:docMk/>
            <pc:sldMk cId="3270750626" sldId="256"/>
            <ac:spMk id="2" creationId="{4BC2CA50-3AB7-6B49-AAC5-6013D2DDFC5B}"/>
          </ac:spMkLst>
        </pc:spChg>
        <pc:spChg chg="mod ord">
          <ac:chgData name="Albert Sefa (2112523)" userId="S::2112523@student.uwtsd.ac.uk::ca8bc50f-fcb0-4d13-8ea7-80e12c349424" providerId="AD" clId="Web-{58B5C59C-C10C-7FAB-860C-176B66399ACD}" dt="2021-10-10T11:56:08.704" v="606" actId="20577"/>
          <ac:spMkLst>
            <pc:docMk/>
            <pc:sldMk cId="3270750626" sldId="256"/>
            <ac:spMk id="3" creationId="{1245D4E7-A6EE-044C-B22F-E27550F54EE7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37:36.442" v="429"/>
          <ac:spMkLst>
            <pc:docMk/>
            <pc:sldMk cId="3270750626" sldId="256"/>
            <ac:spMk id="18" creationId="{F4C3E462-7F04-4BA4-8B1B-A9AFCA2D6864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0:44:12.636" v="40"/>
          <ac:spMkLst>
            <pc:docMk/>
            <pc:sldMk cId="3270750626" sldId="256"/>
            <ac:spMk id="19" creationId="{E770CA6A-B3B0-4826-A91F-B2B1F8922026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37:36.442" v="429"/>
          <ac:spMkLst>
            <pc:docMk/>
            <pc:sldMk cId="3270750626" sldId="256"/>
            <ac:spMk id="22" creationId="{11C0AE9C-49FF-4C79-9F02-2FC9B3B0B34A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37:36.442" v="429"/>
          <ac:spMkLst>
            <pc:docMk/>
            <pc:sldMk cId="3270750626" sldId="256"/>
            <ac:spMk id="24" creationId="{BD1E48F9-634D-489E-80F4-FBC48DC4234F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0:46:21.483" v="46"/>
          <ac:spMkLst>
            <pc:docMk/>
            <pc:sldMk cId="3270750626" sldId="256"/>
            <ac:spMk id="26" creationId="{E0D11C56-894F-4398-8AD2-43357008C0C9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37:36.442" v="429"/>
          <ac:spMkLst>
            <pc:docMk/>
            <pc:sldMk cId="3270750626" sldId="256"/>
            <ac:spMk id="29" creationId="{4FC99845-F810-410E-AAAB-9A5D5485B69C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0:44:12.589" v="39"/>
          <ac:spMkLst>
            <pc:docMk/>
            <pc:sldMk cId="3270750626" sldId="256"/>
            <ac:spMk id="30" creationId="{262153D1-FBE6-47EB-874C-4D0713624A77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37:36.442" v="429"/>
          <ac:spMkLst>
            <pc:docMk/>
            <pc:sldMk cId="3270750626" sldId="256"/>
            <ac:spMk id="31" creationId="{6E3A61C8-C87D-415B-BD7F-21C56FF7B6A6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41:27.056" v="488"/>
          <ac:spMkLst>
            <pc:docMk/>
            <pc:sldMk cId="3270750626" sldId="256"/>
            <ac:spMk id="36" creationId="{E496998D-DE9D-4B53-80AC-636248A04B1D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45:38.624" v="520"/>
          <ac:spMkLst>
            <pc:docMk/>
            <pc:sldMk cId="3270750626" sldId="256"/>
            <ac:spMk id="45" creationId="{E496998D-DE9D-4B53-80AC-636248A04B1D}"/>
          </ac:spMkLst>
        </pc:spChg>
        <pc:picChg chg="mod ord">
          <ac:chgData name="Albert Sefa (2112523)" userId="S::2112523@student.uwtsd.ac.uk::ca8bc50f-fcb0-4d13-8ea7-80e12c349424" providerId="AD" clId="Web-{58B5C59C-C10C-7FAB-860C-176B66399ACD}" dt="2021-10-10T11:55:14.390" v="600" actId="1076"/>
          <ac:picMkLst>
            <pc:docMk/>
            <pc:sldMk cId="3270750626" sldId="256"/>
            <ac:picMk id="4" creationId="{523753A3-0CCF-42BA-A1F4-993CCE8671A9}"/>
          </ac:picMkLst>
        </pc:picChg>
        <pc:picChg chg="add mod">
          <ac:chgData name="Albert Sefa (2112523)" userId="S::2112523@student.uwtsd.ac.uk::ca8bc50f-fcb0-4d13-8ea7-80e12c349424" providerId="AD" clId="Web-{58B5C59C-C10C-7FAB-860C-176B66399ACD}" dt="2021-10-10T11:55:17.234" v="602" actId="1076"/>
          <ac:picMkLst>
            <pc:docMk/>
            <pc:sldMk cId="3270750626" sldId="256"/>
            <ac:picMk id="5" creationId="{86A2EDEA-5FAC-49BB-A49F-2E8517350742}"/>
          </ac:picMkLst>
        </pc:picChg>
        <pc:picChg chg="mod ord">
          <ac:chgData name="Albert Sefa (2112523)" userId="S::2112523@student.uwtsd.ac.uk::ca8bc50f-fcb0-4d13-8ea7-80e12c349424" providerId="AD" clId="Web-{58B5C59C-C10C-7FAB-860C-176B66399ACD}" dt="2021-10-10T11:54:41.765" v="590" actId="1076"/>
          <ac:picMkLst>
            <pc:docMk/>
            <pc:sldMk cId="3270750626" sldId="256"/>
            <ac:picMk id="15" creationId="{99A05CAE-0E63-4638-BFFD-B08040EFC99C}"/>
          </ac:picMkLst>
        </pc:picChg>
        <pc:picChg chg="mod">
          <ac:chgData name="Albert Sefa (2112523)" userId="S::2112523@student.uwtsd.ac.uk::ca8bc50f-fcb0-4d13-8ea7-80e12c349424" providerId="AD" clId="Web-{58B5C59C-C10C-7FAB-860C-176B66399ACD}" dt="2021-10-10T11:55:15.843" v="601" actId="1076"/>
          <ac:picMkLst>
            <pc:docMk/>
            <pc:sldMk cId="3270750626" sldId="256"/>
            <ac:picMk id="16" creationId="{ACEA80A8-EEBC-4AE3-A7D9-0DA222CEAF9B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1:37:36.442" v="429"/>
          <ac:picMkLst>
            <pc:docMk/>
            <pc:sldMk cId="3270750626" sldId="256"/>
            <ac:picMk id="20" creationId="{5F9BCCE8-FBD4-47A6-B5B5-0408211EE74A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0:44:12.636" v="40"/>
          <ac:picMkLst>
            <pc:docMk/>
            <pc:sldMk cId="3270750626" sldId="256"/>
            <ac:picMk id="21" creationId="{3C51B9DA-B0CC-480A-8EA5-4D5C3E0515B9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0:46:21.483" v="46"/>
          <ac:picMkLst>
            <pc:docMk/>
            <pc:sldMk cId="3270750626" sldId="256"/>
            <ac:picMk id="25" creationId="{9C65A1FD-5C3D-426A-9BE7-4A2275C71DC3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0:46:21.483" v="46"/>
          <ac:picMkLst>
            <pc:docMk/>
            <pc:sldMk cId="3270750626" sldId="256"/>
            <ac:picMk id="27" creationId="{D180FC7C-0771-46FB-819A-9A0CE95B0FC2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0:44:12.589" v="39"/>
          <ac:picMkLst>
            <pc:docMk/>
            <pc:sldMk cId="3270750626" sldId="256"/>
            <ac:picMk id="28" creationId="{9C65A1FD-5C3D-426A-9BE7-4A2275C71DC3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0:44:12.589" v="39"/>
          <ac:picMkLst>
            <pc:docMk/>
            <pc:sldMk cId="3270750626" sldId="256"/>
            <ac:picMk id="32" creationId="{F8F41422-E46A-4E5C-B2CD-98CD9E2E6E91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1:41:27.056" v="488"/>
          <ac:picMkLst>
            <pc:docMk/>
            <pc:sldMk cId="3270750626" sldId="256"/>
            <ac:picMk id="38" creationId="{007142D4-C794-4E6E-BD08-A51BBBDDA693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1:41:27.056" v="488"/>
          <ac:picMkLst>
            <pc:docMk/>
            <pc:sldMk cId="3270750626" sldId="256"/>
            <ac:picMk id="40" creationId="{51B0CC90-7E27-41F1-A2FE-0F526162CD77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1:45:38.624" v="520"/>
          <ac:picMkLst>
            <pc:docMk/>
            <pc:sldMk cId="3270750626" sldId="256"/>
            <ac:picMk id="47" creationId="{007142D4-C794-4E6E-BD08-A51BBBDDA693}"/>
          </ac:picMkLst>
        </pc:picChg>
        <pc:picChg chg="add del">
          <ac:chgData name="Albert Sefa (2112523)" userId="S::2112523@student.uwtsd.ac.uk::ca8bc50f-fcb0-4d13-8ea7-80e12c349424" providerId="AD" clId="Web-{58B5C59C-C10C-7FAB-860C-176B66399ACD}" dt="2021-10-10T11:45:38.624" v="520"/>
          <ac:picMkLst>
            <pc:docMk/>
            <pc:sldMk cId="3270750626" sldId="256"/>
            <ac:picMk id="49" creationId="{51B0CC90-7E27-41F1-A2FE-0F526162CD77}"/>
          </ac:picMkLst>
        </pc:picChg>
        <pc:cxnChg chg="add del">
          <ac:chgData name="Albert Sefa (2112523)" userId="S::2112523@student.uwtsd.ac.uk::ca8bc50f-fcb0-4d13-8ea7-80e12c349424" providerId="AD" clId="Web-{58B5C59C-C10C-7FAB-860C-176B66399ACD}" dt="2021-10-10T10:44:12.636" v="40"/>
          <ac:cxnSpMkLst>
            <pc:docMk/>
            <pc:sldMk cId="3270750626" sldId="256"/>
            <ac:cxnSpMk id="23" creationId="{6FE641DB-A503-41DE-ACA6-36B41C6C2BE9}"/>
          </ac:cxnSpMkLst>
        </pc:cxnChg>
      </pc:sldChg>
      <pc:sldChg chg="addSp modSp modTransition addAnim modAnim">
        <pc:chgData name="Albert Sefa (2112523)" userId="S::2112523@student.uwtsd.ac.uk::ca8bc50f-fcb0-4d13-8ea7-80e12c349424" providerId="AD" clId="Web-{58B5C59C-C10C-7FAB-860C-176B66399ACD}" dt="2021-10-10T11:16:01.617" v="180"/>
        <pc:sldMkLst>
          <pc:docMk/>
          <pc:sldMk cId="3618074466" sldId="259"/>
        </pc:sldMkLst>
        <pc:picChg chg="add mod">
          <ac:chgData name="Albert Sefa (2112523)" userId="S::2112523@student.uwtsd.ac.uk::ca8bc50f-fcb0-4d13-8ea7-80e12c349424" providerId="AD" clId="Web-{58B5C59C-C10C-7FAB-860C-176B66399ACD}" dt="2021-10-10T10:55:18.932" v="87" actId="1076"/>
          <ac:picMkLst>
            <pc:docMk/>
            <pc:sldMk cId="3618074466" sldId="259"/>
            <ac:picMk id="5" creationId="{4EBD5C63-1460-469B-82F3-7A2154D416D0}"/>
          </ac:picMkLst>
        </pc:picChg>
      </pc:sldChg>
      <pc:sldChg chg="addSp delSp modSp modTransition addAnim modAnim">
        <pc:chgData name="Albert Sefa (2112523)" userId="S::2112523@student.uwtsd.ac.uk::ca8bc50f-fcb0-4d13-8ea7-80e12c349424" providerId="AD" clId="Web-{58B5C59C-C10C-7FAB-860C-176B66399ACD}" dt="2021-10-10T11:16:14.539" v="184"/>
        <pc:sldMkLst>
          <pc:docMk/>
          <pc:sldMk cId="3665189083" sldId="260"/>
        </pc:sldMkLst>
        <pc:spChg chg="add del">
          <ac:chgData name="Albert Sefa (2112523)" userId="S::2112523@student.uwtsd.ac.uk::ca8bc50f-fcb0-4d13-8ea7-80e12c349424" providerId="AD" clId="Web-{58B5C59C-C10C-7FAB-860C-176B66399ACD}" dt="2021-10-10T10:53:11.508" v="79"/>
          <ac:spMkLst>
            <pc:docMk/>
            <pc:sldMk cId="3665189083" sldId="260"/>
            <ac:spMk id="6" creationId="{1BE9F630-FED4-4997-9296-BA1B9DDD2421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0:53:09.726" v="78"/>
          <ac:spMkLst>
            <pc:docMk/>
            <pc:sldMk cId="3665189083" sldId="260"/>
            <ac:spMk id="7" creationId="{69A99E45-7DE5-4566-A66B-20B59873EAE4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0:53:08.805" v="77"/>
          <ac:spMkLst>
            <pc:docMk/>
            <pc:sldMk cId="3665189083" sldId="260"/>
            <ac:spMk id="8" creationId="{53D2361A-94B7-49A5-BC4C-4E14C1818A0F}"/>
          </ac:spMkLst>
        </pc:spChg>
        <pc:picChg chg="mod">
          <ac:chgData name="Albert Sefa (2112523)" userId="S::2112523@student.uwtsd.ac.uk::ca8bc50f-fcb0-4d13-8ea7-80e12c349424" providerId="AD" clId="Web-{58B5C59C-C10C-7FAB-860C-176B66399ACD}" dt="2021-10-10T10:37:30.158" v="0"/>
          <ac:picMkLst>
            <pc:docMk/>
            <pc:sldMk cId="3665189083" sldId="260"/>
            <ac:picMk id="5" creationId="{09D969F3-5217-4B2D-94A4-A63128E5F1D3}"/>
          </ac:picMkLst>
        </pc:picChg>
      </pc:sldChg>
      <pc:sldChg chg="addSp delSp modSp modTransition addAnim modAnim">
        <pc:chgData name="Albert Sefa (2112523)" userId="S::2112523@student.uwtsd.ac.uk::ca8bc50f-fcb0-4d13-8ea7-80e12c349424" providerId="AD" clId="Web-{58B5C59C-C10C-7FAB-860C-176B66399ACD}" dt="2021-10-10T11:29:27.025" v="417" actId="20577"/>
        <pc:sldMkLst>
          <pc:docMk/>
          <pc:sldMk cId="707173385" sldId="261"/>
        </pc:sldMkLst>
        <pc:spChg chg="mod">
          <ac:chgData name="Albert Sefa (2112523)" userId="S::2112523@student.uwtsd.ac.uk::ca8bc50f-fcb0-4d13-8ea7-80e12c349424" providerId="AD" clId="Web-{58B5C59C-C10C-7FAB-860C-176B66399ACD}" dt="2021-10-10T11:29:27.025" v="417" actId="20577"/>
          <ac:spMkLst>
            <pc:docMk/>
            <pc:sldMk cId="707173385" sldId="261"/>
            <ac:spMk id="4" creationId="{67BB4405-E51E-2444-A5C1-AEDF97880DD9}"/>
          </ac:spMkLst>
        </pc:spChg>
        <pc:picChg chg="add mod">
          <ac:chgData name="Albert Sefa (2112523)" userId="S::2112523@student.uwtsd.ac.uk::ca8bc50f-fcb0-4d13-8ea7-80e12c349424" providerId="AD" clId="Web-{58B5C59C-C10C-7FAB-860C-176B66399ACD}" dt="2021-10-10T10:40:00.427" v="7"/>
          <ac:picMkLst>
            <pc:docMk/>
            <pc:sldMk cId="707173385" sldId="261"/>
            <ac:picMk id="5" creationId="{E9A57826-1883-4EEB-94DD-8AC0DE15EF73}"/>
          </ac:picMkLst>
        </pc:picChg>
        <pc:picChg chg="add del mod">
          <ac:chgData name="Albert Sefa (2112523)" userId="S::2112523@student.uwtsd.ac.uk::ca8bc50f-fcb0-4d13-8ea7-80e12c349424" providerId="AD" clId="Web-{58B5C59C-C10C-7FAB-860C-176B66399ACD}" dt="2021-10-10T11:01:44.364" v="104"/>
          <ac:picMkLst>
            <pc:docMk/>
            <pc:sldMk cId="707173385" sldId="261"/>
            <ac:picMk id="6" creationId="{6C762349-4D7E-416F-9D2F-61A4407A5D8A}"/>
          </ac:picMkLst>
        </pc:picChg>
        <pc:picChg chg="add del mod">
          <ac:chgData name="Albert Sefa (2112523)" userId="S::2112523@student.uwtsd.ac.uk::ca8bc50f-fcb0-4d13-8ea7-80e12c349424" providerId="AD" clId="Web-{58B5C59C-C10C-7FAB-860C-176B66399ACD}" dt="2021-10-10T11:02:30.974" v="106"/>
          <ac:picMkLst>
            <pc:docMk/>
            <pc:sldMk cId="707173385" sldId="261"/>
            <ac:picMk id="7" creationId="{CB08F5E1-5B03-4627-AF5A-17855618AC10}"/>
          </ac:picMkLst>
        </pc:picChg>
      </pc:sldChg>
      <pc:sldChg chg="addSp delSp modSp modTransition addAnim modAnim">
        <pc:chgData name="Albert Sefa (2112523)" userId="S::2112523@student.uwtsd.ac.uk::ca8bc50f-fcb0-4d13-8ea7-80e12c349424" providerId="AD" clId="Web-{58B5C59C-C10C-7FAB-860C-176B66399ACD}" dt="2021-10-10T11:58:35.535" v="617" actId="20577"/>
        <pc:sldMkLst>
          <pc:docMk/>
          <pc:sldMk cId="468134828" sldId="263"/>
        </pc:sldMkLst>
        <pc:spChg chg="mod">
          <ac:chgData name="Albert Sefa (2112523)" userId="S::2112523@student.uwtsd.ac.uk::ca8bc50f-fcb0-4d13-8ea7-80e12c349424" providerId="AD" clId="Web-{58B5C59C-C10C-7FAB-860C-176B66399ACD}" dt="2021-10-10T11:58:35.535" v="617" actId="20577"/>
          <ac:spMkLst>
            <pc:docMk/>
            <pc:sldMk cId="468134828" sldId="263"/>
            <ac:spMk id="3" creationId="{E67AB442-6746-4E23-AF8B-25488902D880}"/>
          </ac:spMkLst>
        </pc:spChg>
        <pc:spChg chg="mod">
          <ac:chgData name="Albert Sefa (2112523)" userId="S::2112523@student.uwtsd.ac.uk::ca8bc50f-fcb0-4d13-8ea7-80e12c349424" providerId="AD" clId="Web-{58B5C59C-C10C-7FAB-860C-176B66399ACD}" dt="2021-10-10T11:09:57.624" v="141" actId="20577"/>
          <ac:spMkLst>
            <pc:docMk/>
            <pc:sldMk cId="468134828" sldId="263"/>
            <ac:spMk id="6" creationId="{5683888E-FF8F-4A9C-9205-E1EB2CDFD707}"/>
          </ac:spMkLst>
        </pc:spChg>
        <pc:picChg chg="add mod">
          <ac:chgData name="Albert Sefa (2112523)" userId="S::2112523@student.uwtsd.ac.uk::ca8bc50f-fcb0-4d13-8ea7-80e12c349424" providerId="AD" clId="Web-{58B5C59C-C10C-7FAB-860C-176B66399ACD}" dt="2021-10-10T11:12:16.002" v="147" actId="1076"/>
          <ac:picMkLst>
            <pc:docMk/>
            <pc:sldMk cId="468134828" sldId="263"/>
            <ac:picMk id="4" creationId="{1401B74C-F4AD-47FE-AD9D-F0368A5B5D27}"/>
          </ac:picMkLst>
        </pc:picChg>
        <pc:picChg chg="del mod">
          <ac:chgData name="Albert Sefa (2112523)" userId="S::2112523@student.uwtsd.ac.uk::ca8bc50f-fcb0-4d13-8ea7-80e12c349424" providerId="AD" clId="Web-{58B5C59C-C10C-7FAB-860C-176B66399ACD}" dt="2021-10-10T11:08:56.701" v="134"/>
          <ac:picMkLst>
            <pc:docMk/>
            <pc:sldMk cId="468134828" sldId="263"/>
            <ac:picMk id="9" creationId="{39EDAF19-579E-4E37-AB74-EE6ED9FA01A2}"/>
          </ac:picMkLst>
        </pc:picChg>
      </pc:sldChg>
      <pc:sldChg chg="addSp delSp modSp modTransition addAnim modAnim">
        <pc:chgData name="Albert Sefa (2112523)" userId="S::2112523@student.uwtsd.ac.uk::ca8bc50f-fcb0-4d13-8ea7-80e12c349424" providerId="AD" clId="Web-{58B5C59C-C10C-7FAB-860C-176B66399ACD}" dt="2021-10-10T11:15:40.851" v="176"/>
        <pc:sldMkLst>
          <pc:docMk/>
          <pc:sldMk cId="1017382496" sldId="264"/>
        </pc:sldMkLst>
        <pc:spChg chg="mod">
          <ac:chgData name="Albert Sefa (2112523)" userId="S::2112523@student.uwtsd.ac.uk::ca8bc50f-fcb0-4d13-8ea7-80e12c349424" providerId="AD" clId="Web-{58B5C59C-C10C-7FAB-860C-176B66399ACD}" dt="2021-10-10T11:09:27.077" v="136" actId="20577"/>
          <ac:spMkLst>
            <pc:docMk/>
            <pc:sldMk cId="1017382496" sldId="264"/>
            <ac:spMk id="6" creationId="{5683888E-FF8F-4A9C-9205-E1EB2CDFD707}"/>
          </ac:spMkLst>
        </pc:spChg>
        <pc:picChg chg="add mod">
          <ac:chgData name="Albert Sefa (2112523)" userId="S::2112523@student.uwtsd.ac.uk::ca8bc50f-fcb0-4d13-8ea7-80e12c349424" providerId="AD" clId="Web-{58B5C59C-C10C-7FAB-860C-176B66399ACD}" dt="2021-10-10T11:13:23.894" v="152" actId="14100"/>
          <ac:picMkLst>
            <pc:docMk/>
            <pc:sldMk cId="1017382496" sldId="264"/>
            <ac:picMk id="4" creationId="{613BEC32-B37F-4F7B-96E3-EE94F0CB9B4C}"/>
          </ac:picMkLst>
        </pc:picChg>
        <pc:picChg chg="del">
          <ac:chgData name="Albert Sefa (2112523)" userId="S::2112523@student.uwtsd.ac.uk::ca8bc50f-fcb0-4d13-8ea7-80e12c349424" providerId="AD" clId="Web-{58B5C59C-C10C-7FAB-860C-176B66399ACD}" dt="2021-10-10T11:09:22.467" v="135"/>
          <ac:picMkLst>
            <pc:docMk/>
            <pc:sldMk cId="1017382496" sldId="264"/>
            <ac:picMk id="9" creationId="{39EDAF19-579E-4E37-AB74-EE6ED9FA01A2}"/>
          </ac:picMkLst>
        </pc:picChg>
      </pc:sldChg>
      <pc:sldChg chg="addSp delSp modSp modTransition addAnim modAnim">
        <pc:chgData name="Albert Sefa (2112523)" userId="S::2112523@student.uwtsd.ac.uk::ca8bc50f-fcb0-4d13-8ea7-80e12c349424" providerId="AD" clId="Web-{58B5C59C-C10C-7FAB-860C-176B66399ACD}" dt="2021-10-10T11:15:34.397" v="174"/>
        <pc:sldMkLst>
          <pc:docMk/>
          <pc:sldMk cId="4258805225" sldId="265"/>
        </pc:sldMkLst>
        <pc:spChg chg="mod">
          <ac:chgData name="Albert Sefa (2112523)" userId="S::2112523@student.uwtsd.ac.uk::ca8bc50f-fcb0-4d13-8ea7-80e12c349424" providerId="AD" clId="Web-{58B5C59C-C10C-7FAB-860C-176B66399ACD}" dt="2021-10-10T11:09:36.092" v="139" actId="20577"/>
          <ac:spMkLst>
            <pc:docMk/>
            <pc:sldMk cId="4258805225" sldId="265"/>
            <ac:spMk id="6" creationId="{5683888E-FF8F-4A9C-9205-E1EB2CDFD707}"/>
          </ac:spMkLst>
        </pc:spChg>
        <pc:spChg chg="add del mod">
          <ac:chgData name="Albert Sefa (2112523)" userId="S::2112523@student.uwtsd.ac.uk::ca8bc50f-fcb0-4d13-8ea7-80e12c349424" providerId="AD" clId="Web-{58B5C59C-C10C-7FAB-860C-176B66399ACD}" dt="2021-10-10T11:14:09.645" v="161"/>
          <ac:spMkLst>
            <pc:docMk/>
            <pc:sldMk cId="4258805225" sldId="265"/>
            <ac:spMk id="7" creationId="{C3DDE176-2DD9-4C44-9AB8-30654D4C56A1}"/>
          </ac:spMkLst>
        </pc:spChg>
        <pc:picChg chg="add del mod">
          <ac:chgData name="Albert Sefa (2112523)" userId="S::2112523@student.uwtsd.ac.uk::ca8bc50f-fcb0-4d13-8ea7-80e12c349424" providerId="AD" clId="Web-{58B5C59C-C10C-7FAB-860C-176B66399ACD}" dt="2021-10-10T11:14:09.645" v="162"/>
          <ac:picMkLst>
            <pc:docMk/>
            <pc:sldMk cId="4258805225" sldId="265"/>
            <ac:picMk id="4" creationId="{7A95A8E9-7303-44BC-AE92-CA322D25FA76}"/>
          </ac:picMkLst>
        </pc:picChg>
        <pc:picChg chg="del">
          <ac:chgData name="Albert Sefa (2112523)" userId="S::2112523@student.uwtsd.ac.uk::ca8bc50f-fcb0-4d13-8ea7-80e12c349424" providerId="AD" clId="Web-{58B5C59C-C10C-7FAB-860C-176B66399ACD}" dt="2021-10-10T11:09:30.295" v="137"/>
          <ac:picMkLst>
            <pc:docMk/>
            <pc:sldMk cId="4258805225" sldId="265"/>
            <ac:picMk id="9" creationId="{39EDAF19-579E-4E37-AB74-EE6ED9FA01A2}"/>
          </ac:picMkLst>
        </pc:picChg>
        <pc:picChg chg="add del mod">
          <ac:chgData name="Albert Sefa (2112523)" userId="S::2112523@student.uwtsd.ac.uk::ca8bc50f-fcb0-4d13-8ea7-80e12c349424" providerId="AD" clId="Web-{58B5C59C-C10C-7FAB-860C-176B66399ACD}" dt="2021-10-10T11:14:46.427" v="167"/>
          <ac:picMkLst>
            <pc:docMk/>
            <pc:sldMk cId="4258805225" sldId="265"/>
            <ac:picMk id="11" creationId="{91A10325-D281-45FC-9213-D13E20C211B5}"/>
          </ac:picMkLst>
        </pc:picChg>
        <pc:picChg chg="add mod">
          <ac:chgData name="Albert Sefa (2112523)" userId="S::2112523@student.uwtsd.ac.uk::ca8bc50f-fcb0-4d13-8ea7-80e12c349424" providerId="AD" clId="Web-{58B5C59C-C10C-7FAB-860C-176B66399ACD}" dt="2021-10-10T11:15:18.850" v="172" actId="1076"/>
          <ac:picMkLst>
            <pc:docMk/>
            <pc:sldMk cId="4258805225" sldId="265"/>
            <ac:picMk id="13" creationId="{5864574A-9DCC-4AF9-8838-6BE0ABA48382}"/>
          </ac:picMkLst>
        </pc:picChg>
      </pc:sldChg>
      <pc:sldChg chg="del">
        <pc:chgData name="Albert Sefa (2112523)" userId="S::2112523@student.uwtsd.ac.uk::ca8bc50f-fcb0-4d13-8ea7-80e12c349424" providerId="AD" clId="Web-{58B5C59C-C10C-7FAB-860C-176B66399ACD}" dt="2021-10-10T10:54:13.353" v="82"/>
        <pc:sldMkLst>
          <pc:docMk/>
          <pc:sldMk cId="3742937714" sldId="266"/>
        </pc:sldMkLst>
      </pc:sldChg>
      <pc:sldChg chg="modTransition">
        <pc:chgData name="Albert Sefa (2112523)" userId="S::2112523@student.uwtsd.ac.uk::ca8bc50f-fcb0-4d13-8ea7-80e12c349424" providerId="AD" clId="Web-{58B5C59C-C10C-7FAB-860C-176B66399ACD}" dt="2021-10-10T10:57:08.669" v="98"/>
        <pc:sldMkLst>
          <pc:docMk/>
          <pc:sldMk cId="2062059617" sldId="267"/>
        </pc:sldMkLst>
      </pc:sldChg>
      <pc:sldChg chg="modTransition">
        <pc:chgData name="Albert Sefa (2112523)" userId="S::2112523@student.uwtsd.ac.uk::ca8bc50f-fcb0-4d13-8ea7-80e12c349424" providerId="AD" clId="Web-{58B5C59C-C10C-7FAB-860C-176B66399ACD}" dt="2021-10-10T10:57:14.169" v="99"/>
        <pc:sldMkLst>
          <pc:docMk/>
          <pc:sldMk cId="4027657338" sldId="268"/>
        </pc:sldMkLst>
      </pc:sldChg>
      <pc:sldChg chg="new del">
        <pc:chgData name="Albert Sefa (2112523)" userId="S::2112523@student.uwtsd.ac.uk::ca8bc50f-fcb0-4d13-8ea7-80e12c349424" providerId="AD" clId="Web-{58B5C59C-C10C-7FAB-860C-176B66399ACD}" dt="2021-10-10T11:02:41.255" v="108"/>
        <pc:sldMkLst>
          <pc:docMk/>
          <pc:sldMk cId="2258519188" sldId="269"/>
        </pc:sldMkLst>
      </pc:sldChg>
      <pc:sldChg chg="new del">
        <pc:chgData name="Albert Sefa (2112523)" userId="S::2112523@student.uwtsd.ac.uk::ca8bc50f-fcb0-4d13-8ea7-80e12c349424" providerId="AD" clId="Web-{58B5C59C-C10C-7FAB-860C-176B66399ACD}" dt="2021-10-10T10:54:02.743" v="81"/>
        <pc:sldMkLst>
          <pc:docMk/>
          <pc:sldMk cId="2516399496" sldId="269"/>
        </pc:sldMkLst>
      </pc:sldChg>
      <pc:sldChg chg="addSp delSp modSp new del mod setBg setClrOvrMap">
        <pc:chgData name="Albert Sefa (2112523)" userId="S::2112523@student.uwtsd.ac.uk::ca8bc50f-fcb0-4d13-8ea7-80e12c349424" providerId="AD" clId="Web-{58B5C59C-C10C-7FAB-860C-176B66399ACD}" dt="2021-10-10T11:06:43.386" v="127"/>
        <pc:sldMkLst>
          <pc:docMk/>
          <pc:sldMk cId="2564350111" sldId="269"/>
        </pc:sldMkLst>
        <pc:spChg chg="add del">
          <ac:chgData name="Albert Sefa (2112523)" userId="S::2112523@student.uwtsd.ac.uk::ca8bc50f-fcb0-4d13-8ea7-80e12c349424" providerId="AD" clId="Web-{58B5C59C-C10C-7FAB-860C-176B66399ACD}" dt="2021-10-10T11:03:14.944" v="117"/>
          <ac:spMkLst>
            <pc:docMk/>
            <pc:sldMk cId="2564350111" sldId="269"/>
            <ac:spMk id="4" creationId="{42A4FC2C-047E-45A5-965D-8E1E3BF09BC6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7" creationId="{F3060C83-F051-4F0E-ABAD-AA0DFC48B218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9" creationId="{83C98ABE-055B-441F-B07E-44F97F083C39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11" creationId="{29FDB030-9B49-4CED-8CCD-4D99382388AC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13" creationId="{3783CA14-24A1-485C-8B30-D6A5D87987AD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15" creationId="{9A97C86A-04D6-40F7-AE84-31AB43E6A846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17" creationId="{FF9F2414-84E8-453E-B1F3-389FDE8192D9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03:01.834" v="115"/>
          <ac:spMkLst>
            <pc:docMk/>
            <pc:sldMk cId="2564350111" sldId="269"/>
            <ac:spMk id="19" creationId="{3ECA69A1-7536-43AC-85EF-C7106179F5ED}"/>
          </ac:spMkLst>
        </pc:spChg>
        <pc:picChg chg="add del mod">
          <ac:chgData name="Albert Sefa (2112523)" userId="S::2112523@student.uwtsd.ac.uk::ca8bc50f-fcb0-4d13-8ea7-80e12c349424" providerId="AD" clId="Web-{58B5C59C-C10C-7FAB-860C-176B66399ACD}" dt="2021-10-10T11:04:41.461" v="121"/>
          <ac:picMkLst>
            <pc:docMk/>
            <pc:sldMk cId="2564350111" sldId="269"/>
            <ac:picMk id="2" creationId="{E655E180-A28F-4A18-9BAF-94DE4C3714DA}"/>
          </ac:picMkLst>
        </pc:picChg>
        <pc:picChg chg="add del mod">
          <ac:chgData name="Albert Sefa (2112523)" userId="S::2112523@student.uwtsd.ac.uk::ca8bc50f-fcb0-4d13-8ea7-80e12c349424" providerId="AD" clId="Web-{58B5C59C-C10C-7FAB-860C-176B66399ACD}" dt="2021-10-10T11:04:56.321" v="123"/>
          <ac:picMkLst>
            <pc:docMk/>
            <pc:sldMk cId="2564350111" sldId="269"/>
            <ac:picMk id="3" creationId="{B42F9565-4A8A-41D0-A8E8-C1D917F7DDAF}"/>
          </ac:picMkLst>
        </pc:picChg>
        <pc:picChg chg="add del mod">
          <ac:chgData name="Albert Sefa (2112523)" userId="S::2112523@student.uwtsd.ac.uk::ca8bc50f-fcb0-4d13-8ea7-80e12c349424" providerId="AD" clId="Web-{58B5C59C-C10C-7FAB-860C-176B66399ACD}" dt="2021-10-10T11:05:17.743" v="125"/>
          <ac:picMkLst>
            <pc:docMk/>
            <pc:sldMk cId="2564350111" sldId="269"/>
            <ac:picMk id="5" creationId="{452D0FBF-ED95-4142-B9F3-60B886E257A7}"/>
          </ac:picMkLst>
        </pc:picChg>
      </pc:sldChg>
      <pc:sldChg chg="add modTransition">
        <pc:chgData name="Albert Sefa (2112523)" userId="S::2112523@student.uwtsd.ac.uk::ca8bc50f-fcb0-4d13-8ea7-80e12c349424" providerId="AD" clId="Web-{58B5C59C-C10C-7FAB-860C-176B66399ACD}" dt="2021-10-10T11:29:42.322" v="418"/>
        <pc:sldMkLst>
          <pc:docMk/>
          <pc:sldMk cId="4117647870" sldId="270"/>
        </pc:sldMkLst>
      </pc:sldChg>
      <pc:sldChg chg="addSp delSp modSp add ord modTransition addAnim modAnim">
        <pc:chgData name="Albert Sefa (2112523)" userId="S::2112523@student.uwtsd.ac.uk::ca8bc50f-fcb0-4d13-8ea7-80e12c349424" providerId="AD" clId="Web-{58B5C59C-C10C-7FAB-860C-176B66399ACD}" dt="2021-10-10T11:26:45.818" v="414"/>
        <pc:sldMkLst>
          <pc:docMk/>
          <pc:sldMk cId="3767737672" sldId="271"/>
        </pc:sldMkLst>
        <pc:spChg chg="del mod">
          <ac:chgData name="Albert Sefa (2112523)" userId="S::2112523@student.uwtsd.ac.uk::ca8bc50f-fcb0-4d13-8ea7-80e12c349424" providerId="AD" clId="Web-{58B5C59C-C10C-7FAB-860C-176B66399ACD}" dt="2021-10-10T11:25:38.161" v="395"/>
          <ac:spMkLst>
            <pc:docMk/>
            <pc:sldMk cId="3767737672" sldId="271"/>
            <ac:spMk id="4" creationId="{15ACFDB8-F9FE-484F-8BE5-30BDB62EF6AF}"/>
          </ac:spMkLst>
        </pc:spChg>
        <pc:spChg chg="add mod">
          <ac:chgData name="Albert Sefa (2112523)" userId="S::2112523@student.uwtsd.ac.uk::ca8bc50f-fcb0-4d13-8ea7-80e12c349424" providerId="AD" clId="Web-{58B5C59C-C10C-7FAB-860C-176B66399ACD}" dt="2021-10-10T11:25:57.302" v="406" actId="20577"/>
          <ac:spMkLst>
            <pc:docMk/>
            <pc:sldMk cId="3767737672" sldId="271"/>
            <ac:spMk id="6" creationId="{FFBE42BB-210F-4EE4-8F17-F73D46F4D07C}"/>
          </ac:spMkLst>
        </pc:spChg>
        <pc:spChg chg="add del">
          <ac:chgData name="Albert Sefa (2112523)" userId="S::2112523@student.uwtsd.ac.uk::ca8bc50f-fcb0-4d13-8ea7-80e12c349424" providerId="AD" clId="Web-{58B5C59C-C10C-7FAB-860C-176B66399ACD}" dt="2021-10-10T11:23:42.252" v="251"/>
          <ac:spMkLst>
            <pc:docMk/>
            <pc:sldMk cId="3767737672" sldId="271"/>
            <ac:spMk id="7" creationId="{45289C85-C9FD-4214-8B07-11AE3E5BEBA6}"/>
          </ac:spMkLst>
        </pc:spChg>
        <pc:spChg chg="add del mod">
          <ac:chgData name="Albert Sefa (2112523)" userId="S::2112523@student.uwtsd.ac.uk::ca8bc50f-fcb0-4d13-8ea7-80e12c349424" providerId="AD" clId="Web-{58B5C59C-C10C-7FAB-860C-176B66399ACD}" dt="2021-10-10T11:23:41.471" v="250"/>
          <ac:spMkLst>
            <pc:docMk/>
            <pc:sldMk cId="3767737672" sldId="271"/>
            <ac:spMk id="8" creationId="{A81C0352-93CD-49A5-B175-72E033EE9652}"/>
          </ac:spMkLst>
        </pc:spChg>
        <pc:picChg chg="del">
          <ac:chgData name="Albert Sefa (2112523)" userId="S::2112523@student.uwtsd.ac.uk::ca8bc50f-fcb0-4d13-8ea7-80e12c349424" providerId="AD" clId="Web-{58B5C59C-C10C-7FAB-860C-176B66399ACD}" dt="2021-10-10T11:25:41.770" v="396"/>
          <ac:picMkLst>
            <pc:docMk/>
            <pc:sldMk cId="3767737672" sldId="271"/>
            <ac:picMk id="3" creationId="{8E537D6F-BBE8-432D-BF24-C7A7F6BEDD2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E96E56-6964-42AD-A947-A9C2FBB04980}" type="datetimeFigureOut">
              <a:rPr lang="en-GB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7536E3-5022-4A88-B63F-F4B48EF891B3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510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Contrast control the </a:t>
            </a:r>
            <a:r>
              <a:rPr lang="en-US" err="1">
                <a:cs typeface="Calibri"/>
              </a:rPr>
              <a:t>focus.Choosing</a:t>
            </a:r>
            <a:r>
              <a:rPr lang="en-US">
                <a:cs typeface="Calibri"/>
              </a:rPr>
              <a:t> the right fonts(</a:t>
            </a:r>
            <a:r>
              <a:rPr lang="en-US" err="1">
                <a:cs typeface="Calibri"/>
              </a:rPr>
              <a:t>simple,large</a:t>
            </a:r>
            <a:r>
              <a:rPr lang="en-US">
                <a:cs typeface="Calibri"/>
              </a:rPr>
              <a:t>) and theme </a:t>
            </a:r>
            <a:r>
              <a:rPr lang="en-US" err="1">
                <a:cs typeface="Calibri"/>
              </a:rPr>
              <a:t>colours</a:t>
            </a:r>
            <a:r>
              <a:rPr lang="en-US">
                <a:cs typeface="Calibri"/>
              </a:rPr>
              <a:t>\backgrounds are always our best bet.</a:t>
            </a:r>
          </a:p>
          <a:p>
            <a:r>
              <a:rPr lang="en-US">
                <a:cs typeface="Calibri"/>
              </a:rPr>
              <a:t>PowerPoint not </a:t>
            </a:r>
            <a:r>
              <a:rPr lang="en-US" err="1">
                <a:cs typeface="Calibri"/>
              </a:rPr>
              <a:t>supoussed</a:t>
            </a:r>
            <a:r>
              <a:rPr lang="en-US">
                <a:cs typeface="Calibri"/>
              </a:rPr>
              <a:t> to have a white </a:t>
            </a:r>
            <a:r>
              <a:rPr lang="en-US" err="1">
                <a:cs typeface="Calibri"/>
              </a:rPr>
              <a:t>backgrounds.Using</a:t>
            </a:r>
            <a:r>
              <a:rPr lang="en-US">
                <a:cs typeface="Calibri"/>
              </a:rPr>
              <a:t> dark backgrounds relaxed the eyes and allows the audience to focus on </a:t>
            </a:r>
            <a:r>
              <a:rPr lang="en-US" err="1">
                <a:cs typeface="Calibri"/>
              </a:rPr>
              <a:t>me.That</a:t>
            </a:r>
            <a:r>
              <a:rPr lang="en-US">
                <a:cs typeface="Calibri"/>
              </a:rPr>
              <a:t> is important because:</a:t>
            </a:r>
          </a:p>
          <a:p>
            <a:r>
              <a:rPr lang="en-US">
                <a:cs typeface="Calibri"/>
              </a:rPr>
              <a:t>* I am the biggest object</a:t>
            </a:r>
          </a:p>
          <a:p>
            <a:r>
              <a:rPr lang="en-US">
                <a:cs typeface="Calibri"/>
              </a:rPr>
              <a:t>* I am </a:t>
            </a:r>
            <a:r>
              <a:rPr lang="en-US" err="1">
                <a:cs typeface="Calibri"/>
              </a:rPr>
              <a:t>te</a:t>
            </a:r>
            <a:r>
              <a:rPr lang="en-US">
                <a:cs typeface="Calibri"/>
              </a:rPr>
              <a:t> most contrast-rich object</a:t>
            </a:r>
          </a:p>
          <a:p>
            <a:r>
              <a:rPr lang="en-US">
                <a:cs typeface="Calibri"/>
              </a:rPr>
              <a:t>* I am the presentation</a:t>
            </a:r>
          </a:p>
          <a:p>
            <a:r>
              <a:rPr lang="en-US">
                <a:cs typeface="Calibri"/>
              </a:rPr>
              <a:t>PowerPoint is our visual aid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F874B-00B9-4638-B72E-2179F5D86192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99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People reflect on moving </a:t>
            </a:r>
            <a:r>
              <a:rPr lang="en-US" err="1">
                <a:cs typeface="Calibri"/>
              </a:rPr>
              <a:t>object,signaling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colours</a:t>
            </a:r>
            <a:r>
              <a:rPr lang="en-US">
                <a:cs typeface="Calibri"/>
              </a:rPr>
              <a:t> (</a:t>
            </a:r>
            <a:r>
              <a:rPr lang="en-US" err="1">
                <a:cs typeface="Calibri"/>
              </a:rPr>
              <a:t>red,orange,yellow</a:t>
            </a:r>
            <a:r>
              <a:rPr lang="en-US">
                <a:cs typeface="Calibri"/>
              </a:rPr>
              <a:t>),contrast-rich objects and big objects.</a:t>
            </a:r>
          </a:p>
          <a:p>
            <a:r>
              <a:rPr lang="en-US">
                <a:cs typeface="Calibri"/>
              </a:rPr>
              <a:t>Using this principle,we can easily show the people what is important in the presentation.The most important part f your PowerPoint should be the biggest.And that is the content,not the head 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F874B-00B9-4638-B72E-2179F5D86192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2239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PowerPoint </a:t>
            </a:r>
            <a:r>
              <a:rPr lang="en-US" err="1">
                <a:cs typeface="Calibri"/>
              </a:rPr>
              <a:t>ofer</a:t>
            </a:r>
            <a:r>
              <a:rPr lang="en-US">
                <a:cs typeface="Calibri"/>
              </a:rPr>
              <a:t> us a huge choice of </a:t>
            </a:r>
            <a:r>
              <a:rPr lang="en-US" err="1">
                <a:cs typeface="Calibri"/>
              </a:rPr>
              <a:t>fonts,backgrounds</a:t>
            </a:r>
            <a:r>
              <a:rPr lang="en-US">
                <a:cs typeface="Calibri"/>
              </a:rPr>
              <a:t> and </a:t>
            </a:r>
            <a:r>
              <a:rPr lang="en-US" err="1">
                <a:cs typeface="Calibri"/>
              </a:rPr>
              <a:t>colours.If</a:t>
            </a:r>
            <a:r>
              <a:rPr lang="en-US">
                <a:cs typeface="Calibri"/>
              </a:rPr>
              <a:t> we want our presentation to look </a:t>
            </a:r>
            <a:r>
              <a:rPr lang="en-US" err="1">
                <a:cs typeface="Calibri"/>
              </a:rPr>
              <a:t>realy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profesional,should</a:t>
            </a:r>
            <a:r>
              <a:rPr lang="en-US">
                <a:cs typeface="Calibri"/>
              </a:rPr>
              <a:t> resist temptation of mix an match to </a:t>
            </a:r>
            <a:r>
              <a:rPr lang="en-US" err="1">
                <a:cs typeface="Calibri"/>
              </a:rPr>
              <a:t>many.Otherwise</a:t>
            </a:r>
            <a:r>
              <a:rPr lang="en-US">
                <a:cs typeface="Calibri"/>
              </a:rPr>
              <a:t> will be a </a:t>
            </a:r>
            <a:r>
              <a:rPr lang="en-US" err="1">
                <a:cs typeface="Calibri"/>
              </a:rPr>
              <a:t>mess.The</a:t>
            </a:r>
            <a:r>
              <a:rPr lang="en-US">
                <a:cs typeface="Calibri"/>
              </a:rPr>
              <a:t> audience will not accept seriously what you want to tell and show them\to present.</a:t>
            </a:r>
          </a:p>
          <a:p>
            <a:r>
              <a:rPr lang="en-US">
                <a:cs typeface="Calibri"/>
              </a:rPr>
              <a:t>There is a beneficial tips which guaranty </a:t>
            </a:r>
            <a:r>
              <a:rPr lang="en-US" err="1">
                <a:cs typeface="Calibri"/>
              </a:rPr>
              <a:t>exellent</a:t>
            </a:r>
            <a:r>
              <a:rPr lang="en-US">
                <a:cs typeface="Calibri"/>
              </a:rPr>
              <a:t> results:</a:t>
            </a:r>
          </a:p>
          <a:p>
            <a:r>
              <a:rPr lang="en-US">
                <a:cs typeface="Calibri"/>
              </a:rPr>
              <a:t>-Never use more than two fonts in a presentation.</a:t>
            </a:r>
          </a:p>
          <a:p>
            <a:r>
              <a:rPr lang="en-US">
                <a:cs typeface="Calibri"/>
              </a:rPr>
              <a:t>-Choose a font to be easier to read on the screen.</a:t>
            </a:r>
          </a:p>
          <a:p>
            <a:r>
              <a:rPr lang="en-US">
                <a:cs typeface="Calibri"/>
              </a:rPr>
              <a:t>-Choose a font that support your presentation tone of voice.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F874B-00B9-4638-B72E-2179F5D86192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35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Thank you for your consideration and attention to this </a:t>
            </a:r>
            <a:r>
              <a:rPr lang="en-US" dirty="0" err="1">
                <a:cs typeface="Calibri"/>
              </a:rPr>
              <a:t>matter.Any</a:t>
            </a:r>
            <a:r>
              <a:rPr lang="en-US" dirty="0">
                <a:cs typeface="Calibri"/>
              </a:rPr>
              <a:t>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F874B-00B9-4638-B72E-2179F5D86192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794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248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0588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66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4661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832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1806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0987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201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097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063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676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8201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9226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521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5366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5923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0884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4083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2260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5544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493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738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624E0-810B-4B1A-B90E-897986F61471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CFBB5-D3BD-4981-9A0E-6263FECCE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8041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1505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board-chalk-school-1262378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erson wearing a stethoscope around the neck&#10;&#10;Description automatically generated">
            <a:extLst>
              <a:ext uri="{FF2B5EF4-FFF2-40B4-BE49-F238E27FC236}">
                <a16:creationId xmlns:a16="http://schemas.microsoft.com/office/drawing/2014/main" id="{99A05CAE-0E63-4638-BFFD-B08040EFC9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63" r="31840"/>
          <a:stretch/>
        </p:blipFill>
        <p:spPr>
          <a:xfrm>
            <a:off x="399605" y="342538"/>
            <a:ext cx="1883348" cy="4246758"/>
          </a:xfrm>
          <a:prstGeom prst="rect">
            <a:avLst/>
          </a:prstGeom>
        </p:spPr>
      </p:pic>
      <p:pic>
        <p:nvPicPr>
          <p:cNvPr id="4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23753A3-0CCF-42BA-A1F4-993CCE8671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l="22536" r="33285" b="-1"/>
          <a:stretch/>
        </p:blipFill>
        <p:spPr>
          <a:xfrm>
            <a:off x="3297887" y="0"/>
            <a:ext cx="1735553" cy="3899882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ACEA80A8-EEBC-4AE3-A7D9-0DA222CEAF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l="22599" r="18980"/>
          <a:stretch/>
        </p:blipFill>
        <p:spPr>
          <a:xfrm>
            <a:off x="6593777" y="-20398"/>
            <a:ext cx="1899713" cy="3577685"/>
          </a:xfrm>
          <a:prstGeom prst="rect">
            <a:avLst/>
          </a:prstGeom>
        </p:spPr>
      </p:pic>
      <p:pic>
        <p:nvPicPr>
          <p:cNvPr id="5" name="Picture 5" descr="A picture containing person, smiling, posing&#10;&#10;Description automatically generated">
            <a:extLst>
              <a:ext uri="{FF2B5EF4-FFF2-40B4-BE49-F238E27FC236}">
                <a16:creationId xmlns:a16="http://schemas.microsoft.com/office/drawing/2014/main" id="{86A2EDEA-5FAC-49BB-A49F-2E851735074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</a:blip>
          <a:srcRect l="16615" r="23948"/>
          <a:stretch/>
        </p:blipFill>
        <p:spPr>
          <a:xfrm flipH="1">
            <a:off x="10053828" y="613244"/>
            <a:ext cx="1735553" cy="39742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C2CA50-3AB7-6B49-AAC5-6013D2DDFC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4162" y="3674941"/>
            <a:ext cx="9448800" cy="18250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800" b="1" dirty="0"/>
              <a:t>BMSW4003: Rules and design principles of making an effective  </a:t>
            </a:r>
            <a:r>
              <a:rPr lang="en-US" sz="3800" b="1" dirty="0" err="1"/>
              <a:t>powerpoint</a:t>
            </a:r>
            <a:r>
              <a:rPr lang="en-US" sz="3800" b="1" dirty="0"/>
              <a:t> presentation.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5D4E7-A6EE-044C-B22F-E27550F54E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259" y="3901689"/>
            <a:ext cx="9448800" cy="68580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0000"/>
                </a:highlight>
              </a:rPr>
              <a:t>ALBERT S. (2112523).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0000"/>
                </a:highlight>
              </a:rPr>
              <a:t>MAL N. (2109428).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0000"/>
                </a:highlight>
              </a:rPr>
              <a:t>LILIANA C. (</a:t>
            </a:r>
            <a:r>
              <a:rPr lang="en-US" sz="1600">
                <a:highlight>
                  <a:srgbClr val="000000"/>
                </a:highlight>
              </a:rPr>
              <a:t>2111821).</a:t>
            </a:r>
            <a:endParaRPr lang="en-US" sz="1600" dirty="0">
              <a:highlight>
                <a:srgbClr val="000000"/>
              </a:highlight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highlight>
                  <a:srgbClr val="000000"/>
                </a:highlight>
              </a:rPr>
              <a:t>VASILKA S. (2113113).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327075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D1B71-F587-374A-A0AE-CE31F670B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u="sng" dirty="0"/>
              <a:t>Slides</a:t>
            </a:r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6188-E911-4B4B-BEE8-D2FC3DE16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/>
              <a:t>                                                           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C67ED2-2ED4-B547-A487-54F7CE3D649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800" dirty="0"/>
              <a:t>Always put one message per slide. </a:t>
            </a:r>
          </a:p>
          <a:p>
            <a:endParaRPr lang="en-US" dirty="0"/>
          </a:p>
        </p:txBody>
      </p:sp>
      <p:pic>
        <p:nvPicPr>
          <p:cNvPr id="5" name="Picture 6" descr="Free stock photo of bench, blur, books">
            <a:extLst>
              <a:ext uri="{FF2B5EF4-FFF2-40B4-BE49-F238E27FC236}">
                <a16:creationId xmlns:a16="http://schemas.microsoft.com/office/drawing/2014/main" id="{09D969F3-5217-4B2D-94A4-A63128E5F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2498" y="787598"/>
            <a:ext cx="7677613" cy="52920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6651890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529C0-3408-CA4C-A3AF-8EDFC9A7C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57275"/>
            <a:ext cx="4114800" cy="1295400"/>
          </a:xfrm>
        </p:spPr>
        <p:txBody>
          <a:bodyPr>
            <a:normAutofit/>
          </a:bodyPr>
          <a:lstStyle/>
          <a:p>
            <a:r>
              <a:rPr lang="en-US" sz="1600" u="sng" dirty="0"/>
              <a:t>content</a:t>
            </a:r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28CE9-AFA4-DD44-889A-E6CD12D81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                                                            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1EDA9-4B1E-5D49-8BE2-42925972B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543175"/>
            <a:ext cx="4114800" cy="3675509"/>
          </a:xfrm>
        </p:spPr>
        <p:txBody>
          <a:bodyPr>
            <a:normAutofit/>
          </a:bodyPr>
          <a:lstStyle/>
          <a:p>
            <a:r>
              <a:rPr lang="en-US" sz="2800" dirty="0"/>
              <a:t>It’s  not about how many slides you produce but it’s about the content of each slides.</a:t>
            </a:r>
          </a:p>
          <a:p>
            <a:endParaRPr lang="en-US" dirty="0"/>
          </a:p>
        </p:txBody>
      </p:sp>
      <p:pic>
        <p:nvPicPr>
          <p:cNvPr id="5" name="Picture 5" descr="Free Images : adult, blond hair, breakfast meeting ...">
            <a:extLst>
              <a:ext uri="{FF2B5EF4-FFF2-40B4-BE49-F238E27FC236}">
                <a16:creationId xmlns:a16="http://schemas.microsoft.com/office/drawing/2014/main" id="{4EBD5C63-1460-469B-82F3-7A2154D416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888" y="1427356"/>
            <a:ext cx="6627540" cy="44028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6180744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C8002-3B94-A24F-888F-A7C86FB7E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778" y="1422399"/>
            <a:ext cx="4114800" cy="821267"/>
          </a:xfrm>
        </p:spPr>
        <p:txBody>
          <a:bodyPr>
            <a:normAutofit/>
          </a:bodyPr>
          <a:lstStyle/>
          <a:p>
            <a:r>
              <a:rPr lang="en-US" sz="1800" u="sng" dirty="0"/>
              <a:t>Audience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16DFF-F294-9449-A7DB-0942B5EF7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                                                           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B4405-E51E-2444-A5C1-AEDF97880D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6778" y="2341116"/>
            <a:ext cx="4114800" cy="38775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When doing a PowerPoint presentation your audience should be your main priority.</a:t>
            </a:r>
          </a:p>
          <a:p>
            <a:r>
              <a:rPr lang="en-US" sz="2800" dirty="0"/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The human attention span is shorter than a goldfish.</a:t>
            </a:r>
          </a:p>
        </p:txBody>
      </p:sp>
      <p:pic>
        <p:nvPicPr>
          <p:cNvPr id="5" name="Picture 5" descr="Group of People Sitting · Free Stock Photo">
            <a:extLst>
              <a:ext uri="{FF2B5EF4-FFF2-40B4-BE49-F238E27FC236}">
                <a16:creationId xmlns:a16="http://schemas.microsoft.com/office/drawing/2014/main" id="{E9A57826-1883-4EEB-94DD-8AC0DE15E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1" y="1232210"/>
            <a:ext cx="7222272" cy="48024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7071733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CE071-BD70-4EF5-947A-E4B762BDB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Calibri"/>
                <a:cs typeface="Calibri Light"/>
              </a:rPr>
              <a:t>Contrast </a:t>
            </a:r>
            <a:endParaRPr lang="en-US" sz="4000" kern="1200">
              <a:solidFill>
                <a:schemeClr val="tx1"/>
              </a:solidFill>
              <a:latin typeface="+mj-lt"/>
              <a:cs typeface="Calibri Light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E6BE051-1D71-44B8-AD78-1260D40306A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895" r="1895"/>
          <a:stretch/>
        </p:blipFill>
        <p:spPr>
          <a:xfrm>
            <a:off x="5021269" y="841248"/>
            <a:ext cx="6681838" cy="52760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BE42BB-210F-4EE4-8F17-F73D46F4D07C}"/>
              </a:ext>
            </a:extLst>
          </p:cNvPr>
          <p:cNvSpPr txBox="1"/>
          <p:nvPr/>
        </p:nvSpPr>
        <p:spPr>
          <a:xfrm>
            <a:off x="524107" y="2754351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Focus redirection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Visibility Improvement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Highlight the details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Visual memory</a:t>
            </a:r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773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5732E-6D39-45E4-BBB6-D176B2A25A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4829" y="1577402"/>
            <a:ext cx="5334931" cy="827878"/>
          </a:xfrm>
        </p:spPr>
        <p:txBody>
          <a:bodyPr>
            <a:normAutofit/>
          </a:bodyPr>
          <a:lstStyle/>
          <a:p>
            <a:r>
              <a:rPr lang="en-US" sz="3600" u="sng" dirty="0">
                <a:latin typeface="Arial" panose="020B0604020202020204" pitchFamily="34" charset="0"/>
                <a:ea typeface="Adobe Heiti Std R" panose="020B0400000000000000" pitchFamily="34" charset="-128"/>
                <a:cs typeface="Arial" panose="020B0604020202020204" pitchFamily="34" charset="0"/>
              </a:rPr>
              <a:t>Working memory</a:t>
            </a:r>
            <a:endParaRPr lang="en-GB" sz="3600" u="sng" dirty="0">
              <a:latin typeface="Arial" panose="020B0604020202020204" pitchFamily="34" charset="0"/>
              <a:ea typeface="Adobe Heiti Std R" panose="020B04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AB442-6746-4E23-AF8B-25488902D8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4829" y="2675769"/>
            <a:ext cx="5334931" cy="2189214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is our memory ?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Redundancy principle – something that is unnecessarily repeated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sentences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50/50 rule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Stressed woman lying in couch">
            <a:extLst>
              <a:ext uri="{FF2B5EF4-FFF2-40B4-BE49-F238E27FC236}">
                <a16:creationId xmlns:a16="http://schemas.microsoft.com/office/drawing/2014/main" id="{87B87016-D6DC-4610-8DEC-4241B0A011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40" y="1577402"/>
            <a:ext cx="4947378" cy="329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35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5732E-6D39-45E4-BBB6-D176B2A25A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4829" y="1577402"/>
            <a:ext cx="5334931" cy="827878"/>
          </a:xfrm>
        </p:spPr>
        <p:txBody>
          <a:bodyPr>
            <a:normAutofit/>
          </a:bodyPr>
          <a:lstStyle/>
          <a:p>
            <a:r>
              <a:rPr lang="en-US" sz="2000">
                <a:latin typeface="Adobe Heiti Std R" panose="020B0400000000000000" pitchFamily="34" charset="-128"/>
                <a:ea typeface="Adobe Heiti Std R" panose="020B0400000000000000" pitchFamily="34" charset="-128"/>
              </a:rPr>
              <a:t>Principles of Power Point :</a:t>
            </a:r>
            <a:br>
              <a:rPr lang="en-US" sz="2000">
                <a:latin typeface="Adobe Heiti Std R" panose="020B0400000000000000" pitchFamily="34" charset="-128"/>
                <a:ea typeface="Adobe Heiti Std R" panose="020B0400000000000000" pitchFamily="34" charset="-128"/>
              </a:rPr>
            </a:br>
            <a:r>
              <a:rPr lang="en-US" sz="2000" u="sng">
                <a:latin typeface="Adobe Heiti Std R" panose="020B0400000000000000" pitchFamily="34" charset="-128"/>
                <a:ea typeface="Adobe Heiti Std R" panose="020B0400000000000000" pitchFamily="34" charset="-128"/>
              </a:rPr>
              <a:t>No sentences</a:t>
            </a:r>
            <a:endParaRPr lang="en-GB" sz="2000" u="sng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AB442-6746-4E23-AF8B-25488902D8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4829" y="2675767"/>
            <a:ext cx="5334931" cy="3159881"/>
          </a:xfrm>
        </p:spPr>
        <p:txBody>
          <a:bodyPr>
            <a:normAutofit fontScale="40000" lnSpcReduction="20000"/>
          </a:bodyPr>
          <a:lstStyle/>
          <a:p>
            <a:r>
              <a:rPr lang="en-US" sz="1600" u="sng" dirty="0"/>
              <a:t>Rule 2</a:t>
            </a:r>
            <a:r>
              <a:rPr lang="en-US" sz="1600" dirty="0"/>
              <a:t>:</a:t>
            </a:r>
          </a:p>
          <a:p>
            <a:endParaRPr lang="en-US" sz="1400" dirty="0"/>
          </a:p>
          <a:p>
            <a:r>
              <a:rPr lang="en-US" sz="4000" b="1" dirty="0"/>
              <a:t>Make short sentences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5000" dirty="0"/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sz="5000" dirty="0"/>
              <a:t>Make clear and short sentences, or better use keywords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5000" dirty="0"/>
              <a:t>Instead of sentences, use short bits of text that enhance the image, also the image has to enhance the text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5000" dirty="0"/>
              <a:t>This is the rule of 50/50 of combining text and image, each is incomplete without the other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3888E-FF8F-4A9C-9205-E1EB2CDFD707}"/>
              </a:ext>
            </a:extLst>
          </p:cNvPr>
          <p:cNvSpPr txBox="1"/>
          <p:nvPr/>
        </p:nvSpPr>
        <p:spPr>
          <a:xfrm>
            <a:off x="642240" y="1254237"/>
            <a:ext cx="356333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>
              <a:cs typeface="Calibri"/>
            </a:endParaRPr>
          </a:p>
          <a:p>
            <a:endParaRPr lang="en-GB"/>
          </a:p>
        </p:txBody>
      </p:sp>
      <p:pic>
        <p:nvPicPr>
          <p:cNvPr id="4" name="Picture 4" descr="A blue pendulum on an orange background">
            <a:extLst>
              <a:ext uri="{FF2B5EF4-FFF2-40B4-BE49-F238E27FC236}">
                <a16:creationId xmlns:a16="http://schemas.microsoft.com/office/drawing/2014/main" id="{613BEC32-B37F-4F7B-96E3-EE94F0CB9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51" y="1753244"/>
            <a:ext cx="5661101" cy="321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382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5732E-6D39-45E4-BBB6-D176B2A25A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4829" y="1577402"/>
            <a:ext cx="5334931" cy="827878"/>
          </a:xfrm>
        </p:spPr>
        <p:txBody>
          <a:bodyPr>
            <a:normAutofit/>
          </a:bodyPr>
          <a:lstStyle/>
          <a:p>
            <a:r>
              <a:rPr lang="en-US" sz="3600" u="sng" dirty="0">
                <a:latin typeface="Arial" panose="020B0604020202020204" pitchFamily="34" charset="0"/>
                <a:ea typeface="Adobe Heiti Std R" panose="020B0400000000000000" pitchFamily="34" charset="-128"/>
                <a:cs typeface="Arial" panose="020B0604020202020204" pitchFamily="34" charset="0"/>
              </a:rPr>
              <a:t>Objects</a:t>
            </a:r>
            <a:endParaRPr lang="en-GB" sz="3600" u="sng" dirty="0">
              <a:latin typeface="Arial" panose="020B0604020202020204" pitchFamily="34" charset="0"/>
              <a:ea typeface="Adobe Heiti Std R" panose="020B0400000000000000" pitchFamily="34" charset="-128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AB442-6746-4E23-AF8B-25488902D8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4829" y="2675769"/>
            <a:ext cx="5334931" cy="2189214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most severe principle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cognitive and sight perception of the objects in a slide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perfect number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objects, more slides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ardboard boxes">
            <a:extLst>
              <a:ext uri="{FF2B5EF4-FFF2-40B4-BE49-F238E27FC236}">
                <a16:creationId xmlns:a16="http://schemas.microsoft.com/office/drawing/2014/main" id="{A0CE8BF0-52CB-4AA0-A0D4-19CA51B7A7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23" y="1991341"/>
            <a:ext cx="4733192" cy="3170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156870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1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B5BA77-6161-419B-B455-AC89CE861B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43640" y="142823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600"/>
              <a:t>Moving objects</a:t>
            </a:r>
            <a:endParaRPr lang="en-US" sz="36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600"/>
              <a:t>Signaling </a:t>
            </a:r>
            <a:r>
              <a:rPr lang="en-US" sz="3600" err="1"/>
              <a:t>colours</a:t>
            </a:r>
            <a:endParaRPr lang="en-US" sz="3600" err="1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600"/>
              <a:t>Contrast-rich objects</a:t>
            </a:r>
            <a:endParaRPr lang="en-US" sz="36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600"/>
              <a:t>Big objects</a:t>
            </a:r>
            <a:endParaRPr lang="en-US" sz="3600">
              <a:cs typeface="Calibri"/>
            </a:endParaRPr>
          </a:p>
          <a:p>
            <a:endParaRPr lang="en-US" sz="2000"/>
          </a:p>
        </p:txBody>
      </p:sp>
      <p:sp>
        <p:nvSpPr>
          <p:cNvPr id="42" name="Rectangle 1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1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1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1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5546D837-895C-422D-8953-F84ACD58783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10520" b="10520"/>
          <a:stretch/>
        </p:blipFill>
        <p:spPr>
          <a:xfrm>
            <a:off x="7075967" y="1798421"/>
            <a:ext cx="4170530" cy="3293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05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A92D747-C111-4F04-AB37-5E514F3771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36"/>
          <a:stretch/>
        </p:blipFill>
        <p:spPr>
          <a:xfrm>
            <a:off x="-877018" y="10"/>
            <a:ext cx="9669642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A0C91B-2376-441B-8624-2FA9CC094038}"/>
              </a:ext>
            </a:extLst>
          </p:cNvPr>
          <p:cNvSpPr txBox="1"/>
          <p:nvPr/>
        </p:nvSpPr>
        <p:spPr>
          <a:xfrm>
            <a:off x="8379874" y="838314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>
              <a:cs typeface="Calibri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EB1F469-01A0-4DF8-9F65-7779622973CB}"/>
              </a:ext>
            </a:extLst>
          </p:cNvPr>
          <p:cNvSpPr txBox="1"/>
          <p:nvPr/>
        </p:nvSpPr>
        <p:spPr>
          <a:xfrm>
            <a:off x="8576633" y="1086030"/>
            <a:ext cx="3361426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ü"/>
            </a:pPr>
            <a:r>
              <a:rPr lang="en-GB" sz="2800">
                <a:cs typeface="Calibri"/>
              </a:rPr>
              <a:t>No more than two fonts</a:t>
            </a:r>
          </a:p>
          <a:p>
            <a:endParaRPr lang="en-GB" sz="2800">
              <a:cs typeface="Calibri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>
                <a:cs typeface="Calibri"/>
              </a:rPr>
              <a:t> Easy to read</a:t>
            </a:r>
          </a:p>
          <a:p>
            <a:pPr marL="457200" indent="-457200">
              <a:buFont typeface="Wingdings"/>
              <a:buChar char="ü"/>
            </a:pPr>
            <a:endParaRPr lang="en-GB" sz="2800">
              <a:cs typeface="Calibri"/>
            </a:endParaRPr>
          </a:p>
          <a:p>
            <a:pPr marL="457200" indent="-457200">
              <a:buFont typeface="Wingdings"/>
              <a:buChar char="ü"/>
            </a:pPr>
            <a:r>
              <a:rPr lang="en-GB" sz="2800">
                <a:cs typeface="Calibri"/>
              </a:rPr>
              <a:t>Support your presentation tone of voice</a:t>
            </a:r>
          </a:p>
          <a:p>
            <a:pPr marL="571500" indent="-571500">
              <a:buFont typeface="Wingdings"/>
              <a:buChar char="ü"/>
            </a:pPr>
            <a:endParaRPr lang="en-GB" sz="3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765733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: Shape 6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3F7EAB62-B33C-4DB3-9676-8200EEED4A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33" r="15024" b="1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76478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7" name="Picture 26" descr="A blackboard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FB9E82C1-0B9B-E047-9D65-880FAC4DCA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4886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10422</TotalTime>
  <Words>492</Words>
  <Application>Microsoft Macintosh PowerPoint</Application>
  <PresentationFormat>Widescreen</PresentationFormat>
  <Paragraphs>89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Adobe Heiti Std R</vt:lpstr>
      <vt:lpstr>Arial</vt:lpstr>
      <vt:lpstr>Calibri</vt:lpstr>
      <vt:lpstr>Calibri Light</vt:lpstr>
      <vt:lpstr>Century Gothic</vt:lpstr>
      <vt:lpstr>Wingdings</vt:lpstr>
      <vt:lpstr>Vapor Trail</vt:lpstr>
      <vt:lpstr>Office Theme</vt:lpstr>
      <vt:lpstr>Office Theme</vt:lpstr>
      <vt:lpstr>BMSW4003: Rules and design principles of making an effective  powerpoint presentation.</vt:lpstr>
      <vt:lpstr>Slides</vt:lpstr>
      <vt:lpstr>content</vt:lpstr>
      <vt:lpstr>Audience </vt:lpstr>
      <vt:lpstr>Contrast </vt:lpstr>
      <vt:lpstr>Working memory</vt:lpstr>
      <vt:lpstr>Principles of Power Point : No sentences</vt:lpstr>
      <vt:lpstr>Objects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5 design principles of  creating a powerpoint.</dc:title>
  <dc:creator>Albert Sefa (2112523)</dc:creator>
  <cp:lastModifiedBy>Albert Sefa (2112523)</cp:lastModifiedBy>
  <cp:revision>1</cp:revision>
  <dcterms:created xsi:type="dcterms:W3CDTF">2021-10-04T14:25:34Z</dcterms:created>
  <dcterms:modified xsi:type="dcterms:W3CDTF">2021-10-11T20:16:51Z</dcterms:modified>
</cp:coreProperties>
</file>