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39" r:id="rId3"/>
    <p:sldId id="257" r:id="rId4"/>
    <p:sldId id="338" r:id="rId5"/>
    <p:sldId id="258" r:id="rId6"/>
    <p:sldId id="266" r:id="rId7"/>
    <p:sldId id="261" r:id="rId8"/>
    <p:sldId id="262" r:id="rId9"/>
    <p:sldId id="264" r:id="rId10"/>
    <p:sldId id="340" r:id="rId11"/>
    <p:sldId id="341" r:id="rId12"/>
    <p:sldId id="265" r:id="rId13"/>
    <p:sldId id="281" r:id="rId14"/>
    <p:sldId id="325" r:id="rId15"/>
    <p:sldId id="335" r:id="rId16"/>
    <p:sldId id="326" r:id="rId17"/>
    <p:sldId id="336" r:id="rId18"/>
    <p:sldId id="286" r:id="rId19"/>
    <p:sldId id="287" r:id="rId20"/>
    <p:sldId id="277" r:id="rId21"/>
    <p:sldId id="278" r:id="rId22"/>
    <p:sldId id="279" r:id="rId23"/>
    <p:sldId id="280" r:id="rId24"/>
    <p:sldId id="282" r:id="rId25"/>
    <p:sldId id="283" r:id="rId26"/>
    <p:sldId id="284" r:id="rId27"/>
    <p:sldId id="270" r:id="rId28"/>
    <p:sldId id="271" r:id="rId29"/>
    <p:sldId id="272" r:id="rId30"/>
    <p:sldId id="273" r:id="rId31"/>
    <p:sldId id="274" r:id="rId32"/>
    <p:sldId id="337" r:id="rId33"/>
    <p:sldId id="275" r:id="rId34"/>
    <p:sldId id="342" r:id="rId35"/>
    <p:sldId id="343" r:id="rId36"/>
    <p:sldId id="344" r:id="rId37"/>
    <p:sldId id="34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8F50B9B0-F4E2-46BE-A4A9-6F6384007D24}"/>
    <pc:docChg chg="modSld">
      <pc:chgData name="David Gardner" userId="32a3b49f-52b0-4a7d-8a0d-c44fdf742dfe" providerId="ADAL" clId="{8F50B9B0-F4E2-46BE-A4A9-6F6384007D24}" dt="2024-10-31T11:34:41.006" v="4" actId="207"/>
      <pc:docMkLst>
        <pc:docMk/>
      </pc:docMkLst>
      <pc:sldChg chg="modSp mod">
        <pc:chgData name="David Gardner" userId="32a3b49f-52b0-4a7d-8a0d-c44fdf742dfe" providerId="ADAL" clId="{8F50B9B0-F4E2-46BE-A4A9-6F6384007D24}" dt="2024-10-31T11:28:02.158" v="1" actId="20577"/>
        <pc:sldMkLst>
          <pc:docMk/>
          <pc:sldMk cId="97497367" sldId="256"/>
        </pc:sldMkLst>
        <pc:spChg chg="mod">
          <ac:chgData name="David Gardner" userId="32a3b49f-52b0-4a7d-8a0d-c44fdf742dfe" providerId="ADAL" clId="{8F50B9B0-F4E2-46BE-A4A9-6F6384007D24}" dt="2024-10-31T11:28:02.158" v="1" actId="20577"/>
          <ac:spMkLst>
            <pc:docMk/>
            <pc:sldMk cId="97497367" sldId="256"/>
            <ac:spMk id="3" creationId="{36F14C68-A93B-BE7E-FDD0-97371AB1B7F1}"/>
          </ac:spMkLst>
        </pc:spChg>
      </pc:sldChg>
      <pc:sldChg chg="modSp mod">
        <pc:chgData name="David Gardner" userId="32a3b49f-52b0-4a7d-8a0d-c44fdf742dfe" providerId="ADAL" clId="{8F50B9B0-F4E2-46BE-A4A9-6F6384007D24}" dt="2024-10-31T11:29:19.530" v="2" actId="207"/>
        <pc:sldMkLst>
          <pc:docMk/>
          <pc:sldMk cId="917773974" sldId="261"/>
        </pc:sldMkLst>
        <pc:spChg chg="mod">
          <ac:chgData name="David Gardner" userId="32a3b49f-52b0-4a7d-8a0d-c44fdf742dfe" providerId="ADAL" clId="{8F50B9B0-F4E2-46BE-A4A9-6F6384007D24}" dt="2024-10-31T11:29:19.530" v="2" actId="207"/>
          <ac:spMkLst>
            <pc:docMk/>
            <pc:sldMk cId="917773974" sldId="261"/>
            <ac:spMk id="3" creationId="{2D73FA5D-24D2-B9CB-F66B-A87073947EF2}"/>
          </ac:spMkLst>
        </pc:spChg>
      </pc:sldChg>
      <pc:sldChg chg="modSp mod">
        <pc:chgData name="David Gardner" userId="32a3b49f-52b0-4a7d-8a0d-c44fdf742dfe" providerId="ADAL" clId="{8F50B9B0-F4E2-46BE-A4A9-6F6384007D24}" dt="2024-10-31T11:29:45.228" v="3" actId="122"/>
        <pc:sldMkLst>
          <pc:docMk/>
          <pc:sldMk cId="220398650" sldId="264"/>
        </pc:sldMkLst>
        <pc:spChg chg="mod">
          <ac:chgData name="David Gardner" userId="32a3b49f-52b0-4a7d-8a0d-c44fdf742dfe" providerId="ADAL" clId="{8F50B9B0-F4E2-46BE-A4A9-6F6384007D24}" dt="2024-10-31T11:29:45.228" v="3" actId="122"/>
          <ac:spMkLst>
            <pc:docMk/>
            <pc:sldMk cId="220398650" sldId="264"/>
            <ac:spMk id="3" creationId="{A03837CD-FF9B-0C70-10F8-32521B1203ED}"/>
          </ac:spMkLst>
        </pc:spChg>
      </pc:sldChg>
      <pc:sldChg chg="modSp mod">
        <pc:chgData name="David Gardner" userId="32a3b49f-52b0-4a7d-8a0d-c44fdf742dfe" providerId="ADAL" clId="{8F50B9B0-F4E2-46BE-A4A9-6F6384007D24}" dt="2024-10-31T11:34:41.006" v="4" actId="207"/>
        <pc:sldMkLst>
          <pc:docMk/>
          <pc:sldMk cId="3798532207" sldId="342"/>
        </pc:sldMkLst>
        <pc:spChg chg="mod">
          <ac:chgData name="David Gardner" userId="32a3b49f-52b0-4a7d-8a0d-c44fdf742dfe" providerId="ADAL" clId="{8F50B9B0-F4E2-46BE-A4A9-6F6384007D24}" dt="2024-10-31T11:34:41.006" v="4" actId="207"/>
          <ac:spMkLst>
            <pc:docMk/>
            <pc:sldMk cId="3798532207" sldId="342"/>
            <ac:spMk id="3" creationId="{01ED2046-089D-0C38-D716-DDB980973D0A}"/>
          </ac:spMkLst>
        </pc:spChg>
      </pc:sldChg>
    </pc:docChg>
  </pc:docChgLst>
  <pc:docChgLst>
    <pc:chgData name="David Gardner" userId="32a3b49f-52b0-4a7d-8a0d-c44fdf742dfe" providerId="ADAL" clId="{C3CE289E-B06A-4B14-93CB-FB713685DD43}"/>
    <pc:docChg chg="undo custSel addSld delSld modSld sldOrd">
      <pc:chgData name="David Gardner" userId="32a3b49f-52b0-4a7d-8a0d-c44fdf742dfe" providerId="ADAL" clId="{C3CE289E-B06A-4B14-93CB-FB713685DD43}" dt="2024-03-06T19:12:18.256" v="3227" actId="1076"/>
      <pc:docMkLst>
        <pc:docMk/>
      </pc:docMkLst>
      <pc:sldChg chg="addSp modSp mod">
        <pc:chgData name="David Gardner" userId="32a3b49f-52b0-4a7d-8a0d-c44fdf742dfe" providerId="ADAL" clId="{C3CE289E-B06A-4B14-93CB-FB713685DD43}" dt="2024-03-06T14:49:02.440" v="1768" actId="1076"/>
        <pc:sldMkLst>
          <pc:docMk/>
          <pc:sldMk cId="97497367" sldId="256"/>
        </pc:sldMkLst>
        <pc:spChg chg="mod">
          <ac:chgData name="David Gardner" userId="32a3b49f-52b0-4a7d-8a0d-c44fdf742dfe" providerId="ADAL" clId="{C3CE289E-B06A-4B14-93CB-FB713685DD43}" dt="2024-03-06T14:49:02.440" v="1768" actId="1076"/>
          <ac:spMkLst>
            <pc:docMk/>
            <pc:sldMk cId="97497367" sldId="256"/>
            <ac:spMk id="4" creationId="{2F6F42D8-1C2F-2047-E66B-01E12E2E168C}"/>
          </ac:spMkLst>
        </pc:spChg>
        <pc:picChg chg="add mod">
          <ac:chgData name="David Gardner" userId="32a3b49f-52b0-4a7d-8a0d-c44fdf742dfe" providerId="ADAL" clId="{C3CE289E-B06A-4B14-93CB-FB713685DD43}" dt="2024-03-04T19:35:05.787" v="68" actId="14100"/>
          <ac:picMkLst>
            <pc:docMk/>
            <pc:sldMk cId="97497367" sldId="256"/>
            <ac:picMk id="6" creationId="{440616F1-256A-D10D-2B05-2397314068EB}"/>
          </ac:picMkLst>
        </pc:picChg>
      </pc:sldChg>
      <pc:sldChg chg="addSp delSp modSp mod ord">
        <pc:chgData name="David Gardner" userId="32a3b49f-52b0-4a7d-8a0d-c44fdf742dfe" providerId="ADAL" clId="{C3CE289E-B06A-4B14-93CB-FB713685DD43}" dt="2024-03-06T15:09:06.746" v="2396"/>
        <pc:sldMkLst>
          <pc:docMk/>
          <pc:sldMk cId="182458043" sldId="257"/>
        </pc:sldMkLst>
        <pc:spChg chg="del mod">
          <ac:chgData name="David Gardner" userId="32a3b49f-52b0-4a7d-8a0d-c44fdf742dfe" providerId="ADAL" clId="{C3CE289E-B06A-4B14-93CB-FB713685DD43}" dt="2024-03-04T19:40:34.747" v="138" actId="478"/>
          <ac:spMkLst>
            <pc:docMk/>
            <pc:sldMk cId="182458043" sldId="257"/>
            <ac:spMk id="2" creationId="{DC48E3E4-7FB5-CBC9-1456-2D2C89636BFC}"/>
          </ac:spMkLst>
        </pc:spChg>
        <pc:spChg chg="del">
          <ac:chgData name="David Gardner" userId="32a3b49f-52b0-4a7d-8a0d-c44fdf742dfe" providerId="ADAL" clId="{C3CE289E-B06A-4B14-93CB-FB713685DD43}" dt="2024-03-04T19:36:01.790" v="71" actId="478"/>
          <ac:spMkLst>
            <pc:docMk/>
            <pc:sldMk cId="182458043" sldId="257"/>
            <ac:spMk id="3" creationId="{93E210B0-6E22-0CA3-44D8-02BF3F769E84}"/>
          </ac:spMkLst>
        </pc:spChg>
        <pc:spChg chg="add del mod">
          <ac:chgData name="David Gardner" userId="32a3b49f-52b0-4a7d-8a0d-c44fdf742dfe" providerId="ADAL" clId="{C3CE289E-B06A-4B14-93CB-FB713685DD43}" dt="2024-03-04T19:40:37.204" v="139" actId="478"/>
          <ac:spMkLst>
            <pc:docMk/>
            <pc:sldMk cId="182458043" sldId="257"/>
            <ac:spMk id="11" creationId="{CDF4BF2E-C54D-E691-331A-273A12AA302F}"/>
          </ac:spMkLst>
        </pc:spChg>
        <pc:picChg chg="add mod">
          <ac:chgData name="David Gardner" userId="32a3b49f-52b0-4a7d-8a0d-c44fdf742dfe" providerId="ADAL" clId="{C3CE289E-B06A-4B14-93CB-FB713685DD43}" dt="2024-03-04T19:40:13.558" v="134" actId="1076"/>
          <ac:picMkLst>
            <pc:docMk/>
            <pc:sldMk cId="182458043" sldId="257"/>
            <ac:picMk id="5" creationId="{921D13FB-5C06-7985-520B-E1D466E6CD90}"/>
          </ac:picMkLst>
        </pc:picChg>
        <pc:picChg chg="add mod">
          <ac:chgData name="David Gardner" userId="32a3b49f-52b0-4a7d-8a0d-c44fdf742dfe" providerId="ADAL" clId="{C3CE289E-B06A-4B14-93CB-FB713685DD43}" dt="2024-03-04T19:40:39.779" v="141" actId="1076"/>
          <ac:picMkLst>
            <pc:docMk/>
            <pc:sldMk cId="182458043" sldId="257"/>
            <ac:picMk id="7" creationId="{1C7ECD66-8E47-FC05-236C-7FB945E5AF04}"/>
          </ac:picMkLst>
        </pc:picChg>
        <pc:picChg chg="add mod">
          <ac:chgData name="David Gardner" userId="32a3b49f-52b0-4a7d-8a0d-c44fdf742dfe" providerId="ADAL" clId="{C3CE289E-B06A-4B14-93CB-FB713685DD43}" dt="2024-03-04T19:40:38.578" v="140" actId="1076"/>
          <ac:picMkLst>
            <pc:docMk/>
            <pc:sldMk cId="182458043" sldId="257"/>
            <ac:picMk id="9" creationId="{38B4CFD0-0BD2-DC82-BF80-14E6E9DA3371}"/>
          </ac:picMkLst>
        </pc:picChg>
        <pc:picChg chg="add mod">
          <ac:chgData name="David Gardner" userId="32a3b49f-52b0-4a7d-8a0d-c44fdf742dfe" providerId="ADAL" clId="{C3CE289E-B06A-4B14-93CB-FB713685DD43}" dt="2024-03-04T19:41:13.769" v="144" actId="1076"/>
          <ac:picMkLst>
            <pc:docMk/>
            <pc:sldMk cId="182458043" sldId="257"/>
            <ac:picMk id="13" creationId="{5755D68B-A8EB-6333-E296-5D603170D273}"/>
          </ac:picMkLst>
        </pc:picChg>
      </pc:sldChg>
      <pc:sldChg chg="addSp modSp mod">
        <pc:chgData name="David Gardner" userId="32a3b49f-52b0-4a7d-8a0d-c44fdf742dfe" providerId="ADAL" clId="{C3CE289E-B06A-4B14-93CB-FB713685DD43}" dt="2024-03-06T15:00:04.108" v="2281" actId="1076"/>
        <pc:sldMkLst>
          <pc:docMk/>
          <pc:sldMk cId="3880687858" sldId="258"/>
        </pc:sldMkLst>
        <pc:spChg chg="mod">
          <ac:chgData name="David Gardner" userId="32a3b49f-52b0-4a7d-8a0d-c44fdf742dfe" providerId="ADAL" clId="{C3CE289E-B06A-4B14-93CB-FB713685DD43}" dt="2024-03-06T14:58:41.546" v="2227" actId="1076"/>
          <ac:spMkLst>
            <pc:docMk/>
            <pc:sldMk cId="3880687858" sldId="258"/>
            <ac:spMk id="2" creationId="{E551C271-22A2-6205-B773-9250DF31E23E}"/>
          </ac:spMkLst>
        </pc:spChg>
        <pc:spChg chg="mod">
          <ac:chgData name="David Gardner" userId="32a3b49f-52b0-4a7d-8a0d-c44fdf742dfe" providerId="ADAL" clId="{C3CE289E-B06A-4B14-93CB-FB713685DD43}" dt="2024-03-06T14:59:25.243" v="2277" actId="20577"/>
          <ac:spMkLst>
            <pc:docMk/>
            <pc:sldMk cId="3880687858" sldId="258"/>
            <ac:spMk id="3" creationId="{E5DA2081-FFB0-DBDA-824E-2A43C00484E9}"/>
          </ac:spMkLst>
        </pc:spChg>
        <pc:spChg chg="add mod">
          <ac:chgData name="David Gardner" userId="32a3b49f-52b0-4a7d-8a0d-c44fdf742dfe" providerId="ADAL" clId="{C3CE289E-B06A-4B14-93CB-FB713685DD43}" dt="2024-03-06T14:59:16.862" v="2259" actId="1076"/>
          <ac:spMkLst>
            <pc:docMk/>
            <pc:sldMk cId="3880687858" sldId="258"/>
            <ac:spMk id="4" creationId="{B113A1A4-D074-B684-7570-505486D5C1AD}"/>
          </ac:spMkLst>
        </pc:spChg>
        <pc:picChg chg="add mod">
          <ac:chgData name="David Gardner" userId="32a3b49f-52b0-4a7d-8a0d-c44fdf742dfe" providerId="ADAL" clId="{C3CE289E-B06A-4B14-93CB-FB713685DD43}" dt="2024-03-06T15:00:04.108" v="2281" actId="1076"/>
          <ac:picMkLst>
            <pc:docMk/>
            <pc:sldMk cId="3880687858" sldId="258"/>
            <ac:picMk id="6" creationId="{7BC5E061-B8BC-CB22-25E3-5494D4ED810D}"/>
          </ac:picMkLst>
        </pc:picChg>
      </pc:sldChg>
      <pc:sldChg chg="del">
        <pc:chgData name="David Gardner" userId="32a3b49f-52b0-4a7d-8a0d-c44fdf742dfe" providerId="ADAL" clId="{C3CE289E-B06A-4B14-93CB-FB713685DD43}" dt="2024-03-06T14:48:26.030" v="1767" actId="47"/>
        <pc:sldMkLst>
          <pc:docMk/>
          <pc:sldMk cId="2357505448" sldId="259"/>
        </pc:sldMkLst>
      </pc:sldChg>
      <pc:sldChg chg="del">
        <pc:chgData name="David Gardner" userId="32a3b49f-52b0-4a7d-8a0d-c44fdf742dfe" providerId="ADAL" clId="{C3CE289E-B06A-4B14-93CB-FB713685DD43}" dt="2024-03-06T14:48:24.911" v="1766" actId="47"/>
        <pc:sldMkLst>
          <pc:docMk/>
          <pc:sldMk cId="3167946022" sldId="260"/>
        </pc:sldMkLst>
      </pc:sldChg>
      <pc:sldChg chg="modSp add mod">
        <pc:chgData name="David Gardner" userId="32a3b49f-52b0-4a7d-8a0d-c44fdf742dfe" providerId="ADAL" clId="{C3CE289E-B06A-4B14-93CB-FB713685DD43}" dt="2024-03-06T15:09:37.196" v="2432" actId="20577"/>
        <pc:sldMkLst>
          <pc:docMk/>
          <pc:sldMk cId="917773974" sldId="261"/>
        </pc:sldMkLst>
        <pc:spChg chg="mod">
          <ac:chgData name="David Gardner" userId="32a3b49f-52b0-4a7d-8a0d-c44fdf742dfe" providerId="ADAL" clId="{C3CE289E-B06A-4B14-93CB-FB713685DD43}" dt="2024-03-06T15:09:37.196" v="2432" actId="20577"/>
          <ac:spMkLst>
            <pc:docMk/>
            <pc:sldMk cId="917773974" sldId="261"/>
            <ac:spMk id="2" creationId="{BADA0DD4-BB16-F0FB-DC01-2D4FB0C5F1FA}"/>
          </ac:spMkLst>
        </pc:spChg>
      </pc:sldChg>
      <pc:sldChg chg="modSp del mod">
        <pc:chgData name="David Gardner" userId="32a3b49f-52b0-4a7d-8a0d-c44fdf742dfe" providerId="ADAL" clId="{C3CE289E-B06A-4B14-93CB-FB713685DD43}" dt="2024-03-06T15:08:57.405" v="2394" actId="2696"/>
        <pc:sldMkLst>
          <pc:docMk/>
          <pc:sldMk cId="3057433680" sldId="261"/>
        </pc:sldMkLst>
        <pc:spChg chg="mod">
          <ac:chgData name="David Gardner" userId="32a3b49f-52b0-4a7d-8a0d-c44fdf742dfe" providerId="ADAL" clId="{C3CE289E-B06A-4B14-93CB-FB713685DD43}" dt="2024-03-06T15:08:43.532" v="2393" actId="27636"/>
          <ac:spMkLst>
            <pc:docMk/>
            <pc:sldMk cId="3057433680" sldId="261"/>
            <ac:spMk id="3" creationId="{2D73FA5D-24D2-B9CB-F66B-A87073947EF2}"/>
          </ac:spMkLst>
        </pc:spChg>
      </pc:sldChg>
      <pc:sldChg chg="addSp modSp add del mod ord">
        <pc:chgData name="David Gardner" userId="32a3b49f-52b0-4a7d-8a0d-c44fdf742dfe" providerId="ADAL" clId="{C3CE289E-B06A-4B14-93CB-FB713685DD43}" dt="2024-03-06T18:30:48.846" v="2651" actId="207"/>
        <pc:sldMkLst>
          <pc:docMk/>
          <pc:sldMk cId="220398650" sldId="264"/>
        </pc:sldMkLst>
        <pc:spChg chg="mod">
          <ac:chgData name="David Gardner" userId="32a3b49f-52b0-4a7d-8a0d-c44fdf742dfe" providerId="ADAL" clId="{C3CE289E-B06A-4B14-93CB-FB713685DD43}" dt="2024-03-06T18:28:27.409" v="2582" actId="14100"/>
          <ac:spMkLst>
            <pc:docMk/>
            <pc:sldMk cId="220398650" sldId="264"/>
            <ac:spMk id="2" creationId="{B514FB96-5EC6-6498-2B0F-61F40534D1BE}"/>
          </ac:spMkLst>
        </pc:spChg>
        <pc:spChg chg="mod">
          <ac:chgData name="David Gardner" userId="32a3b49f-52b0-4a7d-8a0d-c44fdf742dfe" providerId="ADAL" clId="{C3CE289E-B06A-4B14-93CB-FB713685DD43}" dt="2024-03-06T18:30:48.846" v="2651" actId="207"/>
          <ac:spMkLst>
            <pc:docMk/>
            <pc:sldMk cId="220398650" sldId="264"/>
            <ac:spMk id="3" creationId="{A03837CD-FF9B-0C70-10F8-32521B1203ED}"/>
          </ac:spMkLst>
        </pc:spChg>
        <pc:picChg chg="add mod">
          <ac:chgData name="David Gardner" userId="32a3b49f-52b0-4a7d-8a0d-c44fdf742dfe" providerId="ADAL" clId="{C3CE289E-B06A-4B14-93CB-FB713685DD43}" dt="2024-03-06T18:27:52.432" v="2581" actId="1076"/>
          <ac:picMkLst>
            <pc:docMk/>
            <pc:sldMk cId="220398650" sldId="264"/>
            <ac:picMk id="11266" creationId="{6534F47A-ED6F-98E3-D837-C1C7D3A7C84E}"/>
          </ac:picMkLst>
        </pc:picChg>
      </pc:sldChg>
      <pc:sldChg chg="addSp modSp add del mod">
        <pc:chgData name="David Gardner" userId="32a3b49f-52b0-4a7d-8a0d-c44fdf742dfe" providerId="ADAL" clId="{C3CE289E-B06A-4B14-93CB-FB713685DD43}" dt="2024-03-06T18:39:51.562" v="2797" actId="1076"/>
        <pc:sldMkLst>
          <pc:docMk/>
          <pc:sldMk cId="1888965087" sldId="265"/>
        </pc:sldMkLst>
        <pc:spChg chg="mod">
          <ac:chgData name="David Gardner" userId="32a3b49f-52b0-4a7d-8a0d-c44fdf742dfe" providerId="ADAL" clId="{C3CE289E-B06A-4B14-93CB-FB713685DD43}" dt="2024-03-06T18:39:24.388" v="2791" actId="27636"/>
          <ac:spMkLst>
            <pc:docMk/>
            <pc:sldMk cId="1888965087" sldId="265"/>
            <ac:spMk id="2" creationId="{2382C3B1-53A0-20F3-3ABD-A71D5569C807}"/>
          </ac:spMkLst>
        </pc:spChg>
        <pc:spChg chg="mod">
          <ac:chgData name="David Gardner" userId="32a3b49f-52b0-4a7d-8a0d-c44fdf742dfe" providerId="ADAL" clId="{C3CE289E-B06A-4B14-93CB-FB713685DD43}" dt="2024-03-06T18:39:29.759" v="2794" actId="14100"/>
          <ac:spMkLst>
            <pc:docMk/>
            <pc:sldMk cId="1888965087" sldId="265"/>
            <ac:spMk id="3" creationId="{954A4B3C-3277-7152-6C03-58E20D62A515}"/>
          </ac:spMkLst>
        </pc:spChg>
        <pc:picChg chg="add mod">
          <ac:chgData name="David Gardner" userId="32a3b49f-52b0-4a7d-8a0d-c44fdf742dfe" providerId="ADAL" clId="{C3CE289E-B06A-4B14-93CB-FB713685DD43}" dt="2024-03-06T18:39:51.562" v="2797" actId="1076"/>
          <ac:picMkLst>
            <pc:docMk/>
            <pc:sldMk cId="1888965087" sldId="265"/>
            <ac:picMk id="12290" creationId="{ED93C982-AF15-E766-2A90-75B2E862A325}"/>
          </ac:picMkLst>
        </pc:picChg>
      </pc:sldChg>
      <pc:sldChg chg="modSp mod ord">
        <pc:chgData name="David Gardner" userId="32a3b49f-52b0-4a7d-8a0d-c44fdf742dfe" providerId="ADAL" clId="{C3CE289E-B06A-4B14-93CB-FB713685DD43}" dt="2024-03-06T13:46:09.883" v="902" actId="1076"/>
        <pc:sldMkLst>
          <pc:docMk/>
          <pc:sldMk cId="2173841588" sldId="266"/>
        </pc:sldMkLst>
        <pc:picChg chg="mod">
          <ac:chgData name="David Gardner" userId="32a3b49f-52b0-4a7d-8a0d-c44fdf742dfe" providerId="ADAL" clId="{C3CE289E-B06A-4B14-93CB-FB713685DD43}" dt="2024-03-06T13:46:09.883" v="902" actId="1076"/>
          <ac:picMkLst>
            <pc:docMk/>
            <pc:sldMk cId="2173841588" sldId="266"/>
            <ac:picMk id="5" creationId="{1CD7A6B7-2F62-7566-4133-E5E108A1D3EE}"/>
          </ac:picMkLst>
        </pc:picChg>
      </pc:sldChg>
      <pc:sldChg chg="del">
        <pc:chgData name="David Gardner" userId="32a3b49f-52b0-4a7d-8a0d-c44fdf742dfe" providerId="ADAL" clId="{C3CE289E-B06A-4B14-93CB-FB713685DD43}" dt="2024-03-04T19:35:08.723" v="69" actId="47"/>
        <pc:sldMkLst>
          <pc:docMk/>
          <pc:sldMk cId="3722841095" sldId="267"/>
        </pc:sldMkLst>
      </pc:sldChg>
      <pc:sldChg chg="addSp delSp modSp mod">
        <pc:chgData name="David Gardner" userId="32a3b49f-52b0-4a7d-8a0d-c44fdf742dfe" providerId="ADAL" clId="{C3CE289E-B06A-4B14-93CB-FB713685DD43}" dt="2024-03-06T14:32:07.425" v="1472" actId="1076"/>
        <pc:sldMkLst>
          <pc:docMk/>
          <pc:sldMk cId="2777829127" sldId="270"/>
        </pc:sldMkLst>
        <pc:spChg chg="mod">
          <ac:chgData name="David Gardner" userId="32a3b49f-52b0-4a7d-8a0d-c44fdf742dfe" providerId="ADAL" clId="{C3CE289E-B06A-4B14-93CB-FB713685DD43}" dt="2024-03-06T14:31:57.544" v="1468" actId="1076"/>
          <ac:spMkLst>
            <pc:docMk/>
            <pc:sldMk cId="2777829127" sldId="270"/>
            <ac:spMk id="2" creationId="{AFB6EB3D-0F2D-671D-CD74-8E18B1886379}"/>
          </ac:spMkLst>
        </pc:spChg>
        <pc:spChg chg="del mod">
          <ac:chgData name="David Gardner" userId="32a3b49f-52b0-4a7d-8a0d-c44fdf742dfe" providerId="ADAL" clId="{C3CE289E-B06A-4B14-93CB-FB713685DD43}" dt="2024-03-06T14:31:49.657" v="1464" actId="478"/>
          <ac:spMkLst>
            <pc:docMk/>
            <pc:sldMk cId="2777829127" sldId="270"/>
            <ac:spMk id="3" creationId="{7B2BA13C-FDAB-34D4-B8E0-07BBCE9DF72D}"/>
          </ac:spMkLst>
        </pc:spChg>
        <pc:spChg chg="add del mod">
          <ac:chgData name="David Gardner" userId="32a3b49f-52b0-4a7d-8a0d-c44fdf742dfe" providerId="ADAL" clId="{C3CE289E-B06A-4B14-93CB-FB713685DD43}" dt="2024-03-06T14:12:13.068" v="1250" actId="478"/>
          <ac:spMkLst>
            <pc:docMk/>
            <pc:sldMk cId="2777829127" sldId="270"/>
            <ac:spMk id="4" creationId="{2E627BEC-BD67-0953-2572-D3F8CCEBE8AD}"/>
          </ac:spMkLst>
        </pc:spChg>
        <pc:spChg chg="add del mod">
          <ac:chgData name="David Gardner" userId="32a3b49f-52b0-4a7d-8a0d-c44fdf742dfe" providerId="ADAL" clId="{C3CE289E-B06A-4B14-93CB-FB713685DD43}" dt="2024-03-06T14:12:18.492" v="1252" actId="478"/>
          <ac:spMkLst>
            <pc:docMk/>
            <pc:sldMk cId="2777829127" sldId="270"/>
            <ac:spMk id="5" creationId="{BE0E2876-A9AE-76F4-0515-F0CB3EDB69CE}"/>
          </ac:spMkLst>
        </pc:spChg>
        <pc:picChg chg="add mod">
          <ac:chgData name="David Gardner" userId="32a3b49f-52b0-4a7d-8a0d-c44fdf742dfe" providerId="ADAL" clId="{C3CE289E-B06A-4B14-93CB-FB713685DD43}" dt="2024-03-06T14:32:07.425" v="1472" actId="1076"/>
          <ac:picMkLst>
            <pc:docMk/>
            <pc:sldMk cId="2777829127" sldId="270"/>
            <ac:picMk id="7" creationId="{483B90D2-0B4B-586B-EF26-44CCC0A3C8E8}"/>
          </ac:picMkLst>
        </pc:picChg>
        <pc:picChg chg="add mod">
          <ac:chgData name="David Gardner" userId="32a3b49f-52b0-4a7d-8a0d-c44fdf742dfe" providerId="ADAL" clId="{C3CE289E-B06A-4B14-93CB-FB713685DD43}" dt="2024-03-06T14:31:58.162" v="1469" actId="1076"/>
          <ac:picMkLst>
            <pc:docMk/>
            <pc:sldMk cId="2777829127" sldId="270"/>
            <ac:picMk id="9" creationId="{18F76D62-08C7-01A0-055C-079501A15E19}"/>
          </ac:picMkLst>
        </pc:picChg>
      </pc:sldChg>
      <pc:sldChg chg="addSp delSp modSp mod">
        <pc:chgData name="David Gardner" userId="32a3b49f-52b0-4a7d-8a0d-c44fdf742dfe" providerId="ADAL" clId="{C3CE289E-B06A-4B14-93CB-FB713685DD43}" dt="2024-03-06T15:15:51.491" v="2471" actId="1076"/>
        <pc:sldMkLst>
          <pc:docMk/>
          <pc:sldMk cId="1617468953" sldId="271"/>
        </pc:sldMkLst>
        <pc:spChg chg="mod">
          <ac:chgData name="David Gardner" userId="32a3b49f-52b0-4a7d-8a0d-c44fdf742dfe" providerId="ADAL" clId="{C3CE289E-B06A-4B14-93CB-FB713685DD43}" dt="2024-03-06T15:13:45.737" v="2449" actId="14100"/>
          <ac:spMkLst>
            <pc:docMk/>
            <pc:sldMk cId="1617468953" sldId="271"/>
            <ac:spMk id="2" creationId="{01CA373B-CB0B-0B6C-92FC-4EAEA0A7BAE6}"/>
          </ac:spMkLst>
        </pc:spChg>
        <pc:spChg chg="del mod">
          <ac:chgData name="David Gardner" userId="32a3b49f-52b0-4a7d-8a0d-c44fdf742dfe" providerId="ADAL" clId="{C3CE289E-B06A-4B14-93CB-FB713685DD43}" dt="2024-03-06T15:11:56.022" v="2441" actId="478"/>
          <ac:spMkLst>
            <pc:docMk/>
            <pc:sldMk cId="1617468953" sldId="271"/>
            <ac:spMk id="3" creationId="{6E15A8A6-6690-0EDF-B8A6-91769F1C394A}"/>
          </ac:spMkLst>
        </pc:spChg>
        <pc:spChg chg="add mod">
          <ac:chgData name="David Gardner" userId="32a3b49f-52b0-4a7d-8a0d-c44fdf742dfe" providerId="ADAL" clId="{C3CE289E-B06A-4B14-93CB-FB713685DD43}" dt="2024-03-06T15:15:45.137" v="2470" actId="6549"/>
          <ac:spMkLst>
            <pc:docMk/>
            <pc:sldMk cId="1617468953" sldId="271"/>
            <ac:spMk id="5" creationId="{C274C50F-D9F0-B2D6-DFA0-010B9A165924}"/>
          </ac:spMkLst>
        </pc:spChg>
        <pc:picChg chg="add mod">
          <ac:chgData name="David Gardner" userId="32a3b49f-52b0-4a7d-8a0d-c44fdf742dfe" providerId="ADAL" clId="{C3CE289E-B06A-4B14-93CB-FB713685DD43}" dt="2024-03-06T15:15:51.491" v="2471" actId="1076"/>
          <ac:picMkLst>
            <pc:docMk/>
            <pc:sldMk cId="1617468953" sldId="271"/>
            <ac:picMk id="9218" creationId="{A526EC37-B7DA-BEC0-74F3-7524323849C9}"/>
          </ac:picMkLst>
        </pc:picChg>
        <pc:picChg chg="add mod">
          <ac:chgData name="David Gardner" userId="32a3b49f-52b0-4a7d-8a0d-c44fdf742dfe" providerId="ADAL" clId="{C3CE289E-B06A-4B14-93CB-FB713685DD43}" dt="2024-03-06T15:15:18.003" v="2464" actId="1076"/>
          <ac:picMkLst>
            <pc:docMk/>
            <pc:sldMk cId="1617468953" sldId="271"/>
            <ac:picMk id="9220" creationId="{5659FE23-D73E-DBD8-A9D4-81756F407A2D}"/>
          </ac:picMkLst>
        </pc:picChg>
      </pc:sldChg>
      <pc:sldChg chg="addSp delSp modSp mod">
        <pc:chgData name="David Gardner" userId="32a3b49f-52b0-4a7d-8a0d-c44fdf742dfe" providerId="ADAL" clId="{C3CE289E-B06A-4B14-93CB-FB713685DD43}" dt="2024-03-06T14:47:51.498" v="1760" actId="1076"/>
        <pc:sldMkLst>
          <pc:docMk/>
          <pc:sldMk cId="484047437" sldId="272"/>
        </pc:sldMkLst>
        <pc:spChg chg="mod">
          <ac:chgData name="David Gardner" userId="32a3b49f-52b0-4a7d-8a0d-c44fdf742dfe" providerId="ADAL" clId="{C3CE289E-B06A-4B14-93CB-FB713685DD43}" dt="2024-03-06T14:45:41.068" v="1676" actId="27636"/>
          <ac:spMkLst>
            <pc:docMk/>
            <pc:sldMk cId="484047437" sldId="272"/>
            <ac:spMk id="2" creationId="{AD55F443-444C-054B-9D70-462108CA386E}"/>
          </ac:spMkLst>
        </pc:spChg>
        <pc:spChg chg="del mod">
          <ac:chgData name="David Gardner" userId="32a3b49f-52b0-4a7d-8a0d-c44fdf742dfe" providerId="ADAL" clId="{C3CE289E-B06A-4B14-93CB-FB713685DD43}" dt="2024-03-06T14:42:48.352" v="1657" actId="478"/>
          <ac:spMkLst>
            <pc:docMk/>
            <pc:sldMk cId="484047437" sldId="272"/>
            <ac:spMk id="3" creationId="{C223571D-F5E7-911F-E5FA-10321949A110}"/>
          </ac:spMkLst>
        </pc:spChg>
        <pc:spChg chg="add mod">
          <ac:chgData name="David Gardner" userId="32a3b49f-52b0-4a7d-8a0d-c44fdf742dfe" providerId="ADAL" clId="{C3CE289E-B06A-4B14-93CB-FB713685DD43}" dt="2024-03-06T14:47:30.683" v="1755" actId="1076"/>
          <ac:spMkLst>
            <pc:docMk/>
            <pc:sldMk cId="484047437" sldId="272"/>
            <ac:spMk id="5" creationId="{76F3351E-3342-1ADD-6774-C53073F143B6}"/>
          </ac:spMkLst>
        </pc:spChg>
        <pc:spChg chg="add mod">
          <ac:chgData name="David Gardner" userId="32a3b49f-52b0-4a7d-8a0d-c44fdf742dfe" providerId="ADAL" clId="{C3CE289E-B06A-4B14-93CB-FB713685DD43}" dt="2024-03-06T14:47:37.623" v="1756" actId="1076"/>
          <ac:spMkLst>
            <pc:docMk/>
            <pc:sldMk cId="484047437" sldId="272"/>
            <ac:spMk id="7" creationId="{A9E8254C-115D-1C67-AF56-A03EA6E5A87B}"/>
          </ac:spMkLst>
        </pc:spChg>
        <pc:spChg chg="add mod">
          <ac:chgData name="David Gardner" userId="32a3b49f-52b0-4a7d-8a0d-c44fdf742dfe" providerId="ADAL" clId="{C3CE289E-B06A-4B14-93CB-FB713685DD43}" dt="2024-03-06T14:47:49.101" v="1759" actId="14100"/>
          <ac:spMkLst>
            <pc:docMk/>
            <pc:sldMk cId="484047437" sldId="272"/>
            <ac:spMk id="8" creationId="{4BB83626-7636-362A-EAE0-91265A251DBF}"/>
          </ac:spMkLst>
        </pc:spChg>
        <pc:picChg chg="add mod">
          <ac:chgData name="David Gardner" userId="32a3b49f-52b0-4a7d-8a0d-c44fdf742dfe" providerId="ADAL" clId="{C3CE289E-B06A-4B14-93CB-FB713685DD43}" dt="2024-03-06T14:47:39.279" v="1757" actId="1076"/>
          <ac:picMkLst>
            <pc:docMk/>
            <pc:sldMk cId="484047437" sldId="272"/>
            <ac:picMk id="8194" creationId="{E7831556-6C1E-A1CE-A415-C2760D890658}"/>
          </ac:picMkLst>
        </pc:picChg>
        <pc:picChg chg="add mod">
          <ac:chgData name="David Gardner" userId="32a3b49f-52b0-4a7d-8a0d-c44fdf742dfe" providerId="ADAL" clId="{C3CE289E-B06A-4B14-93CB-FB713685DD43}" dt="2024-03-06T14:46:19.329" v="1685" actId="1076"/>
          <ac:picMkLst>
            <pc:docMk/>
            <pc:sldMk cId="484047437" sldId="272"/>
            <ac:picMk id="8196" creationId="{7DFFB6B1-3E6B-9B04-FDC3-A94C7130ED08}"/>
          </ac:picMkLst>
        </pc:picChg>
        <pc:picChg chg="add mod">
          <ac:chgData name="David Gardner" userId="32a3b49f-52b0-4a7d-8a0d-c44fdf742dfe" providerId="ADAL" clId="{C3CE289E-B06A-4B14-93CB-FB713685DD43}" dt="2024-03-06T14:47:51.498" v="1760" actId="1076"/>
          <ac:picMkLst>
            <pc:docMk/>
            <pc:sldMk cId="484047437" sldId="272"/>
            <ac:picMk id="8198" creationId="{1B37B8DA-CA35-E70A-BA7F-A6AE694C515B}"/>
          </ac:picMkLst>
        </pc:picChg>
      </pc:sldChg>
      <pc:sldChg chg="addSp delSp modSp mod">
        <pc:chgData name="David Gardner" userId="32a3b49f-52b0-4a7d-8a0d-c44fdf742dfe" providerId="ADAL" clId="{C3CE289E-B06A-4B14-93CB-FB713685DD43}" dt="2024-03-06T18:58:47.064" v="2964" actId="20577"/>
        <pc:sldMkLst>
          <pc:docMk/>
          <pc:sldMk cId="2970841480" sldId="273"/>
        </pc:sldMkLst>
        <pc:spChg chg="del mod">
          <ac:chgData name="David Gardner" userId="32a3b49f-52b0-4a7d-8a0d-c44fdf742dfe" providerId="ADAL" clId="{C3CE289E-B06A-4B14-93CB-FB713685DD43}" dt="2024-03-06T14:37:36.009" v="1575" actId="478"/>
          <ac:spMkLst>
            <pc:docMk/>
            <pc:sldMk cId="2970841480" sldId="273"/>
            <ac:spMk id="2" creationId="{D67F169E-3875-4A3C-5CB9-98180B29F032}"/>
          </ac:spMkLst>
        </pc:spChg>
        <pc:spChg chg="mod">
          <ac:chgData name="David Gardner" userId="32a3b49f-52b0-4a7d-8a0d-c44fdf742dfe" providerId="ADAL" clId="{C3CE289E-B06A-4B14-93CB-FB713685DD43}" dt="2024-03-06T18:58:47.064" v="2964" actId="20577"/>
          <ac:spMkLst>
            <pc:docMk/>
            <pc:sldMk cId="2970841480" sldId="273"/>
            <ac:spMk id="3" creationId="{CBDB3E3B-FBFB-2755-1104-61FB53C12257}"/>
          </ac:spMkLst>
        </pc:spChg>
        <pc:spChg chg="add del">
          <ac:chgData name="David Gardner" userId="32a3b49f-52b0-4a7d-8a0d-c44fdf742dfe" providerId="ADAL" clId="{C3CE289E-B06A-4B14-93CB-FB713685DD43}" dt="2024-03-06T14:36:32.282" v="1562" actId="478"/>
          <ac:spMkLst>
            <pc:docMk/>
            <pc:sldMk cId="2970841480" sldId="273"/>
            <ac:spMk id="7" creationId="{4630F51E-54FD-B70A-734B-F2F70142DC72}"/>
          </ac:spMkLst>
        </pc:spChg>
        <pc:spChg chg="add del mod">
          <ac:chgData name="David Gardner" userId="32a3b49f-52b0-4a7d-8a0d-c44fdf742dfe" providerId="ADAL" clId="{C3CE289E-B06A-4B14-93CB-FB713685DD43}" dt="2024-03-06T14:37:36.009" v="1575" actId="478"/>
          <ac:spMkLst>
            <pc:docMk/>
            <pc:sldMk cId="2970841480" sldId="273"/>
            <ac:spMk id="8" creationId="{7F0BB0CA-6E70-6C47-159F-A72E9C2C2A2E}"/>
          </ac:spMkLst>
        </pc:spChg>
        <pc:spChg chg="add mod">
          <ac:chgData name="David Gardner" userId="32a3b49f-52b0-4a7d-8a0d-c44fdf742dfe" providerId="ADAL" clId="{C3CE289E-B06A-4B14-93CB-FB713685DD43}" dt="2024-03-06T14:40:05.529" v="1639" actId="20577"/>
          <ac:spMkLst>
            <pc:docMk/>
            <pc:sldMk cId="2970841480" sldId="273"/>
            <ac:spMk id="9" creationId="{695B1716-DE0F-E4E0-CA0B-98F304F55750}"/>
          </ac:spMkLst>
        </pc:spChg>
        <pc:spChg chg="add del mod">
          <ac:chgData name="David Gardner" userId="32a3b49f-52b0-4a7d-8a0d-c44fdf742dfe" providerId="ADAL" clId="{C3CE289E-B06A-4B14-93CB-FB713685DD43}" dt="2024-03-06T14:37:53.078" v="1577" actId="478"/>
          <ac:spMkLst>
            <pc:docMk/>
            <pc:sldMk cId="2970841480" sldId="273"/>
            <ac:spMk id="10" creationId="{1F8515C1-25B8-1CE4-7F33-587B177EDCFE}"/>
          </ac:spMkLst>
        </pc:spChg>
        <pc:picChg chg="add mod">
          <ac:chgData name="David Gardner" userId="32a3b49f-52b0-4a7d-8a0d-c44fdf742dfe" providerId="ADAL" clId="{C3CE289E-B06A-4B14-93CB-FB713685DD43}" dt="2024-03-06T14:41:18.291" v="1650" actId="1076"/>
          <ac:picMkLst>
            <pc:docMk/>
            <pc:sldMk cId="2970841480" sldId="273"/>
            <ac:picMk id="5" creationId="{277F91E6-50B3-DDBB-A229-7807AA43226C}"/>
          </ac:picMkLst>
        </pc:picChg>
        <pc:picChg chg="add mod">
          <ac:chgData name="David Gardner" userId="32a3b49f-52b0-4a7d-8a0d-c44fdf742dfe" providerId="ADAL" clId="{C3CE289E-B06A-4B14-93CB-FB713685DD43}" dt="2024-03-06T14:38:12.995" v="1580" actId="1076"/>
          <ac:picMkLst>
            <pc:docMk/>
            <pc:sldMk cId="2970841480" sldId="273"/>
            <ac:picMk id="12" creationId="{35EDA960-9462-2201-5A32-2409DE8FB46C}"/>
          </ac:picMkLst>
        </pc:picChg>
        <pc:picChg chg="add mod">
          <ac:chgData name="David Gardner" userId="32a3b49f-52b0-4a7d-8a0d-c44fdf742dfe" providerId="ADAL" clId="{C3CE289E-B06A-4B14-93CB-FB713685DD43}" dt="2024-03-06T14:40:52.410" v="1649" actId="14100"/>
          <ac:picMkLst>
            <pc:docMk/>
            <pc:sldMk cId="2970841480" sldId="273"/>
            <ac:picMk id="14" creationId="{5BCF4961-0704-1F37-0B5B-FD1EE1E2D917}"/>
          </ac:picMkLst>
        </pc:picChg>
        <pc:cxnChg chg="add mod">
          <ac:chgData name="David Gardner" userId="32a3b49f-52b0-4a7d-8a0d-c44fdf742dfe" providerId="ADAL" clId="{C3CE289E-B06A-4B14-93CB-FB713685DD43}" dt="2024-03-06T14:40:33.134" v="1643" actId="1582"/>
          <ac:cxnSpMkLst>
            <pc:docMk/>
            <pc:sldMk cId="2970841480" sldId="273"/>
            <ac:cxnSpMk id="16" creationId="{EA9201E9-17A5-37FF-B05A-12617F7D1ABE}"/>
          </ac:cxnSpMkLst>
        </pc:cxnChg>
        <pc:cxnChg chg="add mod">
          <ac:chgData name="David Gardner" userId="32a3b49f-52b0-4a7d-8a0d-c44fdf742dfe" providerId="ADAL" clId="{C3CE289E-B06A-4B14-93CB-FB713685DD43}" dt="2024-03-06T14:40:46.618" v="1648" actId="1076"/>
          <ac:cxnSpMkLst>
            <pc:docMk/>
            <pc:sldMk cId="2970841480" sldId="273"/>
            <ac:cxnSpMk id="17" creationId="{B8982CA9-0C8E-9C50-8E82-F21DA516667F}"/>
          </ac:cxnSpMkLst>
        </pc:cxnChg>
      </pc:sldChg>
      <pc:sldChg chg="addSp delSp modSp mod">
        <pc:chgData name="David Gardner" userId="32a3b49f-52b0-4a7d-8a0d-c44fdf742dfe" providerId="ADAL" clId="{C3CE289E-B06A-4B14-93CB-FB713685DD43}" dt="2024-03-06T14:26:30.188" v="1428" actId="1076"/>
        <pc:sldMkLst>
          <pc:docMk/>
          <pc:sldMk cId="2112250893" sldId="274"/>
        </pc:sldMkLst>
        <pc:spChg chg="mod">
          <ac:chgData name="David Gardner" userId="32a3b49f-52b0-4a7d-8a0d-c44fdf742dfe" providerId="ADAL" clId="{C3CE289E-B06A-4B14-93CB-FB713685DD43}" dt="2024-03-06T14:16:57.696" v="1277" actId="14100"/>
          <ac:spMkLst>
            <pc:docMk/>
            <pc:sldMk cId="2112250893" sldId="274"/>
            <ac:spMk id="2" creationId="{E082BD01-D934-0225-CB87-93AABB6F1C2D}"/>
          </ac:spMkLst>
        </pc:spChg>
        <pc:spChg chg="del mod">
          <ac:chgData name="David Gardner" userId="32a3b49f-52b0-4a7d-8a0d-c44fdf742dfe" providerId="ADAL" clId="{C3CE289E-B06A-4B14-93CB-FB713685DD43}" dt="2024-03-06T14:16:12.254" v="1266" actId="478"/>
          <ac:spMkLst>
            <pc:docMk/>
            <pc:sldMk cId="2112250893" sldId="274"/>
            <ac:spMk id="3" creationId="{BD2CE915-A948-28CF-6315-DA6EF2DF1EED}"/>
          </ac:spMkLst>
        </pc:spChg>
        <pc:spChg chg="add mod">
          <ac:chgData name="David Gardner" userId="32a3b49f-52b0-4a7d-8a0d-c44fdf742dfe" providerId="ADAL" clId="{C3CE289E-B06A-4B14-93CB-FB713685DD43}" dt="2024-03-06T14:26:30.188" v="1428" actId="1076"/>
          <ac:spMkLst>
            <pc:docMk/>
            <pc:sldMk cId="2112250893" sldId="274"/>
            <ac:spMk id="11" creationId="{6FF3D106-0F6C-6994-BC05-1AB37C41D4F1}"/>
          </ac:spMkLst>
        </pc:spChg>
        <pc:picChg chg="add del mod">
          <ac:chgData name="David Gardner" userId="32a3b49f-52b0-4a7d-8a0d-c44fdf742dfe" providerId="ADAL" clId="{C3CE289E-B06A-4B14-93CB-FB713685DD43}" dt="2024-03-06T14:15:17.788" v="1262" actId="478"/>
          <ac:picMkLst>
            <pc:docMk/>
            <pc:sldMk cId="2112250893" sldId="274"/>
            <ac:picMk id="5" creationId="{60D5DB29-CB21-EA5D-EF9F-51002A023403}"/>
          </ac:picMkLst>
        </pc:picChg>
        <pc:picChg chg="add mod">
          <ac:chgData name="David Gardner" userId="32a3b49f-52b0-4a7d-8a0d-c44fdf742dfe" providerId="ADAL" clId="{C3CE289E-B06A-4B14-93CB-FB713685DD43}" dt="2024-03-06T14:26:24.421" v="1425" actId="14100"/>
          <ac:picMkLst>
            <pc:docMk/>
            <pc:sldMk cId="2112250893" sldId="274"/>
            <ac:picMk id="7" creationId="{37DD8C3D-9A4A-49D9-E357-3E596C53B7D9}"/>
          </ac:picMkLst>
        </pc:picChg>
        <pc:picChg chg="add mod">
          <ac:chgData name="David Gardner" userId="32a3b49f-52b0-4a7d-8a0d-c44fdf742dfe" providerId="ADAL" clId="{C3CE289E-B06A-4B14-93CB-FB713685DD43}" dt="2024-03-06T14:26:27.672" v="1427" actId="1076"/>
          <ac:picMkLst>
            <pc:docMk/>
            <pc:sldMk cId="2112250893" sldId="274"/>
            <ac:picMk id="9" creationId="{AD8B7E78-847B-36D6-10FB-D1AC2589D648}"/>
          </ac:picMkLst>
        </pc:picChg>
        <pc:picChg chg="add mod">
          <ac:chgData name="David Gardner" userId="32a3b49f-52b0-4a7d-8a0d-c44fdf742dfe" providerId="ADAL" clId="{C3CE289E-B06A-4B14-93CB-FB713685DD43}" dt="2024-03-06T14:26:25.703" v="1426" actId="1076"/>
          <ac:picMkLst>
            <pc:docMk/>
            <pc:sldMk cId="2112250893" sldId="274"/>
            <ac:picMk id="5122" creationId="{0F108E0B-08FD-C039-CFD8-8B91CD345902}"/>
          </ac:picMkLst>
        </pc:picChg>
        <pc:picChg chg="add del mod">
          <ac:chgData name="David Gardner" userId="32a3b49f-52b0-4a7d-8a0d-c44fdf742dfe" providerId="ADAL" clId="{C3CE289E-B06A-4B14-93CB-FB713685DD43}" dt="2024-03-06T14:16:49.230" v="1274" actId="478"/>
          <ac:picMkLst>
            <pc:docMk/>
            <pc:sldMk cId="2112250893" sldId="274"/>
            <ac:picMk id="5124" creationId="{8847CA1D-C261-C9A2-2901-53FF5FAF9DFB}"/>
          </ac:picMkLst>
        </pc:picChg>
        <pc:picChg chg="add del mod">
          <ac:chgData name="David Gardner" userId="32a3b49f-52b0-4a7d-8a0d-c44fdf742dfe" providerId="ADAL" clId="{C3CE289E-B06A-4B14-93CB-FB713685DD43}" dt="2024-03-06T14:17:43.316" v="1286" actId="21"/>
          <ac:picMkLst>
            <pc:docMk/>
            <pc:sldMk cId="2112250893" sldId="274"/>
            <ac:picMk id="5126" creationId="{BCD5E747-FA2E-DBE5-1B03-449FE2CA0C20}"/>
          </ac:picMkLst>
        </pc:picChg>
      </pc:sldChg>
      <pc:sldChg chg="addSp delSp modSp mod">
        <pc:chgData name="David Gardner" userId="32a3b49f-52b0-4a7d-8a0d-c44fdf742dfe" providerId="ADAL" clId="{C3CE289E-B06A-4B14-93CB-FB713685DD43}" dt="2024-03-06T18:21:09.597" v="2502" actId="1076"/>
        <pc:sldMkLst>
          <pc:docMk/>
          <pc:sldMk cId="383566332" sldId="275"/>
        </pc:sldMkLst>
        <pc:spChg chg="mod">
          <ac:chgData name="David Gardner" userId="32a3b49f-52b0-4a7d-8a0d-c44fdf742dfe" providerId="ADAL" clId="{C3CE289E-B06A-4B14-93CB-FB713685DD43}" dt="2024-03-06T18:19:38.523" v="2484" actId="14100"/>
          <ac:spMkLst>
            <pc:docMk/>
            <pc:sldMk cId="383566332" sldId="275"/>
            <ac:spMk id="2" creationId="{583170ED-05DE-1884-79A0-2BF3E08F2887}"/>
          </ac:spMkLst>
        </pc:spChg>
        <pc:spChg chg="del mod">
          <ac:chgData name="David Gardner" userId="32a3b49f-52b0-4a7d-8a0d-c44fdf742dfe" providerId="ADAL" clId="{C3CE289E-B06A-4B14-93CB-FB713685DD43}" dt="2024-03-06T18:20:05.917" v="2485" actId="478"/>
          <ac:spMkLst>
            <pc:docMk/>
            <pc:sldMk cId="383566332" sldId="275"/>
            <ac:spMk id="3" creationId="{BC4783DD-1811-EB24-86CD-D0C3B4EB77E5}"/>
          </ac:spMkLst>
        </pc:spChg>
        <pc:picChg chg="add del mod">
          <ac:chgData name="David Gardner" userId="32a3b49f-52b0-4a7d-8a0d-c44fdf742dfe" providerId="ADAL" clId="{C3CE289E-B06A-4B14-93CB-FB713685DD43}" dt="2024-03-06T18:18:55.712" v="2475" actId="478"/>
          <ac:picMkLst>
            <pc:docMk/>
            <pc:sldMk cId="383566332" sldId="275"/>
            <ac:picMk id="10242" creationId="{B2560916-AE5A-4036-B2C2-E74DBD532A7E}"/>
          </ac:picMkLst>
        </pc:picChg>
        <pc:picChg chg="add mod">
          <ac:chgData name="David Gardner" userId="32a3b49f-52b0-4a7d-8a0d-c44fdf742dfe" providerId="ADAL" clId="{C3CE289E-B06A-4B14-93CB-FB713685DD43}" dt="2024-03-06T18:21:09.597" v="2502" actId="1076"/>
          <ac:picMkLst>
            <pc:docMk/>
            <pc:sldMk cId="383566332" sldId="275"/>
            <ac:picMk id="10244" creationId="{532A2267-2FDB-3116-88DF-4D33F24B688E}"/>
          </ac:picMkLst>
        </pc:picChg>
        <pc:picChg chg="add mod">
          <ac:chgData name="David Gardner" userId="32a3b49f-52b0-4a7d-8a0d-c44fdf742dfe" providerId="ADAL" clId="{C3CE289E-B06A-4B14-93CB-FB713685DD43}" dt="2024-03-06T18:20:55.738" v="2496" actId="1076"/>
          <ac:picMkLst>
            <pc:docMk/>
            <pc:sldMk cId="383566332" sldId="275"/>
            <ac:picMk id="10246" creationId="{25A6FFF9-F539-FCFA-0FAF-DF8548D8D0C7}"/>
          </ac:picMkLst>
        </pc:picChg>
        <pc:picChg chg="add mod">
          <ac:chgData name="David Gardner" userId="32a3b49f-52b0-4a7d-8a0d-c44fdf742dfe" providerId="ADAL" clId="{C3CE289E-B06A-4B14-93CB-FB713685DD43}" dt="2024-03-06T18:20:59.010" v="2498" actId="14100"/>
          <ac:picMkLst>
            <pc:docMk/>
            <pc:sldMk cId="383566332" sldId="275"/>
            <ac:picMk id="10248" creationId="{207AC48D-D963-2545-36D9-683BD3D63AAA}"/>
          </ac:picMkLst>
        </pc:picChg>
        <pc:picChg chg="add mod">
          <ac:chgData name="David Gardner" userId="32a3b49f-52b0-4a7d-8a0d-c44fdf742dfe" providerId="ADAL" clId="{C3CE289E-B06A-4B14-93CB-FB713685DD43}" dt="2024-03-06T18:21:03.527" v="2501" actId="1076"/>
          <ac:picMkLst>
            <pc:docMk/>
            <pc:sldMk cId="383566332" sldId="275"/>
            <ac:picMk id="10250" creationId="{848E73A0-7AE8-E01E-148B-6DE6DEB9D700}"/>
          </ac:picMkLst>
        </pc:picChg>
      </pc:sldChg>
      <pc:sldChg chg="del">
        <pc:chgData name="David Gardner" userId="32a3b49f-52b0-4a7d-8a0d-c44fdf742dfe" providerId="ADAL" clId="{C3CE289E-B06A-4B14-93CB-FB713685DD43}" dt="2024-03-06T13:45:23.958" v="899" actId="2696"/>
        <pc:sldMkLst>
          <pc:docMk/>
          <pc:sldMk cId="1239188037" sldId="276"/>
        </pc:sldMkLst>
      </pc:sldChg>
      <pc:sldChg chg="modSp add del mod">
        <pc:chgData name="David Gardner" userId="32a3b49f-52b0-4a7d-8a0d-c44fdf742dfe" providerId="ADAL" clId="{C3CE289E-B06A-4B14-93CB-FB713685DD43}" dt="2024-03-06T14:48:11.869" v="1761" actId="47"/>
        <pc:sldMkLst>
          <pc:docMk/>
          <pc:sldMk cId="1634380702" sldId="276"/>
        </pc:sldMkLst>
        <pc:spChg chg="mod">
          <ac:chgData name="David Gardner" userId="32a3b49f-52b0-4a7d-8a0d-c44fdf742dfe" providerId="ADAL" clId="{C3CE289E-B06A-4B14-93CB-FB713685DD43}" dt="2024-03-06T13:45:31.483" v="901" actId="122"/>
          <ac:spMkLst>
            <pc:docMk/>
            <pc:sldMk cId="1634380702" sldId="276"/>
            <ac:spMk id="2" creationId="{5022A8A2-B999-AC17-8DAB-5879B373FBBE}"/>
          </ac:spMkLst>
        </pc:spChg>
      </pc:sldChg>
      <pc:sldChg chg="addSp modSp mod">
        <pc:chgData name="David Gardner" userId="32a3b49f-52b0-4a7d-8a0d-c44fdf742dfe" providerId="ADAL" clId="{C3CE289E-B06A-4B14-93CB-FB713685DD43}" dt="2024-03-06T14:05:36.556" v="1187" actId="14100"/>
        <pc:sldMkLst>
          <pc:docMk/>
          <pc:sldMk cId="2550036071" sldId="277"/>
        </pc:sldMkLst>
        <pc:spChg chg="mod">
          <ac:chgData name="David Gardner" userId="32a3b49f-52b0-4a7d-8a0d-c44fdf742dfe" providerId="ADAL" clId="{C3CE289E-B06A-4B14-93CB-FB713685DD43}" dt="2024-03-06T14:01:28.845" v="1063" actId="27636"/>
          <ac:spMkLst>
            <pc:docMk/>
            <pc:sldMk cId="2550036071" sldId="277"/>
            <ac:spMk id="2" creationId="{9D1AA84A-C6C3-99B4-D07D-3E14307E053E}"/>
          </ac:spMkLst>
        </pc:spChg>
        <pc:spChg chg="mod">
          <ac:chgData name="David Gardner" userId="32a3b49f-52b0-4a7d-8a0d-c44fdf742dfe" providerId="ADAL" clId="{C3CE289E-B06A-4B14-93CB-FB713685DD43}" dt="2024-03-06T14:01:37.702" v="1065" actId="20577"/>
          <ac:spMkLst>
            <pc:docMk/>
            <pc:sldMk cId="2550036071" sldId="277"/>
            <ac:spMk id="3" creationId="{C2FC9C1F-1524-FD1E-55EE-DF68E85B1E99}"/>
          </ac:spMkLst>
        </pc:spChg>
        <pc:spChg chg="add mod">
          <ac:chgData name="David Gardner" userId="32a3b49f-52b0-4a7d-8a0d-c44fdf742dfe" providerId="ADAL" clId="{C3CE289E-B06A-4B14-93CB-FB713685DD43}" dt="2024-03-06T14:00:24.324" v="1060" actId="14100"/>
          <ac:spMkLst>
            <pc:docMk/>
            <pc:sldMk cId="2550036071" sldId="277"/>
            <ac:spMk id="5" creationId="{02A77CAF-F0DD-B0E4-8730-DF2DEAF3062B}"/>
          </ac:spMkLst>
        </pc:spChg>
        <pc:spChg chg="add mod">
          <ac:chgData name="David Gardner" userId="32a3b49f-52b0-4a7d-8a0d-c44fdf742dfe" providerId="ADAL" clId="{C3CE289E-B06A-4B14-93CB-FB713685DD43}" dt="2024-03-06T13:59:59.106" v="1057" actId="404"/>
          <ac:spMkLst>
            <pc:docMk/>
            <pc:sldMk cId="2550036071" sldId="277"/>
            <ac:spMk id="7" creationId="{4E03DB78-527E-3A96-290F-DB5F62B406FB}"/>
          </ac:spMkLst>
        </pc:spChg>
        <pc:spChg chg="add mod">
          <ac:chgData name="David Gardner" userId="32a3b49f-52b0-4a7d-8a0d-c44fdf742dfe" providerId="ADAL" clId="{C3CE289E-B06A-4B14-93CB-FB713685DD43}" dt="2024-03-06T14:05:29.911" v="1186" actId="207"/>
          <ac:spMkLst>
            <pc:docMk/>
            <pc:sldMk cId="2550036071" sldId="277"/>
            <ac:spMk id="8" creationId="{2801B9CA-5B88-B934-BB8B-ADBC132287B0}"/>
          </ac:spMkLst>
        </pc:spChg>
        <pc:picChg chg="add mod">
          <ac:chgData name="David Gardner" userId="32a3b49f-52b0-4a7d-8a0d-c44fdf742dfe" providerId="ADAL" clId="{C3CE289E-B06A-4B14-93CB-FB713685DD43}" dt="2024-03-06T13:58:50.020" v="1045" actId="1076"/>
          <ac:picMkLst>
            <pc:docMk/>
            <pc:sldMk cId="2550036071" sldId="277"/>
            <ac:picMk id="2050" creationId="{E55F44BF-DF42-DAE1-33D9-B82F0ED2D1F0}"/>
          </ac:picMkLst>
        </pc:picChg>
        <pc:picChg chg="add mod">
          <ac:chgData name="David Gardner" userId="32a3b49f-52b0-4a7d-8a0d-c44fdf742dfe" providerId="ADAL" clId="{C3CE289E-B06A-4B14-93CB-FB713685DD43}" dt="2024-03-06T14:05:36.556" v="1187" actId="14100"/>
          <ac:picMkLst>
            <pc:docMk/>
            <pc:sldMk cId="2550036071" sldId="277"/>
            <ac:picMk id="2052" creationId="{3B30D96C-110C-9818-FBB7-2BF6FA1807B0}"/>
          </ac:picMkLst>
        </pc:picChg>
        <pc:picChg chg="add mod">
          <ac:chgData name="David Gardner" userId="32a3b49f-52b0-4a7d-8a0d-c44fdf742dfe" providerId="ADAL" clId="{C3CE289E-B06A-4B14-93CB-FB713685DD43}" dt="2024-03-06T13:58:06.523" v="1035" actId="1076"/>
          <ac:picMkLst>
            <pc:docMk/>
            <pc:sldMk cId="2550036071" sldId="277"/>
            <ac:picMk id="2054" creationId="{E609D4C1-AAF4-E9BA-44A9-F34A5F7C32BA}"/>
          </ac:picMkLst>
        </pc:picChg>
        <pc:picChg chg="add mod">
          <ac:chgData name="David Gardner" userId="32a3b49f-52b0-4a7d-8a0d-c44fdf742dfe" providerId="ADAL" clId="{C3CE289E-B06A-4B14-93CB-FB713685DD43}" dt="2024-03-06T13:58:51.425" v="1046" actId="1076"/>
          <ac:picMkLst>
            <pc:docMk/>
            <pc:sldMk cId="2550036071" sldId="277"/>
            <ac:picMk id="2056" creationId="{BA2047F3-E3E7-C7D5-00C8-48DCD75C7194}"/>
          </ac:picMkLst>
        </pc:picChg>
      </pc:sldChg>
      <pc:sldChg chg="addSp delSp modSp mod">
        <pc:chgData name="David Gardner" userId="32a3b49f-52b0-4a7d-8a0d-c44fdf742dfe" providerId="ADAL" clId="{C3CE289E-B06A-4B14-93CB-FB713685DD43}" dt="2024-03-06T14:11:25.525" v="1246" actId="20577"/>
        <pc:sldMkLst>
          <pc:docMk/>
          <pc:sldMk cId="2299595087" sldId="278"/>
        </pc:sldMkLst>
        <pc:spChg chg="mod">
          <ac:chgData name="David Gardner" userId="32a3b49f-52b0-4a7d-8a0d-c44fdf742dfe" providerId="ADAL" clId="{C3CE289E-B06A-4B14-93CB-FB713685DD43}" dt="2024-03-06T14:11:25.525" v="1246" actId="20577"/>
          <ac:spMkLst>
            <pc:docMk/>
            <pc:sldMk cId="2299595087" sldId="278"/>
            <ac:spMk id="2" creationId="{4D38E3B6-9B9F-7681-12CC-3B2B3DE3F5EE}"/>
          </ac:spMkLst>
        </pc:spChg>
        <pc:spChg chg="mod">
          <ac:chgData name="David Gardner" userId="32a3b49f-52b0-4a7d-8a0d-c44fdf742dfe" providerId="ADAL" clId="{C3CE289E-B06A-4B14-93CB-FB713685DD43}" dt="2024-03-06T14:08:11.237" v="1210"/>
          <ac:spMkLst>
            <pc:docMk/>
            <pc:sldMk cId="2299595087" sldId="278"/>
            <ac:spMk id="3" creationId="{4474924C-BC9F-DFC0-7A8B-28AB64B78465}"/>
          </ac:spMkLst>
        </pc:spChg>
        <pc:picChg chg="add del mod">
          <ac:chgData name="David Gardner" userId="32a3b49f-52b0-4a7d-8a0d-c44fdf742dfe" providerId="ADAL" clId="{C3CE289E-B06A-4B14-93CB-FB713685DD43}" dt="2024-03-06T14:07:54.865" v="1209" actId="478"/>
          <ac:picMkLst>
            <pc:docMk/>
            <pc:sldMk cId="2299595087" sldId="278"/>
            <ac:picMk id="5" creationId="{5F8C6CBE-15CC-6E54-99A3-54056C6005BD}"/>
          </ac:picMkLst>
        </pc:picChg>
        <pc:picChg chg="add mod">
          <ac:chgData name="David Gardner" userId="32a3b49f-52b0-4a7d-8a0d-c44fdf742dfe" providerId="ADAL" clId="{C3CE289E-B06A-4B14-93CB-FB713685DD43}" dt="2024-03-06T14:10:39.601" v="1232" actId="1076"/>
          <ac:picMkLst>
            <pc:docMk/>
            <pc:sldMk cId="2299595087" sldId="278"/>
            <ac:picMk id="3074" creationId="{3E11EE86-7B41-E515-2BDC-DA45F89F02D1}"/>
          </ac:picMkLst>
        </pc:picChg>
        <pc:picChg chg="add del mod">
          <ac:chgData name="David Gardner" userId="32a3b49f-52b0-4a7d-8a0d-c44fdf742dfe" providerId="ADAL" clId="{C3CE289E-B06A-4B14-93CB-FB713685DD43}" dt="2024-03-06T14:09:30.635" v="1221" actId="478"/>
          <ac:picMkLst>
            <pc:docMk/>
            <pc:sldMk cId="2299595087" sldId="278"/>
            <ac:picMk id="3076" creationId="{33EDBD38-E6EE-C536-1F26-0EA5D0E57E4A}"/>
          </ac:picMkLst>
        </pc:picChg>
        <pc:picChg chg="add mod">
          <ac:chgData name="David Gardner" userId="32a3b49f-52b0-4a7d-8a0d-c44fdf742dfe" providerId="ADAL" clId="{C3CE289E-B06A-4B14-93CB-FB713685DD43}" dt="2024-03-06T14:09:37.964" v="1226" actId="1076"/>
          <ac:picMkLst>
            <pc:docMk/>
            <pc:sldMk cId="2299595087" sldId="278"/>
            <ac:picMk id="3078" creationId="{089B1A96-A353-7EBF-809A-BDAFE2956652}"/>
          </ac:picMkLst>
        </pc:picChg>
        <pc:picChg chg="add mod">
          <ac:chgData name="David Gardner" userId="32a3b49f-52b0-4a7d-8a0d-c44fdf742dfe" providerId="ADAL" clId="{C3CE289E-B06A-4B14-93CB-FB713685DD43}" dt="2024-03-06T14:11:06.459" v="1238" actId="1076"/>
          <ac:picMkLst>
            <pc:docMk/>
            <pc:sldMk cId="2299595087" sldId="278"/>
            <ac:picMk id="3080" creationId="{D4FDFFBB-C86E-709E-BD78-7A03A5BAFFA4}"/>
          </ac:picMkLst>
        </pc:picChg>
        <pc:picChg chg="add mod">
          <ac:chgData name="David Gardner" userId="32a3b49f-52b0-4a7d-8a0d-c44fdf742dfe" providerId="ADAL" clId="{C3CE289E-B06A-4B14-93CB-FB713685DD43}" dt="2024-03-06T14:11:15.270" v="1243" actId="14100"/>
          <ac:picMkLst>
            <pc:docMk/>
            <pc:sldMk cId="2299595087" sldId="278"/>
            <ac:picMk id="3082" creationId="{146AD790-D421-BF57-B595-FDA5F6EA6648}"/>
          </ac:picMkLst>
        </pc:picChg>
        <pc:picChg chg="add mod">
          <ac:chgData name="David Gardner" userId="32a3b49f-52b0-4a7d-8a0d-c44fdf742dfe" providerId="ADAL" clId="{C3CE289E-B06A-4B14-93CB-FB713685DD43}" dt="2024-03-06T14:11:19.132" v="1245" actId="1076"/>
          <ac:picMkLst>
            <pc:docMk/>
            <pc:sldMk cId="2299595087" sldId="278"/>
            <ac:picMk id="3084" creationId="{FB5E2344-F2DB-C8A7-ED73-B16C32AAFA29}"/>
          </ac:picMkLst>
        </pc:picChg>
      </pc:sldChg>
      <pc:sldChg chg="modSp mod">
        <pc:chgData name="David Gardner" userId="32a3b49f-52b0-4a7d-8a0d-c44fdf742dfe" providerId="ADAL" clId="{C3CE289E-B06A-4B14-93CB-FB713685DD43}" dt="2024-03-06T18:55:54.169" v="2909" actId="207"/>
        <pc:sldMkLst>
          <pc:docMk/>
          <pc:sldMk cId="1113239922" sldId="279"/>
        </pc:sldMkLst>
        <pc:spChg chg="mod">
          <ac:chgData name="David Gardner" userId="32a3b49f-52b0-4a7d-8a0d-c44fdf742dfe" providerId="ADAL" clId="{C3CE289E-B06A-4B14-93CB-FB713685DD43}" dt="2024-03-06T18:55:54.169" v="2909" actId="207"/>
          <ac:spMkLst>
            <pc:docMk/>
            <pc:sldMk cId="1113239922" sldId="279"/>
            <ac:spMk id="2" creationId="{721AC8CB-D330-EBE9-3997-7F2609B370C0}"/>
          </ac:spMkLst>
        </pc:spChg>
        <pc:spChg chg="mod">
          <ac:chgData name="David Gardner" userId="32a3b49f-52b0-4a7d-8a0d-c44fdf742dfe" providerId="ADAL" clId="{C3CE289E-B06A-4B14-93CB-FB713685DD43}" dt="2024-03-06T18:51:00.789" v="2859" actId="27636"/>
          <ac:spMkLst>
            <pc:docMk/>
            <pc:sldMk cId="1113239922" sldId="279"/>
            <ac:spMk id="3" creationId="{3BFD62B4-8590-3774-B96D-0770794CA47A}"/>
          </ac:spMkLst>
        </pc:spChg>
      </pc:sldChg>
      <pc:sldChg chg="addSp modSp mod">
        <pc:chgData name="David Gardner" userId="32a3b49f-52b0-4a7d-8a0d-c44fdf742dfe" providerId="ADAL" clId="{C3CE289E-B06A-4B14-93CB-FB713685DD43}" dt="2024-03-06T18:56:27.627" v="2922" actId="20577"/>
        <pc:sldMkLst>
          <pc:docMk/>
          <pc:sldMk cId="3760113438" sldId="280"/>
        </pc:sldMkLst>
        <pc:spChg chg="mod">
          <ac:chgData name="David Gardner" userId="32a3b49f-52b0-4a7d-8a0d-c44fdf742dfe" providerId="ADAL" clId="{C3CE289E-B06A-4B14-93CB-FB713685DD43}" dt="2024-03-06T18:56:21.872" v="2919" actId="122"/>
          <ac:spMkLst>
            <pc:docMk/>
            <pc:sldMk cId="3760113438" sldId="280"/>
            <ac:spMk id="2" creationId="{01CE3ECC-C8E4-7CA2-0DAA-CC3EFC2502F3}"/>
          </ac:spMkLst>
        </pc:spChg>
        <pc:spChg chg="mod">
          <ac:chgData name="David Gardner" userId="32a3b49f-52b0-4a7d-8a0d-c44fdf742dfe" providerId="ADAL" clId="{C3CE289E-B06A-4B14-93CB-FB713685DD43}" dt="2024-03-06T18:56:27.627" v="2922" actId="20577"/>
          <ac:spMkLst>
            <pc:docMk/>
            <pc:sldMk cId="3760113438" sldId="280"/>
            <ac:spMk id="3" creationId="{7E58806C-9893-66C6-0227-E8A79FDA00DD}"/>
          </ac:spMkLst>
        </pc:spChg>
        <pc:spChg chg="add mod">
          <ac:chgData name="David Gardner" userId="32a3b49f-52b0-4a7d-8a0d-c44fdf742dfe" providerId="ADAL" clId="{C3CE289E-B06A-4B14-93CB-FB713685DD43}" dt="2024-03-06T18:56:11.160" v="2914" actId="122"/>
          <ac:spMkLst>
            <pc:docMk/>
            <pc:sldMk cId="3760113438" sldId="280"/>
            <ac:spMk id="5" creationId="{C72590A2-F935-1530-FDAA-0E61BF195C56}"/>
          </ac:spMkLst>
        </pc:spChg>
      </pc:sldChg>
      <pc:sldChg chg="addSp delSp modSp mod">
        <pc:chgData name="David Gardner" userId="32a3b49f-52b0-4a7d-8a0d-c44fdf742dfe" providerId="ADAL" clId="{C3CE289E-B06A-4B14-93CB-FB713685DD43}" dt="2024-03-06T18:54:43.804" v="2907" actId="12"/>
        <pc:sldMkLst>
          <pc:docMk/>
          <pc:sldMk cId="533049068" sldId="281"/>
        </pc:sldMkLst>
        <pc:spChg chg="mod">
          <ac:chgData name="David Gardner" userId="32a3b49f-52b0-4a7d-8a0d-c44fdf742dfe" providerId="ADAL" clId="{C3CE289E-B06A-4B14-93CB-FB713685DD43}" dt="2024-03-06T18:52:26.576" v="2872" actId="27636"/>
          <ac:spMkLst>
            <pc:docMk/>
            <pc:sldMk cId="533049068" sldId="281"/>
            <ac:spMk id="2" creationId="{890E3D36-5C5B-6F7E-C5F0-0EDB1B193A8C}"/>
          </ac:spMkLst>
        </pc:spChg>
        <pc:spChg chg="mod">
          <ac:chgData name="David Gardner" userId="32a3b49f-52b0-4a7d-8a0d-c44fdf742dfe" providerId="ADAL" clId="{C3CE289E-B06A-4B14-93CB-FB713685DD43}" dt="2024-03-06T18:54:37.542" v="2906" actId="27636"/>
          <ac:spMkLst>
            <pc:docMk/>
            <pc:sldMk cId="533049068" sldId="281"/>
            <ac:spMk id="3" creationId="{7A235D24-800F-F60C-7987-662262DF7789}"/>
          </ac:spMkLst>
        </pc:spChg>
        <pc:spChg chg="add mod">
          <ac:chgData name="David Gardner" userId="32a3b49f-52b0-4a7d-8a0d-c44fdf742dfe" providerId="ADAL" clId="{C3CE289E-B06A-4B14-93CB-FB713685DD43}" dt="2024-03-06T18:54:43.804" v="2907" actId="12"/>
          <ac:spMkLst>
            <pc:docMk/>
            <pc:sldMk cId="533049068" sldId="281"/>
            <ac:spMk id="7" creationId="{AE415CD3-9FD2-71D0-21EE-E5D62AAC9436}"/>
          </ac:spMkLst>
        </pc:spChg>
        <pc:picChg chg="add del mod">
          <ac:chgData name="David Gardner" userId="32a3b49f-52b0-4a7d-8a0d-c44fdf742dfe" providerId="ADAL" clId="{C3CE289E-B06A-4B14-93CB-FB713685DD43}" dt="2024-03-06T18:54:27.626" v="2900" actId="478"/>
          <ac:picMkLst>
            <pc:docMk/>
            <pc:sldMk cId="533049068" sldId="281"/>
            <ac:picMk id="5" creationId="{E4E5B6D7-32AF-3947-F887-5770BAB1A838}"/>
          </ac:picMkLst>
        </pc:picChg>
      </pc:sldChg>
      <pc:sldChg chg="addSp modSp mod">
        <pc:chgData name="David Gardner" userId="32a3b49f-52b0-4a7d-8a0d-c44fdf742dfe" providerId="ADAL" clId="{C3CE289E-B06A-4B14-93CB-FB713685DD43}" dt="2024-03-06T18:57:58.634" v="2957" actId="1076"/>
        <pc:sldMkLst>
          <pc:docMk/>
          <pc:sldMk cId="1519609347" sldId="282"/>
        </pc:sldMkLst>
        <pc:spChg chg="mod">
          <ac:chgData name="David Gardner" userId="32a3b49f-52b0-4a7d-8a0d-c44fdf742dfe" providerId="ADAL" clId="{C3CE289E-B06A-4B14-93CB-FB713685DD43}" dt="2024-03-06T18:57:51.825" v="2954" actId="207"/>
          <ac:spMkLst>
            <pc:docMk/>
            <pc:sldMk cId="1519609347" sldId="282"/>
            <ac:spMk id="2" creationId="{9BD4B320-B581-7D51-7986-35594580C6FB}"/>
          </ac:spMkLst>
        </pc:spChg>
        <pc:spChg chg="mod">
          <ac:chgData name="David Gardner" userId="32a3b49f-52b0-4a7d-8a0d-c44fdf742dfe" providerId="ADAL" clId="{C3CE289E-B06A-4B14-93CB-FB713685DD43}" dt="2024-03-06T18:57:58.634" v="2957" actId="1076"/>
          <ac:spMkLst>
            <pc:docMk/>
            <pc:sldMk cId="1519609347" sldId="282"/>
            <ac:spMk id="3" creationId="{84C5D05C-C0A2-D8F4-60A3-286CD04D0178}"/>
          </ac:spMkLst>
        </pc:spChg>
        <pc:spChg chg="add mod">
          <ac:chgData name="David Gardner" userId="32a3b49f-52b0-4a7d-8a0d-c44fdf742dfe" providerId="ADAL" clId="{C3CE289E-B06A-4B14-93CB-FB713685DD43}" dt="2024-03-06T18:57:44.270" v="2949" actId="1076"/>
          <ac:spMkLst>
            <pc:docMk/>
            <pc:sldMk cId="1519609347" sldId="282"/>
            <ac:spMk id="5" creationId="{2C4B6DFF-F8FD-15ED-6F46-AD507100BD4D}"/>
          </ac:spMkLst>
        </pc:spChg>
      </pc:sldChg>
      <pc:sldChg chg="del">
        <pc:chgData name="David Gardner" userId="32a3b49f-52b0-4a7d-8a0d-c44fdf742dfe" providerId="ADAL" clId="{C3CE289E-B06A-4B14-93CB-FB713685DD43}" dt="2024-03-06T14:13:59.261" v="1257" actId="47"/>
        <pc:sldMkLst>
          <pc:docMk/>
          <pc:sldMk cId="3354697447" sldId="285"/>
        </pc:sldMkLst>
      </pc:sldChg>
      <pc:sldChg chg="addSp delSp modSp mod">
        <pc:chgData name="David Gardner" userId="32a3b49f-52b0-4a7d-8a0d-c44fdf742dfe" providerId="ADAL" clId="{C3CE289E-B06A-4B14-93CB-FB713685DD43}" dt="2024-03-06T13:51:37.246" v="988" actId="1582"/>
        <pc:sldMkLst>
          <pc:docMk/>
          <pc:sldMk cId="419280578" sldId="286"/>
        </pc:sldMkLst>
        <pc:spChg chg="mod">
          <ac:chgData name="David Gardner" userId="32a3b49f-52b0-4a7d-8a0d-c44fdf742dfe" providerId="ADAL" clId="{C3CE289E-B06A-4B14-93CB-FB713685DD43}" dt="2024-03-06T13:45:11.649" v="897" actId="1076"/>
          <ac:spMkLst>
            <pc:docMk/>
            <pc:sldMk cId="419280578" sldId="286"/>
            <ac:spMk id="3" creationId="{FC68F1FE-1984-210F-FCE3-1CD62545A757}"/>
          </ac:spMkLst>
        </pc:spChg>
        <pc:picChg chg="mod">
          <ac:chgData name="David Gardner" userId="32a3b49f-52b0-4a7d-8a0d-c44fdf742dfe" providerId="ADAL" clId="{C3CE289E-B06A-4B14-93CB-FB713685DD43}" dt="2024-03-06T13:45:12.731" v="898" actId="1076"/>
          <ac:picMkLst>
            <pc:docMk/>
            <pc:sldMk cId="419280578" sldId="286"/>
            <ac:picMk id="2058" creationId="{29F9432A-D8E7-58F3-262A-F674CA60C12A}"/>
          </ac:picMkLst>
        </pc:picChg>
        <pc:cxnChg chg="add mod">
          <ac:chgData name="David Gardner" userId="32a3b49f-52b0-4a7d-8a0d-c44fdf742dfe" providerId="ADAL" clId="{C3CE289E-B06A-4B14-93CB-FB713685DD43}" dt="2024-03-06T13:51:28.392" v="986" actId="1582"/>
          <ac:cxnSpMkLst>
            <pc:docMk/>
            <pc:sldMk cId="419280578" sldId="286"/>
            <ac:cxnSpMk id="5" creationId="{008112B8-7CFA-B12B-561A-7569EB9885A6}"/>
          </ac:cxnSpMkLst>
        </pc:cxnChg>
        <pc:cxnChg chg="add mod">
          <ac:chgData name="David Gardner" userId="32a3b49f-52b0-4a7d-8a0d-c44fdf742dfe" providerId="ADAL" clId="{C3CE289E-B06A-4B14-93CB-FB713685DD43}" dt="2024-03-06T13:51:37.246" v="988" actId="1582"/>
          <ac:cxnSpMkLst>
            <pc:docMk/>
            <pc:sldMk cId="419280578" sldId="286"/>
            <ac:cxnSpMk id="7" creationId="{9A6650D8-686E-0585-BB59-F4850392575F}"/>
          </ac:cxnSpMkLst>
        </pc:cxnChg>
        <pc:cxnChg chg="del">
          <ac:chgData name="David Gardner" userId="32a3b49f-52b0-4a7d-8a0d-c44fdf742dfe" providerId="ADAL" clId="{C3CE289E-B06A-4B14-93CB-FB713685DD43}" dt="2024-03-06T13:44:59.814" v="892" actId="478"/>
          <ac:cxnSpMkLst>
            <pc:docMk/>
            <pc:sldMk cId="419280578" sldId="286"/>
            <ac:cxnSpMk id="9" creationId="{B4C23509-DE45-31C4-4FCB-E306C0F68375}"/>
          </ac:cxnSpMkLst>
        </pc:cxnChg>
      </pc:sldChg>
      <pc:sldChg chg="addSp delSp modSp mod">
        <pc:chgData name="David Gardner" userId="32a3b49f-52b0-4a7d-8a0d-c44fdf742dfe" providerId="ADAL" clId="{C3CE289E-B06A-4B14-93CB-FB713685DD43}" dt="2024-03-06T13:54:36.449" v="1015" actId="14100"/>
        <pc:sldMkLst>
          <pc:docMk/>
          <pc:sldMk cId="2744366550" sldId="287"/>
        </pc:sldMkLst>
        <pc:spChg chg="mod">
          <ac:chgData name="David Gardner" userId="32a3b49f-52b0-4a7d-8a0d-c44fdf742dfe" providerId="ADAL" clId="{C3CE289E-B06A-4B14-93CB-FB713685DD43}" dt="2024-03-06T13:52:48.699" v="1004" actId="1076"/>
          <ac:spMkLst>
            <pc:docMk/>
            <pc:sldMk cId="2744366550" sldId="287"/>
            <ac:spMk id="8" creationId="{8106710C-9F07-D900-806B-0667473399F2}"/>
          </ac:spMkLst>
        </pc:spChg>
        <pc:picChg chg="add del mod">
          <ac:chgData name="David Gardner" userId="32a3b49f-52b0-4a7d-8a0d-c44fdf742dfe" providerId="ADAL" clId="{C3CE289E-B06A-4B14-93CB-FB713685DD43}" dt="2024-03-06T13:52:51.362" v="1006" actId="1076"/>
          <ac:picMkLst>
            <pc:docMk/>
            <pc:sldMk cId="2744366550" sldId="287"/>
            <ac:picMk id="5" creationId="{7F93620F-E435-6C1C-436E-21EF47A06105}"/>
          </ac:picMkLst>
        </pc:picChg>
        <pc:picChg chg="mod">
          <ac:chgData name="David Gardner" userId="32a3b49f-52b0-4a7d-8a0d-c44fdf742dfe" providerId="ADAL" clId="{C3CE289E-B06A-4B14-93CB-FB713685DD43}" dt="2024-03-06T13:53:01.157" v="1009" actId="14100"/>
          <ac:picMkLst>
            <pc:docMk/>
            <pc:sldMk cId="2744366550" sldId="287"/>
            <ac:picMk id="7" creationId="{F9EFE88A-C96C-50FA-40AC-6B4FC407AFB6}"/>
          </ac:picMkLst>
        </pc:picChg>
        <pc:picChg chg="add mod">
          <ac:chgData name="David Gardner" userId="32a3b49f-52b0-4a7d-8a0d-c44fdf742dfe" providerId="ADAL" clId="{C3CE289E-B06A-4B14-93CB-FB713685DD43}" dt="2024-03-06T13:54:36.449" v="1015" actId="14100"/>
          <ac:picMkLst>
            <pc:docMk/>
            <pc:sldMk cId="2744366550" sldId="287"/>
            <ac:picMk id="1026" creationId="{5C7CB2F7-E048-7F5B-6A43-F6EDD8CDD68D}"/>
          </ac:picMkLst>
        </pc:picChg>
        <pc:picChg chg="del mod">
          <ac:chgData name="David Gardner" userId="32a3b49f-52b0-4a7d-8a0d-c44fdf742dfe" providerId="ADAL" clId="{C3CE289E-B06A-4B14-93CB-FB713685DD43}" dt="2024-03-06T13:54:08.618" v="1011" actId="478"/>
          <ac:picMkLst>
            <pc:docMk/>
            <pc:sldMk cId="2744366550" sldId="287"/>
            <ac:picMk id="3074" creationId="{4B3511D6-99E8-508C-8868-5110B1D72FDD}"/>
          </ac:picMkLst>
        </pc:picChg>
        <pc:picChg chg="mod">
          <ac:chgData name="David Gardner" userId="32a3b49f-52b0-4a7d-8a0d-c44fdf742dfe" providerId="ADAL" clId="{C3CE289E-B06A-4B14-93CB-FB713685DD43}" dt="2024-03-06T13:52:53.750" v="1007" actId="14100"/>
          <ac:picMkLst>
            <pc:docMk/>
            <pc:sldMk cId="2744366550" sldId="287"/>
            <ac:picMk id="3076" creationId="{2E0605CF-6DB4-8516-C3BE-CE2376452C85}"/>
          </ac:picMkLst>
        </pc:picChg>
      </pc:sldChg>
      <pc:sldChg chg="modSp add">
        <pc:chgData name="David Gardner" userId="32a3b49f-52b0-4a7d-8a0d-c44fdf742dfe" providerId="ADAL" clId="{C3CE289E-B06A-4B14-93CB-FB713685DD43}" dt="2024-03-06T13:44:21.157" v="891" actId="1076"/>
        <pc:sldMkLst>
          <pc:docMk/>
          <pc:sldMk cId="0" sldId="325"/>
        </pc:sldMkLst>
        <pc:picChg chg="mod">
          <ac:chgData name="David Gardner" userId="32a3b49f-52b0-4a7d-8a0d-c44fdf742dfe" providerId="ADAL" clId="{C3CE289E-B06A-4B14-93CB-FB713685DD43}" dt="2024-03-06T13:44:17.518" v="889" actId="14100"/>
          <ac:picMkLst>
            <pc:docMk/>
            <pc:sldMk cId="0" sldId="325"/>
            <ac:picMk id="5123" creationId="{77A1EB04-77A0-231F-8FA7-FAF36CE3A273}"/>
          </ac:picMkLst>
        </pc:picChg>
        <pc:picChg chg="mod">
          <ac:chgData name="David Gardner" userId="32a3b49f-52b0-4a7d-8a0d-c44fdf742dfe" providerId="ADAL" clId="{C3CE289E-B06A-4B14-93CB-FB713685DD43}" dt="2024-03-04T19:27:28.788" v="14" actId="1076"/>
          <ac:picMkLst>
            <pc:docMk/>
            <pc:sldMk cId="0" sldId="325"/>
            <ac:picMk id="5124" creationId="{B4339D97-9358-ECF1-3B86-BF35C72862D9}"/>
          </ac:picMkLst>
        </pc:picChg>
        <pc:picChg chg="mod">
          <ac:chgData name="David Gardner" userId="32a3b49f-52b0-4a7d-8a0d-c44fdf742dfe" providerId="ADAL" clId="{C3CE289E-B06A-4B14-93CB-FB713685DD43}" dt="2024-03-04T19:27:10.602" v="7" actId="14100"/>
          <ac:picMkLst>
            <pc:docMk/>
            <pc:sldMk cId="0" sldId="325"/>
            <ac:picMk id="5125" creationId="{4EB7461A-36F8-A0C9-D0A6-8FDBDE3E4389}"/>
          </ac:picMkLst>
        </pc:picChg>
        <pc:picChg chg="mod">
          <ac:chgData name="David Gardner" userId="32a3b49f-52b0-4a7d-8a0d-c44fdf742dfe" providerId="ADAL" clId="{C3CE289E-B06A-4B14-93CB-FB713685DD43}" dt="2024-03-06T13:44:21.157" v="891" actId="1076"/>
          <ac:picMkLst>
            <pc:docMk/>
            <pc:sldMk cId="0" sldId="325"/>
            <ac:picMk id="5126" creationId="{3BFD5AA1-FEE3-894A-D397-F3D8ECBCA99F}"/>
          </ac:picMkLst>
        </pc:picChg>
        <pc:picChg chg="mod">
          <ac:chgData name="David Gardner" userId="32a3b49f-52b0-4a7d-8a0d-c44fdf742dfe" providerId="ADAL" clId="{C3CE289E-B06A-4B14-93CB-FB713685DD43}" dt="2024-03-04T19:27:30.439" v="15" actId="1076"/>
          <ac:picMkLst>
            <pc:docMk/>
            <pc:sldMk cId="0" sldId="325"/>
            <ac:picMk id="5127" creationId="{C1AD5594-BC88-C2AF-E53F-F47B3B258A6A}"/>
          </ac:picMkLst>
        </pc:picChg>
        <pc:picChg chg="mod">
          <ac:chgData name="David Gardner" userId="32a3b49f-52b0-4a7d-8a0d-c44fdf742dfe" providerId="ADAL" clId="{C3CE289E-B06A-4B14-93CB-FB713685DD43}" dt="2024-03-06T13:44:19.542" v="890" actId="1076"/>
          <ac:picMkLst>
            <pc:docMk/>
            <pc:sldMk cId="0" sldId="325"/>
            <ac:picMk id="5128" creationId="{CADC3C24-C119-3035-B5A7-C5711CF35BFE}"/>
          </ac:picMkLst>
        </pc:picChg>
      </pc:sldChg>
      <pc:sldChg chg="modSp new mod">
        <pc:chgData name="David Gardner" userId="32a3b49f-52b0-4a7d-8a0d-c44fdf742dfe" providerId="ADAL" clId="{C3CE289E-B06A-4B14-93CB-FB713685DD43}" dt="2024-03-06T13:43:53.455" v="888" actId="207"/>
        <pc:sldMkLst>
          <pc:docMk/>
          <pc:sldMk cId="867346697" sldId="326"/>
        </pc:sldMkLst>
        <pc:spChg chg="mod">
          <ac:chgData name="David Gardner" userId="32a3b49f-52b0-4a7d-8a0d-c44fdf742dfe" providerId="ADAL" clId="{C3CE289E-B06A-4B14-93CB-FB713685DD43}" dt="2024-03-06T13:40:13.373" v="573" actId="27636"/>
          <ac:spMkLst>
            <pc:docMk/>
            <pc:sldMk cId="867346697" sldId="326"/>
            <ac:spMk id="2" creationId="{E2A30F88-4182-BCC3-5BB2-A39F2DB5CF0B}"/>
          </ac:spMkLst>
        </pc:spChg>
        <pc:spChg chg="mod">
          <ac:chgData name="David Gardner" userId="32a3b49f-52b0-4a7d-8a0d-c44fdf742dfe" providerId="ADAL" clId="{C3CE289E-B06A-4B14-93CB-FB713685DD43}" dt="2024-03-06T13:43:53.455" v="888" actId="207"/>
          <ac:spMkLst>
            <pc:docMk/>
            <pc:sldMk cId="867346697" sldId="326"/>
            <ac:spMk id="3" creationId="{55475D77-01DC-6F82-C5BB-4DB18D0A82DB}"/>
          </ac:spMkLst>
        </pc:spChg>
      </pc:sldChg>
      <pc:sldChg chg="addSp modSp add mod">
        <pc:chgData name="David Gardner" userId="32a3b49f-52b0-4a7d-8a0d-c44fdf742dfe" providerId="ADAL" clId="{C3CE289E-B06A-4B14-93CB-FB713685DD43}" dt="2024-03-04T19:30:49.867" v="57" actId="1076"/>
        <pc:sldMkLst>
          <pc:docMk/>
          <pc:sldMk cId="0" sldId="335"/>
        </pc:sldMkLst>
        <pc:spChg chg="mod">
          <ac:chgData name="David Gardner" userId="32a3b49f-52b0-4a7d-8a0d-c44fdf742dfe" providerId="ADAL" clId="{C3CE289E-B06A-4B14-93CB-FB713685DD43}" dt="2024-03-04T19:30:49.867" v="57" actId="1076"/>
          <ac:spMkLst>
            <pc:docMk/>
            <pc:sldMk cId="0" sldId="335"/>
            <ac:spMk id="6146" creationId="{BA89E9E3-91F4-3D76-E9DD-D94751042848}"/>
          </ac:spMkLst>
        </pc:spChg>
        <pc:picChg chg="add mod">
          <ac:chgData name="David Gardner" userId="32a3b49f-52b0-4a7d-8a0d-c44fdf742dfe" providerId="ADAL" clId="{C3CE289E-B06A-4B14-93CB-FB713685DD43}" dt="2024-03-04T19:29:54.946" v="51" actId="1076"/>
          <ac:picMkLst>
            <pc:docMk/>
            <pc:sldMk cId="0" sldId="335"/>
            <ac:picMk id="1026" creationId="{C8C77B76-197B-6CE3-6E8C-281143A6EE35}"/>
          </ac:picMkLst>
        </pc:picChg>
        <pc:picChg chg="add mod">
          <ac:chgData name="David Gardner" userId="32a3b49f-52b0-4a7d-8a0d-c44fdf742dfe" providerId="ADAL" clId="{C3CE289E-B06A-4B14-93CB-FB713685DD43}" dt="2024-03-04T19:30:39.530" v="54" actId="14100"/>
          <ac:picMkLst>
            <pc:docMk/>
            <pc:sldMk cId="0" sldId="335"/>
            <ac:picMk id="1028" creationId="{35792399-DDBB-3A6B-35A6-4537990F5A90}"/>
          </ac:picMkLst>
        </pc:picChg>
        <pc:picChg chg="mod">
          <ac:chgData name="David Gardner" userId="32a3b49f-52b0-4a7d-8a0d-c44fdf742dfe" providerId="ADAL" clId="{C3CE289E-B06A-4B14-93CB-FB713685DD43}" dt="2024-03-04T19:29:23.742" v="42" actId="1076"/>
          <ac:picMkLst>
            <pc:docMk/>
            <pc:sldMk cId="0" sldId="335"/>
            <ac:picMk id="6147" creationId="{F5C170D7-21E9-4F2F-DC45-FC082174E3A9}"/>
          </ac:picMkLst>
        </pc:picChg>
        <pc:picChg chg="mod">
          <ac:chgData name="David Gardner" userId="32a3b49f-52b0-4a7d-8a0d-c44fdf742dfe" providerId="ADAL" clId="{C3CE289E-B06A-4B14-93CB-FB713685DD43}" dt="2024-03-04T19:29:33.591" v="46" actId="14100"/>
          <ac:picMkLst>
            <pc:docMk/>
            <pc:sldMk cId="0" sldId="335"/>
            <ac:picMk id="6148" creationId="{49F75AFA-0389-2DD5-311E-D5482144852F}"/>
          </ac:picMkLst>
        </pc:picChg>
        <pc:picChg chg="mod">
          <ac:chgData name="David Gardner" userId="32a3b49f-52b0-4a7d-8a0d-c44fdf742dfe" providerId="ADAL" clId="{C3CE289E-B06A-4B14-93CB-FB713685DD43}" dt="2024-03-04T19:29:18.158" v="39" actId="14100"/>
          <ac:picMkLst>
            <pc:docMk/>
            <pc:sldMk cId="0" sldId="335"/>
            <ac:picMk id="6149" creationId="{247032DC-C664-FFE7-73A4-9F16CBF8CDF5}"/>
          </ac:picMkLst>
        </pc:picChg>
        <pc:picChg chg="mod">
          <ac:chgData name="David Gardner" userId="32a3b49f-52b0-4a7d-8a0d-c44fdf742dfe" providerId="ADAL" clId="{C3CE289E-B06A-4B14-93CB-FB713685DD43}" dt="2024-03-04T19:29:30.632" v="45" actId="14100"/>
          <ac:picMkLst>
            <pc:docMk/>
            <pc:sldMk cId="0" sldId="335"/>
            <ac:picMk id="6150" creationId="{51212BE5-7307-D512-5495-C6A96E99ECF7}"/>
          </ac:picMkLst>
        </pc:picChg>
      </pc:sldChg>
      <pc:sldChg chg="modSp new mod">
        <pc:chgData name="David Gardner" userId="32a3b49f-52b0-4a7d-8a0d-c44fdf742dfe" providerId="ADAL" clId="{C3CE289E-B06A-4B14-93CB-FB713685DD43}" dt="2024-03-06T13:50:38.943" v="981" actId="27636"/>
        <pc:sldMkLst>
          <pc:docMk/>
          <pc:sldMk cId="2281984336" sldId="336"/>
        </pc:sldMkLst>
        <pc:spChg chg="mod">
          <ac:chgData name="David Gardner" userId="32a3b49f-52b0-4a7d-8a0d-c44fdf742dfe" providerId="ADAL" clId="{C3CE289E-B06A-4B14-93CB-FB713685DD43}" dt="2024-03-06T13:50:09.748" v="975" actId="27636"/>
          <ac:spMkLst>
            <pc:docMk/>
            <pc:sldMk cId="2281984336" sldId="336"/>
            <ac:spMk id="2" creationId="{9C364EDF-605E-C3DD-8282-A02C29EBDA38}"/>
          </ac:spMkLst>
        </pc:spChg>
        <pc:spChg chg="mod">
          <ac:chgData name="David Gardner" userId="32a3b49f-52b0-4a7d-8a0d-c44fdf742dfe" providerId="ADAL" clId="{C3CE289E-B06A-4B14-93CB-FB713685DD43}" dt="2024-03-06T13:50:38.943" v="981" actId="27636"/>
          <ac:spMkLst>
            <pc:docMk/>
            <pc:sldMk cId="2281984336" sldId="336"/>
            <ac:spMk id="3" creationId="{499C9765-A937-D8B0-B9E2-C30B9600E835}"/>
          </ac:spMkLst>
        </pc:spChg>
      </pc:sldChg>
      <pc:sldChg chg="addSp delSp modSp new mod">
        <pc:chgData name="David Gardner" userId="32a3b49f-52b0-4a7d-8a0d-c44fdf742dfe" providerId="ADAL" clId="{C3CE289E-B06A-4B14-93CB-FB713685DD43}" dt="2024-03-06T14:28:58.633" v="1463" actId="1076"/>
        <pc:sldMkLst>
          <pc:docMk/>
          <pc:sldMk cId="195749327" sldId="337"/>
        </pc:sldMkLst>
        <pc:spChg chg="mod">
          <ac:chgData name="David Gardner" userId="32a3b49f-52b0-4a7d-8a0d-c44fdf742dfe" providerId="ADAL" clId="{C3CE289E-B06A-4B14-93CB-FB713685DD43}" dt="2024-03-06T14:20:45.571" v="1396" actId="122"/>
          <ac:spMkLst>
            <pc:docMk/>
            <pc:sldMk cId="195749327" sldId="337"/>
            <ac:spMk id="2" creationId="{FDBF1240-143C-E011-4B0B-EC109EC6619E}"/>
          </ac:spMkLst>
        </pc:spChg>
        <pc:spChg chg="del">
          <ac:chgData name="David Gardner" userId="32a3b49f-52b0-4a7d-8a0d-c44fdf742dfe" providerId="ADAL" clId="{C3CE289E-B06A-4B14-93CB-FB713685DD43}" dt="2024-03-06T14:17:28.396" v="1281" actId="478"/>
          <ac:spMkLst>
            <pc:docMk/>
            <pc:sldMk cId="195749327" sldId="337"/>
            <ac:spMk id="3" creationId="{E762212E-3413-5012-63FD-201DE33BEBAD}"/>
          </ac:spMkLst>
        </pc:spChg>
        <pc:spChg chg="add del mod">
          <ac:chgData name="David Gardner" userId="32a3b49f-52b0-4a7d-8a0d-c44fdf742dfe" providerId="ADAL" clId="{C3CE289E-B06A-4B14-93CB-FB713685DD43}" dt="2024-03-06T14:20:44.281" v="1395"/>
          <ac:spMkLst>
            <pc:docMk/>
            <pc:sldMk cId="195749327" sldId="337"/>
            <ac:spMk id="5" creationId="{7A6F6C83-15DF-136D-B14B-277CC176B2F6}"/>
          </ac:spMkLst>
        </pc:spChg>
        <pc:spChg chg="add mod">
          <ac:chgData name="David Gardner" userId="32a3b49f-52b0-4a7d-8a0d-c44fdf742dfe" providerId="ADAL" clId="{C3CE289E-B06A-4B14-93CB-FB713685DD43}" dt="2024-03-06T14:28:46.767" v="1460" actId="1076"/>
          <ac:spMkLst>
            <pc:docMk/>
            <pc:sldMk cId="195749327" sldId="337"/>
            <ac:spMk id="7" creationId="{F5DB5642-B8F1-E933-9403-E83880A9ADA8}"/>
          </ac:spMkLst>
        </pc:spChg>
        <pc:spChg chg="add mod">
          <ac:chgData name="David Gardner" userId="32a3b49f-52b0-4a7d-8a0d-c44fdf742dfe" providerId="ADAL" clId="{C3CE289E-B06A-4B14-93CB-FB713685DD43}" dt="2024-03-06T14:27:26.089" v="1444" actId="1076"/>
          <ac:spMkLst>
            <pc:docMk/>
            <pc:sldMk cId="195749327" sldId="337"/>
            <ac:spMk id="9" creationId="{FEF458D3-3337-27EB-5B50-516851F82F39}"/>
          </ac:spMkLst>
        </pc:spChg>
        <pc:spChg chg="add mod">
          <ac:chgData name="David Gardner" userId="32a3b49f-52b0-4a7d-8a0d-c44fdf742dfe" providerId="ADAL" clId="{C3CE289E-B06A-4B14-93CB-FB713685DD43}" dt="2024-03-06T14:27:27.679" v="1445" actId="1076"/>
          <ac:spMkLst>
            <pc:docMk/>
            <pc:sldMk cId="195749327" sldId="337"/>
            <ac:spMk id="10" creationId="{4B989385-5F34-D605-489B-EFDF039C1FFF}"/>
          </ac:spMkLst>
        </pc:spChg>
        <pc:picChg chg="add mod">
          <ac:chgData name="David Gardner" userId="32a3b49f-52b0-4a7d-8a0d-c44fdf742dfe" providerId="ADAL" clId="{C3CE289E-B06A-4B14-93CB-FB713685DD43}" dt="2024-03-06T14:28:58.633" v="1463" actId="1076"/>
          <ac:picMkLst>
            <pc:docMk/>
            <pc:sldMk cId="195749327" sldId="337"/>
            <ac:picMk id="12" creationId="{3145EA85-099B-D1E3-0EDB-42EC37A3B8B6}"/>
          </ac:picMkLst>
        </pc:picChg>
        <pc:picChg chg="add mod">
          <ac:chgData name="David Gardner" userId="32a3b49f-52b0-4a7d-8a0d-c44fdf742dfe" providerId="ADAL" clId="{C3CE289E-B06A-4B14-93CB-FB713685DD43}" dt="2024-03-06T14:28:49.428" v="1461" actId="14100"/>
          <ac:picMkLst>
            <pc:docMk/>
            <pc:sldMk cId="195749327" sldId="337"/>
            <ac:picMk id="5126" creationId="{BCD5E747-FA2E-DBE5-1B03-449FE2CA0C20}"/>
          </ac:picMkLst>
        </pc:picChg>
      </pc:sldChg>
      <pc:sldChg chg="modSp new mod">
        <pc:chgData name="David Gardner" userId="32a3b49f-52b0-4a7d-8a0d-c44fdf742dfe" providerId="ADAL" clId="{C3CE289E-B06A-4B14-93CB-FB713685DD43}" dt="2024-03-06T15:08:19.556" v="2385" actId="20577"/>
        <pc:sldMkLst>
          <pc:docMk/>
          <pc:sldMk cId="2233731743" sldId="338"/>
        </pc:sldMkLst>
        <pc:spChg chg="mod">
          <ac:chgData name="David Gardner" userId="32a3b49f-52b0-4a7d-8a0d-c44fdf742dfe" providerId="ADAL" clId="{C3CE289E-B06A-4B14-93CB-FB713685DD43}" dt="2024-03-06T15:07:49.816" v="2382" actId="403"/>
          <ac:spMkLst>
            <pc:docMk/>
            <pc:sldMk cId="2233731743" sldId="338"/>
            <ac:spMk id="2" creationId="{3A210BCD-C6F9-856C-6751-E19C239C617D}"/>
          </ac:spMkLst>
        </pc:spChg>
        <pc:spChg chg="mod">
          <ac:chgData name="David Gardner" userId="32a3b49f-52b0-4a7d-8a0d-c44fdf742dfe" providerId="ADAL" clId="{C3CE289E-B06A-4B14-93CB-FB713685DD43}" dt="2024-03-06T15:08:19.556" v="2385" actId="20577"/>
          <ac:spMkLst>
            <pc:docMk/>
            <pc:sldMk cId="2233731743" sldId="338"/>
            <ac:spMk id="3" creationId="{0B40668A-0A08-C5EB-0605-1B4B6A4A7322}"/>
          </ac:spMkLst>
        </pc:spChg>
      </pc:sldChg>
      <pc:sldChg chg="modSp new mod">
        <pc:chgData name="David Gardner" userId="32a3b49f-52b0-4a7d-8a0d-c44fdf742dfe" providerId="ADAL" clId="{C3CE289E-B06A-4B14-93CB-FB713685DD43}" dt="2024-03-06T18:25:53.334" v="2577" actId="122"/>
        <pc:sldMkLst>
          <pc:docMk/>
          <pc:sldMk cId="4220144968" sldId="339"/>
        </pc:sldMkLst>
        <pc:spChg chg="mod">
          <ac:chgData name="David Gardner" userId="32a3b49f-52b0-4a7d-8a0d-c44fdf742dfe" providerId="ADAL" clId="{C3CE289E-B06A-4B14-93CB-FB713685DD43}" dt="2024-03-06T18:24:35.705" v="2552" actId="27636"/>
          <ac:spMkLst>
            <pc:docMk/>
            <pc:sldMk cId="4220144968" sldId="339"/>
            <ac:spMk id="2" creationId="{8B7AEFF8-D030-88B4-2828-D5B22DD3E719}"/>
          </ac:spMkLst>
        </pc:spChg>
        <pc:spChg chg="mod">
          <ac:chgData name="David Gardner" userId="32a3b49f-52b0-4a7d-8a0d-c44fdf742dfe" providerId="ADAL" clId="{C3CE289E-B06A-4B14-93CB-FB713685DD43}" dt="2024-03-06T18:25:53.334" v="2577" actId="122"/>
          <ac:spMkLst>
            <pc:docMk/>
            <pc:sldMk cId="4220144968" sldId="339"/>
            <ac:spMk id="3" creationId="{5EAD5BC8-8DEA-7F96-28CD-ABDC2CED9DB7}"/>
          </ac:spMkLst>
        </pc:spChg>
      </pc:sldChg>
      <pc:sldChg chg="addSp delSp modSp new mod">
        <pc:chgData name="David Gardner" userId="32a3b49f-52b0-4a7d-8a0d-c44fdf742dfe" providerId="ADAL" clId="{C3CE289E-B06A-4B14-93CB-FB713685DD43}" dt="2024-03-06T18:37:17.363" v="2785" actId="20577"/>
        <pc:sldMkLst>
          <pc:docMk/>
          <pc:sldMk cId="2794286777" sldId="340"/>
        </pc:sldMkLst>
        <pc:spChg chg="mod">
          <ac:chgData name="David Gardner" userId="32a3b49f-52b0-4a7d-8a0d-c44fdf742dfe" providerId="ADAL" clId="{C3CE289E-B06A-4B14-93CB-FB713685DD43}" dt="2024-03-06T18:31:52.666" v="2703" actId="27636"/>
          <ac:spMkLst>
            <pc:docMk/>
            <pc:sldMk cId="2794286777" sldId="340"/>
            <ac:spMk id="2" creationId="{4A8EF090-9FAA-8EFC-E110-9009BAE0FAC9}"/>
          </ac:spMkLst>
        </pc:spChg>
        <pc:spChg chg="del mod">
          <ac:chgData name="David Gardner" userId="32a3b49f-52b0-4a7d-8a0d-c44fdf742dfe" providerId="ADAL" clId="{C3CE289E-B06A-4B14-93CB-FB713685DD43}" dt="2024-03-06T18:32:55.957" v="2715" actId="478"/>
          <ac:spMkLst>
            <pc:docMk/>
            <pc:sldMk cId="2794286777" sldId="340"/>
            <ac:spMk id="3" creationId="{55A861BF-CA7B-1A92-B350-BE890792ABBF}"/>
          </ac:spMkLst>
        </pc:spChg>
        <pc:spChg chg="add del mod">
          <ac:chgData name="David Gardner" userId="32a3b49f-52b0-4a7d-8a0d-c44fdf742dfe" providerId="ADAL" clId="{C3CE289E-B06A-4B14-93CB-FB713685DD43}" dt="2024-03-06T18:32:58.567" v="2716" actId="478"/>
          <ac:spMkLst>
            <pc:docMk/>
            <pc:sldMk cId="2794286777" sldId="340"/>
            <ac:spMk id="7" creationId="{C5C9E911-ED85-38C0-9129-A64BFCA1A3CE}"/>
          </ac:spMkLst>
        </pc:spChg>
        <pc:spChg chg="add mod">
          <ac:chgData name="David Gardner" userId="32a3b49f-52b0-4a7d-8a0d-c44fdf742dfe" providerId="ADAL" clId="{C3CE289E-B06A-4B14-93CB-FB713685DD43}" dt="2024-03-06T18:37:17.363" v="2785" actId="20577"/>
          <ac:spMkLst>
            <pc:docMk/>
            <pc:sldMk cId="2794286777" sldId="340"/>
            <ac:spMk id="9" creationId="{1506D1DE-EF67-40D5-F484-F4E0F4632453}"/>
          </ac:spMkLst>
        </pc:spChg>
        <pc:picChg chg="add mod">
          <ac:chgData name="David Gardner" userId="32a3b49f-52b0-4a7d-8a0d-c44fdf742dfe" providerId="ADAL" clId="{C3CE289E-B06A-4B14-93CB-FB713685DD43}" dt="2024-03-06T18:33:11.196" v="2717" actId="1076"/>
          <ac:picMkLst>
            <pc:docMk/>
            <pc:sldMk cId="2794286777" sldId="340"/>
            <ac:picMk id="5" creationId="{72E0F4AB-D305-C5B0-C418-F346BCCF909B}"/>
          </ac:picMkLst>
        </pc:picChg>
      </pc:sldChg>
      <pc:sldChg chg="delSp modSp new mod">
        <pc:chgData name="David Gardner" userId="32a3b49f-52b0-4a7d-8a0d-c44fdf742dfe" providerId="ADAL" clId="{C3CE289E-B06A-4B14-93CB-FB713685DD43}" dt="2024-03-06T18:37:39.405" v="2786" actId="11"/>
        <pc:sldMkLst>
          <pc:docMk/>
          <pc:sldMk cId="1884583754" sldId="341"/>
        </pc:sldMkLst>
        <pc:spChg chg="del">
          <ac:chgData name="David Gardner" userId="32a3b49f-52b0-4a7d-8a0d-c44fdf742dfe" providerId="ADAL" clId="{C3CE289E-B06A-4B14-93CB-FB713685DD43}" dt="2024-03-06T18:35:42.024" v="2752" actId="478"/>
          <ac:spMkLst>
            <pc:docMk/>
            <pc:sldMk cId="1884583754" sldId="341"/>
            <ac:spMk id="2" creationId="{55AA0B1F-0254-4026-09CF-59D8A7B6D7B1}"/>
          </ac:spMkLst>
        </pc:spChg>
        <pc:spChg chg="mod">
          <ac:chgData name="David Gardner" userId="32a3b49f-52b0-4a7d-8a0d-c44fdf742dfe" providerId="ADAL" clId="{C3CE289E-B06A-4B14-93CB-FB713685DD43}" dt="2024-03-06T18:37:39.405" v="2786" actId="11"/>
          <ac:spMkLst>
            <pc:docMk/>
            <pc:sldMk cId="1884583754" sldId="341"/>
            <ac:spMk id="3" creationId="{DBB0287F-19C0-016C-B4D1-ADCF7102F356}"/>
          </ac:spMkLst>
        </pc:spChg>
      </pc:sldChg>
      <pc:sldChg chg="new del">
        <pc:chgData name="David Gardner" userId="32a3b49f-52b0-4a7d-8a0d-c44fdf742dfe" providerId="ADAL" clId="{C3CE289E-B06A-4B14-93CB-FB713685DD43}" dt="2024-03-06T18:33:17.592" v="2719" actId="680"/>
        <pc:sldMkLst>
          <pc:docMk/>
          <pc:sldMk cId="3732885584" sldId="341"/>
        </pc:sldMkLst>
      </pc:sldChg>
      <pc:sldChg chg="modSp new mod">
        <pc:chgData name="David Gardner" userId="32a3b49f-52b0-4a7d-8a0d-c44fdf742dfe" providerId="ADAL" clId="{C3CE289E-B06A-4B14-93CB-FB713685DD43}" dt="2024-03-06T19:02:43.456" v="3074" actId="6549"/>
        <pc:sldMkLst>
          <pc:docMk/>
          <pc:sldMk cId="3798532207" sldId="342"/>
        </pc:sldMkLst>
        <pc:spChg chg="mod">
          <ac:chgData name="David Gardner" userId="32a3b49f-52b0-4a7d-8a0d-c44fdf742dfe" providerId="ADAL" clId="{C3CE289E-B06A-4B14-93CB-FB713685DD43}" dt="2024-03-06T19:02:16.812" v="3070" actId="404"/>
          <ac:spMkLst>
            <pc:docMk/>
            <pc:sldMk cId="3798532207" sldId="342"/>
            <ac:spMk id="2" creationId="{1410ADB7-F76B-1508-B43C-8857C058A5B3}"/>
          </ac:spMkLst>
        </pc:spChg>
        <pc:spChg chg="mod">
          <ac:chgData name="David Gardner" userId="32a3b49f-52b0-4a7d-8a0d-c44fdf742dfe" providerId="ADAL" clId="{C3CE289E-B06A-4B14-93CB-FB713685DD43}" dt="2024-03-06T19:02:43.456" v="3074" actId="6549"/>
          <ac:spMkLst>
            <pc:docMk/>
            <pc:sldMk cId="3798532207" sldId="342"/>
            <ac:spMk id="3" creationId="{01ED2046-089D-0C38-D716-DDB980973D0A}"/>
          </ac:spMkLst>
        </pc:spChg>
      </pc:sldChg>
      <pc:sldChg chg="modSp new mod">
        <pc:chgData name="David Gardner" userId="32a3b49f-52b0-4a7d-8a0d-c44fdf742dfe" providerId="ADAL" clId="{C3CE289E-B06A-4B14-93CB-FB713685DD43}" dt="2024-03-06T19:05:08.490" v="3171" actId="20577"/>
        <pc:sldMkLst>
          <pc:docMk/>
          <pc:sldMk cId="3309447756" sldId="343"/>
        </pc:sldMkLst>
        <pc:spChg chg="mod">
          <ac:chgData name="David Gardner" userId="32a3b49f-52b0-4a7d-8a0d-c44fdf742dfe" providerId="ADAL" clId="{C3CE289E-B06A-4B14-93CB-FB713685DD43}" dt="2024-03-06T19:04:49.814" v="3163" actId="122"/>
          <ac:spMkLst>
            <pc:docMk/>
            <pc:sldMk cId="3309447756" sldId="343"/>
            <ac:spMk id="2" creationId="{75FF47D3-7229-C0AE-F337-17DE8D7A1FB3}"/>
          </ac:spMkLst>
        </pc:spChg>
        <pc:spChg chg="mod">
          <ac:chgData name="David Gardner" userId="32a3b49f-52b0-4a7d-8a0d-c44fdf742dfe" providerId="ADAL" clId="{C3CE289E-B06A-4B14-93CB-FB713685DD43}" dt="2024-03-06T19:05:08.490" v="3171" actId="20577"/>
          <ac:spMkLst>
            <pc:docMk/>
            <pc:sldMk cId="3309447756" sldId="343"/>
            <ac:spMk id="3" creationId="{EE5C2DAB-130A-CC78-1DF0-0851B8F6390D}"/>
          </ac:spMkLst>
        </pc:spChg>
      </pc:sldChg>
      <pc:sldChg chg="modSp new mod">
        <pc:chgData name="David Gardner" userId="32a3b49f-52b0-4a7d-8a0d-c44fdf742dfe" providerId="ADAL" clId="{C3CE289E-B06A-4B14-93CB-FB713685DD43}" dt="2024-03-06T19:06:28.897" v="3208" actId="14100"/>
        <pc:sldMkLst>
          <pc:docMk/>
          <pc:sldMk cId="975927099" sldId="344"/>
        </pc:sldMkLst>
        <pc:spChg chg="mod">
          <ac:chgData name="David Gardner" userId="32a3b49f-52b0-4a7d-8a0d-c44fdf742dfe" providerId="ADAL" clId="{C3CE289E-B06A-4B14-93CB-FB713685DD43}" dt="2024-03-06T19:06:12.361" v="3207" actId="1076"/>
          <ac:spMkLst>
            <pc:docMk/>
            <pc:sldMk cId="975927099" sldId="344"/>
            <ac:spMk id="2" creationId="{D45BEAFD-94CE-A8BC-D361-DD9DA9E339AE}"/>
          </ac:spMkLst>
        </pc:spChg>
        <pc:spChg chg="mod">
          <ac:chgData name="David Gardner" userId="32a3b49f-52b0-4a7d-8a0d-c44fdf742dfe" providerId="ADAL" clId="{C3CE289E-B06A-4B14-93CB-FB713685DD43}" dt="2024-03-06T19:06:28.897" v="3208" actId="14100"/>
          <ac:spMkLst>
            <pc:docMk/>
            <pc:sldMk cId="975927099" sldId="344"/>
            <ac:spMk id="3" creationId="{506D14F9-BE24-CB3E-1654-69402C4B2277}"/>
          </ac:spMkLst>
        </pc:spChg>
      </pc:sldChg>
      <pc:sldChg chg="addSp delSp modSp new mod">
        <pc:chgData name="David Gardner" userId="32a3b49f-52b0-4a7d-8a0d-c44fdf742dfe" providerId="ADAL" clId="{C3CE289E-B06A-4B14-93CB-FB713685DD43}" dt="2024-03-06T19:12:18.256" v="3227" actId="1076"/>
        <pc:sldMkLst>
          <pc:docMk/>
          <pc:sldMk cId="157880737" sldId="345"/>
        </pc:sldMkLst>
        <pc:spChg chg="mod">
          <ac:chgData name="David Gardner" userId="32a3b49f-52b0-4a7d-8a0d-c44fdf742dfe" providerId="ADAL" clId="{C3CE289E-B06A-4B14-93CB-FB713685DD43}" dt="2024-03-06T19:07:10.852" v="3216" actId="404"/>
          <ac:spMkLst>
            <pc:docMk/>
            <pc:sldMk cId="157880737" sldId="345"/>
            <ac:spMk id="2" creationId="{94173DB1-ED22-32CF-DE38-A0BC201B8BC2}"/>
          </ac:spMkLst>
        </pc:spChg>
        <pc:spChg chg="del">
          <ac:chgData name="David Gardner" userId="32a3b49f-52b0-4a7d-8a0d-c44fdf742dfe" providerId="ADAL" clId="{C3CE289E-B06A-4B14-93CB-FB713685DD43}" dt="2024-03-06T19:07:15.166" v="3217" actId="478"/>
          <ac:spMkLst>
            <pc:docMk/>
            <pc:sldMk cId="157880737" sldId="345"/>
            <ac:spMk id="3" creationId="{EAE8BC7F-F8A0-7005-D836-57CBB6936A56}"/>
          </ac:spMkLst>
        </pc:spChg>
        <pc:spChg chg="add mod">
          <ac:chgData name="David Gardner" userId="32a3b49f-52b0-4a7d-8a0d-c44fdf742dfe" providerId="ADAL" clId="{C3CE289E-B06A-4B14-93CB-FB713685DD43}" dt="2024-03-06T19:12:18.256" v="3227" actId="1076"/>
          <ac:spMkLst>
            <pc:docMk/>
            <pc:sldMk cId="157880737" sldId="345"/>
            <ac:spMk id="7" creationId="{D862AEAD-0201-EACE-F722-9C7E545B765F}"/>
          </ac:spMkLst>
        </pc:spChg>
        <pc:picChg chg="add mod">
          <ac:chgData name="David Gardner" userId="32a3b49f-52b0-4a7d-8a0d-c44fdf742dfe" providerId="ADAL" clId="{C3CE289E-B06A-4B14-93CB-FB713685DD43}" dt="2024-03-06T19:11:55.833" v="3223" actId="1076"/>
          <ac:picMkLst>
            <pc:docMk/>
            <pc:sldMk cId="157880737" sldId="345"/>
            <ac:picMk id="5" creationId="{43B89632-6D62-CBB1-642F-FD51B425AF5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E8362-3001-4F09-D380-65E4E7A9F3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C437C7-A2A5-AB57-0806-A700B7B1CF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E026BD-7A0C-5B3C-FCBD-5EB5D80DBF9D}"/>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5" name="Footer Placeholder 4">
            <a:extLst>
              <a:ext uri="{FF2B5EF4-FFF2-40B4-BE49-F238E27FC236}">
                <a16:creationId xmlns:a16="http://schemas.microsoft.com/office/drawing/2014/main" id="{FA1D33EE-AADD-3823-EE23-9F43020BB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EDA752-5419-CC5D-B7C9-208A4A55E26E}"/>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1277617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5A863-C2CC-D1A4-93F3-99108FD325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C5BBDD-5453-D163-7E35-D10A058070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ED4A2-5A37-D0DD-D138-DBB6C6787661}"/>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5" name="Footer Placeholder 4">
            <a:extLst>
              <a:ext uri="{FF2B5EF4-FFF2-40B4-BE49-F238E27FC236}">
                <a16:creationId xmlns:a16="http://schemas.microsoft.com/office/drawing/2014/main" id="{6BD2CE8B-F5BA-B4CF-668D-B91115CCD0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9E1DAA-3DBB-0038-575C-F509DB7310B8}"/>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3793195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ECDB-EF86-122A-8029-F880A2FB69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CC1DB6-127B-2A8A-ED70-AB443C57D5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B7E561-62ED-B838-5B94-632584610142}"/>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5" name="Footer Placeholder 4">
            <a:extLst>
              <a:ext uri="{FF2B5EF4-FFF2-40B4-BE49-F238E27FC236}">
                <a16:creationId xmlns:a16="http://schemas.microsoft.com/office/drawing/2014/main" id="{1A4D39DF-03B5-1691-1BA9-10C7A256D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B25DC-1719-6171-33FB-64799F42560F}"/>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3406051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AB0A0-D8C2-AFE0-3461-CD7E4AAE00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7D95F3-A1E4-A1E3-5DF7-96EADB7FDA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652AF8-256E-432D-0C00-BA2ADFE695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A3200F-44B3-A69E-36A1-511CCF6800B2}"/>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6" name="Footer Placeholder 5">
            <a:extLst>
              <a:ext uri="{FF2B5EF4-FFF2-40B4-BE49-F238E27FC236}">
                <a16:creationId xmlns:a16="http://schemas.microsoft.com/office/drawing/2014/main" id="{C9CAB13D-F7B6-94AA-BF6F-7FEFC0E81D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DAB69E-C9DC-FB14-4693-250B986AC2FC}"/>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1070329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2595-DCFB-1F10-44FB-FB5463D922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D743EB-AA7F-86CD-2758-347A44BE7B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6347DB-6EF6-71D6-E607-A4E7DD6AED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65EF91-6946-D746-C656-D96B3F7A34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C0BD2D-F4BA-2F9F-C19E-04896ED185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687A36-3606-DCBF-FFB7-CEED5F5A52D8}"/>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8" name="Footer Placeholder 7">
            <a:extLst>
              <a:ext uri="{FF2B5EF4-FFF2-40B4-BE49-F238E27FC236}">
                <a16:creationId xmlns:a16="http://schemas.microsoft.com/office/drawing/2014/main" id="{9686B924-E205-03DF-4EAB-D35245A87B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44CCE6-F296-90B3-F692-59BD04A1C682}"/>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1895836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AD09-0F05-42AF-08E9-632435CD92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FD7F21-F0C8-3155-AF1D-92D1B48D7D1B}"/>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4" name="Footer Placeholder 3">
            <a:extLst>
              <a:ext uri="{FF2B5EF4-FFF2-40B4-BE49-F238E27FC236}">
                <a16:creationId xmlns:a16="http://schemas.microsoft.com/office/drawing/2014/main" id="{9CA00FA8-FCBC-6927-5ABD-01EBAC0508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2A7679-3487-C268-3728-2CBC3F9962CE}"/>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1789400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EA82C8-22E5-F639-6FD0-9E1FEC3B73DE}"/>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3" name="Footer Placeholder 2">
            <a:extLst>
              <a:ext uri="{FF2B5EF4-FFF2-40B4-BE49-F238E27FC236}">
                <a16:creationId xmlns:a16="http://schemas.microsoft.com/office/drawing/2014/main" id="{1D5E0F6A-7DE0-1E9D-BA11-8351E46405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CDA702-2FBF-22D7-5202-0B5B5564B4A8}"/>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3783736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E36F7-4A01-3FC7-CA6A-2726BE2F16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CA2E08-0974-4FFA-BE0F-733AB22A9A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C5CF13-ABEF-6286-EBF0-BB8869389D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E52209-6FF0-83EF-C2EA-45B0E12FB102}"/>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6" name="Footer Placeholder 5">
            <a:extLst>
              <a:ext uri="{FF2B5EF4-FFF2-40B4-BE49-F238E27FC236}">
                <a16:creationId xmlns:a16="http://schemas.microsoft.com/office/drawing/2014/main" id="{3EC24602-F6A5-3490-EA51-1D616CB6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B60226-88B8-BB44-5E02-1AFA5027F061}"/>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3687793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24EA3-3E28-DC08-F3C3-6E726CD514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952B96-552C-CFB2-223B-60BF014B84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6CC8A2-FDF6-CE8B-016C-2B0228629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FDF4E0-AE71-FE4D-6E9D-491ED66B0959}"/>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6" name="Footer Placeholder 5">
            <a:extLst>
              <a:ext uri="{FF2B5EF4-FFF2-40B4-BE49-F238E27FC236}">
                <a16:creationId xmlns:a16="http://schemas.microsoft.com/office/drawing/2014/main" id="{11BF8EBD-737D-2349-6254-A455023C9E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42CAE1-67C5-0E1A-B56E-324A02A5E27E}"/>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1093718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C828F-85F5-0EC8-982A-0F3EE8B853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9162F6-D33D-F570-8264-A250ED8806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D06B8-B05E-4363-A8FB-13F5F30E5372}"/>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5" name="Footer Placeholder 4">
            <a:extLst>
              <a:ext uri="{FF2B5EF4-FFF2-40B4-BE49-F238E27FC236}">
                <a16:creationId xmlns:a16="http://schemas.microsoft.com/office/drawing/2014/main" id="{17A4110E-C446-3032-5106-25BD8E5D5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4E598-4555-94DD-4A54-38D953B7FBEE}"/>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1588022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FC419B-614F-81C8-BADB-24E2905522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B4ECDF-9A3F-B02E-0F56-C9AD78E808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1ECAB3-B833-8D13-96AD-0DAEE5BDD30F}"/>
              </a:ext>
            </a:extLst>
          </p:cNvPr>
          <p:cNvSpPr>
            <a:spLocks noGrp="1"/>
          </p:cNvSpPr>
          <p:nvPr>
            <p:ph type="dt" sz="half" idx="10"/>
          </p:nvPr>
        </p:nvSpPr>
        <p:spPr/>
        <p:txBody>
          <a:bodyPr/>
          <a:lstStyle/>
          <a:p>
            <a:fld id="{4BDB8BDC-9155-4F7E-BC52-6467D1182EC3}" type="datetimeFigureOut">
              <a:rPr lang="en-GB" smtClean="0"/>
              <a:t>31/10/2024</a:t>
            </a:fld>
            <a:endParaRPr lang="en-GB"/>
          </a:p>
        </p:txBody>
      </p:sp>
      <p:sp>
        <p:nvSpPr>
          <p:cNvPr id="5" name="Footer Placeholder 4">
            <a:extLst>
              <a:ext uri="{FF2B5EF4-FFF2-40B4-BE49-F238E27FC236}">
                <a16:creationId xmlns:a16="http://schemas.microsoft.com/office/drawing/2014/main" id="{15875B31-0CB0-8A15-33AD-191826ED7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092036-14DF-B12E-F0E3-0C8A6F806CF3}"/>
              </a:ext>
            </a:extLst>
          </p:cNvPr>
          <p:cNvSpPr>
            <a:spLocks noGrp="1"/>
          </p:cNvSpPr>
          <p:nvPr>
            <p:ph type="sldNum" sz="quarter" idx="12"/>
          </p:nvPr>
        </p:nvSpPr>
        <p:spPr/>
        <p:txBody>
          <a:bodyPr/>
          <a:lstStyle/>
          <a:p>
            <a:fld id="{418BA355-F8C9-4DD6-A294-C6CD06F062CB}" type="slidenum">
              <a:rPr lang="en-GB" smtClean="0"/>
              <a:t>‹#›</a:t>
            </a:fld>
            <a:endParaRPr lang="en-GB"/>
          </a:p>
        </p:txBody>
      </p:sp>
    </p:spTree>
    <p:extLst>
      <p:ext uri="{BB962C8B-B14F-4D97-AF65-F5344CB8AC3E}">
        <p14:creationId xmlns:p14="http://schemas.microsoft.com/office/powerpoint/2010/main" val="2306905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7ADF10-406D-112D-EA0B-76D5E7F398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9FED15-A24D-CA1F-52F9-E18E9377C5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2F0375-F2CB-ED29-786F-267B4D9A1A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DB8BDC-9155-4F7E-BC52-6467D1182EC3}" type="datetimeFigureOut">
              <a:rPr lang="en-GB" smtClean="0"/>
              <a:t>31/10/2024</a:t>
            </a:fld>
            <a:endParaRPr lang="en-GB"/>
          </a:p>
        </p:txBody>
      </p:sp>
      <p:sp>
        <p:nvSpPr>
          <p:cNvPr id="5" name="Footer Placeholder 4">
            <a:extLst>
              <a:ext uri="{FF2B5EF4-FFF2-40B4-BE49-F238E27FC236}">
                <a16:creationId xmlns:a16="http://schemas.microsoft.com/office/drawing/2014/main" id="{3B5238C6-3DBC-A8C7-9B19-F31E4A6FD6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928440-8193-8900-D51B-E49BF8691E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8BA355-F8C9-4DD6-A294-C6CD06F062CB}" type="slidenum">
              <a:rPr lang="en-GB" smtClean="0"/>
              <a:t>‹#›</a:t>
            </a:fld>
            <a:endParaRPr lang="en-GB"/>
          </a:p>
        </p:txBody>
      </p:sp>
    </p:spTree>
    <p:extLst>
      <p:ext uri="{BB962C8B-B14F-4D97-AF65-F5344CB8AC3E}">
        <p14:creationId xmlns:p14="http://schemas.microsoft.com/office/powerpoint/2010/main" val="897750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mind.org.uk/about-us/mind-cymru/" TargetMode="External"/><Relationship Id="rId2" Type="http://schemas.openxmlformats.org/officeDocument/2006/relationships/hyperlink" Target="https://www.mind.org.uk/" TargetMode="External"/><Relationship Id="rId1" Type="http://schemas.openxmlformats.org/officeDocument/2006/relationships/slideLayout" Target="../slideLayouts/slideLayout2.xml"/><Relationship Id="rId4" Type="http://schemas.openxmlformats.org/officeDocument/2006/relationships/hyperlink" Target="https://www.mentalhealth.org.uk/sites/default/files/2022-06/Making-Prevention-Happen-Our-Strategy-2020-2025.pdf"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wales/sites/default/files/pdf-versions/2023/8/2/1691479163/nest-framework-full-report.pdf"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jpeg"/><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fph.org.uk/media/1433/r_great_outdoors.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reenflagaward.org/resources-research/greenspace-toolki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smokefreeaction.org.uk/smokefree-2030" TargetMode="External"/><Relationship Id="rId3" Type="http://schemas.openxmlformats.org/officeDocument/2006/relationships/image" Target="../media/image47.png"/><Relationship Id="rId7" Type="http://schemas.openxmlformats.org/officeDocument/2006/relationships/hyperlink" Target="https://www.cancerresearchuk.org/get-involved/smokefreeuk" TargetMode="External"/><Relationship Id="rId2" Type="http://schemas.openxmlformats.org/officeDocument/2006/relationships/image" Target="../media/image46.jpeg"/><Relationship Id="rId1" Type="http://schemas.openxmlformats.org/officeDocument/2006/relationships/slideLayout" Target="../slideLayouts/slideLayout2.xml"/><Relationship Id="rId6" Type="http://schemas.openxmlformats.org/officeDocument/2006/relationships/hyperlink" Target="https://campaignresources.dhsc.gov.uk/campaigns/better-health-quit-smoking/" TargetMode="External"/><Relationship Id="rId5" Type="http://schemas.openxmlformats.org/officeDocument/2006/relationships/hyperlink" Target="https://ash.org.uk/" TargetMode="External"/><Relationship Id="rId4" Type="http://schemas.openxmlformats.org/officeDocument/2006/relationships/hyperlink" Target="https://www.cdc.gov/tobacco/campaign/tips/about/index.html#:~:text=The%20Tips%20campaign%20profiles%20real,have%20taken%20on%20family%20member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3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 Id="rId5" Type="http://schemas.openxmlformats.org/officeDocument/2006/relationships/image" Target="../media/image62.jpeg"/><Relationship Id="rId4" Type="http://schemas.openxmlformats.org/officeDocument/2006/relationships/image" Target="../media/image61.png"/></Relationships>
</file>

<file path=ppt/slides/_rels/slide34.xml.rels><?xml version="1.0" encoding="UTF-8" standalone="yes"?>
<Relationships xmlns="http://schemas.openxmlformats.org/package/2006/relationships"><Relationship Id="rId2" Type="http://schemas.openxmlformats.org/officeDocument/2006/relationships/hyperlink" Target="https://www.gov.wales/sites/default/files/publications/2019-04/together-for-mental-health-summary.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CFF8F-F540-90DF-F64D-37EC6E96A390}"/>
              </a:ext>
            </a:extLst>
          </p:cNvPr>
          <p:cNvSpPr>
            <a:spLocks noGrp="1"/>
          </p:cNvSpPr>
          <p:nvPr>
            <p:ph type="ctrTitle"/>
          </p:nvPr>
        </p:nvSpPr>
        <p:spPr>
          <a:xfrm>
            <a:off x="1524000" y="82138"/>
            <a:ext cx="9144000" cy="1000556"/>
          </a:xfrm>
        </p:spPr>
        <p:txBody>
          <a:bodyPr/>
          <a:lstStyle/>
          <a:p>
            <a:r>
              <a:rPr lang="en-GB" dirty="0"/>
              <a:t>Mental Health</a:t>
            </a:r>
          </a:p>
        </p:txBody>
      </p:sp>
      <p:sp>
        <p:nvSpPr>
          <p:cNvPr id="3" name="Subtitle 2">
            <a:extLst>
              <a:ext uri="{FF2B5EF4-FFF2-40B4-BE49-F238E27FC236}">
                <a16:creationId xmlns:a16="http://schemas.microsoft.com/office/drawing/2014/main" id="{36F14C68-A93B-BE7E-FDD0-97371AB1B7F1}"/>
              </a:ext>
            </a:extLst>
          </p:cNvPr>
          <p:cNvSpPr>
            <a:spLocks noGrp="1"/>
          </p:cNvSpPr>
          <p:nvPr>
            <p:ph type="subTitle" idx="1"/>
          </p:nvPr>
        </p:nvSpPr>
        <p:spPr>
          <a:xfrm>
            <a:off x="609600" y="1082694"/>
            <a:ext cx="10972800" cy="1655762"/>
          </a:xfrm>
        </p:spPr>
        <p:txBody>
          <a:bodyPr/>
          <a:lstStyle/>
          <a:p>
            <a:r>
              <a:rPr lang="en-GB" b="0" i="0" dirty="0">
                <a:solidFill>
                  <a:srgbClr val="FF0000"/>
                </a:solidFill>
                <a:effectLst/>
                <a:latin typeface="Noto Sans" panose="020B0502040504020204" pitchFamily="34" charset="0"/>
              </a:rPr>
              <a:t>Mental health is a state of mental well-being that enables people to cope with the stresses of life, realise their abilities, learn well and work well, and contribute to their community</a:t>
            </a:r>
            <a:endParaRPr lang="en-GB" dirty="0">
              <a:solidFill>
                <a:srgbClr val="FF0000"/>
              </a:solidFill>
            </a:endParaRPr>
          </a:p>
        </p:txBody>
      </p:sp>
      <p:pic>
        <p:nvPicPr>
          <p:cNvPr id="1028" name="Picture 4" descr="Social determinants of mental disorders and the Sustainable Development  Goals: a systematic review of reviews - The Lancet Psychiatry">
            <a:extLst>
              <a:ext uri="{FF2B5EF4-FFF2-40B4-BE49-F238E27FC236}">
                <a16:creationId xmlns:a16="http://schemas.microsoft.com/office/drawing/2014/main" id="{F89EE6C1-262C-27B4-1ABE-29F6051A1D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636" y="2165654"/>
            <a:ext cx="5127371" cy="47058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6F42D8-1C2F-2047-E66B-01E12E2E168C}"/>
              </a:ext>
            </a:extLst>
          </p:cNvPr>
          <p:cNvSpPr txBox="1"/>
          <p:nvPr/>
        </p:nvSpPr>
        <p:spPr>
          <a:xfrm>
            <a:off x="5357374" y="2165654"/>
            <a:ext cx="5434042" cy="2862322"/>
          </a:xfrm>
          <a:prstGeom prst="rect">
            <a:avLst/>
          </a:prstGeom>
          <a:noFill/>
        </p:spPr>
        <p:txBody>
          <a:bodyPr wrap="square" rtlCol="0">
            <a:spAutoFit/>
          </a:bodyPr>
          <a:lstStyle/>
          <a:p>
            <a:r>
              <a:rPr lang="en-GB" dirty="0"/>
              <a:t>A wider ranging groups of possible conditions including;</a:t>
            </a:r>
          </a:p>
          <a:p>
            <a:endParaRPr lang="en-GB" dirty="0"/>
          </a:p>
          <a:p>
            <a:endParaRPr lang="en-GB" dirty="0"/>
          </a:p>
          <a:p>
            <a:r>
              <a:rPr lang="en-GB" dirty="0"/>
              <a:t>Eating disorders</a:t>
            </a:r>
          </a:p>
          <a:p>
            <a:r>
              <a:rPr lang="en-GB" dirty="0"/>
              <a:t>Depressions</a:t>
            </a:r>
          </a:p>
          <a:p>
            <a:r>
              <a:rPr lang="en-GB" dirty="0"/>
              <a:t>Anxiety</a:t>
            </a:r>
          </a:p>
          <a:p>
            <a:r>
              <a:rPr lang="en-GB" dirty="0"/>
              <a:t>Stress</a:t>
            </a:r>
          </a:p>
          <a:p>
            <a:r>
              <a:rPr lang="en-GB" dirty="0"/>
              <a:t>Ageing</a:t>
            </a:r>
          </a:p>
          <a:p>
            <a:endParaRPr lang="en-GB" dirty="0"/>
          </a:p>
          <a:p>
            <a:endParaRPr lang="en-GB" dirty="0"/>
          </a:p>
        </p:txBody>
      </p:sp>
      <p:pic>
        <p:nvPicPr>
          <p:cNvPr id="6" name="Picture 5">
            <a:extLst>
              <a:ext uri="{FF2B5EF4-FFF2-40B4-BE49-F238E27FC236}">
                <a16:creationId xmlns:a16="http://schemas.microsoft.com/office/drawing/2014/main" id="{440616F1-256A-D10D-2B05-2397314068EB}"/>
              </a:ext>
            </a:extLst>
          </p:cNvPr>
          <p:cNvPicPr>
            <a:picLocks noChangeAspect="1"/>
          </p:cNvPicPr>
          <p:nvPr/>
        </p:nvPicPr>
        <p:blipFill>
          <a:blip r:embed="rId3"/>
          <a:stretch>
            <a:fillRect/>
          </a:stretch>
        </p:blipFill>
        <p:spPr>
          <a:xfrm>
            <a:off x="7477885" y="3424305"/>
            <a:ext cx="4104515" cy="3336917"/>
          </a:xfrm>
          <a:prstGeom prst="rect">
            <a:avLst/>
          </a:prstGeom>
        </p:spPr>
      </p:pic>
    </p:spTree>
    <p:extLst>
      <p:ext uri="{BB962C8B-B14F-4D97-AF65-F5344CB8AC3E}">
        <p14:creationId xmlns:p14="http://schemas.microsoft.com/office/powerpoint/2010/main" val="97497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EFF8-D030-88B4-2828-D5B22DD3E719}"/>
              </a:ext>
            </a:extLst>
          </p:cNvPr>
          <p:cNvSpPr>
            <a:spLocks noGrp="1"/>
          </p:cNvSpPr>
          <p:nvPr>
            <p:ph type="title"/>
          </p:nvPr>
        </p:nvSpPr>
        <p:spPr>
          <a:xfrm>
            <a:off x="838200" y="365126"/>
            <a:ext cx="10515600" cy="644642"/>
          </a:xfrm>
        </p:spPr>
        <p:txBody>
          <a:bodyPr>
            <a:normAutofit fontScale="90000"/>
          </a:bodyPr>
          <a:lstStyle/>
          <a:p>
            <a:pPr algn="ctr"/>
            <a:r>
              <a:rPr lang="en-GB" dirty="0" err="1"/>
              <a:t>Salutogenic</a:t>
            </a:r>
            <a:r>
              <a:rPr lang="en-GB" dirty="0"/>
              <a:t> Approach to Wellness</a:t>
            </a:r>
          </a:p>
        </p:txBody>
      </p:sp>
      <p:sp>
        <p:nvSpPr>
          <p:cNvPr id="3" name="Content Placeholder 2">
            <a:extLst>
              <a:ext uri="{FF2B5EF4-FFF2-40B4-BE49-F238E27FC236}">
                <a16:creationId xmlns:a16="http://schemas.microsoft.com/office/drawing/2014/main" id="{5EAD5BC8-8DEA-7F96-28CD-ABDC2CED9DB7}"/>
              </a:ext>
            </a:extLst>
          </p:cNvPr>
          <p:cNvSpPr>
            <a:spLocks noGrp="1"/>
          </p:cNvSpPr>
          <p:nvPr>
            <p:ph idx="1"/>
          </p:nvPr>
        </p:nvSpPr>
        <p:spPr>
          <a:xfrm>
            <a:off x="501610" y="1253331"/>
            <a:ext cx="11452907" cy="5304544"/>
          </a:xfrm>
        </p:spPr>
        <p:txBody>
          <a:bodyPr>
            <a:normAutofit fontScale="92500" lnSpcReduction="10000"/>
          </a:bodyPr>
          <a:lstStyle/>
          <a:p>
            <a:pPr marL="0" indent="0" algn="ctr">
              <a:buNone/>
            </a:pPr>
            <a:r>
              <a:rPr lang="en-GB" dirty="0">
                <a:solidFill>
                  <a:srgbClr val="00B0F0"/>
                </a:solidFill>
                <a:latin typeface="tisapro-regular"/>
              </a:rPr>
              <a:t>A</a:t>
            </a:r>
            <a:r>
              <a:rPr lang="en-GB" b="0" i="0" dirty="0">
                <a:solidFill>
                  <a:srgbClr val="00B0F0"/>
                </a:solidFill>
                <a:effectLst/>
                <a:latin typeface="tisapro-regular"/>
              </a:rPr>
              <a:t>n approach to wellness focusing on health and not on disease</a:t>
            </a:r>
          </a:p>
          <a:p>
            <a:pPr marL="0" indent="0">
              <a:buNone/>
            </a:pPr>
            <a:endParaRPr lang="en-GB" dirty="0">
              <a:solidFill>
                <a:srgbClr val="020621"/>
              </a:solidFill>
              <a:latin typeface="tisapro-regular"/>
            </a:endParaRPr>
          </a:p>
          <a:p>
            <a:pPr marL="0" indent="0">
              <a:buNone/>
            </a:pPr>
            <a:r>
              <a:rPr lang="en-GB" b="1" i="0" dirty="0">
                <a:solidFill>
                  <a:srgbClr val="FF0000"/>
                </a:solidFill>
                <a:effectLst/>
                <a:latin typeface="tisapro-regular"/>
              </a:rPr>
              <a:t>Individual Interventions:</a:t>
            </a:r>
            <a:r>
              <a:rPr lang="en-GB" b="0" i="0" dirty="0">
                <a:solidFill>
                  <a:srgbClr val="FF0000"/>
                </a:solidFill>
                <a:effectLst/>
                <a:latin typeface="tisapro-regular"/>
              </a:rPr>
              <a:t> </a:t>
            </a:r>
            <a:r>
              <a:rPr lang="en-GB" b="0" i="0" dirty="0">
                <a:solidFill>
                  <a:srgbClr val="020621"/>
                </a:solidFill>
                <a:effectLst/>
                <a:latin typeface="tisapro-regular"/>
              </a:rPr>
              <a:t>Focus on health education activities, counselling and/or psychotherapeutic methodologies from different approaches.</a:t>
            </a:r>
          </a:p>
          <a:p>
            <a:pPr marL="0" indent="0">
              <a:buNone/>
            </a:pPr>
            <a:endParaRPr lang="en-GB" dirty="0">
              <a:solidFill>
                <a:srgbClr val="020621"/>
              </a:solidFill>
              <a:latin typeface="tisapro-regular"/>
            </a:endParaRPr>
          </a:p>
          <a:p>
            <a:pPr marL="0" indent="0">
              <a:buNone/>
            </a:pPr>
            <a:r>
              <a:rPr lang="en-GB" b="1" i="0" dirty="0">
                <a:solidFill>
                  <a:srgbClr val="FF0000"/>
                </a:solidFill>
                <a:effectLst/>
                <a:latin typeface="tisapro-regular"/>
              </a:rPr>
              <a:t>Group Interventions:</a:t>
            </a:r>
            <a:r>
              <a:rPr lang="en-GB" b="0" i="0" dirty="0">
                <a:solidFill>
                  <a:srgbClr val="FF0000"/>
                </a:solidFill>
                <a:effectLst/>
                <a:latin typeface="tisapro-regular"/>
              </a:rPr>
              <a:t> </a:t>
            </a:r>
            <a:r>
              <a:rPr lang="en-GB" b="0" i="0" dirty="0">
                <a:solidFill>
                  <a:srgbClr val="020621"/>
                </a:solidFill>
                <a:effectLst/>
                <a:latin typeface="tisapro-regular"/>
              </a:rPr>
              <a:t>Developed in groups with similar health problems.</a:t>
            </a:r>
          </a:p>
          <a:p>
            <a:pPr marL="0" indent="0">
              <a:buNone/>
            </a:pPr>
            <a:endParaRPr lang="en-GB" dirty="0">
              <a:solidFill>
                <a:srgbClr val="020621"/>
              </a:solidFill>
              <a:latin typeface="tisapro-regular"/>
            </a:endParaRPr>
          </a:p>
          <a:p>
            <a:pPr marL="0" indent="0">
              <a:buNone/>
            </a:pPr>
            <a:r>
              <a:rPr lang="en-GB" b="1" i="0" dirty="0">
                <a:solidFill>
                  <a:srgbClr val="FF0000"/>
                </a:solidFill>
                <a:effectLst/>
                <a:latin typeface="tisapro-regular"/>
              </a:rPr>
              <a:t>Mixed Interventions:</a:t>
            </a:r>
            <a:r>
              <a:rPr lang="en-GB" b="0" i="0" dirty="0">
                <a:solidFill>
                  <a:srgbClr val="FF0000"/>
                </a:solidFill>
                <a:effectLst/>
                <a:latin typeface="tisapro-regular"/>
              </a:rPr>
              <a:t> </a:t>
            </a:r>
            <a:r>
              <a:rPr lang="en-GB" b="0" i="0" dirty="0">
                <a:solidFill>
                  <a:srgbClr val="020621"/>
                </a:solidFill>
                <a:effectLst/>
                <a:latin typeface="tisapro-regular"/>
              </a:rPr>
              <a:t>Incorporate combined actions at individual and group level.</a:t>
            </a:r>
          </a:p>
          <a:p>
            <a:pPr marL="0" indent="0">
              <a:buNone/>
            </a:pPr>
            <a:endParaRPr lang="en-GB" dirty="0">
              <a:solidFill>
                <a:srgbClr val="020621"/>
              </a:solidFill>
              <a:latin typeface="tisapro-regular"/>
            </a:endParaRPr>
          </a:p>
          <a:p>
            <a:pPr marL="0" indent="0">
              <a:buNone/>
            </a:pPr>
            <a:r>
              <a:rPr lang="en-GB" b="1" i="0" dirty="0">
                <a:solidFill>
                  <a:srgbClr val="FF0000"/>
                </a:solidFill>
                <a:effectLst/>
                <a:latin typeface="tisapro-regular"/>
              </a:rPr>
              <a:t>Intersectoral Interventions:</a:t>
            </a:r>
            <a:r>
              <a:rPr lang="en-GB" b="0" i="0" dirty="0">
                <a:solidFill>
                  <a:srgbClr val="FF0000"/>
                </a:solidFill>
                <a:effectLst/>
                <a:latin typeface="tisapro-regular"/>
              </a:rPr>
              <a:t> </a:t>
            </a:r>
            <a:r>
              <a:rPr lang="en-GB" b="0" i="0" dirty="0">
                <a:solidFill>
                  <a:srgbClr val="020621"/>
                </a:solidFill>
                <a:effectLst/>
                <a:latin typeface="tisapro-regular"/>
              </a:rPr>
              <a:t>Carried out by collaborators from two or more different background areas (multidisciplinary teams) aiming to intervene not only on people and communities, but also within the environment in which the health problems take place.</a:t>
            </a:r>
            <a:endParaRPr lang="en-GB" dirty="0"/>
          </a:p>
        </p:txBody>
      </p:sp>
    </p:spTree>
    <p:extLst>
      <p:ext uri="{BB962C8B-B14F-4D97-AF65-F5344CB8AC3E}">
        <p14:creationId xmlns:p14="http://schemas.microsoft.com/office/powerpoint/2010/main" val="4220144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1D13FB-5C06-7985-520B-E1D466E6CD90}"/>
              </a:ext>
            </a:extLst>
          </p:cNvPr>
          <p:cNvPicPr>
            <a:picLocks noChangeAspect="1"/>
          </p:cNvPicPr>
          <p:nvPr/>
        </p:nvPicPr>
        <p:blipFill>
          <a:blip r:embed="rId2"/>
          <a:stretch>
            <a:fillRect/>
          </a:stretch>
        </p:blipFill>
        <p:spPr>
          <a:xfrm>
            <a:off x="5395151" y="187927"/>
            <a:ext cx="6695873" cy="3134028"/>
          </a:xfrm>
          <a:prstGeom prst="rect">
            <a:avLst/>
          </a:prstGeom>
        </p:spPr>
      </p:pic>
      <p:pic>
        <p:nvPicPr>
          <p:cNvPr id="7" name="Picture 6">
            <a:extLst>
              <a:ext uri="{FF2B5EF4-FFF2-40B4-BE49-F238E27FC236}">
                <a16:creationId xmlns:a16="http://schemas.microsoft.com/office/drawing/2014/main" id="{1C7ECD66-8E47-FC05-236C-7FB945E5AF04}"/>
              </a:ext>
            </a:extLst>
          </p:cNvPr>
          <p:cNvPicPr>
            <a:picLocks noChangeAspect="1"/>
          </p:cNvPicPr>
          <p:nvPr/>
        </p:nvPicPr>
        <p:blipFill>
          <a:blip r:embed="rId3"/>
          <a:stretch>
            <a:fillRect/>
          </a:stretch>
        </p:blipFill>
        <p:spPr>
          <a:xfrm>
            <a:off x="397020" y="3640267"/>
            <a:ext cx="3777812" cy="3241073"/>
          </a:xfrm>
          <a:prstGeom prst="rect">
            <a:avLst/>
          </a:prstGeom>
        </p:spPr>
      </p:pic>
      <p:pic>
        <p:nvPicPr>
          <p:cNvPr id="9" name="Picture 8">
            <a:extLst>
              <a:ext uri="{FF2B5EF4-FFF2-40B4-BE49-F238E27FC236}">
                <a16:creationId xmlns:a16="http://schemas.microsoft.com/office/drawing/2014/main" id="{38B4CFD0-0BD2-DC82-BF80-14E6E9DA3371}"/>
              </a:ext>
            </a:extLst>
          </p:cNvPr>
          <p:cNvPicPr>
            <a:picLocks noChangeAspect="1"/>
          </p:cNvPicPr>
          <p:nvPr/>
        </p:nvPicPr>
        <p:blipFill>
          <a:blip r:embed="rId4"/>
          <a:stretch>
            <a:fillRect/>
          </a:stretch>
        </p:blipFill>
        <p:spPr>
          <a:xfrm>
            <a:off x="245555" y="187927"/>
            <a:ext cx="4424217" cy="3452340"/>
          </a:xfrm>
          <a:prstGeom prst="rect">
            <a:avLst/>
          </a:prstGeom>
        </p:spPr>
      </p:pic>
      <p:pic>
        <p:nvPicPr>
          <p:cNvPr id="13" name="Picture 12">
            <a:extLst>
              <a:ext uri="{FF2B5EF4-FFF2-40B4-BE49-F238E27FC236}">
                <a16:creationId xmlns:a16="http://schemas.microsoft.com/office/drawing/2014/main" id="{5755D68B-A8EB-6333-E296-5D603170D273}"/>
              </a:ext>
            </a:extLst>
          </p:cNvPr>
          <p:cNvPicPr>
            <a:picLocks noChangeAspect="1"/>
          </p:cNvPicPr>
          <p:nvPr/>
        </p:nvPicPr>
        <p:blipFill>
          <a:blip r:embed="rId5"/>
          <a:stretch>
            <a:fillRect/>
          </a:stretch>
        </p:blipFill>
        <p:spPr>
          <a:xfrm>
            <a:off x="5718477" y="3536046"/>
            <a:ext cx="6049219" cy="3400900"/>
          </a:xfrm>
          <a:prstGeom prst="rect">
            <a:avLst/>
          </a:prstGeom>
        </p:spPr>
      </p:pic>
    </p:spTree>
    <p:extLst>
      <p:ext uri="{BB962C8B-B14F-4D97-AF65-F5344CB8AC3E}">
        <p14:creationId xmlns:p14="http://schemas.microsoft.com/office/powerpoint/2010/main" val="182458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10BCD-C6F9-856C-6751-E19C239C617D}"/>
              </a:ext>
            </a:extLst>
          </p:cNvPr>
          <p:cNvSpPr>
            <a:spLocks noGrp="1"/>
          </p:cNvSpPr>
          <p:nvPr>
            <p:ph type="title"/>
          </p:nvPr>
        </p:nvSpPr>
        <p:spPr>
          <a:xfrm>
            <a:off x="838200" y="381955"/>
            <a:ext cx="10515600" cy="1325563"/>
          </a:xfrm>
        </p:spPr>
        <p:txBody>
          <a:bodyPr>
            <a:noAutofit/>
          </a:bodyPr>
          <a:lstStyle/>
          <a:p>
            <a:pPr algn="ctr"/>
            <a:r>
              <a:rPr lang="en-GB" sz="4000" dirty="0"/>
              <a:t>Organisations</a:t>
            </a:r>
          </a:p>
        </p:txBody>
      </p:sp>
      <p:sp>
        <p:nvSpPr>
          <p:cNvPr id="3" name="Content Placeholder 2">
            <a:extLst>
              <a:ext uri="{FF2B5EF4-FFF2-40B4-BE49-F238E27FC236}">
                <a16:creationId xmlns:a16="http://schemas.microsoft.com/office/drawing/2014/main" id="{0B40668A-0A08-C5EB-0605-1B4B6A4A7322}"/>
              </a:ext>
            </a:extLst>
          </p:cNvPr>
          <p:cNvSpPr>
            <a:spLocks noGrp="1"/>
          </p:cNvSpPr>
          <p:nvPr>
            <p:ph idx="1"/>
          </p:nvPr>
        </p:nvSpPr>
        <p:spPr/>
        <p:txBody>
          <a:bodyPr>
            <a:normAutofit/>
          </a:bodyPr>
          <a:lstStyle/>
          <a:p>
            <a:pPr marL="0" indent="0">
              <a:buNone/>
            </a:pPr>
            <a:r>
              <a:rPr lang="en-GB" dirty="0"/>
              <a:t>MIND - </a:t>
            </a:r>
            <a:r>
              <a:rPr lang="en-GB" dirty="0">
                <a:hlinkClick r:id="rId2"/>
              </a:rPr>
              <a:t>https://www.mind.org.uk/</a:t>
            </a:r>
            <a:r>
              <a:rPr lang="en-GB" dirty="0"/>
              <a:t> </a:t>
            </a:r>
            <a:br>
              <a:rPr lang="en-GB" dirty="0"/>
            </a:br>
            <a:br>
              <a:rPr lang="en-GB" dirty="0"/>
            </a:br>
            <a:r>
              <a:rPr lang="en-GB" dirty="0"/>
              <a:t>MIND Cymru - </a:t>
            </a:r>
            <a:r>
              <a:rPr lang="en-GB" dirty="0">
                <a:hlinkClick r:id="rId3"/>
              </a:rPr>
              <a:t>https://www.mind.org.uk/about-us/mind-cymru/</a:t>
            </a:r>
            <a:r>
              <a:rPr lang="en-GB" dirty="0"/>
              <a:t> </a:t>
            </a:r>
          </a:p>
          <a:p>
            <a:pPr marL="0" indent="0">
              <a:buNone/>
            </a:pPr>
            <a:endParaRPr lang="en-GB" dirty="0"/>
          </a:p>
          <a:p>
            <a:pPr marL="0" indent="0">
              <a:buNone/>
            </a:pPr>
            <a:r>
              <a:rPr lang="en-GB" dirty="0"/>
              <a:t>Mental Health Foundation</a:t>
            </a:r>
          </a:p>
          <a:p>
            <a:pPr marL="0" indent="0">
              <a:buNone/>
            </a:pPr>
            <a:endParaRPr lang="en-GB" dirty="0"/>
          </a:p>
          <a:p>
            <a:pPr marL="457200" lvl="1" indent="0">
              <a:buNone/>
            </a:pPr>
            <a:r>
              <a:rPr lang="en-GB" i="0" dirty="0">
                <a:effectLst/>
                <a:latin typeface="Galano"/>
              </a:rPr>
              <a:t>Mental Health Foundation Strategy 2020-2025: Making Prevention Happen.</a:t>
            </a:r>
          </a:p>
          <a:p>
            <a:pPr marL="457200" lvl="1" indent="0">
              <a:buNone/>
            </a:pPr>
            <a:endParaRPr lang="en-GB" dirty="0">
              <a:latin typeface="Galano"/>
            </a:endParaRPr>
          </a:p>
          <a:p>
            <a:pPr marL="457200" lvl="1" indent="0">
              <a:buNone/>
            </a:pPr>
            <a:r>
              <a:rPr lang="en-GB" sz="1600" i="0" dirty="0">
                <a:effectLst/>
                <a:hlinkClick r:id="rId4"/>
              </a:rPr>
              <a:t>https://www.mentalhealth.org.uk/sites/default/files/2022-06/Making-Prevention-Happen-Our-Strategy-2020-2025.pdf</a:t>
            </a:r>
            <a:r>
              <a:rPr lang="en-GB" sz="1600" i="0" dirty="0">
                <a:effectLst/>
              </a:rPr>
              <a:t> </a:t>
            </a:r>
          </a:p>
          <a:p>
            <a:pPr marL="0" indent="0">
              <a:buNone/>
            </a:pPr>
            <a:endParaRPr lang="en-GB" dirty="0"/>
          </a:p>
        </p:txBody>
      </p:sp>
    </p:spTree>
    <p:extLst>
      <p:ext uri="{BB962C8B-B14F-4D97-AF65-F5344CB8AC3E}">
        <p14:creationId xmlns:p14="http://schemas.microsoft.com/office/powerpoint/2010/main" val="2233731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1C271-22A2-6205-B773-9250DF31E23E}"/>
              </a:ext>
            </a:extLst>
          </p:cNvPr>
          <p:cNvSpPr>
            <a:spLocks noGrp="1"/>
          </p:cNvSpPr>
          <p:nvPr>
            <p:ph type="title"/>
          </p:nvPr>
        </p:nvSpPr>
        <p:spPr>
          <a:xfrm>
            <a:off x="838200" y="191221"/>
            <a:ext cx="10515600" cy="818546"/>
          </a:xfrm>
        </p:spPr>
        <p:txBody>
          <a:bodyPr/>
          <a:lstStyle/>
          <a:p>
            <a:pPr algn="ctr"/>
            <a:r>
              <a:rPr lang="en-GB" dirty="0"/>
              <a:t>Factors influencing mental disorders</a:t>
            </a:r>
          </a:p>
        </p:txBody>
      </p:sp>
      <p:sp>
        <p:nvSpPr>
          <p:cNvPr id="3" name="Content Placeholder 2">
            <a:extLst>
              <a:ext uri="{FF2B5EF4-FFF2-40B4-BE49-F238E27FC236}">
                <a16:creationId xmlns:a16="http://schemas.microsoft.com/office/drawing/2014/main" id="{E5DA2081-FFB0-DBDA-824E-2A43C00484E9}"/>
              </a:ext>
            </a:extLst>
          </p:cNvPr>
          <p:cNvSpPr>
            <a:spLocks noGrp="1"/>
          </p:cNvSpPr>
          <p:nvPr>
            <p:ph idx="1"/>
          </p:nvPr>
        </p:nvSpPr>
        <p:spPr>
          <a:xfrm>
            <a:off x="838199" y="1396844"/>
            <a:ext cx="11267783" cy="5461155"/>
          </a:xfrm>
        </p:spPr>
        <p:txBody>
          <a:bodyPr>
            <a:normAutofit fontScale="85000" lnSpcReduction="20000"/>
          </a:bodyPr>
          <a:lstStyle/>
          <a:p>
            <a:pPr marL="0" indent="0">
              <a:buNone/>
            </a:pPr>
            <a:r>
              <a:rPr lang="en-GB" dirty="0">
                <a:solidFill>
                  <a:srgbClr val="FF0000"/>
                </a:solidFill>
              </a:rPr>
              <a:t>Modifiable			Non-Modifiable		Potentially Modifiable</a:t>
            </a:r>
          </a:p>
          <a:p>
            <a:pPr marL="0" indent="0">
              <a:buNone/>
            </a:pPr>
            <a:endParaRPr lang="en-GB" dirty="0">
              <a:solidFill>
                <a:srgbClr val="FF0000"/>
              </a:solidFill>
            </a:endParaRPr>
          </a:p>
          <a:p>
            <a:pPr marL="0" indent="0">
              <a:buNone/>
            </a:pPr>
            <a:r>
              <a:rPr lang="en-GB" dirty="0"/>
              <a:t>Nutrition			Genetics			Socio-economic status</a:t>
            </a:r>
          </a:p>
          <a:p>
            <a:pPr marL="0" indent="0">
              <a:buNone/>
            </a:pPr>
            <a:r>
              <a:rPr lang="en-GB" dirty="0"/>
              <a:t>Exercise			Age				Social class</a:t>
            </a:r>
          </a:p>
          <a:p>
            <a:pPr marL="0" indent="0">
              <a:buNone/>
            </a:pPr>
            <a:r>
              <a:rPr lang="en-GB" dirty="0"/>
              <a:t>Smoking			Gender			Diabetes</a:t>
            </a:r>
          </a:p>
          <a:p>
            <a:pPr marL="0" indent="0">
              <a:buNone/>
            </a:pPr>
            <a:r>
              <a:rPr lang="en-GB" dirty="0"/>
              <a:t>Alcohol / drugs		Ethnicity			Living / work Environment</a:t>
            </a:r>
          </a:p>
          <a:p>
            <a:pPr marL="0" indent="0">
              <a:buNone/>
            </a:pPr>
            <a:r>
              <a:rPr lang="en-GB" dirty="0"/>
              <a:t>				Family history</a:t>
            </a:r>
          </a:p>
          <a:p>
            <a:pPr marL="0" indent="0">
              <a:buNone/>
            </a:pPr>
            <a:endParaRPr lang="en-GB" dirty="0"/>
          </a:p>
          <a:p>
            <a:pPr marL="0" indent="0">
              <a:buNone/>
            </a:pPr>
            <a:r>
              <a:rPr lang="en-GB" dirty="0"/>
              <a:t>											</a:t>
            </a:r>
          </a:p>
          <a:p>
            <a:pPr marL="0" indent="0">
              <a:buNone/>
            </a:pPr>
            <a:endParaRPr lang="en-GB" dirty="0"/>
          </a:p>
          <a:p>
            <a:pPr marL="0" indent="0">
              <a:buNone/>
            </a:pPr>
            <a:r>
              <a:rPr lang="en-GB" dirty="0"/>
              <a:t>Reducing body fat</a:t>
            </a:r>
          </a:p>
          <a:p>
            <a:pPr marL="0" indent="0">
              <a:buNone/>
            </a:pPr>
            <a:r>
              <a:rPr lang="en-GB" dirty="0"/>
              <a:t>Reducing stress</a:t>
            </a:r>
          </a:p>
          <a:p>
            <a:pPr marL="0" indent="0">
              <a:buNone/>
            </a:pPr>
            <a:r>
              <a:rPr lang="en-GB" dirty="0"/>
              <a:t>Reducing hypertension</a:t>
            </a:r>
          </a:p>
          <a:p>
            <a:pPr marL="0" indent="0">
              <a:buNone/>
            </a:pPr>
            <a:r>
              <a:rPr lang="en-GB" dirty="0"/>
              <a:t>Reducing cholesterol</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Arrow: Down 3">
            <a:extLst>
              <a:ext uri="{FF2B5EF4-FFF2-40B4-BE49-F238E27FC236}">
                <a16:creationId xmlns:a16="http://schemas.microsoft.com/office/drawing/2014/main" id="{B113A1A4-D074-B684-7570-505486D5C1AD}"/>
              </a:ext>
            </a:extLst>
          </p:cNvPr>
          <p:cNvSpPr/>
          <p:nvPr/>
        </p:nvSpPr>
        <p:spPr>
          <a:xfrm>
            <a:off x="1295867" y="3948974"/>
            <a:ext cx="476834" cy="113318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7BC5E061-B8BC-CB22-25E3-5494D4ED810D}"/>
              </a:ext>
            </a:extLst>
          </p:cNvPr>
          <p:cNvPicPr>
            <a:picLocks noChangeAspect="1"/>
          </p:cNvPicPr>
          <p:nvPr/>
        </p:nvPicPr>
        <p:blipFill>
          <a:blip r:embed="rId2"/>
          <a:stretch>
            <a:fillRect/>
          </a:stretch>
        </p:blipFill>
        <p:spPr>
          <a:xfrm>
            <a:off x="6698202" y="3804858"/>
            <a:ext cx="2780352" cy="2976533"/>
          </a:xfrm>
          <a:prstGeom prst="rect">
            <a:avLst/>
          </a:prstGeom>
        </p:spPr>
      </p:pic>
    </p:spTree>
    <p:extLst>
      <p:ext uri="{BB962C8B-B14F-4D97-AF65-F5344CB8AC3E}">
        <p14:creationId xmlns:p14="http://schemas.microsoft.com/office/powerpoint/2010/main" val="3880687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D7A6B7-2F62-7566-4133-E5E108A1D3EE}"/>
              </a:ext>
            </a:extLst>
          </p:cNvPr>
          <p:cNvPicPr>
            <a:picLocks noChangeAspect="1"/>
          </p:cNvPicPr>
          <p:nvPr/>
        </p:nvPicPr>
        <p:blipFill>
          <a:blip r:embed="rId2"/>
          <a:stretch>
            <a:fillRect/>
          </a:stretch>
        </p:blipFill>
        <p:spPr>
          <a:xfrm>
            <a:off x="6294408" y="1323067"/>
            <a:ext cx="5687691" cy="5486802"/>
          </a:xfrm>
          <a:prstGeom prst="rect">
            <a:avLst/>
          </a:prstGeom>
        </p:spPr>
      </p:pic>
      <p:sp>
        <p:nvSpPr>
          <p:cNvPr id="2" name="Title 1">
            <a:extLst>
              <a:ext uri="{FF2B5EF4-FFF2-40B4-BE49-F238E27FC236}">
                <a16:creationId xmlns:a16="http://schemas.microsoft.com/office/drawing/2014/main" id="{B57955BA-77AE-B19E-BD89-ED9D984DD4CE}"/>
              </a:ext>
            </a:extLst>
          </p:cNvPr>
          <p:cNvSpPr>
            <a:spLocks noGrp="1"/>
          </p:cNvSpPr>
          <p:nvPr>
            <p:ph type="title"/>
          </p:nvPr>
        </p:nvSpPr>
        <p:spPr>
          <a:xfrm>
            <a:off x="639793" y="174391"/>
            <a:ext cx="10515600" cy="1325563"/>
          </a:xfrm>
        </p:spPr>
        <p:txBody>
          <a:bodyPr/>
          <a:lstStyle/>
          <a:p>
            <a:pPr algn="ctr"/>
            <a:r>
              <a:rPr lang="en-GB" dirty="0"/>
              <a:t>NEST Framework - WAG</a:t>
            </a:r>
            <a:br>
              <a:rPr lang="en-GB" dirty="0"/>
            </a:br>
            <a:r>
              <a:rPr lang="en-GB" dirty="0"/>
              <a:t>(Mental Health and Wellbeing )</a:t>
            </a:r>
          </a:p>
        </p:txBody>
      </p:sp>
      <p:sp>
        <p:nvSpPr>
          <p:cNvPr id="3" name="Content Placeholder 2">
            <a:extLst>
              <a:ext uri="{FF2B5EF4-FFF2-40B4-BE49-F238E27FC236}">
                <a16:creationId xmlns:a16="http://schemas.microsoft.com/office/drawing/2014/main" id="{F6B1277B-65AE-82F9-458B-22E0C80BFC27}"/>
              </a:ext>
            </a:extLst>
          </p:cNvPr>
          <p:cNvSpPr>
            <a:spLocks noGrp="1"/>
          </p:cNvSpPr>
          <p:nvPr>
            <p:ph idx="1"/>
          </p:nvPr>
        </p:nvSpPr>
        <p:spPr>
          <a:xfrm>
            <a:off x="366041" y="1825625"/>
            <a:ext cx="10987759" cy="4351338"/>
          </a:xfrm>
        </p:spPr>
        <p:txBody>
          <a:bodyPr>
            <a:normAutofit fontScale="92500" lnSpcReduction="20000"/>
          </a:bodyPr>
          <a:lstStyle/>
          <a:p>
            <a:pPr marL="0" indent="0">
              <a:buNone/>
            </a:pPr>
            <a:r>
              <a:rPr lang="en-GB" sz="4400" dirty="0">
                <a:solidFill>
                  <a:srgbClr val="0070C0"/>
                </a:solidFill>
              </a:rPr>
              <a:t>Children &amp; Young people</a:t>
            </a:r>
          </a:p>
          <a:p>
            <a:pPr marL="0" indent="0">
              <a:buNone/>
            </a:pPr>
            <a:endParaRPr lang="en-GB" sz="4400" dirty="0">
              <a:solidFill>
                <a:srgbClr val="0070C0"/>
              </a:solidFill>
            </a:endParaRPr>
          </a:p>
          <a:p>
            <a:pPr marL="0" indent="0">
              <a:buNone/>
            </a:pPr>
            <a:r>
              <a:rPr lang="en-GB" sz="6000" dirty="0">
                <a:solidFill>
                  <a:srgbClr val="FF0000"/>
                </a:solidFill>
              </a:rPr>
              <a:t>N</a:t>
            </a:r>
            <a:r>
              <a:rPr lang="en-GB" sz="6000" dirty="0"/>
              <a:t>urturing</a:t>
            </a:r>
          </a:p>
          <a:p>
            <a:pPr marL="0" indent="0">
              <a:buNone/>
            </a:pPr>
            <a:r>
              <a:rPr lang="en-GB" sz="6000" dirty="0">
                <a:solidFill>
                  <a:srgbClr val="FF0000"/>
                </a:solidFill>
              </a:rPr>
              <a:t>E</a:t>
            </a:r>
            <a:r>
              <a:rPr lang="en-GB" sz="6000" dirty="0"/>
              <a:t>mpowering</a:t>
            </a:r>
          </a:p>
          <a:p>
            <a:pPr marL="0" indent="0">
              <a:buNone/>
            </a:pPr>
            <a:r>
              <a:rPr lang="en-GB" sz="6000" dirty="0">
                <a:solidFill>
                  <a:srgbClr val="FF0000"/>
                </a:solidFill>
              </a:rPr>
              <a:t>S</a:t>
            </a:r>
            <a:r>
              <a:rPr lang="en-GB" sz="6000" dirty="0"/>
              <a:t>afe</a:t>
            </a:r>
          </a:p>
          <a:p>
            <a:pPr marL="0" indent="0">
              <a:buNone/>
            </a:pPr>
            <a:r>
              <a:rPr lang="en-GB" sz="6000" dirty="0">
                <a:solidFill>
                  <a:srgbClr val="FF0000"/>
                </a:solidFill>
              </a:rPr>
              <a:t>T</a:t>
            </a:r>
            <a:r>
              <a:rPr lang="en-GB" sz="6000" dirty="0"/>
              <a:t>rusted</a:t>
            </a:r>
            <a:endParaRPr lang="en-GB" sz="6600" dirty="0"/>
          </a:p>
        </p:txBody>
      </p:sp>
      <p:sp>
        <p:nvSpPr>
          <p:cNvPr id="7" name="TextBox 6">
            <a:extLst>
              <a:ext uri="{FF2B5EF4-FFF2-40B4-BE49-F238E27FC236}">
                <a16:creationId xmlns:a16="http://schemas.microsoft.com/office/drawing/2014/main" id="{1ABDE86F-020E-EF6D-DE8A-0E8E474F412F}"/>
              </a:ext>
            </a:extLst>
          </p:cNvPr>
          <p:cNvSpPr txBox="1"/>
          <p:nvPr/>
        </p:nvSpPr>
        <p:spPr>
          <a:xfrm>
            <a:off x="366041" y="6225094"/>
            <a:ext cx="7224040" cy="584775"/>
          </a:xfrm>
          <a:prstGeom prst="rect">
            <a:avLst/>
          </a:prstGeom>
          <a:noFill/>
        </p:spPr>
        <p:txBody>
          <a:bodyPr wrap="square">
            <a:spAutoFit/>
          </a:bodyPr>
          <a:lstStyle/>
          <a:p>
            <a:r>
              <a:rPr lang="en-GB" sz="1600" dirty="0">
                <a:hlinkClick r:id="rId3"/>
              </a:rPr>
              <a:t>https://www.gov.wales/sites/default/files/pdf-versions/2023/8/2/1691479163/nest-framework-full-report.pdf</a:t>
            </a:r>
            <a:r>
              <a:rPr lang="en-GB" sz="1600" dirty="0"/>
              <a:t> </a:t>
            </a:r>
          </a:p>
        </p:txBody>
      </p:sp>
    </p:spTree>
    <p:extLst>
      <p:ext uri="{BB962C8B-B14F-4D97-AF65-F5344CB8AC3E}">
        <p14:creationId xmlns:p14="http://schemas.microsoft.com/office/powerpoint/2010/main" val="2173841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A0DD4-BB16-F0FB-DC01-2D4FB0C5F1FA}"/>
              </a:ext>
            </a:extLst>
          </p:cNvPr>
          <p:cNvSpPr>
            <a:spLocks noGrp="1"/>
          </p:cNvSpPr>
          <p:nvPr>
            <p:ph type="title"/>
          </p:nvPr>
        </p:nvSpPr>
        <p:spPr/>
        <p:txBody>
          <a:bodyPr/>
          <a:lstStyle/>
          <a:p>
            <a:pPr algn="ctr"/>
            <a:r>
              <a:rPr lang="en-GB" dirty="0"/>
              <a:t>Progressive Neurodegenerative Conditions are not mental health conditions</a:t>
            </a:r>
          </a:p>
        </p:txBody>
      </p:sp>
      <p:sp>
        <p:nvSpPr>
          <p:cNvPr id="3" name="Content Placeholder 2">
            <a:extLst>
              <a:ext uri="{FF2B5EF4-FFF2-40B4-BE49-F238E27FC236}">
                <a16:creationId xmlns:a16="http://schemas.microsoft.com/office/drawing/2014/main" id="{2D73FA5D-24D2-B9CB-F66B-A87073947EF2}"/>
              </a:ext>
            </a:extLst>
          </p:cNvPr>
          <p:cNvSpPr>
            <a:spLocks noGrp="1"/>
          </p:cNvSpPr>
          <p:nvPr>
            <p:ph idx="1"/>
          </p:nvPr>
        </p:nvSpPr>
        <p:spPr>
          <a:xfrm>
            <a:off x="838200" y="1825625"/>
            <a:ext cx="11043390" cy="4967862"/>
          </a:xfrm>
        </p:spPr>
        <p:txBody>
          <a:bodyPr>
            <a:normAutofit fontScale="77500" lnSpcReduction="20000"/>
          </a:bodyPr>
          <a:lstStyle/>
          <a:p>
            <a:pPr marL="0" indent="0" algn="ctr">
              <a:buNone/>
            </a:pPr>
            <a:r>
              <a:rPr lang="en-GB" sz="5100" dirty="0">
                <a:solidFill>
                  <a:srgbClr val="FF0000"/>
                </a:solidFill>
              </a:rPr>
              <a:t>Dementia</a:t>
            </a:r>
          </a:p>
          <a:p>
            <a:pPr marL="0" indent="0">
              <a:buNone/>
            </a:pPr>
            <a:r>
              <a:rPr lang="en-GB" dirty="0"/>
              <a:t>Including</a:t>
            </a:r>
          </a:p>
          <a:p>
            <a:pPr marL="0" indent="0" algn="ctr">
              <a:buNone/>
            </a:pPr>
            <a:endParaRPr lang="en-GB" dirty="0"/>
          </a:p>
          <a:p>
            <a:pPr marL="0" indent="0">
              <a:buNone/>
            </a:pPr>
            <a:r>
              <a:rPr lang="en-GB" sz="2200" dirty="0">
                <a:solidFill>
                  <a:srgbClr val="FF0000"/>
                </a:solidFill>
              </a:rPr>
              <a:t>Alzheimer’s disease  </a:t>
            </a:r>
            <a:r>
              <a:rPr lang="en-GB" sz="2200" dirty="0"/>
              <a:t>		reduced memory, poor decision making, intransience.</a:t>
            </a:r>
          </a:p>
          <a:p>
            <a:pPr marL="0" indent="0">
              <a:buNone/>
            </a:pPr>
            <a:endParaRPr lang="en-GB" sz="2200" dirty="0"/>
          </a:p>
          <a:p>
            <a:pPr marL="0" indent="0">
              <a:buNone/>
            </a:pPr>
            <a:r>
              <a:rPr lang="en-GB" sz="2200" dirty="0">
                <a:solidFill>
                  <a:srgbClr val="FF0000"/>
                </a:solidFill>
              </a:rPr>
              <a:t>Vascular dementia </a:t>
            </a:r>
            <a:r>
              <a:rPr lang="en-GB" sz="2200" dirty="0"/>
              <a:t>		reduced cognitive functions, concentration, changes in mood, personality.</a:t>
            </a:r>
          </a:p>
          <a:p>
            <a:pPr marL="0" indent="0">
              <a:buNone/>
            </a:pPr>
            <a:endParaRPr lang="en-GB" sz="2200" dirty="0">
              <a:solidFill>
                <a:srgbClr val="FF0000"/>
              </a:solidFill>
            </a:endParaRPr>
          </a:p>
          <a:p>
            <a:pPr marL="0" indent="0">
              <a:buNone/>
            </a:pPr>
            <a:r>
              <a:rPr lang="en-GB" sz="2200" dirty="0">
                <a:solidFill>
                  <a:srgbClr val="FF0000"/>
                </a:solidFill>
              </a:rPr>
              <a:t>Lewys Body disease 	</a:t>
            </a:r>
            <a:r>
              <a:rPr lang="en-GB" sz="2200" dirty="0"/>
              <a:t>	affect processes of thinking, memory and movement.</a:t>
            </a:r>
          </a:p>
          <a:p>
            <a:pPr marL="0" indent="0">
              <a:buNone/>
            </a:pPr>
            <a:endParaRPr lang="en-GB" sz="2200" dirty="0"/>
          </a:p>
          <a:p>
            <a:pPr marL="0" indent="0">
              <a:buNone/>
            </a:pPr>
            <a:r>
              <a:rPr lang="en-GB" sz="2200" dirty="0">
                <a:solidFill>
                  <a:srgbClr val="FF0000"/>
                </a:solidFill>
              </a:rPr>
              <a:t>Frontotemporal dementia </a:t>
            </a:r>
            <a:r>
              <a:rPr lang="en-GB" sz="2200" dirty="0"/>
              <a:t> 	change in personality, impulsive / repetitive behaviours, impaired judgement, apathy 			decreased self-awareness.</a:t>
            </a:r>
          </a:p>
          <a:p>
            <a:pPr marL="0" indent="0">
              <a:buNone/>
            </a:pPr>
            <a:r>
              <a:rPr lang="en-GB" sz="2200" dirty="0">
                <a:solidFill>
                  <a:srgbClr val="FF0000"/>
                </a:solidFill>
              </a:rPr>
              <a:t>Alcohol related dementia 	</a:t>
            </a:r>
            <a:r>
              <a:rPr lang="en-GB" sz="2200" dirty="0"/>
              <a:t>Impaired learning, poor memory, poor organisation, impaired balance.</a:t>
            </a:r>
          </a:p>
          <a:p>
            <a:pPr marL="0" indent="0">
              <a:buNone/>
            </a:pPr>
            <a:endParaRPr lang="en-GB" sz="2200" dirty="0"/>
          </a:p>
          <a:p>
            <a:pPr marL="0" indent="0">
              <a:buNone/>
            </a:pPr>
            <a:r>
              <a:rPr lang="en-GB" sz="2200" dirty="0">
                <a:solidFill>
                  <a:srgbClr val="FF0000"/>
                </a:solidFill>
              </a:rPr>
              <a:t>Chronic traumatic encephalopathy dementia </a:t>
            </a:r>
            <a:r>
              <a:rPr lang="en-GB" sz="2200" dirty="0"/>
              <a:t> ST memory loss, confusion, poor planning, reduced movement capabilities.</a:t>
            </a:r>
          </a:p>
        </p:txBody>
      </p:sp>
    </p:spTree>
    <p:extLst>
      <p:ext uri="{BB962C8B-B14F-4D97-AF65-F5344CB8AC3E}">
        <p14:creationId xmlns:p14="http://schemas.microsoft.com/office/powerpoint/2010/main" val="917773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17C7B-57F1-7CE6-BC02-78F5977D1C93}"/>
              </a:ext>
            </a:extLst>
          </p:cNvPr>
          <p:cNvSpPr>
            <a:spLocks noGrp="1"/>
          </p:cNvSpPr>
          <p:nvPr>
            <p:ph type="title"/>
          </p:nvPr>
        </p:nvSpPr>
        <p:spPr>
          <a:xfrm>
            <a:off x="838200" y="365126"/>
            <a:ext cx="10515600" cy="958792"/>
          </a:xfrm>
        </p:spPr>
        <p:txBody>
          <a:bodyPr/>
          <a:lstStyle/>
          <a:p>
            <a:pPr algn="ctr"/>
            <a:r>
              <a:rPr lang="en-GB" dirty="0"/>
              <a:t>Lifestyle Behaviours</a:t>
            </a:r>
          </a:p>
        </p:txBody>
      </p:sp>
      <p:sp>
        <p:nvSpPr>
          <p:cNvPr id="3" name="Content Placeholder 2">
            <a:extLst>
              <a:ext uri="{FF2B5EF4-FFF2-40B4-BE49-F238E27FC236}">
                <a16:creationId xmlns:a16="http://schemas.microsoft.com/office/drawing/2014/main" id="{B1CF9526-682D-AD02-7D91-FBFEC5A976C1}"/>
              </a:ext>
            </a:extLst>
          </p:cNvPr>
          <p:cNvSpPr>
            <a:spLocks noGrp="1"/>
          </p:cNvSpPr>
          <p:nvPr>
            <p:ph idx="1"/>
          </p:nvPr>
        </p:nvSpPr>
        <p:spPr>
          <a:xfrm>
            <a:off x="507220" y="1416109"/>
            <a:ext cx="10886316" cy="5023960"/>
          </a:xfrm>
        </p:spPr>
        <p:txBody>
          <a:bodyPr>
            <a:normAutofit lnSpcReduction="10000"/>
          </a:bodyPr>
          <a:lstStyle/>
          <a:p>
            <a:r>
              <a:rPr lang="en-GB" dirty="0"/>
              <a:t>Regular exercise</a:t>
            </a:r>
          </a:p>
          <a:p>
            <a:r>
              <a:rPr lang="en-GB" dirty="0"/>
              <a:t>Increase time in nature</a:t>
            </a:r>
          </a:p>
          <a:p>
            <a:r>
              <a:rPr lang="en-GB" dirty="0"/>
              <a:t>Balanced diet &amp; eat less red meat / saturated fats / high processed foods</a:t>
            </a:r>
          </a:p>
          <a:p>
            <a:r>
              <a:rPr lang="en-GB" dirty="0"/>
              <a:t>Reduce Alcohol consumption</a:t>
            </a:r>
          </a:p>
          <a:p>
            <a:r>
              <a:rPr lang="en-GB" dirty="0"/>
              <a:t>Stop smoking</a:t>
            </a:r>
          </a:p>
          <a:p>
            <a:r>
              <a:rPr lang="en-GB" dirty="0"/>
              <a:t>Stay socially active</a:t>
            </a:r>
          </a:p>
          <a:p>
            <a:r>
              <a:rPr lang="en-GB" dirty="0"/>
              <a:t>Manage long term health conditions</a:t>
            </a:r>
          </a:p>
          <a:p>
            <a:r>
              <a:rPr lang="en-GB" dirty="0"/>
              <a:t>Protect your hearing</a:t>
            </a:r>
          </a:p>
          <a:p>
            <a:r>
              <a:rPr lang="en-GB" dirty="0"/>
              <a:t>Protect your head</a:t>
            </a:r>
          </a:p>
          <a:p>
            <a:r>
              <a:rPr lang="en-GB" dirty="0"/>
              <a:t>Avoid pollution / polluted areas</a:t>
            </a:r>
          </a:p>
        </p:txBody>
      </p:sp>
    </p:spTree>
    <p:extLst>
      <p:ext uri="{BB962C8B-B14F-4D97-AF65-F5344CB8AC3E}">
        <p14:creationId xmlns:p14="http://schemas.microsoft.com/office/powerpoint/2010/main" val="1389105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4FB96-5EC6-6498-2B0F-61F40534D1BE}"/>
              </a:ext>
            </a:extLst>
          </p:cNvPr>
          <p:cNvSpPr>
            <a:spLocks noGrp="1"/>
          </p:cNvSpPr>
          <p:nvPr>
            <p:ph type="title"/>
          </p:nvPr>
        </p:nvSpPr>
        <p:spPr>
          <a:xfrm>
            <a:off x="838200" y="365126"/>
            <a:ext cx="10515600" cy="700740"/>
          </a:xfrm>
        </p:spPr>
        <p:txBody>
          <a:bodyPr/>
          <a:lstStyle/>
          <a:p>
            <a:pPr algn="ctr"/>
            <a:r>
              <a:rPr lang="en-GB" dirty="0"/>
              <a:t>Dietary Advice</a:t>
            </a:r>
          </a:p>
        </p:txBody>
      </p:sp>
      <p:sp>
        <p:nvSpPr>
          <p:cNvPr id="3" name="Content Placeholder 2">
            <a:extLst>
              <a:ext uri="{FF2B5EF4-FFF2-40B4-BE49-F238E27FC236}">
                <a16:creationId xmlns:a16="http://schemas.microsoft.com/office/drawing/2014/main" id="{A03837CD-FF9B-0C70-10F8-32521B1203ED}"/>
              </a:ext>
            </a:extLst>
          </p:cNvPr>
          <p:cNvSpPr>
            <a:spLocks noGrp="1"/>
          </p:cNvSpPr>
          <p:nvPr>
            <p:ph idx="1"/>
          </p:nvPr>
        </p:nvSpPr>
        <p:spPr>
          <a:xfrm>
            <a:off x="6451288" y="1253330"/>
            <a:ext cx="5463961" cy="4900637"/>
          </a:xfrm>
        </p:spPr>
        <p:txBody>
          <a:bodyPr>
            <a:normAutofit fontScale="62500" lnSpcReduction="20000"/>
          </a:bodyPr>
          <a:lstStyle/>
          <a:p>
            <a:pPr marL="0" indent="0" algn="ctr">
              <a:buNone/>
            </a:pPr>
            <a:r>
              <a:rPr lang="en-GB" sz="2600" b="1" dirty="0">
                <a:solidFill>
                  <a:srgbClr val="0070C0"/>
                </a:solidFill>
                <a:effectLst/>
              </a:rPr>
              <a:t>Mental Health Foundation</a:t>
            </a:r>
          </a:p>
          <a:p>
            <a:pPr marL="0" indent="0" algn="ctr">
              <a:buNone/>
            </a:pPr>
            <a:endParaRPr lang="en-GB" sz="2600" b="1" dirty="0">
              <a:solidFill>
                <a:srgbClr val="0070C0"/>
              </a:solidFill>
            </a:endParaRPr>
          </a:p>
          <a:p>
            <a:pPr marL="0" indent="0" algn="ctr">
              <a:buNone/>
            </a:pPr>
            <a:r>
              <a:rPr lang="en-GB" sz="2600" b="1" dirty="0">
                <a:solidFill>
                  <a:srgbClr val="0070C0"/>
                </a:solidFill>
                <a:effectLst/>
              </a:rPr>
              <a:t>Food for thought: mental health and nutrition briefing.</a:t>
            </a:r>
          </a:p>
          <a:p>
            <a:pPr marL="0" indent="0">
              <a:buNone/>
            </a:pPr>
            <a:br>
              <a:rPr lang="en-GB" b="0" i="0" dirty="0">
                <a:effectLst/>
                <a:latin typeface="OpenSans"/>
              </a:rPr>
            </a:br>
            <a:r>
              <a:rPr lang="en-GB" dirty="0"/>
              <a:t>Eat at least 5 portions of a variety of fruit and vegetables every day </a:t>
            </a:r>
          </a:p>
          <a:p>
            <a:pPr marL="0" indent="0">
              <a:buNone/>
            </a:pPr>
            <a:r>
              <a:rPr lang="en-GB" dirty="0"/>
              <a:t>Base meals on potatoes, bread, rice, pasta or other starchy carbohydrates; choosing wholegrain versions where possible</a:t>
            </a:r>
          </a:p>
          <a:p>
            <a:pPr marL="0" indent="0">
              <a:buNone/>
            </a:pPr>
            <a:r>
              <a:rPr lang="en-GB" dirty="0"/>
              <a:t>Have some dairy or dairy alternatives (such as soya drinks); choosing lower fat and lower sugar options </a:t>
            </a:r>
          </a:p>
          <a:p>
            <a:pPr marL="0" indent="0">
              <a:buNone/>
            </a:pPr>
            <a:r>
              <a:rPr lang="en-GB" dirty="0"/>
              <a:t>Eat some beans, pulses, fish, eggs, meat and other proteins (including 2 portions of fish every week, one of which should be oily) </a:t>
            </a:r>
          </a:p>
          <a:p>
            <a:pPr marL="0" indent="0">
              <a:buNone/>
            </a:pPr>
            <a:r>
              <a:rPr lang="en-GB" dirty="0"/>
              <a:t>Choose unsaturated oils and spreads and eat in small amounts</a:t>
            </a:r>
          </a:p>
          <a:p>
            <a:pPr marL="0" indent="0">
              <a:buNone/>
            </a:pPr>
            <a:r>
              <a:rPr lang="en-GB" dirty="0"/>
              <a:t>Drink 6-8 cups/glasses of fluid a day. If consuming foods and drinks high in fat, salt or sugar have these less often and in small amounts </a:t>
            </a:r>
          </a:p>
        </p:txBody>
      </p:sp>
      <p:pic>
        <p:nvPicPr>
          <p:cNvPr id="11266" name="Picture 2" descr="Nutritional psychiatry: Towards improving mental health by what you eat -  ScienceDirect">
            <a:extLst>
              <a:ext uri="{FF2B5EF4-FFF2-40B4-BE49-F238E27FC236}">
                <a16:creationId xmlns:a16="http://schemas.microsoft.com/office/drawing/2014/main" id="{6534F47A-ED6F-98E3-D837-C1C7D3A7C8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946" y="1179669"/>
            <a:ext cx="6276975" cy="536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398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EF090-9FAA-8EFC-E110-9009BAE0FAC9}"/>
              </a:ext>
            </a:extLst>
          </p:cNvPr>
          <p:cNvSpPr>
            <a:spLocks noGrp="1"/>
          </p:cNvSpPr>
          <p:nvPr>
            <p:ph type="title"/>
          </p:nvPr>
        </p:nvSpPr>
        <p:spPr>
          <a:xfrm>
            <a:off x="838200" y="365126"/>
            <a:ext cx="10515600" cy="442688"/>
          </a:xfrm>
        </p:spPr>
        <p:txBody>
          <a:bodyPr>
            <a:normAutofit fontScale="90000"/>
          </a:bodyPr>
          <a:lstStyle/>
          <a:p>
            <a:pPr algn="ctr"/>
            <a:r>
              <a:rPr lang="en-GB" dirty="0"/>
              <a:t>Nutrition and Mental Health</a:t>
            </a:r>
          </a:p>
        </p:txBody>
      </p:sp>
      <p:pic>
        <p:nvPicPr>
          <p:cNvPr id="5" name="Picture 4">
            <a:extLst>
              <a:ext uri="{FF2B5EF4-FFF2-40B4-BE49-F238E27FC236}">
                <a16:creationId xmlns:a16="http://schemas.microsoft.com/office/drawing/2014/main" id="{72E0F4AB-D305-C5B0-C418-F346BCCF909B}"/>
              </a:ext>
            </a:extLst>
          </p:cNvPr>
          <p:cNvPicPr>
            <a:picLocks noChangeAspect="1"/>
          </p:cNvPicPr>
          <p:nvPr/>
        </p:nvPicPr>
        <p:blipFill>
          <a:blip r:embed="rId2"/>
          <a:stretch>
            <a:fillRect/>
          </a:stretch>
        </p:blipFill>
        <p:spPr>
          <a:xfrm>
            <a:off x="467952" y="807814"/>
            <a:ext cx="4737727" cy="5899527"/>
          </a:xfrm>
          <a:prstGeom prst="rect">
            <a:avLst/>
          </a:prstGeom>
        </p:spPr>
      </p:pic>
      <p:sp>
        <p:nvSpPr>
          <p:cNvPr id="9" name="TextBox 8">
            <a:extLst>
              <a:ext uri="{FF2B5EF4-FFF2-40B4-BE49-F238E27FC236}">
                <a16:creationId xmlns:a16="http://schemas.microsoft.com/office/drawing/2014/main" id="{1506D1DE-EF67-40D5-F484-F4E0F4632453}"/>
              </a:ext>
            </a:extLst>
          </p:cNvPr>
          <p:cNvSpPr txBox="1"/>
          <p:nvPr/>
        </p:nvSpPr>
        <p:spPr>
          <a:xfrm>
            <a:off x="5442925" y="1117497"/>
            <a:ext cx="6095064" cy="5909310"/>
          </a:xfrm>
          <a:prstGeom prst="rect">
            <a:avLst/>
          </a:prstGeom>
          <a:noFill/>
        </p:spPr>
        <p:txBody>
          <a:bodyPr wrap="square">
            <a:spAutoFit/>
          </a:bodyPr>
          <a:lstStyle/>
          <a:p>
            <a:pPr marL="342900" indent="-342900">
              <a:buFont typeface="+mj-lt"/>
              <a:buAutoNum type="arabicPeriod"/>
            </a:pPr>
            <a:r>
              <a:rPr lang="en-GB" dirty="0"/>
              <a:t>Promote community level schemes to provide access to affordable nutritious food, particularly in communities at higher risk of developing mental health problems.</a:t>
            </a:r>
          </a:p>
          <a:p>
            <a:pPr marL="342900" indent="-342900">
              <a:buFont typeface="+mj-lt"/>
              <a:buAutoNum type="arabicPeriod"/>
            </a:pPr>
            <a:endParaRPr lang="en-GB" dirty="0"/>
          </a:p>
          <a:p>
            <a:pPr marL="342900" indent="-342900">
              <a:buFont typeface="+mj-lt"/>
              <a:buAutoNum type="arabicPeriod"/>
            </a:pPr>
            <a:r>
              <a:rPr lang="en-GB" dirty="0"/>
              <a:t>Improve nutritional literacy (embedded as part of a national mental health literacy programme) by ensuring evidence-based programmes/initiatives are publicly available. There should be a particular focus on education in schools with practical food skills, including cooking and growing, reintroduced as a part of the national curriculum for all students. </a:t>
            </a:r>
          </a:p>
          <a:p>
            <a:pPr marL="342900" indent="-342900">
              <a:buFont typeface="+mj-lt"/>
              <a:buAutoNum type="arabicPeriod"/>
            </a:pPr>
            <a:endParaRPr lang="en-GB" dirty="0"/>
          </a:p>
          <a:p>
            <a:pPr marL="342900" indent="-342900">
              <a:buFont typeface="+mj-lt"/>
              <a:buAutoNum type="arabicPeriod"/>
            </a:pPr>
            <a:r>
              <a:rPr lang="en-GB" dirty="0"/>
              <a:t>Extend schemes such as Healthy Start across the country to ensure all children, throughout their development, have access to appropriate levels of micronutrients.</a:t>
            </a:r>
          </a:p>
          <a:p>
            <a:pPr marL="342900" indent="-342900">
              <a:buFont typeface="+mj-lt"/>
              <a:buAutoNum type="arabicPeriod"/>
            </a:pPr>
            <a:endParaRPr lang="en-GB" dirty="0"/>
          </a:p>
          <a:p>
            <a:pPr marL="342900" indent="-342900">
              <a:buFont typeface="+mj-lt"/>
              <a:buAutoNum type="arabicPeriod"/>
            </a:pPr>
            <a:r>
              <a:rPr lang="en-GB" dirty="0"/>
              <a:t>GPs should be encouraged and supported to test people for nutritional deficiencies if they suspect that their mental health problems could be linked to poor diet, and to prescribe supplements if there is a deficiency. </a:t>
            </a:r>
          </a:p>
          <a:p>
            <a:endParaRPr lang="en-GB" dirty="0"/>
          </a:p>
        </p:txBody>
      </p:sp>
    </p:spTree>
    <p:extLst>
      <p:ext uri="{BB962C8B-B14F-4D97-AF65-F5344CB8AC3E}">
        <p14:creationId xmlns:p14="http://schemas.microsoft.com/office/powerpoint/2010/main" val="2794286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B0287F-19C0-016C-B4D1-ADCF7102F356}"/>
              </a:ext>
            </a:extLst>
          </p:cNvPr>
          <p:cNvSpPr>
            <a:spLocks noGrp="1"/>
          </p:cNvSpPr>
          <p:nvPr>
            <p:ph idx="1"/>
          </p:nvPr>
        </p:nvSpPr>
        <p:spPr>
          <a:xfrm>
            <a:off x="258052" y="364453"/>
            <a:ext cx="11017211" cy="6129094"/>
          </a:xfrm>
        </p:spPr>
        <p:txBody>
          <a:bodyPr>
            <a:normAutofit/>
          </a:bodyPr>
          <a:lstStyle/>
          <a:p>
            <a:pPr marL="342900" indent="-342900">
              <a:buFont typeface="+mj-lt"/>
              <a:buAutoNum type="arabicPeriod" startAt="5"/>
            </a:pPr>
            <a:r>
              <a:rPr lang="en-GB" sz="1800" dirty="0"/>
              <a:t>Introduce regulation to support the promotion of healthy food to children, and to protect them from the marketing of unhealthy foods. </a:t>
            </a:r>
          </a:p>
          <a:p>
            <a:pPr marL="342900" indent="-342900">
              <a:buFont typeface="+mj-lt"/>
              <a:buAutoNum type="arabicPeriod" startAt="5"/>
            </a:pPr>
            <a:endParaRPr lang="en-GB" sz="1800" dirty="0"/>
          </a:p>
          <a:p>
            <a:pPr marL="342900" indent="-342900">
              <a:buFont typeface="+mj-lt"/>
              <a:buAutoNum type="arabicPeriod" startAt="5"/>
            </a:pPr>
            <a:r>
              <a:rPr lang="en-GB" sz="1800" dirty="0"/>
              <a:t>The Department for Environment, Food and Rural Affairs (DEFRA) needs to ensure that agricultural policy reflects the evidence base on healthy and mentally healthy food production. Specifically, support should be increased for the growth and availability of affordable organic produce, fruit and vegetables, other micro-nutrient rich food and for alternative sources for omega-3 fats, given the global shortages of oily fish.</a:t>
            </a:r>
          </a:p>
          <a:p>
            <a:pPr marL="342900" indent="-342900">
              <a:buFont typeface="+mj-lt"/>
              <a:buAutoNum type="arabicPeriod" startAt="5"/>
            </a:pPr>
            <a:endParaRPr lang="en-GB" sz="1800" dirty="0"/>
          </a:p>
          <a:p>
            <a:pPr marL="342900" indent="-342900">
              <a:buFont typeface="+mj-lt"/>
              <a:buAutoNum type="arabicPeriod" startAt="5"/>
            </a:pPr>
            <a:r>
              <a:rPr lang="en-GB" sz="1800" dirty="0"/>
              <a:t>National NHS bodies need to ensure mental health multidisciplinary teams have routine access to dieticians to prevent people with mental health problems developing physical health conditions and to support them to manage the impact of medications on physical health. </a:t>
            </a:r>
          </a:p>
          <a:p>
            <a:pPr marL="342900" indent="-342900">
              <a:buFont typeface="+mj-lt"/>
              <a:buAutoNum type="arabicPeriod" startAt="5"/>
            </a:pPr>
            <a:endParaRPr lang="en-GB" sz="1800" dirty="0"/>
          </a:p>
          <a:p>
            <a:pPr marL="342900" indent="-342900">
              <a:buFont typeface="+mj-lt"/>
              <a:buAutoNum type="arabicPeriod" startAt="5"/>
            </a:pPr>
            <a:r>
              <a:rPr lang="en-GB" sz="1800" dirty="0"/>
              <a:t>National Health Education and Public Health bodies need to include nutrition within professional training curricula for health, social care and educational professionals to help them identify where poor nutrition may be a factor in mental ill health, and to help people understand how to improve their mental health through making dietary changes, providing guidance on eating well at low cost.</a:t>
            </a:r>
          </a:p>
          <a:p>
            <a:pPr marL="342900" indent="-342900">
              <a:buFont typeface="+mj-lt"/>
              <a:buAutoNum type="arabicPeriod" startAt="5"/>
            </a:pPr>
            <a:endParaRPr lang="en-GB" sz="1800" dirty="0"/>
          </a:p>
          <a:p>
            <a:pPr marL="342900" indent="-342900">
              <a:buFont typeface="+mj-lt"/>
              <a:buAutoNum type="arabicPeriod" startAt="5"/>
            </a:pPr>
            <a:r>
              <a:rPr lang="en-GB" sz="1800" dirty="0"/>
              <a:t>Prioritise and invest in a mental health and nutrition research agenda through public health research bodies and programmes, to improve the quality of and access to evidence on what works. </a:t>
            </a:r>
          </a:p>
        </p:txBody>
      </p:sp>
    </p:spTree>
    <p:extLst>
      <p:ext uri="{BB962C8B-B14F-4D97-AF65-F5344CB8AC3E}">
        <p14:creationId xmlns:p14="http://schemas.microsoft.com/office/powerpoint/2010/main" val="1884583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2C3B1-53A0-20F3-3ABD-A71D5569C807}"/>
              </a:ext>
            </a:extLst>
          </p:cNvPr>
          <p:cNvSpPr>
            <a:spLocks noGrp="1"/>
          </p:cNvSpPr>
          <p:nvPr>
            <p:ph type="title"/>
          </p:nvPr>
        </p:nvSpPr>
        <p:spPr>
          <a:xfrm>
            <a:off x="838200" y="365125"/>
            <a:ext cx="10515600" cy="683911"/>
          </a:xfrm>
        </p:spPr>
        <p:txBody>
          <a:bodyPr>
            <a:normAutofit fontScale="90000"/>
          </a:bodyPr>
          <a:lstStyle/>
          <a:p>
            <a:pPr algn="ctr"/>
            <a:r>
              <a:rPr lang="en-GB" dirty="0"/>
              <a:t>Exercise</a:t>
            </a:r>
          </a:p>
        </p:txBody>
      </p:sp>
      <p:sp>
        <p:nvSpPr>
          <p:cNvPr id="3" name="Content Placeholder 2">
            <a:extLst>
              <a:ext uri="{FF2B5EF4-FFF2-40B4-BE49-F238E27FC236}">
                <a16:creationId xmlns:a16="http://schemas.microsoft.com/office/drawing/2014/main" id="{954A4B3C-3277-7152-6C03-58E20D62A515}"/>
              </a:ext>
            </a:extLst>
          </p:cNvPr>
          <p:cNvSpPr>
            <a:spLocks noGrp="1"/>
          </p:cNvSpPr>
          <p:nvPr>
            <p:ph idx="1"/>
          </p:nvPr>
        </p:nvSpPr>
        <p:spPr>
          <a:xfrm>
            <a:off x="625027" y="1178060"/>
            <a:ext cx="10515600" cy="5480791"/>
          </a:xfrm>
        </p:spPr>
        <p:txBody>
          <a:bodyPr/>
          <a:lstStyle/>
          <a:p>
            <a:pPr marL="0" indent="0">
              <a:buNone/>
            </a:pPr>
            <a:r>
              <a:rPr lang="en-GB" b="0" i="0" dirty="0">
                <a:solidFill>
                  <a:srgbClr val="040C28"/>
                </a:solidFill>
                <a:effectLst/>
                <a:latin typeface="Google Sans"/>
              </a:rPr>
              <a:t>Exercise improves mental health by reducing anxiety, depression, and negative mood and by improving self-esteem and cognitive function</a:t>
            </a:r>
            <a:r>
              <a:rPr lang="en-GB" b="0" i="0" dirty="0">
                <a:solidFill>
                  <a:srgbClr val="202124"/>
                </a:solidFill>
                <a:effectLst/>
                <a:latin typeface="Google Sans"/>
              </a:rPr>
              <a:t>.</a:t>
            </a:r>
            <a:endParaRPr lang="en-GB" dirty="0"/>
          </a:p>
        </p:txBody>
      </p:sp>
      <p:pic>
        <p:nvPicPr>
          <p:cNvPr id="12290" name="Picture 2" descr="Exercise to improve mental health - Priory">
            <a:extLst>
              <a:ext uri="{FF2B5EF4-FFF2-40B4-BE49-F238E27FC236}">
                <a16:creationId xmlns:a16="http://schemas.microsoft.com/office/drawing/2014/main" id="{ED93C982-AF15-E766-2A90-75B2E862A3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8318" y="2112987"/>
            <a:ext cx="6111661" cy="4545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965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E3D36-5C5B-6F7E-C5F0-0EDB1B193A8C}"/>
              </a:ext>
            </a:extLst>
          </p:cNvPr>
          <p:cNvSpPr>
            <a:spLocks noGrp="1"/>
          </p:cNvSpPr>
          <p:nvPr>
            <p:ph type="title"/>
          </p:nvPr>
        </p:nvSpPr>
        <p:spPr>
          <a:xfrm>
            <a:off x="838200" y="365125"/>
            <a:ext cx="10515600" cy="560495"/>
          </a:xfrm>
        </p:spPr>
        <p:txBody>
          <a:bodyPr>
            <a:normAutofit fontScale="90000"/>
          </a:bodyPr>
          <a:lstStyle/>
          <a:p>
            <a:pPr algn="ctr"/>
            <a:r>
              <a:rPr lang="en-GB" dirty="0"/>
              <a:t>Green Exercise</a:t>
            </a:r>
          </a:p>
        </p:txBody>
      </p:sp>
      <p:sp>
        <p:nvSpPr>
          <p:cNvPr id="3" name="Content Placeholder 2">
            <a:extLst>
              <a:ext uri="{FF2B5EF4-FFF2-40B4-BE49-F238E27FC236}">
                <a16:creationId xmlns:a16="http://schemas.microsoft.com/office/drawing/2014/main" id="{7A235D24-800F-F60C-7987-662262DF7789}"/>
              </a:ext>
            </a:extLst>
          </p:cNvPr>
          <p:cNvSpPr>
            <a:spLocks noGrp="1"/>
          </p:cNvSpPr>
          <p:nvPr>
            <p:ph idx="1"/>
          </p:nvPr>
        </p:nvSpPr>
        <p:spPr>
          <a:xfrm>
            <a:off x="355755" y="855034"/>
            <a:ext cx="11346321" cy="1944264"/>
          </a:xfrm>
        </p:spPr>
        <p:txBody>
          <a:bodyPr>
            <a:normAutofit fontScale="70000" lnSpcReduction="20000"/>
          </a:bodyPr>
          <a:lstStyle/>
          <a:p>
            <a:pPr marL="0" indent="0">
              <a:buNone/>
            </a:pPr>
            <a:r>
              <a:rPr lang="en-GB" dirty="0"/>
              <a:t>Natural Resources Wales</a:t>
            </a:r>
          </a:p>
          <a:p>
            <a:pPr marL="0" indent="0">
              <a:buNone/>
            </a:pPr>
            <a:endParaRPr lang="en-GB" dirty="0"/>
          </a:p>
          <a:p>
            <a:pPr marL="0" indent="0">
              <a:buNone/>
            </a:pPr>
            <a:r>
              <a:rPr lang="en-GB" b="0" i="0" dirty="0">
                <a:solidFill>
                  <a:srgbClr val="333333"/>
                </a:solidFill>
                <a:effectLst/>
                <a:latin typeface="HCo Gotham Rounded SSm"/>
              </a:rPr>
              <a:t>‘Green space’ is shorthand for both vegetated land - parks, community gardens, trees, woodlands and hedges, informal spaces, allotments and food growing sites - and areas of water, such as rivers, canals, lakes and ponds. The definition also includes the seashore, maintained for the recreation and enjoyment of communities in our villages, towns and cities. ‘Green infrastructure’ describes the network created by all these spaces.</a:t>
            </a:r>
            <a:endParaRPr lang="en-GB" dirty="0"/>
          </a:p>
        </p:txBody>
      </p:sp>
      <p:sp>
        <p:nvSpPr>
          <p:cNvPr id="7" name="TextBox 6">
            <a:extLst>
              <a:ext uri="{FF2B5EF4-FFF2-40B4-BE49-F238E27FC236}">
                <a16:creationId xmlns:a16="http://schemas.microsoft.com/office/drawing/2014/main" id="{AE415CD3-9FD2-71D0-21EE-E5D62AAC9436}"/>
              </a:ext>
            </a:extLst>
          </p:cNvPr>
          <p:cNvSpPr txBox="1"/>
          <p:nvPr/>
        </p:nvSpPr>
        <p:spPr>
          <a:xfrm>
            <a:off x="406243" y="3208815"/>
            <a:ext cx="10465579" cy="3416320"/>
          </a:xfrm>
          <a:prstGeom prst="rect">
            <a:avLst/>
          </a:prstGeom>
          <a:noFill/>
        </p:spPr>
        <p:txBody>
          <a:bodyPr wrap="square">
            <a:spAutoFit/>
          </a:bodyPr>
          <a:lstStyle/>
          <a:p>
            <a:pPr marL="342900" indent="-342900">
              <a:buFont typeface="+mj-lt"/>
              <a:buAutoNum type="arabicPeriod"/>
            </a:pPr>
            <a:r>
              <a:rPr lang="en-GB" dirty="0"/>
              <a:t>Green Space and the Quality of the Environment Reduces flooding – 1.3 million trees would catch seven billion tons of rainwater each year, reducing the load on storm water drainage and consequent flooding, and potentially avoiding the mental health impact on flood victims.</a:t>
            </a:r>
          </a:p>
          <a:p>
            <a:pPr marL="342900" indent="-342900">
              <a:buFont typeface="+mj-lt"/>
              <a:buAutoNum type="arabicPeriod"/>
            </a:pPr>
            <a:endParaRPr lang="en-GB" dirty="0"/>
          </a:p>
          <a:p>
            <a:pPr marL="342900" indent="-342900">
              <a:buFont typeface="+mj-lt"/>
              <a:buAutoNum type="arabicPeriod"/>
            </a:pPr>
            <a:r>
              <a:rPr lang="en-GB" dirty="0"/>
              <a:t>Reduces noise – a belt of trees can reduce noise levels by as much as 6–8 decibels for every 30 metres width of woodland.</a:t>
            </a:r>
          </a:p>
          <a:p>
            <a:pPr marL="342900" indent="-342900">
              <a:buFont typeface="+mj-lt"/>
              <a:buAutoNum type="arabicPeriod"/>
            </a:pPr>
            <a:endParaRPr lang="en-GB" dirty="0"/>
          </a:p>
          <a:p>
            <a:pPr marL="342900" indent="-342900">
              <a:buFont typeface="+mj-lt"/>
              <a:buAutoNum type="arabicPeriod"/>
            </a:pPr>
            <a:r>
              <a:rPr lang="en-GB" dirty="0"/>
              <a:t>Reduces pollution – a modelling study of 5 U.S. cities estimated that 1.3 million trees would remove 2535 tonnes of pollutants from the air each year.</a:t>
            </a:r>
          </a:p>
          <a:p>
            <a:pPr marL="342900" indent="-342900">
              <a:buFont typeface="+mj-lt"/>
              <a:buAutoNum type="arabicPeriod"/>
            </a:pPr>
            <a:endParaRPr lang="en-GB" dirty="0"/>
          </a:p>
          <a:p>
            <a:pPr marL="342900" indent="-342900">
              <a:buFont typeface="+mj-lt"/>
              <a:buAutoNum type="arabicPeriod"/>
            </a:pPr>
            <a:r>
              <a:rPr lang="en-GB" dirty="0"/>
              <a:t>Reduces urban ‘heat islands’ – modelling studies suggest that creating 10% more green cover in urban areas could keep temperatures to only 1°C above current levels despite global warming.</a:t>
            </a:r>
          </a:p>
        </p:txBody>
      </p:sp>
    </p:spTree>
    <p:extLst>
      <p:ext uri="{BB962C8B-B14F-4D97-AF65-F5344CB8AC3E}">
        <p14:creationId xmlns:p14="http://schemas.microsoft.com/office/powerpoint/2010/main" val="533049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642FAD4C-690D-67FA-E4AF-44B74DA8BF74}"/>
              </a:ext>
            </a:extLst>
          </p:cNvPr>
          <p:cNvSpPr>
            <a:spLocks noGrp="1"/>
          </p:cNvSpPr>
          <p:nvPr>
            <p:ph type="title"/>
          </p:nvPr>
        </p:nvSpPr>
        <p:spPr>
          <a:xfrm>
            <a:off x="1987550" y="2960689"/>
            <a:ext cx="8229600" cy="701675"/>
          </a:xfrm>
        </p:spPr>
        <p:txBody>
          <a:bodyPr/>
          <a:lstStyle/>
          <a:p>
            <a:r>
              <a:rPr lang="en-GB" altLang="en-US" dirty="0">
                <a:solidFill>
                  <a:srgbClr val="FF0000"/>
                </a:solidFill>
              </a:rPr>
              <a:t>What can Green Spaces Do?</a:t>
            </a:r>
          </a:p>
        </p:txBody>
      </p:sp>
      <p:pic>
        <p:nvPicPr>
          <p:cNvPr id="5123" name="Picture 3">
            <a:extLst>
              <a:ext uri="{FF2B5EF4-FFF2-40B4-BE49-F238E27FC236}">
                <a16:creationId xmlns:a16="http://schemas.microsoft.com/office/drawing/2014/main" id="{77A1EB04-77A0-231F-8FA7-FAF36CE3A27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4883" y="395286"/>
            <a:ext cx="3791736" cy="2424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4">
            <a:extLst>
              <a:ext uri="{FF2B5EF4-FFF2-40B4-BE49-F238E27FC236}">
                <a16:creationId xmlns:a16="http://schemas.microsoft.com/office/drawing/2014/main" id="{B4339D97-9358-ECF1-3B86-BF35C72862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98674" y="4018322"/>
            <a:ext cx="3236951" cy="2163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5">
            <a:extLst>
              <a:ext uri="{FF2B5EF4-FFF2-40B4-BE49-F238E27FC236}">
                <a16:creationId xmlns:a16="http://schemas.microsoft.com/office/drawing/2014/main" id="{4EB7461A-36F8-A0C9-D0A6-8FDBDE3E438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7792" y="4018322"/>
            <a:ext cx="3399267" cy="2254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6">
            <a:extLst>
              <a:ext uri="{FF2B5EF4-FFF2-40B4-BE49-F238E27FC236}">
                <a16:creationId xmlns:a16="http://schemas.microsoft.com/office/drawing/2014/main" id="{3BFD5AA1-FEE3-894A-D397-F3D8ECBCA99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895383" y="443279"/>
            <a:ext cx="3593598" cy="2396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Picture 7">
            <a:extLst>
              <a:ext uri="{FF2B5EF4-FFF2-40B4-BE49-F238E27FC236}">
                <a16:creationId xmlns:a16="http://schemas.microsoft.com/office/drawing/2014/main" id="{C1AD5594-BC88-C2AF-E53F-F47B3B258A6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654416" y="4039813"/>
            <a:ext cx="3316901" cy="2211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8">
            <a:extLst>
              <a:ext uri="{FF2B5EF4-FFF2-40B4-BE49-F238E27FC236}">
                <a16:creationId xmlns:a16="http://schemas.microsoft.com/office/drawing/2014/main" id="{CADC3C24-C119-3035-B5A7-C5711CF35BFE}"/>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106257" y="430856"/>
            <a:ext cx="1793875" cy="238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A89E9E3-91F4-3D76-E9DD-D94751042848}"/>
              </a:ext>
            </a:extLst>
          </p:cNvPr>
          <p:cNvSpPr>
            <a:spLocks noGrp="1"/>
          </p:cNvSpPr>
          <p:nvPr>
            <p:ph type="title"/>
          </p:nvPr>
        </p:nvSpPr>
        <p:spPr>
          <a:xfrm>
            <a:off x="838200" y="215084"/>
            <a:ext cx="10515600" cy="852205"/>
          </a:xfrm>
        </p:spPr>
        <p:txBody>
          <a:bodyPr/>
          <a:lstStyle/>
          <a:p>
            <a:pPr algn="ctr"/>
            <a:r>
              <a:rPr lang="en-GB" altLang="en-US" dirty="0"/>
              <a:t>What Kind of Spaces do we Need?</a:t>
            </a:r>
          </a:p>
        </p:txBody>
      </p:sp>
      <p:pic>
        <p:nvPicPr>
          <p:cNvPr id="6147" name="Picture 6">
            <a:extLst>
              <a:ext uri="{FF2B5EF4-FFF2-40B4-BE49-F238E27FC236}">
                <a16:creationId xmlns:a16="http://schemas.microsoft.com/office/drawing/2014/main" id="{F5C170D7-21E9-4F2F-DC45-FC082174E3A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8255" y="1583708"/>
            <a:ext cx="3791302" cy="2226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8" name="Picture 7">
            <a:extLst>
              <a:ext uri="{FF2B5EF4-FFF2-40B4-BE49-F238E27FC236}">
                <a16:creationId xmlns:a16="http://schemas.microsoft.com/office/drawing/2014/main" id="{49F75AFA-0389-2DD5-311E-D548214485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72810" y="1583708"/>
            <a:ext cx="3829635" cy="2251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8">
            <a:extLst>
              <a:ext uri="{FF2B5EF4-FFF2-40B4-BE49-F238E27FC236}">
                <a16:creationId xmlns:a16="http://schemas.microsoft.com/office/drawing/2014/main" id="{247032DC-C664-FFE7-73A4-9F16CBF8CDF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98255" y="4116591"/>
            <a:ext cx="3791302" cy="2516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a:extLst>
              <a:ext uri="{FF2B5EF4-FFF2-40B4-BE49-F238E27FC236}">
                <a16:creationId xmlns:a16="http://schemas.microsoft.com/office/drawing/2014/main" id="{51212BE5-7307-D512-5495-C6A96E99ECF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304536" y="4116591"/>
            <a:ext cx="3791302" cy="252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Green Corridors - Essential urban walking and natural infrastructure -">
            <a:extLst>
              <a:ext uri="{FF2B5EF4-FFF2-40B4-BE49-F238E27FC236}">
                <a16:creationId xmlns:a16="http://schemas.microsoft.com/office/drawing/2014/main" id="{C8C77B76-197B-6CE3-6E8C-281143A6EE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95272" y="1583708"/>
            <a:ext cx="2941781" cy="22148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o you really know all the benefits of green roofs? - Urbanscape">
            <a:extLst>
              <a:ext uri="{FF2B5EF4-FFF2-40B4-BE49-F238E27FC236}">
                <a16:creationId xmlns:a16="http://schemas.microsoft.com/office/drawing/2014/main" id="{35792399-DDBB-3A6B-35A6-4537990F5A9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95272" y="4254693"/>
            <a:ext cx="3357272" cy="22381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0F88-4182-BCC3-5BB2-A39F2DB5CF0B}"/>
              </a:ext>
            </a:extLst>
          </p:cNvPr>
          <p:cNvSpPr>
            <a:spLocks noGrp="1"/>
          </p:cNvSpPr>
          <p:nvPr>
            <p:ph type="title"/>
          </p:nvPr>
        </p:nvSpPr>
        <p:spPr/>
        <p:txBody>
          <a:bodyPr>
            <a:normAutofit/>
          </a:bodyPr>
          <a:lstStyle/>
          <a:p>
            <a:pPr algn="ctr"/>
            <a:r>
              <a:rPr lang="en-GB" dirty="0"/>
              <a:t>Intervention – Promoting outside walking meetings</a:t>
            </a:r>
          </a:p>
        </p:txBody>
      </p:sp>
      <p:sp>
        <p:nvSpPr>
          <p:cNvPr id="3" name="Content Placeholder 2">
            <a:extLst>
              <a:ext uri="{FF2B5EF4-FFF2-40B4-BE49-F238E27FC236}">
                <a16:creationId xmlns:a16="http://schemas.microsoft.com/office/drawing/2014/main" id="{55475D77-01DC-6F82-C5BB-4DB18D0A82DB}"/>
              </a:ext>
            </a:extLst>
          </p:cNvPr>
          <p:cNvSpPr>
            <a:spLocks noGrp="1"/>
          </p:cNvSpPr>
          <p:nvPr>
            <p:ph idx="1"/>
          </p:nvPr>
        </p:nvSpPr>
        <p:spPr/>
        <p:txBody>
          <a:bodyPr>
            <a:normAutofit lnSpcReduction="10000"/>
          </a:bodyPr>
          <a:lstStyle/>
          <a:p>
            <a:pPr marL="0" indent="0">
              <a:buNone/>
            </a:pPr>
            <a:r>
              <a:rPr lang="en-GB" dirty="0"/>
              <a:t>Are walking outside meeting useful to improve mental wellbeing?</a:t>
            </a:r>
          </a:p>
          <a:p>
            <a:pPr marL="0" indent="0" algn="ctr">
              <a:buNone/>
            </a:pPr>
            <a:endParaRPr lang="en-GB" dirty="0"/>
          </a:p>
          <a:p>
            <a:pPr marL="0" indent="0">
              <a:buNone/>
            </a:pPr>
            <a:r>
              <a:rPr lang="en-GB" dirty="0"/>
              <a:t>Complete the BRUMS questionnaire.</a:t>
            </a:r>
          </a:p>
          <a:p>
            <a:pPr marL="0" indent="0">
              <a:buNone/>
            </a:pPr>
            <a:r>
              <a:rPr lang="en-GB" dirty="0"/>
              <a:t>Go for a 10-minute walk and talk </a:t>
            </a:r>
          </a:p>
          <a:p>
            <a:pPr marL="0" indent="0">
              <a:buNone/>
            </a:pPr>
            <a:r>
              <a:rPr lang="en-GB" dirty="0"/>
              <a:t>Re-complete the BRUMS questionnaire</a:t>
            </a:r>
          </a:p>
          <a:p>
            <a:pPr marL="0" indent="0">
              <a:buNone/>
            </a:pPr>
            <a:endParaRPr lang="en-GB" dirty="0"/>
          </a:p>
          <a:p>
            <a:pPr marL="0" indent="0">
              <a:buNone/>
            </a:pPr>
            <a:r>
              <a:rPr lang="en-GB" dirty="0"/>
              <a:t>Walking outdoor meetings </a:t>
            </a:r>
            <a:r>
              <a:rPr lang="en-GB" dirty="0">
                <a:solidFill>
                  <a:srgbClr val="FF0000"/>
                </a:solidFill>
              </a:rPr>
              <a:t>improves / does not </a:t>
            </a:r>
            <a:r>
              <a:rPr lang="en-GB" dirty="0"/>
              <a:t>improve mood state?</a:t>
            </a:r>
          </a:p>
          <a:p>
            <a:pPr marL="0" indent="0">
              <a:buNone/>
            </a:pPr>
            <a:r>
              <a:rPr lang="en-GB" dirty="0"/>
              <a:t>Strategies that promote walking outdoor meeting </a:t>
            </a:r>
            <a:r>
              <a:rPr lang="en-GB" dirty="0">
                <a:solidFill>
                  <a:srgbClr val="FF0000"/>
                </a:solidFill>
              </a:rPr>
              <a:t>should be / should</a:t>
            </a:r>
            <a:r>
              <a:rPr lang="en-GB" dirty="0"/>
              <a:t> </a:t>
            </a:r>
            <a:r>
              <a:rPr lang="en-GB" dirty="0">
                <a:solidFill>
                  <a:srgbClr val="FF0000"/>
                </a:solidFill>
              </a:rPr>
              <a:t>not be </a:t>
            </a:r>
            <a:r>
              <a:rPr lang="en-GB" dirty="0"/>
              <a:t>promoted in business?</a:t>
            </a:r>
          </a:p>
        </p:txBody>
      </p:sp>
    </p:spTree>
    <p:extLst>
      <p:ext uri="{BB962C8B-B14F-4D97-AF65-F5344CB8AC3E}">
        <p14:creationId xmlns:p14="http://schemas.microsoft.com/office/powerpoint/2010/main" val="867346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64EDF-605E-C3DD-8282-A02C29EBDA38}"/>
              </a:ext>
            </a:extLst>
          </p:cNvPr>
          <p:cNvSpPr>
            <a:spLocks noGrp="1"/>
          </p:cNvSpPr>
          <p:nvPr>
            <p:ph type="title"/>
          </p:nvPr>
        </p:nvSpPr>
        <p:spPr>
          <a:xfrm>
            <a:off x="838200" y="365126"/>
            <a:ext cx="10515600" cy="661470"/>
          </a:xfrm>
        </p:spPr>
        <p:txBody>
          <a:bodyPr>
            <a:normAutofit fontScale="90000"/>
          </a:bodyPr>
          <a:lstStyle/>
          <a:p>
            <a:pPr algn="ctr"/>
            <a:r>
              <a:rPr lang="en-GB" dirty="0"/>
              <a:t>BRUMs</a:t>
            </a:r>
          </a:p>
        </p:txBody>
      </p:sp>
      <p:sp>
        <p:nvSpPr>
          <p:cNvPr id="3" name="Content Placeholder 2">
            <a:extLst>
              <a:ext uri="{FF2B5EF4-FFF2-40B4-BE49-F238E27FC236}">
                <a16:creationId xmlns:a16="http://schemas.microsoft.com/office/drawing/2014/main" id="{499C9765-A937-D8B0-B9E2-C30B9600E835}"/>
              </a:ext>
            </a:extLst>
          </p:cNvPr>
          <p:cNvSpPr>
            <a:spLocks noGrp="1"/>
          </p:cNvSpPr>
          <p:nvPr>
            <p:ph idx="1"/>
          </p:nvPr>
        </p:nvSpPr>
        <p:spPr>
          <a:xfrm>
            <a:off x="516103" y="1093914"/>
            <a:ext cx="11118655" cy="5398960"/>
          </a:xfrm>
        </p:spPr>
        <p:txBody>
          <a:bodyPr>
            <a:normAutofit fontScale="92500" lnSpcReduction="20000"/>
          </a:bodyPr>
          <a:lstStyle/>
          <a:p>
            <a:pPr marL="0" indent="0">
              <a:lnSpc>
                <a:spcPct val="160000"/>
              </a:lnSpc>
              <a:buNone/>
            </a:pPr>
            <a:r>
              <a:rPr lang="en-US" sz="1600" dirty="0"/>
              <a:t>The Brunel Mood Scale was developed to serve as a brief measure of mood states among adolescent and adult populations.  Derived from the Profile of Mood States (McNair, </a:t>
            </a:r>
            <a:r>
              <a:rPr lang="en-US" sz="1600" dirty="0" err="1"/>
              <a:t>Lorr</a:t>
            </a:r>
            <a:r>
              <a:rPr lang="en-US" sz="1600" dirty="0"/>
              <a:t>, &amp; </a:t>
            </a:r>
            <a:r>
              <a:rPr lang="en-US" sz="1600" dirty="0" err="1"/>
              <a:t>Droppleman</a:t>
            </a:r>
            <a:r>
              <a:rPr lang="en-US" sz="1600" dirty="0"/>
              <a:t>, 1992), the BRUMS contains 24 simple mood descriptors, such as angry, energetic, nervous, and unhappy.  </a:t>
            </a:r>
            <a:r>
              <a:rPr lang="en-US" sz="1600" dirty="0">
                <a:solidFill>
                  <a:srgbClr val="FF0000"/>
                </a:solidFill>
              </a:rPr>
              <a:t>Respondents indicate whether they have experienced such feelings on a 5-point scale (0 = not at all, 1 = a little, 2 = moderately, 3 = quite a bit, 4 = extremely).  </a:t>
            </a:r>
            <a:r>
              <a:rPr lang="en-US" sz="1600" dirty="0"/>
              <a:t>The standard response timeframe is “</a:t>
            </a:r>
            <a:r>
              <a:rPr lang="en-US" sz="1600" dirty="0">
                <a:solidFill>
                  <a:srgbClr val="00B0F0"/>
                </a:solidFill>
              </a:rPr>
              <a:t>How you feel right now” </a:t>
            </a:r>
            <a:r>
              <a:rPr lang="en-US" sz="1600" dirty="0"/>
              <a:t>although other timeframes, such as “How you have felt during the past week including today” or “How you normally feel” can be used.</a:t>
            </a:r>
            <a:r>
              <a:rPr lang="en-GB" sz="1600" dirty="0"/>
              <a:t> </a:t>
            </a:r>
          </a:p>
          <a:p>
            <a:pPr marL="0" indent="0">
              <a:buNone/>
            </a:pPr>
            <a:endParaRPr lang="en-GB" sz="1600" dirty="0"/>
          </a:p>
          <a:p>
            <a:pPr marL="0" indent="0">
              <a:buNone/>
            </a:pPr>
            <a:r>
              <a:rPr lang="en-US" sz="1800" dirty="0">
                <a:effectLst/>
                <a:latin typeface="Times New Roman" panose="02020603050405020304" pitchFamily="18" charset="0"/>
                <a:ea typeface="Times New Roman" panose="02020603050405020304" pitchFamily="18" charset="0"/>
                <a:cs typeface="Arial" panose="020B0604020202020204" pitchFamily="34" charset="0"/>
              </a:rPr>
              <a:t>When responses from the four items in each subscale are summed, a subscale score in the range 0-16 is obtained.</a:t>
            </a:r>
          </a:p>
          <a:p>
            <a:pPr marL="0" indent="0">
              <a:buNone/>
            </a:pPr>
            <a:endParaRPr lang="en-US" sz="1800" dirty="0">
              <a:latin typeface="Times New Roman" panose="02020603050405020304" pitchFamily="18" charset="0"/>
              <a:ea typeface="Times New Roman" panose="02020603050405020304" pitchFamily="18" charset="0"/>
              <a:cs typeface="Arial" panose="020B0604020202020204" pitchFamily="34" charset="0"/>
            </a:endParaRPr>
          </a:p>
          <a:p>
            <a:pPr marL="457200" indent="0">
              <a:buNone/>
            </a:pPr>
            <a:r>
              <a:rPr lang="en-US" sz="2000" dirty="0">
                <a:solidFill>
                  <a:srgbClr val="000000"/>
                </a:solidFill>
                <a:effectLst/>
                <a:ea typeface="Times New Roman" panose="02020603050405020304" pitchFamily="18" charset="0"/>
                <a:cs typeface="Arial" panose="020B0604020202020204" pitchFamily="34" charset="0"/>
              </a:rPr>
              <a:t>Anger:  		angry, annoyed, bad tempered, bitter</a:t>
            </a:r>
            <a:endParaRPr lang="en-GB" sz="2000" dirty="0">
              <a:solidFill>
                <a:srgbClr val="000000"/>
              </a:solidFill>
              <a:effectLst/>
              <a:ea typeface="Times New Roman" panose="02020603050405020304" pitchFamily="18" charset="0"/>
            </a:endParaRPr>
          </a:p>
          <a:p>
            <a:pPr marL="457200" indent="0">
              <a:buNone/>
            </a:pPr>
            <a:r>
              <a:rPr lang="en-US" sz="2000" dirty="0">
                <a:solidFill>
                  <a:srgbClr val="000000"/>
                </a:solidFill>
                <a:effectLst/>
                <a:ea typeface="Times New Roman" panose="02020603050405020304" pitchFamily="18" charset="0"/>
                <a:cs typeface="Arial" panose="020B0604020202020204" pitchFamily="34" charset="0"/>
              </a:rPr>
              <a:t>Confusion:  		confused, mixed up, muddled, uncertain</a:t>
            </a:r>
            <a:endParaRPr lang="en-GB" sz="2000" dirty="0">
              <a:solidFill>
                <a:srgbClr val="000000"/>
              </a:solidFill>
              <a:effectLst/>
              <a:ea typeface="Times New Roman" panose="02020603050405020304" pitchFamily="18" charset="0"/>
            </a:endParaRPr>
          </a:p>
          <a:p>
            <a:pPr marL="457200" indent="0">
              <a:buNone/>
            </a:pPr>
            <a:r>
              <a:rPr lang="en-US" sz="2000" dirty="0">
                <a:solidFill>
                  <a:srgbClr val="000000"/>
                </a:solidFill>
                <a:effectLst/>
                <a:ea typeface="Times New Roman" panose="02020603050405020304" pitchFamily="18" charset="0"/>
                <a:cs typeface="Arial" panose="020B0604020202020204" pitchFamily="34" charset="0"/>
              </a:rPr>
              <a:t>Depression: 		depressed, downhearted, miserable, unhappy</a:t>
            </a:r>
            <a:endParaRPr lang="en-GB" sz="2000" dirty="0">
              <a:solidFill>
                <a:srgbClr val="000000"/>
              </a:solidFill>
              <a:effectLst/>
              <a:ea typeface="Times New Roman" panose="02020603050405020304" pitchFamily="18" charset="0"/>
            </a:endParaRPr>
          </a:p>
          <a:p>
            <a:pPr marL="457200" indent="0">
              <a:buNone/>
            </a:pPr>
            <a:r>
              <a:rPr lang="en-US" sz="2000" dirty="0">
                <a:solidFill>
                  <a:srgbClr val="000000"/>
                </a:solidFill>
                <a:effectLst/>
                <a:ea typeface="Times New Roman" panose="02020603050405020304" pitchFamily="18" charset="0"/>
                <a:cs typeface="Arial" panose="020B0604020202020204" pitchFamily="34" charset="0"/>
              </a:rPr>
              <a:t>Fatigue:  		exhausted, sleepy, tired, worn out</a:t>
            </a:r>
            <a:endParaRPr lang="en-GB" sz="2000" dirty="0">
              <a:solidFill>
                <a:srgbClr val="000000"/>
              </a:solidFill>
              <a:effectLst/>
              <a:ea typeface="Times New Roman" panose="02020603050405020304" pitchFamily="18" charset="0"/>
            </a:endParaRPr>
          </a:p>
          <a:p>
            <a:pPr marL="457200" indent="0">
              <a:buNone/>
            </a:pPr>
            <a:r>
              <a:rPr lang="en-US" sz="2000" dirty="0">
                <a:solidFill>
                  <a:srgbClr val="000000"/>
                </a:solidFill>
                <a:effectLst/>
                <a:ea typeface="Times New Roman" panose="02020603050405020304" pitchFamily="18" charset="0"/>
                <a:cs typeface="Arial" panose="020B0604020202020204" pitchFamily="34" charset="0"/>
              </a:rPr>
              <a:t>Tension:  		anxious, nervous, panicky, worried</a:t>
            </a:r>
          </a:p>
          <a:p>
            <a:pPr marL="457200" indent="0">
              <a:buNone/>
            </a:pPr>
            <a:r>
              <a:rPr lang="en-US" sz="2000" dirty="0" err="1">
                <a:effectLst/>
                <a:ea typeface="Times New Roman" panose="02020603050405020304" pitchFamily="18" charset="0"/>
                <a:cs typeface="Arial" panose="020B0604020202020204" pitchFamily="34" charset="0"/>
              </a:rPr>
              <a:t>Vigour</a:t>
            </a:r>
            <a:r>
              <a:rPr lang="en-US" sz="2000" dirty="0">
                <a:effectLst/>
                <a:ea typeface="Times New Roman" panose="02020603050405020304" pitchFamily="18" charset="0"/>
                <a:cs typeface="Arial" panose="020B0604020202020204" pitchFamily="34" charset="0"/>
              </a:rPr>
              <a:t>:  		active, alert, energetic, lively</a:t>
            </a:r>
            <a:r>
              <a:rPr lang="en-GB" sz="2000" dirty="0">
                <a:effectLst/>
              </a:rPr>
              <a:t> </a:t>
            </a:r>
          </a:p>
          <a:p>
            <a:pPr marL="457200" indent="0">
              <a:buNone/>
            </a:pPr>
            <a:endParaRPr lang="en-US" sz="1600" dirty="0">
              <a:solidFill>
                <a:srgbClr val="000000"/>
              </a:solidFill>
              <a:effectLst/>
              <a:ea typeface="Times New Roman" panose="02020603050405020304" pitchFamily="18" charset="0"/>
            </a:endParaRPr>
          </a:p>
          <a:p>
            <a:pPr marL="457200" indent="0">
              <a:buNone/>
            </a:pPr>
            <a:r>
              <a:rPr lang="en-US" sz="1600" dirty="0">
                <a:solidFill>
                  <a:srgbClr val="000000"/>
                </a:solidFill>
                <a:effectLst/>
                <a:ea typeface="Times New Roman" panose="02020603050405020304" pitchFamily="18" charset="0"/>
              </a:rPr>
              <a:t>The depression scale is an indicator of depressed mood </a:t>
            </a:r>
            <a:r>
              <a:rPr lang="en-US" sz="1600" u="sng" dirty="0">
                <a:solidFill>
                  <a:srgbClr val="000000"/>
                </a:solidFill>
                <a:effectLst/>
                <a:ea typeface="Times New Roman" panose="02020603050405020304" pitchFamily="18" charset="0"/>
              </a:rPr>
              <a:t>not</a:t>
            </a:r>
            <a:r>
              <a:rPr lang="en-US" sz="1600" dirty="0">
                <a:solidFill>
                  <a:srgbClr val="000000"/>
                </a:solidFill>
                <a:effectLst/>
                <a:ea typeface="Times New Roman" panose="02020603050405020304" pitchFamily="18" charset="0"/>
              </a:rPr>
              <a:t> clinical depression.</a:t>
            </a:r>
            <a:endParaRPr lang="en-GB" sz="1600" dirty="0">
              <a:solidFill>
                <a:srgbClr val="000000"/>
              </a:solidFill>
              <a:effectLst/>
              <a:ea typeface="Times New Roman" panose="02020603050405020304" pitchFamily="18" charset="0"/>
            </a:endParaRPr>
          </a:p>
          <a:p>
            <a:pPr marL="0" indent="0">
              <a:buNone/>
            </a:pP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buNone/>
            </a:pPr>
            <a:endParaRPr lang="en-US" sz="1800" dirty="0">
              <a:latin typeface="Times New Roman" panose="02020603050405020304" pitchFamily="18" charset="0"/>
              <a:cs typeface="Arial" panose="020B0604020202020204" pitchFamily="34" charset="0"/>
            </a:endParaRPr>
          </a:p>
          <a:p>
            <a:pPr marL="0" indent="0">
              <a:buNone/>
            </a:pPr>
            <a:endParaRPr lang="en-GB" sz="1600" dirty="0"/>
          </a:p>
        </p:txBody>
      </p:sp>
    </p:spTree>
    <p:extLst>
      <p:ext uri="{BB962C8B-B14F-4D97-AF65-F5344CB8AC3E}">
        <p14:creationId xmlns:p14="http://schemas.microsoft.com/office/powerpoint/2010/main" val="2281984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D87F6-BF5B-1F49-BBDB-CE0ECA7DF9E4}"/>
              </a:ext>
            </a:extLst>
          </p:cNvPr>
          <p:cNvSpPr>
            <a:spLocks noGrp="1"/>
          </p:cNvSpPr>
          <p:nvPr>
            <p:ph type="title"/>
          </p:nvPr>
        </p:nvSpPr>
        <p:spPr/>
        <p:txBody>
          <a:bodyPr/>
          <a:lstStyle/>
          <a:p>
            <a:pPr algn="ctr"/>
            <a:r>
              <a:rPr lang="en-GB" dirty="0"/>
              <a:t>Engagement with Green spaces</a:t>
            </a:r>
          </a:p>
        </p:txBody>
      </p:sp>
      <p:sp>
        <p:nvSpPr>
          <p:cNvPr id="3" name="Content Placeholder 2">
            <a:extLst>
              <a:ext uri="{FF2B5EF4-FFF2-40B4-BE49-F238E27FC236}">
                <a16:creationId xmlns:a16="http://schemas.microsoft.com/office/drawing/2014/main" id="{FC68F1FE-1984-210F-FCE3-1CD62545A757}"/>
              </a:ext>
            </a:extLst>
          </p:cNvPr>
          <p:cNvSpPr>
            <a:spLocks noGrp="1"/>
          </p:cNvSpPr>
          <p:nvPr>
            <p:ph idx="1"/>
          </p:nvPr>
        </p:nvSpPr>
        <p:spPr>
          <a:xfrm>
            <a:off x="395025" y="1819274"/>
            <a:ext cx="4873220" cy="4036934"/>
          </a:xfrm>
        </p:spPr>
        <p:txBody>
          <a:bodyPr/>
          <a:lstStyle/>
          <a:p>
            <a:pPr marL="0" indent="0">
              <a:buNone/>
            </a:pPr>
            <a:r>
              <a:rPr lang="en-GB" dirty="0"/>
              <a:t>Viewing nature</a:t>
            </a:r>
          </a:p>
          <a:p>
            <a:pPr marL="0" indent="0">
              <a:buNone/>
            </a:pPr>
            <a:endParaRPr lang="en-GB" dirty="0"/>
          </a:p>
          <a:p>
            <a:pPr marL="0" indent="0">
              <a:buNone/>
            </a:pPr>
            <a:endParaRPr lang="en-GB" dirty="0"/>
          </a:p>
          <a:p>
            <a:pPr marL="0" indent="0">
              <a:buNone/>
            </a:pPr>
            <a:r>
              <a:rPr lang="en-GB" dirty="0"/>
              <a:t>In presence of nature</a:t>
            </a:r>
          </a:p>
          <a:p>
            <a:pPr marL="0" indent="0">
              <a:buNone/>
            </a:pPr>
            <a:endParaRPr lang="en-GB" dirty="0"/>
          </a:p>
          <a:p>
            <a:pPr marL="0" indent="0">
              <a:buNone/>
            </a:pPr>
            <a:endParaRPr lang="en-GB" dirty="0"/>
          </a:p>
          <a:p>
            <a:pPr marL="0" indent="0">
              <a:buNone/>
            </a:pPr>
            <a:r>
              <a:rPr lang="en-GB" dirty="0"/>
              <a:t>Engaging with nature </a:t>
            </a:r>
          </a:p>
        </p:txBody>
      </p:sp>
      <p:pic>
        <p:nvPicPr>
          <p:cNvPr id="2050" name="Picture 2" descr="Scenic View Of Landscape Against Sky During Sunset stock photo">
            <a:extLst>
              <a:ext uri="{FF2B5EF4-FFF2-40B4-BE49-F238E27FC236}">
                <a16:creationId xmlns:a16="http://schemas.microsoft.com/office/drawing/2014/main" id="{3F0C5696-C8E6-44E9-23BC-0AD67CEE48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0211" y="4883150"/>
            <a:ext cx="2857500" cy="160972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cenic &amp; Nature Photography: Canvas Art Prints | iCanvas">
            <a:extLst>
              <a:ext uri="{FF2B5EF4-FFF2-40B4-BE49-F238E27FC236}">
                <a16:creationId xmlns:a16="http://schemas.microsoft.com/office/drawing/2014/main" id="{87A8E99C-A713-CCEE-9F8C-B25F1596B7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9081" y="4896560"/>
            <a:ext cx="2681955" cy="159631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eautiful nature polluted garbage Stock Photo | Adobe Stock">
            <a:extLst>
              <a:ext uri="{FF2B5EF4-FFF2-40B4-BE49-F238E27FC236}">
                <a16:creationId xmlns:a16="http://schemas.microsoft.com/office/drawing/2014/main" id="{1AF4E775-188C-3F60-53F9-4BA4A90558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46501" y="1819274"/>
            <a:ext cx="2681955" cy="160972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AI generated Factory with large chimneys and clouds of smoke against a  background of green nature. Environmental pollution 35201247 Stock Photo at  Vecteezy">
            <a:extLst>
              <a:ext uri="{FF2B5EF4-FFF2-40B4-BE49-F238E27FC236}">
                <a16:creationId xmlns:a16="http://schemas.microsoft.com/office/drawing/2014/main" id="{29F9432A-D8E7-58F3-262A-F674CA60C1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50211" y="1819274"/>
            <a:ext cx="2857499" cy="160972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1C46CD5-C03D-A747-CC81-950B07F53783}"/>
              </a:ext>
            </a:extLst>
          </p:cNvPr>
          <p:cNvSpPr txBox="1"/>
          <p:nvPr/>
        </p:nvSpPr>
        <p:spPr>
          <a:xfrm>
            <a:off x="8787610" y="3953563"/>
            <a:ext cx="521471" cy="523220"/>
          </a:xfrm>
          <a:prstGeom prst="rect">
            <a:avLst/>
          </a:prstGeom>
          <a:noFill/>
        </p:spPr>
        <p:txBody>
          <a:bodyPr wrap="square" rtlCol="0">
            <a:spAutoFit/>
          </a:bodyPr>
          <a:lstStyle/>
          <a:p>
            <a:r>
              <a:rPr lang="en-GB" sz="2800" dirty="0">
                <a:solidFill>
                  <a:srgbClr val="FF0000"/>
                </a:solidFill>
              </a:rPr>
              <a:t>V</a:t>
            </a:r>
          </a:p>
        </p:txBody>
      </p:sp>
      <p:cxnSp>
        <p:nvCxnSpPr>
          <p:cNvPr id="5" name="Straight Arrow Connector 4">
            <a:extLst>
              <a:ext uri="{FF2B5EF4-FFF2-40B4-BE49-F238E27FC236}">
                <a16:creationId xmlns:a16="http://schemas.microsoft.com/office/drawing/2014/main" id="{008112B8-7CFA-B12B-561A-7569EB9885A6}"/>
              </a:ext>
            </a:extLst>
          </p:cNvPr>
          <p:cNvCxnSpPr/>
          <p:nvPr/>
        </p:nvCxnSpPr>
        <p:spPr>
          <a:xfrm>
            <a:off x="2911494" y="2187828"/>
            <a:ext cx="2614175" cy="1795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9A6650D8-686E-0585-BB59-F4850392575F}"/>
              </a:ext>
            </a:extLst>
          </p:cNvPr>
          <p:cNvCxnSpPr>
            <a:cxnSpLocks/>
          </p:cNvCxnSpPr>
          <p:nvPr/>
        </p:nvCxnSpPr>
        <p:spPr>
          <a:xfrm>
            <a:off x="2882919" y="2367342"/>
            <a:ext cx="2725916" cy="284417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2805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7E8B6-E756-6ADD-AD1F-6537B0F36F49}"/>
              </a:ext>
            </a:extLst>
          </p:cNvPr>
          <p:cNvSpPr>
            <a:spLocks noGrp="1"/>
          </p:cNvSpPr>
          <p:nvPr>
            <p:ph type="title"/>
          </p:nvPr>
        </p:nvSpPr>
        <p:spPr>
          <a:xfrm>
            <a:off x="838200" y="223533"/>
            <a:ext cx="10515600" cy="700740"/>
          </a:xfrm>
        </p:spPr>
        <p:txBody>
          <a:bodyPr/>
          <a:lstStyle/>
          <a:p>
            <a:r>
              <a:rPr lang="en-GB" dirty="0"/>
              <a:t>Outcomes of Viewing Nature Images</a:t>
            </a:r>
          </a:p>
        </p:txBody>
      </p:sp>
      <p:pic>
        <p:nvPicPr>
          <p:cNvPr id="5" name="Picture 4">
            <a:extLst>
              <a:ext uri="{FF2B5EF4-FFF2-40B4-BE49-F238E27FC236}">
                <a16:creationId xmlns:a16="http://schemas.microsoft.com/office/drawing/2014/main" id="{7F93620F-E435-6C1C-436E-21EF47A06105}"/>
              </a:ext>
            </a:extLst>
          </p:cNvPr>
          <p:cNvPicPr>
            <a:picLocks noChangeAspect="1"/>
          </p:cNvPicPr>
          <p:nvPr/>
        </p:nvPicPr>
        <p:blipFill>
          <a:blip r:embed="rId2"/>
          <a:stretch>
            <a:fillRect/>
          </a:stretch>
        </p:blipFill>
        <p:spPr>
          <a:xfrm>
            <a:off x="4124392" y="3727365"/>
            <a:ext cx="5382376" cy="2638793"/>
          </a:xfrm>
          <a:prstGeom prst="rect">
            <a:avLst/>
          </a:prstGeom>
        </p:spPr>
      </p:pic>
      <p:pic>
        <p:nvPicPr>
          <p:cNvPr id="7" name="Picture 6">
            <a:extLst>
              <a:ext uri="{FF2B5EF4-FFF2-40B4-BE49-F238E27FC236}">
                <a16:creationId xmlns:a16="http://schemas.microsoft.com/office/drawing/2014/main" id="{F9EFE88A-C96C-50FA-40AC-6B4FC407AFB6}"/>
              </a:ext>
            </a:extLst>
          </p:cNvPr>
          <p:cNvPicPr>
            <a:picLocks noChangeAspect="1"/>
          </p:cNvPicPr>
          <p:nvPr/>
        </p:nvPicPr>
        <p:blipFill>
          <a:blip r:embed="rId3"/>
          <a:stretch>
            <a:fillRect/>
          </a:stretch>
        </p:blipFill>
        <p:spPr>
          <a:xfrm>
            <a:off x="643863" y="956297"/>
            <a:ext cx="7780927" cy="2241298"/>
          </a:xfrm>
          <a:prstGeom prst="rect">
            <a:avLst/>
          </a:prstGeom>
        </p:spPr>
      </p:pic>
      <p:sp>
        <p:nvSpPr>
          <p:cNvPr id="8" name="TextBox 7">
            <a:extLst>
              <a:ext uri="{FF2B5EF4-FFF2-40B4-BE49-F238E27FC236}">
                <a16:creationId xmlns:a16="http://schemas.microsoft.com/office/drawing/2014/main" id="{8106710C-9F07-D900-806B-0667473399F2}"/>
              </a:ext>
            </a:extLst>
          </p:cNvPr>
          <p:cNvSpPr txBox="1"/>
          <p:nvPr/>
        </p:nvSpPr>
        <p:spPr>
          <a:xfrm>
            <a:off x="334281" y="6351689"/>
            <a:ext cx="10847982" cy="461665"/>
          </a:xfrm>
          <a:prstGeom prst="rect">
            <a:avLst/>
          </a:prstGeom>
          <a:noFill/>
        </p:spPr>
        <p:txBody>
          <a:bodyPr wrap="square">
            <a:spAutoFit/>
          </a:bodyPr>
          <a:lstStyle/>
          <a:p>
            <a:r>
              <a:rPr lang="en-GB" sz="1200" b="0" i="0" dirty="0">
                <a:solidFill>
                  <a:srgbClr val="222222"/>
                </a:solidFill>
                <a:effectLst/>
                <a:latin typeface="Arial" panose="020B0604020202020204" pitchFamily="34" charset="0"/>
              </a:rPr>
              <a:t>Pretty, J., Peacock, J., </a:t>
            </a:r>
            <a:r>
              <a:rPr lang="en-GB" sz="1200" b="0" i="0" dirty="0" err="1">
                <a:solidFill>
                  <a:srgbClr val="222222"/>
                </a:solidFill>
                <a:effectLst/>
                <a:latin typeface="Arial" panose="020B0604020202020204" pitchFamily="34" charset="0"/>
              </a:rPr>
              <a:t>Sellens</a:t>
            </a:r>
            <a:r>
              <a:rPr lang="en-GB" sz="1200" b="0" i="0" dirty="0">
                <a:solidFill>
                  <a:srgbClr val="222222"/>
                </a:solidFill>
                <a:effectLst/>
                <a:latin typeface="Arial" panose="020B0604020202020204" pitchFamily="34" charset="0"/>
              </a:rPr>
              <a:t>, M., &amp; Griffin, M. (2005). The mental and physical health outcomes of green exercise. </a:t>
            </a:r>
            <a:r>
              <a:rPr lang="en-GB" sz="1200" b="0" i="1" dirty="0">
                <a:solidFill>
                  <a:srgbClr val="222222"/>
                </a:solidFill>
                <a:effectLst/>
                <a:latin typeface="Arial" panose="020B0604020202020204" pitchFamily="34" charset="0"/>
              </a:rPr>
              <a:t>International journal of environmental health research</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15</a:t>
            </a:r>
            <a:r>
              <a:rPr lang="en-GB" sz="1200" b="0" i="0" dirty="0">
                <a:solidFill>
                  <a:srgbClr val="222222"/>
                </a:solidFill>
                <a:effectLst/>
                <a:latin typeface="Arial" panose="020B0604020202020204" pitchFamily="34" charset="0"/>
              </a:rPr>
              <a:t>(5), 319-337. </a:t>
            </a:r>
            <a:endParaRPr lang="en-GB" sz="1200" dirty="0"/>
          </a:p>
        </p:txBody>
      </p:sp>
      <p:pic>
        <p:nvPicPr>
          <p:cNvPr id="3076" name="Picture 4" descr="Scenic Painter | Grace Brennan | Grandey's Place">
            <a:extLst>
              <a:ext uri="{FF2B5EF4-FFF2-40B4-BE49-F238E27FC236}">
                <a16:creationId xmlns:a16="http://schemas.microsoft.com/office/drawing/2014/main" id="{2E0605CF-6DB4-8516-C3BE-CE2376452C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611" y="3435110"/>
            <a:ext cx="3456329" cy="253934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Urban Villages Can Combat Ugly Sprawl - Creatively United Community">
            <a:extLst>
              <a:ext uri="{FF2B5EF4-FFF2-40B4-BE49-F238E27FC236}">
                <a16:creationId xmlns:a16="http://schemas.microsoft.com/office/drawing/2014/main" id="{5C7CB2F7-E048-7F5B-6A43-F6EDD8CDD6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3557" y="1061196"/>
            <a:ext cx="3267368" cy="2433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4366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A84A-C6C3-99B4-D07D-3E14307E053E}"/>
              </a:ext>
            </a:extLst>
          </p:cNvPr>
          <p:cNvSpPr>
            <a:spLocks noGrp="1"/>
          </p:cNvSpPr>
          <p:nvPr>
            <p:ph type="title"/>
          </p:nvPr>
        </p:nvSpPr>
        <p:spPr>
          <a:xfrm>
            <a:off x="838200" y="365125"/>
            <a:ext cx="10515600" cy="422605"/>
          </a:xfrm>
        </p:spPr>
        <p:txBody>
          <a:bodyPr>
            <a:normAutofit fontScale="90000"/>
          </a:bodyPr>
          <a:lstStyle/>
          <a:p>
            <a:pPr algn="ctr"/>
            <a:r>
              <a:rPr lang="en-GB" dirty="0"/>
              <a:t>Biophilia</a:t>
            </a:r>
          </a:p>
        </p:txBody>
      </p:sp>
      <p:sp>
        <p:nvSpPr>
          <p:cNvPr id="3" name="Content Placeholder 2">
            <a:extLst>
              <a:ext uri="{FF2B5EF4-FFF2-40B4-BE49-F238E27FC236}">
                <a16:creationId xmlns:a16="http://schemas.microsoft.com/office/drawing/2014/main" id="{C2FC9C1F-1524-FD1E-55EE-DF68E85B1E99}"/>
              </a:ext>
            </a:extLst>
          </p:cNvPr>
          <p:cNvSpPr>
            <a:spLocks noGrp="1"/>
          </p:cNvSpPr>
          <p:nvPr>
            <p:ph idx="1"/>
          </p:nvPr>
        </p:nvSpPr>
        <p:spPr>
          <a:xfrm>
            <a:off x="372118" y="1018307"/>
            <a:ext cx="10981682" cy="4351338"/>
          </a:xfrm>
        </p:spPr>
        <p:txBody>
          <a:bodyPr/>
          <a:lstStyle/>
          <a:p>
            <a:pPr marL="0" indent="0">
              <a:buNone/>
            </a:pPr>
            <a:r>
              <a:rPr lang="en-GB" dirty="0">
                <a:solidFill>
                  <a:srgbClr val="040C28"/>
                </a:solidFill>
                <a:latin typeface="Google Sans"/>
              </a:rPr>
              <a:t>A</a:t>
            </a:r>
            <a:r>
              <a:rPr lang="en-GB" b="0" i="0" dirty="0">
                <a:solidFill>
                  <a:srgbClr val="040C28"/>
                </a:solidFill>
                <a:effectLst/>
                <a:latin typeface="Google Sans"/>
              </a:rPr>
              <a:t> tendency to interact or be closely associated with other forms of life in nature</a:t>
            </a:r>
            <a:endParaRPr lang="en-GB" dirty="0"/>
          </a:p>
        </p:txBody>
      </p:sp>
      <p:pic>
        <p:nvPicPr>
          <p:cNvPr id="2050" name="Picture 2" descr="Photo">
            <a:extLst>
              <a:ext uri="{FF2B5EF4-FFF2-40B4-BE49-F238E27FC236}">
                <a16:creationId xmlns:a16="http://schemas.microsoft.com/office/drawing/2014/main" id="{E55F44BF-DF42-DAE1-33D9-B82F0ED2D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0956" y="1901115"/>
            <a:ext cx="3457049" cy="248039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iophilia: Bringing Nature into Interior Design | ArchDaily">
            <a:extLst>
              <a:ext uri="{FF2B5EF4-FFF2-40B4-BE49-F238E27FC236}">
                <a16:creationId xmlns:a16="http://schemas.microsoft.com/office/drawing/2014/main" id="{3B30D96C-110C-9818-FBB7-2BF6FA1807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815" y="2088148"/>
            <a:ext cx="2759241" cy="18461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est Examples of Biophilic Design Student Learning Environments — biofilico  wellness interiors">
            <a:extLst>
              <a:ext uri="{FF2B5EF4-FFF2-40B4-BE49-F238E27FC236}">
                <a16:creationId xmlns:a16="http://schemas.microsoft.com/office/drawing/2014/main" id="{E609D4C1-AAF4-E9BA-44A9-F34A5F7C32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806" y="4099372"/>
            <a:ext cx="3387394" cy="254054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pacestor | The Benefits of Biophilia in Workplace Design">
            <a:extLst>
              <a:ext uri="{FF2B5EF4-FFF2-40B4-BE49-F238E27FC236}">
                <a16:creationId xmlns:a16="http://schemas.microsoft.com/office/drawing/2014/main" id="{BA2047F3-E3E7-C7D5-00C8-48DCD75C719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17905" y="1954138"/>
            <a:ext cx="3329775" cy="22077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2A77CAF-F0DD-B0E4-8730-DF2DEAF3062B}"/>
              </a:ext>
            </a:extLst>
          </p:cNvPr>
          <p:cNvSpPr txBox="1"/>
          <p:nvPr/>
        </p:nvSpPr>
        <p:spPr>
          <a:xfrm>
            <a:off x="3926871" y="4612086"/>
            <a:ext cx="7943499" cy="553998"/>
          </a:xfrm>
          <a:prstGeom prst="rect">
            <a:avLst/>
          </a:prstGeom>
          <a:noFill/>
        </p:spPr>
        <p:txBody>
          <a:bodyPr wrap="square">
            <a:spAutoFit/>
          </a:bodyPr>
          <a:lstStyle/>
          <a:p>
            <a:r>
              <a:rPr lang="en-GB" sz="1400" b="0" i="0" dirty="0" err="1">
                <a:solidFill>
                  <a:srgbClr val="222222"/>
                </a:solidFill>
                <a:effectLst/>
                <a:latin typeface="Arial" panose="020B0604020202020204" pitchFamily="34" charset="0"/>
              </a:rPr>
              <a:t>Bolten</a:t>
            </a:r>
            <a:r>
              <a:rPr lang="en-GB" sz="1400" b="0" i="0" dirty="0">
                <a:solidFill>
                  <a:srgbClr val="222222"/>
                </a:solidFill>
                <a:effectLst/>
                <a:latin typeface="Arial" panose="020B0604020202020204" pitchFamily="34" charset="0"/>
              </a:rPr>
              <a:t>, B., &amp; </a:t>
            </a:r>
            <a:r>
              <a:rPr lang="en-GB" sz="1400" b="0" i="0" dirty="0" err="1">
                <a:solidFill>
                  <a:srgbClr val="222222"/>
                </a:solidFill>
                <a:effectLst/>
                <a:latin typeface="Arial" panose="020B0604020202020204" pitchFamily="34" charset="0"/>
              </a:rPr>
              <a:t>Barbiero</a:t>
            </a:r>
            <a:r>
              <a:rPr lang="en-GB" sz="1400" b="0" i="0" dirty="0">
                <a:solidFill>
                  <a:srgbClr val="222222"/>
                </a:solidFill>
                <a:effectLst/>
                <a:latin typeface="Arial" panose="020B0604020202020204" pitchFamily="34" charset="0"/>
              </a:rPr>
              <a:t>, G. (2020). Biophilic Design: How to enhance physical and psychological health and wellbeing in our built environments</a:t>
            </a:r>
            <a:r>
              <a:rPr lang="en-GB" sz="1600" b="0" i="0" dirty="0">
                <a:solidFill>
                  <a:srgbClr val="222222"/>
                </a:solidFill>
                <a:effectLst/>
                <a:latin typeface="Arial" panose="020B0604020202020204" pitchFamily="34" charset="0"/>
              </a:rPr>
              <a:t>.</a:t>
            </a:r>
            <a:endParaRPr lang="en-GB" sz="1600" dirty="0"/>
          </a:p>
        </p:txBody>
      </p:sp>
      <p:sp>
        <p:nvSpPr>
          <p:cNvPr id="7" name="TextBox 6">
            <a:extLst>
              <a:ext uri="{FF2B5EF4-FFF2-40B4-BE49-F238E27FC236}">
                <a16:creationId xmlns:a16="http://schemas.microsoft.com/office/drawing/2014/main" id="{4E03DB78-527E-3A96-290F-DB5F62B406FB}"/>
              </a:ext>
            </a:extLst>
          </p:cNvPr>
          <p:cNvSpPr txBox="1"/>
          <p:nvPr/>
        </p:nvSpPr>
        <p:spPr>
          <a:xfrm>
            <a:off x="3926871" y="5292546"/>
            <a:ext cx="7993987" cy="738664"/>
          </a:xfrm>
          <a:prstGeom prst="rect">
            <a:avLst/>
          </a:prstGeom>
          <a:noFill/>
        </p:spPr>
        <p:txBody>
          <a:bodyPr wrap="square">
            <a:spAutoFit/>
          </a:bodyPr>
          <a:lstStyle/>
          <a:p>
            <a:r>
              <a:rPr lang="en-GB" sz="1400" b="0" i="0" dirty="0">
                <a:solidFill>
                  <a:srgbClr val="222222"/>
                </a:solidFill>
                <a:effectLst/>
                <a:latin typeface="Arial" panose="020B0604020202020204" pitchFamily="34" charset="0"/>
              </a:rPr>
              <a:t>Alam, M. (2023, November). Biophilic architecture and designs for mental well-being. In </a:t>
            </a:r>
            <a:r>
              <a:rPr lang="en-GB" sz="1400" b="0" i="1" dirty="0">
                <a:solidFill>
                  <a:srgbClr val="222222"/>
                </a:solidFill>
                <a:effectLst/>
                <a:latin typeface="Arial" panose="020B0604020202020204" pitchFamily="34" charset="0"/>
              </a:rPr>
              <a:t>IOP Conference Series: Earth and Environmental Science</a:t>
            </a:r>
            <a:r>
              <a:rPr lang="en-GB" sz="1400" b="0" i="0" dirty="0">
                <a:solidFill>
                  <a:srgbClr val="222222"/>
                </a:solidFill>
                <a:effectLst/>
                <a:latin typeface="Arial" panose="020B0604020202020204" pitchFamily="34" charset="0"/>
              </a:rPr>
              <a:t> (Vol. 1218, No. 1, p. 012020). IOP Publishing.</a:t>
            </a:r>
            <a:endParaRPr lang="en-GB" sz="1400" dirty="0"/>
          </a:p>
        </p:txBody>
      </p:sp>
      <p:sp>
        <p:nvSpPr>
          <p:cNvPr id="8" name="TextBox 7">
            <a:extLst>
              <a:ext uri="{FF2B5EF4-FFF2-40B4-BE49-F238E27FC236}">
                <a16:creationId xmlns:a16="http://schemas.microsoft.com/office/drawing/2014/main" id="{2801B9CA-5B88-B934-BB8B-ADBC132287B0}"/>
              </a:ext>
            </a:extLst>
          </p:cNvPr>
          <p:cNvSpPr txBox="1"/>
          <p:nvPr/>
        </p:nvSpPr>
        <p:spPr>
          <a:xfrm>
            <a:off x="3860956" y="6182017"/>
            <a:ext cx="7993987" cy="369332"/>
          </a:xfrm>
          <a:prstGeom prst="rect">
            <a:avLst/>
          </a:prstGeom>
          <a:noFill/>
        </p:spPr>
        <p:txBody>
          <a:bodyPr wrap="square" rtlCol="0">
            <a:spAutoFit/>
          </a:bodyPr>
          <a:lstStyle/>
          <a:p>
            <a:r>
              <a:rPr lang="en-GB" dirty="0">
                <a:solidFill>
                  <a:srgbClr val="FF0000"/>
                </a:solidFill>
              </a:rPr>
              <a:t>↑</a:t>
            </a:r>
            <a:r>
              <a:rPr lang="en-GB" dirty="0"/>
              <a:t> </a:t>
            </a:r>
            <a:r>
              <a:rPr lang="en-GB" dirty="0">
                <a:solidFill>
                  <a:srgbClr val="FF0000"/>
                </a:solidFill>
              </a:rPr>
              <a:t>Mood		↑ Cognitive function	↓Stress	      ↑ Decision making</a:t>
            </a:r>
          </a:p>
        </p:txBody>
      </p:sp>
    </p:spTree>
    <p:extLst>
      <p:ext uri="{BB962C8B-B14F-4D97-AF65-F5344CB8AC3E}">
        <p14:creationId xmlns:p14="http://schemas.microsoft.com/office/powerpoint/2010/main" val="2550036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8E3B6-9B9F-7681-12CC-3B2B3DE3F5EE}"/>
              </a:ext>
            </a:extLst>
          </p:cNvPr>
          <p:cNvSpPr>
            <a:spLocks noGrp="1"/>
          </p:cNvSpPr>
          <p:nvPr>
            <p:ph type="title"/>
          </p:nvPr>
        </p:nvSpPr>
        <p:spPr>
          <a:xfrm>
            <a:off x="838200" y="139173"/>
            <a:ext cx="10515600" cy="835376"/>
          </a:xfrm>
        </p:spPr>
        <p:txBody>
          <a:bodyPr/>
          <a:lstStyle/>
          <a:p>
            <a:pPr algn="ctr"/>
            <a:r>
              <a:rPr lang="en-GB" dirty="0"/>
              <a:t>Ecotherapy</a:t>
            </a:r>
          </a:p>
        </p:txBody>
      </p:sp>
      <p:sp>
        <p:nvSpPr>
          <p:cNvPr id="3" name="Content Placeholder 2">
            <a:extLst>
              <a:ext uri="{FF2B5EF4-FFF2-40B4-BE49-F238E27FC236}">
                <a16:creationId xmlns:a16="http://schemas.microsoft.com/office/drawing/2014/main" id="{4474924C-BC9F-DFC0-7A8B-28AB64B78465}"/>
              </a:ext>
            </a:extLst>
          </p:cNvPr>
          <p:cNvSpPr>
            <a:spLocks noGrp="1"/>
          </p:cNvSpPr>
          <p:nvPr>
            <p:ph idx="1"/>
          </p:nvPr>
        </p:nvSpPr>
        <p:spPr>
          <a:xfrm>
            <a:off x="433403" y="985425"/>
            <a:ext cx="11682397" cy="984893"/>
          </a:xfrm>
        </p:spPr>
        <p:txBody>
          <a:bodyPr/>
          <a:lstStyle/>
          <a:p>
            <a:pPr marL="0" indent="0">
              <a:buNone/>
            </a:pPr>
            <a:r>
              <a:rPr lang="en-GB" b="0" i="0" dirty="0">
                <a:solidFill>
                  <a:srgbClr val="040C28"/>
                </a:solidFill>
                <a:effectLst/>
                <a:latin typeface="Google Sans"/>
              </a:rPr>
              <a:t>a formal type of therapeutic treatment which involves doing outdoor activities in nature.</a:t>
            </a:r>
          </a:p>
          <a:p>
            <a:pPr marL="0" indent="0">
              <a:buNone/>
            </a:pPr>
            <a:endParaRPr lang="en-GB" dirty="0">
              <a:solidFill>
                <a:srgbClr val="040C28"/>
              </a:solidFill>
              <a:latin typeface="Google Sans"/>
            </a:endParaRPr>
          </a:p>
          <a:p>
            <a:pPr marL="0" indent="0">
              <a:buNone/>
            </a:pPr>
            <a:endParaRPr lang="en-GB" dirty="0"/>
          </a:p>
        </p:txBody>
      </p:sp>
      <p:pic>
        <p:nvPicPr>
          <p:cNvPr id="3074" name="Picture 2" descr="9 Types of Ecotherapy - Find Most Popular Activities To Heal With Nature">
            <a:extLst>
              <a:ext uri="{FF2B5EF4-FFF2-40B4-BE49-F238E27FC236}">
                <a16:creationId xmlns:a16="http://schemas.microsoft.com/office/drawing/2014/main" id="{3E11EE86-7B41-E515-2BDC-DA45F89F02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4987" y="1823291"/>
            <a:ext cx="2564607" cy="171307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lection of Ready Made Outdoor Venues for Music Festivals.">
            <a:extLst>
              <a:ext uri="{FF2B5EF4-FFF2-40B4-BE49-F238E27FC236}">
                <a16:creationId xmlns:a16="http://schemas.microsoft.com/office/drawing/2014/main" id="{089B1A96-A353-7EBF-809A-BDAFE29566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5083" y="1835938"/>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Land | Free Full-Text | Gardens of Historic Mental Health Hospitals and  Their Potential Use for Green Therapy Purposes">
            <a:extLst>
              <a:ext uri="{FF2B5EF4-FFF2-40B4-BE49-F238E27FC236}">
                <a16:creationId xmlns:a16="http://schemas.microsoft.com/office/drawing/2014/main" id="{D4FDFFBB-C86E-709E-BD78-7A03A5BAFF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760673"/>
            <a:ext cx="5219909" cy="2958154"/>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Adventure Therapy for Treatment and Recovery | Malibu Wellness Ranch">
            <a:extLst>
              <a:ext uri="{FF2B5EF4-FFF2-40B4-BE49-F238E27FC236}">
                <a16:creationId xmlns:a16="http://schemas.microsoft.com/office/drawing/2014/main" id="{146AD790-D421-BF57-B595-FDA5F6EA66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6416" y="4636294"/>
            <a:ext cx="2892736" cy="1928491"/>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2. Adventure therapy: The intentional use of small groups,... | Download  Scientific Diagram">
            <a:extLst>
              <a:ext uri="{FF2B5EF4-FFF2-40B4-BE49-F238E27FC236}">
                <a16:creationId xmlns:a16="http://schemas.microsoft.com/office/drawing/2014/main" id="{FB5E2344-F2DB-C8A7-ED73-B16C32AAFA2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6066" y="1915376"/>
            <a:ext cx="4208189" cy="2356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9595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C8CB-D330-EBE9-3997-7F2609B370C0}"/>
              </a:ext>
            </a:extLst>
          </p:cNvPr>
          <p:cNvSpPr>
            <a:spLocks noGrp="1"/>
          </p:cNvSpPr>
          <p:nvPr>
            <p:ph type="title"/>
          </p:nvPr>
        </p:nvSpPr>
        <p:spPr>
          <a:xfrm>
            <a:off x="894298" y="107074"/>
            <a:ext cx="10515600" cy="1070988"/>
          </a:xfrm>
        </p:spPr>
        <p:txBody>
          <a:bodyPr>
            <a:normAutofit/>
          </a:bodyPr>
          <a:lstStyle/>
          <a:p>
            <a:pPr algn="ctr"/>
            <a:r>
              <a:rPr lang="en-GB" sz="3200" dirty="0">
                <a:solidFill>
                  <a:srgbClr val="0070C0"/>
                </a:solidFill>
              </a:rPr>
              <a:t>Great Outdoors: How Our Natural Health Service Uses Green Space To Improve Wellbeing</a:t>
            </a:r>
          </a:p>
        </p:txBody>
      </p:sp>
      <p:sp>
        <p:nvSpPr>
          <p:cNvPr id="3" name="Content Placeholder 2">
            <a:extLst>
              <a:ext uri="{FF2B5EF4-FFF2-40B4-BE49-F238E27FC236}">
                <a16:creationId xmlns:a16="http://schemas.microsoft.com/office/drawing/2014/main" id="{3BFD62B4-8590-3774-B96D-0770794CA47A}"/>
              </a:ext>
            </a:extLst>
          </p:cNvPr>
          <p:cNvSpPr>
            <a:spLocks noGrp="1"/>
          </p:cNvSpPr>
          <p:nvPr>
            <p:ph idx="1"/>
          </p:nvPr>
        </p:nvSpPr>
        <p:spPr>
          <a:xfrm>
            <a:off x="319760" y="1239770"/>
            <a:ext cx="11034040" cy="5511158"/>
          </a:xfrm>
        </p:spPr>
        <p:txBody>
          <a:bodyPr>
            <a:normAutofit fontScale="85000" lnSpcReduction="20000"/>
          </a:bodyPr>
          <a:lstStyle/>
          <a:p>
            <a:pPr marL="0" indent="0">
              <a:buNone/>
            </a:pPr>
            <a:r>
              <a:rPr lang="en-GB" dirty="0"/>
              <a:t>Local authorities should provide more accessible green spaces and open-air leisure facilities in which children, families, adults and older people can safely play and exercise.</a:t>
            </a:r>
          </a:p>
          <a:p>
            <a:pPr marL="0" indent="0">
              <a:buNone/>
            </a:pPr>
            <a:endParaRPr lang="en-GB" dirty="0"/>
          </a:p>
          <a:p>
            <a:pPr marL="0" indent="0">
              <a:buNone/>
            </a:pPr>
            <a:r>
              <a:rPr lang="en-GB" dirty="0"/>
              <a:t>Local strategic partnerships, especially those in urban areas, should explore ways of maximising the use of available green space for promoting health and wellbeing among all groups and communities.</a:t>
            </a:r>
          </a:p>
          <a:p>
            <a:pPr marL="0" indent="0">
              <a:buNone/>
            </a:pPr>
            <a:endParaRPr lang="en-GB" dirty="0"/>
          </a:p>
          <a:p>
            <a:pPr marL="0" indent="0">
              <a:buNone/>
            </a:pPr>
            <a:r>
              <a:rPr lang="en-GB" dirty="0"/>
              <a:t>Local strategic partnerships should explore how best to develop and maintain the public health and economic benefits of green spaces, particularly in urban areas.</a:t>
            </a:r>
          </a:p>
          <a:p>
            <a:pPr marL="0" indent="0">
              <a:buNone/>
            </a:pPr>
            <a:endParaRPr lang="en-GB" dirty="0"/>
          </a:p>
          <a:p>
            <a:pPr marL="0" indent="0">
              <a:buNone/>
            </a:pPr>
            <a:r>
              <a:rPr lang="en-GB" dirty="0"/>
              <a:t>GPs should make more use of alternatives to medication for mental illness, including advice to spend time and exercise in green spaces.</a:t>
            </a:r>
          </a:p>
          <a:p>
            <a:pPr marL="0" indent="0">
              <a:buNone/>
            </a:pPr>
            <a:endParaRPr lang="en-GB" dirty="0"/>
          </a:p>
          <a:p>
            <a:pPr marL="0" indent="0">
              <a:buNone/>
            </a:pPr>
            <a:r>
              <a:rPr lang="en-GB" dirty="0"/>
              <a:t>Exercise prescription schemes in general practice should encourage and incorporate physical activity in green spaces.</a:t>
            </a:r>
          </a:p>
          <a:p>
            <a:pPr marL="0" indent="0">
              <a:buNone/>
            </a:pPr>
            <a:endParaRPr lang="en-GB" dirty="0"/>
          </a:p>
        </p:txBody>
      </p:sp>
    </p:spTree>
    <p:extLst>
      <p:ext uri="{BB962C8B-B14F-4D97-AF65-F5344CB8AC3E}">
        <p14:creationId xmlns:p14="http://schemas.microsoft.com/office/powerpoint/2010/main" val="1113239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E3ECC-C8E4-7CA2-0DAA-CC3EFC2502F3}"/>
              </a:ext>
            </a:extLst>
          </p:cNvPr>
          <p:cNvSpPr>
            <a:spLocks noGrp="1"/>
          </p:cNvSpPr>
          <p:nvPr>
            <p:ph type="title"/>
          </p:nvPr>
        </p:nvSpPr>
        <p:spPr/>
        <p:txBody>
          <a:bodyPr>
            <a:normAutofit/>
          </a:bodyPr>
          <a:lstStyle/>
          <a:p>
            <a:pPr algn="ctr"/>
            <a:r>
              <a:rPr lang="en-GB" sz="3200" dirty="0">
                <a:solidFill>
                  <a:srgbClr val="0070C0"/>
                </a:solidFill>
              </a:rPr>
              <a:t>Great Outdoors: How Our Natural Health Service Uses Green Space To Improve Wellbeing</a:t>
            </a:r>
          </a:p>
        </p:txBody>
      </p:sp>
      <p:sp>
        <p:nvSpPr>
          <p:cNvPr id="3" name="Content Placeholder 2">
            <a:extLst>
              <a:ext uri="{FF2B5EF4-FFF2-40B4-BE49-F238E27FC236}">
                <a16:creationId xmlns:a16="http://schemas.microsoft.com/office/drawing/2014/main" id="{7E58806C-9893-66C6-0227-E8A79FDA00DD}"/>
              </a:ext>
            </a:extLst>
          </p:cNvPr>
          <p:cNvSpPr>
            <a:spLocks noGrp="1"/>
          </p:cNvSpPr>
          <p:nvPr>
            <p:ph idx="1"/>
          </p:nvPr>
        </p:nvSpPr>
        <p:spPr>
          <a:xfrm>
            <a:off x="454395" y="1825625"/>
            <a:ext cx="10899405" cy="4351338"/>
          </a:xfrm>
        </p:spPr>
        <p:txBody>
          <a:bodyPr>
            <a:normAutofit fontScale="85000" lnSpcReduction="20000"/>
          </a:bodyPr>
          <a:lstStyle/>
          <a:p>
            <a:pPr marL="0" indent="0">
              <a:buNone/>
            </a:pPr>
            <a:r>
              <a:rPr lang="en-GB" dirty="0"/>
              <a:t>Programmes, such as Walking for Health and others, which encourage physical activity in green spaces and natural environments should continue to be fully supported.</a:t>
            </a:r>
          </a:p>
          <a:p>
            <a:pPr marL="0" indent="0">
              <a:buNone/>
            </a:pPr>
            <a:endParaRPr lang="en-GB" dirty="0"/>
          </a:p>
          <a:p>
            <a:pPr marL="0" indent="0">
              <a:buNone/>
            </a:pPr>
            <a:r>
              <a:rPr lang="en-GB" dirty="0"/>
              <a:t>Primary care organisations should consider how to support programmes which encourage contact with green spaces as an adjunct to treatment options within mental health. </a:t>
            </a:r>
          </a:p>
          <a:p>
            <a:pPr marL="0" indent="0">
              <a:buNone/>
            </a:pPr>
            <a:endParaRPr lang="en-GB" dirty="0"/>
          </a:p>
          <a:p>
            <a:pPr marL="0" indent="0">
              <a:buNone/>
            </a:pPr>
            <a:r>
              <a:rPr lang="en-GB" dirty="0"/>
              <a:t>Major research-funding bodies should specifically commission research on the potential role and cost-effectiveness of green spaces in preventing mental and physical ill-health and reducing health inequalities.</a:t>
            </a:r>
          </a:p>
          <a:p>
            <a:pPr marL="0" indent="0">
              <a:buNone/>
            </a:pPr>
            <a:endParaRPr lang="en-GB" dirty="0"/>
          </a:p>
          <a:p>
            <a:pPr marL="0" indent="0">
              <a:buNone/>
            </a:pPr>
            <a:r>
              <a:rPr lang="en-GB" dirty="0"/>
              <a:t>Government should create a central web-based resource to collate evidence from across the range</a:t>
            </a:r>
          </a:p>
        </p:txBody>
      </p:sp>
      <p:sp>
        <p:nvSpPr>
          <p:cNvPr id="5" name="TextBox 4">
            <a:extLst>
              <a:ext uri="{FF2B5EF4-FFF2-40B4-BE49-F238E27FC236}">
                <a16:creationId xmlns:a16="http://schemas.microsoft.com/office/drawing/2014/main" id="{C72590A2-F935-1530-FDAA-0E61BF195C56}"/>
              </a:ext>
            </a:extLst>
          </p:cNvPr>
          <p:cNvSpPr txBox="1"/>
          <p:nvPr/>
        </p:nvSpPr>
        <p:spPr>
          <a:xfrm>
            <a:off x="747508" y="6218939"/>
            <a:ext cx="10225291" cy="369332"/>
          </a:xfrm>
          <a:prstGeom prst="rect">
            <a:avLst/>
          </a:prstGeom>
          <a:noFill/>
        </p:spPr>
        <p:txBody>
          <a:bodyPr wrap="square">
            <a:spAutoFit/>
          </a:bodyPr>
          <a:lstStyle/>
          <a:p>
            <a:pPr algn="ctr"/>
            <a:r>
              <a:rPr lang="en-GB" dirty="0">
                <a:hlinkClick r:id="rId2"/>
              </a:rPr>
              <a:t>https://www.fph.org.uk/media/1433/r_great_outdoors.pdf</a:t>
            </a:r>
            <a:r>
              <a:rPr lang="en-GB" dirty="0"/>
              <a:t> </a:t>
            </a:r>
          </a:p>
        </p:txBody>
      </p:sp>
    </p:spTree>
    <p:extLst>
      <p:ext uri="{BB962C8B-B14F-4D97-AF65-F5344CB8AC3E}">
        <p14:creationId xmlns:p14="http://schemas.microsoft.com/office/powerpoint/2010/main" val="37601134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B320-B581-7D51-7986-35594580C6FB}"/>
              </a:ext>
            </a:extLst>
          </p:cNvPr>
          <p:cNvSpPr>
            <a:spLocks noGrp="1"/>
          </p:cNvSpPr>
          <p:nvPr>
            <p:ph type="title"/>
          </p:nvPr>
        </p:nvSpPr>
        <p:spPr/>
        <p:txBody>
          <a:bodyPr>
            <a:normAutofit/>
          </a:bodyPr>
          <a:lstStyle/>
          <a:p>
            <a:pPr algn="ctr"/>
            <a:r>
              <a:rPr lang="en-GB" dirty="0">
                <a:solidFill>
                  <a:srgbClr val="00B050"/>
                </a:solidFill>
              </a:rPr>
              <a:t>The Greenspace Toolkit</a:t>
            </a:r>
            <a:br>
              <a:rPr lang="en-GB" dirty="0">
                <a:solidFill>
                  <a:srgbClr val="00B050"/>
                </a:solidFill>
              </a:rPr>
            </a:br>
            <a:r>
              <a:rPr lang="en-GB" dirty="0">
                <a:solidFill>
                  <a:srgbClr val="00B050"/>
                </a:solidFill>
              </a:rPr>
              <a:t>Green Flag Award</a:t>
            </a:r>
          </a:p>
        </p:txBody>
      </p:sp>
      <p:sp>
        <p:nvSpPr>
          <p:cNvPr id="3" name="Content Placeholder 2">
            <a:extLst>
              <a:ext uri="{FF2B5EF4-FFF2-40B4-BE49-F238E27FC236}">
                <a16:creationId xmlns:a16="http://schemas.microsoft.com/office/drawing/2014/main" id="{84C5D05C-C0A2-D8F4-60A3-286CD04D0178}"/>
              </a:ext>
            </a:extLst>
          </p:cNvPr>
          <p:cNvSpPr>
            <a:spLocks noGrp="1"/>
          </p:cNvSpPr>
          <p:nvPr>
            <p:ph idx="1"/>
          </p:nvPr>
        </p:nvSpPr>
        <p:spPr>
          <a:xfrm>
            <a:off x="387077" y="2061237"/>
            <a:ext cx="10966723" cy="3587847"/>
          </a:xfrm>
        </p:spPr>
        <p:txBody>
          <a:bodyPr/>
          <a:lstStyle/>
          <a:p>
            <a:pPr marL="0" indent="0">
              <a:buNone/>
            </a:pPr>
            <a:r>
              <a:rPr lang="en-GB" dirty="0"/>
              <a:t>A Practical Guide to Assessing the Resource and Implementing Local Standards for Accessible Natural Greenspace Provision in Welsh towns and cities.</a:t>
            </a:r>
          </a:p>
          <a:p>
            <a:pPr marL="0" indent="0">
              <a:buNone/>
            </a:pPr>
            <a:endParaRPr lang="en-GB" dirty="0"/>
          </a:p>
          <a:p>
            <a:pPr marL="0" indent="0">
              <a:buNone/>
            </a:pPr>
            <a:r>
              <a:rPr lang="en-GB" dirty="0">
                <a:solidFill>
                  <a:srgbClr val="FF0000"/>
                </a:solidFill>
              </a:rPr>
              <a:t>Everyone should live within 300m of their nearest natural greenspace. This is about a six-minute walk. Ideally green spaces should be 0.25ha or larger. Provision should be made for at least 2ha of accessible natural greenspace per 1000 population.</a:t>
            </a:r>
          </a:p>
        </p:txBody>
      </p:sp>
      <p:sp>
        <p:nvSpPr>
          <p:cNvPr id="5" name="TextBox 4">
            <a:extLst>
              <a:ext uri="{FF2B5EF4-FFF2-40B4-BE49-F238E27FC236}">
                <a16:creationId xmlns:a16="http://schemas.microsoft.com/office/drawing/2014/main" id="{2C4B6DFF-F8FD-15ED-6F46-AD507100BD4D}"/>
              </a:ext>
            </a:extLst>
          </p:cNvPr>
          <p:cNvSpPr txBox="1"/>
          <p:nvPr/>
        </p:nvSpPr>
        <p:spPr>
          <a:xfrm>
            <a:off x="2343734" y="6127234"/>
            <a:ext cx="7504532" cy="369332"/>
          </a:xfrm>
          <a:prstGeom prst="rect">
            <a:avLst/>
          </a:prstGeom>
          <a:noFill/>
        </p:spPr>
        <p:txBody>
          <a:bodyPr wrap="square">
            <a:spAutoFit/>
          </a:bodyPr>
          <a:lstStyle/>
          <a:p>
            <a:r>
              <a:rPr lang="en-GB" dirty="0">
                <a:hlinkClick r:id="rId2"/>
              </a:rPr>
              <a:t>https://www.greenflagaward.org/resources-research/greenspace-toolkit/</a:t>
            </a:r>
            <a:r>
              <a:rPr lang="en-GB" dirty="0"/>
              <a:t>? </a:t>
            </a:r>
          </a:p>
        </p:txBody>
      </p:sp>
    </p:spTree>
    <p:extLst>
      <p:ext uri="{BB962C8B-B14F-4D97-AF65-F5344CB8AC3E}">
        <p14:creationId xmlns:p14="http://schemas.microsoft.com/office/powerpoint/2010/main" val="1519609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12E7-4EF1-0864-4FE6-1B1CFC261953}"/>
              </a:ext>
            </a:extLst>
          </p:cNvPr>
          <p:cNvSpPr>
            <a:spLocks noGrp="1"/>
          </p:cNvSpPr>
          <p:nvPr>
            <p:ph type="title"/>
          </p:nvPr>
        </p:nvSpPr>
        <p:spPr/>
        <p:txBody>
          <a:bodyPr/>
          <a:lstStyle/>
          <a:p>
            <a:pPr algn="ctr"/>
            <a:r>
              <a:rPr lang="en-GB" dirty="0"/>
              <a:t>Spaces Identification</a:t>
            </a:r>
          </a:p>
        </p:txBody>
      </p:sp>
      <p:sp>
        <p:nvSpPr>
          <p:cNvPr id="3" name="Content Placeholder 2">
            <a:extLst>
              <a:ext uri="{FF2B5EF4-FFF2-40B4-BE49-F238E27FC236}">
                <a16:creationId xmlns:a16="http://schemas.microsoft.com/office/drawing/2014/main" id="{862C8321-FE7C-95AD-06EA-C7C8B1A5C370}"/>
              </a:ext>
            </a:extLst>
          </p:cNvPr>
          <p:cNvSpPr>
            <a:spLocks noGrp="1"/>
          </p:cNvSpPr>
          <p:nvPr>
            <p:ph idx="1"/>
          </p:nvPr>
        </p:nvSpPr>
        <p:spPr>
          <a:xfrm>
            <a:off x="625027" y="1690688"/>
            <a:ext cx="6555537" cy="4351338"/>
          </a:xfrm>
        </p:spPr>
        <p:txBody>
          <a:bodyPr>
            <a:normAutofit fontScale="85000" lnSpcReduction="20000"/>
          </a:bodyPr>
          <a:lstStyle/>
          <a:p>
            <a:pPr marL="0" indent="0">
              <a:buNone/>
            </a:pPr>
            <a:r>
              <a:rPr lang="en-GB" dirty="0"/>
              <a:t>Parks and gardens</a:t>
            </a:r>
          </a:p>
          <a:p>
            <a:pPr marL="0" indent="0">
              <a:buNone/>
            </a:pPr>
            <a:r>
              <a:rPr lang="en-GB" dirty="0"/>
              <a:t>Natural and semi-natural urban greenspaces</a:t>
            </a:r>
          </a:p>
          <a:p>
            <a:pPr marL="0" indent="0">
              <a:buNone/>
            </a:pPr>
            <a:r>
              <a:rPr lang="en-GB" dirty="0"/>
              <a:t>Green corridors</a:t>
            </a:r>
          </a:p>
          <a:p>
            <a:pPr marL="0" indent="0">
              <a:buNone/>
            </a:pPr>
            <a:r>
              <a:rPr lang="en-GB" dirty="0"/>
              <a:t>Outdoor sports facilities </a:t>
            </a:r>
          </a:p>
          <a:p>
            <a:pPr marL="0" indent="0">
              <a:buNone/>
            </a:pPr>
            <a:r>
              <a:rPr lang="en-GB" dirty="0"/>
              <a:t>Amenity greenspace </a:t>
            </a:r>
          </a:p>
          <a:p>
            <a:pPr marL="0" indent="0">
              <a:buNone/>
            </a:pPr>
            <a:r>
              <a:rPr lang="en-GB" dirty="0"/>
              <a:t>Provision for children and young people </a:t>
            </a:r>
          </a:p>
          <a:p>
            <a:pPr marL="0" indent="0">
              <a:buNone/>
            </a:pPr>
            <a:r>
              <a:rPr lang="en-GB" dirty="0"/>
              <a:t>Allotments, community gardens and urban farms </a:t>
            </a:r>
          </a:p>
          <a:p>
            <a:pPr marL="0" indent="0">
              <a:buNone/>
            </a:pPr>
            <a:r>
              <a:rPr lang="en-GB" dirty="0"/>
              <a:t>Cemeteries and churchyards</a:t>
            </a:r>
          </a:p>
          <a:p>
            <a:pPr marL="0" indent="0">
              <a:buNone/>
            </a:pPr>
            <a:r>
              <a:rPr lang="en-GB" dirty="0"/>
              <a:t>Accessible areas of countryside in the urban fringe Civic spaces </a:t>
            </a:r>
          </a:p>
          <a:p>
            <a:pPr marL="0" indent="0">
              <a:buNone/>
            </a:pPr>
            <a:r>
              <a:rPr lang="en-GB" dirty="0"/>
              <a:t>Water</a:t>
            </a:r>
          </a:p>
        </p:txBody>
      </p:sp>
      <p:pic>
        <p:nvPicPr>
          <p:cNvPr id="5" name="Picture 4">
            <a:extLst>
              <a:ext uri="{FF2B5EF4-FFF2-40B4-BE49-F238E27FC236}">
                <a16:creationId xmlns:a16="http://schemas.microsoft.com/office/drawing/2014/main" id="{98C95CC7-BAA0-AC67-347F-0AC8447EEA2E}"/>
              </a:ext>
            </a:extLst>
          </p:cNvPr>
          <p:cNvPicPr>
            <a:picLocks noChangeAspect="1"/>
          </p:cNvPicPr>
          <p:nvPr/>
        </p:nvPicPr>
        <p:blipFill>
          <a:blip r:embed="rId2"/>
          <a:stretch>
            <a:fillRect/>
          </a:stretch>
        </p:blipFill>
        <p:spPr>
          <a:xfrm>
            <a:off x="7113244" y="1289810"/>
            <a:ext cx="4858101" cy="5471376"/>
          </a:xfrm>
          <a:prstGeom prst="rect">
            <a:avLst/>
          </a:prstGeom>
        </p:spPr>
      </p:pic>
    </p:spTree>
    <p:extLst>
      <p:ext uri="{BB962C8B-B14F-4D97-AF65-F5344CB8AC3E}">
        <p14:creationId xmlns:p14="http://schemas.microsoft.com/office/powerpoint/2010/main" val="25337971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F67DD-40B3-CA36-59D3-3A6BACAE7BE5}"/>
              </a:ext>
            </a:extLst>
          </p:cNvPr>
          <p:cNvSpPr>
            <a:spLocks noGrp="1"/>
          </p:cNvSpPr>
          <p:nvPr>
            <p:ph type="title"/>
          </p:nvPr>
        </p:nvSpPr>
        <p:spPr>
          <a:xfrm>
            <a:off x="745331" y="243683"/>
            <a:ext cx="10515600" cy="699294"/>
          </a:xfrm>
        </p:spPr>
        <p:txBody>
          <a:bodyPr/>
          <a:lstStyle/>
          <a:p>
            <a:pPr algn="ctr"/>
            <a:r>
              <a:rPr lang="en-GB" dirty="0"/>
              <a:t>Opportunities and Issues</a:t>
            </a:r>
          </a:p>
        </p:txBody>
      </p:sp>
      <p:sp>
        <p:nvSpPr>
          <p:cNvPr id="3" name="Content Placeholder 2">
            <a:extLst>
              <a:ext uri="{FF2B5EF4-FFF2-40B4-BE49-F238E27FC236}">
                <a16:creationId xmlns:a16="http://schemas.microsoft.com/office/drawing/2014/main" id="{5B3C1DB0-2924-9BA4-C98A-399DFCC10F81}"/>
              </a:ext>
            </a:extLst>
          </p:cNvPr>
          <p:cNvSpPr>
            <a:spLocks noGrp="1"/>
          </p:cNvSpPr>
          <p:nvPr>
            <p:ph idx="1"/>
          </p:nvPr>
        </p:nvSpPr>
        <p:spPr>
          <a:xfrm>
            <a:off x="816431" y="3988143"/>
            <a:ext cx="7094079" cy="2748414"/>
          </a:xfrm>
        </p:spPr>
        <p:txBody>
          <a:bodyPr>
            <a:normAutofit fontScale="70000" lnSpcReduction="20000"/>
          </a:bodyPr>
          <a:lstStyle/>
          <a:p>
            <a:pPr marL="0" indent="0">
              <a:buNone/>
            </a:pPr>
            <a:r>
              <a:rPr lang="en-GB" dirty="0"/>
              <a:t>Right of access &amp; accessibility</a:t>
            </a:r>
          </a:p>
          <a:p>
            <a:pPr marL="0" indent="0">
              <a:buNone/>
            </a:pPr>
            <a:r>
              <a:rPr lang="en-GB" dirty="0"/>
              <a:t>Transport / parking </a:t>
            </a:r>
          </a:p>
          <a:p>
            <a:pPr marL="0" indent="0">
              <a:buNone/>
            </a:pPr>
            <a:r>
              <a:rPr lang="en-GB" dirty="0"/>
              <a:t>Provision of amenities</a:t>
            </a:r>
          </a:p>
          <a:p>
            <a:pPr marL="0" indent="0">
              <a:buNone/>
            </a:pPr>
            <a:r>
              <a:rPr lang="en-GB" dirty="0"/>
              <a:t>Addressing safety concerns</a:t>
            </a:r>
          </a:p>
          <a:p>
            <a:pPr marL="0" indent="0">
              <a:buNone/>
            </a:pPr>
            <a:r>
              <a:rPr lang="en-GB" dirty="0"/>
              <a:t>National Policy</a:t>
            </a:r>
          </a:p>
          <a:p>
            <a:pPr marL="0" indent="0">
              <a:buNone/>
            </a:pPr>
            <a:r>
              <a:rPr lang="en-GB" dirty="0"/>
              <a:t>Conflicting policy / rights</a:t>
            </a:r>
          </a:p>
          <a:p>
            <a:pPr marL="0" indent="0">
              <a:buNone/>
            </a:pPr>
            <a:r>
              <a:rPr lang="en-GB" dirty="0"/>
              <a:t>Financial</a:t>
            </a:r>
          </a:p>
          <a:p>
            <a:pPr marL="0" indent="0">
              <a:buNone/>
            </a:pPr>
            <a:r>
              <a:rPr lang="en-GB" dirty="0"/>
              <a:t>Ownership / land blocking </a:t>
            </a:r>
          </a:p>
          <a:p>
            <a:pPr marL="0" indent="0">
              <a:buNone/>
            </a:pPr>
            <a:endParaRPr lang="en-GB" dirty="0"/>
          </a:p>
        </p:txBody>
      </p:sp>
      <p:pic>
        <p:nvPicPr>
          <p:cNvPr id="5" name="Picture 4">
            <a:extLst>
              <a:ext uri="{FF2B5EF4-FFF2-40B4-BE49-F238E27FC236}">
                <a16:creationId xmlns:a16="http://schemas.microsoft.com/office/drawing/2014/main" id="{38BED0D5-ACED-D3B4-6616-BB7EF8B26F6F}"/>
              </a:ext>
            </a:extLst>
          </p:cNvPr>
          <p:cNvPicPr>
            <a:picLocks noChangeAspect="1"/>
          </p:cNvPicPr>
          <p:nvPr/>
        </p:nvPicPr>
        <p:blipFill>
          <a:blip r:embed="rId2"/>
          <a:stretch>
            <a:fillRect/>
          </a:stretch>
        </p:blipFill>
        <p:spPr>
          <a:xfrm>
            <a:off x="578563" y="957110"/>
            <a:ext cx="5944081" cy="2832470"/>
          </a:xfrm>
          <a:prstGeom prst="rect">
            <a:avLst/>
          </a:prstGeom>
        </p:spPr>
      </p:pic>
      <p:pic>
        <p:nvPicPr>
          <p:cNvPr id="7" name="Picture 6">
            <a:extLst>
              <a:ext uri="{FF2B5EF4-FFF2-40B4-BE49-F238E27FC236}">
                <a16:creationId xmlns:a16="http://schemas.microsoft.com/office/drawing/2014/main" id="{0939E4F8-11FF-FD62-7C54-169B59F0B3EB}"/>
              </a:ext>
            </a:extLst>
          </p:cNvPr>
          <p:cNvPicPr>
            <a:picLocks noChangeAspect="1"/>
          </p:cNvPicPr>
          <p:nvPr/>
        </p:nvPicPr>
        <p:blipFill>
          <a:blip r:embed="rId3"/>
          <a:stretch>
            <a:fillRect/>
          </a:stretch>
        </p:blipFill>
        <p:spPr>
          <a:xfrm>
            <a:off x="6813412" y="2557775"/>
            <a:ext cx="4896533" cy="3743847"/>
          </a:xfrm>
          <a:prstGeom prst="rect">
            <a:avLst/>
          </a:prstGeom>
        </p:spPr>
      </p:pic>
    </p:spTree>
    <p:extLst>
      <p:ext uri="{BB962C8B-B14F-4D97-AF65-F5344CB8AC3E}">
        <p14:creationId xmlns:p14="http://schemas.microsoft.com/office/powerpoint/2010/main" val="16236012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6EB3D-0F2D-671D-CD74-8E18B1886379}"/>
              </a:ext>
            </a:extLst>
          </p:cNvPr>
          <p:cNvSpPr>
            <a:spLocks noGrp="1"/>
          </p:cNvSpPr>
          <p:nvPr>
            <p:ph type="title"/>
          </p:nvPr>
        </p:nvSpPr>
        <p:spPr>
          <a:xfrm>
            <a:off x="4979193" y="215106"/>
            <a:ext cx="6803231" cy="1325563"/>
          </a:xfrm>
        </p:spPr>
        <p:txBody>
          <a:bodyPr/>
          <a:lstStyle/>
          <a:p>
            <a:pPr algn="ctr"/>
            <a:r>
              <a:rPr lang="en-GB" dirty="0"/>
              <a:t>Reduce Alcohol</a:t>
            </a:r>
          </a:p>
        </p:txBody>
      </p:sp>
      <p:pic>
        <p:nvPicPr>
          <p:cNvPr id="7" name="Picture 6">
            <a:extLst>
              <a:ext uri="{FF2B5EF4-FFF2-40B4-BE49-F238E27FC236}">
                <a16:creationId xmlns:a16="http://schemas.microsoft.com/office/drawing/2014/main" id="{483B90D2-0B4B-586B-EF26-44CCC0A3C8E8}"/>
              </a:ext>
            </a:extLst>
          </p:cNvPr>
          <p:cNvPicPr>
            <a:picLocks noChangeAspect="1"/>
          </p:cNvPicPr>
          <p:nvPr/>
        </p:nvPicPr>
        <p:blipFill>
          <a:blip r:embed="rId2"/>
          <a:stretch>
            <a:fillRect/>
          </a:stretch>
        </p:blipFill>
        <p:spPr>
          <a:xfrm>
            <a:off x="5631691" y="1540669"/>
            <a:ext cx="6222171" cy="4493178"/>
          </a:xfrm>
          <a:prstGeom prst="rect">
            <a:avLst/>
          </a:prstGeom>
        </p:spPr>
      </p:pic>
      <p:pic>
        <p:nvPicPr>
          <p:cNvPr id="9" name="Picture 8">
            <a:extLst>
              <a:ext uri="{FF2B5EF4-FFF2-40B4-BE49-F238E27FC236}">
                <a16:creationId xmlns:a16="http://schemas.microsoft.com/office/drawing/2014/main" id="{18F76D62-08C7-01A0-055C-079501A15E19}"/>
              </a:ext>
            </a:extLst>
          </p:cNvPr>
          <p:cNvPicPr>
            <a:picLocks noChangeAspect="1"/>
          </p:cNvPicPr>
          <p:nvPr/>
        </p:nvPicPr>
        <p:blipFill>
          <a:blip r:embed="rId3"/>
          <a:stretch>
            <a:fillRect/>
          </a:stretch>
        </p:blipFill>
        <p:spPr>
          <a:xfrm>
            <a:off x="207583" y="0"/>
            <a:ext cx="5090283" cy="6858000"/>
          </a:xfrm>
          <a:prstGeom prst="rect">
            <a:avLst/>
          </a:prstGeom>
        </p:spPr>
      </p:pic>
    </p:spTree>
    <p:extLst>
      <p:ext uri="{BB962C8B-B14F-4D97-AF65-F5344CB8AC3E}">
        <p14:creationId xmlns:p14="http://schemas.microsoft.com/office/powerpoint/2010/main" val="27778291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A373B-CB0B-0B6C-92FC-4EAEA0A7BAE6}"/>
              </a:ext>
            </a:extLst>
          </p:cNvPr>
          <p:cNvSpPr>
            <a:spLocks noGrp="1"/>
          </p:cNvSpPr>
          <p:nvPr>
            <p:ph type="title"/>
          </p:nvPr>
        </p:nvSpPr>
        <p:spPr>
          <a:xfrm>
            <a:off x="838200" y="365125"/>
            <a:ext cx="10515600" cy="981231"/>
          </a:xfrm>
        </p:spPr>
        <p:txBody>
          <a:bodyPr/>
          <a:lstStyle/>
          <a:p>
            <a:pPr algn="ctr"/>
            <a:r>
              <a:rPr lang="en-GB" dirty="0"/>
              <a:t>Stop Smoking</a:t>
            </a:r>
          </a:p>
        </p:txBody>
      </p:sp>
      <p:pic>
        <p:nvPicPr>
          <p:cNvPr id="9218" name="Picture 2" descr="Health matters: smoking and mental health - GOV.UK">
            <a:extLst>
              <a:ext uri="{FF2B5EF4-FFF2-40B4-BE49-F238E27FC236}">
                <a16:creationId xmlns:a16="http://schemas.microsoft.com/office/drawing/2014/main" id="{A526EC37-B7DA-BEC0-74F3-7524323849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150" y="1561965"/>
            <a:ext cx="5457650" cy="363843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Going smokefree; why the new age of sale proposal for smoking is good news  for mental health | Mental Health Foundation">
            <a:extLst>
              <a:ext uri="{FF2B5EF4-FFF2-40B4-BE49-F238E27FC236}">
                <a16:creationId xmlns:a16="http://schemas.microsoft.com/office/drawing/2014/main" id="{5659FE23-D73E-DBD8-A9D4-81756F407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5226" y="1144453"/>
            <a:ext cx="3991238" cy="22845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274C50F-D9F0-B2D6-DFA0-010B9A165924}"/>
              </a:ext>
            </a:extLst>
          </p:cNvPr>
          <p:cNvSpPr txBox="1"/>
          <p:nvPr/>
        </p:nvSpPr>
        <p:spPr>
          <a:xfrm>
            <a:off x="6096936" y="3941354"/>
            <a:ext cx="6095064" cy="3416320"/>
          </a:xfrm>
          <a:prstGeom prst="rect">
            <a:avLst/>
          </a:prstGeom>
          <a:noFill/>
        </p:spPr>
        <p:txBody>
          <a:bodyPr wrap="square">
            <a:spAutoFit/>
          </a:bodyPr>
          <a:lstStyle/>
          <a:p>
            <a:pPr algn="l"/>
            <a:r>
              <a:rPr lang="en-GB" b="0" i="0" u="sng" strike="noStrike" dirty="0">
                <a:effectLst/>
                <a:latin typeface="arial" panose="020B0604020202020204" pitchFamily="34" charset="0"/>
                <a:hlinkClick r:id="rId4"/>
              </a:rPr>
              <a:t>Tips From Former Smokers | CDC</a:t>
            </a:r>
          </a:p>
          <a:p>
            <a:endParaRPr lang="en-GB" dirty="0">
              <a:solidFill>
                <a:srgbClr val="040C28"/>
              </a:solidFill>
              <a:latin typeface="Google Sans"/>
            </a:endParaRPr>
          </a:p>
          <a:p>
            <a:r>
              <a:rPr lang="en-GB" b="0" i="0" u="none" strike="noStrike" dirty="0">
                <a:effectLst/>
                <a:latin typeface="arial" panose="020B0604020202020204" pitchFamily="34" charset="0"/>
                <a:hlinkClick r:id="rId5"/>
              </a:rPr>
              <a:t>Action on Smoking and Health – ASH</a:t>
            </a:r>
          </a:p>
          <a:p>
            <a:endParaRPr lang="en-GB" dirty="0">
              <a:latin typeface="arial" panose="020B0604020202020204" pitchFamily="34" charset="0"/>
              <a:hlinkClick r:id="rId5"/>
            </a:endParaRPr>
          </a:p>
          <a:p>
            <a:r>
              <a:rPr lang="en-GB" b="0" i="0" u="none" strike="noStrike" dirty="0">
                <a:effectLst/>
                <a:latin typeface="arial" panose="020B0604020202020204" pitchFamily="34" charset="0"/>
                <a:hlinkClick r:id="rId6"/>
              </a:rPr>
              <a:t>Better Health Quit Smoking - Campaign Resource Centre</a:t>
            </a:r>
          </a:p>
          <a:p>
            <a:endParaRPr lang="en-GB" b="0" i="0" u="none" strike="noStrike" dirty="0">
              <a:effectLst/>
              <a:latin typeface="arial" panose="020B0604020202020204" pitchFamily="34" charset="0"/>
              <a:hlinkClick r:id="rId5"/>
            </a:endParaRPr>
          </a:p>
          <a:p>
            <a:r>
              <a:rPr lang="en-GB" b="0" i="0" u="none" strike="noStrike" dirty="0">
                <a:effectLst/>
                <a:latin typeface="arial" panose="020B0604020202020204" pitchFamily="34" charset="0"/>
                <a:hlinkClick r:id="rId7"/>
              </a:rPr>
              <a:t>Smokefree UK</a:t>
            </a:r>
          </a:p>
          <a:p>
            <a:endParaRPr lang="en-GB" dirty="0">
              <a:latin typeface="arial" panose="020B0604020202020204" pitchFamily="34" charset="0"/>
              <a:hlinkClick r:id="rId7"/>
            </a:endParaRPr>
          </a:p>
          <a:p>
            <a:r>
              <a:rPr lang="en-GB" b="0" i="0" u="sng" dirty="0">
                <a:effectLst/>
                <a:latin typeface="arial" panose="020B0604020202020204" pitchFamily="34" charset="0"/>
                <a:hlinkClick r:id="rId8"/>
              </a:rPr>
              <a:t>Smokefree Generation</a:t>
            </a:r>
          </a:p>
          <a:p>
            <a:endParaRPr lang="en-GB" b="0" i="0" u="none" strike="noStrike" dirty="0">
              <a:effectLst/>
              <a:latin typeface="arial" panose="020B0604020202020204" pitchFamily="34" charset="0"/>
              <a:hlinkClick r:id="rId7"/>
            </a:endParaRPr>
          </a:p>
          <a:p>
            <a:endParaRPr lang="en-GB" b="0" i="0" u="none" strike="noStrike" dirty="0">
              <a:effectLst/>
              <a:latin typeface="arial" panose="020B0604020202020204" pitchFamily="34" charset="0"/>
              <a:hlinkClick r:id="rId5"/>
            </a:endParaRPr>
          </a:p>
          <a:p>
            <a:endParaRPr lang="en-GB" dirty="0"/>
          </a:p>
        </p:txBody>
      </p:sp>
    </p:spTree>
    <p:extLst>
      <p:ext uri="{BB962C8B-B14F-4D97-AF65-F5344CB8AC3E}">
        <p14:creationId xmlns:p14="http://schemas.microsoft.com/office/powerpoint/2010/main" val="16174689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5F443-444C-054B-9D70-462108CA386E}"/>
              </a:ext>
            </a:extLst>
          </p:cNvPr>
          <p:cNvSpPr>
            <a:spLocks noGrp="1"/>
          </p:cNvSpPr>
          <p:nvPr>
            <p:ph type="title"/>
          </p:nvPr>
        </p:nvSpPr>
        <p:spPr>
          <a:xfrm>
            <a:off x="838200" y="365126"/>
            <a:ext cx="10515600" cy="684478"/>
          </a:xfrm>
        </p:spPr>
        <p:txBody>
          <a:bodyPr>
            <a:normAutofit fontScale="90000"/>
          </a:bodyPr>
          <a:lstStyle/>
          <a:p>
            <a:pPr algn="ctr"/>
            <a:r>
              <a:rPr lang="en-GB" dirty="0"/>
              <a:t>Social Interactions</a:t>
            </a:r>
          </a:p>
        </p:txBody>
      </p:sp>
      <p:pic>
        <p:nvPicPr>
          <p:cNvPr id="8194" name="Picture 2" descr="How to cope with feeling lonely and depressed - Priory">
            <a:extLst>
              <a:ext uri="{FF2B5EF4-FFF2-40B4-BE49-F238E27FC236}">
                <a16:creationId xmlns:a16="http://schemas.microsoft.com/office/drawing/2014/main" id="{E7831556-6C1E-A1CE-A415-C2760D8906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0156" y="1430270"/>
            <a:ext cx="4181151" cy="3029108"/>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ighting Loneliness - We're Stronger Together | HeadsUpGuys">
            <a:extLst>
              <a:ext uri="{FF2B5EF4-FFF2-40B4-BE49-F238E27FC236}">
                <a16:creationId xmlns:a16="http://schemas.microsoft.com/office/drawing/2014/main" id="{7DFFB6B1-3E6B-9B04-FDC3-A94C7130E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290" y="1123890"/>
            <a:ext cx="2941793" cy="201909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Loneliness: Causes, Effects, and How to Cope | Thriveworks">
            <a:extLst>
              <a:ext uri="{FF2B5EF4-FFF2-40B4-BE49-F238E27FC236}">
                <a16:creationId xmlns:a16="http://schemas.microsoft.com/office/drawing/2014/main" id="{1B37B8DA-CA35-E70A-BA7F-A6AE694C51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508" y="3479407"/>
            <a:ext cx="2848575" cy="28485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F3351E-3342-1ADD-6774-C53073F143B6}"/>
              </a:ext>
            </a:extLst>
          </p:cNvPr>
          <p:cNvSpPr txBox="1"/>
          <p:nvPr/>
        </p:nvSpPr>
        <p:spPr>
          <a:xfrm>
            <a:off x="3480753" y="5903840"/>
            <a:ext cx="6999646" cy="646331"/>
          </a:xfrm>
          <a:prstGeom prst="rect">
            <a:avLst/>
          </a:prstGeom>
          <a:noFill/>
        </p:spPr>
        <p:txBody>
          <a:bodyPr wrap="square">
            <a:spAutoFit/>
          </a:bodyPr>
          <a:lstStyle/>
          <a:p>
            <a:r>
              <a:rPr lang="en-GB" b="0" i="0" dirty="0">
                <a:solidFill>
                  <a:srgbClr val="070707"/>
                </a:solidFill>
                <a:effectLst/>
                <a:latin typeface="Lato" panose="020F0502020204030203" pitchFamily="34" charset="0"/>
              </a:rPr>
              <a:t>Welsh Government’s tackling loneliness strategy – ‘Connected Communities’ – which was published in February 2020.</a:t>
            </a:r>
            <a:endParaRPr lang="en-GB" dirty="0"/>
          </a:p>
        </p:txBody>
      </p:sp>
      <p:sp>
        <p:nvSpPr>
          <p:cNvPr id="7" name="TextBox 6">
            <a:extLst>
              <a:ext uri="{FF2B5EF4-FFF2-40B4-BE49-F238E27FC236}">
                <a16:creationId xmlns:a16="http://schemas.microsoft.com/office/drawing/2014/main" id="{A9E8254C-115D-1C67-AF56-A03EA6E5A87B}"/>
              </a:ext>
            </a:extLst>
          </p:cNvPr>
          <p:cNvSpPr txBox="1"/>
          <p:nvPr/>
        </p:nvSpPr>
        <p:spPr>
          <a:xfrm>
            <a:off x="3480753" y="1430270"/>
            <a:ext cx="4708915" cy="3139321"/>
          </a:xfrm>
          <a:prstGeom prst="rect">
            <a:avLst/>
          </a:prstGeom>
          <a:noFill/>
        </p:spPr>
        <p:txBody>
          <a:bodyPr wrap="square">
            <a:spAutoFit/>
          </a:bodyPr>
          <a:lstStyle/>
          <a:p>
            <a:pPr algn="l"/>
            <a:r>
              <a:rPr lang="en-GB" b="0" i="0" dirty="0">
                <a:solidFill>
                  <a:srgbClr val="070707"/>
                </a:solidFill>
                <a:effectLst/>
                <a:latin typeface="Lato" panose="020F0502020204030203" pitchFamily="34" charset="0"/>
              </a:rPr>
              <a:t>WHO – Essential features of age friendly communities</a:t>
            </a:r>
          </a:p>
          <a:p>
            <a:pPr marL="342900" indent="-342900" algn="l">
              <a:buFont typeface="+mj-lt"/>
              <a:buAutoNum type="arabicPeriod"/>
            </a:pPr>
            <a:endParaRPr lang="en-GB" dirty="0">
              <a:solidFill>
                <a:srgbClr val="070707"/>
              </a:solidFill>
              <a:latin typeface="Lato" panose="020F0502020204030203" pitchFamily="34" charset="0"/>
            </a:endParaRPr>
          </a:p>
          <a:p>
            <a:pPr marL="342900" indent="-342900" algn="l">
              <a:buFont typeface="+mj-lt"/>
              <a:buAutoNum type="arabicPeriod"/>
            </a:pPr>
            <a:r>
              <a:rPr lang="en-GB" b="0" i="0" dirty="0">
                <a:solidFill>
                  <a:srgbClr val="070707"/>
                </a:solidFill>
                <a:effectLst/>
                <a:latin typeface="Lato" panose="020F0502020204030203" pitchFamily="34" charset="0"/>
              </a:rPr>
              <a:t>Outdoor spaces and buildings</a:t>
            </a:r>
          </a:p>
          <a:p>
            <a:pPr marL="342900" indent="-342900" algn="l">
              <a:buFont typeface="+mj-lt"/>
              <a:buAutoNum type="arabicPeriod"/>
            </a:pPr>
            <a:r>
              <a:rPr lang="en-GB" b="0" i="0" dirty="0">
                <a:solidFill>
                  <a:srgbClr val="070707"/>
                </a:solidFill>
                <a:effectLst/>
                <a:latin typeface="Lato" panose="020F0502020204030203" pitchFamily="34" charset="0"/>
              </a:rPr>
              <a:t>Transport</a:t>
            </a:r>
          </a:p>
          <a:p>
            <a:pPr marL="342900" indent="-342900" algn="l">
              <a:buFont typeface="+mj-lt"/>
              <a:buAutoNum type="arabicPeriod"/>
            </a:pPr>
            <a:r>
              <a:rPr lang="en-GB" b="0" i="0" dirty="0">
                <a:solidFill>
                  <a:srgbClr val="070707"/>
                </a:solidFill>
                <a:effectLst/>
                <a:latin typeface="Lato" panose="020F0502020204030203" pitchFamily="34" charset="0"/>
              </a:rPr>
              <a:t>Housing</a:t>
            </a:r>
          </a:p>
          <a:p>
            <a:pPr marL="342900" indent="-342900" algn="l">
              <a:buFont typeface="+mj-lt"/>
              <a:buAutoNum type="arabicPeriod"/>
            </a:pPr>
            <a:r>
              <a:rPr lang="en-GB" b="0" i="0" dirty="0">
                <a:solidFill>
                  <a:srgbClr val="070707"/>
                </a:solidFill>
                <a:effectLst/>
                <a:latin typeface="Lato" panose="020F0502020204030203" pitchFamily="34" charset="0"/>
              </a:rPr>
              <a:t>Social participation</a:t>
            </a:r>
          </a:p>
          <a:p>
            <a:pPr marL="342900" indent="-342900" algn="l">
              <a:buFont typeface="+mj-lt"/>
              <a:buAutoNum type="arabicPeriod"/>
            </a:pPr>
            <a:r>
              <a:rPr lang="en-GB" b="0" i="0" dirty="0">
                <a:solidFill>
                  <a:srgbClr val="070707"/>
                </a:solidFill>
                <a:effectLst/>
                <a:latin typeface="Lato" panose="020F0502020204030203" pitchFamily="34" charset="0"/>
              </a:rPr>
              <a:t>Respect and social inclusion</a:t>
            </a:r>
          </a:p>
          <a:p>
            <a:pPr marL="342900" indent="-342900" algn="l">
              <a:buFont typeface="+mj-lt"/>
              <a:buAutoNum type="arabicPeriod"/>
            </a:pPr>
            <a:r>
              <a:rPr lang="en-GB" b="0" i="0" dirty="0">
                <a:solidFill>
                  <a:srgbClr val="070707"/>
                </a:solidFill>
                <a:effectLst/>
                <a:latin typeface="Lato" panose="020F0502020204030203" pitchFamily="34" charset="0"/>
              </a:rPr>
              <a:t>Civic participation and employment</a:t>
            </a:r>
          </a:p>
          <a:p>
            <a:pPr marL="342900" indent="-342900" algn="l">
              <a:buFont typeface="+mj-lt"/>
              <a:buAutoNum type="arabicPeriod"/>
            </a:pPr>
            <a:r>
              <a:rPr lang="en-GB" b="0" i="0" dirty="0">
                <a:solidFill>
                  <a:srgbClr val="070707"/>
                </a:solidFill>
                <a:effectLst/>
                <a:latin typeface="Lato" panose="020F0502020204030203" pitchFamily="34" charset="0"/>
              </a:rPr>
              <a:t>Communication and information</a:t>
            </a:r>
          </a:p>
          <a:p>
            <a:pPr marL="342900" indent="-342900" algn="l">
              <a:buFont typeface="+mj-lt"/>
              <a:buAutoNum type="arabicPeriod"/>
            </a:pPr>
            <a:r>
              <a:rPr lang="en-GB" b="0" i="0" dirty="0">
                <a:solidFill>
                  <a:srgbClr val="070707"/>
                </a:solidFill>
                <a:effectLst/>
                <a:latin typeface="Lato" panose="020F0502020204030203" pitchFamily="34" charset="0"/>
              </a:rPr>
              <a:t>Community support and health services</a:t>
            </a:r>
          </a:p>
        </p:txBody>
      </p:sp>
      <p:sp>
        <p:nvSpPr>
          <p:cNvPr id="8" name="Arrow: Down 7">
            <a:extLst>
              <a:ext uri="{FF2B5EF4-FFF2-40B4-BE49-F238E27FC236}">
                <a16:creationId xmlns:a16="http://schemas.microsoft.com/office/drawing/2014/main" id="{4BB83626-7636-362A-EAE0-91265A251DBF}"/>
              </a:ext>
            </a:extLst>
          </p:cNvPr>
          <p:cNvSpPr/>
          <p:nvPr/>
        </p:nvSpPr>
        <p:spPr>
          <a:xfrm>
            <a:off x="5705183" y="4846881"/>
            <a:ext cx="390817" cy="105695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40474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DB3E3B-FBFB-2755-1104-61FB53C12257}"/>
              </a:ext>
            </a:extLst>
          </p:cNvPr>
          <p:cNvSpPr>
            <a:spLocks noGrp="1"/>
          </p:cNvSpPr>
          <p:nvPr>
            <p:ph idx="1"/>
          </p:nvPr>
        </p:nvSpPr>
        <p:spPr>
          <a:xfrm>
            <a:off x="460503" y="1253331"/>
            <a:ext cx="7346521" cy="5181128"/>
          </a:xfrm>
        </p:spPr>
        <p:txBody>
          <a:bodyPr>
            <a:normAutofit/>
          </a:bodyPr>
          <a:lstStyle/>
          <a:p>
            <a:pPr marL="0" indent="0">
              <a:buNone/>
            </a:pPr>
            <a:r>
              <a:rPr lang="en-GB" sz="2400" dirty="0"/>
              <a:t>Sounds of happiness.</a:t>
            </a:r>
          </a:p>
          <a:p>
            <a:pPr marL="0" indent="0">
              <a:buNone/>
            </a:pPr>
            <a:endParaRPr lang="en-GB" sz="2400" dirty="0"/>
          </a:p>
          <a:p>
            <a:pPr marL="0" indent="0">
              <a:buNone/>
            </a:pPr>
            <a:r>
              <a:rPr lang="en-GB" sz="2400" dirty="0"/>
              <a:t>A clear link between cognition and hearing aids.</a:t>
            </a:r>
          </a:p>
          <a:p>
            <a:pPr marL="0" indent="0">
              <a:buNone/>
            </a:pPr>
            <a:endParaRPr lang="en-GB" sz="2400" dirty="0"/>
          </a:p>
          <a:p>
            <a:pPr marL="0" indent="0" algn="l">
              <a:buNone/>
            </a:pPr>
            <a:r>
              <a:rPr lang="en-GB" sz="2400" i="0" dirty="0">
                <a:effectLst/>
              </a:rPr>
              <a:t>Hearing loss is associated with a number of serious health issues.</a:t>
            </a:r>
          </a:p>
          <a:p>
            <a:pPr marL="0" indent="0" algn="l">
              <a:buNone/>
            </a:pPr>
            <a:endParaRPr lang="en-GB" sz="2400" i="0" dirty="0">
              <a:effectLst/>
            </a:endParaRPr>
          </a:p>
          <a:p>
            <a:pPr algn="l">
              <a:buFont typeface="Arial" panose="020B0604020202020204" pitchFamily="34" charset="0"/>
              <a:buChar char="•"/>
            </a:pPr>
            <a:r>
              <a:rPr lang="en-GB" sz="1800" b="0" i="0" dirty="0">
                <a:solidFill>
                  <a:srgbClr val="454545"/>
                </a:solidFill>
                <a:effectLst/>
              </a:rPr>
              <a:t>Feelings of distress</a:t>
            </a:r>
          </a:p>
          <a:p>
            <a:pPr algn="l">
              <a:buFont typeface="Arial" panose="020B0604020202020204" pitchFamily="34" charset="0"/>
              <a:buChar char="•"/>
            </a:pPr>
            <a:r>
              <a:rPr lang="en-GB" sz="1800" b="0" i="0" dirty="0">
                <a:solidFill>
                  <a:srgbClr val="454545"/>
                </a:solidFill>
                <a:effectLst/>
              </a:rPr>
              <a:t>Depressive thoughts</a:t>
            </a:r>
          </a:p>
          <a:p>
            <a:pPr algn="l">
              <a:buFont typeface="Arial" panose="020B0604020202020204" pitchFamily="34" charset="0"/>
              <a:buChar char="•"/>
            </a:pPr>
            <a:r>
              <a:rPr lang="en-GB" sz="1800" b="0" i="0" dirty="0">
                <a:solidFill>
                  <a:srgbClr val="454545"/>
                </a:solidFill>
                <a:effectLst/>
              </a:rPr>
              <a:t>Cognitive problems</a:t>
            </a:r>
          </a:p>
          <a:p>
            <a:pPr algn="l">
              <a:buFont typeface="Arial" panose="020B0604020202020204" pitchFamily="34" charset="0"/>
              <a:buChar char="•"/>
            </a:pPr>
            <a:r>
              <a:rPr lang="en-GB" sz="1800" b="0" i="0" dirty="0">
                <a:solidFill>
                  <a:srgbClr val="454545"/>
                </a:solidFill>
                <a:effectLst/>
              </a:rPr>
              <a:t>Higher risk of falls</a:t>
            </a:r>
          </a:p>
          <a:p>
            <a:pPr marL="0" indent="0">
              <a:buNone/>
            </a:pPr>
            <a:endParaRPr lang="en-GB" dirty="0"/>
          </a:p>
        </p:txBody>
      </p:sp>
      <p:pic>
        <p:nvPicPr>
          <p:cNvPr id="5" name="Picture 4">
            <a:extLst>
              <a:ext uri="{FF2B5EF4-FFF2-40B4-BE49-F238E27FC236}">
                <a16:creationId xmlns:a16="http://schemas.microsoft.com/office/drawing/2014/main" id="{277F91E6-50B3-DDBB-A229-7807AA43226C}"/>
              </a:ext>
            </a:extLst>
          </p:cNvPr>
          <p:cNvPicPr>
            <a:picLocks noChangeAspect="1"/>
          </p:cNvPicPr>
          <p:nvPr/>
        </p:nvPicPr>
        <p:blipFill>
          <a:blip r:embed="rId2"/>
          <a:stretch>
            <a:fillRect/>
          </a:stretch>
        </p:blipFill>
        <p:spPr>
          <a:xfrm>
            <a:off x="8742535" y="0"/>
            <a:ext cx="2495898" cy="2886478"/>
          </a:xfrm>
          <a:prstGeom prst="rect">
            <a:avLst/>
          </a:prstGeom>
        </p:spPr>
      </p:pic>
      <p:sp>
        <p:nvSpPr>
          <p:cNvPr id="9" name="Title 8">
            <a:extLst>
              <a:ext uri="{FF2B5EF4-FFF2-40B4-BE49-F238E27FC236}">
                <a16:creationId xmlns:a16="http://schemas.microsoft.com/office/drawing/2014/main" id="{695B1716-DE0F-E4E0-CA0B-98F304F55750}"/>
              </a:ext>
            </a:extLst>
          </p:cNvPr>
          <p:cNvSpPr>
            <a:spLocks noGrp="1"/>
          </p:cNvSpPr>
          <p:nvPr>
            <p:ph type="title"/>
          </p:nvPr>
        </p:nvSpPr>
        <p:spPr>
          <a:xfrm>
            <a:off x="838200" y="365126"/>
            <a:ext cx="10515600" cy="689520"/>
          </a:xfrm>
        </p:spPr>
        <p:txBody>
          <a:bodyPr>
            <a:normAutofit fontScale="90000"/>
          </a:bodyPr>
          <a:lstStyle/>
          <a:p>
            <a:pPr algn="ctr"/>
            <a:r>
              <a:rPr lang="en-GB" dirty="0"/>
              <a:t>Promote Hearing</a:t>
            </a:r>
          </a:p>
        </p:txBody>
      </p:sp>
      <p:pic>
        <p:nvPicPr>
          <p:cNvPr id="12" name="Picture 11">
            <a:extLst>
              <a:ext uri="{FF2B5EF4-FFF2-40B4-BE49-F238E27FC236}">
                <a16:creationId xmlns:a16="http://schemas.microsoft.com/office/drawing/2014/main" id="{35EDA960-9462-2201-5A32-2409DE8FB46C}"/>
              </a:ext>
            </a:extLst>
          </p:cNvPr>
          <p:cNvPicPr>
            <a:picLocks noChangeAspect="1"/>
          </p:cNvPicPr>
          <p:nvPr/>
        </p:nvPicPr>
        <p:blipFill>
          <a:blip r:embed="rId3"/>
          <a:stretch>
            <a:fillRect/>
          </a:stretch>
        </p:blipFill>
        <p:spPr>
          <a:xfrm>
            <a:off x="8184720" y="2755457"/>
            <a:ext cx="3743847" cy="3972479"/>
          </a:xfrm>
          <a:prstGeom prst="rect">
            <a:avLst/>
          </a:prstGeom>
        </p:spPr>
      </p:pic>
      <p:pic>
        <p:nvPicPr>
          <p:cNvPr id="14" name="Picture 13">
            <a:extLst>
              <a:ext uri="{FF2B5EF4-FFF2-40B4-BE49-F238E27FC236}">
                <a16:creationId xmlns:a16="http://schemas.microsoft.com/office/drawing/2014/main" id="{5BCF4961-0704-1F37-0B5B-FD1EE1E2D917}"/>
              </a:ext>
            </a:extLst>
          </p:cNvPr>
          <p:cNvPicPr>
            <a:picLocks noChangeAspect="1"/>
          </p:cNvPicPr>
          <p:nvPr/>
        </p:nvPicPr>
        <p:blipFill>
          <a:blip r:embed="rId4"/>
          <a:stretch>
            <a:fillRect/>
          </a:stretch>
        </p:blipFill>
        <p:spPr>
          <a:xfrm>
            <a:off x="3036567" y="3820285"/>
            <a:ext cx="3727734" cy="2779387"/>
          </a:xfrm>
          <a:prstGeom prst="rect">
            <a:avLst/>
          </a:prstGeom>
        </p:spPr>
      </p:pic>
      <p:cxnSp>
        <p:nvCxnSpPr>
          <p:cNvPr id="16" name="Straight Arrow Connector 15">
            <a:extLst>
              <a:ext uri="{FF2B5EF4-FFF2-40B4-BE49-F238E27FC236}">
                <a16:creationId xmlns:a16="http://schemas.microsoft.com/office/drawing/2014/main" id="{EA9201E9-17A5-37FF-B05A-12617F7D1ABE}"/>
              </a:ext>
            </a:extLst>
          </p:cNvPr>
          <p:cNvCxnSpPr/>
          <p:nvPr/>
        </p:nvCxnSpPr>
        <p:spPr>
          <a:xfrm>
            <a:off x="7404957" y="3545404"/>
            <a:ext cx="779763" cy="27488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B8982CA9-0C8E-9C50-8E82-F21DA516667F}"/>
              </a:ext>
            </a:extLst>
          </p:cNvPr>
          <p:cNvCxnSpPr>
            <a:cxnSpLocks/>
          </p:cNvCxnSpPr>
          <p:nvPr/>
        </p:nvCxnSpPr>
        <p:spPr>
          <a:xfrm flipH="1">
            <a:off x="6939955" y="5306696"/>
            <a:ext cx="124476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841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BD01-D934-0225-CB87-93AABB6F1C2D}"/>
              </a:ext>
            </a:extLst>
          </p:cNvPr>
          <p:cNvSpPr>
            <a:spLocks noGrp="1"/>
          </p:cNvSpPr>
          <p:nvPr>
            <p:ph type="title"/>
          </p:nvPr>
        </p:nvSpPr>
        <p:spPr>
          <a:xfrm>
            <a:off x="838200" y="365125"/>
            <a:ext cx="10515600" cy="717569"/>
          </a:xfrm>
        </p:spPr>
        <p:txBody>
          <a:bodyPr/>
          <a:lstStyle/>
          <a:p>
            <a:pPr algn="ctr"/>
            <a:r>
              <a:rPr lang="en-GB" dirty="0"/>
              <a:t>Protect your head</a:t>
            </a:r>
          </a:p>
        </p:txBody>
      </p:sp>
      <p:pic>
        <p:nvPicPr>
          <p:cNvPr id="7" name="Picture 6">
            <a:extLst>
              <a:ext uri="{FF2B5EF4-FFF2-40B4-BE49-F238E27FC236}">
                <a16:creationId xmlns:a16="http://schemas.microsoft.com/office/drawing/2014/main" id="{37DD8C3D-9A4A-49D9-E357-3E596C53B7D9}"/>
              </a:ext>
            </a:extLst>
          </p:cNvPr>
          <p:cNvPicPr>
            <a:picLocks noChangeAspect="1"/>
          </p:cNvPicPr>
          <p:nvPr/>
        </p:nvPicPr>
        <p:blipFill>
          <a:blip r:embed="rId2"/>
          <a:stretch>
            <a:fillRect/>
          </a:stretch>
        </p:blipFill>
        <p:spPr>
          <a:xfrm>
            <a:off x="602325" y="1144157"/>
            <a:ext cx="5176428" cy="3943946"/>
          </a:xfrm>
          <a:prstGeom prst="rect">
            <a:avLst/>
          </a:prstGeom>
        </p:spPr>
      </p:pic>
      <p:pic>
        <p:nvPicPr>
          <p:cNvPr id="5122" name="Picture 2" descr="Concussion in sport: Urgent government action needed to reduce risks, say  MPs | Football News | Sky Sports">
            <a:extLst>
              <a:ext uri="{FF2B5EF4-FFF2-40B4-BE49-F238E27FC236}">
                <a16:creationId xmlns:a16="http://schemas.microsoft.com/office/drawing/2014/main" id="{0F108E0B-08FD-C039-CFD8-8B91CD3459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6582" y="1191323"/>
            <a:ext cx="3647629" cy="205179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AD8B7E78-847B-36D6-10FB-D1AC2589D648}"/>
              </a:ext>
            </a:extLst>
          </p:cNvPr>
          <p:cNvPicPr>
            <a:picLocks noChangeAspect="1"/>
          </p:cNvPicPr>
          <p:nvPr/>
        </p:nvPicPr>
        <p:blipFill>
          <a:blip r:embed="rId4"/>
          <a:stretch>
            <a:fillRect/>
          </a:stretch>
        </p:blipFill>
        <p:spPr>
          <a:xfrm>
            <a:off x="6096000" y="3060032"/>
            <a:ext cx="5508841" cy="3745688"/>
          </a:xfrm>
          <a:prstGeom prst="rect">
            <a:avLst/>
          </a:prstGeom>
        </p:spPr>
      </p:pic>
      <p:sp>
        <p:nvSpPr>
          <p:cNvPr id="11" name="TextBox 10">
            <a:extLst>
              <a:ext uri="{FF2B5EF4-FFF2-40B4-BE49-F238E27FC236}">
                <a16:creationId xmlns:a16="http://schemas.microsoft.com/office/drawing/2014/main" id="{6FF3D106-0F6C-6994-BC05-1AB37C41D4F1}"/>
              </a:ext>
            </a:extLst>
          </p:cNvPr>
          <p:cNvSpPr txBox="1"/>
          <p:nvPr/>
        </p:nvSpPr>
        <p:spPr>
          <a:xfrm>
            <a:off x="190004" y="5713843"/>
            <a:ext cx="6095064" cy="646331"/>
          </a:xfrm>
          <a:prstGeom prst="rect">
            <a:avLst/>
          </a:prstGeom>
          <a:noFill/>
        </p:spPr>
        <p:txBody>
          <a:bodyPr wrap="square">
            <a:spAutoFit/>
          </a:bodyPr>
          <a:lstStyle/>
          <a:p>
            <a:r>
              <a:rPr lang="en-GB" dirty="0"/>
              <a:t>https://passport.world.rugby/media/1yzhdyj5/hia-protocol-2024.pdf</a:t>
            </a:r>
          </a:p>
        </p:txBody>
      </p:sp>
    </p:spTree>
    <p:extLst>
      <p:ext uri="{BB962C8B-B14F-4D97-AF65-F5344CB8AC3E}">
        <p14:creationId xmlns:p14="http://schemas.microsoft.com/office/powerpoint/2010/main" val="21122508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1240-143C-E011-4B0B-EC109EC6619E}"/>
              </a:ext>
            </a:extLst>
          </p:cNvPr>
          <p:cNvSpPr>
            <a:spLocks noGrp="1"/>
          </p:cNvSpPr>
          <p:nvPr>
            <p:ph type="title"/>
          </p:nvPr>
        </p:nvSpPr>
        <p:spPr/>
        <p:txBody>
          <a:bodyPr>
            <a:normAutofit/>
          </a:bodyPr>
          <a:lstStyle/>
          <a:p>
            <a:pPr algn="ctr"/>
            <a:r>
              <a:rPr lang="en-GB" dirty="0"/>
              <a:t>Concussion</a:t>
            </a:r>
          </a:p>
        </p:txBody>
      </p:sp>
      <p:pic>
        <p:nvPicPr>
          <p:cNvPr id="5126" name="Picture 6" descr="Self-Reported Concussions from Playing a Sport or Being Physically Active  Among High School Students — United States, 2017 | MMWR">
            <a:extLst>
              <a:ext uri="{FF2B5EF4-FFF2-40B4-BE49-F238E27FC236}">
                <a16:creationId xmlns:a16="http://schemas.microsoft.com/office/drawing/2014/main" id="{BCD5E747-FA2E-DBE5-1B03-449FE2CA0C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081" y="1461276"/>
            <a:ext cx="5471075" cy="273553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5DB5642-B8F1-E933-9403-E83880A9ADA8}"/>
              </a:ext>
            </a:extLst>
          </p:cNvPr>
          <p:cNvSpPr txBox="1"/>
          <p:nvPr/>
        </p:nvSpPr>
        <p:spPr>
          <a:xfrm>
            <a:off x="189387" y="4209814"/>
            <a:ext cx="5878151" cy="2954655"/>
          </a:xfrm>
          <a:prstGeom prst="rect">
            <a:avLst/>
          </a:prstGeom>
          <a:noFill/>
        </p:spPr>
        <p:txBody>
          <a:bodyPr wrap="square">
            <a:spAutoFit/>
          </a:bodyPr>
          <a:lstStyle/>
          <a:p>
            <a:r>
              <a:rPr lang="en-GB" sz="2400" b="1" i="0" dirty="0">
                <a:effectLst/>
                <a:latin typeface="+mn-lt"/>
              </a:rPr>
              <a:t>recognise</a:t>
            </a:r>
            <a:r>
              <a:rPr lang="en-GB" sz="2400" b="0" i="0" dirty="0">
                <a:effectLst/>
                <a:latin typeface="+mn-lt"/>
              </a:rPr>
              <a:t> the signs of concussion.</a:t>
            </a:r>
          </a:p>
          <a:p>
            <a:br>
              <a:rPr lang="en-GB" sz="2400" b="0" i="0" dirty="0">
                <a:effectLst/>
                <a:latin typeface="+mn-lt"/>
              </a:rPr>
            </a:br>
            <a:r>
              <a:rPr lang="en-GB" sz="2400" b="1" i="0" dirty="0">
                <a:effectLst/>
                <a:latin typeface="+mn-lt"/>
              </a:rPr>
              <a:t>remove</a:t>
            </a:r>
            <a:r>
              <a:rPr lang="en-GB" sz="2400" b="0" i="0" dirty="0">
                <a:effectLst/>
                <a:latin typeface="+mn-lt"/>
              </a:rPr>
              <a:t> anyone suspected of being concussed </a:t>
            </a:r>
          </a:p>
          <a:p>
            <a:r>
              <a:rPr lang="en-GB" sz="2400" b="0" i="0" dirty="0">
                <a:effectLst/>
                <a:latin typeface="+mn-lt"/>
              </a:rPr>
              <a:t>immediately.</a:t>
            </a:r>
          </a:p>
          <a:p>
            <a:br>
              <a:rPr lang="en-GB" sz="2400" b="0" i="0" dirty="0">
                <a:effectLst/>
                <a:latin typeface="+mn-lt"/>
              </a:rPr>
            </a:br>
            <a:r>
              <a:rPr lang="en-GB" sz="2400" b="1" i="0" dirty="0">
                <a:effectLst/>
                <a:latin typeface="+mn-lt"/>
              </a:rPr>
              <a:t>return	</a:t>
            </a:r>
            <a:r>
              <a:rPr lang="en-GB" sz="2400" b="0" i="0" dirty="0">
                <a:effectLst/>
                <a:latin typeface="+mn-lt"/>
              </a:rPr>
              <a:t> safely to daily activity, education/work and, ultimately, sport</a:t>
            </a:r>
            <a:r>
              <a:rPr lang="en-GB" b="0" i="0" dirty="0">
                <a:solidFill>
                  <a:srgbClr val="5E5E5E"/>
                </a:solidFill>
                <a:effectLst/>
                <a:latin typeface="Poppins" panose="00000500000000000000" pitchFamily="2" charset="0"/>
              </a:rPr>
              <a:t>.</a:t>
            </a:r>
            <a:br>
              <a:rPr lang="en-GB" b="0" i="0" dirty="0">
                <a:solidFill>
                  <a:srgbClr val="5E5E5E"/>
                </a:solidFill>
                <a:effectLst/>
                <a:latin typeface="Poppins" panose="00000500000000000000" pitchFamily="2" charset="0"/>
              </a:rPr>
            </a:br>
            <a:endParaRPr lang="en-GB" dirty="0"/>
          </a:p>
        </p:txBody>
      </p:sp>
      <p:sp>
        <p:nvSpPr>
          <p:cNvPr id="9" name="TextBox 8">
            <a:extLst>
              <a:ext uri="{FF2B5EF4-FFF2-40B4-BE49-F238E27FC236}">
                <a16:creationId xmlns:a16="http://schemas.microsoft.com/office/drawing/2014/main" id="{FEF458D3-3337-27EB-5B50-516851F82F39}"/>
              </a:ext>
            </a:extLst>
          </p:cNvPr>
          <p:cNvSpPr txBox="1"/>
          <p:nvPr/>
        </p:nvSpPr>
        <p:spPr>
          <a:xfrm>
            <a:off x="6553200" y="1461276"/>
            <a:ext cx="5406460" cy="2862322"/>
          </a:xfrm>
          <a:prstGeom prst="rect">
            <a:avLst/>
          </a:prstGeom>
          <a:noFill/>
        </p:spPr>
        <p:txBody>
          <a:bodyPr wrap="square">
            <a:spAutoFit/>
          </a:bodyPr>
          <a:lstStyle/>
          <a:p>
            <a:r>
              <a:rPr lang="en-GB" b="0" i="0" dirty="0">
                <a:solidFill>
                  <a:srgbClr val="FF0000"/>
                </a:solidFill>
                <a:effectLst/>
                <a:latin typeface="Poppins" panose="00000500000000000000" pitchFamily="2" charset="0"/>
              </a:rPr>
              <a:t>Government's 2021 Action Plan on Concussion</a:t>
            </a:r>
          </a:p>
          <a:p>
            <a:endParaRPr lang="en-GB" dirty="0">
              <a:solidFill>
                <a:srgbClr val="FF0000"/>
              </a:solidFill>
              <a:latin typeface="Poppins" panose="00000500000000000000" pitchFamily="2" charset="0"/>
            </a:endParaRPr>
          </a:p>
          <a:p>
            <a:endParaRPr lang="en-GB" dirty="0">
              <a:solidFill>
                <a:srgbClr val="FF0000"/>
              </a:solidFill>
              <a:latin typeface="Poppins" panose="00000500000000000000" pitchFamily="2" charset="0"/>
            </a:endParaRPr>
          </a:p>
          <a:p>
            <a:endParaRPr lang="en-GB" dirty="0">
              <a:solidFill>
                <a:srgbClr val="FF0000"/>
              </a:solidFill>
              <a:latin typeface="Poppins" panose="00000500000000000000" pitchFamily="2" charset="0"/>
            </a:endParaRPr>
          </a:p>
          <a:p>
            <a:r>
              <a:rPr lang="en-GB" dirty="0">
                <a:solidFill>
                  <a:srgbClr val="FF0000"/>
                </a:solidFill>
                <a:latin typeface="Poppins" panose="00000500000000000000" pitchFamily="2" charset="0"/>
              </a:rPr>
              <a:t>New concussion guidelines for grassroot sports – Sport England</a:t>
            </a:r>
          </a:p>
          <a:p>
            <a:endParaRPr lang="en-GB" dirty="0">
              <a:solidFill>
                <a:srgbClr val="FF0000"/>
              </a:solidFill>
              <a:latin typeface="Poppins" panose="00000500000000000000" pitchFamily="2" charset="0"/>
            </a:endParaRPr>
          </a:p>
          <a:p>
            <a:r>
              <a:rPr lang="en-GB" dirty="0">
                <a:solidFill>
                  <a:srgbClr val="FF0000"/>
                </a:solidFill>
              </a:rPr>
              <a:t>https://www.sportengland.org/news/new-concussion-guidelines-grassroots-sport</a:t>
            </a:r>
          </a:p>
          <a:p>
            <a:endParaRPr lang="en-GB" dirty="0">
              <a:latin typeface="Poppins" panose="00000500000000000000" pitchFamily="2" charset="0"/>
            </a:endParaRPr>
          </a:p>
        </p:txBody>
      </p:sp>
      <p:sp>
        <p:nvSpPr>
          <p:cNvPr id="10" name="Arrow: Down 9">
            <a:extLst>
              <a:ext uri="{FF2B5EF4-FFF2-40B4-BE49-F238E27FC236}">
                <a16:creationId xmlns:a16="http://schemas.microsoft.com/office/drawing/2014/main" id="{4B989385-5F34-D605-489B-EFDF039C1FFF}"/>
              </a:ext>
            </a:extLst>
          </p:cNvPr>
          <p:cNvSpPr/>
          <p:nvPr/>
        </p:nvSpPr>
        <p:spPr>
          <a:xfrm>
            <a:off x="8874729" y="1862321"/>
            <a:ext cx="230002" cy="54359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145EA85-099B-D1E3-0EDB-42EC37A3B8B6}"/>
              </a:ext>
            </a:extLst>
          </p:cNvPr>
          <p:cNvPicPr>
            <a:picLocks noChangeAspect="1"/>
          </p:cNvPicPr>
          <p:nvPr/>
        </p:nvPicPr>
        <p:blipFill>
          <a:blip r:embed="rId3"/>
          <a:stretch>
            <a:fillRect/>
          </a:stretch>
        </p:blipFill>
        <p:spPr>
          <a:xfrm>
            <a:off x="6096000" y="4157510"/>
            <a:ext cx="6115904" cy="2524477"/>
          </a:xfrm>
          <a:prstGeom prst="rect">
            <a:avLst/>
          </a:prstGeom>
        </p:spPr>
      </p:pic>
    </p:spTree>
    <p:extLst>
      <p:ext uri="{BB962C8B-B14F-4D97-AF65-F5344CB8AC3E}">
        <p14:creationId xmlns:p14="http://schemas.microsoft.com/office/powerpoint/2010/main" val="1957493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170ED-05DE-1884-79A0-2BF3E08F2887}"/>
              </a:ext>
            </a:extLst>
          </p:cNvPr>
          <p:cNvSpPr>
            <a:spLocks noGrp="1"/>
          </p:cNvSpPr>
          <p:nvPr>
            <p:ph type="title"/>
          </p:nvPr>
        </p:nvSpPr>
        <p:spPr>
          <a:xfrm>
            <a:off x="895350" y="400844"/>
            <a:ext cx="10515600" cy="999331"/>
          </a:xfrm>
        </p:spPr>
        <p:txBody>
          <a:bodyPr/>
          <a:lstStyle/>
          <a:p>
            <a:pPr algn="ctr"/>
            <a:r>
              <a:rPr lang="en-GB" dirty="0"/>
              <a:t>Pollution</a:t>
            </a:r>
          </a:p>
        </p:txBody>
      </p:sp>
      <p:pic>
        <p:nvPicPr>
          <p:cNvPr id="10244" name="Picture 4" descr="Depression, Memory Problems, Air Pollution Connected">
            <a:extLst>
              <a:ext uri="{FF2B5EF4-FFF2-40B4-BE49-F238E27FC236}">
                <a16:creationId xmlns:a16="http://schemas.microsoft.com/office/drawing/2014/main" id="{532A2267-2FDB-3116-88DF-4D33F24B68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1" y="1466056"/>
            <a:ext cx="7029450" cy="499110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Air Pollution Solutions | Center for Science Education">
            <a:extLst>
              <a:ext uri="{FF2B5EF4-FFF2-40B4-BE49-F238E27FC236}">
                <a16:creationId xmlns:a16="http://schemas.microsoft.com/office/drawing/2014/main" id="{25A6FFF9-F539-FCFA-0FAF-DF8548D8D0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4381" y="59531"/>
            <a:ext cx="2447925" cy="1876425"/>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About air pollution - Lancaster City Council">
            <a:extLst>
              <a:ext uri="{FF2B5EF4-FFF2-40B4-BE49-F238E27FC236}">
                <a16:creationId xmlns:a16="http://schemas.microsoft.com/office/drawing/2014/main" id="{207AC48D-D963-2545-36D9-683BD3D63A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3875" y="2318146"/>
            <a:ext cx="3468556" cy="1789510"/>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a:extLst>
              <a:ext uri="{FF2B5EF4-FFF2-40B4-BE49-F238E27FC236}">
                <a16:creationId xmlns:a16="http://schemas.microsoft.com/office/drawing/2014/main" id="{848E73A0-7AE8-E01E-148B-6DE6DEB9D7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60569" y="4350544"/>
            <a:ext cx="3050381" cy="229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5663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ADB7-F76B-1508-B43C-8857C058A5B3}"/>
              </a:ext>
            </a:extLst>
          </p:cNvPr>
          <p:cNvSpPr>
            <a:spLocks noGrp="1"/>
          </p:cNvSpPr>
          <p:nvPr>
            <p:ph type="title"/>
          </p:nvPr>
        </p:nvSpPr>
        <p:spPr/>
        <p:txBody>
          <a:bodyPr>
            <a:noAutofit/>
          </a:bodyPr>
          <a:lstStyle/>
          <a:p>
            <a:pPr algn="ctr"/>
            <a:r>
              <a:rPr lang="en-GB" sz="3600" dirty="0"/>
              <a:t>Together For Mental Health: A Strategy for Mental Health and Wellbeing in Wales</a:t>
            </a:r>
            <a:br>
              <a:rPr lang="en-GB" sz="3600" dirty="0"/>
            </a:br>
            <a:r>
              <a:rPr lang="en-GB" sz="2000" dirty="0">
                <a:hlinkClick r:id="rId2"/>
              </a:rPr>
              <a:t>https://www.gov.wales/sites/default/files/publications/2019-04/together-for-mental-health-summary.pdf</a:t>
            </a:r>
            <a:r>
              <a:rPr lang="en-GB" sz="2000" dirty="0"/>
              <a:t> </a:t>
            </a:r>
            <a:endParaRPr lang="en-GB" sz="3600" dirty="0"/>
          </a:p>
        </p:txBody>
      </p:sp>
      <p:sp>
        <p:nvSpPr>
          <p:cNvPr id="3" name="Content Placeholder 2">
            <a:extLst>
              <a:ext uri="{FF2B5EF4-FFF2-40B4-BE49-F238E27FC236}">
                <a16:creationId xmlns:a16="http://schemas.microsoft.com/office/drawing/2014/main" id="{01ED2046-089D-0C38-D716-DDB980973D0A}"/>
              </a:ext>
            </a:extLst>
          </p:cNvPr>
          <p:cNvSpPr>
            <a:spLocks noGrp="1"/>
          </p:cNvSpPr>
          <p:nvPr>
            <p:ph idx="1"/>
          </p:nvPr>
        </p:nvSpPr>
        <p:spPr>
          <a:xfrm>
            <a:off x="280491" y="1834411"/>
            <a:ext cx="11073309" cy="4931028"/>
          </a:xfrm>
        </p:spPr>
        <p:txBody>
          <a:bodyPr>
            <a:normAutofit fontScale="55000" lnSpcReduction="20000"/>
          </a:bodyPr>
          <a:lstStyle/>
          <a:p>
            <a:pPr marL="0" indent="0">
              <a:buNone/>
            </a:pPr>
            <a:r>
              <a:rPr lang="en-GB" dirty="0">
                <a:solidFill>
                  <a:srgbClr val="FF0000"/>
                </a:solidFill>
              </a:rPr>
              <a:t>Ambitions</a:t>
            </a:r>
          </a:p>
          <a:p>
            <a:pPr marL="0" indent="0">
              <a:buNone/>
            </a:pPr>
            <a:endParaRPr lang="en-GB" dirty="0"/>
          </a:p>
          <a:p>
            <a:pPr marL="0" indent="0">
              <a:buNone/>
            </a:pPr>
            <a:r>
              <a:rPr lang="en-GB" dirty="0"/>
              <a:t>The mental health and wellbeing of the whole population is improved.</a:t>
            </a:r>
          </a:p>
          <a:p>
            <a:pPr marL="0" indent="0">
              <a:buNone/>
            </a:pPr>
            <a:endParaRPr lang="en-GB" dirty="0"/>
          </a:p>
          <a:p>
            <a:pPr marL="0" indent="0">
              <a:buNone/>
            </a:pPr>
            <a:r>
              <a:rPr lang="en-GB" dirty="0"/>
              <a:t>The impact of mental health problems and/or mental illness on individuals of all ages, their families and carers, communities and the economy more widely, is better recognised and reduced.</a:t>
            </a:r>
          </a:p>
          <a:p>
            <a:pPr marL="0" indent="0">
              <a:buNone/>
            </a:pPr>
            <a:endParaRPr lang="en-GB" dirty="0"/>
          </a:p>
          <a:p>
            <a:pPr marL="0" indent="0">
              <a:buNone/>
            </a:pPr>
            <a:r>
              <a:rPr lang="en-GB" dirty="0"/>
              <a:t>Inequalities, stigma and discrimination suffered by people experiencing mental health problems and mental illness are reduced.</a:t>
            </a:r>
          </a:p>
          <a:p>
            <a:pPr marL="0" indent="0">
              <a:buNone/>
            </a:pPr>
            <a:endParaRPr lang="en-GB" dirty="0"/>
          </a:p>
          <a:p>
            <a:pPr marL="0" indent="0">
              <a:buNone/>
            </a:pPr>
            <a:r>
              <a:rPr lang="en-GB" dirty="0"/>
              <a:t>Individuals have a better experience of the support and treatment they receive and have an increased feeling of input and control over related decisions.</a:t>
            </a:r>
          </a:p>
          <a:p>
            <a:pPr marL="0" indent="0">
              <a:buNone/>
            </a:pPr>
            <a:endParaRPr lang="en-GB" dirty="0"/>
          </a:p>
          <a:p>
            <a:pPr marL="0" indent="0">
              <a:buNone/>
            </a:pPr>
            <a:r>
              <a:rPr lang="en-GB" dirty="0"/>
              <a:t>Access to, and the quality of preventative measures, early intervention and treatment services are improved and more people recover as a result.</a:t>
            </a:r>
          </a:p>
          <a:p>
            <a:pPr marL="0" indent="0">
              <a:buNone/>
            </a:pPr>
            <a:endParaRPr lang="en-GB" dirty="0"/>
          </a:p>
          <a:p>
            <a:pPr marL="0" indent="0">
              <a:buNone/>
            </a:pPr>
            <a:r>
              <a:rPr lang="en-GB" dirty="0"/>
              <a:t>The values, attitudes and skills of those treating or supporting individuals of all ages with mental health problems or mental illness are improved.</a:t>
            </a:r>
          </a:p>
        </p:txBody>
      </p:sp>
    </p:spTree>
    <p:extLst>
      <p:ext uri="{BB962C8B-B14F-4D97-AF65-F5344CB8AC3E}">
        <p14:creationId xmlns:p14="http://schemas.microsoft.com/office/powerpoint/2010/main" val="37985322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47D3-7229-C0AE-F337-17DE8D7A1FB3}"/>
              </a:ext>
            </a:extLst>
          </p:cNvPr>
          <p:cNvSpPr>
            <a:spLocks noGrp="1"/>
          </p:cNvSpPr>
          <p:nvPr>
            <p:ph type="title"/>
          </p:nvPr>
        </p:nvSpPr>
        <p:spPr>
          <a:xfrm>
            <a:off x="838200" y="365125"/>
            <a:ext cx="10515600" cy="425859"/>
          </a:xfrm>
        </p:spPr>
        <p:txBody>
          <a:bodyPr>
            <a:normAutofit fontScale="90000"/>
          </a:bodyPr>
          <a:lstStyle/>
          <a:p>
            <a:pPr algn="ctr"/>
            <a:r>
              <a:rPr lang="en-GB" dirty="0"/>
              <a:t>Structure</a:t>
            </a:r>
          </a:p>
        </p:txBody>
      </p:sp>
      <p:sp>
        <p:nvSpPr>
          <p:cNvPr id="3" name="Content Placeholder 2">
            <a:extLst>
              <a:ext uri="{FF2B5EF4-FFF2-40B4-BE49-F238E27FC236}">
                <a16:creationId xmlns:a16="http://schemas.microsoft.com/office/drawing/2014/main" id="{EE5C2DAB-130A-CC78-1DF0-0851B8F6390D}"/>
              </a:ext>
            </a:extLst>
          </p:cNvPr>
          <p:cNvSpPr>
            <a:spLocks noGrp="1"/>
          </p:cNvSpPr>
          <p:nvPr>
            <p:ph idx="1"/>
          </p:nvPr>
        </p:nvSpPr>
        <p:spPr>
          <a:xfrm>
            <a:off x="190734" y="1049036"/>
            <a:ext cx="11163066" cy="5727622"/>
          </a:xfrm>
        </p:spPr>
        <p:txBody>
          <a:bodyPr>
            <a:normAutofit fontScale="55000" lnSpcReduction="20000"/>
          </a:bodyPr>
          <a:lstStyle/>
          <a:p>
            <a:pPr marL="0" indent="0">
              <a:buNone/>
            </a:pPr>
            <a:r>
              <a:rPr lang="en-GB" sz="2900" dirty="0"/>
              <a:t>National Mental Health Partnership Board will be set up to oversee implementation and progress towards our outcomes.</a:t>
            </a:r>
          </a:p>
          <a:p>
            <a:pPr marL="0" indent="0">
              <a:buNone/>
            </a:pPr>
            <a:endParaRPr lang="en-GB" sz="2900" dirty="0"/>
          </a:p>
          <a:p>
            <a:pPr marL="0" indent="0" algn="ctr">
              <a:buNone/>
            </a:pPr>
            <a:r>
              <a:rPr lang="en-GB" sz="2900" dirty="0"/>
              <a:t>Population		Communities</a:t>
            </a:r>
          </a:p>
          <a:p>
            <a:pPr marL="0" indent="0" algn="ctr">
              <a:buNone/>
            </a:pPr>
            <a:endParaRPr lang="en-GB" sz="2900" dirty="0"/>
          </a:p>
          <a:p>
            <a:pPr marL="0" indent="0">
              <a:buNone/>
            </a:pPr>
            <a:r>
              <a:rPr lang="en-GB" sz="2900" dirty="0"/>
              <a:t>We will work with Health Boards, Local Authorities and other partners to make sure that people know how to look after their own mental health and wellbeing.</a:t>
            </a:r>
          </a:p>
          <a:p>
            <a:pPr marL="0" indent="0">
              <a:buNone/>
            </a:pPr>
            <a:endParaRPr lang="en-GB" sz="2900" dirty="0"/>
          </a:p>
          <a:p>
            <a:pPr marL="0" indent="0">
              <a:buNone/>
            </a:pPr>
            <a:r>
              <a:rPr lang="en-GB" sz="2900" dirty="0"/>
              <a:t>We will take steps to help break the cycle of inequality and poverty in Wales, with vulnerable people getting the help they need.</a:t>
            </a:r>
          </a:p>
          <a:p>
            <a:pPr marL="0" indent="0">
              <a:buNone/>
            </a:pPr>
            <a:endParaRPr lang="en-GB" sz="2900" dirty="0"/>
          </a:p>
          <a:p>
            <a:pPr marL="0" indent="0">
              <a:buNone/>
            </a:pPr>
            <a:r>
              <a:rPr lang="en-GB" sz="2900" dirty="0"/>
              <a:t> We will support programmes and services that help people to have safer and enjoyable lives.</a:t>
            </a:r>
          </a:p>
          <a:p>
            <a:pPr marL="0" indent="0">
              <a:buNone/>
            </a:pPr>
            <a:endParaRPr lang="en-GB" sz="2900" dirty="0"/>
          </a:p>
          <a:p>
            <a:pPr marL="0" indent="0">
              <a:buNone/>
            </a:pPr>
            <a:r>
              <a:rPr lang="en-GB" sz="2900" dirty="0"/>
              <a:t>We will work with schools and employers to make sure people have healthy and supportive education and workplaces.</a:t>
            </a:r>
          </a:p>
          <a:p>
            <a:pPr marL="0" indent="0">
              <a:buNone/>
            </a:pPr>
            <a:endParaRPr lang="en-GB" sz="2900" dirty="0"/>
          </a:p>
          <a:p>
            <a:pPr marL="0" indent="0">
              <a:buNone/>
            </a:pPr>
            <a:r>
              <a:rPr lang="en-GB" sz="2900" dirty="0"/>
              <a:t>Public service providers will promote mental wellbeing among those using their services, their staff, and where relevant, their students.</a:t>
            </a:r>
          </a:p>
          <a:p>
            <a:pPr marL="0" indent="0">
              <a:buNone/>
            </a:pPr>
            <a:endParaRPr lang="en-GB" sz="2900" dirty="0"/>
          </a:p>
          <a:p>
            <a:pPr marL="0" indent="0">
              <a:buNone/>
            </a:pPr>
            <a:r>
              <a:rPr lang="en-GB" sz="2900" dirty="0"/>
              <a:t>We will support people to grow old well, keep their independence and to plan for their futures.</a:t>
            </a:r>
          </a:p>
          <a:p>
            <a:pPr marL="0" indent="0">
              <a:buNone/>
            </a:pPr>
            <a:endParaRPr lang="en-GB" sz="2900" dirty="0"/>
          </a:p>
          <a:p>
            <a:pPr marL="0" indent="0">
              <a:buNone/>
            </a:pPr>
            <a:r>
              <a:rPr lang="en-GB" sz="2900" dirty="0"/>
              <a:t>We will make sure that people with a mental illness, get the support they need and are informed about how to have better mental wellbeing</a:t>
            </a:r>
            <a:r>
              <a:rPr lang="en-GB" dirty="0"/>
              <a:t>. </a:t>
            </a:r>
          </a:p>
        </p:txBody>
      </p:sp>
    </p:spTree>
    <p:extLst>
      <p:ext uri="{BB962C8B-B14F-4D97-AF65-F5344CB8AC3E}">
        <p14:creationId xmlns:p14="http://schemas.microsoft.com/office/powerpoint/2010/main" val="33094477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BEAFD-94CE-A8BC-D361-DD9DA9E339AE}"/>
              </a:ext>
            </a:extLst>
          </p:cNvPr>
          <p:cNvSpPr>
            <a:spLocks noGrp="1"/>
          </p:cNvSpPr>
          <p:nvPr>
            <p:ph type="title"/>
          </p:nvPr>
        </p:nvSpPr>
        <p:spPr>
          <a:xfrm>
            <a:off x="754052" y="196832"/>
            <a:ext cx="10515600" cy="824156"/>
          </a:xfrm>
        </p:spPr>
        <p:txBody>
          <a:bodyPr/>
          <a:lstStyle/>
          <a:p>
            <a:pPr algn="ctr"/>
            <a:r>
              <a:rPr lang="en-GB" dirty="0"/>
              <a:t>Themes</a:t>
            </a:r>
          </a:p>
        </p:txBody>
      </p:sp>
      <p:sp>
        <p:nvSpPr>
          <p:cNvPr id="3" name="Content Placeholder 2">
            <a:extLst>
              <a:ext uri="{FF2B5EF4-FFF2-40B4-BE49-F238E27FC236}">
                <a16:creationId xmlns:a16="http://schemas.microsoft.com/office/drawing/2014/main" id="{506D14F9-BE24-CB3E-1654-69402C4B2277}"/>
              </a:ext>
            </a:extLst>
          </p:cNvPr>
          <p:cNvSpPr>
            <a:spLocks noGrp="1"/>
          </p:cNvSpPr>
          <p:nvPr>
            <p:ph idx="1"/>
          </p:nvPr>
        </p:nvSpPr>
        <p:spPr>
          <a:xfrm>
            <a:off x="291710" y="1284648"/>
            <a:ext cx="11062090" cy="5573352"/>
          </a:xfrm>
        </p:spPr>
        <p:txBody>
          <a:bodyPr>
            <a:normAutofit fontScale="70000" lnSpcReduction="20000"/>
          </a:bodyPr>
          <a:lstStyle/>
          <a:p>
            <a:pPr marL="0" indent="0">
              <a:buNone/>
            </a:pPr>
            <a:r>
              <a:rPr lang="en-GB" dirty="0"/>
              <a:t>Planning and Environment: Having good housing and communities is an important part of mental health and wellbeing. We have plans and policies in place to help develop new housing areas to give people a better quality of life. </a:t>
            </a:r>
          </a:p>
          <a:p>
            <a:pPr marL="0" indent="0">
              <a:buNone/>
            </a:pPr>
            <a:endParaRPr lang="en-GB" dirty="0"/>
          </a:p>
          <a:p>
            <a:pPr marL="0" indent="0">
              <a:buNone/>
            </a:pPr>
            <a:r>
              <a:rPr lang="en-GB" dirty="0"/>
              <a:t>Sporting Activities: Exercise can have an important role in mental wellbeing. Getting children and young people into the habit of exercise will help them to be healthy. These will include play areas, cycle paths, places to go walking, safe streets and green open spaces. </a:t>
            </a:r>
          </a:p>
          <a:p>
            <a:pPr marL="0" indent="0">
              <a:buNone/>
            </a:pPr>
            <a:endParaRPr lang="en-GB" dirty="0"/>
          </a:p>
          <a:p>
            <a:pPr marL="0" indent="0">
              <a:buNone/>
            </a:pPr>
            <a:r>
              <a:rPr lang="en-GB" dirty="0"/>
              <a:t>Arts and Culture: Taking part in arts and culture helps mental health because it helps people to relax, express who they are and improve confidence and self esteem through drama, literature, music and art. </a:t>
            </a:r>
          </a:p>
          <a:p>
            <a:pPr marL="0" indent="0">
              <a:buNone/>
            </a:pPr>
            <a:endParaRPr lang="en-GB" dirty="0"/>
          </a:p>
          <a:p>
            <a:pPr marL="0" indent="0">
              <a:buNone/>
            </a:pPr>
            <a:r>
              <a:rPr lang="en-GB" dirty="0"/>
              <a:t>Schools: Schools play an important role in children and young people’s lives. We have many successful projects and plans in place to support mental wellbeing in early years, learn life skills and help young people prepare for their adult lives. There are also school-based counsellors to help with issues like bullying. </a:t>
            </a:r>
          </a:p>
          <a:p>
            <a:pPr marL="0" indent="0">
              <a:buNone/>
            </a:pPr>
            <a:endParaRPr lang="en-GB" dirty="0"/>
          </a:p>
          <a:p>
            <a:pPr marL="0" indent="0">
              <a:buNone/>
            </a:pPr>
            <a:r>
              <a:rPr lang="en-GB" dirty="0"/>
              <a:t>Workplace: Our Healthy Working Wales Scheme gives support to employers and employees to improve health at work, prevent ill health and to support people returning to work. </a:t>
            </a:r>
          </a:p>
        </p:txBody>
      </p:sp>
    </p:spTree>
    <p:extLst>
      <p:ext uri="{BB962C8B-B14F-4D97-AF65-F5344CB8AC3E}">
        <p14:creationId xmlns:p14="http://schemas.microsoft.com/office/powerpoint/2010/main" val="9759270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73DB1-ED22-32CF-DE38-A0BC201B8BC2}"/>
              </a:ext>
            </a:extLst>
          </p:cNvPr>
          <p:cNvSpPr>
            <a:spLocks noGrp="1"/>
          </p:cNvSpPr>
          <p:nvPr>
            <p:ph type="title"/>
          </p:nvPr>
        </p:nvSpPr>
        <p:spPr/>
        <p:txBody>
          <a:bodyPr>
            <a:noAutofit/>
          </a:bodyPr>
          <a:lstStyle/>
          <a:p>
            <a:r>
              <a:rPr lang="en-GB" sz="2400" dirty="0"/>
              <a:t>Ensure that people with mental health problems experience less discrimination, are able to live a more fulfilling and independent life, enjoying access to a full range of work, cultural, education, spiritual and life experiences.</a:t>
            </a:r>
          </a:p>
        </p:txBody>
      </p:sp>
      <p:pic>
        <p:nvPicPr>
          <p:cNvPr id="5" name="Picture 4">
            <a:extLst>
              <a:ext uri="{FF2B5EF4-FFF2-40B4-BE49-F238E27FC236}">
                <a16:creationId xmlns:a16="http://schemas.microsoft.com/office/drawing/2014/main" id="{43B89632-6D62-CBB1-642F-FD51B425AF55}"/>
              </a:ext>
            </a:extLst>
          </p:cNvPr>
          <p:cNvPicPr>
            <a:picLocks noChangeAspect="1"/>
          </p:cNvPicPr>
          <p:nvPr/>
        </p:nvPicPr>
        <p:blipFill>
          <a:blip r:embed="rId2"/>
          <a:stretch>
            <a:fillRect/>
          </a:stretch>
        </p:blipFill>
        <p:spPr>
          <a:xfrm>
            <a:off x="2586125" y="1545514"/>
            <a:ext cx="5961241" cy="3430381"/>
          </a:xfrm>
          <a:prstGeom prst="rect">
            <a:avLst/>
          </a:prstGeom>
        </p:spPr>
      </p:pic>
      <p:sp>
        <p:nvSpPr>
          <p:cNvPr id="7" name="TextBox 6">
            <a:extLst>
              <a:ext uri="{FF2B5EF4-FFF2-40B4-BE49-F238E27FC236}">
                <a16:creationId xmlns:a16="http://schemas.microsoft.com/office/drawing/2014/main" id="{D862AEAD-0201-EACE-F722-9C7E545B765F}"/>
              </a:ext>
            </a:extLst>
          </p:cNvPr>
          <p:cNvSpPr txBox="1"/>
          <p:nvPr/>
        </p:nvSpPr>
        <p:spPr>
          <a:xfrm>
            <a:off x="483847" y="5382047"/>
            <a:ext cx="10909689" cy="1200329"/>
          </a:xfrm>
          <a:prstGeom prst="rect">
            <a:avLst/>
          </a:prstGeom>
          <a:noFill/>
        </p:spPr>
        <p:txBody>
          <a:bodyPr wrap="square">
            <a:spAutoFit/>
          </a:bodyPr>
          <a:lstStyle/>
          <a:p>
            <a:r>
              <a:rPr lang="en-GB" dirty="0"/>
              <a:t>Funding the delivery of Together for Mental Health: Mental health services funding is ring-fenced. This includes £4 million in 2012-13 and £5 million in future years to support The Mental Health (Wales) Measure 2010. Much of the funding for this strategy will come from the Health Board and Local Authority revenue allocations but a range of other funds such as grants to Voluntary sector bodies will support it too.</a:t>
            </a:r>
          </a:p>
        </p:txBody>
      </p:sp>
    </p:spTree>
    <p:extLst>
      <p:ext uri="{BB962C8B-B14F-4D97-AF65-F5344CB8AC3E}">
        <p14:creationId xmlns:p14="http://schemas.microsoft.com/office/powerpoint/2010/main" val="157880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629</TotalTime>
  <Words>3060</Words>
  <Application>Microsoft Office PowerPoint</Application>
  <PresentationFormat>Widescreen</PresentationFormat>
  <Paragraphs>299</Paragraphs>
  <Slides>37</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37</vt:i4>
      </vt:variant>
    </vt:vector>
  </HeadingPairs>
  <TitlesOfParts>
    <vt:vector size="51" baseType="lpstr">
      <vt:lpstr>Galano</vt:lpstr>
      <vt:lpstr>Google Sans</vt:lpstr>
      <vt:lpstr>HCo Gotham Rounded SSm</vt:lpstr>
      <vt:lpstr>OpenSans</vt:lpstr>
      <vt:lpstr>tisapro-regular</vt:lpstr>
      <vt:lpstr>Arial</vt:lpstr>
      <vt:lpstr>Arial</vt:lpstr>
      <vt:lpstr>Calibri</vt:lpstr>
      <vt:lpstr>Calibri Light</vt:lpstr>
      <vt:lpstr>Lato</vt:lpstr>
      <vt:lpstr>Noto Sans</vt:lpstr>
      <vt:lpstr>Poppins</vt:lpstr>
      <vt:lpstr>Times New Roman</vt:lpstr>
      <vt:lpstr>Office Theme</vt:lpstr>
      <vt:lpstr>Mental Health</vt:lpstr>
      <vt:lpstr>Salutogenic Approach to Wellness</vt:lpstr>
      <vt:lpstr>PowerPoint Presentation</vt:lpstr>
      <vt:lpstr>Organisations</vt:lpstr>
      <vt:lpstr>Factors influencing mental disorders</vt:lpstr>
      <vt:lpstr>NEST Framework - WAG (Mental Health and Wellbeing )</vt:lpstr>
      <vt:lpstr>Progressive Neurodegenerative Conditions are not mental health conditions</vt:lpstr>
      <vt:lpstr>Lifestyle Behaviours</vt:lpstr>
      <vt:lpstr>Dietary Advice</vt:lpstr>
      <vt:lpstr>Nutrition and Mental Health</vt:lpstr>
      <vt:lpstr>PowerPoint Presentation</vt:lpstr>
      <vt:lpstr>Exercise</vt:lpstr>
      <vt:lpstr>Green Exercise</vt:lpstr>
      <vt:lpstr>What can Green Spaces Do?</vt:lpstr>
      <vt:lpstr>What Kind of Spaces do we Need?</vt:lpstr>
      <vt:lpstr>Intervention – Promoting outside walking meetings</vt:lpstr>
      <vt:lpstr>BRUMs</vt:lpstr>
      <vt:lpstr>Engagement with Green spaces</vt:lpstr>
      <vt:lpstr>Outcomes of Viewing Nature Images</vt:lpstr>
      <vt:lpstr>Biophilia</vt:lpstr>
      <vt:lpstr>Ecotherapy</vt:lpstr>
      <vt:lpstr>Great Outdoors: How Our Natural Health Service Uses Green Space To Improve Wellbeing</vt:lpstr>
      <vt:lpstr>Great Outdoors: How Our Natural Health Service Uses Green Space To Improve Wellbeing</vt:lpstr>
      <vt:lpstr>The Greenspace Toolkit Green Flag Award</vt:lpstr>
      <vt:lpstr>Spaces Identification</vt:lpstr>
      <vt:lpstr>Opportunities and Issues</vt:lpstr>
      <vt:lpstr>Reduce Alcohol</vt:lpstr>
      <vt:lpstr>Stop Smoking</vt:lpstr>
      <vt:lpstr>Social Interactions</vt:lpstr>
      <vt:lpstr>Promote Hearing</vt:lpstr>
      <vt:lpstr>Protect your head</vt:lpstr>
      <vt:lpstr>Concussion</vt:lpstr>
      <vt:lpstr>Pollution</vt:lpstr>
      <vt:lpstr>Together For Mental Health: A Strategy for Mental Health and Wellbeing in Wales https://www.gov.wales/sites/default/files/publications/2019-04/together-for-mental-health-summary.pdf </vt:lpstr>
      <vt:lpstr>Structure</vt:lpstr>
      <vt:lpstr>Themes</vt:lpstr>
      <vt:lpstr>Ensure that people with mental health problems experience less discrimination, are able to live a more fulfilling and independent life, enjoying access to a full range of work, cultural, education, spiritual and life experiences.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dc:title>
  <dc:creator>David Gardner</dc:creator>
  <cp:lastModifiedBy>David Gardner</cp:lastModifiedBy>
  <cp:revision>1</cp:revision>
  <dcterms:created xsi:type="dcterms:W3CDTF">2024-03-04T17:38:23Z</dcterms:created>
  <dcterms:modified xsi:type="dcterms:W3CDTF">2024-10-31T11:34:50Z</dcterms:modified>
</cp:coreProperties>
</file>