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3"/>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 id="280" r:id="rId27"/>
    <p:sldId id="282" r:id="rId28"/>
    <p:sldId id="283" r:id="rId29"/>
    <p:sldId id="284"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D6C450-A34B-2F16-3C51-8D5879E6ECB9}" v="4750" dt="2026-02-08T20:17:41.325"/>
    <p1510:client id="{B2EB2BB8-192A-DAB9-29C4-F608246D4648}" v="194" dt="2026-02-09T09:48:44.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B2EB2BB8-192A-DAB9-29C4-F608246D4648}"/>
    <pc:docChg chg="addSld modSld">
      <pc:chgData name="Rebecca Francis-Davies" userId="S::r.francis-davies@uwtsd.ac.uk::caf69e2c-2198-47a4-8268-c57958bd4ca9" providerId="AD" clId="Web-{B2EB2BB8-192A-DAB9-29C4-F608246D4648}" dt="2026-02-09T09:48:44.284" v="198" actId="20577"/>
      <pc:docMkLst>
        <pc:docMk/>
      </pc:docMkLst>
      <pc:sldChg chg="addSp modSp mod setBg">
        <pc:chgData name="Rebecca Francis-Davies" userId="S::r.francis-davies@uwtsd.ac.uk::caf69e2c-2198-47a4-8268-c57958bd4ca9" providerId="AD" clId="Web-{B2EB2BB8-192A-DAB9-29C4-F608246D4648}" dt="2026-02-09T09:43:05.296" v="0"/>
        <pc:sldMkLst>
          <pc:docMk/>
          <pc:sldMk cId="763953184" sldId="281"/>
        </pc:sldMkLst>
        <pc:spChg chg="mod">
          <ac:chgData name="Rebecca Francis-Davies" userId="S::r.francis-davies@uwtsd.ac.uk::caf69e2c-2198-47a4-8268-c57958bd4ca9" providerId="AD" clId="Web-{B2EB2BB8-192A-DAB9-29C4-F608246D4648}" dt="2026-02-09T09:43:05.296" v="0"/>
          <ac:spMkLst>
            <pc:docMk/>
            <pc:sldMk cId="763953184" sldId="281"/>
            <ac:spMk id="2" creationId="{058D25D3-4BE5-6D65-4383-CDC73AF7A77A}"/>
          </ac:spMkLst>
        </pc:spChg>
        <pc:spChg chg="mod">
          <ac:chgData name="Rebecca Francis-Davies" userId="S::r.francis-davies@uwtsd.ac.uk::caf69e2c-2198-47a4-8268-c57958bd4ca9" providerId="AD" clId="Web-{B2EB2BB8-192A-DAB9-29C4-F608246D4648}" dt="2026-02-09T09:43:05.296" v="0"/>
          <ac:spMkLst>
            <pc:docMk/>
            <pc:sldMk cId="763953184" sldId="281"/>
            <ac:spMk id="3" creationId="{BC476F76-01D7-67FC-1933-EB61F5B86024}"/>
          </ac:spMkLst>
        </pc:spChg>
        <pc:spChg chg="add">
          <ac:chgData name="Rebecca Francis-Davies" userId="S::r.francis-davies@uwtsd.ac.uk::caf69e2c-2198-47a4-8268-c57958bd4ca9" providerId="AD" clId="Web-{B2EB2BB8-192A-DAB9-29C4-F608246D4648}" dt="2026-02-09T09:43:05.296" v="0"/>
          <ac:spMkLst>
            <pc:docMk/>
            <pc:sldMk cId="763953184" sldId="281"/>
            <ac:spMk id="9" creationId="{E49D7415-2F11-44C2-B6AA-13A25B6814B9}"/>
          </ac:spMkLst>
        </pc:spChg>
        <pc:picChg chg="add">
          <ac:chgData name="Rebecca Francis-Davies" userId="S::r.francis-davies@uwtsd.ac.uk::caf69e2c-2198-47a4-8268-c57958bd4ca9" providerId="AD" clId="Web-{B2EB2BB8-192A-DAB9-29C4-F608246D4648}" dt="2026-02-09T09:43:05.296" v="0"/>
          <ac:picMkLst>
            <pc:docMk/>
            <pc:sldMk cId="763953184" sldId="281"/>
            <ac:picMk id="5" creationId="{0B28CBF6-E780-03FB-4390-2EB7CB91A301}"/>
          </ac:picMkLst>
        </pc:picChg>
        <pc:cxnChg chg="add">
          <ac:chgData name="Rebecca Francis-Davies" userId="S::r.francis-davies@uwtsd.ac.uk::caf69e2c-2198-47a4-8268-c57958bd4ca9" providerId="AD" clId="Web-{B2EB2BB8-192A-DAB9-29C4-F608246D4648}" dt="2026-02-09T09:43:05.296" v="0"/>
          <ac:cxnSpMkLst>
            <pc:docMk/>
            <pc:sldMk cId="763953184" sldId="281"/>
            <ac:cxnSpMk id="11" creationId="{D2E57F3D-33BE-4306-87E6-245763719516}"/>
          </ac:cxnSpMkLst>
        </pc:cxnChg>
      </pc:sldChg>
      <pc:sldChg chg="addSp delSp modSp mod setBg">
        <pc:chgData name="Rebecca Francis-Davies" userId="S::r.francis-davies@uwtsd.ac.uk::caf69e2c-2198-47a4-8268-c57958bd4ca9" providerId="AD" clId="Web-{B2EB2BB8-192A-DAB9-29C4-F608246D4648}" dt="2026-02-09T09:43:17.780" v="1"/>
        <pc:sldMkLst>
          <pc:docMk/>
          <pc:sldMk cId="201005651" sldId="282"/>
        </pc:sldMkLst>
        <pc:spChg chg="mod">
          <ac:chgData name="Rebecca Francis-Davies" userId="S::r.francis-davies@uwtsd.ac.uk::caf69e2c-2198-47a4-8268-c57958bd4ca9" providerId="AD" clId="Web-{B2EB2BB8-192A-DAB9-29C4-F608246D4648}" dt="2026-02-09T09:43:17.780" v="1"/>
          <ac:spMkLst>
            <pc:docMk/>
            <pc:sldMk cId="201005651" sldId="282"/>
            <ac:spMk id="2" creationId="{586B3913-1576-F304-7E3F-155F0FC28BEE}"/>
          </ac:spMkLst>
        </pc:spChg>
        <pc:spChg chg="del">
          <ac:chgData name="Rebecca Francis-Davies" userId="S::r.francis-davies@uwtsd.ac.uk::caf69e2c-2198-47a4-8268-c57958bd4ca9" providerId="AD" clId="Web-{B2EB2BB8-192A-DAB9-29C4-F608246D4648}" dt="2026-02-09T09:43:17.780" v="1"/>
          <ac:spMkLst>
            <pc:docMk/>
            <pc:sldMk cId="201005651" sldId="282"/>
            <ac:spMk id="3" creationId="{CEADA4D3-5BE5-D3C1-0331-B0F644F83793}"/>
          </ac:spMkLst>
        </pc:spChg>
        <pc:spChg chg="add">
          <ac:chgData name="Rebecca Francis-Davies" userId="S::r.francis-davies@uwtsd.ac.uk::caf69e2c-2198-47a4-8268-c57958bd4ca9" providerId="AD" clId="Web-{B2EB2BB8-192A-DAB9-29C4-F608246D4648}" dt="2026-02-09T09:43:17.780" v="1"/>
          <ac:spMkLst>
            <pc:docMk/>
            <pc:sldMk cId="201005651" sldId="282"/>
            <ac:spMk id="9" creationId="{F68B2C62-7648-4430-90D5-AE0F252AF113}"/>
          </ac:spMkLst>
        </pc:spChg>
        <pc:graphicFrameChg chg="add">
          <ac:chgData name="Rebecca Francis-Davies" userId="S::r.francis-davies@uwtsd.ac.uk::caf69e2c-2198-47a4-8268-c57958bd4ca9" providerId="AD" clId="Web-{B2EB2BB8-192A-DAB9-29C4-F608246D4648}" dt="2026-02-09T09:43:17.780" v="1"/>
          <ac:graphicFrameMkLst>
            <pc:docMk/>
            <pc:sldMk cId="201005651" sldId="282"/>
            <ac:graphicFrameMk id="5" creationId="{E1BAF491-5089-8EC5-AB5E-059A31E83A91}"/>
          </ac:graphicFrameMkLst>
        </pc:graphicFrameChg>
        <pc:cxnChg chg="add">
          <ac:chgData name="Rebecca Francis-Davies" userId="S::r.francis-davies@uwtsd.ac.uk::caf69e2c-2198-47a4-8268-c57958bd4ca9" providerId="AD" clId="Web-{B2EB2BB8-192A-DAB9-29C4-F608246D4648}" dt="2026-02-09T09:43:17.780" v="1"/>
          <ac:cxnSpMkLst>
            <pc:docMk/>
            <pc:sldMk cId="201005651" sldId="282"/>
            <ac:cxnSpMk id="11" creationId="{0ADD27CF-4CE1-2871-1ABA-40FCA4D03214}"/>
          </ac:cxnSpMkLst>
        </pc:cxnChg>
      </pc:sldChg>
      <pc:sldChg chg="addSp modSp mod setBg">
        <pc:chgData name="Rebecca Francis-Davies" userId="S::r.francis-davies@uwtsd.ac.uk::caf69e2c-2198-47a4-8268-c57958bd4ca9" providerId="AD" clId="Web-{B2EB2BB8-192A-DAB9-29C4-F608246D4648}" dt="2026-02-09T09:43:25.890" v="2"/>
        <pc:sldMkLst>
          <pc:docMk/>
          <pc:sldMk cId="3767585910" sldId="283"/>
        </pc:sldMkLst>
        <pc:spChg chg="mod">
          <ac:chgData name="Rebecca Francis-Davies" userId="S::r.francis-davies@uwtsd.ac.uk::caf69e2c-2198-47a4-8268-c57958bd4ca9" providerId="AD" clId="Web-{B2EB2BB8-192A-DAB9-29C4-F608246D4648}" dt="2026-02-09T09:43:25.890" v="2"/>
          <ac:spMkLst>
            <pc:docMk/>
            <pc:sldMk cId="3767585910" sldId="283"/>
            <ac:spMk id="2" creationId="{47A7D617-D886-0596-D3E5-9F10C7F7F0D9}"/>
          </ac:spMkLst>
        </pc:spChg>
        <pc:spChg chg="mod">
          <ac:chgData name="Rebecca Francis-Davies" userId="S::r.francis-davies@uwtsd.ac.uk::caf69e2c-2198-47a4-8268-c57958bd4ca9" providerId="AD" clId="Web-{B2EB2BB8-192A-DAB9-29C4-F608246D4648}" dt="2026-02-09T09:43:25.890" v="2"/>
          <ac:spMkLst>
            <pc:docMk/>
            <pc:sldMk cId="3767585910" sldId="283"/>
            <ac:spMk id="3" creationId="{EFE49233-0D28-B735-060D-3ABA1AA5BFBC}"/>
          </ac:spMkLst>
        </pc:spChg>
        <pc:spChg chg="add">
          <ac:chgData name="Rebecca Francis-Davies" userId="S::r.francis-davies@uwtsd.ac.uk::caf69e2c-2198-47a4-8268-c57958bd4ca9" providerId="AD" clId="Web-{B2EB2BB8-192A-DAB9-29C4-F608246D4648}" dt="2026-02-09T09:43:25.890" v="2"/>
          <ac:spMkLst>
            <pc:docMk/>
            <pc:sldMk cId="3767585910" sldId="283"/>
            <ac:spMk id="9" creationId="{E49D7415-2F11-44C2-B6AA-13A25B6814B9}"/>
          </ac:spMkLst>
        </pc:spChg>
        <pc:picChg chg="add">
          <ac:chgData name="Rebecca Francis-Davies" userId="S::r.francis-davies@uwtsd.ac.uk::caf69e2c-2198-47a4-8268-c57958bd4ca9" providerId="AD" clId="Web-{B2EB2BB8-192A-DAB9-29C4-F608246D4648}" dt="2026-02-09T09:43:25.890" v="2"/>
          <ac:picMkLst>
            <pc:docMk/>
            <pc:sldMk cId="3767585910" sldId="283"/>
            <ac:picMk id="5" creationId="{36C0D623-0D26-D7FC-D86A-A09593EA38CF}"/>
          </ac:picMkLst>
        </pc:picChg>
        <pc:cxnChg chg="add">
          <ac:chgData name="Rebecca Francis-Davies" userId="S::r.francis-davies@uwtsd.ac.uk::caf69e2c-2198-47a4-8268-c57958bd4ca9" providerId="AD" clId="Web-{B2EB2BB8-192A-DAB9-29C4-F608246D4648}" dt="2026-02-09T09:43:25.890" v="2"/>
          <ac:cxnSpMkLst>
            <pc:docMk/>
            <pc:sldMk cId="3767585910" sldId="283"/>
            <ac:cxnSpMk id="11" creationId="{D2E57F3D-33BE-4306-87E6-245763719516}"/>
          </ac:cxnSpMkLst>
        </pc:cxnChg>
      </pc:sldChg>
      <pc:sldChg chg="addSp delSp modSp mod setBg">
        <pc:chgData name="Rebecca Francis-Davies" userId="S::r.francis-davies@uwtsd.ac.uk::caf69e2c-2198-47a4-8268-c57958bd4ca9" providerId="AD" clId="Web-{B2EB2BB8-192A-DAB9-29C4-F608246D4648}" dt="2026-02-09T09:43:37.625" v="3"/>
        <pc:sldMkLst>
          <pc:docMk/>
          <pc:sldMk cId="1938453757" sldId="284"/>
        </pc:sldMkLst>
        <pc:spChg chg="mod">
          <ac:chgData name="Rebecca Francis-Davies" userId="S::r.francis-davies@uwtsd.ac.uk::caf69e2c-2198-47a4-8268-c57958bd4ca9" providerId="AD" clId="Web-{B2EB2BB8-192A-DAB9-29C4-F608246D4648}" dt="2026-02-09T09:43:37.625" v="3"/>
          <ac:spMkLst>
            <pc:docMk/>
            <pc:sldMk cId="1938453757" sldId="284"/>
            <ac:spMk id="2" creationId="{107ADBE7-BE32-A2A1-9B28-F18E4BA2340B}"/>
          </ac:spMkLst>
        </pc:spChg>
        <pc:spChg chg="del">
          <ac:chgData name="Rebecca Francis-Davies" userId="S::r.francis-davies@uwtsd.ac.uk::caf69e2c-2198-47a4-8268-c57958bd4ca9" providerId="AD" clId="Web-{B2EB2BB8-192A-DAB9-29C4-F608246D4648}" dt="2026-02-09T09:43:37.625" v="3"/>
          <ac:spMkLst>
            <pc:docMk/>
            <pc:sldMk cId="1938453757" sldId="284"/>
            <ac:spMk id="3" creationId="{37646D99-E882-22A6-CD69-0B7010E8620F}"/>
          </ac:spMkLst>
        </pc:spChg>
        <pc:spChg chg="add">
          <ac:chgData name="Rebecca Francis-Davies" userId="S::r.francis-davies@uwtsd.ac.uk::caf69e2c-2198-47a4-8268-c57958bd4ca9" providerId="AD" clId="Web-{B2EB2BB8-192A-DAB9-29C4-F608246D4648}" dt="2026-02-09T09:43:37.625" v="3"/>
          <ac:spMkLst>
            <pc:docMk/>
            <pc:sldMk cId="1938453757" sldId="284"/>
            <ac:spMk id="9" creationId="{F68B2C62-7648-4430-90D5-AE0F252AF113}"/>
          </ac:spMkLst>
        </pc:spChg>
        <pc:graphicFrameChg chg="add">
          <ac:chgData name="Rebecca Francis-Davies" userId="S::r.francis-davies@uwtsd.ac.uk::caf69e2c-2198-47a4-8268-c57958bd4ca9" providerId="AD" clId="Web-{B2EB2BB8-192A-DAB9-29C4-F608246D4648}" dt="2026-02-09T09:43:37.625" v="3"/>
          <ac:graphicFrameMkLst>
            <pc:docMk/>
            <pc:sldMk cId="1938453757" sldId="284"/>
            <ac:graphicFrameMk id="5" creationId="{40E75D4F-2A3D-4310-8F00-59BE00438C1A}"/>
          </ac:graphicFrameMkLst>
        </pc:graphicFrameChg>
        <pc:cxnChg chg="add">
          <ac:chgData name="Rebecca Francis-Davies" userId="S::r.francis-davies@uwtsd.ac.uk::caf69e2c-2198-47a4-8268-c57958bd4ca9" providerId="AD" clId="Web-{B2EB2BB8-192A-DAB9-29C4-F608246D4648}" dt="2026-02-09T09:43:37.625" v="3"/>
          <ac:cxnSpMkLst>
            <pc:docMk/>
            <pc:sldMk cId="1938453757" sldId="284"/>
            <ac:cxnSpMk id="11" creationId="{AAD0195E-7F27-4D06-9427-0C121D721A14}"/>
          </ac:cxnSpMkLst>
        </pc:cxnChg>
        <pc:cxnChg chg="add">
          <ac:chgData name="Rebecca Francis-Davies" userId="S::r.francis-davies@uwtsd.ac.uk::caf69e2c-2198-47a4-8268-c57958bd4ca9" providerId="AD" clId="Web-{B2EB2BB8-192A-DAB9-29C4-F608246D4648}" dt="2026-02-09T09:43:37.625" v="3"/>
          <ac:cxnSpMkLst>
            <pc:docMk/>
            <pc:sldMk cId="1938453757" sldId="284"/>
            <ac:cxnSpMk id="13" creationId="{9D74C2FC-3228-4FC1-B97B-87AD35508D91}"/>
          </ac:cxnSpMkLst>
        </pc:cxnChg>
      </pc:sldChg>
      <pc:sldChg chg="addSp modSp mod setBg">
        <pc:chgData name="Rebecca Francis-Davies" userId="S::r.francis-davies@uwtsd.ac.uk::caf69e2c-2198-47a4-8268-c57958bd4ca9" providerId="AD" clId="Web-{B2EB2BB8-192A-DAB9-29C4-F608246D4648}" dt="2026-02-09T09:43:46.297" v="4"/>
        <pc:sldMkLst>
          <pc:docMk/>
          <pc:sldMk cId="3889941016" sldId="285"/>
        </pc:sldMkLst>
        <pc:spChg chg="mod">
          <ac:chgData name="Rebecca Francis-Davies" userId="S::r.francis-davies@uwtsd.ac.uk::caf69e2c-2198-47a4-8268-c57958bd4ca9" providerId="AD" clId="Web-{B2EB2BB8-192A-DAB9-29C4-F608246D4648}" dt="2026-02-09T09:43:46.297" v="4"/>
          <ac:spMkLst>
            <pc:docMk/>
            <pc:sldMk cId="3889941016" sldId="285"/>
            <ac:spMk id="2" creationId="{1604000A-B681-487D-9595-1630BE8834FF}"/>
          </ac:spMkLst>
        </pc:spChg>
        <pc:spChg chg="mod">
          <ac:chgData name="Rebecca Francis-Davies" userId="S::r.francis-davies@uwtsd.ac.uk::caf69e2c-2198-47a4-8268-c57958bd4ca9" providerId="AD" clId="Web-{B2EB2BB8-192A-DAB9-29C4-F608246D4648}" dt="2026-02-09T09:43:46.297" v="4"/>
          <ac:spMkLst>
            <pc:docMk/>
            <pc:sldMk cId="3889941016" sldId="285"/>
            <ac:spMk id="3" creationId="{A22BA9DD-03FF-A56F-F8BD-2EED31D48A5C}"/>
          </ac:spMkLst>
        </pc:spChg>
        <pc:spChg chg="add">
          <ac:chgData name="Rebecca Francis-Davies" userId="S::r.francis-davies@uwtsd.ac.uk::caf69e2c-2198-47a4-8268-c57958bd4ca9" providerId="AD" clId="Web-{B2EB2BB8-192A-DAB9-29C4-F608246D4648}" dt="2026-02-09T09:43:46.297" v="4"/>
          <ac:spMkLst>
            <pc:docMk/>
            <pc:sldMk cId="3889941016" sldId="285"/>
            <ac:spMk id="9" creationId="{E49D7415-2F11-44C2-B6AA-13A25B6814B9}"/>
          </ac:spMkLst>
        </pc:spChg>
        <pc:picChg chg="add">
          <ac:chgData name="Rebecca Francis-Davies" userId="S::r.francis-davies@uwtsd.ac.uk::caf69e2c-2198-47a4-8268-c57958bd4ca9" providerId="AD" clId="Web-{B2EB2BB8-192A-DAB9-29C4-F608246D4648}" dt="2026-02-09T09:43:46.297" v="4"/>
          <ac:picMkLst>
            <pc:docMk/>
            <pc:sldMk cId="3889941016" sldId="285"/>
            <ac:picMk id="5" creationId="{3CFD23E5-9FB8-4E55-0AAB-7DFA9B623199}"/>
          </ac:picMkLst>
        </pc:picChg>
        <pc:cxnChg chg="add">
          <ac:chgData name="Rebecca Francis-Davies" userId="S::r.francis-davies@uwtsd.ac.uk::caf69e2c-2198-47a4-8268-c57958bd4ca9" providerId="AD" clId="Web-{B2EB2BB8-192A-DAB9-29C4-F608246D4648}" dt="2026-02-09T09:43:46.297" v="4"/>
          <ac:cxnSpMkLst>
            <pc:docMk/>
            <pc:sldMk cId="3889941016" sldId="285"/>
            <ac:cxnSpMk id="11" creationId="{3815BE95-1337-20E2-B2EF-5DA486F72FCB}"/>
          </ac:cxnSpMkLst>
        </pc:cxnChg>
      </pc:sldChg>
      <pc:sldChg chg="modSp new">
        <pc:chgData name="Rebecca Francis-Davies" userId="S::r.francis-davies@uwtsd.ac.uk::caf69e2c-2198-47a4-8268-c57958bd4ca9" providerId="AD" clId="Web-{B2EB2BB8-192A-DAB9-29C4-F608246D4648}" dt="2026-02-09T09:48:44.284" v="198" actId="20577"/>
        <pc:sldMkLst>
          <pc:docMk/>
          <pc:sldMk cId="3894188313" sldId="286"/>
        </pc:sldMkLst>
        <pc:spChg chg="mod">
          <ac:chgData name="Rebecca Francis-Davies" userId="S::r.francis-davies@uwtsd.ac.uk::caf69e2c-2198-47a4-8268-c57958bd4ca9" providerId="AD" clId="Web-{B2EB2BB8-192A-DAB9-29C4-F608246D4648}" dt="2026-02-09T09:44:02.734" v="14" actId="20577"/>
          <ac:spMkLst>
            <pc:docMk/>
            <pc:sldMk cId="3894188313" sldId="286"/>
            <ac:spMk id="2" creationId="{F8338BC3-37AD-F937-C06E-45ECD05F1F42}"/>
          </ac:spMkLst>
        </pc:spChg>
        <pc:spChg chg="mod">
          <ac:chgData name="Rebecca Francis-Davies" userId="S::r.francis-davies@uwtsd.ac.uk::caf69e2c-2198-47a4-8268-c57958bd4ca9" providerId="AD" clId="Web-{B2EB2BB8-192A-DAB9-29C4-F608246D4648}" dt="2026-02-09T09:48:44.284" v="198" actId="20577"/>
          <ac:spMkLst>
            <pc:docMk/>
            <pc:sldMk cId="3894188313" sldId="286"/>
            <ac:spMk id="3" creationId="{82B72223-4D8F-7B32-E54E-A3463770E581}"/>
          </ac:spMkLst>
        </pc:spChg>
      </pc:sldChg>
    </pc:docChg>
  </pc:docChgLst>
  <pc:docChgLst>
    <pc:chgData name="Rebecca Francis-Davies" userId="S::r.francis-davies@uwtsd.ac.uk::caf69e2c-2198-47a4-8268-c57958bd4ca9" providerId="AD" clId="Web-{92D6C450-A34B-2F16-3C51-8D5879E6ECB9}"/>
    <pc:docChg chg="addSld modSld sldOrd addMainMaster delMainMaster">
      <pc:chgData name="Rebecca Francis-Davies" userId="S::r.francis-davies@uwtsd.ac.uk::caf69e2c-2198-47a4-8268-c57958bd4ca9" providerId="AD" clId="Web-{92D6C450-A34B-2F16-3C51-8D5879E6ECB9}" dt="2026-02-08T20:17:41.325" v="4808" actId="20577"/>
      <pc:docMkLst>
        <pc:docMk/>
      </pc:docMkLst>
      <pc:sldChg chg="addSp modSp mod setBg modClrScheme setClrOvrMap chgLayout">
        <pc:chgData name="Rebecca Francis-Davies" userId="S::r.francis-davies@uwtsd.ac.uk::caf69e2c-2198-47a4-8268-c57958bd4ca9" providerId="AD" clId="Web-{92D6C450-A34B-2F16-3C51-8D5879E6ECB9}" dt="2026-02-08T15:27:14.173" v="13"/>
        <pc:sldMkLst>
          <pc:docMk/>
          <pc:sldMk cId="109857222" sldId="256"/>
        </pc:sldMkLst>
        <pc:spChg chg="mod">
          <ac:chgData name="Rebecca Francis-Davies" userId="S::r.francis-davies@uwtsd.ac.uk::caf69e2c-2198-47a4-8268-c57958bd4ca9" providerId="AD" clId="Web-{92D6C450-A34B-2F16-3C51-8D5879E6ECB9}" dt="2026-02-08T15:27:14.173" v="13"/>
          <ac:spMkLst>
            <pc:docMk/>
            <pc:sldMk cId="109857222" sldId="256"/>
            <ac:spMk id="2" creationId="{00000000-0000-0000-0000-000000000000}"/>
          </ac:spMkLst>
        </pc:spChg>
        <pc:spChg chg="mod">
          <ac:chgData name="Rebecca Francis-Davies" userId="S::r.francis-davies@uwtsd.ac.uk::caf69e2c-2198-47a4-8268-c57958bd4ca9" providerId="AD" clId="Web-{92D6C450-A34B-2F16-3C51-8D5879E6ECB9}" dt="2026-02-08T15:27:14.173" v="13"/>
          <ac:spMkLst>
            <pc:docMk/>
            <pc:sldMk cId="109857222" sldId="256"/>
            <ac:spMk id="3" creationId="{00000000-0000-0000-0000-000000000000}"/>
          </ac:spMkLst>
        </pc:spChg>
        <pc:spChg chg="add">
          <ac:chgData name="Rebecca Francis-Davies" userId="S::r.francis-davies@uwtsd.ac.uk::caf69e2c-2198-47a4-8268-c57958bd4ca9" providerId="AD" clId="Web-{92D6C450-A34B-2F16-3C51-8D5879E6ECB9}" dt="2026-02-08T15:27:14.173" v="13"/>
          <ac:spMkLst>
            <pc:docMk/>
            <pc:sldMk cId="109857222" sldId="256"/>
            <ac:spMk id="9" creationId="{80B98925-0550-1AFB-C1DC-02792400FB71}"/>
          </ac:spMkLst>
        </pc:spChg>
        <pc:spChg chg="add">
          <ac:chgData name="Rebecca Francis-Davies" userId="S::r.francis-davies@uwtsd.ac.uk::caf69e2c-2198-47a4-8268-c57958bd4ca9" providerId="AD" clId="Web-{92D6C450-A34B-2F16-3C51-8D5879E6ECB9}" dt="2026-02-08T15:27:14.173" v="13"/>
          <ac:spMkLst>
            <pc:docMk/>
            <pc:sldMk cId="109857222" sldId="256"/>
            <ac:spMk id="11" creationId="{0CCA9273-E74E-A306-1F74-BEF9EDA30500}"/>
          </ac:spMkLst>
        </pc:spChg>
        <pc:picChg chg="add">
          <ac:chgData name="Rebecca Francis-Davies" userId="S::r.francis-davies@uwtsd.ac.uk::caf69e2c-2198-47a4-8268-c57958bd4ca9" providerId="AD" clId="Web-{92D6C450-A34B-2F16-3C51-8D5879E6ECB9}" dt="2026-02-08T15:27:14.173" v="13"/>
          <ac:picMkLst>
            <pc:docMk/>
            <pc:sldMk cId="109857222" sldId="256"/>
            <ac:picMk id="4" creationId="{83108063-9D6B-FF52-EFC7-35CD793F0C5C}"/>
          </ac:picMkLst>
        </pc:picChg>
      </pc:sldChg>
      <pc:sldChg chg="addSp modSp new mod setBg">
        <pc:chgData name="Rebecca Francis-Davies" userId="S::r.francis-davies@uwtsd.ac.uk::caf69e2c-2198-47a4-8268-c57958bd4ca9" providerId="AD" clId="Web-{92D6C450-A34B-2F16-3C51-8D5879E6ECB9}" dt="2026-02-08T15:42:17.585" v="176"/>
        <pc:sldMkLst>
          <pc:docMk/>
          <pc:sldMk cId="145153795" sldId="257"/>
        </pc:sldMkLst>
        <pc:spChg chg="mod">
          <ac:chgData name="Rebecca Francis-Davies" userId="S::r.francis-davies@uwtsd.ac.uk::caf69e2c-2198-47a4-8268-c57958bd4ca9" providerId="AD" clId="Web-{92D6C450-A34B-2F16-3C51-8D5879E6ECB9}" dt="2026-02-08T15:42:17.585" v="176"/>
          <ac:spMkLst>
            <pc:docMk/>
            <pc:sldMk cId="145153795" sldId="257"/>
            <ac:spMk id="2" creationId="{BF5C55B6-14C4-C0E4-06E9-164CC250CF72}"/>
          </ac:spMkLst>
        </pc:spChg>
        <pc:spChg chg="mod">
          <ac:chgData name="Rebecca Francis-Davies" userId="S::r.francis-davies@uwtsd.ac.uk::caf69e2c-2198-47a4-8268-c57958bd4ca9" providerId="AD" clId="Web-{92D6C450-A34B-2F16-3C51-8D5879E6ECB9}" dt="2026-02-08T15:42:17.585" v="176"/>
          <ac:spMkLst>
            <pc:docMk/>
            <pc:sldMk cId="145153795" sldId="257"/>
            <ac:spMk id="3" creationId="{B1580398-2861-7DCC-8682-A3497A173498}"/>
          </ac:spMkLst>
        </pc:spChg>
        <pc:spChg chg="add">
          <ac:chgData name="Rebecca Francis-Davies" userId="S::r.francis-davies@uwtsd.ac.uk::caf69e2c-2198-47a4-8268-c57958bd4ca9" providerId="AD" clId="Web-{92D6C450-A34B-2F16-3C51-8D5879E6ECB9}" dt="2026-02-08T15:42:17.585" v="176"/>
          <ac:spMkLst>
            <pc:docMk/>
            <pc:sldMk cId="145153795" sldId="257"/>
            <ac:spMk id="9" creationId="{E49D7415-2F11-44C2-B6AA-13A25B6814B9}"/>
          </ac:spMkLst>
        </pc:spChg>
        <pc:picChg chg="add">
          <ac:chgData name="Rebecca Francis-Davies" userId="S::r.francis-davies@uwtsd.ac.uk::caf69e2c-2198-47a4-8268-c57958bd4ca9" providerId="AD" clId="Web-{92D6C450-A34B-2F16-3C51-8D5879E6ECB9}" dt="2026-02-08T15:42:17.585" v="176"/>
          <ac:picMkLst>
            <pc:docMk/>
            <pc:sldMk cId="145153795" sldId="257"/>
            <ac:picMk id="5" creationId="{2E64C0ED-0EFE-F568-486C-FB593C13350B}"/>
          </ac:picMkLst>
        </pc:picChg>
        <pc:cxnChg chg="add">
          <ac:chgData name="Rebecca Francis-Davies" userId="S::r.francis-davies@uwtsd.ac.uk::caf69e2c-2198-47a4-8268-c57958bd4ca9" providerId="AD" clId="Web-{92D6C450-A34B-2F16-3C51-8D5879E6ECB9}" dt="2026-02-08T15:42:17.585" v="176"/>
          <ac:cxnSpMkLst>
            <pc:docMk/>
            <pc:sldMk cId="145153795" sldId="257"/>
            <ac:cxnSpMk id="11" creationId="{D2E57F3D-33BE-4306-87E6-245763719516}"/>
          </ac:cxnSpMkLst>
        </pc:cxnChg>
      </pc:sldChg>
      <pc:sldChg chg="addSp modSp new mod setBg">
        <pc:chgData name="Rebecca Francis-Davies" userId="S::r.francis-davies@uwtsd.ac.uk::caf69e2c-2198-47a4-8268-c57958bd4ca9" providerId="AD" clId="Web-{92D6C450-A34B-2F16-3C51-8D5879E6ECB9}" dt="2026-02-08T16:32:08.204" v="316"/>
        <pc:sldMkLst>
          <pc:docMk/>
          <pc:sldMk cId="315759110" sldId="258"/>
        </pc:sldMkLst>
        <pc:spChg chg="mod">
          <ac:chgData name="Rebecca Francis-Davies" userId="S::r.francis-davies@uwtsd.ac.uk::caf69e2c-2198-47a4-8268-c57958bd4ca9" providerId="AD" clId="Web-{92D6C450-A34B-2F16-3C51-8D5879E6ECB9}" dt="2026-02-08T16:32:08.204" v="316"/>
          <ac:spMkLst>
            <pc:docMk/>
            <pc:sldMk cId="315759110" sldId="258"/>
            <ac:spMk id="2" creationId="{A2A47198-721E-012D-CF0E-7F190F56E76C}"/>
          </ac:spMkLst>
        </pc:spChg>
        <pc:spChg chg="mod">
          <ac:chgData name="Rebecca Francis-Davies" userId="S::r.francis-davies@uwtsd.ac.uk::caf69e2c-2198-47a4-8268-c57958bd4ca9" providerId="AD" clId="Web-{92D6C450-A34B-2F16-3C51-8D5879E6ECB9}" dt="2026-02-08T16:32:08.204" v="316"/>
          <ac:spMkLst>
            <pc:docMk/>
            <pc:sldMk cId="315759110" sldId="258"/>
            <ac:spMk id="3" creationId="{F1C9EE9D-962E-DB6D-FA95-AA1037AE4E93}"/>
          </ac:spMkLst>
        </pc:spChg>
        <pc:spChg chg="add">
          <ac:chgData name="Rebecca Francis-Davies" userId="S::r.francis-davies@uwtsd.ac.uk::caf69e2c-2198-47a4-8268-c57958bd4ca9" providerId="AD" clId="Web-{92D6C450-A34B-2F16-3C51-8D5879E6ECB9}" dt="2026-02-08T16:32:08.204" v="316"/>
          <ac:spMkLst>
            <pc:docMk/>
            <pc:sldMk cId="315759110" sldId="258"/>
            <ac:spMk id="9" creationId="{660EB578-C970-4186-B93C-45851BBC6E34}"/>
          </ac:spMkLst>
        </pc:spChg>
        <pc:picChg chg="add">
          <ac:chgData name="Rebecca Francis-Davies" userId="S::r.francis-davies@uwtsd.ac.uk::caf69e2c-2198-47a4-8268-c57958bd4ca9" providerId="AD" clId="Web-{92D6C450-A34B-2F16-3C51-8D5879E6ECB9}" dt="2026-02-08T16:32:08.204" v="316"/>
          <ac:picMkLst>
            <pc:docMk/>
            <pc:sldMk cId="315759110" sldId="258"/>
            <ac:picMk id="5" creationId="{54F21B0E-DB49-7D7B-F56F-80358F4C744A}"/>
          </ac:picMkLst>
        </pc:picChg>
        <pc:cxnChg chg="add">
          <ac:chgData name="Rebecca Francis-Davies" userId="S::r.francis-davies@uwtsd.ac.uk::caf69e2c-2198-47a4-8268-c57958bd4ca9" providerId="AD" clId="Web-{92D6C450-A34B-2F16-3C51-8D5879E6ECB9}" dt="2026-02-08T16:32:08.204" v="316"/>
          <ac:cxnSpMkLst>
            <pc:docMk/>
            <pc:sldMk cId="315759110" sldId="258"/>
            <ac:cxnSpMk id="11" creationId="{CDF57B02-07BB-407B-BB36-06D9C64A673E}"/>
          </ac:cxnSpMkLst>
        </pc:cxnChg>
        <pc:cxnChg chg="add">
          <ac:chgData name="Rebecca Francis-Davies" userId="S::r.francis-davies@uwtsd.ac.uk::caf69e2c-2198-47a4-8268-c57958bd4ca9" providerId="AD" clId="Web-{92D6C450-A34B-2F16-3C51-8D5879E6ECB9}" dt="2026-02-08T16:32:08.204" v="316"/>
          <ac:cxnSpMkLst>
            <pc:docMk/>
            <pc:sldMk cId="315759110" sldId="258"/>
            <ac:cxnSpMk id="13" creationId="{C6855964-C920-48EB-8804-74291211C8A9}"/>
          </ac:cxnSpMkLst>
        </pc:cxnChg>
      </pc:sldChg>
      <pc:sldChg chg="addSp delSp modSp new mod setBg">
        <pc:chgData name="Rebecca Francis-Davies" userId="S::r.francis-davies@uwtsd.ac.uk::caf69e2c-2198-47a4-8268-c57958bd4ca9" providerId="AD" clId="Web-{92D6C450-A34B-2F16-3C51-8D5879E6ECB9}" dt="2026-02-08T16:34:05" v="391"/>
        <pc:sldMkLst>
          <pc:docMk/>
          <pc:sldMk cId="1246097558" sldId="259"/>
        </pc:sldMkLst>
        <pc:spChg chg="mod">
          <ac:chgData name="Rebecca Francis-Davies" userId="S::r.francis-davies@uwtsd.ac.uk::caf69e2c-2198-47a4-8268-c57958bd4ca9" providerId="AD" clId="Web-{92D6C450-A34B-2F16-3C51-8D5879E6ECB9}" dt="2026-02-08T16:34:05" v="391"/>
          <ac:spMkLst>
            <pc:docMk/>
            <pc:sldMk cId="1246097558" sldId="259"/>
            <ac:spMk id="2" creationId="{CA9B0D05-D383-5F38-92EA-68CC554FC8F6}"/>
          </ac:spMkLst>
        </pc:spChg>
        <pc:spChg chg="del mod">
          <ac:chgData name="Rebecca Francis-Davies" userId="S::r.francis-davies@uwtsd.ac.uk::caf69e2c-2198-47a4-8268-c57958bd4ca9" providerId="AD" clId="Web-{92D6C450-A34B-2F16-3C51-8D5879E6ECB9}" dt="2026-02-08T16:34:05" v="391"/>
          <ac:spMkLst>
            <pc:docMk/>
            <pc:sldMk cId="1246097558" sldId="259"/>
            <ac:spMk id="3" creationId="{3231BED1-247B-D466-D85E-799BDDD4E690}"/>
          </ac:spMkLst>
        </pc:spChg>
        <pc:spChg chg="add">
          <ac:chgData name="Rebecca Francis-Davies" userId="S::r.francis-davies@uwtsd.ac.uk::caf69e2c-2198-47a4-8268-c57958bd4ca9" providerId="AD" clId="Web-{92D6C450-A34B-2F16-3C51-8D5879E6ECB9}" dt="2026-02-08T16:34:05" v="391"/>
          <ac:spMkLst>
            <pc:docMk/>
            <pc:sldMk cId="1246097558" sldId="259"/>
            <ac:spMk id="9" creationId="{F68B2C62-7648-4430-90D5-AE0F252AF113}"/>
          </ac:spMkLst>
        </pc:spChg>
        <pc:graphicFrameChg chg="add">
          <ac:chgData name="Rebecca Francis-Davies" userId="S::r.francis-davies@uwtsd.ac.uk::caf69e2c-2198-47a4-8268-c57958bd4ca9" providerId="AD" clId="Web-{92D6C450-A34B-2F16-3C51-8D5879E6ECB9}" dt="2026-02-08T16:34:05" v="391"/>
          <ac:graphicFrameMkLst>
            <pc:docMk/>
            <pc:sldMk cId="1246097558" sldId="259"/>
            <ac:graphicFrameMk id="5" creationId="{757E9458-A177-A30A-7532-F9DDE22AEC0B}"/>
          </ac:graphicFrameMkLst>
        </pc:graphicFrameChg>
        <pc:cxnChg chg="add">
          <ac:chgData name="Rebecca Francis-Davies" userId="S::r.francis-davies@uwtsd.ac.uk::caf69e2c-2198-47a4-8268-c57958bd4ca9" providerId="AD" clId="Web-{92D6C450-A34B-2F16-3C51-8D5879E6ECB9}" dt="2026-02-08T16:34:05" v="391"/>
          <ac:cxnSpMkLst>
            <pc:docMk/>
            <pc:sldMk cId="1246097558" sldId="259"/>
            <ac:cxnSpMk id="11" creationId="{4BFD5B9F-5FB6-467D-83D5-DF82F1907354}"/>
          </ac:cxnSpMkLst>
        </pc:cxnChg>
      </pc:sldChg>
      <pc:sldChg chg="addSp delSp modSp new mod setBg">
        <pc:chgData name="Rebecca Francis-Davies" userId="S::r.francis-davies@uwtsd.ac.uk::caf69e2c-2198-47a4-8268-c57958bd4ca9" providerId="AD" clId="Web-{92D6C450-A34B-2F16-3C51-8D5879E6ECB9}" dt="2026-02-08T16:36:03.297" v="464"/>
        <pc:sldMkLst>
          <pc:docMk/>
          <pc:sldMk cId="777976470" sldId="260"/>
        </pc:sldMkLst>
        <pc:spChg chg="mod">
          <ac:chgData name="Rebecca Francis-Davies" userId="S::r.francis-davies@uwtsd.ac.uk::caf69e2c-2198-47a4-8268-c57958bd4ca9" providerId="AD" clId="Web-{92D6C450-A34B-2F16-3C51-8D5879E6ECB9}" dt="2026-02-08T16:36:03.297" v="464"/>
          <ac:spMkLst>
            <pc:docMk/>
            <pc:sldMk cId="777976470" sldId="260"/>
            <ac:spMk id="2" creationId="{08E86A03-A17B-9FC5-67C4-635287949649}"/>
          </ac:spMkLst>
        </pc:spChg>
        <pc:spChg chg="del mod">
          <ac:chgData name="Rebecca Francis-Davies" userId="S::r.francis-davies@uwtsd.ac.uk::caf69e2c-2198-47a4-8268-c57958bd4ca9" providerId="AD" clId="Web-{92D6C450-A34B-2F16-3C51-8D5879E6ECB9}" dt="2026-02-08T16:36:03.297" v="464"/>
          <ac:spMkLst>
            <pc:docMk/>
            <pc:sldMk cId="777976470" sldId="260"/>
            <ac:spMk id="3" creationId="{F0FECBA6-47D7-A043-8E2F-2B031B7EA080}"/>
          </ac:spMkLst>
        </pc:spChg>
        <pc:spChg chg="add">
          <ac:chgData name="Rebecca Francis-Davies" userId="S::r.francis-davies@uwtsd.ac.uk::caf69e2c-2198-47a4-8268-c57958bd4ca9" providerId="AD" clId="Web-{92D6C450-A34B-2F16-3C51-8D5879E6ECB9}" dt="2026-02-08T16:36:03.297" v="464"/>
          <ac:spMkLst>
            <pc:docMk/>
            <pc:sldMk cId="777976470" sldId="260"/>
            <ac:spMk id="9" creationId="{F68B2C62-7648-4430-90D5-AE0F252AF113}"/>
          </ac:spMkLst>
        </pc:spChg>
        <pc:graphicFrameChg chg="add">
          <ac:chgData name="Rebecca Francis-Davies" userId="S::r.francis-davies@uwtsd.ac.uk::caf69e2c-2198-47a4-8268-c57958bd4ca9" providerId="AD" clId="Web-{92D6C450-A34B-2F16-3C51-8D5879E6ECB9}" dt="2026-02-08T16:36:03.297" v="464"/>
          <ac:graphicFrameMkLst>
            <pc:docMk/>
            <pc:sldMk cId="777976470" sldId="260"/>
            <ac:graphicFrameMk id="5" creationId="{FAECD009-870E-7534-80EE-3DAEB319E316}"/>
          </ac:graphicFrameMkLst>
        </pc:graphicFrameChg>
        <pc:cxnChg chg="add">
          <ac:chgData name="Rebecca Francis-Davies" userId="S::r.francis-davies@uwtsd.ac.uk::caf69e2c-2198-47a4-8268-c57958bd4ca9" providerId="AD" clId="Web-{92D6C450-A34B-2F16-3C51-8D5879E6ECB9}" dt="2026-02-08T16:36:03.297" v="464"/>
          <ac:cxnSpMkLst>
            <pc:docMk/>
            <pc:sldMk cId="777976470" sldId="260"/>
            <ac:cxnSpMk id="11" creationId="{4BFD5B9F-5FB6-467D-83D5-DF82F1907354}"/>
          </ac:cxnSpMkLst>
        </pc:cxnChg>
      </pc:sldChg>
      <pc:sldChg chg="addSp delSp modSp new mod setBg">
        <pc:chgData name="Rebecca Francis-Davies" userId="S::r.francis-davies@uwtsd.ac.uk::caf69e2c-2198-47a4-8268-c57958bd4ca9" providerId="AD" clId="Web-{92D6C450-A34B-2F16-3C51-8D5879E6ECB9}" dt="2026-02-08T16:39:19.255" v="620"/>
        <pc:sldMkLst>
          <pc:docMk/>
          <pc:sldMk cId="2760696892" sldId="261"/>
        </pc:sldMkLst>
        <pc:spChg chg="mod">
          <ac:chgData name="Rebecca Francis-Davies" userId="S::r.francis-davies@uwtsd.ac.uk::caf69e2c-2198-47a4-8268-c57958bd4ca9" providerId="AD" clId="Web-{92D6C450-A34B-2F16-3C51-8D5879E6ECB9}" dt="2026-02-08T16:39:19.255" v="620"/>
          <ac:spMkLst>
            <pc:docMk/>
            <pc:sldMk cId="2760696892" sldId="261"/>
            <ac:spMk id="2" creationId="{777FFA94-34BB-83D8-7DFA-1AC82DBDB9B2}"/>
          </ac:spMkLst>
        </pc:spChg>
        <pc:spChg chg="del mod">
          <ac:chgData name="Rebecca Francis-Davies" userId="S::r.francis-davies@uwtsd.ac.uk::caf69e2c-2198-47a4-8268-c57958bd4ca9" providerId="AD" clId="Web-{92D6C450-A34B-2F16-3C51-8D5879E6ECB9}" dt="2026-02-08T16:39:19.255" v="620"/>
          <ac:spMkLst>
            <pc:docMk/>
            <pc:sldMk cId="2760696892" sldId="261"/>
            <ac:spMk id="3" creationId="{73D1FD38-27C1-6383-6302-53963F8BF8A9}"/>
          </ac:spMkLst>
        </pc:spChg>
        <pc:spChg chg="add">
          <ac:chgData name="Rebecca Francis-Davies" userId="S::r.francis-davies@uwtsd.ac.uk::caf69e2c-2198-47a4-8268-c57958bd4ca9" providerId="AD" clId="Web-{92D6C450-A34B-2F16-3C51-8D5879E6ECB9}" dt="2026-02-08T16:39:19.255" v="620"/>
          <ac:spMkLst>
            <pc:docMk/>
            <pc:sldMk cId="2760696892" sldId="261"/>
            <ac:spMk id="9" creationId="{F68B2C62-7648-4430-90D5-AE0F252AF113}"/>
          </ac:spMkLst>
        </pc:spChg>
        <pc:graphicFrameChg chg="add">
          <ac:chgData name="Rebecca Francis-Davies" userId="S::r.francis-davies@uwtsd.ac.uk::caf69e2c-2198-47a4-8268-c57958bd4ca9" providerId="AD" clId="Web-{92D6C450-A34B-2F16-3C51-8D5879E6ECB9}" dt="2026-02-08T16:39:19.255" v="620"/>
          <ac:graphicFrameMkLst>
            <pc:docMk/>
            <pc:sldMk cId="2760696892" sldId="261"/>
            <ac:graphicFrameMk id="5" creationId="{74BE8FC4-6A7D-54A8-6E62-742C93157D61}"/>
          </ac:graphicFrameMkLst>
        </pc:graphicFrameChg>
        <pc:cxnChg chg="add">
          <ac:chgData name="Rebecca Francis-Davies" userId="S::r.francis-davies@uwtsd.ac.uk::caf69e2c-2198-47a4-8268-c57958bd4ca9" providerId="AD" clId="Web-{92D6C450-A34B-2F16-3C51-8D5879E6ECB9}" dt="2026-02-08T16:39:19.255" v="620"/>
          <ac:cxnSpMkLst>
            <pc:docMk/>
            <pc:sldMk cId="2760696892" sldId="261"/>
            <ac:cxnSpMk id="11" creationId="{4BFD5B9F-5FB6-467D-83D5-DF82F1907354}"/>
          </ac:cxnSpMkLst>
        </pc:cxnChg>
      </pc:sldChg>
      <pc:sldChg chg="addSp delSp modSp new mod setBg">
        <pc:chgData name="Rebecca Francis-Davies" userId="S::r.francis-davies@uwtsd.ac.uk::caf69e2c-2198-47a4-8268-c57958bd4ca9" providerId="AD" clId="Web-{92D6C450-A34B-2F16-3C51-8D5879E6ECB9}" dt="2026-02-08T17:43:54.591" v="779"/>
        <pc:sldMkLst>
          <pc:docMk/>
          <pc:sldMk cId="2284746495" sldId="262"/>
        </pc:sldMkLst>
        <pc:spChg chg="mod">
          <ac:chgData name="Rebecca Francis-Davies" userId="S::r.francis-davies@uwtsd.ac.uk::caf69e2c-2198-47a4-8268-c57958bd4ca9" providerId="AD" clId="Web-{92D6C450-A34B-2F16-3C51-8D5879E6ECB9}" dt="2026-02-08T17:43:54.591" v="779"/>
          <ac:spMkLst>
            <pc:docMk/>
            <pc:sldMk cId="2284746495" sldId="262"/>
            <ac:spMk id="2" creationId="{99B25687-B549-8306-276B-82CF124ACD37}"/>
          </ac:spMkLst>
        </pc:spChg>
        <pc:spChg chg="del mod">
          <ac:chgData name="Rebecca Francis-Davies" userId="S::r.francis-davies@uwtsd.ac.uk::caf69e2c-2198-47a4-8268-c57958bd4ca9" providerId="AD" clId="Web-{92D6C450-A34B-2F16-3C51-8D5879E6ECB9}" dt="2026-02-08T17:43:54.591" v="779"/>
          <ac:spMkLst>
            <pc:docMk/>
            <pc:sldMk cId="2284746495" sldId="262"/>
            <ac:spMk id="3" creationId="{67A60942-DEAC-DCD3-FDBD-D4928EE89E5D}"/>
          </ac:spMkLst>
        </pc:spChg>
        <pc:spChg chg="add">
          <ac:chgData name="Rebecca Francis-Davies" userId="S::r.francis-davies@uwtsd.ac.uk::caf69e2c-2198-47a4-8268-c57958bd4ca9" providerId="AD" clId="Web-{92D6C450-A34B-2F16-3C51-8D5879E6ECB9}" dt="2026-02-08T17:43:54.591" v="779"/>
          <ac:spMkLst>
            <pc:docMk/>
            <pc:sldMk cId="2284746495" sldId="262"/>
            <ac:spMk id="9" creationId="{985184E4-C93A-4E34-8365-1886AAC5DE60}"/>
          </ac:spMkLst>
        </pc:spChg>
        <pc:graphicFrameChg chg="add">
          <ac:chgData name="Rebecca Francis-Davies" userId="S::r.francis-davies@uwtsd.ac.uk::caf69e2c-2198-47a4-8268-c57958bd4ca9" providerId="AD" clId="Web-{92D6C450-A34B-2F16-3C51-8D5879E6ECB9}" dt="2026-02-08T17:43:54.591" v="779"/>
          <ac:graphicFrameMkLst>
            <pc:docMk/>
            <pc:sldMk cId="2284746495" sldId="262"/>
            <ac:graphicFrameMk id="5" creationId="{A5E494C8-C5A4-9AF5-E09D-4F91F5699F72}"/>
          </ac:graphicFrameMkLst>
        </pc:graphicFrameChg>
        <pc:cxnChg chg="add">
          <ac:chgData name="Rebecca Francis-Davies" userId="S::r.francis-davies@uwtsd.ac.uk::caf69e2c-2198-47a4-8268-c57958bd4ca9" providerId="AD" clId="Web-{92D6C450-A34B-2F16-3C51-8D5879E6ECB9}" dt="2026-02-08T17:43:54.591" v="779"/>
          <ac:cxnSpMkLst>
            <pc:docMk/>
            <pc:sldMk cId="2284746495" sldId="262"/>
            <ac:cxnSpMk id="11" creationId="{8AB0D40B-37F7-4F1F-B956-AFC12066ABE3}"/>
          </ac:cxnSpMkLst>
        </pc:cxnChg>
      </pc:sldChg>
      <pc:sldChg chg="addSp delSp modSp new mod setBg">
        <pc:chgData name="Rebecca Francis-Davies" userId="S::r.francis-davies@uwtsd.ac.uk::caf69e2c-2198-47a4-8268-c57958bd4ca9" providerId="AD" clId="Web-{92D6C450-A34B-2F16-3C51-8D5879E6ECB9}" dt="2026-02-08T17:53:10.605" v="1028"/>
        <pc:sldMkLst>
          <pc:docMk/>
          <pc:sldMk cId="2237927892" sldId="263"/>
        </pc:sldMkLst>
        <pc:spChg chg="mod">
          <ac:chgData name="Rebecca Francis-Davies" userId="S::r.francis-davies@uwtsd.ac.uk::caf69e2c-2198-47a4-8268-c57958bd4ca9" providerId="AD" clId="Web-{92D6C450-A34B-2F16-3C51-8D5879E6ECB9}" dt="2026-02-08T17:53:10.605" v="1028"/>
          <ac:spMkLst>
            <pc:docMk/>
            <pc:sldMk cId="2237927892" sldId="263"/>
            <ac:spMk id="2" creationId="{1F18E040-9E61-9281-79D4-08D6701E8F31}"/>
          </ac:spMkLst>
        </pc:spChg>
        <pc:spChg chg="del mod">
          <ac:chgData name="Rebecca Francis-Davies" userId="S::r.francis-davies@uwtsd.ac.uk::caf69e2c-2198-47a4-8268-c57958bd4ca9" providerId="AD" clId="Web-{92D6C450-A34B-2F16-3C51-8D5879E6ECB9}" dt="2026-02-08T17:53:10.605" v="1028"/>
          <ac:spMkLst>
            <pc:docMk/>
            <pc:sldMk cId="2237927892" sldId="263"/>
            <ac:spMk id="3" creationId="{B824B273-FDCD-E285-96A6-9949FBCA640D}"/>
          </ac:spMkLst>
        </pc:spChg>
        <pc:spChg chg="add">
          <ac:chgData name="Rebecca Francis-Davies" userId="S::r.francis-davies@uwtsd.ac.uk::caf69e2c-2198-47a4-8268-c57958bd4ca9" providerId="AD" clId="Web-{92D6C450-A34B-2F16-3C51-8D5879E6ECB9}" dt="2026-02-08T17:53:10.605" v="1028"/>
          <ac:spMkLst>
            <pc:docMk/>
            <pc:sldMk cId="2237927892" sldId="263"/>
            <ac:spMk id="9" creationId="{F68B2C62-7648-4430-90D5-AE0F252AF113}"/>
          </ac:spMkLst>
        </pc:spChg>
        <pc:graphicFrameChg chg="add">
          <ac:chgData name="Rebecca Francis-Davies" userId="S::r.francis-davies@uwtsd.ac.uk::caf69e2c-2198-47a4-8268-c57958bd4ca9" providerId="AD" clId="Web-{92D6C450-A34B-2F16-3C51-8D5879E6ECB9}" dt="2026-02-08T17:53:10.605" v="1028"/>
          <ac:graphicFrameMkLst>
            <pc:docMk/>
            <pc:sldMk cId="2237927892" sldId="263"/>
            <ac:graphicFrameMk id="5" creationId="{E2373F2B-5E00-7EE0-77BA-2CE5B52757AF}"/>
          </ac:graphicFrameMkLst>
        </pc:graphicFrameChg>
        <pc:cxnChg chg="add">
          <ac:chgData name="Rebecca Francis-Davies" userId="S::r.francis-davies@uwtsd.ac.uk::caf69e2c-2198-47a4-8268-c57958bd4ca9" providerId="AD" clId="Web-{92D6C450-A34B-2F16-3C51-8D5879E6ECB9}" dt="2026-02-08T17:53:10.605" v="1028"/>
          <ac:cxnSpMkLst>
            <pc:docMk/>
            <pc:sldMk cId="2237927892" sldId="263"/>
            <ac:cxnSpMk id="11" creationId="{4BFD5B9F-5FB6-467D-83D5-DF82F1907354}"/>
          </ac:cxnSpMkLst>
        </pc:cxnChg>
      </pc:sldChg>
      <pc:sldChg chg="modSp new ord">
        <pc:chgData name="Rebecca Francis-Davies" userId="S::r.francis-davies@uwtsd.ac.uk::caf69e2c-2198-47a4-8268-c57958bd4ca9" providerId="AD" clId="Web-{92D6C450-A34B-2F16-3C51-8D5879E6ECB9}" dt="2026-02-08T17:58:15.068" v="1230"/>
        <pc:sldMkLst>
          <pc:docMk/>
          <pc:sldMk cId="2303957882" sldId="264"/>
        </pc:sldMkLst>
        <pc:spChg chg="mod">
          <ac:chgData name="Rebecca Francis-Davies" userId="S::r.francis-davies@uwtsd.ac.uk::caf69e2c-2198-47a4-8268-c57958bd4ca9" providerId="AD" clId="Web-{92D6C450-A34B-2F16-3C51-8D5879E6ECB9}" dt="2026-02-08T17:53:43.825" v="1047" actId="20577"/>
          <ac:spMkLst>
            <pc:docMk/>
            <pc:sldMk cId="2303957882" sldId="264"/>
            <ac:spMk id="2" creationId="{F0AB8C23-1D08-39E7-D5F2-C8CEB8235132}"/>
          </ac:spMkLst>
        </pc:spChg>
        <pc:spChg chg="mod">
          <ac:chgData name="Rebecca Francis-Davies" userId="S::r.francis-davies@uwtsd.ac.uk::caf69e2c-2198-47a4-8268-c57958bd4ca9" providerId="AD" clId="Web-{92D6C450-A34B-2F16-3C51-8D5879E6ECB9}" dt="2026-02-08T17:58:14.974" v="1229" actId="20577"/>
          <ac:spMkLst>
            <pc:docMk/>
            <pc:sldMk cId="2303957882" sldId="264"/>
            <ac:spMk id="3" creationId="{A6AE0E34-4BF5-E1F7-8330-FA70DAA6DDAA}"/>
          </ac:spMkLst>
        </pc:spChg>
      </pc:sldChg>
      <pc:sldChg chg="addSp modSp new mod setBg">
        <pc:chgData name="Rebecca Francis-Davies" userId="S::r.francis-davies@uwtsd.ac.uk::caf69e2c-2198-47a4-8268-c57958bd4ca9" providerId="AD" clId="Web-{92D6C450-A34B-2F16-3C51-8D5879E6ECB9}" dt="2026-02-08T18:05:23.912" v="1354"/>
        <pc:sldMkLst>
          <pc:docMk/>
          <pc:sldMk cId="3731079283" sldId="265"/>
        </pc:sldMkLst>
        <pc:spChg chg="mod">
          <ac:chgData name="Rebecca Francis-Davies" userId="S::r.francis-davies@uwtsd.ac.uk::caf69e2c-2198-47a4-8268-c57958bd4ca9" providerId="AD" clId="Web-{92D6C450-A34B-2F16-3C51-8D5879E6ECB9}" dt="2026-02-08T18:05:23.912" v="1354"/>
          <ac:spMkLst>
            <pc:docMk/>
            <pc:sldMk cId="3731079283" sldId="265"/>
            <ac:spMk id="2" creationId="{8BAE82E3-D9C6-02D2-20E9-DAF354ACF9A8}"/>
          </ac:spMkLst>
        </pc:spChg>
        <pc:spChg chg="mod">
          <ac:chgData name="Rebecca Francis-Davies" userId="S::r.francis-davies@uwtsd.ac.uk::caf69e2c-2198-47a4-8268-c57958bd4ca9" providerId="AD" clId="Web-{92D6C450-A34B-2F16-3C51-8D5879E6ECB9}" dt="2026-02-08T18:05:23.912" v="1354"/>
          <ac:spMkLst>
            <pc:docMk/>
            <pc:sldMk cId="3731079283" sldId="265"/>
            <ac:spMk id="3" creationId="{B740D92D-9561-157B-1529-88654B156019}"/>
          </ac:spMkLst>
        </pc:spChg>
        <pc:spChg chg="add">
          <ac:chgData name="Rebecca Francis-Davies" userId="S::r.francis-davies@uwtsd.ac.uk::caf69e2c-2198-47a4-8268-c57958bd4ca9" providerId="AD" clId="Web-{92D6C450-A34B-2F16-3C51-8D5879E6ECB9}" dt="2026-02-08T18:05:23.912" v="1354"/>
          <ac:spMkLst>
            <pc:docMk/>
            <pc:sldMk cId="3731079283" sldId="265"/>
            <ac:spMk id="9" creationId="{660EB578-C970-4186-B93C-45851BBC6E34}"/>
          </ac:spMkLst>
        </pc:spChg>
        <pc:picChg chg="add">
          <ac:chgData name="Rebecca Francis-Davies" userId="S::r.francis-davies@uwtsd.ac.uk::caf69e2c-2198-47a4-8268-c57958bd4ca9" providerId="AD" clId="Web-{92D6C450-A34B-2F16-3C51-8D5879E6ECB9}" dt="2026-02-08T18:05:23.912" v="1354"/>
          <ac:picMkLst>
            <pc:docMk/>
            <pc:sldMk cId="3731079283" sldId="265"/>
            <ac:picMk id="5" creationId="{53ECB91C-1AB7-68C3-A5FF-FFFCCD6C4EDA}"/>
          </ac:picMkLst>
        </pc:picChg>
        <pc:cxnChg chg="add">
          <ac:chgData name="Rebecca Francis-Davies" userId="S::r.francis-davies@uwtsd.ac.uk::caf69e2c-2198-47a4-8268-c57958bd4ca9" providerId="AD" clId="Web-{92D6C450-A34B-2F16-3C51-8D5879E6ECB9}" dt="2026-02-08T18:05:23.912" v="1354"/>
          <ac:cxnSpMkLst>
            <pc:docMk/>
            <pc:sldMk cId="3731079283" sldId="265"/>
            <ac:cxnSpMk id="11" creationId="{CDF57B02-07BB-407B-BB36-06D9C64A673E}"/>
          </ac:cxnSpMkLst>
        </pc:cxnChg>
        <pc:cxnChg chg="add">
          <ac:chgData name="Rebecca Francis-Davies" userId="S::r.francis-davies@uwtsd.ac.uk::caf69e2c-2198-47a4-8268-c57958bd4ca9" providerId="AD" clId="Web-{92D6C450-A34B-2F16-3C51-8D5879E6ECB9}" dt="2026-02-08T18:05:23.912" v="1354"/>
          <ac:cxnSpMkLst>
            <pc:docMk/>
            <pc:sldMk cId="3731079283" sldId="265"/>
            <ac:cxnSpMk id="13" creationId="{C6855964-C920-48EB-8804-74291211C8A9}"/>
          </ac:cxnSpMkLst>
        </pc:cxnChg>
      </pc:sldChg>
      <pc:sldChg chg="addSp delSp modSp new mod setBg">
        <pc:chgData name="Rebecca Francis-Davies" userId="S::r.francis-davies@uwtsd.ac.uk::caf69e2c-2198-47a4-8268-c57958bd4ca9" providerId="AD" clId="Web-{92D6C450-A34B-2F16-3C51-8D5879E6ECB9}" dt="2026-02-08T18:09:04.418" v="1474"/>
        <pc:sldMkLst>
          <pc:docMk/>
          <pc:sldMk cId="1471927806" sldId="266"/>
        </pc:sldMkLst>
        <pc:spChg chg="mod">
          <ac:chgData name="Rebecca Francis-Davies" userId="S::r.francis-davies@uwtsd.ac.uk::caf69e2c-2198-47a4-8268-c57958bd4ca9" providerId="AD" clId="Web-{92D6C450-A34B-2F16-3C51-8D5879E6ECB9}" dt="2026-02-08T18:09:04.418" v="1474"/>
          <ac:spMkLst>
            <pc:docMk/>
            <pc:sldMk cId="1471927806" sldId="266"/>
            <ac:spMk id="2" creationId="{0EB93931-8D2D-6406-1BC2-9ADF7B075BF0}"/>
          </ac:spMkLst>
        </pc:spChg>
        <pc:spChg chg="del mod">
          <ac:chgData name="Rebecca Francis-Davies" userId="S::r.francis-davies@uwtsd.ac.uk::caf69e2c-2198-47a4-8268-c57958bd4ca9" providerId="AD" clId="Web-{92D6C450-A34B-2F16-3C51-8D5879E6ECB9}" dt="2026-02-08T18:09:04.418" v="1474"/>
          <ac:spMkLst>
            <pc:docMk/>
            <pc:sldMk cId="1471927806" sldId="266"/>
            <ac:spMk id="3" creationId="{A87BB90C-2D04-CD37-B4F0-638E6BB59AD1}"/>
          </ac:spMkLst>
        </pc:spChg>
        <pc:spChg chg="add">
          <ac:chgData name="Rebecca Francis-Davies" userId="S::r.francis-davies@uwtsd.ac.uk::caf69e2c-2198-47a4-8268-c57958bd4ca9" providerId="AD" clId="Web-{92D6C450-A34B-2F16-3C51-8D5879E6ECB9}" dt="2026-02-08T18:09:04.418" v="1474"/>
          <ac:spMkLst>
            <pc:docMk/>
            <pc:sldMk cId="1471927806" sldId="266"/>
            <ac:spMk id="9" creationId="{F68B2C62-7648-4430-90D5-AE0F252AF113}"/>
          </ac:spMkLst>
        </pc:spChg>
        <pc:graphicFrameChg chg="add">
          <ac:chgData name="Rebecca Francis-Davies" userId="S::r.francis-davies@uwtsd.ac.uk::caf69e2c-2198-47a4-8268-c57958bd4ca9" providerId="AD" clId="Web-{92D6C450-A34B-2F16-3C51-8D5879E6ECB9}" dt="2026-02-08T18:09:04.418" v="1474"/>
          <ac:graphicFrameMkLst>
            <pc:docMk/>
            <pc:sldMk cId="1471927806" sldId="266"/>
            <ac:graphicFrameMk id="5" creationId="{BE546178-E5A5-BCE8-CE00-1CFA89F23F72}"/>
          </ac:graphicFrameMkLst>
        </pc:graphicFrameChg>
        <pc:cxnChg chg="add">
          <ac:chgData name="Rebecca Francis-Davies" userId="S::r.francis-davies@uwtsd.ac.uk::caf69e2c-2198-47a4-8268-c57958bd4ca9" providerId="AD" clId="Web-{92D6C450-A34B-2F16-3C51-8D5879E6ECB9}" dt="2026-02-08T18:09:04.418" v="1474"/>
          <ac:cxnSpMkLst>
            <pc:docMk/>
            <pc:sldMk cId="1471927806" sldId="266"/>
            <ac:cxnSpMk id="11" creationId="{AAD0195E-7F27-4D06-9427-0C121D721A14}"/>
          </ac:cxnSpMkLst>
        </pc:cxnChg>
        <pc:cxnChg chg="add">
          <ac:chgData name="Rebecca Francis-Davies" userId="S::r.francis-davies@uwtsd.ac.uk::caf69e2c-2198-47a4-8268-c57958bd4ca9" providerId="AD" clId="Web-{92D6C450-A34B-2F16-3C51-8D5879E6ECB9}" dt="2026-02-08T18:09:04.418" v="1474"/>
          <ac:cxnSpMkLst>
            <pc:docMk/>
            <pc:sldMk cId="1471927806" sldId="266"/>
            <ac:cxnSpMk id="13" creationId="{9D74C2FC-3228-4FC1-B97B-87AD35508D91}"/>
          </ac:cxnSpMkLst>
        </pc:cxnChg>
      </pc:sldChg>
      <pc:sldChg chg="addSp modSp new mod setBg">
        <pc:chgData name="Rebecca Francis-Davies" userId="S::r.francis-davies@uwtsd.ac.uk::caf69e2c-2198-47a4-8268-c57958bd4ca9" providerId="AD" clId="Web-{92D6C450-A34B-2F16-3C51-8D5879E6ECB9}" dt="2026-02-08T18:11:34.535" v="1612"/>
        <pc:sldMkLst>
          <pc:docMk/>
          <pc:sldMk cId="4255205299" sldId="267"/>
        </pc:sldMkLst>
        <pc:spChg chg="mod">
          <ac:chgData name="Rebecca Francis-Davies" userId="S::r.francis-davies@uwtsd.ac.uk::caf69e2c-2198-47a4-8268-c57958bd4ca9" providerId="AD" clId="Web-{92D6C450-A34B-2F16-3C51-8D5879E6ECB9}" dt="2026-02-08T18:11:34.535" v="1612"/>
          <ac:spMkLst>
            <pc:docMk/>
            <pc:sldMk cId="4255205299" sldId="267"/>
            <ac:spMk id="2" creationId="{946EAEA1-60E8-0572-F754-62366E5BA077}"/>
          </ac:spMkLst>
        </pc:spChg>
        <pc:spChg chg="mod">
          <ac:chgData name="Rebecca Francis-Davies" userId="S::r.francis-davies@uwtsd.ac.uk::caf69e2c-2198-47a4-8268-c57958bd4ca9" providerId="AD" clId="Web-{92D6C450-A34B-2F16-3C51-8D5879E6ECB9}" dt="2026-02-08T18:11:34.535" v="1612"/>
          <ac:spMkLst>
            <pc:docMk/>
            <pc:sldMk cId="4255205299" sldId="267"/>
            <ac:spMk id="3" creationId="{5C8C28C3-C8A4-2937-2785-8659209E5B96}"/>
          </ac:spMkLst>
        </pc:spChg>
        <pc:spChg chg="add">
          <ac:chgData name="Rebecca Francis-Davies" userId="S::r.francis-davies@uwtsd.ac.uk::caf69e2c-2198-47a4-8268-c57958bd4ca9" providerId="AD" clId="Web-{92D6C450-A34B-2F16-3C51-8D5879E6ECB9}" dt="2026-02-08T18:11:34.535" v="1612"/>
          <ac:spMkLst>
            <pc:docMk/>
            <pc:sldMk cId="4255205299" sldId="267"/>
            <ac:spMk id="9" creationId="{660EB578-C970-4186-B93C-45851BBC6E34}"/>
          </ac:spMkLst>
        </pc:spChg>
        <pc:picChg chg="add">
          <ac:chgData name="Rebecca Francis-Davies" userId="S::r.francis-davies@uwtsd.ac.uk::caf69e2c-2198-47a4-8268-c57958bd4ca9" providerId="AD" clId="Web-{92D6C450-A34B-2F16-3C51-8D5879E6ECB9}" dt="2026-02-08T18:11:34.535" v="1612"/>
          <ac:picMkLst>
            <pc:docMk/>
            <pc:sldMk cId="4255205299" sldId="267"/>
            <ac:picMk id="5" creationId="{AF3B9771-5F02-1D78-063F-67F9E834BA4C}"/>
          </ac:picMkLst>
        </pc:picChg>
        <pc:cxnChg chg="add">
          <ac:chgData name="Rebecca Francis-Davies" userId="S::r.francis-davies@uwtsd.ac.uk::caf69e2c-2198-47a4-8268-c57958bd4ca9" providerId="AD" clId="Web-{92D6C450-A34B-2F16-3C51-8D5879E6ECB9}" dt="2026-02-08T18:11:34.535" v="1612"/>
          <ac:cxnSpMkLst>
            <pc:docMk/>
            <pc:sldMk cId="4255205299" sldId="267"/>
            <ac:cxnSpMk id="11" creationId="{CDF57B02-07BB-407B-BB36-06D9C64A673E}"/>
          </ac:cxnSpMkLst>
        </pc:cxnChg>
        <pc:cxnChg chg="add">
          <ac:chgData name="Rebecca Francis-Davies" userId="S::r.francis-davies@uwtsd.ac.uk::caf69e2c-2198-47a4-8268-c57958bd4ca9" providerId="AD" clId="Web-{92D6C450-A34B-2F16-3C51-8D5879E6ECB9}" dt="2026-02-08T18:11:34.535" v="1612"/>
          <ac:cxnSpMkLst>
            <pc:docMk/>
            <pc:sldMk cId="4255205299" sldId="267"/>
            <ac:cxnSpMk id="13" creationId="{C6855964-C920-48EB-8804-74291211C8A9}"/>
          </ac:cxnSpMkLst>
        </pc:cxnChg>
      </pc:sldChg>
      <pc:sldChg chg="addSp delSp modSp new mod ord setBg setClrOvrMap">
        <pc:chgData name="Rebecca Francis-Davies" userId="S::r.francis-davies@uwtsd.ac.uk::caf69e2c-2198-47a4-8268-c57958bd4ca9" providerId="AD" clId="Web-{92D6C450-A34B-2F16-3C51-8D5879E6ECB9}" dt="2026-02-08T18:17:13.829" v="1641"/>
        <pc:sldMkLst>
          <pc:docMk/>
          <pc:sldMk cId="2960229424" sldId="268"/>
        </pc:sldMkLst>
        <pc:spChg chg="mod">
          <ac:chgData name="Rebecca Francis-Davies" userId="S::r.francis-davies@uwtsd.ac.uk::caf69e2c-2198-47a4-8268-c57958bd4ca9" providerId="AD" clId="Web-{92D6C450-A34B-2F16-3C51-8D5879E6ECB9}" dt="2026-02-08T18:16:54.391" v="1640"/>
          <ac:spMkLst>
            <pc:docMk/>
            <pc:sldMk cId="2960229424" sldId="268"/>
            <ac:spMk id="2" creationId="{EEBF02B2-1994-1367-11A2-B7688EA89AA5}"/>
          </ac:spMkLst>
        </pc:spChg>
        <pc:spChg chg="del">
          <ac:chgData name="Rebecca Francis-Davies" userId="S::r.francis-davies@uwtsd.ac.uk::caf69e2c-2198-47a4-8268-c57958bd4ca9" providerId="AD" clId="Web-{92D6C450-A34B-2F16-3C51-8D5879E6ECB9}" dt="2026-02-08T18:16:54.391" v="1640"/>
          <ac:spMkLst>
            <pc:docMk/>
            <pc:sldMk cId="2960229424" sldId="268"/>
            <ac:spMk id="3" creationId="{A2E0188C-998A-3A42-8FDD-34A31821CED0}"/>
          </ac:spMkLst>
        </pc:spChg>
        <pc:spChg chg="add">
          <ac:chgData name="Rebecca Francis-Davies" userId="S::r.francis-davies@uwtsd.ac.uk::caf69e2c-2198-47a4-8268-c57958bd4ca9" providerId="AD" clId="Web-{92D6C450-A34B-2F16-3C51-8D5879E6ECB9}" dt="2026-02-08T18:16:54.391" v="1640"/>
          <ac:spMkLst>
            <pc:docMk/>
            <pc:sldMk cId="2960229424" sldId="268"/>
            <ac:spMk id="13" creationId="{33E93247-6229-44AB-A550-739E971E690B}"/>
          </ac:spMkLst>
        </pc:spChg>
        <pc:spChg chg="add">
          <ac:chgData name="Rebecca Francis-Davies" userId="S::r.francis-davies@uwtsd.ac.uk::caf69e2c-2198-47a4-8268-c57958bd4ca9" providerId="AD" clId="Web-{92D6C450-A34B-2F16-3C51-8D5879E6ECB9}" dt="2026-02-08T18:16:54.391" v="1640"/>
          <ac:spMkLst>
            <pc:docMk/>
            <pc:sldMk cId="2960229424" sldId="268"/>
            <ac:spMk id="15" creationId="{6BB6B482-ACCA-4938-8AEA-49D525C17221}"/>
          </ac:spMkLst>
        </pc:spChg>
        <pc:picChg chg="add">
          <ac:chgData name="Rebecca Francis-Davies" userId="S::r.francis-davies@uwtsd.ac.uk::caf69e2c-2198-47a4-8268-c57958bd4ca9" providerId="AD" clId="Web-{92D6C450-A34B-2F16-3C51-8D5879E6ECB9}" dt="2026-02-08T18:16:54.391" v="1640"/>
          <ac:picMkLst>
            <pc:docMk/>
            <pc:sldMk cId="2960229424" sldId="268"/>
            <ac:picMk id="5" creationId="{7113CF5B-BC2F-BC7B-15C4-6CEAF567CC88}"/>
          </ac:picMkLst>
        </pc:picChg>
        <pc:cxnChg chg="add">
          <ac:chgData name="Rebecca Francis-Davies" userId="S::r.francis-davies@uwtsd.ac.uk::caf69e2c-2198-47a4-8268-c57958bd4ca9" providerId="AD" clId="Web-{92D6C450-A34B-2F16-3C51-8D5879E6ECB9}" dt="2026-02-08T18:16:54.391" v="1640"/>
          <ac:cxnSpMkLst>
            <pc:docMk/>
            <pc:sldMk cId="2960229424" sldId="268"/>
            <ac:cxnSpMk id="9" creationId="{F64F9B95-9045-48D2-B9F3-2927E98F54AA}"/>
          </ac:cxnSpMkLst>
        </pc:cxnChg>
        <pc:cxnChg chg="add">
          <ac:chgData name="Rebecca Francis-Davies" userId="S::r.francis-davies@uwtsd.ac.uk::caf69e2c-2198-47a4-8268-c57958bd4ca9" providerId="AD" clId="Web-{92D6C450-A34B-2F16-3C51-8D5879E6ECB9}" dt="2026-02-08T18:16:54.391" v="1640"/>
          <ac:cxnSpMkLst>
            <pc:docMk/>
            <pc:sldMk cId="2960229424" sldId="268"/>
            <ac:cxnSpMk id="11" creationId="{085AA86F-6A4D-4BCB-A045-D992CDC2959B}"/>
          </ac:cxnSpMkLst>
        </pc:cxnChg>
        <pc:cxnChg chg="add">
          <ac:chgData name="Rebecca Francis-Davies" userId="S::r.francis-davies@uwtsd.ac.uk::caf69e2c-2198-47a4-8268-c57958bd4ca9" providerId="AD" clId="Web-{92D6C450-A34B-2F16-3C51-8D5879E6ECB9}" dt="2026-02-08T18:16:54.391" v="1640"/>
          <ac:cxnSpMkLst>
            <pc:docMk/>
            <pc:sldMk cId="2960229424" sldId="268"/>
            <ac:cxnSpMk id="17" creationId="{EE2E603F-4A95-4FE8-BB06-211DFD75DBEF}"/>
          </ac:cxnSpMkLst>
        </pc:cxnChg>
      </pc:sldChg>
      <pc:sldChg chg="addSp delSp modSp new mod setBg modNotes">
        <pc:chgData name="Rebecca Francis-Davies" userId="S::r.francis-davies@uwtsd.ac.uk::caf69e2c-2198-47a4-8268-c57958bd4ca9" providerId="AD" clId="Web-{92D6C450-A34B-2F16-3C51-8D5879E6ECB9}" dt="2026-02-08T18:20:26.272" v="1649"/>
        <pc:sldMkLst>
          <pc:docMk/>
          <pc:sldMk cId="2325918384" sldId="269"/>
        </pc:sldMkLst>
        <pc:spChg chg="mod">
          <ac:chgData name="Rebecca Francis-Davies" userId="S::r.francis-davies@uwtsd.ac.uk::caf69e2c-2198-47a4-8268-c57958bd4ca9" providerId="AD" clId="Web-{92D6C450-A34B-2F16-3C51-8D5879E6ECB9}" dt="2026-02-08T18:18:59.738" v="1647" actId="20577"/>
          <ac:spMkLst>
            <pc:docMk/>
            <pc:sldMk cId="2325918384" sldId="269"/>
            <ac:spMk id="2" creationId="{480887EB-36D2-EDF8-1F97-0CE6AED38AC6}"/>
          </ac:spMkLst>
        </pc:spChg>
        <pc:spChg chg="del">
          <ac:chgData name="Rebecca Francis-Davies" userId="S::r.francis-davies@uwtsd.ac.uk::caf69e2c-2198-47a4-8268-c57958bd4ca9" providerId="AD" clId="Web-{92D6C450-A34B-2F16-3C51-8D5879E6ECB9}" dt="2026-02-08T18:18:29.597" v="1643"/>
          <ac:spMkLst>
            <pc:docMk/>
            <pc:sldMk cId="2325918384" sldId="269"/>
            <ac:spMk id="3" creationId="{57C77FB8-8EBF-C419-2847-36CDF5572340}"/>
          </ac:spMkLst>
        </pc:spChg>
        <pc:spChg chg="add">
          <ac:chgData name="Rebecca Francis-Davies" userId="S::r.francis-davies@uwtsd.ac.uk::caf69e2c-2198-47a4-8268-c57958bd4ca9" providerId="AD" clId="Web-{92D6C450-A34B-2F16-3C51-8D5879E6ECB9}" dt="2026-02-08T18:18:48.972" v="1645"/>
          <ac:spMkLst>
            <pc:docMk/>
            <pc:sldMk cId="2325918384" sldId="269"/>
            <ac:spMk id="13" creationId="{33E93247-6229-44AB-A550-739E971E690B}"/>
          </ac:spMkLst>
        </pc:spChg>
        <pc:picChg chg="add mod ord">
          <ac:chgData name="Rebecca Francis-Davies" userId="S::r.francis-davies@uwtsd.ac.uk::caf69e2c-2198-47a4-8268-c57958bd4ca9" providerId="AD" clId="Web-{92D6C450-A34B-2F16-3C51-8D5879E6ECB9}" dt="2026-02-08T18:18:48.972" v="1645"/>
          <ac:picMkLst>
            <pc:docMk/>
            <pc:sldMk cId="2325918384" sldId="269"/>
            <ac:picMk id="4" creationId="{E6368B0A-BB85-9562-0C31-2EFBFB6058A1}"/>
          </ac:picMkLst>
        </pc:picChg>
        <pc:cxnChg chg="add">
          <ac:chgData name="Rebecca Francis-Davies" userId="S::r.francis-davies@uwtsd.ac.uk::caf69e2c-2198-47a4-8268-c57958bd4ca9" providerId="AD" clId="Web-{92D6C450-A34B-2F16-3C51-8D5879E6ECB9}" dt="2026-02-08T18:18:48.972" v="1645"/>
          <ac:cxnSpMkLst>
            <pc:docMk/>
            <pc:sldMk cId="2325918384" sldId="269"/>
            <ac:cxnSpMk id="9" creationId="{F64F9B95-9045-48D2-B9F3-2927E98F54AA}"/>
          </ac:cxnSpMkLst>
        </pc:cxnChg>
        <pc:cxnChg chg="add">
          <ac:chgData name="Rebecca Francis-Davies" userId="S::r.francis-davies@uwtsd.ac.uk::caf69e2c-2198-47a4-8268-c57958bd4ca9" providerId="AD" clId="Web-{92D6C450-A34B-2F16-3C51-8D5879E6ECB9}" dt="2026-02-08T18:18:48.972" v="1645"/>
          <ac:cxnSpMkLst>
            <pc:docMk/>
            <pc:sldMk cId="2325918384" sldId="269"/>
            <ac:cxnSpMk id="11" creationId="{085AA86F-6A4D-4BCB-A045-D992CDC2959B}"/>
          </ac:cxnSpMkLst>
        </pc:cxnChg>
        <pc:cxnChg chg="add">
          <ac:chgData name="Rebecca Francis-Davies" userId="S::r.francis-davies@uwtsd.ac.uk::caf69e2c-2198-47a4-8268-c57958bd4ca9" providerId="AD" clId="Web-{92D6C450-A34B-2F16-3C51-8D5879E6ECB9}" dt="2026-02-08T18:18:48.972" v="1645"/>
          <ac:cxnSpMkLst>
            <pc:docMk/>
            <pc:sldMk cId="2325918384" sldId="269"/>
            <ac:cxnSpMk id="15" creationId="{EE2E603F-4A95-4FE8-BB06-211DFD75DBEF}"/>
          </ac:cxnSpMkLst>
        </pc:cxnChg>
      </pc:sldChg>
      <pc:sldChg chg="addSp modSp new mod setBg">
        <pc:chgData name="Rebecca Francis-Davies" userId="S::r.francis-davies@uwtsd.ac.uk::caf69e2c-2198-47a4-8268-c57958bd4ca9" providerId="AD" clId="Web-{92D6C450-A34B-2F16-3C51-8D5879E6ECB9}" dt="2026-02-08T18:24:40.166" v="1763"/>
        <pc:sldMkLst>
          <pc:docMk/>
          <pc:sldMk cId="3143536835" sldId="270"/>
        </pc:sldMkLst>
        <pc:spChg chg="mod">
          <ac:chgData name="Rebecca Francis-Davies" userId="S::r.francis-davies@uwtsd.ac.uk::caf69e2c-2198-47a4-8268-c57958bd4ca9" providerId="AD" clId="Web-{92D6C450-A34B-2F16-3C51-8D5879E6ECB9}" dt="2026-02-08T18:24:40.166" v="1763"/>
          <ac:spMkLst>
            <pc:docMk/>
            <pc:sldMk cId="3143536835" sldId="270"/>
            <ac:spMk id="2" creationId="{4F7CF588-235A-BE48-1595-33D159BA8C1B}"/>
          </ac:spMkLst>
        </pc:spChg>
        <pc:spChg chg="mod">
          <ac:chgData name="Rebecca Francis-Davies" userId="S::r.francis-davies@uwtsd.ac.uk::caf69e2c-2198-47a4-8268-c57958bd4ca9" providerId="AD" clId="Web-{92D6C450-A34B-2F16-3C51-8D5879E6ECB9}" dt="2026-02-08T18:24:40.166" v="1763"/>
          <ac:spMkLst>
            <pc:docMk/>
            <pc:sldMk cId="3143536835" sldId="270"/>
            <ac:spMk id="3" creationId="{00AE437B-7444-191F-98B2-D2D2058766D7}"/>
          </ac:spMkLst>
        </pc:spChg>
        <pc:spChg chg="add">
          <ac:chgData name="Rebecca Francis-Davies" userId="S::r.francis-davies@uwtsd.ac.uk::caf69e2c-2198-47a4-8268-c57958bd4ca9" providerId="AD" clId="Web-{92D6C450-A34B-2F16-3C51-8D5879E6ECB9}" dt="2026-02-08T18:24:40.166" v="1763"/>
          <ac:spMkLst>
            <pc:docMk/>
            <pc:sldMk cId="3143536835" sldId="270"/>
            <ac:spMk id="9" creationId="{E49D7415-2F11-44C2-B6AA-13A25B6814B9}"/>
          </ac:spMkLst>
        </pc:spChg>
        <pc:picChg chg="add">
          <ac:chgData name="Rebecca Francis-Davies" userId="S::r.francis-davies@uwtsd.ac.uk::caf69e2c-2198-47a4-8268-c57958bd4ca9" providerId="AD" clId="Web-{92D6C450-A34B-2F16-3C51-8D5879E6ECB9}" dt="2026-02-08T18:24:40.166" v="1763"/>
          <ac:picMkLst>
            <pc:docMk/>
            <pc:sldMk cId="3143536835" sldId="270"/>
            <ac:picMk id="5" creationId="{D57E7902-1510-2C8C-6862-01E077D65B6B}"/>
          </ac:picMkLst>
        </pc:picChg>
        <pc:cxnChg chg="add">
          <ac:chgData name="Rebecca Francis-Davies" userId="S::r.francis-davies@uwtsd.ac.uk::caf69e2c-2198-47a4-8268-c57958bd4ca9" providerId="AD" clId="Web-{92D6C450-A34B-2F16-3C51-8D5879E6ECB9}" dt="2026-02-08T18:24:40.166" v="1763"/>
          <ac:cxnSpMkLst>
            <pc:docMk/>
            <pc:sldMk cId="3143536835" sldId="270"/>
            <ac:cxnSpMk id="11" creationId="{D2E57F3D-33BE-4306-87E6-245763719516}"/>
          </ac:cxnSpMkLst>
        </pc:cxnChg>
      </pc:sldChg>
      <pc:sldChg chg="addSp delSp modSp new mod setBg">
        <pc:chgData name="Rebecca Francis-Davies" userId="S::r.francis-davies@uwtsd.ac.uk::caf69e2c-2198-47a4-8268-c57958bd4ca9" providerId="AD" clId="Web-{92D6C450-A34B-2F16-3C51-8D5879E6ECB9}" dt="2026-02-08T18:35:46.817" v="2100"/>
        <pc:sldMkLst>
          <pc:docMk/>
          <pc:sldMk cId="4202440062" sldId="271"/>
        </pc:sldMkLst>
        <pc:spChg chg="mod">
          <ac:chgData name="Rebecca Francis-Davies" userId="S::r.francis-davies@uwtsd.ac.uk::caf69e2c-2198-47a4-8268-c57958bd4ca9" providerId="AD" clId="Web-{92D6C450-A34B-2F16-3C51-8D5879E6ECB9}" dt="2026-02-08T18:35:46.817" v="2100"/>
          <ac:spMkLst>
            <pc:docMk/>
            <pc:sldMk cId="4202440062" sldId="271"/>
            <ac:spMk id="2" creationId="{88D2A486-D351-E3FB-8836-4E7934B451D9}"/>
          </ac:spMkLst>
        </pc:spChg>
        <pc:spChg chg="add del mod">
          <ac:chgData name="Rebecca Francis-Davies" userId="S::r.francis-davies@uwtsd.ac.uk::caf69e2c-2198-47a4-8268-c57958bd4ca9" providerId="AD" clId="Web-{92D6C450-A34B-2F16-3C51-8D5879E6ECB9}" dt="2026-02-08T18:35:46.817" v="2100"/>
          <ac:spMkLst>
            <pc:docMk/>
            <pc:sldMk cId="4202440062" sldId="271"/>
            <ac:spMk id="3" creationId="{32D47617-7404-A347-503A-91EB4D4EE8A3}"/>
          </ac:spMkLst>
        </pc:spChg>
        <pc:spChg chg="add del">
          <ac:chgData name="Rebecca Francis-Davies" userId="S::r.francis-davies@uwtsd.ac.uk::caf69e2c-2198-47a4-8268-c57958bd4ca9" providerId="AD" clId="Web-{92D6C450-A34B-2F16-3C51-8D5879E6ECB9}" dt="2026-02-08T18:35:46.801" v="2099"/>
          <ac:spMkLst>
            <pc:docMk/>
            <pc:sldMk cId="4202440062" sldId="271"/>
            <ac:spMk id="9" creationId="{F68B2C62-7648-4430-90D5-AE0F252AF113}"/>
          </ac:spMkLst>
        </pc:spChg>
        <pc:spChg chg="add">
          <ac:chgData name="Rebecca Francis-Davies" userId="S::r.francis-davies@uwtsd.ac.uk::caf69e2c-2198-47a4-8268-c57958bd4ca9" providerId="AD" clId="Web-{92D6C450-A34B-2F16-3C51-8D5879E6ECB9}" dt="2026-02-08T18:35:46.817" v="2100"/>
          <ac:spMkLst>
            <pc:docMk/>
            <pc:sldMk cId="4202440062" sldId="271"/>
            <ac:spMk id="14" creationId="{660EB578-C970-4186-B93C-45851BBC6E34}"/>
          </ac:spMkLst>
        </pc:spChg>
        <pc:spChg chg="add">
          <ac:chgData name="Rebecca Francis-Davies" userId="S::r.francis-davies@uwtsd.ac.uk::caf69e2c-2198-47a4-8268-c57958bd4ca9" providerId="AD" clId="Web-{92D6C450-A34B-2F16-3C51-8D5879E6ECB9}" dt="2026-02-08T18:35:46.817" v="2100"/>
          <ac:spMkLst>
            <pc:docMk/>
            <pc:sldMk cId="4202440062" sldId="271"/>
            <ac:spMk id="17" creationId="{32D47617-7404-A347-503A-91EB4D4EE8A3}"/>
          </ac:spMkLst>
        </pc:spChg>
        <pc:graphicFrameChg chg="add del">
          <ac:chgData name="Rebecca Francis-Davies" userId="S::r.francis-davies@uwtsd.ac.uk::caf69e2c-2198-47a4-8268-c57958bd4ca9" providerId="AD" clId="Web-{92D6C450-A34B-2F16-3C51-8D5879E6ECB9}" dt="2026-02-08T18:35:46.801" v="2099"/>
          <ac:graphicFrameMkLst>
            <pc:docMk/>
            <pc:sldMk cId="4202440062" sldId="271"/>
            <ac:graphicFrameMk id="5" creationId="{49D3725C-C7B8-9DA6-86DD-D3996FFEB8C2}"/>
          </ac:graphicFrameMkLst>
        </pc:graphicFrameChg>
        <pc:picChg chg="add">
          <ac:chgData name="Rebecca Francis-Davies" userId="S::r.francis-davies@uwtsd.ac.uk::caf69e2c-2198-47a4-8268-c57958bd4ca9" providerId="AD" clId="Web-{92D6C450-A34B-2F16-3C51-8D5879E6ECB9}" dt="2026-02-08T18:35:46.817" v="2100"/>
          <ac:picMkLst>
            <pc:docMk/>
            <pc:sldMk cId="4202440062" sldId="271"/>
            <ac:picMk id="15" creationId="{44EAE64D-61C3-976C-D92D-FD16B63C9C41}"/>
          </ac:picMkLst>
        </pc:picChg>
        <pc:cxnChg chg="add del">
          <ac:chgData name="Rebecca Francis-Davies" userId="S::r.francis-davies@uwtsd.ac.uk::caf69e2c-2198-47a4-8268-c57958bd4ca9" providerId="AD" clId="Web-{92D6C450-A34B-2F16-3C51-8D5879E6ECB9}" dt="2026-02-08T18:35:46.801" v="2099"/>
          <ac:cxnSpMkLst>
            <pc:docMk/>
            <pc:sldMk cId="4202440062" sldId="271"/>
            <ac:cxnSpMk id="11" creationId="{4BFD5B9F-5FB6-467D-83D5-DF82F1907354}"/>
          </ac:cxnSpMkLst>
        </pc:cxnChg>
        <pc:cxnChg chg="add">
          <ac:chgData name="Rebecca Francis-Davies" userId="S::r.francis-davies@uwtsd.ac.uk::caf69e2c-2198-47a4-8268-c57958bd4ca9" providerId="AD" clId="Web-{92D6C450-A34B-2F16-3C51-8D5879E6ECB9}" dt="2026-02-08T18:35:46.817" v="2100"/>
          <ac:cxnSpMkLst>
            <pc:docMk/>
            <pc:sldMk cId="4202440062" sldId="271"/>
            <ac:cxnSpMk id="13" creationId="{C6855964-C920-48EB-8804-74291211C8A9}"/>
          </ac:cxnSpMkLst>
        </pc:cxnChg>
        <pc:cxnChg chg="add">
          <ac:chgData name="Rebecca Francis-Davies" userId="S::r.francis-davies@uwtsd.ac.uk::caf69e2c-2198-47a4-8268-c57958bd4ca9" providerId="AD" clId="Web-{92D6C450-A34B-2F16-3C51-8D5879E6ECB9}" dt="2026-02-08T18:35:46.817" v="2100"/>
          <ac:cxnSpMkLst>
            <pc:docMk/>
            <pc:sldMk cId="4202440062" sldId="271"/>
            <ac:cxnSpMk id="16" creationId="{CDF57B02-07BB-407B-BB36-06D9C64A673E}"/>
          </ac:cxnSpMkLst>
        </pc:cxnChg>
      </pc:sldChg>
      <pc:sldChg chg="addSp modSp new mod setBg">
        <pc:chgData name="Rebecca Francis-Davies" userId="S::r.francis-davies@uwtsd.ac.uk::caf69e2c-2198-47a4-8268-c57958bd4ca9" providerId="AD" clId="Web-{92D6C450-A34B-2F16-3C51-8D5879E6ECB9}" dt="2026-02-08T18:40:02.672" v="2244"/>
        <pc:sldMkLst>
          <pc:docMk/>
          <pc:sldMk cId="2672294368" sldId="272"/>
        </pc:sldMkLst>
        <pc:spChg chg="mod">
          <ac:chgData name="Rebecca Francis-Davies" userId="S::r.francis-davies@uwtsd.ac.uk::caf69e2c-2198-47a4-8268-c57958bd4ca9" providerId="AD" clId="Web-{92D6C450-A34B-2F16-3C51-8D5879E6ECB9}" dt="2026-02-08T18:40:02.672" v="2244"/>
          <ac:spMkLst>
            <pc:docMk/>
            <pc:sldMk cId="2672294368" sldId="272"/>
            <ac:spMk id="2" creationId="{F5898B26-F29E-3524-0241-0BF020AA6E31}"/>
          </ac:spMkLst>
        </pc:spChg>
        <pc:spChg chg="mod">
          <ac:chgData name="Rebecca Francis-Davies" userId="S::r.francis-davies@uwtsd.ac.uk::caf69e2c-2198-47a4-8268-c57958bd4ca9" providerId="AD" clId="Web-{92D6C450-A34B-2F16-3C51-8D5879E6ECB9}" dt="2026-02-08T18:40:02.672" v="2244"/>
          <ac:spMkLst>
            <pc:docMk/>
            <pc:sldMk cId="2672294368" sldId="272"/>
            <ac:spMk id="3" creationId="{856DF864-E9AB-7FFF-F3C6-4A833A970054}"/>
          </ac:spMkLst>
        </pc:spChg>
        <pc:spChg chg="add">
          <ac:chgData name="Rebecca Francis-Davies" userId="S::r.francis-davies@uwtsd.ac.uk::caf69e2c-2198-47a4-8268-c57958bd4ca9" providerId="AD" clId="Web-{92D6C450-A34B-2F16-3C51-8D5879E6ECB9}" dt="2026-02-08T18:40:02.672" v="2244"/>
          <ac:spMkLst>
            <pc:docMk/>
            <pc:sldMk cId="2672294368" sldId="272"/>
            <ac:spMk id="9" creationId="{E49D7415-2F11-44C2-B6AA-13A25B6814B9}"/>
          </ac:spMkLst>
        </pc:spChg>
        <pc:picChg chg="add">
          <ac:chgData name="Rebecca Francis-Davies" userId="S::r.francis-davies@uwtsd.ac.uk::caf69e2c-2198-47a4-8268-c57958bd4ca9" providerId="AD" clId="Web-{92D6C450-A34B-2F16-3C51-8D5879E6ECB9}" dt="2026-02-08T18:40:02.672" v="2244"/>
          <ac:picMkLst>
            <pc:docMk/>
            <pc:sldMk cId="2672294368" sldId="272"/>
            <ac:picMk id="5" creationId="{EE27E3F4-17AD-D055-73C3-8469AB2BD5CB}"/>
          </ac:picMkLst>
        </pc:picChg>
        <pc:cxnChg chg="add">
          <ac:chgData name="Rebecca Francis-Davies" userId="S::r.francis-davies@uwtsd.ac.uk::caf69e2c-2198-47a4-8268-c57958bd4ca9" providerId="AD" clId="Web-{92D6C450-A34B-2F16-3C51-8D5879E6ECB9}" dt="2026-02-08T18:40:02.672" v="2244"/>
          <ac:cxnSpMkLst>
            <pc:docMk/>
            <pc:sldMk cId="2672294368" sldId="272"/>
            <ac:cxnSpMk id="11" creationId="{D2E57F3D-33BE-4306-87E6-245763719516}"/>
          </ac:cxnSpMkLst>
        </pc:cxnChg>
      </pc:sldChg>
      <pc:sldChg chg="addSp delSp modSp new mod setBg">
        <pc:chgData name="Rebecca Francis-Davies" userId="S::r.francis-davies@uwtsd.ac.uk::caf69e2c-2198-47a4-8268-c57958bd4ca9" providerId="AD" clId="Web-{92D6C450-A34B-2F16-3C51-8D5879E6ECB9}" dt="2026-02-08T18:46:39.757" v="2284" actId="20577"/>
        <pc:sldMkLst>
          <pc:docMk/>
          <pc:sldMk cId="3070257768" sldId="273"/>
        </pc:sldMkLst>
        <pc:spChg chg="mod">
          <ac:chgData name="Rebecca Francis-Davies" userId="S::r.francis-davies@uwtsd.ac.uk::caf69e2c-2198-47a4-8268-c57958bd4ca9" providerId="AD" clId="Web-{92D6C450-A34B-2F16-3C51-8D5879E6ECB9}" dt="2026-02-08T18:46:39.757" v="2284" actId="20577"/>
          <ac:spMkLst>
            <pc:docMk/>
            <pc:sldMk cId="3070257768" sldId="273"/>
            <ac:spMk id="2" creationId="{14E10C3A-49C1-156E-2665-F274E6FB17C0}"/>
          </ac:spMkLst>
        </pc:spChg>
        <pc:spChg chg="del mod">
          <ac:chgData name="Rebecca Francis-Davies" userId="S::r.francis-davies@uwtsd.ac.uk::caf69e2c-2198-47a4-8268-c57958bd4ca9" providerId="AD" clId="Web-{92D6C450-A34B-2F16-3C51-8D5879E6ECB9}" dt="2026-02-08T18:44:47.724" v="2274"/>
          <ac:spMkLst>
            <pc:docMk/>
            <pc:sldMk cId="3070257768" sldId="273"/>
            <ac:spMk id="3" creationId="{F2D229D9-9BDA-C8C1-890E-F1E19F1D4F83}"/>
          </ac:spMkLst>
        </pc:spChg>
        <pc:spChg chg="add">
          <ac:chgData name="Rebecca Francis-Davies" userId="S::r.francis-davies@uwtsd.ac.uk::caf69e2c-2198-47a4-8268-c57958bd4ca9" providerId="AD" clId="Web-{92D6C450-A34B-2F16-3C51-8D5879E6ECB9}" dt="2026-02-08T18:45:04.521" v="2275"/>
          <ac:spMkLst>
            <pc:docMk/>
            <pc:sldMk cId="3070257768" sldId="273"/>
            <ac:spMk id="13" creationId="{33E93247-6229-44AB-A550-739E971E690B}"/>
          </ac:spMkLst>
        </pc:spChg>
        <pc:picChg chg="add mod ord">
          <ac:chgData name="Rebecca Francis-Davies" userId="S::r.francis-davies@uwtsd.ac.uk::caf69e2c-2198-47a4-8268-c57958bd4ca9" providerId="AD" clId="Web-{92D6C450-A34B-2F16-3C51-8D5879E6ECB9}" dt="2026-02-08T18:45:04.521" v="2275"/>
          <ac:picMkLst>
            <pc:docMk/>
            <pc:sldMk cId="3070257768" sldId="273"/>
            <ac:picMk id="4" creationId="{B5CA9785-79C0-27E1-CE0B-472358938369}"/>
          </ac:picMkLst>
        </pc:picChg>
        <pc:cxnChg chg="add">
          <ac:chgData name="Rebecca Francis-Davies" userId="S::r.francis-davies@uwtsd.ac.uk::caf69e2c-2198-47a4-8268-c57958bd4ca9" providerId="AD" clId="Web-{92D6C450-A34B-2F16-3C51-8D5879E6ECB9}" dt="2026-02-08T18:45:04.521" v="2275"/>
          <ac:cxnSpMkLst>
            <pc:docMk/>
            <pc:sldMk cId="3070257768" sldId="273"/>
            <ac:cxnSpMk id="9" creationId="{F64F9B95-9045-48D2-B9F3-2927E98F54AA}"/>
          </ac:cxnSpMkLst>
        </pc:cxnChg>
        <pc:cxnChg chg="add">
          <ac:chgData name="Rebecca Francis-Davies" userId="S::r.francis-davies@uwtsd.ac.uk::caf69e2c-2198-47a4-8268-c57958bd4ca9" providerId="AD" clId="Web-{92D6C450-A34B-2F16-3C51-8D5879E6ECB9}" dt="2026-02-08T18:45:04.521" v="2275"/>
          <ac:cxnSpMkLst>
            <pc:docMk/>
            <pc:sldMk cId="3070257768" sldId="273"/>
            <ac:cxnSpMk id="11" creationId="{085AA86F-6A4D-4BCB-A045-D992CDC2959B}"/>
          </ac:cxnSpMkLst>
        </pc:cxnChg>
        <pc:cxnChg chg="add">
          <ac:chgData name="Rebecca Francis-Davies" userId="S::r.francis-davies@uwtsd.ac.uk::caf69e2c-2198-47a4-8268-c57958bd4ca9" providerId="AD" clId="Web-{92D6C450-A34B-2F16-3C51-8D5879E6ECB9}" dt="2026-02-08T18:45:04.521" v="2275"/>
          <ac:cxnSpMkLst>
            <pc:docMk/>
            <pc:sldMk cId="3070257768" sldId="273"/>
            <ac:cxnSpMk id="15" creationId="{EE2E603F-4A95-4FE8-BB06-211DFD75DBEF}"/>
          </ac:cxnSpMkLst>
        </pc:cxnChg>
        <pc:cxnChg chg="add">
          <ac:chgData name="Rebecca Francis-Davies" userId="S::r.francis-davies@uwtsd.ac.uk::caf69e2c-2198-47a4-8268-c57958bd4ca9" providerId="AD" clId="Web-{92D6C450-A34B-2F16-3C51-8D5879E6ECB9}" dt="2026-02-08T18:45:04.521" v="2275"/>
          <ac:cxnSpMkLst>
            <pc:docMk/>
            <pc:sldMk cId="3070257768" sldId="273"/>
            <ac:cxnSpMk id="17" creationId="{4BF2B36B-4D1C-9E0A-B17B-23D805AECA9B}"/>
          </ac:cxnSpMkLst>
        </pc:cxnChg>
      </pc:sldChg>
      <pc:sldChg chg="addSp modSp new mod setBg modNotes">
        <pc:chgData name="Rebecca Francis-Davies" userId="S::r.francis-davies@uwtsd.ac.uk::caf69e2c-2198-47a4-8268-c57958bd4ca9" providerId="AD" clId="Web-{92D6C450-A34B-2F16-3C51-8D5879E6ECB9}" dt="2026-02-08T18:51:58.972" v="2386"/>
        <pc:sldMkLst>
          <pc:docMk/>
          <pc:sldMk cId="283081202" sldId="274"/>
        </pc:sldMkLst>
        <pc:spChg chg="mod">
          <ac:chgData name="Rebecca Francis-Davies" userId="S::r.francis-davies@uwtsd.ac.uk::caf69e2c-2198-47a4-8268-c57958bd4ca9" providerId="AD" clId="Web-{92D6C450-A34B-2F16-3C51-8D5879E6ECB9}" dt="2026-02-08T18:51:58.972" v="2386"/>
          <ac:spMkLst>
            <pc:docMk/>
            <pc:sldMk cId="283081202" sldId="274"/>
            <ac:spMk id="2" creationId="{9BDB3265-160E-3E9E-3147-2A0F6874527F}"/>
          </ac:spMkLst>
        </pc:spChg>
        <pc:spChg chg="mod">
          <ac:chgData name="Rebecca Francis-Davies" userId="S::r.francis-davies@uwtsd.ac.uk::caf69e2c-2198-47a4-8268-c57958bd4ca9" providerId="AD" clId="Web-{92D6C450-A34B-2F16-3C51-8D5879E6ECB9}" dt="2026-02-08T18:51:58.972" v="2386"/>
          <ac:spMkLst>
            <pc:docMk/>
            <pc:sldMk cId="283081202" sldId="274"/>
            <ac:spMk id="3" creationId="{D44977BF-8A01-E743-B6D8-A2A323E02536}"/>
          </ac:spMkLst>
        </pc:spChg>
        <pc:spChg chg="add">
          <ac:chgData name="Rebecca Francis-Davies" userId="S::r.francis-davies@uwtsd.ac.uk::caf69e2c-2198-47a4-8268-c57958bd4ca9" providerId="AD" clId="Web-{92D6C450-A34B-2F16-3C51-8D5879E6ECB9}" dt="2026-02-08T18:51:58.972" v="2386"/>
          <ac:spMkLst>
            <pc:docMk/>
            <pc:sldMk cId="283081202" sldId="274"/>
            <ac:spMk id="10" creationId="{E49D7415-2F11-44C2-B6AA-13A25B6814B9}"/>
          </ac:spMkLst>
        </pc:spChg>
        <pc:picChg chg="add">
          <ac:chgData name="Rebecca Francis-Davies" userId="S::r.francis-davies@uwtsd.ac.uk::caf69e2c-2198-47a4-8268-c57958bd4ca9" providerId="AD" clId="Web-{92D6C450-A34B-2F16-3C51-8D5879E6ECB9}" dt="2026-02-08T18:51:58.972" v="2386"/>
          <ac:picMkLst>
            <pc:docMk/>
            <pc:sldMk cId="283081202" sldId="274"/>
            <ac:picMk id="7" creationId="{AD840071-CB93-8458-E923-DAAC2433545D}"/>
          </ac:picMkLst>
        </pc:picChg>
        <pc:cxnChg chg="add">
          <ac:chgData name="Rebecca Francis-Davies" userId="S::r.francis-davies@uwtsd.ac.uk::caf69e2c-2198-47a4-8268-c57958bd4ca9" providerId="AD" clId="Web-{92D6C450-A34B-2F16-3C51-8D5879E6ECB9}" dt="2026-02-08T18:51:58.972" v="2386"/>
          <ac:cxnSpMkLst>
            <pc:docMk/>
            <pc:sldMk cId="283081202" sldId="274"/>
            <ac:cxnSpMk id="12" creationId="{8E813B4C-6731-0B72-5252-A79AB0E20B58}"/>
          </ac:cxnSpMkLst>
        </pc:cxnChg>
        <pc:cxnChg chg="add">
          <ac:chgData name="Rebecca Francis-Davies" userId="S::r.francis-davies@uwtsd.ac.uk::caf69e2c-2198-47a4-8268-c57958bd4ca9" providerId="AD" clId="Web-{92D6C450-A34B-2F16-3C51-8D5879E6ECB9}" dt="2026-02-08T18:51:58.972" v="2386"/>
          <ac:cxnSpMkLst>
            <pc:docMk/>
            <pc:sldMk cId="283081202" sldId="274"/>
            <ac:cxnSpMk id="14" creationId="{6E0E8146-6E65-2E6C-0C86-547E3C925406}"/>
          </ac:cxnSpMkLst>
        </pc:cxnChg>
      </pc:sldChg>
      <pc:sldChg chg="addSp modSp new mod setBg">
        <pc:chgData name="Rebecca Francis-Davies" userId="S::r.francis-davies@uwtsd.ac.uk::caf69e2c-2198-47a4-8268-c57958bd4ca9" providerId="AD" clId="Web-{92D6C450-A34B-2F16-3C51-8D5879E6ECB9}" dt="2026-02-08T19:48:11.211" v="3038"/>
        <pc:sldMkLst>
          <pc:docMk/>
          <pc:sldMk cId="3376702089" sldId="275"/>
        </pc:sldMkLst>
        <pc:spChg chg="mod">
          <ac:chgData name="Rebecca Francis-Davies" userId="S::r.francis-davies@uwtsd.ac.uk::caf69e2c-2198-47a4-8268-c57958bd4ca9" providerId="AD" clId="Web-{92D6C450-A34B-2F16-3C51-8D5879E6ECB9}" dt="2026-02-08T19:48:11.211" v="3038"/>
          <ac:spMkLst>
            <pc:docMk/>
            <pc:sldMk cId="3376702089" sldId="275"/>
            <ac:spMk id="2" creationId="{415D5181-215C-EEA3-C9C0-EA87EFFFD774}"/>
          </ac:spMkLst>
        </pc:spChg>
        <pc:spChg chg="mod">
          <ac:chgData name="Rebecca Francis-Davies" userId="S::r.francis-davies@uwtsd.ac.uk::caf69e2c-2198-47a4-8268-c57958bd4ca9" providerId="AD" clId="Web-{92D6C450-A34B-2F16-3C51-8D5879E6ECB9}" dt="2026-02-08T19:48:11.211" v="3038"/>
          <ac:spMkLst>
            <pc:docMk/>
            <pc:sldMk cId="3376702089" sldId="275"/>
            <ac:spMk id="3" creationId="{670CF921-228C-B87C-5A33-DCDA1655C0CE}"/>
          </ac:spMkLst>
        </pc:spChg>
        <pc:spChg chg="add">
          <ac:chgData name="Rebecca Francis-Davies" userId="S::r.francis-davies@uwtsd.ac.uk::caf69e2c-2198-47a4-8268-c57958bd4ca9" providerId="AD" clId="Web-{92D6C450-A34B-2F16-3C51-8D5879E6ECB9}" dt="2026-02-08T19:48:11.211" v="3038"/>
          <ac:spMkLst>
            <pc:docMk/>
            <pc:sldMk cId="3376702089" sldId="275"/>
            <ac:spMk id="9" creationId="{E49D7415-2F11-44C2-B6AA-13A25B6814B9}"/>
          </ac:spMkLst>
        </pc:spChg>
        <pc:picChg chg="add">
          <ac:chgData name="Rebecca Francis-Davies" userId="S::r.francis-davies@uwtsd.ac.uk::caf69e2c-2198-47a4-8268-c57958bd4ca9" providerId="AD" clId="Web-{92D6C450-A34B-2F16-3C51-8D5879E6ECB9}" dt="2026-02-08T19:48:11.211" v="3038"/>
          <ac:picMkLst>
            <pc:docMk/>
            <pc:sldMk cId="3376702089" sldId="275"/>
            <ac:picMk id="5" creationId="{3BB3FD3B-756C-420C-C050-C9F73F5DC790}"/>
          </ac:picMkLst>
        </pc:picChg>
        <pc:cxnChg chg="add">
          <ac:chgData name="Rebecca Francis-Davies" userId="S::r.francis-davies@uwtsd.ac.uk::caf69e2c-2198-47a4-8268-c57958bd4ca9" providerId="AD" clId="Web-{92D6C450-A34B-2F16-3C51-8D5879E6ECB9}" dt="2026-02-08T19:48:11.211" v="3038"/>
          <ac:cxnSpMkLst>
            <pc:docMk/>
            <pc:sldMk cId="3376702089" sldId="275"/>
            <ac:cxnSpMk id="11" creationId="{D2E57F3D-33BE-4306-87E6-245763719516}"/>
          </ac:cxnSpMkLst>
        </pc:cxnChg>
      </pc:sldChg>
      <pc:sldChg chg="addSp delSp modSp new mod setBg">
        <pc:chgData name="Rebecca Francis-Davies" userId="S::r.francis-davies@uwtsd.ac.uk::caf69e2c-2198-47a4-8268-c57958bd4ca9" providerId="AD" clId="Web-{92D6C450-A34B-2F16-3C51-8D5879E6ECB9}" dt="2026-02-08T19:48:18.884" v="3039"/>
        <pc:sldMkLst>
          <pc:docMk/>
          <pc:sldMk cId="2642487414" sldId="276"/>
        </pc:sldMkLst>
        <pc:spChg chg="mod">
          <ac:chgData name="Rebecca Francis-Davies" userId="S::r.francis-davies@uwtsd.ac.uk::caf69e2c-2198-47a4-8268-c57958bd4ca9" providerId="AD" clId="Web-{92D6C450-A34B-2F16-3C51-8D5879E6ECB9}" dt="2026-02-08T19:48:18.884" v="3039"/>
          <ac:spMkLst>
            <pc:docMk/>
            <pc:sldMk cId="2642487414" sldId="276"/>
            <ac:spMk id="2" creationId="{3548A7AE-D9CF-0576-776A-78B84F27F8D3}"/>
          </ac:spMkLst>
        </pc:spChg>
        <pc:spChg chg="del mod">
          <ac:chgData name="Rebecca Francis-Davies" userId="S::r.francis-davies@uwtsd.ac.uk::caf69e2c-2198-47a4-8268-c57958bd4ca9" providerId="AD" clId="Web-{92D6C450-A34B-2F16-3C51-8D5879E6ECB9}" dt="2026-02-08T19:48:18.884" v="3039"/>
          <ac:spMkLst>
            <pc:docMk/>
            <pc:sldMk cId="2642487414" sldId="276"/>
            <ac:spMk id="3" creationId="{17F0BD7D-F065-FD7C-3530-3212B7760FA4}"/>
          </ac:spMkLst>
        </pc:spChg>
        <pc:spChg chg="add">
          <ac:chgData name="Rebecca Francis-Davies" userId="S::r.francis-davies@uwtsd.ac.uk::caf69e2c-2198-47a4-8268-c57958bd4ca9" providerId="AD" clId="Web-{92D6C450-A34B-2F16-3C51-8D5879E6ECB9}" dt="2026-02-08T19:48:18.884" v="3039"/>
          <ac:spMkLst>
            <pc:docMk/>
            <pc:sldMk cId="2642487414" sldId="276"/>
            <ac:spMk id="9" creationId="{F68B2C62-7648-4430-90D5-AE0F252AF113}"/>
          </ac:spMkLst>
        </pc:spChg>
        <pc:graphicFrameChg chg="add">
          <ac:chgData name="Rebecca Francis-Davies" userId="S::r.francis-davies@uwtsd.ac.uk::caf69e2c-2198-47a4-8268-c57958bd4ca9" providerId="AD" clId="Web-{92D6C450-A34B-2F16-3C51-8D5879E6ECB9}" dt="2026-02-08T19:48:18.884" v="3039"/>
          <ac:graphicFrameMkLst>
            <pc:docMk/>
            <pc:sldMk cId="2642487414" sldId="276"/>
            <ac:graphicFrameMk id="5" creationId="{F9E3719B-BF87-6422-8C99-2D815DEBBB3F}"/>
          </ac:graphicFrameMkLst>
        </pc:graphicFrameChg>
        <pc:cxnChg chg="add">
          <ac:chgData name="Rebecca Francis-Davies" userId="S::r.francis-davies@uwtsd.ac.uk::caf69e2c-2198-47a4-8268-c57958bd4ca9" providerId="AD" clId="Web-{92D6C450-A34B-2F16-3C51-8D5879E6ECB9}" dt="2026-02-08T19:48:18.884" v="3039"/>
          <ac:cxnSpMkLst>
            <pc:docMk/>
            <pc:sldMk cId="2642487414" sldId="276"/>
            <ac:cxnSpMk id="11" creationId="{B75B4F83-6FDB-4998-8E11-31CE6E7040B7}"/>
          </ac:cxnSpMkLst>
        </pc:cxnChg>
        <pc:cxnChg chg="add">
          <ac:chgData name="Rebecca Francis-Davies" userId="S::r.francis-davies@uwtsd.ac.uk::caf69e2c-2198-47a4-8268-c57958bd4ca9" providerId="AD" clId="Web-{92D6C450-A34B-2F16-3C51-8D5879E6ECB9}" dt="2026-02-08T19:48:18.884" v="3039"/>
          <ac:cxnSpMkLst>
            <pc:docMk/>
            <pc:sldMk cId="2642487414" sldId="276"/>
            <ac:cxnSpMk id="13" creationId="{B0794B99-5B9D-4B94-9505-1EDED76CD61F}"/>
          </ac:cxnSpMkLst>
        </pc:cxnChg>
      </pc:sldChg>
      <pc:sldChg chg="addSp modSp new mod setBg">
        <pc:chgData name="Rebecca Francis-Davies" userId="S::r.francis-davies@uwtsd.ac.uk::caf69e2c-2198-47a4-8268-c57958bd4ca9" providerId="AD" clId="Web-{92D6C450-A34B-2F16-3C51-8D5879E6ECB9}" dt="2026-02-08T19:48:28.197" v="3040"/>
        <pc:sldMkLst>
          <pc:docMk/>
          <pc:sldMk cId="2444685924" sldId="277"/>
        </pc:sldMkLst>
        <pc:spChg chg="mod">
          <ac:chgData name="Rebecca Francis-Davies" userId="S::r.francis-davies@uwtsd.ac.uk::caf69e2c-2198-47a4-8268-c57958bd4ca9" providerId="AD" clId="Web-{92D6C450-A34B-2F16-3C51-8D5879E6ECB9}" dt="2026-02-08T19:48:28.197" v="3040"/>
          <ac:spMkLst>
            <pc:docMk/>
            <pc:sldMk cId="2444685924" sldId="277"/>
            <ac:spMk id="2" creationId="{0C280D33-5C98-B7A7-F66C-2F5E12382EF8}"/>
          </ac:spMkLst>
        </pc:spChg>
        <pc:spChg chg="mod">
          <ac:chgData name="Rebecca Francis-Davies" userId="S::r.francis-davies@uwtsd.ac.uk::caf69e2c-2198-47a4-8268-c57958bd4ca9" providerId="AD" clId="Web-{92D6C450-A34B-2F16-3C51-8D5879E6ECB9}" dt="2026-02-08T19:48:28.197" v="3040"/>
          <ac:spMkLst>
            <pc:docMk/>
            <pc:sldMk cId="2444685924" sldId="277"/>
            <ac:spMk id="3" creationId="{82A448BA-E395-641B-3724-B29CA8447443}"/>
          </ac:spMkLst>
        </pc:spChg>
        <pc:spChg chg="add">
          <ac:chgData name="Rebecca Francis-Davies" userId="S::r.francis-davies@uwtsd.ac.uk::caf69e2c-2198-47a4-8268-c57958bd4ca9" providerId="AD" clId="Web-{92D6C450-A34B-2F16-3C51-8D5879E6ECB9}" dt="2026-02-08T19:48:28.197" v="3040"/>
          <ac:spMkLst>
            <pc:docMk/>
            <pc:sldMk cId="2444685924" sldId="277"/>
            <ac:spMk id="9" creationId="{E49D7415-2F11-44C2-B6AA-13A25B6814B9}"/>
          </ac:spMkLst>
        </pc:spChg>
        <pc:picChg chg="add">
          <ac:chgData name="Rebecca Francis-Davies" userId="S::r.francis-davies@uwtsd.ac.uk::caf69e2c-2198-47a4-8268-c57958bd4ca9" providerId="AD" clId="Web-{92D6C450-A34B-2F16-3C51-8D5879E6ECB9}" dt="2026-02-08T19:48:28.197" v="3040"/>
          <ac:picMkLst>
            <pc:docMk/>
            <pc:sldMk cId="2444685924" sldId="277"/>
            <ac:picMk id="5" creationId="{DC06AC9D-1257-5172-84A1-08BB9C0C9571}"/>
          </ac:picMkLst>
        </pc:picChg>
        <pc:cxnChg chg="add">
          <ac:chgData name="Rebecca Francis-Davies" userId="S::r.francis-davies@uwtsd.ac.uk::caf69e2c-2198-47a4-8268-c57958bd4ca9" providerId="AD" clId="Web-{92D6C450-A34B-2F16-3C51-8D5879E6ECB9}" dt="2026-02-08T19:48:28.197" v="3040"/>
          <ac:cxnSpMkLst>
            <pc:docMk/>
            <pc:sldMk cId="2444685924" sldId="277"/>
            <ac:cxnSpMk id="11" creationId="{3815BE95-1337-20E2-B2EF-5DA486F72FCB}"/>
          </ac:cxnSpMkLst>
        </pc:cxnChg>
      </pc:sldChg>
      <pc:sldChg chg="addSp delSp modSp new mod setBg">
        <pc:chgData name="Rebecca Francis-Davies" userId="S::r.francis-davies@uwtsd.ac.uk::caf69e2c-2198-47a4-8268-c57958bd4ca9" providerId="AD" clId="Web-{92D6C450-A34B-2F16-3C51-8D5879E6ECB9}" dt="2026-02-08T19:48:35.276" v="3041"/>
        <pc:sldMkLst>
          <pc:docMk/>
          <pc:sldMk cId="1227647803" sldId="278"/>
        </pc:sldMkLst>
        <pc:spChg chg="mod">
          <ac:chgData name="Rebecca Francis-Davies" userId="S::r.francis-davies@uwtsd.ac.uk::caf69e2c-2198-47a4-8268-c57958bd4ca9" providerId="AD" clId="Web-{92D6C450-A34B-2F16-3C51-8D5879E6ECB9}" dt="2026-02-08T19:48:35.276" v="3041"/>
          <ac:spMkLst>
            <pc:docMk/>
            <pc:sldMk cId="1227647803" sldId="278"/>
            <ac:spMk id="2" creationId="{238F24F8-E4D6-4501-02F0-31A50B5956D9}"/>
          </ac:spMkLst>
        </pc:spChg>
        <pc:spChg chg="del mod">
          <ac:chgData name="Rebecca Francis-Davies" userId="S::r.francis-davies@uwtsd.ac.uk::caf69e2c-2198-47a4-8268-c57958bd4ca9" providerId="AD" clId="Web-{92D6C450-A34B-2F16-3C51-8D5879E6ECB9}" dt="2026-02-08T19:48:35.276" v="3041"/>
          <ac:spMkLst>
            <pc:docMk/>
            <pc:sldMk cId="1227647803" sldId="278"/>
            <ac:spMk id="3" creationId="{FF6D22C4-3053-8995-D5B8-71F643FB3AEF}"/>
          </ac:spMkLst>
        </pc:spChg>
        <pc:spChg chg="add">
          <ac:chgData name="Rebecca Francis-Davies" userId="S::r.francis-davies@uwtsd.ac.uk::caf69e2c-2198-47a4-8268-c57958bd4ca9" providerId="AD" clId="Web-{92D6C450-A34B-2F16-3C51-8D5879E6ECB9}" dt="2026-02-08T19:48:35.276" v="3041"/>
          <ac:spMkLst>
            <pc:docMk/>
            <pc:sldMk cId="1227647803" sldId="278"/>
            <ac:spMk id="9" creationId="{F68B2C62-7648-4430-90D5-AE0F252AF113}"/>
          </ac:spMkLst>
        </pc:spChg>
        <pc:graphicFrameChg chg="add">
          <ac:chgData name="Rebecca Francis-Davies" userId="S::r.francis-davies@uwtsd.ac.uk::caf69e2c-2198-47a4-8268-c57958bd4ca9" providerId="AD" clId="Web-{92D6C450-A34B-2F16-3C51-8D5879E6ECB9}" dt="2026-02-08T19:48:35.276" v="3041"/>
          <ac:graphicFrameMkLst>
            <pc:docMk/>
            <pc:sldMk cId="1227647803" sldId="278"/>
            <ac:graphicFrameMk id="5" creationId="{8068B72F-C65D-98CB-6B06-19C3B66E22FF}"/>
          </ac:graphicFrameMkLst>
        </pc:graphicFrameChg>
        <pc:cxnChg chg="add">
          <ac:chgData name="Rebecca Francis-Davies" userId="S::r.francis-davies@uwtsd.ac.uk::caf69e2c-2198-47a4-8268-c57958bd4ca9" providerId="AD" clId="Web-{92D6C450-A34B-2F16-3C51-8D5879E6ECB9}" dt="2026-02-08T19:48:35.276" v="3041"/>
          <ac:cxnSpMkLst>
            <pc:docMk/>
            <pc:sldMk cId="1227647803" sldId="278"/>
            <ac:cxnSpMk id="11" creationId="{B75B4F83-6FDB-4998-8E11-31CE6E7040B7}"/>
          </ac:cxnSpMkLst>
        </pc:cxnChg>
        <pc:cxnChg chg="add">
          <ac:chgData name="Rebecca Francis-Davies" userId="S::r.francis-davies@uwtsd.ac.uk::caf69e2c-2198-47a4-8268-c57958bd4ca9" providerId="AD" clId="Web-{92D6C450-A34B-2F16-3C51-8D5879E6ECB9}" dt="2026-02-08T19:48:35.276" v="3041"/>
          <ac:cxnSpMkLst>
            <pc:docMk/>
            <pc:sldMk cId="1227647803" sldId="278"/>
            <ac:cxnSpMk id="13" creationId="{B0794B99-5B9D-4B94-9505-1EDED76CD61F}"/>
          </ac:cxnSpMkLst>
        </pc:cxnChg>
      </pc:sldChg>
      <pc:sldChg chg="addSp modSp new mod setBg">
        <pc:chgData name="Rebecca Francis-Davies" userId="S::r.francis-davies@uwtsd.ac.uk::caf69e2c-2198-47a4-8268-c57958bd4ca9" providerId="AD" clId="Web-{92D6C450-A34B-2F16-3C51-8D5879E6ECB9}" dt="2026-02-08T19:54:39.446" v="3184"/>
        <pc:sldMkLst>
          <pc:docMk/>
          <pc:sldMk cId="1036200490" sldId="279"/>
        </pc:sldMkLst>
        <pc:spChg chg="mod">
          <ac:chgData name="Rebecca Francis-Davies" userId="S::r.francis-davies@uwtsd.ac.uk::caf69e2c-2198-47a4-8268-c57958bd4ca9" providerId="AD" clId="Web-{92D6C450-A34B-2F16-3C51-8D5879E6ECB9}" dt="2026-02-08T19:54:39.446" v="3184"/>
          <ac:spMkLst>
            <pc:docMk/>
            <pc:sldMk cId="1036200490" sldId="279"/>
            <ac:spMk id="2" creationId="{BB852858-FB06-919B-1447-19EB027644A9}"/>
          </ac:spMkLst>
        </pc:spChg>
        <pc:spChg chg="mod">
          <ac:chgData name="Rebecca Francis-Davies" userId="S::r.francis-davies@uwtsd.ac.uk::caf69e2c-2198-47a4-8268-c57958bd4ca9" providerId="AD" clId="Web-{92D6C450-A34B-2F16-3C51-8D5879E6ECB9}" dt="2026-02-08T19:54:39.446" v="3184"/>
          <ac:spMkLst>
            <pc:docMk/>
            <pc:sldMk cId="1036200490" sldId="279"/>
            <ac:spMk id="3" creationId="{4611C78D-7EA8-A6BE-4747-8CA611B9C362}"/>
          </ac:spMkLst>
        </pc:spChg>
        <pc:spChg chg="add">
          <ac:chgData name="Rebecca Francis-Davies" userId="S::r.francis-davies@uwtsd.ac.uk::caf69e2c-2198-47a4-8268-c57958bd4ca9" providerId="AD" clId="Web-{92D6C450-A34B-2F16-3C51-8D5879E6ECB9}" dt="2026-02-08T19:54:39.446" v="3184"/>
          <ac:spMkLst>
            <pc:docMk/>
            <pc:sldMk cId="1036200490" sldId="279"/>
            <ac:spMk id="9" creationId="{E49D7415-2F11-44C2-B6AA-13A25B6814B9}"/>
          </ac:spMkLst>
        </pc:spChg>
        <pc:picChg chg="add">
          <ac:chgData name="Rebecca Francis-Davies" userId="S::r.francis-davies@uwtsd.ac.uk::caf69e2c-2198-47a4-8268-c57958bd4ca9" providerId="AD" clId="Web-{92D6C450-A34B-2F16-3C51-8D5879E6ECB9}" dt="2026-02-08T19:54:39.446" v="3184"/>
          <ac:picMkLst>
            <pc:docMk/>
            <pc:sldMk cId="1036200490" sldId="279"/>
            <ac:picMk id="5" creationId="{ABEAFF22-FE1E-7A24-DB2D-DC7E2146509F}"/>
          </ac:picMkLst>
        </pc:picChg>
        <pc:cxnChg chg="add">
          <ac:chgData name="Rebecca Francis-Davies" userId="S::r.francis-davies@uwtsd.ac.uk::caf69e2c-2198-47a4-8268-c57958bd4ca9" providerId="AD" clId="Web-{92D6C450-A34B-2F16-3C51-8D5879E6ECB9}" dt="2026-02-08T19:54:39.446" v="3184"/>
          <ac:cxnSpMkLst>
            <pc:docMk/>
            <pc:sldMk cId="1036200490" sldId="279"/>
            <ac:cxnSpMk id="11" creationId="{3815BE95-1337-20E2-B2EF-5DA486F72FCB}"/>
          </ac:cxnSpMkLst>
        </pc:cxnChg>
      </pc:sldChg>
      <pc:sldChg chg="addSp modSp new mod setBg">
        <pc:chgData name="Rebecca Francis-Davies" userId="S::r.francis-davies@uwtsd.ac.uk::caf69e2c-2198-47a4-8268-c57958bd4ca9" providerId="AD" clId="Web-{92D6C450-A34B-2F16-3C51-8D5879E6ECB9}" dt="2026-02-08T19:58:13.325" v="3492"/>
        <pc:sldMkLst>
          <pc:docMk/>
          <pc:sldMk cId="2359385335" sldId="280"/>
        </pc:sldMkLst>
        <pc:spChg chg="mod">
          <ac:chgData name="Rebecca Francis-Davies" userId="S::r.francis-davies@uwtsd.ac.uk::caf69e2c-2198-47a4-8268-c57958bd4ca9" providerId="AD" clId="Web-{92D6C450-A34B-2F16-3C51-8D5879E6ECB9}" dt="2026-02-08T19:58:13.325" v="3492"/>
          <ac:spMkLst>
            <pc:docMk/>
            <pc:sldMk cId="2359385335" sldId="280"/>
            <ac:spMk id="2" creationId="{88530588-289E-8309-6831-5B294C37F7BC}"/>
          </ac:spMkLst>
        </pc:spChg>
        <pc:spChg chg="mod">
          <ac:chgData name="Rebecca Francis-Davies" userId="S::r.francis-davies@uwtsd.ac.uk::caf69e2c-2198-47a4-8268-c57958bd4ca9" providerId="AD" clId="Web-{92D6C450-A34B-2F16-3C51-8D5879E6ECB9}" dt="2026-02-08T19:58:13.325" v="3492"/>
          <ac:spMkLst>
            <pc:docMk/>
            <pc:sldMk cId="2359385335" sldId="280"/>
            <ac:spMk id="3" creationId="{AE9A8F37-36B8-A02F-8100-526A86DB0C30}"/>
          </ac:spMkLst>
        </pc:spChg>
        <pc:spChg chg="add">
          <ac:chgData name="Rebecca Francis-Davies" userId="S::r.francis-davies@uwtsd.ac.uk::caf69e2c-2198-47a4-8268-c57958bd4ca9" providerId="AD" clId="Web-{92D6C450-A34B-2F16-3C51-8D5879E6ECB9}" dt="2026-02-08T19:58:13.325" v="3492"/>
          <ac:spMkLst>
            <pc:docMk/>
            <pc:sldMk cId="2359385335" sldId="280"/>
            <ac:spMk id="9" creationId="{E49D7415-2F11-44C2-B6AA-13A25B6814B9}"/>
          </ac:spMkLst>
        </pc:spChg>
        <pc:picChg chg="add">
          <ac:chgData name="Rebecca Francis-Davies" userId="S::r.francis-davies@uwtsd.ac.uk::caf69e2c-2198-47a4-8268-c57958bd4ca9" providerId="AD" clId="Web-{92D6C450-A34B-2F16-3C51-8D5879E6ECB9}" dt="2026-02-08T19:58:13.325" v="3492"/>
          <ac:picMkLst>
            <pc:docMk/>
            <pc:sldMk cId="2359385335" sldId="280"/>
            <ac:picMk id="5" creationId="{66A603FB-1BD9-A90D-AAA1-7D0223ECCCC3}"/>
          </ac:picMkLst>
        </pc:picChg>
        <pc:cxnChg chg="add">
          <ac:chgData name="Rebecca Francis-Davies" userId="S::r.francis-davies@uwtsd.ac.uk::caf69e2c-2198-47a4-8268-c57958bd4ca9" providerId="AD" clId="Web-{92D6C450-A34B-2F16-3C51-8D5879E6ECB9}" dt="2026-02-08T19:58:13.325" v="3492"/>
          <ac:cxnSpMkLst>
            <pc:docMk/>
            <pc:sldMk cId="2359385335" sldId="280"/>
            <ac:cxnSpMk id="11" creationId="{3815BE95-1337-20E2-B2EF-5DA486F72FCB}"/>
          </ac:cxnSpMkLst>
        </pc:cxnChg>
      </pc:sldChg>
      <pc:sldChg chg="modSp new">
        <pc:chgData name="Rebecca Francis-Davies" userId="S::r.francis-davies@uwtsd.ac.uk::caf69e2c-2198-47a4-8268-c57958bd4ca9" providerId="AD" clId="Web-{92D6C450-A34B-2F16-3C51-8D5879E6ECB9}" dt="2026-02-08T20:01:30.352" v="3814" actId="20577"/>
        <pc:sldMkLst>
          <pc:docMk/>
          <pc:sldMk cId="763953184" sldId="281"/>
        </pc:sldMkLst>
        <pc:spChg chg="mod">
          <ac:chgData name="Rebecca Francis-Davies" userId="S::r.francis-davies@uwtsd.ac.uk::caf69e2c-2198-47a4-8268-c57958bd4ca9" providerId="AD" clId="Web-{92D6C450-A34B-2F16-3C51-8D5879E6ECB9}" dt="2026-02-08T19:58:24.737" v="3496" actId="20577"/>
          <ac:spMkLst>
            <pc:docMk/>
            <pc:sldMk cId="763953184" sldId="281"/>
            <ac:spMk id="2" creationId="{058D25D3-4BE5-6D65-4383-CDC73AF7A77A}"/>
          </ac:spMkLst>
        </pc:spChg>
        <pc:spChg chg="mod">
          <ac:chgData name="Rebecca Francis-Davies" userId="S::r.francis-davies@uwtsd.ac.uk::caf69e2c-2198-47a4-8268-c57958bd4ca9" providerId="AD" clId="Web-{92D6C450-A34B-2F16-3C51-8D5879E6ECB9}" dt="2026-02-08T20:01:30.352" v="3814" actId="20577"/>
          <ac:spMkLst>
            <pc:docMk/>
            <pc:sldMk cId="763953184" sldId="281"/>
            <ac:spMk id="3" creationId="{BC476F76-01D7-67FC-1933-EB61F5B86024}"/>
          </ac:spMkLst>
        </pc:spChg>
      </pc:sldChg>
      <pc:sldChg chg="modSp new modNotes">
        <pc:chgData name="Rebecca Francis-Davies" userId="S::r.francis-davies@uwtsd.ac.uk::caf69e2c-2198-47a4-8268-c57958bd4ca9" providerId="AD" clId="Web-{92D6C450-A34B-2F16-3C51-8D5879E6ECB9}" dt="2026-02-08T20:06:42.014" v="3959"/>
        <pc:sldMkLst>
          <pc:docMk/>
          <pc:sldMk cId="201005651" sldId="282"/>
        </pc:sldMkLst>
        <pc:spChg chg="mod">
          <ac:chgData name="Rebecca Francis-Davies" userId="S::r.francis-davies@uwtsd.ac.uk::caf69e2c-2198-47a4-8268-c57958bd4ca9" providerId="AD" clId="Web-{92D6C450-A34B-2F16-3C51-8D5879E6ECB9}" dt="2026-02-08T20:04:54.762" v="3822" actId="20577"/>
          <ac:spMkLst>
            <pc:docMk/>
            <pc:sldMk cId="201005651" sldId="282"/>
            <ac:spMk id="2" creationId="{586B3913-1576-F304-7E3F-155F0FC28BEE}"/>
          </ac:spMkLst>
        </pc:spChg>
        <pc:spChg chg="mod">
          <ac:chgData name="Rebecca Francis-Davies" userId="S::r.francis-davies@uwtsd.ac.uk::caf69e2c-2198-47a4-8268-c57958bd4ca9" providerId="AD" clId="Web-{92D6C450-A34B-2F16-3C51-8D5879E6ECB9}" dt="2026-02-08T20:06:09.561" v="3928" actId="20577"/>
          <ac:spMkLst>
            <pc:docMk/>
            <pc:sldMk cId="201005651" sldId="282"/>
            <ac:spMk id="3" creationId="{CEADA4D3-5BE5-D3C1-0331-B0F644F83793}"/>
          </ac:spMkLst>
        </pc:spChg>
      </pc:sldChg>
      <pc:sldChg chg="modSp new">
        <pc:chgData name="Rebecca Francis-Davies" userId="S::r.francis-davies@uwtsd.ac.uk::caf69e2c-2198-47a4-8268-c57958bd4ca9" providerId="AD" clId="Web-{92D6C450-A34B-2F16-3C51-8D5879E6ECB9}" dt="2026-02-08T20:10:07.912" v="4234" actId="20577"/>
        <pc:sldMkLst>
          <pc:docMk/>
          <pc:sldMk cId="3767585910" sldId="283"/>
        </pc:sldMkLst>
        <pc:spChg chg="mod">
          <ac:chgData name="Rebecca Francis-Davies" userId="S::r.francis-davies@uwtsd.ac.uk::caf69e2c-2198-47a4-8268-c57958bd4ca9" providerId="AD" clId="Web-{92D6C450-A34B-2F16-3C51-8D5879E6ECB9}" dt="2026-02-08T20:06:53.983" v="3966" actId="20577"/>
          <ac:spMkLst>
            <pc:docMk/>
            <pc:sldMk cId="3767585910" sldId="283"/>
            <ac:spMk id="2" creationId="{47A7D617-D886-0596-D3E5-9F10C7F7F0D9}"/>
          </ac:spMkLst>
        </pc:spChg>
        <pc:spChg chg="mod">
          <ac:chgData name="Rebecca Francis-Davies" userId="S::r.francis-davies@uwtsd.ac.uk::caf69e2c-2198-47a4-8268-c57958bd4ca9" providerId="AD" clId="Web-{92D6C450-A34B-2F16-3C51-8D5879E6ECB9}" dt="2026-02-08T20:10:07.912" v="4234" actId="20577"/>
          <ac:spMkLst>
            <pc:docMk/>
            <pc:sldMk cId="3767585910" sldId="283"/>
            <ac:spMk id="3" creationId="{EFE49233-0D28-B735-060D-3ABA1AA5BFBC}"/>
          </ac:spMkLst>
        </pc:spChg>
      </pc:sldChg>
      <pc:sldChg chg="modSp new">
        <pc:chgData name="Rebecca Francis-Davies" userId="S::r.francis-davies@uwtsd.ac.uk::caf69e2c-2198-47a4-8268-c57958bd4ca9" providerId="AD" clId="Web-{92D6C450-A34B-2F16-3C51-8D5879E6ECB9}" dt="2026-02-08T20:12:33.725" v="4295" actId="20577"/>
        <pc:sldMkLst>
          <pc:docMk/>
          <pc:sldMk cId="1938453757" sldId="284"/>
        </pc:sldMkLst>
        <pc:spChg chg="mod">
          <ac:chgData name="Rebecca Francis-Davies" userId="S::r.francis-davies@uwtsd.ac.uk::caf69e2c-2198-47a4-8268-c57958bd4ca9" providerId="AD" clId="Web-{92D6C450-A34B-2F16-3C51-8D5879E6ECB9}" dt="2026-02-08T20:12:27.771" v="4290" actId="20577"/>
          <ac:spMkLst>
            <pc:docMk/>
            <pc:sldMk cId="1938453757" sldId="284"/>
            <ac:spMk id="2" creationId="{107ADBE7-BE32-A2A1-9B28-F18E4BA2340B}"/>
          </ac:spMkLst>
        </pc:spChg>
        <pc:spChg chg="mod">
          <ac:chgData name="Rebecca Francis-Davies" userId="S::r.francis-davies@uwtsd.ac.uk::caf69e2c-2198-47a4-8268-c57958bd4ca9" providerId="AD" clId="Web-{92D6C450-A34B-2F16-3C51-8D5879E6ECB9}" dt="2026-02-08T20:12:33.725" v="4295" actId="20577"/>
          <ac:spMkLst>
            <pc:docMk/>
            <pc:sldMk cId="1938453757" sldId="284"/>
            <ac:spMk id="3" creationId="{37646D99-E882-22A6-CD69-0B7010E8620F}"/>
          </ac:spMkLst>
        </pc:spChg>
      </pc:sldChg>
      <pc:sldChg chg="modSp new">
        <pc:chgData name="Rebecca Francis-Davies" userId="S::r.francis-davies@uwtsd.ac.uk::caf69e2c-2198-47a4-8268-c57958bd4ca9" providerId="AD" clId="Web-{92D6C450-A34B-2F16-3C51-8D5879E6ECB9}" dt="2026-02-08T20:17:41.325" v="4808" actId="20577"/>
        <pc:sldMkLst>
          <pc:docMk/>
          <pc:sldMk cId="3889941016" sldId="285"/>
        </pc:sldMkLst>
        <pc:spChg chg="mod">
          <ac:chgData name="Rebecca Francis-Davies" userId="S::r.francis-davies@uwtsd.ac.uk::caf69e2c-2198-47a4-8268-c57958bd4ca9" providerId="AD" clId="Web-{92D6C450-A34B-2F16-3C51-8D5879E6ECB9}" dt="2026-02-08T20:13:06.178" v="4323" actId="20577"/>
          <ac:spMkLst>
            <pc:docMk/>
            <pc:sldMk cId="3889941016" sldId="285"/>
            <ac:spMk id="2" creationId="{1604000A-B681-487D-9595-1630BE8834FF}"/>
          </ac:spMkLst>
        </pc:spChg>
        <pc:spChg chg="mod">
          <ac:chgData name="Rebecca Francis-Davies" userId="S::r.francis-davies@uwtsd.ac.uk::caf69e2c-2198-47a4-8268-c57958bd4ca9" providerId="AD" clId="Web-{92D6C450-A34B-2F16-3C51-8D5879E6ECB9}" dt="2026-02-08T20:17:41.325" v="4808" actId="20577"/>
          <ac:spMkLst>
            <pc:docMk/>
            <pc:sldMk cId="3889941016" sldId="285"/>
            <ac:spMk id="3" creationId="{A22BA9DD-03FF-A56F-F8BD-2EED31D48A5C}"/>
          </ac:spMkLst>
        </pc:spChg>
      </pc:sldChg>
      <pc:sldMasterChg chg="del delSldLayout">
        <pc:chgData name="Rebecca Francis-Davies" userId="S::r.francis-davies@uwtsd.ac.uk::caf69e2c-2198-47a4-8268-c57958bd4ca9" providerId="AD" clId="Web-{92D6C450-A34B-2F16-3C51-8D5879E6ECB9}" dt="2026-02-08T15:27:14.173" v="13"/>
        <pc:sldMasterMkLst>
          <pc:docMk/>
          <pc:sldMasterMk cId="2460954070" sldId="2147483660"/>
        </pc:sldMasterMkLst>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92D6C450-A34B-2F16-3C51-8D5879E6ECB9}" dt="2026-02-08T15:27:14.173" v="13"/>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92D6C450-A34B-2F16-3C51-8D5879E6ECB9}" dt="2026-02-08T15:27:14.173" v="13"/>
        <pc:sldMasterMkLst>
          <pc:docMk/>
          <pc:sldMasterMk cId="2275303895" sldId="2147483695"/>
        </pc:sldMasterMkLst>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2433012366" sldId="2147483684"/>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990547445" sldId="2147483685"/>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2915829310" sldId="2147483686"/>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2761275150" sldId="2147483687"/>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656284226" sldId="2147483688"/>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248556278" sldId="2147483689"/>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1391360947" sldId="2147483690"/>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114080319" sldId="2147483691"/>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2539584071" sldId="2147483692"/>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757771580" sldId="2147483693"/>
          </pc:sldLayoutMkLst>
        </pc:sldLayoutChg>
        <pc:sldLayoutChg chg="add">
          <pc:chgData name="Rebecca Francis-Davies" userId="S::r.francis-davies@uwtsd.ac.uk::caf69e2c-2198-47a4-8268-c57958bd4ca9" providerId="AD" clId="Web-{92D6C450-A34B-2F16-3C51-8D5879E6ECB9}" dt="2026-02-08T15:27:14.173" v="13"/>
          <pc:sldLayoutMkLst>
            <pc:docMk/>
            <pc:sldMasterMk cId="2275303895" sldId="2147483695"/>
            <pc:sldLayoutMk cId="4203068630" sldId="2147483694"/>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591B74-33ED-42EE-B80B-8270F610AD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CC6C55-6FBD-4CF2-B511-3549D2AA35F1}">
      <dgm:prSet/>
      <dgm:spPr/>
      <dgm:t>
        <a:bodyPr/>
        <a:lstStyle/>
        <a:p>
          <a:r>
            <a:rPr lang="en-US"/>
            <a:t>The study of morality</a:t>
          </a:r>
        </a:p>
      </dgm:t>
    </dgm:pt>
    <dgm:pt modelId="{0BFAE483-75B5-4440-9EB4-48A781FE7738}" type="parTrans" cxnId="{D46186FC-7E01-4DAE-AC1C-B4EBE1713A40}">
      <dgm:prSet/>
      <dgm:spPr/>
      <dgm:t>
        <a:bodyPr/>
        <a:lstStyle/>
        <a:p>
          <a:endParaRPr lang="en-US"/>
        </a:p>
      </dgm:t>
    </dgm:pt>
    <dgm:pt modelId="{DBD749B1-E1BA-4BE7-A178-E19EC0C6AE3C}" type="sibTrans" cxnId="{D46186FC-7E01-4DAE-AC1C-B4EBE1713A40}">
      <dgm:prSet/>
      <dgm:spPr/>
      <dgm:t>
        <a:bodyPr/>
        <a:lstStyle/>
        <a:p>
          <a:endParaRPr lang="en-US"/>
        </a:p>
      </dgm:t>
    </dgm:pt>
    <dgm:pt modelId="{AE70CB02-3AC2-4BD1-BB59-75BD3B07F071}">
      <dgm:prSet/>
      <dgm:spPr/>
      <dgm:t>
        <a:bodyPr/>
        <a:lstStyle/>
        <a:p>
          <a:r>
            <a:rPr lang="en-US"/>
            <a:t>How we try and rationalise morality into a more general set of rules and principles that we can agree on (Marsh-Davies et al, 2026)</a:t>
          </a:r>
        </a:p>
      </dgm:t>
    </dgm:pt>
    <dgm:pt modelId="{5485D65F-BC30-4B0E-8B1E-310E98E6944A}" type="parTrans" cxnId="{C6C66529-105D-494F-8ED9-78CC98F6BBB5}">
      <dgm:prSet/>
      <dgm:spPr/>
      <dgm:t>
        <a:bodyPr/>
        <a:lstStyle/>
        <a:p>
          <a:endParaRPr lang="en-US"/>
        </a:p>
      </dgm:t>
    </dgm:pt>
    <dgm:pt modelId="{C76085FA-F42F-4BC4-860D-713D236312AB}" type="sibTrans" cxnId="{C6C66529-105D-494F-8ED9-78CC98F6BBB5}">
      <dgm:prSet/>
      <dgm:spPr/>
      <dgm:t>
        <a:bodyPr/>
        <a:lstStyle/>
        <a:p>
          <a:endParaRPr lang="en-US"/>
        </a:p>
      </dgm:t>
    </dgm:pt>
    <dgm:pt modelId="{9C4F6943-6387-45D4-BFD1-135633EBDBC3}">
      <dgm:prSet/>
      <dgm:spPr/>
      <dgm:t>
        <a:bodyPr/>
        <a:lstStyle/>
        <a:p>
          <a:r>
            <a:rPr lang="en-US"/>
            <a:t>Sometimes referred to as normative theories: not what is, but what should be</a:t>
          </a:r>
        </a:p>
      </dgm:t>
    </dgm:pt>
    <dgm:pt modelId="{A36E0117-B227-409C-A7ED-8FA0D371FB7C}" type="parTrans" cxnId="{A87001FC-8142-4C83-B0FE-D766DE78576F}">
      <dgm:prSet/>
      <dgm:spPr/>
      <dgm:t>
        <a:bodyPr/>
        <a:lstStyle/>
        <a:p>
          <a:endParaRPr lang="en-US"/>
        </a:p>
      </dgm:t>
    </dgm:pt>
    <dgm:pt modelId="{D7CE72C4-01BB-458A-A365-0A52ABEF4020}" type="sibTrans" cxnId="{A87001FC-8142-4C83-B0FE-D766DE78576F}">
      <dgm:prSet/>
      <dgm:spPr/>
      <dgm:t>
        <a:bodyPr/>
        <a:lstStyle/>
        <a:p>
          <a:endParaRPr lang="en-US"/>
        </a:p>
      </dgm:t>
    </dgm:pt>
    <dgm:pt modelId="{22033E1E-C47C-413A-A836-A49807E53B89}" type="pres">
      <dgm:prSet presAssocID="{73591B74-33ED-42EE-B80B-8270F610ADB7}" presName="root" presStyleCnt="0">
        <dgm:presLayoutVars>
          <dgm:dir/>
          <dgm:resizeHandles val="exact"/>
        </dgm:presLayoutVars>
      </dgm:prSet>
      <dgm:spPr/>
    </dgm:pt>
    <dgm:pt modelId="{8E7A833A-3C4F-48A4-BAB7-DCC7BEB7AF18}" type="pres">
      <dgm:prSet presAssocID="{AFCC6C55-6FBD-4CF2-B511-3549D2AA35F1}" presName="compNode" presStyleCnt="0"/>
      <dgm:spPr/>
    </dgm:pt>
    <dgm:pt modelId="{B7A80EB4-8A09-49DE-A0B9-5DDE203FDCAF}" type="pres">
      <dgm:prSet presAssocID="{AFCC6C55-6FBD-4CF2-B511-3549D2AA35F1}" presName="bgRect" presStyleLbl="bgShp" presStyleIdx="0" presStyleCnt="3"/>
      <dgm:spPr/>
    </dgm:pt>
    <dgm:pt modelId="{49A4697A-62E1-4830-9632-495099EB86A2}" type="pres">
      <dgm:prSet presAssocID="{AFCC6C55-6FBD-4CF2-B511-3549D2AA35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4E6EAEC0-1A6E-4B0A-AC68-8486724C7A58}" type="pres">
      <dgm:prSet presAssocID="{AFCC6C55-6FBD-4CF2-B511-3549D2AA35F1}" presName="spaceRect" presStyleCnt="0"/>
      <dgm:spPr/>
    </dgm:pt>
    <dgm:pt modelId="{3818EB5A-B2CE-4C58-81DC-93B3D09E902A}" type="pres">
      <dgm:prSet presAssocID="{AFCC6C55-6FBD-4CF2-B511-3549D2AA35F1}" presName="parTx" presStyleLbl="revTx" presStyleIdx="0" presStyleCnt="3">
        <dgm:presLayoutVars>
          <dgm:chMax val="0"/>
          <dgm:chPref val="0"/>
        </dgm:presLayoutVars>
      </dgm:prSet>
      <dgm:spPr/>
    </dgm:pt>
    <dgm:pt modelId="{EDF90CE1-2F86-49B8-9F64-DCA480609EEE}" type="pres">
      <dgm:prSet presAssocID="{DBD749B1-E1BA-4BE7-A178-E19EC0C6AE3C}" presName="sibTrans" presStyleCnt="0"/>
      <dgm:spPr/>
    </dgm:pt>
    <dgm:pt modelId="{7AEA9006-E782-4893-A7DE-9FF26D2B6470}" type="pres">
      <dgm:prSet presAssocID="{AE70CB02-3AC2-4BD1-BB59-75BD3B07F071}" presName="compNode" presStyleCnt="0"/>
      <dgm:spPr/>
    </dgm:pt>
    <dgm:pt modelId="{4A7C8213-3B39-4BA7-BDFA-751338273644}" type="pres">
      <dgm:prSet presAssocID="{AE70CB02-3AC2-4BD1-BB59-75BD3B07F071}" presName="bgRect" presStyleLbl="bgShp" presStyleIdx="1" presStyleCnt="3"/>
      <dgm:spPr/>
    </dgm:pt>
    <dgm:pt modelId="{D3EBD658-28A5-4609-A84C-5562BD5C64B3}" type="pres">
      <dgm:prSet presAssocID="{AE70CB02-3AC2-4BD1-BB59-75BD3B07F0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CA963501-EC72-44A4-BC50-C30EBB50637A}" type="pres">
      <dgm:prSet presAssocID="{AE70CB02-3AC2-4BD1-BB59-75BD3B07F071}" presName="spaceRect" presStyleCnt="0"/>
      <dgm:spPr/>
    </dgm:pt>
    <dgm:pt modelId="{9EA99032-7B2E-4956-ADC0-BCDC43A5940D}" type="pres">
      <dgm:prSet presAssocID="{AE70CB02-3AC2-4BD1-BB59-75BD3B07F071}" presName="parTx" presStyleLbl="revTx" presStyleIdx="1" presStyleCnt="3">
        <dgm:presLayoutVars>
          <dgm:chMax val="0"/>
          <dgm:chPref val="0"/>
        </dgm:presLayoutVars>
      </dgm:prSet>
      <dgm:spPr/>
    </dgm:pt>
    <dgm:pt modelId="{7FDF3811-B729-498C-9DCA-DD5824F301B9}" type="pres">
      <dgm:prSet presAssocID="{C76085FA-F42F-4BC4-860D-713D236312AB}" presName="sibTrans" presStyleCnt="0"/>
      <dgm:spPr/>
    </dgm:pt>
    <dgm:pt modelId="{C0425E31-A145-41A4-99C1-A9C972CC2402}" type="pres">
      <dgm:prSet presAssocID="{9C4F6943-6387-45D4-BFD1-135633EBDBC3}" presName="compNode" presStyleCnt="0"/>
      <dgm:spPr/>
    </dgm:pt>
    <dgm:pt modelId="{B1017D6E-3296-4208-9AFF-A03B673024B5}" type="pres">
      <dgm:prSet presAssocID="{9C4F6943-6387-45D4-BFD1-135633EBDBC3}" presName="bgRect" presStyleLbl="bgShp" presStyleIdx="2" presStyleCnt="3"/>
      <dgm:spPr/>
    </dgm:pt>
    <dgm:pt modelId="{1AA4EAE5-C961-4236-93C1-FB49A7C9B473}" type="pres">
      <dgm:prSet presAssocID="{9C4F6943-6387-45D4-BFD1-135633EBDB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A5660B36-A9AA-4ED1-8CD0-AB9DBF62EBCF}" type="pres">
      <dgm:prSet presAssocID="{9C4F6943-6387-45D4-BFD1-135633EBDBC3}" presName="spaceRect" presStyleCnt="0"/>
      <dgm:spPr/>
    </dgm:pt>
    <dgm:pt modelId="{78AB899E-78B2-4D06-9728-19FD5D331C5D}" type="pres">
      <dgm:prSet presAssocID="{9C4F6943-6387-45D4-BFD1-135633EBDBC3}" presName="parTx" presStyleLbl="revTx" presStyleIdx="2" presStyleCnt="3">
        <dgm:presLayoutVars>
          <dgm:chMax val="0"/>
          <dgm:chPref val="0"/>
        </dgm:presLayoutVars>
      </dgm:prSet>
      <dgm:spPr/>
    </dgm:pt>
  </dgm:ptLst>
  <dgm:cxnLst>
    <dgm:cxn modelId="{E82C9015-EFAA-4782-BAD7-0375E0C02609}" type="presOf" srcId="{73591B74-33ED-42EE-B80B-8270F610ADB7}" destId="{22033E1E-C47C-413A-A836-A49807E53B89}" srcOrd="0" destOrd="0" presId="urn:microsoft.com/office/officeart/2018/2/layout/IconVerticalSolidList"/>
    <dgm:cxn modelId="{C54E7F28-8B38-4353-9F2C-D82B54CF7CA8}" type="presOf" srcId="{AFCC6C55-6FBD-4CF2-B511-3549D2AA35F1}" destId="{3818EB5A-B2CE-4C58-81DC-93B3D09E902A}" srcOrd="0" destOrd="0" presId="urn:microsoft.com/office/officeart/2018/2/layout/IconVerticalSolidList"/>
    <dgm:cxn modelId="{C6C66529-105D-494F-8ED9-78CC98F6BBB5}" srcId="{73591B74-33ED-42EE-B80B-8270F610ADB7}" destId="{AE70CB02-3AC2-4BD1-BB59-75BD3B07F071}" srcOrd="1" destOrd="0" parTransId="{5485D65F-BC30-4B0E-8B1E-310E98E6944A}" sibTransId="{C76085FA-F42F-4BC4-860D-713D236312AB}"/>
    <dgm:cxn modelId="{EFBCE269-E51B-49C2-A6BE-4B5A67743588}" type="presOf" srcId="{AE70CB02-3AC2-4BD1-BB59-75BD3B07F071}" destId="{9EA99032-7B2E-4956-ADC0-BCDC43A5940D}" srcOrd="0" destOrd="0" presId="urn:microsoft.com/office/officeart/2018/2/layout/IconVerticalSolidList"/>
    <dgm:cxn modelId="{C8D07FF7-7795-4B57-8544-76EA1F703BD7}" type="presOf" srcId="{9C4F6943-6387-45D4-BFD1-135633EBDBC3}" destId="{78AB899E-78B2-4D06-9728-19FD5D331C5D}" srcOrd="0" destOrd="0" presId="urn:microsoft.com/office/officeart/2018/2/layout/IconVerticalSolidList"/>
    <dgm:cxn modelId="{A87001FC-8142-4C83-B0FE-D766DE78576F}" srcId="{73591B74-33ED-42EE-B80B-8270F610ADB7}" destId="{9C4F6943-6387-45D4-BFD1-135633EBDBC3}" srcOrd="2" destOrd="0" parTransId="{A36E0117-B227-409C-A7ED-8FA0D371FB7C}" sibTransId="{D7CE72C4-01BB-458A-A365-0A52ABEF4020}"/>
    <dgm:cxn modelId="{D46186FC-7E01-4DAE-AC1C-B4EBE1713A40}" srcId="{73591B74-33ED-42EE-B80B-8270F610ADB7}" destId="{AFCC6C55-6FBD-4CF2-B511-3549D2AA35F1}" srcOrd="0" destOrd="0" parTransId="{0BFAE483-75B5-4440-9EB4-48A781FE7738}" sibTransId="{DBD749B1-E1BA-4BE7-A178-E19EC0C6AE3C}"/>
    <dgm:cxn modelId="{718E84BA-0BB7-42A5-A6DB-9A60A55FFC1E}" type="presParOf" srcId="{22033E1E-C47C-413A-A836-A49807E53B89}" destId="{8E7A833A-3C4F-48A4-BAB7-DCC7BEB7AF18}" srcOrd="0" destOrd="0" presId="urn:microsoft.com/office/officeart/2018/2/layout/IconVerticalSolidList"/>
    <dgm:cxn modelId="{D4270D22-31CC-403E-945D-6F2E48F0D453}" type="presParOf" srcId="{8E7A833A-3C4F-48A4-BAB7-DCC7BEB7AF18}" destId="{B7A80EB4-8A09-49DE-A0B9-5DDE203FDCAF}" srcOrd="0" destOrd="0" presId="urn:microsoft.com/office/officeart/2018/2/layout/IconVerticalSolidList"/>
    <dgm:cxn modelId="{518ED091-FDF2-4ED8-979E-79184D695BC9}" type="presParOf" srcId="{8E7A833A-3C4F-48A4-BAB7-DCC7BEB7AF18}" destId="{49A4697A-62E1-4830-9632-495099EB86A2}" srcOrd="1" destOrd="0" presId="urn:microsoft.com/office/officeart/2018/2/layout/IconVerticalSolidList"/>
    <dgm:cxn modelId="{A213B80E-1417-42D4-9988-23145059714C}" type="presParOf" srcId="{8E7A833A-3C4F-48A4-BAB7-DCC7BEB7AF18}" destId="{4E6EAEC0-1A6E-4B0A-AC68-8486724C7A58}" srcOrd="2" destOrd="0" presId="urn:microsoft.com/office/officeart/2018/2/layout/IconVerticalSolidList"/>
    <dgm:cxn modelId="{3463FD1E-8F8B-4775-948B-2B45793765A1}" type="presParOf" srcId="{8E7A833A-3C4F-48A4-BAB7-DCC7BEB7AF18}" destId="{3818EB5A-B2CE-4C58-81DC-93B3D09E902A}" srcOrd="3" destOrd="0" presId="urn:microsoft.com/office/officeart/2018/2/layout/IconVerticalSolidList"/>
    <dgm:cxn modelId="{E2E0900B-F32A-4DAC-A230-EE34C5B32315}" type="presParOf" srcId="{22033E1E-C47C-413A-A836-A49807E53B89}" destId="{EDF90CE1-2F86-49B8-9F64-DCA480609EEE}" srcOrd="1" destOrd="0" presId="urn:microsoft.com/office/officeart/2018/2/layout/IconVerticalSolidList"/>
    <dgm:cxn modelId="{F89E259B-B495-4B1C-9DC7-2195A0F89C57}" type="presParOf" srcId="{22033E1E-C47C-413A-A836-A49807E53B89}" destId="{7AEA9006-E782-4893-A7DE-9FF26D2B6470}" srcOrd="2" destOrd="0" presId="urn:microsoft.com/office/officeart/2018/2/layout/IconVerticalSolidList"/>
    <dgm:cxn modelId="{357E45E3-B96A-417D-B8B0-A423E9D012F2}" type="presParOf" srcId="{7AEA9006-E782-4893-A7DE-9FF26D2B6470}" destId="{4A7C8213-3B39-4BA7-BDFA-751338273644}" srcOrd="0" destOrd="0" presId="urn:microsoft.com/office/officeart/2018/2/layout/IconVerticalSolidList"/>
    <dgm:cxn modelId="{C82D33E1-D320-4866-A88E-CE0067917743}" type="presParOf" srcId="{7AEA9006-E782-4893-A7DE-9FF26D2B6470}" destId="{D3EBD658-28A5-4609-A84C-5562BD5C64B3}" srcOrd="1" destOrd="0" presId="urn:microsoft.com/office/officeart/2018/2/layout/IconVerticalSolidList"/>
    <dgm:cxn modelId="{835848B0-9933-4AD3-901D-11216698BFDE}" type="presParOf" srcId="{7AEA9006-E782-4893-A7DE-9FF26D2B6470}" destId="{CA963501-EC72-44A4-BC50-C30EBB50637A}" srcOrd="2" destOrd="0" presId="urn:microsoft.com/office/officeart/2018/2/layout/IconVerticalSolidList"/>
    <dgm:cxn modelId="{8A6ABCE0-20C7-4241-A785-D584C848D12E}" type="presParOf" srcId="{7AEA9006-E782-4893-A7DE-9FF26D2B6470}" destId="{9EA99032-7B2E-4956-ADC0-BCDC43A5940D}" srcOrd="3" destOrd="0" presId="urn:microsoft.com/office/officeart/2018/2/layout/IconVerticalSolidList"/>
    <dgm:cxn modelId="{F0E4C7A3-BDF1-4FB7-B573-A0C90E9F69A4}" type="presParOf" srcId="{22033E1E-C47C-413A-A836-A49807E53B89}" destId="{7FDF3811-B729-498C-9DCA-DD5824F301B9}" srcOrd="3" destOrd="0" presId="urn:microsoft.com/office/officeart/2018/2/layout/IconVerticalSolidList"/>
    <dgm:cxn modelId="{736D9B1E-70E5-46A3-B1AC-7A82729EC15F}" type="presParOf" srcId="{22033E1E-C47C-413A-A836-A49807E53B89}" destId="{C0425E31-A145-41A4-99C1-A9C972CC2402}" srcOrd="4" destOrd="0" presId="urn:microsoft.com/office/officeart/2018/2/layout/IconVerticalSolidList"/>
    <dgm:cxn modelId="{AA5990D1-00AE-440A-8381-E4AC21FE2C68}" type="presParOf" srcId="{C0425E31-A145-41A4-99C1-A9C972CC2402}" destId="{B1017D6E-3296-4208-9AFF-A03B673024B5}" srcOrd="0" destOrd="0" presId="urn:microsoft.com/office/officeart/2018/2/layout/IconVerticalSolidList"/>
    <dgm:cxn modelId="{676FD143-A179-4702-ACA2-7458A6A7BB34}" type="presParOf" srcId="{C0425E31-A145-41A4-99C1-A9C972CC2402}" destId="{1AA4EAE5-C961-4236-93C1-FB49A7C9B473}" srcOrd="1" destOrd="0" presId="urn:microsoft.com/office/officeart/2018/2/layout/IconVerticalSolidList"/>
    <dgm:cxn modelId="{DF4499AE-5B16-4CD5-8951-9B93A39D2D4C}" type="presParOf" srcId="{C0425E31-A145-41A4-99C1-A9C972CC2402}" destId="{A5660B36-A9AA-4ED1-8CD0-AB9DBF62EBCF}" srcOrd="2" destOrd="0" presId="urn:microsoft.com/office/officeart/2018/2/layout/IconVerticalSolidList"/>
    <dgm:cxn modelId="{0B39DDDC-519E-439A-814C-36B16A81300D}" type="presParOf" srcId="{C0425E31-A145-41A4-99C1-A9C972CC2402}" destId="{78AB899E-78B2-4D06-9728-19FD5D331C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87C0CF-FD41-477A-A894-F95E8982F0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E5295A-65FB-41E3-AC5E-97FB522A46E8}">
      <dgm:prSet/>
      <dgm:spPr/>
      <dgm:t>
        <a:bodyPr/>
        <a:lstStyle/>
        <a:p>
          <a:r>
            <a:rPr lang="en-US"/>
            <a:t>If you want to judge whether something is right or wrong, you should look at the consequences</a:t>
          </a:r>
        </a:p>
      </dgm:t>
    </dgm:pt>
    <dgm:pt modelId="{970EEEE1-76C7-4316-8827-B2C74F19DF6F}" type="parTrans" cxnId="{B4C6FB75-6D55-4111-9E47-197FB85077C9}">
      <dgm:prSet/>
      <dgm:spPr/>
      <dgm:t>
        <a:bodyPr/>
        <a:lstStyle/>
        <a:p>
          <a:endParaRPr lang="en-US"/>
        </a:p>
      </dgm:t>
    </dgm:pt>
    <dgm:pt modelId="{7A955EAD-B198-4FE7-8F12-B1F0FECFDA35}" type="sibTrans" cxnId="{B4C6FB75-6D55-4111-9E47-197FB85077C9}">
      <dgm:prSet/>
      <dgm:spPr/>
      <dgm:t>
        <a:bodyPr/>
        <a:lstStyle/>
        <a:p>
          <a:endParaRPr lang="en-US"/>
        </a:p>
      </dgm:t>
    </dgm:pt>
    <dgm:pt modelId="{CEC3C13D-006A-451D-8202-DA1EDB6C5786}">
      <dgm:prSet/>
      <dgm:spPr/>
      <dgm:t>
        <a:bodyPr/>
        <a:lstStyle/>
        <a:p>
          <a:r>
            <a:rPr lang="en-US"/>
            <a:t>"Do the ends justify the means?"</a:t>
          </a:r>
        </a:p>
      </dgm:t>
    </dgm:pt>
    <dgm:pt modelId="{A7248215-6960-4E26-AE63-52B218C94C02}" type="parTrans" cxnId="{E1257949-2BBD-44B2-B79E-6151323ACA61}">
      <dgm:prSet/>
      <dgm:spPr/>
      <dgm:t>
        <a:bodyPr/>
        <a:lstStyle/>
        <a:p>
          <a:endParaRPr lang="en-US"/>
        </a:p>
      </dgm:t>
    </dgm:pt>
    <dgm:pt modelId="{A1E263C8-8796-4C2D-AFD6-B5E8918D3422}" type="sibTrans" cxnId="{E1257949-2BBD-44B2-B79E-6151323ACA61}">
      <dgm:prSet/>
      <dgm:spPr/>
      <dgm:t>
        <a:bodyPr/>
        <a:lstStyle/>
        <a:p>
          <a:endParaRPr lang="en-US"/>
        </a:p>
      </dgm:t>
    </dgm:pt>
    <dgm:pt modelId="{8693DB74-399D-4CAA-98BB-E2CB6A0C64BB}">
      <dgm:prSet/>
      <dgm:spPr/>
      <dgm:t>
        <a:bodyPr/>
        <a:lstStyle/>
        <a:p>
          <a:r>
            <a:rPr lang="en-US"/>
            <a:t>Closely connected with utiliarianism: the greatest good for the greatest number of people</a:t>
          </a:r>
        </a:p>
      </dgm:t>
    </dgm:pt>
    <dgm:pt modelId="{E2D59EE6-2C07-48B0-8051-FBA49C14B669}" type="parTrans" cxnId="{7F4561B9-3743-4505-BDA4-BE506DF99BC9}">
      <dgm:prSet/>
      <dgm:spPr/>
      <dgm:t>
        <a:bodyPr/>
        <a:lstStyle/>
        <a:p>
          <a:endParaRPr lang="en-US"/>
        </a:p>
      </dgm:t>
    </dgm:pt>
    <dgm:pt modelId="{26695161-43DA-4BDD-B9EC-07D0F4AF4854}" type="sibTrans" cxnId="{7F4561B9-3743-4505-BDA4-BE506DF99BC9}">
      <dgm:prSet/>
      <dgm:spPr/>
      <dgm:t>
        <a:bodyPr/>
        <a:lstStyle/>
        <a:p>
          <a:endParaRPr lang="en-US"/>
        </a:p>
      </dgm:t>
    </dgm:pt>
    <dgm:pt modelId="{6818ED8D-8E1A-4F23-B3EE-1CE4E2A2D206}" type="pres">
      <dgm:prSet presAssocID="{2387C0CF-FD41-477A-A894-F95E8982F0B8}" presName="root" presStyleCnt="0">
        <dgm:presLayoutVars>
          <dgm:dir/>
          <dgm:resizeHandles val="exact"/>
        </dgm:presLayoutVars>
      </dgm:prSet>
      <dgm:spPr/>
    </dgm:pt>
    <dgm:pt modelId="{74AB7C31-1065-4FCA-8E26-9C806CA2433A}" type="pres">
      <dgm:prSet presAssocID="{98E5295A-65FB-41E3-AC5E-97FB522A46E8}" presName="compNode" presStyleCnt="0"/>
      <dgm:spPr/>
    </dgm:pt>
    <dgm:pt modelId="{7EED5CF9-4233-45E2-904A-75EF1C752308}" type="pres">
      <dgm:prSet presAssocID="{98E5295A-65FB-41E3-AC5E-97FB522A46E8}" presName="bgRect" presStyleLbl="bgShp" presStyleIdx="0" presStyleCnt="3"/>
      <dgm:spPr/>
    </dgm:pt>
    <dgm:pt modelId="{1A962F52-9792-4F5B-AEA6-D72B059A934F}" type="pres">
      <dgm:prSet presAssocID="{98E5295A-65FB-41E3-AC5E-97FB522A46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4A65351E-E545-41B2-92EF-1D5FC486CF2B}" type="pres">
      <dgm:prSet presAssocID="{98E5295A-65FB-41E3-AC5E-97FB522A46E8}" presName="spaceRect" presStyleCnt="0"/>
      <dgm:spPr/>
    </dgm:pt>
    <dgm:pt modelId="{032CCE7E-C97D-428E-9D99-BC5F208F5883}" type="pres">
      <dgm:prSet presAssocID="{98E5295A-65FB-41E3-AC5E-97FB522A46E8}" presName="parTx" presStyleLbl="revTx" presStyleIdx="0" presStyleCnt="3">
        <dgm:presLayoutVars>
          <dgm:chMax val="0"/>
          <dgm:chPref val="0"/>
        </dgm:presLayoutVars>
      </dgm:prSet>
      <dgm:spPr/>
    </dgm:pt>
    <dgm:pt modelId="{8F37B4C9-0A43-42E0-8A9A-8A2CDB85CDC6}" type="pres">
      <dgm:prSet presAssocID="{7A955EAD-B198-4FE7-8F12-B1F0FECFDA35}" presName="sibTrans" presStyleCnt="0"/>
      <dgm:spPr/>
    </dgm:pt>
    <dgm:pt modelId="{1D464F96-9B14-4AAA-A23C-567141E97594}" type="pres">
      <dgm:prSet presAssocID="{CEC3C13D-006A-451D-8202-DA1EDB6C5786}" presName="compNode" presStyleCnt="0"/>
      <dgm:spPr/>
    </dgm:pt>
    <dgm:pt modelId="{484FCEC7-6AD1-44F4-86EE-B42B71B52DA5}" type="pres">
      <dgm:prSet presAssocID="{CEC3C13D-006A-451D-8202-DA1EDB6C5786}" presName="bgRect" presStyleLbl="bgShp" presStyleIdx="1" presStyleCnt="3"/>
      <dgm:spPr/>
    </dgm:pt>
    <dgm:pt modelId="{BD1D3AFC-036E-47AE-9E0E-DEF77C4C4F58}" type="pres">
      <dgm:prSet presAssocID="{CEC3C13D-006A-451D-8202-DA1EDB6C578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7456F9D-135C-40DC-A0D6-7DA3BBB5A849}" type="pres">
      <dgm:prSet presAssocID="{CEC3C13D-006A-451D-8202-DA1EDB6C5786}" presName="spaceRect" presStyleCnt="0"/>
      <dgm:spPr/>
    </dgm:pt>
    <dgm:pt modelId="{0CF8A70C-8CFE-48CB-94E3-777B99787F59}" type="pres">
      <dgm:prSet presAssocID="{CEC3C13D-006A-451D-8202-DA1EDB6C5786}" presName="parTx" presStyleLbl="revTx" presStyleIdx="1" presStyleCnt="3">
        <dgm:presLayoutVars>
          <dgm:chMax val="0"/>
          <dgm:chPref val="0"/>
        </dgm:presLayoutVars>
      </dgm:prSet>
      <dgm:spPr/>
    </dgm:pt>
    <dgm:pt modelId="{F384EEEC-A76E-4AAC-8FA7-AAD8670592D3}" type="pres">
      <dgm:prSet presAssocID="{A1E263C8-8796-4C2D-AFD6-B5E8918D3422}" presName="sibTrans" presStyleCnt="0"/>
      <dgm:spPr/>
    </dgm:pt>
    <dgm:pt modelId="{9A6EB229-18EE-431D-B3A3-E6459CB03B6F}" type="pres">
      <dgm:prSet presAssocID="{8693DB74-399D-4CAA-98BB-E2CB6A0C64BB}" presName="compNode" presStyleCnt="0"/>
      <dgm:spPr/>
    </dgm:pt>
    <dgm:pt modelId="{50A7E529-FD60-4D5F-B5C5-3DC2FD63836D}" type="pres">
      <dgm:prSet presAssocID="{8693DB74-399D-4CAA-98BB-E2CB6A0C64BB}" presName="bgRect" presStyleLbl="bgShp" presStyleIdx="2" presStyleCnt="3"/>
      <dgm:spPr/>
    </dgm:pt>
    <dgm:pt modelId="{64D758AF-0AC7-4B01-8CEF-43395100AE1C}" type="pres">
      <dgm:prSet presAssocID="{8693DB74-399D-4CAA-98BB-E2CB6A0C64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D0E600E6-93B5-4478-A283-988B14B61548}" type="pres">
      <dgm:prSet presAssocID="{8693DB74-399D-4CAA-98BB-E2CB6A0C64BB}" presName="spaceRect" presStyleCnt="0"/>
      <dgm:spPr/>
    </dgm:pt>
    <dgm:pt modelId="{527CC5C6-420D-4081-9D14-82FFD4AAC32F}" type="pres">
      <dgm:prSet presAssocID="{8693DB74-399D-4CAA-98BB-E2CB6A0C64BB}" presName="parTx" presStyleLbl="revTx" presStyleIdx="2" presStyleCnt="3">
        <dgm:presLayoutVars>
          <dgm:chMax val="0"/>
          <dgm:chPref val="0"/>
        </dgm:presLayoutVars>
      </dgm:prSet>
      <dgm:spPr/>
    </dgm:pt>
  </dgm:ptLst>
  <dgm:cxnLst>
    <dgm:cxn modelId="{625B5210-3A3C-4DD9-8CB8-3836E405D5CA}" type="presOf" srcId="{8693DB74-399D-4CAA-98BB-E2CB6A0C64BB}" destId="{527CC5C6-420D-4081-9D14-82FFD4AAC32F}" srcOrd="0" destOrd="0" presId="urn:microsoft.com/office/officeart/2018/2/layout/IconVerticalSolidList"/>
    <dgm:cxn modelId="{AFDF643A-5144-4432-85E5-F39FD1C6D507}" type="presOf" srcId="{2387C0CF-FD41-477A-A894-F95E8982F0B8}" destId="{6818ED8D-8E1A-4F23-B3EE-1CE4E2A2D206}" srcOrd="0" destOrd="0" presId="urn:microsoft.com/office/officeart/2018/2/layout/IconVerticalSolidList"/>
    <dgm:cxn modelId="{E1257949-2BBD-44B2-B79E-6151323ACA61}" srcId="{2387C0CF-FD41-477A-A894-F95E8982F0B8}" destId="{CEC3C13D-006A-451D-8202-DA1EDB6C5786}" srcOrd="1" destOrd="0" parTransId="{A7248215-6960-4E26-AE63-52B218C94C02}" sibTransId="{A1E263C8-8796-4C2D-AFD6-B5E8918D3422}"/>
    <dgm:cxn modelId="{B4C6FB75-6D55-4111-9E47-197FB85077C9}" srcId="{2387C0CF-FD41-477A-A894-F95E8982F0B8}" destId="{98E5295A-65FB-41E3-AC5E-97FB522A46E8}" srcOrd="0" destOrd="0" parTransId="{970EEEE1-76C7-4316-8827-B2C74F19DF6F}" sibTransId="{7A955EAD-B198-4FE7-8F12-B1F0FECFDA35}"/>
    <dgm:cxn modelId="{7F4561B9-3743-4505-BDA4-BE506DF99BC9}" srcId="{2387C0CF-FD41-477A-A894-F95E8982F0B8}" destId="{8693DB74-399D-4CAA-98BB-E2CB6A0C64BB}" srcOrd="2" destOrd="0" parTransId="{E2D59EE6-2C07-48B0-8051-FBA49C14B669}" sibTransId="{26695161-43DA-4BDD-B9EC-07D0F4AF4854}"/>
    <dgm:cxn modelId="{F87986F3-0CBD-45B7-8F83-4359DD305952}" type="presOf" srcId="{CEC3C13D-006A-451D-8202-DA1EDB6C5786}" destId="{0CF8A70C-8CFE-48CB-94E3-777B99787F59}" srcOrd="0" destOrd="0" presId="urn:microsoft.com/office/officeart/2018/2/layout/IconVerticalSolidList"/>
    <dgm:cxn modelId="{63EC9CFE-98EE-4B51-943F-775FDEACB00D}" type="presOf" srcId="{98E5295A-65FB-41E3-AC5E-97FB522A46E8}" destId="{032CCE7E-C97D-428E-9D99-BC5F208F5883}" srcOrd="0" destOrd="0" presId="urn:microsoft.com/office/officeart/2018/2/layout/IconVerticalSolidList"/>
    <dgm:cxn modelId="{3E408355-8A66-4727-A63A-92F06B6B00E7}" type="presParOf" srcId="{6818ED8D-8E1A-4F23-B3EE-1CE4E2A2D206}" destId="{74AB7C31-1065-4FCA-8E26-9C806CA2433A}" srcOrd="0" destOrd="0" presId="urn:microsoft.com/office/officeart/2018/2/layout/IconVerticalSolidList"/>
    <dgm:cxn modelId="{E3ABD505-07D8-456D-B771-9F276E040CFA}" type="presParOf" srcId="{74AB7C31-1065-4FCA-8E26-9C806CA2433A}" destId="{7EED5CF9-4233-45E2-904A-75EF1C752308}" srcOrd="0" destOrd="0" presId="urn:microsoft.com/office/officeart/2018/2/layout/IconVerticalSolidList"/>
    <dgm:cxn modelId="{5CCA1631-30B5-4933-A08E-8DEC525BCB27}" type="presParOf" srcId="{74AB7C31-1065-4FCA-8E26-9C806CA2433A}" destId="{1A962F52-9792-4F5B-AEA6-D72B059A934F}" srcOrd="1" destOrd="0" presId="urn:microsoft.com/office/officeart/2018/2/layout/IconVerticalSolidList"/>
    <dgm:cxn modelId="{E4BFDB3D-7060-48A0-ACEE-3A35B3013F21}" type="presParOf" srcId="{74AB7C31-1065-4FCA-8E26-9C806CA2433A}" destId="{4A65351E-E545-41B2-92EF-1D5FC486CF2B}" srcOrd="2" destOrd="0" presId="urn:microsoft.com/office/officeart/2018/2/layout/IconVerticalSolidList"/>
    <dgm:cxn modelId="{6C2AF134-CE7B-4673-BB29-0D7D2DD046B4}" type="presParOf" srcId="{74AB7C31-1065-4FCA-8E26-9C806CA2433A}" destId="{032CCE7E-C97D-428E-9D99-BC5F208F5883}" srcOrd="3" destOrd="0" presId="urn:microsoft.com/office/officeart/2018/2/layout/IconVerticalSolidList"/>
    <dgm:cxn modelId="{6DB40E47-2D3A-4BD7-A915-143B8E84A1D2}" type="presParOf" srcId="{6818ED8D-8E1A-4F23-B3EE-1CE4E2A2D206}" destId="{8F37B4C9-0A43-42E0-8A9A-8A2CDB85CDC6}" srcOrd="1" destOrd="0" presId="urn:microsoft.com/office/officeart/2018/2/layout/IconVerticalSolidList"/>
    <dgm:cxn modelId="{8D00227C-EBA4-4413-8FE2-6BE97C233173}" type="presParOf" srcId="{6818ED8D-8E1A-4F23-B3EE-1CE4E2A2D206}" destId="{1D464F96-9B14-4AAA-A23C-567141E97594}" srcOrd="2" destOrd="0" presId="urn:microsoft.com/office/officeart/2018/2/layout/IconVerticalSolidList"/>
    <dgm:cxn modelId="{DEBA0D79-E412-45CC-9B6E-8684B22105F2}" type="presParOf" srcId="{1D464F96-9B14-4AAA-A23C-567141E97594}" destId="{484FCEC7-6AD1-44F4-86EE-B42B71B52DA5}" srcOrd="0" destOrd="0" presId="urn:microsoft.com/office/officeart/2018/2/layout/IconVerticalSolidList"/>
    <dgm:cxn modelId="{BBF7F546-F572-4B29-AED8-CFB2C766E1FB}" type="presParOf" srcId="{1D464F96-9B14-4AAA-A23C-567141E97594}" destId="{BD1D3AFC-036E-47AE-9E0E-DEF77C4C4F58}" srcOrd="1" destOrd="0" presId="urn:microsoft.com/office/officeart/2018/2/layout/IconVerticalSolidList"/>
    <dgm:cxn modelId="{C96E5172-CFEE-47A4-8B0B-9AA2554504B3}" type="presParOf" srcId="{1D464F96-9B14-4AAA-A23C-567141E97594}" destId="{A7456F9D-135C-40DC-A0D6-7DA3BBB5A849}" srcOrd="2" destOrd="0" presId="urn:microsoft.com/office/officeart/2018/2/layout/IconVerticalSolidList"/>
    <dgm:cxn modelId="{B0C5FC6F-14F9-4EAE-B0A1-F3D46257160F}" type="presParOf" srcId="{1D464F96-9B14-4AAA-A23C-567141E97594}" destId="{0CF8A70C-8CFE-48CB-94E3-777B99787F59}" srcOrd="3" destOrd="0" presId="urn:microsoft.com/office/officeart/2018/2/layout/IconVerticalSolidList"/>
    <dgm:cxn modelId="{BB83A228-BF94-4C13-B7E3-81DA575CBE9E}" type="presParOf" srcId="{6818ED8D-8E1A-4F23-B3EE-1CE4E2A2D206}" destId="{F384EEEC-A76E-4AAC-8FA7-AAD8670592D3}" srcOrd="3" destOrd="0" presId="urn:microsoft.com/office/officeart/2018/2/layout/IconVerticalSolidList"/>
    <dgm:cxn modelId="{6465E4F6-1AB2-479E-940F-05E6D9F6C331}" type="presParOf" srcId="{6818ED8D-8E1A-4F23-B3EE-1CE4E2A2D206}" destId="{9A6EB229-18EE-431D-B3A3-E6459CB03B6F}" srcOrd="4" destOrd="0" presId="urn:microsoft.com/office/officeart/2018/2/layout/IconVerticalSolidList"/>
    <dgm:cxn modelId="{11BDFAD7-D08F-4D95-A72F-0266339B1EDC}" type="presParOf" srcId="{9A6EB229-18EE-431D-B3A3-E6459CB03B6F}" destId="{50A7E529-FD60-4D5F-B5C5-3DC2FD63836D}" srcOrd="0" destOrd="0" presId="urn:microsoft.com/office/officeart/2018/2/layout/IconVerticalSolidList"/>
    <dgm:cxn modelId="{E56F2A1B-A045-4465-BAC9-CECB30FE0CDE}" type="presParOf" srcId="{9A6EB229-18EE-431D-B3A3-E6459CB03B6F}" destId="{64D758AF-0AC7-4B01-8CEF-43395100AE1C}" srcOrd="1" destOrd="0" presId="urn:microsoft.com/office/officeart/2018/2/layout/IconVerticalSolidList"/>
    <dgm:cxn modelId="{F1BFD21D-B0F1-42DF-8689-AEA77C9F4880}" type="presParOf" srcId="{9A6EB229-18EE-431D-B3A3-E6459CB03B6F}" destId="{D0E600E6-93B5-4478-A283-988B14B61548}" srcOrd="2" destOrd="0" presId="urn:microsoft.com/office/officeart/2018/2/layout/IconVerticalSolidList"/>
    <dgm:cxn modelId="{190165C8-D010-43E2-B822-D5F68B0C7ECF}" type="presParOf" srcId="{9A6EB229-18EE-431D-B3A3-E6459CB03B6F}" destId="{527CC5C6-420D-4081-9D14-82FFD4AAC32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C0E7B8-0A1E-495F-8EB1-9185F27EB7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6969D63-6EF5-4BDF-B4FB-F961D9D1950C}">
      <dgm:prSet/>
      <dgm:spPr/>
      <dgm:t>
        <a:bodyPr/>
        <a:lstStyle/>
        <a:p>
          <a:r>
            <a:rPr lang="en-US"/>
            <a:t>Instead of focusing on the outcome, what matters is the intent </a:t>
          </a:r>
        </a:p>
      </dgm:t>
    </dgm:pt>
    <dgm:pt modelId="{03E8DAF8-541E-4C45-A7B4-592C89F09FE0}" type="parTrans" cxnId="{A272CC34-56D0-4F52-B732-49DE5F0DFDB8}">
      <dgm:prSet/>
      <dgm:spPr/>
      <dgm:t>
        <a:bodyPr/>
        <a:lstStyle/>
        <a:p>
          <a:endParaRPr lang="en-US"/>
        </a:p>
      </dgm:t>
    </dgm:pt>
    <dgm:pt modelId="{166C62EE-7956-4623-95B6-EBC44FE048B3}" type="sibTrans" cxnId="{A272CC34-56D0-4F52-B732-49DE5F0DFDB8}">
      <dgm:prSet/>
      <dgm:spPr/>
      <dgm:t>
        <a:bodyPr/>
        <a:lstStyle/>
        <a:p>
          <a:endParaRPr lang="en-US"/>
        </a:p>
      </dgm:t>
    </dgm:pt>
    <dgm:pt modelId="{212532DF-40E1-4B55-A1D0-720F67F3E565}">
      <dgm:prSet/>
      <dgm:spPr/>
      <dgm:t>
        <a:bodyPr/>
        <a:lstStyle/>
        <a:p>
          <a:r>
            <a:rPr lang="en-US"/>
            <a:t>Decisions should be made by following rules</a:t>
          </a:r>
        </a:p>
      </dgm:t>
    </dgm:pt>
    <dgm:pt modelId="{7E3B53EB-CD85-4A8B-BED5-E1B491DDDABD}" type="parTrans" cxnId="{A9D1D507-00BE-4074-9B6E-DE0E4F9053F0}">
      <dgm:prSet/>
      <dgm:spPr/>
      <dgm:t>
        <a:bodyPr/>
        <a:lstStyle/>
        <a:p>
          <a:endParaRPr lang="en-US"/>
        </a:p>
      </dgm:t>
    </dgm:pt>
    <dgm:pt modelId="{EC9F96E8-62F4-48B9-A413-D1E6BC7CAC20}" type="sibTrans" cxnId="{A9D1D507-00BE-4074-9B6E-DE0E4F9053F0}">
      <dgm:prSet/>
      <dgm:spPr/>
      <dgm:t>
        <a:bodyPr/>
        <a:lstStyle/>
        <a:p>
          <a:endParaRPr lang="en-US"/>
        </a:p>
      </dgm:t>
    </dgm:pt>
    <dgm:pt modelId="{2BDA775F-4A14-4EB4-B8D5-15C15C64ADE1}">
      <dgm:prSet/>
      <dgm:spPr/>
      <dgm:t>
        <a:bodyPr/>
        <a:lstStyle/>
        <a:p>
          <a:r>
            <a:rPr lang="en-US"/>
            <a:t>Kant: proposed the "categorical imperative" we should act only according to a principle that could become a universal law</a:t>
          </a:r>
        </a:p>
      </dgm:t>
    </dgm:pt>
    <dgm:pt modelId="{BBE66FC4-DC26-43E3-B3E7-03808E9EC8E0}" type="parTrans" cxnId="{BF6A6960-7367-4163-957A-AFE9E439C7CF}">
      <dgm:prSet/>
      <dgm:spPr/>
      <dgm:t>
        <a:bodyPr/>
        <a:lstStyle/>
        <a:p>
          <a:endParaRPr lang="en-US"/>
        </a:p>
      </dgm:t>
    </dgm:pt>
    <dgm:pt modelId="{0C6F9826-56C4-4BDF-A8D0-629CB4F2CFF9}" type="sibTrans" cxnId="{BF6A6960-7367-4163-957A-AFE9E439C7CF}">
      <dgm:prSet/>
      <dgm:spPr/>
      <dgm:t>
        <a:bodyPr/>
        <a:lstStyle/>
        <a:p>
          <a:endParaRPr lang="en-US"/>
        </a:p>
      </dgm:t>
    </dgm:pt>
    <dgm:pt modelId="{4B1E9BB8-962C-450F-B1B8-E2E50DA9D949}">
      <dgm:prSet/>
      <dgm:spPr/>
      <dgm:t>
        <a:bodyPr/>
        <a:lstStyle/>
        <a:p>
          <a:r>
            <a:rPr lang="en-US"/>
            <a:t>Would we want everybody to act according to the principles of our actions, in all circumstances? (Shaw &amp; Barry, 2016)</a:t>
          </a:r>
        </a:p>
      </dgm:t>
    </dgm:pt>
    <dgm:pt modelId="{88E7BA8A-7847-401C-B803-EA8533A1DCF8}" type="parTrans" cxnId="{8F0C646C-8B52-40C5-AA0B-9AC61E301693}">
      <dgm:prSet/>
      <dgm:spPr/>
      <dgm:t>
        <a:bodyPr/>
        <a:lstStyle/>
        <a:p>
          <a:endParaRPr lang="en-US"/>
        </a:p>
      </dgm:t>
    </dgm:pt>
    <dgm:pt modelId="{4B9DA2CE-62FC-4B1E-B269-D444A36492C5}" type="sibTrans" cxnId="{8F0C646C-8B52-40C5-AA0B-9AC61E301693}">
      <dgm:prSet/>
      <dgm:spPr/>
      <dgm:t>
        <a:bodyPr/>
        <a:lstStyle/>
        <a:p>
          <a:endParaRPr lang="en-US"/>
        </a:p>
      </dgm:t>
    </dgm:pt>
    <dgm:pt modelId="{0A1761AB-C76D-486E-810D-B0497970F7DC}" type="pres">
      <dgm:prSet presAssocID="{57C0E7B8-0A1E-495F-8EB1-9185F27EB7C5}" presName="root" presStyleCnt="0">
        <dgm:presLayoutVars>
          <dgm:dir/>
          <dgm:resizeHandles val="exact"/>
        </dgm:presLayoutVars>
      </dgm:prSet>
      <dgm:spPr/>
    </dgm:pt>
    <dgm:pt modelId="{F66D9505-265D-4287-94D0-BA37F4EB7BC4}" type="pres">
      <dgm:prSet presAssocID="{16969D63-6EF5-4BDF-B4FB-F961D9D1950C}" presName="compNode" presStyleCnt="0"/>
      <dgm:spPr/>
    </dgm:pt>
    <dgm:pt modelId="{9A78D3BD-547E-484A-A2B5-F3581587BF04}" type="pres">
      <dgm:prSet presAssocID="{16969D63-6EF5-4BDF-B4FB-F961D9D1950C}" presName="bgRect" presStyleLbl="bgShp" presStyleIdx="0" presStyleCnt="4"/>
      <dgm:spPr/>
    </dgm:pt>
    <dgm:pt modelId="{B170D949-93EA-4CD6-91BD-51B51FE67ACE}" type="pres">
      <dgm:prSet presAssocID="{16969D63-6EF5-4BDF-B4FB-F961D9D1950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28E8ADF-CD0F-45CD-8484-22437C4AD4E0}" type="pres">
      <dgm:prSet presAssocID="{16969D63-6EF5-4BDF-B4FB-F961D9D1950C}" presName="spaceRect" presStyleCnt="0"/>
      <dgm:spPr/>
    </dgm:pt>
    <dgm:pt modelId="{FB0EEBCE-BB60-40F6-BC41-FB654FB6E5A5}" type="pres">
      <dgm:prSet presAssocID="{16969D63-6EF5-4BDF-B4FB-F961D9D1950C}" presName="parTx" presStyleLbl="revTx" presStyleIdx="0" presStyleCnt="4">
        <dgm:presLayoutVars>
          <dgm:chMax val="0"/>
          <dgm:chPref val="0"/>
        </dgm:presLayoutVars>
      </dgm:prSet>
      <dgm:spPr/>
    </dgm:pt>
    <dgm:pt modelId="{72139AFC-3960-498B-B0B9-506A94BA7F5D}" type="pres">
      <dgm:prSet presAssocID="{166C62EE-7956-4623-95B6-EBC44FE048B3}" presName="sibTrans" presStyleCnt="0"/>
      <dgm:spPr/>
    </dgm:pt>
    <dgm:pt modelId="{E35BB0D7-6398-4420-8E54-98A8AECB6289}" type="pres">
      <dgm:prSet presAssocID="{212532DF-40E1-4B55-A1D0-720F67F3E565}" presName="compNode" presStyleCnt="0"/>
      <dgm:spPr/>
    </dgm:pt>
    <dgm:pt modelId="{08AF7A9A-41FB-486E-84E4-1709CA5CE9F4}" type="pres">
      <dgm:prSet presAssocID="{212532DF-40E1-4B55-A1D0-720F67F3E565}" presName="bgRect" presStyleLbl="bgShp" presStyleIdx="1" presStyleCnt="4"/>
      <dgm:spPr/>
    </dgm:pt>
    <dgm:pt modelId="{D3A067CA-2E74-4369-AFEB-9433887454B6}" type="pres">
      <dgm:prSet presAssocID="{212532DF-40E1-4B55-A1D0-720F67F3E5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9D7B3752-6D60-4F88-B406-8E78C07DE559}" type="pres">
      <dgm:prSet presAssocID="{212532DF-40E1-4B55-A1D0-720F67F3E565}" presName="spaceRect" presStyleCnt="0"/>
      <dgm:spPr/>
    </dgm:pt>
    <dgm:pt modelId="{004E4731-AB8C-4C29-8072-40EBC0632329}" type="pres">
      <dgm:prSet presAssocID="{212532DF-40E1-4B55-A1D0-720F67F3E565}" presName="parTx" presStyleLbl="revTx" presStyleIdx="1" presStyleCnt="4">
        <dgm:presLayoutVars>
          <dgm:chMax val="0"/>
          <dgm:chPref val="0"/>
        </dgm:presLayoutVars>
      </dgm:prSet>
      <dgm:spPr/>
    </dgm:pt>
    <dgm:pt modelId="{B6B95573-B682-4571-BED3-0F842CB6F4C9}" type="pres">
      <dgm:prSet presAssocID="{EC9F96E8-62F4-48B9-A413-D1E6BC7CAC20}" presName="sibTrans" presStyleCnt="0"/>
      <dgm:spPr/>
    </dgm:pt>
    <dgm:pt modelId="{671B0894-3680-40FF-B04C-87F266597F84}" type="pres">
      <dgm:prSet presAssocID="{2BDA775F-4A14-4EB4-B8D5-15C15C64ADE1}" presName="compNode" presStyleCnt="0"/>
      <dgm:spPr/>
    </dgm:pt>
    <dgm:pt modelId="{3E76FE46-920A-49A8-9B4C-EAFE7E23682D}" type="pres">
      <dgm:prSet presAssocID="{2BDA775F-4A14-4EB4-B8D5-15C15C64ADE1}" presName="bgRect" presStyleLbl="bgShp" presStyleIdx="2" presStyleCnt="4"/>
      <dgm:spPr/>
    </dgm:pt>
    <dgm:pt modelId="{1A5191C6-63BA-498C-A63D-125EBE604404}" type="pres">
      <dgm:prSet presAssocID="{2BDA775F-4A14-4EB4-B8D5-15C15C64ADE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lle"/>
        </a:ext>
      </dgm:extLst>
    </dgm:pt>
    <dgm:pt modelId="{0FBDE66E-1B8C-44A6-B50F-1599F37FB92A}" type="pres">
      <dgm:prSet presAssocID="{2BDA775F-4A14-4EB4-B8D5-15C15C64ADE1}" presName="spaceRect" presStyleCnt="0"/>
      <dgm:spPr/>
    </dgm:pt>
    <dgm:pt modelId="{581F5500-77EA-4A08-9695-1F7E3DAE8147}" type="pres">
      <dgm:prSet presAssocID="{2BDA775F-4A14-4EB4-B8D5-15C15C64ADE1}" presName="parTx" presStyleLbl="revTx" presStyleIdx="2" presStyleCnt="4">
        <dgm:presLayoutVars>
          <dgm:chMax val="0"/>
          <dgm:chPref val="0"/>
        </dgm:presLayoutVars>
      </dgm:prSet>
      <dgm:spPr/>
    </dgm:pt>
    <dgm:pt modelId="{A1EB5FBB-01DB-4172-86FB-5476031A9167}" type="pres">
      <dgm:prSet presAssocID="{0C6F9826-56C4-4BDF-A8D0-629CB4F2CFF9}" presName="sibTrans" presStyleCnt="0"/>
      <dgm:spPr/>
    </dgm:pt>
    <dgm:pt modelId="{9A9AC79E-BF17-4808-B955-90B9F2D8BC8A}" type="pres">
      <dgm:prSet presAssocID="{4B1E9BB8-962C-450F-B1B8-E2E50DA9D949}" presName="compNode" presStyleCnt="0"/>
      <dgm:spPr/>
    </dgm:pt>
    <dgm:pt modelId="{51213F71-0A9F-4716-BA80-FD6C0E6A37C1}" type="pres">
      <dgm:prSet presAssocID="{4B1E9BB8-962C-450F-B1B8-E2E50DA9D949}" presName="bgRect" presStyleLbl="bgShp" presStyleIdx="3" presStyleCnt="4"/>
      <dgm:spPr/>
    </dgm:pt>
    <dgm:pt modelId="{3AF73CD7-5667-41DF-951D-5AD81DF405C0}" type="pres">
      <dgm:prSet presAssocID="{4B1E9BB8-962C-450F-B1B8-E2E50DA9D9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prechaun Hat"/>
        </a:ext>
      </dgm:extLst>
    </dgm:pt>
    <dgm:pt modelId="{941C43FF-0AB6-4E9C-A36C-13BFBB6282AA}" type="pres">
      <dgm:prSet presAssocID="{4B1E9BB8-962C-450F-B1B8-E2E50DA9D949}" presName="spaceRect" presStyleCnt="0"/>
      <dgm:spPr/>
    </dgm:pt>
    <dgm:pt modelId="{AC2E8181-D590-4C5C-9635-060D1B0E3B97}" type="pres">
      <dgm:prSet presAssocID="{4B1E9BB8-962C-450F-B1B8-E2E50DA9D949}" presName="parTx" presStyleLbl="revTx" presStyleIdx="3" presStyleCnt="4">
        <dgm:presLayoutVars>
          <dgm:chMax val="0"/>
          <dgm:chPref val="0"/>
        </dgm:presLayoutVars>
      </dgm:prSet>
      <dgm:spPr/>
    </dgm:pt>
  </dgm:ptLst>
  <dgm:cxnLst>
    <dgm:cxn modelId="{A9D1D507-00BE-4074-9B6E-DE0E4F9053F0}" srcId="{57C0E7B8-0A1E-495F-8EB1-9185F27EB7C5}" destId="{212532DF-40E1-4B55-A1D0-720F67F3E565}" srcOrd="1" destOrd="0" parTransId="{7E3B53EB-CD85-4A8B-BED5-E1B491DDDABD}" sibTransId="{EC9F96E8-62F4-48B9-A413-D1E6BC7CAC20}"/>
    <dgm:cxn modelId="{41AE110A-49D5-49B3-8BA7-DEC11E97F9C0}" type="presOf" srcId="{57C0E7B8-0A1E-495F-8EB1-9185F27EB7C5}" destId="{0A1761AB-C76D-486E-810D-B0497970F7DC}" srcOrd="0" destOrd="0" presId="urn:microsoft.com/office/officeart/2018/2/layout/IconVerticalSolidList"/>
    <dgm:cxn modelId="{A272CC34-56D0-4F52-B732-49DE5F0DFDB8}" srcId="{57C0E7B8-0A1E-495F-8EB1-9185F27EB7C5}" destId="{16969D63-6EF5-4BDF-B4FB-F961D9D1950C}" srcOrd="0" destOrd="0" parTransId="{03E8DAF8-541E-4C45-A7B4-592C89F09FE0}" sibTransId="{166C62EE-7956-4623-95B6-EBC44FE048B3}"/>
    <dgm:cxn modelId="{BF6A6960-7367-4163-957A-AFE9E439C7CF}" srcId="{57C0E7B8-0A1E-495F-8EB1-9185F27EB7C5}" destId="{2BDA775F-4A14-4EB4-B8D5-15C15C64ADE1}" srcOrd="2" destOrd="0" parTransId="{BBE66FC4-DC26-43E3-B3E7-03808E9EC8E0}" sibTransId="{0C6F9826-56C4-4BDF-A8D0-629CB4F2CFF9}"/>
    <dgm:cxn modelId="{8F0C646C-8B52-40C5-AA0B-9AC61E301693}" srcId="{57C0E7B8-0A1E-495F-8EB1-9185F27EB7C5}" destId="{4B1E9BB8-962C-450F-B1B8-E2E50DA9D949}" srcOrd="3" destOrd="0" parTransId="{88E7BA8A-7847-401C-B803-EA8533A1DCF8}" sibTransId="{4B9DA2CE-62FC-4B1E-B269-D444A36492C5}"/>
    <dgm:cxn modelId="{C3731775-6991-4FB1-9E89-622CC18AD3BE}" type="presOf" srcId="{16969D63-6EF5-4BDF-B4FB-F961D9D1950C}" destId="{FB0EEBCE-BB60-40F6-BC41-FB654FB6E5A5}" srcOrd="0" destOrd="0" presId="urn:microsoft.com/office/officeart/2018/2/layout/IconVerticalSolidList"/>
    <dgm:cxn modelId="{0FDC2155-E9CD-4C4A-A1B8-347673994E23}" type="presOf" srcId="{4B1E9BB8-962C-450F-B1B8-E2E50DA9D949}" destId="{AC2E8181-D590-4C5C-9635-060D1B0E3B97}" srcOrd="0" destOrd="0" presId="urn:microsoft.com/office/officeart/2018/2/layout/IconVerticalSolidList"/>
    <dgm:cxn modelId="{83D1E9B3-90C5-4D29-AD18-F8AFA4BBF1F8}" type="presOf" srcId="{212532DF-40E1-4B55-A1D0-720F67F3E565}" destId="{004E4731-AB8C-4C29-8072-40EBC0632329}" srcOrd="0" destOrd="0" presId="urn:microsoft.com/office/officeart/2018/2/layout/IconVerticalSolidList"/>
    <dgm:cxn modelId="{DBA3D5B8-517A-433B-AA41-B09B372AC19C}" type="presOf" srcId="{2BDA775F-4A14-4EB4-B8D5-15C15C64ADE1}" destId="{581F5500-77EA-4A08-9695-1F7E3DAE8147}" srcOrd="0" destOrd="0" presId="urn:microsoft.com/office/officeart/2018/2/layout/IconVerticalSolidList"/>
    <dgm:cxn modelId="{04144E37-6614-4B92-BEC0-682FEB6DD3CF}" type="presParOf" srcId="{0A1761AB-C76D-486E-810D-B0497970F7DC}" destId="{F66D9505-265D-4287-94D0-BA37F4EB7BC4}" srcOrd="0" destOrd="0" presId="urn:microsoft.com/office/officeart/2018/2/layout/IconVerticalSolidList"/>
    <dgm:cxn modelId="{96CEE091-9393-471C-8ED2-6C52AE97F1B1}" type="presParOf" srcId="{F66D9505-265D-4287-94D0-BA37F4EB7BC4}" destId="{9A78D3BD-547E-484A-A2B5-F3581587BF04}" srcOrd="0" destOrd="0" presId="urn:microsoft.com/office/officeart/2018/2/layout/IconVerticalSolidList"/>
    <dgm:cxn modelId="{3F731CBD-0AFC-49D6-A834-BD9FFE959358}" type="presParOf" srcId="{F66D9505-265D-4287-94D0-BA37F4EB7BC4}" destId="{B170D949-93EA-4CD6-91BD-51B51FE67ACE}" srcOrd="1" destOrd="0" presId="urn:microsoft.com/office/officeart/2018/2/layout/IconVerticalSolidList"/>
    <dgm:cxn modelId="{E13FC8B3-3533-4212-8A8A-4B4E297D8898}" type="presParOf" srcId="{F66D9505-265D-4287-94D0-BA37F4EB7BC4}" destId="{728E8ADF-CD0F-45CD-8484-22437C4AD4E0}" srcOrd="2" destOrd="0" presId="urn:microsoft.com/office/officeart/2018/2/layout/IconVerticalSolidList"/>
    <dgm:cxn modelId="{4253073D-FF0D-4849-8FCD-3C85E64B3829}" type="presParOf" srcId="{F66D9505-265D-4287-94D0-BA37F4EB7BC4}" destId="{FB0EEBCE-BB60-40F6-BC41-FB654FB6E5A5}" srcOrd="3" destOrd="0" presId="urn:microsoft.com/office/officeart/2018/2/layout/IconVerticalSolidList"/>
    <dgm:cxn modelId="{E532BDA6-77FC-4B91-B99A-A9E73E9D27E8}" type="presParOf" srcId="{0A1761AB-C76D-486E-810D-B0497970F7DC}" destId="{72139AFC-3960-498B-B0B9-506A94BA7F5D}" srcOrd="1" destOrd="0" presId="urn:microsoft.com/office/officeart/2018/2/layout/IconVerticalSolidList"/>
    <dgm:cxn modelId="{4CBF42BB-3B01-43D5-A5FF-7F1C4780E385}" type="presParOf" srcId="{0A1761AB-C76D-486E-810D-B0497970F7DC}" destId="{E35BB0D7-6398-4420-8E54-98A8AECB6289}" srcOrd="2" destOrd="0" presId="urn:microsoft.com/office/officeart/2018/2/layout/IconVerticalSolidList"/>
    <dgm:cxn modelId="{1F15AEE5-1A4C-49CB-845B-5D8C9BCCACB2}" type="presParOf" srcId="{E35BB0D7-6398-4420-8E54-98A8AECB6289}" destId="{08AF7A9A-41FB-486E-84E4-1709CA5CE9F4}" srcOrd="0" destOrd="0" presId="urn:microsoft.com/office/officeart/2018/2/layout/IconVerticalSolidList"/>
    <dgm:cxn modelId="{C70228A2-A120-40FA-AA03-AF29EE83F02D}" type="presParOf" srcId="{E35BB0D7-6398-4420-8E54-98A8AECB6289}" destId="{D3A067CA-2E74-4369-AFEB-9433887454B6}" srcOrd="1" destOrd="0" presId="urn:microsoft.com/office/officeart/2018/2/layout/IconVerticalSolidList"/>
    <dgm:cxn modelId="{F49379BE-FDC9-417B-B193-94986C0B9598}" type="presParOf" srcId="{E35BB0D7-6398-4420-8E54-98A8AECB6289}" destId="{9D7B3752-6D60-4F88-B406-8E78C07DE559}" srcOrd="2" destOrd="0" presId="urn:microsoft.com/office/officeart/2018/2/layout/IconVerticalSolidList"/>
    <dgm:cxn modelId="{484895AF-3440-43AC-9C8B-909B43C5AF0F}" type="presParOf" srcId="{E35BB0D7-6398-4420-8E54-98A8AECB6289}" destId="{004E4731-AB8C-4C29-8072-40EBC0632329}" srcOrd="3" destOrd="0" presId="urn:microsoft.com/office/officeart/2018/2/layout/IconVerticalSolidList"/>
    <dgm:cxn modelId="{3ED9FC77-00F6-4DFA-B64A-655942C3AB88}" type="presParOf" srcId="{0A1761AB-C76D-486E-810D-B0497970F7DC}" destId="{B6B95573-B682-4571-BED3-0F842CB6F4C9}" srcOrd="3" destOrd="0" presId="urn:microsoft.com/office/officeart/2018/2/layout/IconVerticalSolidList"/>
    <dgm:cxn modelId="{09C1BBEB-3BBF-4E45-B995-253CF2E27B2C}" type="presParOf" srcId="{0A1761AB-C76D-486E-810D-B0497970F7DC}" destId="{671B0894-3680-40FF-B04C-87F266597F84}" srcOrd="4" destOrd="0" presId="urn:microsoft.com/office/officeart/2018/2/layout/IconVerticalSolidList"/>
    <dgm:cxn modelId="{832CB68A-CC74-4278-B3AA-09BEB7279D38}" type="presParOf" srcId="{671B0894-3680-40FF-B04C-87F266597F84}" destId="{3E76FE46-920A-49A8-9B4C-EAFE7E23682D}" srcOrd="0" destOrd="0" presId="urn:microsoft.com/office/officeart/2018/2/layout/IconVerticalSolidList"/>
    <dgm:cxn modelId="{DEFD2B81-CFA4-4802-AA65-BE3AAC7A4246}" type="presParOf" srcId="{671B0894-3680-40FF-B04C-87F266597F84}" destId="{1A5191C6-63BA-498C-A63D-125EBE604404}" srcOrd="1" destOrd="0" presId="urn:microsoft.com/office/officeart/2018/2/layout/IconVerticalSolidList"/>
    <dgm:cxn modelId="{AF86421A-0637-41BF-B68D-954B20B5A40E}" type="presParOf" srcId="{671B0894-3680-40FF-B04C-87F266597F84}" destId="{0FBDE66E-1B8C-44A6-B50F-1599F37FB92A}" srcOrd="2" destOrd="0" presId="urn:microsoft.com/office/officeart/2018/2/layout/IconVerticalSolidList"/>
    <dgm:cxn modelId="{FC658BCE-898B-4DBB-BB29-52E0FD3BA61C}" type="presParOf" srcId="{671B0894-3680-40FF-B04C-87F266597F84}" destId="{581F5500-77EA-4A08-9695-1F7E3DAE8147}" srcOrd="3" destOrd="0" presId="urn:microsoft.com/office/officeart/2018/2/layout/IconVerticalSolidList"/>
    <dgm:cxn modelId="{6420C7DA-2E00-440E-99B5-C89232057F38}" type="presParOf" srcId="{0A1761AB-C76D-486E-810D-B0497970F7DC}" destId="{A1EB5FBB-01DB-4172-86FB-5476031A9167}" srcOrd="5" destOrd="0" presId="urn:microsoft.com/office/officeart/2018/2/layout/IconVerticalSolidList"/>
    <dgm:cxn modelId="{E979755B-0F97-4A7A-907A-67CF9754A7A2}" type="presParOf" srcId="{0A1761AB-C76D-486E-810D-B0497970F7DC}" destId="{9A9AC79E-BF17-4808-B955-90B9F2D8BC8A}" srcOrd="6" destOrd="0" presId="urn:microsoft.com/office/officeart/2018/2/layout/IconVerticalSolidList"/>
    <dgm:cxn modelId="{8B6B4D45-BDAE-4657-982E-1215E71B0B78}" type="presParOf" srcId="{9A9AC79E-BF17-4808-B955-90B9F2D8BC8A}" destId="{51213F71-0A9F-4716-BA80-FD6C0E6A37C1}" srcOrd="0" destOrd="0" presId="urn:microsoft.com/office/officeart/2018/2/layout/IconVerticalSolidList"/>
    <dgm:cxn modelId="{FB7FC80B-3ECF-48E2-98F7-7392BF31734D}" type="presParOf" srcId="{9A9AC79E-BF17-4808-B955-90B9F2D8BC8A}" destId="{3AF73CD7-5667-41DF-951D-5AD81DF405C0}" srcOrd="1" destOrd="0" presId="urn:microsoft.com/office/officeart/2018/2/layout/IconVerticalSolidList"/>
    <dgm:cxn modelId="{B6E55FF3-FB9B-4F05-ADDE-0A3217761EEB}" type="presParOf" srcId="{9A9AC79E-BF17-4808-B955-90B9F2D8BC8A}" destId="{941C43FF-0AB6-4E9C-A36C-13BFBB6282AA}" srcOrd="2" destOrd="0" presId="urn:microsoft.com/office/officeart/2018/2/layout/IconVerticalSolidList"/>
    <dgm:cxn modelId="{197C4860-0AFD-4AB8-832B-9D2E3250A0CF}" type="presParOf" srcId="{9A9AC79E-BF17-4808-B955-90B9F2D8BC8A}" destId="{AC2E8181-D590-4C5C-9635-060D1B0E3B9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3782EF-E4A5-4668-9F03-27B9A40842B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4EF21D-0FA2-4F36-A17B-B1ABADC1512A}">
      <dgm:prSet/>
      <dgm:spPr/>
      <dgm:t>
        <a:bodyPr/>
        <a:lstStyle/>
        <a:p>
          <a:r>
            <a:rPr lang="en-US"/>
            <a:t>Imagine a software company has discovered a flaw in its product, that could potentially lead to a leak in user data</a:t>
          </a:r>
        </a:p>
      </dgm:t>
    </dgm:pt>
    <dgm:pt modelId="{A5B28E62-9A66-40D6-8EE1-825CB9E55D6C}" type="parTrans" cxnId="{E8DD70B2-AE7C-42BF-83A5-E0A3C96BEB46}">
      <dgm:prSet/>
      <dgm:spPr/>
      <dgm:t>
        <a:bodyPr/>
        <a:lstStyle/>
        <a:p>
          <a:endParaRPr lang="en-US"/>
        </a:p>
      </dgm:t>
    </dgm:pt>
    <dgm:pt modelId="{5366CBA7-D9D6-49B9-9FB8-7B2EEB7318A8}" type="sibTrans" cxnId="{E8DD70B2-AE7C-42BF-83A5-E0A3C96BEB46}">
      <dgm:prSet/>
      <dgm:spPr/>
      <dgm:t>
        <a:bodyPr/>
        <a:lstStyle/>
        <a:p>
          <a:endParaRPr lang="en-US"/>
        </a:p>
      </dgm:t>
    </dgm:pt>
    <dgm:pt modelId="{F8527DF9-3F4A-46B8-AD3E-AE46CDD6A321}">
      <dgm:prSet/>
      <dgm:spPr/>
      <dgm:t>
        <a:bodyPr/>
        <a:lstStyle/>
        <a:p>
          <a:r>
            <a:rPr lang="en-US"/>
            <a:t>Fixing the problem immediately would mean significant downtime for users</a:t>
          </a:r>
        </a:p>
      </dgm:t>
    </dgm:pt>
    <dgm:pt modelId="{260130F3-23E7-4333-BD4B-E3EF8DF6592D}" type="parTrans" cxnId="{BBE100E9-DE08-4A99-8775-EBF4F4A2C9FB}">
      <dgm:prSet/>
      <dgm:spPr/>
      <dgm:t>
        <a:bodyPr/>
        <a:lstStyle/>
        <a:p>
          <a:endParaRPr lang="en-US"/>
        </a:p>
      </dgm:t>
    </dgm:pt>
    <dgm:pt modelId="{68C15A4E-597E-40B7-A759-6AA682BCD117}" type="sibTrans" cxnId="{BBE100E9-DE08-4A99-8775-EBF4F4A2C9FB}">
      <dgm:prSet/>
      <dgm:spPr/>
      <dgm:t>
        <a:bodyPr/>
        <a:lstStyle/>
        <a:p>
          <a:endParaRPr lang="en-US"/>
        </a:p>
      </dgm:t>
    </dgm:pt>
    <dgm:pt modelId="{2B8D2C43-A08F-439E-B4BE-C24F14E832C0}">
      <dgm:prSet/>
      <dgm:spPr/>
      <dgm:t>
        <a:bodyPr/>
        <a:lstStyle/>
        <a:p>
          <a:r>
            <a:rPr lang="en-US"/>
            <a:t>Appling a utilitarian ethical framework, the managers of the software company may delay fixing it to a less busy time, in order to minimise downtime and disruption</a:t>
          </a:r>
        </a:p>
      </dgm:t>
    </dgm:pt>
    <dgm:pt modelId="{3EBDAB3A-484D-468C-AFBE-6D6036CFC688}" type="parTrans" cxnId="{E8DA9A67-D906-4008-ADA2-5E18C4AE18A0}">
      <dgm:prSet/>
      <dgm:spPr/>
      <dgm:t>
        <a:bodyPr/>
        <a:lstStyle/>
        <a:p>
          <a:endParaRPr lang="en-US"/>
        </a:p>
      </dgm:t>
    </dgm:pt>
    <dgm:pt modelId="{D86C4BBD-CA96-49D3-8D74-50F3CD73F206}" type="sibTrans" cxnId="{E8DA9A67-D906-4008-ADA2-5E18C4AE18A0}">
      <dgm:prSet/>
      <dgm:spPr/>
      <dgm:t>
        <a:bodyPr/>
        <a:lstStyle/>
        <a:p>
          <a:endParaRPr lang="en-US"/>
        </a:p>
      </dgm:t>
    </dgm:pt>
    <dgm:pt modelId="{AFCB7EC1-AF71-4C11-85F6-072B5A0BE6AE}">
      <dgm:prSet/>
      <dgm:spPr/>
      <dgm:t>
        <a:bodyPr/>
        <a:lstStyle/>
        <a:p>
          <a:r>
            <a:rPr lang="en-US"/>
            <a:t>Deontologists would fix it immediately, taking the view that protecting data is an ethical principle that must always be upheld</a:t>
          </a:r>
        </a:p>
      </dgm:t>
    </dgm:pt>
    <dgm:pt modelId="{45BB09CA-40E9-4145-B439-2732B56B8115}" type="parTrans" cxnId="{1C8BC2EB-C213-4E8C-B7B0-E06C41DABB49}">
      <dgm:prSet/>
      <dgm:spPr/>
      <dgm:t>
        <a:bodyPr/>
        <a:lstStyle/>
        <a:p>
          <a:endParaRPr lang="en-US"/>
        </a:p>
      </dgm:t>
    </dgm:pt>
    <dgm:pt modelId="{7636B755-37E8-4263-9ACD-A5121DD331F1}" type="sibTrans" cxnId="{1C8BC2EB-C213-4E8C-B7B0-E06C41DABB49}">
      <dgm:prSet/>
      <dgm:spPr/>
      <dgm:t>
        <a:bodyPr/>
        <a:lstStyle/>
        <a:p>
          <a:endParaRPr lang="en-US"/>
        </a:p>
      </dgm:t>
    </dgm:pt>
    <dgm:pt modelId="{28276B2C-1FCB-41D0-918E-D1F13B62FC33}" type="pres">
      <dgm:prSet presAssocID="{C33782EF-E4A5-4668-9F03-27B9A40842BE}" presName="root" presStyleCnt="0">
        <dgm:presLayoutVars>
          <dgm:dir/>
          <dgm:resizeHandles val="exact"/>
        </dgm:presLayoutVars>
      </dgm:prSet>
      <dgm:spPr/>
    </dgm:pt>
    <dgm:pt modelId="{31C4D398-5E17-45F3-B262-C59BBF33C035}" type="pres">
      <dgm:prSet presAssocID="{E54EF21D-0FA2-4F36-A17B-B1ABADC1512A}" presName="compNode" presStyleCnt="0"/>
      <dgm:spPr/>
    </dgm:pt>
    <dgm:pt modelId="{9FC6E8B7-64FE-42AD-9D59-25287CAF218A}" type="pres">
      <dgm:prSet presAssocID="{E54EF21D-0FA2-4F36-A17B-B1ABADC1512A}" presName="bgRect" presStyleLbl="bgShp" presStyleIdx="0" presStyleCnt="4"/>
      <dgm:spPr/>
    </dgm:pt>
    <dgm:pt modelId="{72D5228E-5AAB-4229-A01C-F8154FD45B63}" type="pres">
      <dgm:prSet presAssocID="{E54EF21D-0FA2-4F36-A17B-B1ABADC151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BFCD0BC4-908A-43DC-89EB-7FF0B4DE925C}" type="pres">
      <dgm:prSet presAssocID="{E54EF21D-0FA2-4F36-A17B-B1ABADC1512A}" presName="spaceRect" presStyleCnt="0"/>
      <dgm:spPr/>
    </dgm:pt>
    <dgm:pt modelId="{0E660C1D-B485-4396-91EC-FABC9BFBBA94}" type="pres">
      <dgm:prSet presAssocID="{E54EF21D-0FA2-4F36-A17B-B1ABADC1512A}" presName="parTx" presStyleLbl="revTx" presStyleIdx="0" presStyleCnt="4">
        <dgm:presLayoutVars>
          <dgm:chMax val="0"/>
          <dgm:chPref val="0"/>
        </dgm:presLayoutVars>
      </dgm:prSet>
      <dgm:spPr/>
    </dgm:pt>
    <dgm:pt modelId="{35F06A90-2167-4D5F-9616-659D75D35D36}" type="pres">
      <dgm:prSet presAssocID="{5366CBA7-D9D6-49B9-9FB8-7B2EEB7318A8}" presName="sibTrans" presStyleCnt="0"/>
      <dgm:spPr/>
    </dgm:pt>
    <dgm:pt modelId="{E7BDA750-0AFD-4C67-9BC3-1C506C4BDB48}" type="pres">
      <dgm:prSet presAssocID="{F8527DF9-3F4A-46B8-AD3E-AE46CDD6A321}" presName="compNode" presStyleCnt="0"/>
      <dgm:spPr/>
    </dgm:pt>
    <dgm:pt modelId="{3A13BE8C-7FFE-43F0-B143-10554B4E7CF4}" type="pres">
      <dgm:prSet presAssocID="{F8527DF9-3F4A-46B8-AD3E-AE46CDD6A321}" presName="bgRect" presStyleLbl="bgShp" presStyleIdx="1" presStyleCnt="4"/>
      <dgm:spPr/>
    </dgm:pt>
    <dgm:pt modelId="{B3DDE8AA-166B-4054-9A33-77CA58D23869}" type="pres">
      <dgm:prSet presAssocID="{F8527DF9-3F4A-46B8-AD3E-AE46CDD6A32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35DF54F1-1389-484D-AF11-CA610FCA2A2A}" type="pres">
      <dgm:prSet presAssocID="{F8527DF9-3F4A-46B8-AD3E-AE46CDD6A321}" presName="spaceRect" presStyleCnt="0"/>
      <dgm:spPr/>
    </dgm:pt>
    <dgm:pt modelId="{5C1B51D6-3AF2-4AB8-96B0-94BDBFA5C573}" type="pres">
      <dgm:prSet presAssocID="{F8527DF9-3F4A-46B8-AD3E-AE46CDD6A321}" presName="parTx" presStyleLbl="revTx" presStyleIdx="1" presStyleCnt="4">
        <dgm:presLayoutVars>
          <dgm:chMax val="0"/>
          <dgm:chPref val="0"/>
        </dgm:presLayoutVars>
      </dgm:prSet>
      <dgm:spPr/>
    </dgm:pt>
    <dgm:pt modelId="{04917A19-0E51-4592-B5ED-065C446458F2}" type="pres">
      <dgm:prSet presAssocID="{68C15A4E-597E-40B7-A759-6AA682BCD117}" presName="sibTrans" presStyleCnt="0"/>
      <dgm:spPr/>
    </dgm:pt>
    <dgm:pt modelId="{82F1AAA5-7AA7-4A42-8836-841173EA2C8A}" type="pres">
      <dgm:prSet presAssocID="{2B8D2C43-A08F-439E-B4BE-C24F14E832C0}" presName="compNode" presStyleCnt="0"/>
      <dgm:spPr/>
    </dgm:pt>
    <dgm:pt modelId="{4B9214B4-5F2C-49E0-AA3F-653E6424B09B}" type="pres">
      <dgm:prSet presAssocID="{2B8D2C43-A08F-439E-B4BE-C24F14E832C0}" presName="bgRect" presStyleLbl="bgShp" presStyleIdx="2" presStyleCnt="4"/>
      <dgm:spPr/>
    </dgm:pt>
    <dgm:pt modelId="{241A7256-3571-41E3-8A7B-49F6C5F31CA1}" type="pres">
      <dgm:prSet presAssocID="{2B8D2C43-A08F-439E-B4BE-C24F14E832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58D31DE3-465A-4258-AF4D-56BF3CB2B15E}" type="pres">
      <dgm:prSet presAssocID="{2B8D2C43-A08F-439E-B4BE-C24F14E832C0}" presName="spaceRect" presStyleCnt="0"/>
      <dgm:spPr/>
    </dgm:pt>
    <dgm:pt modelId="{C1F58ED3-71E9-4833-B091-24418FFD9AF7}" type="pres">
      <dgm:prSet presAssocID="{2B8D2C43-A08F-439E-B4BE-C24F14E832C0}" presName="parTx" presStyleLbl="revTx" presStyleIdx="2" presStyleCnt="4">
        <dgm:presLayoutVars>
          <dgm:chMax val="0"/>
          <dgm:chPref val="0"/>
        </dgm:presLayoutVars>
      </dgm:prSet>
      <dgm:spPr/>
    </dgm:pt>
    <dgm:pt modelId="{685AB66E-D36C-4242-A2B5-0186908EB8C5}" type="pres">
      <dgm:prSet presAssocID="{D86C4BBD-CA96-49D3-8D74-50F3CD73F206}" presName="sibTrans" presStyleCnt="0"/>
      <dgm:spPr/>
    </dgm:pt>
    <dgm:pt modelId="{F2A929A1-7B10-4887-9A4B-1D53AB49FEB8}" type="pres">
      <dgm:prSet presAssocID="{AFCB7EC1-AF71-4C11-85F6-072B5A0BE6AE}" presName="compNode" presStyleCnt="0"/>
      <dgm:spPr/>
    </dgm:pt>
    <dgm:pt modelId="{8816CF5F-CA6F-4ACD-97D9-4FF18A0704F1}" type="pres">
      <dgm:prSet presAssocID="{AFCB7EC1-AF71-4C11-85F6-072B5A0BE6AE}" presName="bgRect" presStyleLbl="bgShp" presStyleIdx="3" presStyleCnt="4"/>
      <dgm:spPr/>
    </dgm:pt>
    <dgm:pt modelId="{CCF2EEE3-ACF0-4C7A-9DAB-62B8FC722FDA}" type="pres">
      <dgm:prSet presAssocID="{AFCB7EC1-AF71-4C11-85F6-072B5A0BE6A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913C2D9-68AB-4EB4-AAE8-5A028BAB2B07}" type="pres">
      <dgm:prSet presAssocID="{AFCB7EC1-AF71-4C11-85F6-072B5A0BE6AE}" presName="spaceRect" presStyleCnt="0"/>
      <dgm:spPr/>
    </dgm:pt>
    <dgm:pt modelId="{6C5337C4-B972-4CD8-88E1-A43E0C158DF7}" type="pres">
      <dgm:prSet presAssocID="{AFCB7EC1-AF71-4C11-85F6-072B5A0BE6AE}" presName="parTx" presStyleLbl="revTx" presStyleIdx="3" presStyleCnt="4">
        <dgm:presLayoutVars>
          <dgm:chMax val="0"/>
          <dgm:chPref val="0"/>
        </dgm:presLayoutVars>
      </dgm:prSet>
      <dgm:spPr/>
    </dgm:pt>
  </dgm:ptLst>
  <dgm:cxnLst>
    <dgm:cxn modelId="{EF824F0B-8DDA-438A-B2D3-E16F9179BE7A}" type="presOf" srcId="{E54EF21D-0FA2-4F36-A17B-B1ABADC1512A}" destId="{0E660C1D-B485-4396-91EC-FABC9BFBBA94}" srcOrd="0" destOrd="0" presId="urn:microsoft.com/office/officeart/2018/2/layout/IconVerticalSolidList"/>
    <dgm:cxn modelId="{AF1B3343-4A4D-42B2-A7CE-014345E012C7}" type="presOf" srcId="{2B8D2C43-A08F-439E-B4BE-C24F14E832C0}" destId="{C1F58ED3-71E9-4833-B091-24418FFD9AF7}" srcOrd="0" destOrd="0" presId="urn:microsoft.com/office/officeart/2018/2/layout/IconVerticalSolidList"/>
    <dgm:cxn modelId="{E8DA9A67-D906-4008-ADA2-5E18C4AE18A0}" srcId="{C33782EF-E4A5-4668-9F03-27B9A40842BE}" destId="{2B8D2C43-A08F-439E-B4BE-C24F14E832C0}" srcOrd="2" destOrd="0" parTransId="{3EBDAB3A-484D-468C-AFBE-6D6036CFC688}" sibTransId="{D86C4BBD-CA96-49D3-8D74-50F3CD73F206}"/>
    <dgm:cxn modelId="{62EDE281-B464-4D69-A3D4-CC0E64F0EB6B}" type="presOf" srcId="{F8527DF9-3F4A-46B8-AD3E-AE46CDD6A321}" destId="{5C1B51D6-3AF2-4AB8-96B0-94BDBFA5C573}" srcOrd="0" destOrd="0" presId="urn:microsoft.com/office/officeart/2018/2/layout/IconVerticalSolidList"/>
    <dgm:cxn modelId="{440452AD-6347-492F-AAB7-E3A925684EFB}" type="presOf" srcId="{AFCB7EC1-AF71-4C11-85F6-072B5A0BE6AE}" destId="{6C5337C4-B972-4CD8-88E1-A43E0C158DF7}" srcOrd="0" destOrd="0" presId="urn:microsoft.com/office/officeart/2018/2/layout/IconVerticalSolidList"/>
    <dgm:cxn modelId="{E8DD70B2-AE7C-42BF-83A5-E0A3C96BEB46}" srcId="{C33782EF-E4A5-4668-9F03-27B9A40842BE}" destId="{E54EF21D-0FA2-4F36-A17B-B1ABADC1512A}" srcOrd="0" destOrd="0" parTransId="{A5B28E62-9A66-40D6-8EE1-825CB9E55D6C}" sibTransId="{5366CBA7-D9D6-49B9-9FB8-7B2EEB7318A8}"/>
    <dgm:cxn modelId="{5A9991C3-FF72-4F78-B35B-BA6EE663EAF6}" type="presOf" srcId="{C33782EF-E4A5-4668-9F03-27B9A40842BE}" destId="{28276B2C-1FCB-41D0-918E-D1F13B62FC33}" srcOrd="0" destOrd="0" presId="urn:microsoft.com/office/officeart/2018/2/layout/IconVerticalSolidList"/>
    <dgm:cxn modelId="{BBE100E9-DE08-4A99-8775-EBF4F4A2C9FB}" srcId="{C33782EF-E4A5-4668-9F03-27B9A40842BE}" destId="{F8527DF9-3F4A-46B8-AD3E-AE46CDD6A321}" srcOrd="1" destOrd="0" parTransId="{260130F3-23E7-4333-BD4B-E3EF8DF6592D}" sibTransId="{68C15A4E-597E-40B7-A759-6AA682BCD117}"/>
    <dgm:cxn modelId="{1C8BC2EB-C213-4E8C-B7B0-E06C41DABB49}" srcId="{C33782EF-E4A5-4668-9F03-27B9A40842BE}" destId="{AFCB7EC1-AF71-4C11-85F6-072B5A0BE6AE}" srcOrd="3" destOrd="0" parTransId="{45BB09CA-40E9-4145-B439-2732B56B8115}" sibTransId="{7636B755-37E8-4263-9ACD-A5121DD331F1}"/>
    <dgm:cxn modelId="{3ACADB6C-D436-4897-99C8-14FB7BC45E92}" type="presParOf" srcId="{28276B2C-1FCB-41D0-918E-D1F13B62FC33}" destId="{31C4D398-5E17-45F3-B262-C59BBF33C035}" srcOrd="0" destOrd="0" presId="urn:microsoft.com/office/officeart/2018/2/layout/IconVerticalSolidList"/>
    <dgm:cxn modelId="{A1A1B876-3056-499A-B229-824FFE0874AB}" type="presParOf" srcId="{31C4D398-5E17-45F3-B262-C59BBF33C035}" destId="{9FC6E8B7-64FE-42AD-9D59-25287CAF218A}" srcOrd="0" destOrd="0" presId="urn:microsoft.com/office/officeart/2018/2/layout/IconVerticalSolidList"/>
    <dgm:cxn modelId="{48D9D5E6-E9C4-4412-8471-E46484B77814}" type="presParOf" srcId="{31C4D398-5E17-45F3-B262-C59BBF33C035}" destId="{72D5228E-5AAB-4229-A01C-F8154FD45B63}" srcOrd="1" destOrd="0" presId="urn:microsoft.com/office/officeart/2018/2/layout/IconVerticalSolidList"/>
    <dgm:cxn modelId="{DA72380C-C22B-408A-BAF9-1B01BF5093D1}" type="presParOf" srcId="{31C4D398-5E17-45F3-B262-C59BBF33C035}" destId="{BFCD0BC4-908A-43DC-89EB-7FF0B4DE925C}" srcOrd="2" destOrd="0" presId="urn:microsoft.com/office/officeart/2018/2/layout/IconVerticalSolidList"/>
    <dgm:cxn modelId="{96152F8B-B866-4F54-BD33-B343FCE4B10A}" type="presParOf" srcId="{31C4D398-5E17-45F3-B262-C59BBF33C035}" destId="{0E660C1D-B485-4396-91EC-FABC9BFBBA94}" srcOrd="3" destOrd="0" presId="urn:microsoft.com/office/officeart/2018/2/layout/IconVerticalSolidList"/>
    <dgm:cxn modelId="{A35D5956-E64D-42A4-9307-723A82E5D3BD}" type="presParOf" srcId="{28276B2C-1FCB-41D0-918E-D1F13B62FC33}" destId="{35F06A90-2167-4D5F-9616-659D75D35D36}" srcOrd="1" destOrd="0" presId="urn:microsoft.com/office/officeart/2018/2/layout/IconVerticalSolidList"/>
    <dgm:cxn modelId="{B019BA91-70BB-4381-8DAE-02B090B79004}" type="presParOf" srcId="{28276B2C-1FCB-41D0-918E-D1F13B62FC33}" destId="{E7BDA750-0AFD-4C67-9BC3-1C506C4BDB48}" srcOrd="2" destOrd="0" presId="urn:microsoft.com/office/officeart/2018/2/layout/IconVerticalSolidList"/>
    <dgm:cxn modelId="{E592F5DE-A2CD-4903-9C75-2350ECDC9846}" type="presParOf" srcId="{E7BDA750-0AFD-4C67-9BC3-1C506C4BDB48}" destId="{3A13BE8C-7FFE-43F0-B143-10554B4E7CF4}" srcOrd="0" destOrd="0" presId="urn:microsoft.com/office/officeart/2018/2/layout/IconVerticalSolidList"/>
    <dgm:cxn modelId="{E6F0E7FA-932F-45D9-85EB-2C3D70E84519}" type="presParOf" srcId="{E7BDA750-0AFD-4C67-9BC3-1C506C4BDB48}" destId="{B3DDE8AA-166B-4054-9A33-77CA58D23869}" srcOrd="1" destOrd="0" presId="urn:microsoft.com/office/officeart/2018/2/layout/IconVerticalSolidList"/>
    <dgm:cxn modelId="{AB56EA19-6044-4424-BC63-0F4656DD3506}" type="presParOf" srcId="{E7BDA750-0AFD-4C67-9BC3-1C506C4BDB48}" destId="{35DF54F1-1389-484D-AF11-CA610FCA2A2A}" srcOrd="2" destOrd="0" presId="urn:microsoft.com/office/officeart/2018/2/layout/IconVerticalSolidList"/>
    <dgm:cxn modelId="{D2C8B79C-0C98-4D8E-86B4-C45BC599E1E1}" type="presParOf" srcId="{E7BDA750-0AFD-4C67-9BC3-1C506C4BDB48}" destId="{5C1B51D6-3AF2-4AB8-96B0-94BDBFA5C573}" srcOrd="3" destOrd="0" presId="urn:microsoft.com/office/officeart/2018/2/layout/IconVerticalSolidList"/>
    <dgm:cxn modelId="{5ACD544A-6C6D-4F75-A603-2ECC4A3DF547}" type="presParOf" srcId="{28276B2C-1FCB-41D0-918E-D1F13B62FC33}" destId="{04917A19-0E51-4592-B5ED-065C446458F2}" srcOrd="3" destOrd="0" presId="urn:microsoft.com/office/officeart/2018/2/layout/IconVerticalSolidList"/>
    <dgm:cxn modelId="{925187BF-CBFC-4182-95DE-32503ABC5020}" type="presParOf" srcId="{28276B2C-1FCB-41D0-918E-D1F13B62FC33}" destId="{82F1AAA5-7AA7-4A42-8836-841173EA2C8A}" srcOrd="4" destOrd="0" presId="urn:microsoft.com/office/officeart/2018/2/layout/IconVerticalSolidList"/>
    <dgm:cxn modelId="{DBE3FD9D-3265-4F41-AA58-6ED138E0CB47}" type="presParOf" srcId="{82F1AAA5-7AA7-4A42-8836-841173EA2C8A}" destId="{4B9214B4-5F2C-49E0-AA3F-653E6424B09B}" srcOrd="0" destOrd="0" presId="urn:microsoft.com/office/officeart/2018/2/layout/IconVerticalSolidList"/>
    <dgm:cxn modelId="{D70CF7AA-CD1F-45F7-8BA7-6BD5138E69C6}" type="presParOf" srcId="{82F1AAA5-7AA7-4A42-8836-841173EA2C8A}" destId="{241A7256-3571-41E3-8A7B-49F6C5F31CA1}" srcOrd="1" destOrd="0" presId="urn:microsoft.com/office/officeart/2018/2/layout/IconVerticalSolidList"/>
    <dgm:cxn modelId="{4940ADF9-841A-42AF-89B5-A92D91F8A665}" type="presParOf" srcId="{82F1AAA5-7AA7-4A42-8836-841173EA2C8A}" destId="{58D31DE3-465A-4258-AF4D-56BF3CB2B15E}" srcOrd="2" destOrd="0" presId="urn:microsoft.com/office/officeart/2018/2/layout/IconVerticalSolidList"/>
    <dgm:cxn modelId="{DDB1DF7C-FE6E-4875-9D50-9B5B16ECAA82}" type="presParOf" srcId="{82F1AAA5-7AA7-4A42-8836-841173EA2C8A}" destId="{C1F58ED3-71E9-4833-B091-24418FFD9AF7}" srcOrd="3" destOrd="0" presId="urn:microsoft.com/office/officeart/2018/2/layout/IconVerticalSolidList"/>
    <dgm:cxn modelId="{9C39A4FE-E27D-4977-A4B0-3C29FB2DFC7F}" type="presParOf" srcId="{28276B2C-1FCB-41D0-918E-D1F13B62FC33}" destId="{685AB66E-D36C-4242-A2B5-0186908EB8C5}" srcOrd="5" destOrd="0" presId="urn:microsoft.com/office/officeart/2018/2/layout/IconVerticalSolidList"/>
    <dgm:cxn modelId="{9BF64CFD-B88B-41D4-80D8-F6BEC7A5D9F9}" type="presParOf" srcId="{28276B2C-1FCB-41D0-918E-D1F13B62FC33}" destId="{F2A929A1-7B10-4887-9A4B-1D53AB49FEB8}" srcOrd="6" destOrd="0" presId="urn:microsoft.com/office/officeart/2018/2/layout/IconVerticalSolidList"/>
    <dgm:cxn modelId="{36226A8E-5B9D-46B4-8DE3-CC59613721AD}" type="presParOf" srcId="{F2A929A1-7B10-4887-9A4B-1D53AB49FEB8}" destId="{8816CF5F-CA6F-4ACD-97D9-4FF18A0704F1}" srcOrd="0" destOrd="0" presId="urn:microsoft.com/office/officeart/2018/2/layout/IconVerticalSolidList"/>
    <dgm:cxn modelId="{36BABF50-0C83-4C5E-9FF9-E96DB2DC6EA8}" type="presParOf" srcId="{F2A929A1-7B10-4887-9A4B-1D53AB49FEB8}" destId="{CCF2EEE3-ACF0-4C7A-9DAB-62B8FC722FDA}" srcOrd="1" destOrd="0" presId="urn:microsoft.com/office/officeart/2018/2/layout/IconVerticalSolidList"/>
    <dgm:cxn modelId="{58C2DD43-0731-4622-B130-A361ACF9A79C}" type="presParOf" srcId="{F2A929A1-7B10-4887-9A4B-1D53AB49FEB8}" destId="{A913C2D9-68AB-4EB4-AAE8-5A028BAB2B07}" srcOrd="2" destOrd="0" presId="urn:microsoft.com/office/officeart/2018/2/layout/IconVerticalSolidList"/>
    <dgm:cxn modelId="{4A96F41D-1C66-42FB-80A8-0CA3BFE74E25}" type="presParOf" srcId="{F2A929A1-7B10-4887-9A4B-1D53AB49FEB8}" destId="{6C5337C4-B972-4CD8-88E1-A43E0C158D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B3F5F2-FDBA-440D-9534-78A03440A3C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71FCB6E-C5A4-438A-8520-A89F340083C7}">
      <dgm:prSet/>
      <dgm:spPr/>
      <dgm:t>
        <a:bodyPr/>
        <a:lstStyle/>
        <a:p>
          <a:r>
            <a:rPr lang="en-US"/>
            <a:t>Friedman (1970) famously argued that the social responsibility of business is to increase its profits.</a:t>
          </a:r>
        </a:p>
      </dgm:t>
    </dgm:pt>
    <dgm:pt modelId="{8F1FA35B-C695-473D-B051-9C5D99417D39}" type="parTrans" cxnId="{AADA6212-4DF5-4EFE-9260-F96B62B37A74}">
      <dgm:prSet/>
      <dgm:spPr/>
      <dgm:t>
        <a:bodyPr/>
        <a:lstStyle/>
        <a:p>
          <a:endParaRPr lang="en-US"/>
        </a:p>
      </dgm:t>
    </dgm:pt>
    <dgm:pt modelId="{B2E5640C-35D0-4E9C-9F2D-60BE7CFBDBE2}" type="sibTrans" cxnId="{AADA6212-4DF5-4EFE-9260-F96B62B37A74}">
      <dgm:prSet/>
      <dgm:spPr/>
      <dgm:t>
        <a:bodyPr/>
        <a:lstStyle/>
        <a:p>
          <a:endParaRPr lang="en-US"/>
        </a:p>
      </dgm:t>
    </dgm:pt>
    <dgm:pt modelId="{2840A43C-5B65-4F44-BED6-8A654CD3C863}">
      <dgm:prSet/>
      <dgm:spPr/>
      <dgm:t>
        <a:bodyPr/>
        <a:lstStyle/>
        <a:p>
          <a:r>
            <a:rPr lang="en-US"/>
            <a:t>Fiduciary duty is the legal and ethical obligation on one party to act in the best interest of the other. </a:t>
          </a:r>
        </a:p>
      </dgm:t>
    </dgm:pt>
    <dgm:pt modelId="{9753B1B4-E73F-4392-B869-6890831A41E5}" type="parTrans" cxnId="{73B33A50-6E0C-443C-B9AE-1ECD10B6F05B}">
      <dgm:prSet/>
      <dgm:spPr/>
      <dgm:t>
        <a:bodyPr/>
        <a:lstStyle/>
        <a:p>
          <a:endParaRPr lang="en-US"/>
        </a:p>
      </dgm:t>
    </dgm:pt>
    <dgm:pt modelId="{ADF059DB-B5AD-4F27-89D4-E1D24780FAD0}" type="sibTrans" cxnId="{73B33A50-6E0C-443C-B9AE-1ECD10B6F05B}">
      <dgm:prSet/>
      <dgm:spPr/>
      <dgm:t>
        <a:bodyPr/>
        <a:lstStyle/>
        <a:p>
          <a:endParaRPr lang="en-US"/>
        </a:p>
      </dgm:t>
    </dgm:pt>
    <dgm:pt modelId="{9166779F-4B10-4139-B713-570251AB0026}">
      <dgm:prSet/>
      <dgm:spPr/>
      <dgm:t>
        <a:bodyPr/>
        <a:lstStyle/>
        <a:p>
          <a:r>
            <a:rPr lang="en-US"/>
            <a:t>In the business context, this is where managers and directors must choose between actions that maximise shareholder value and actions that protect other stakeholders or the long-term interests of the firm</a:t>
          </a:r>
        </a:p>
      </dgm:t>
    </dgm:pt>
    <dgm:pt modelId="{6854F99C-2D35-401C-B701-178726F46BC7}" type="parTrans" cxnId="{6A9D64D4-0662-426A-A5D9-A6D4352C683B}">
      <dgm:prSet/>
      <dgm:spPr/>
      <dgm:t>
        <a:bodyPr/>
        <a:lstStyle/>
        <a:p>
          <a:endParaRPr lang="en-US"/>
        </a:p>
      </dgm:t>
    </dgm:pt>
    <dgm:pt modelId="{4AADDDA9-AA34-4392-91FC-9E1E4CF38416}" type="sibTrans" cxnId="{6A9D64D4-0662-426A-A5D9-A6D4352C683B}">
      <dgm:prSet/>
      <dgm:spPr/>
      <dgm:t>
        <a:bodyPr/>
        <a:lstStyle/>
        <a:p>
          <a:endParaRPr lang="en-US"/>
        </a:p>
      </dgm:t>
    </dgm:pt>
    <dgm:pt modelId="{A37DF0CA-E5FE-4936-A4A6-2AA78FC784E5}">
      <dgm:prSet/>
      <dgm:spPr/>
      <dgm:t>
        <a:bodyPr/>
        <a:lstStyle/>
        <a:p>
          <a:r>
            <a:rPr lang="en-US"/>
            <a:t>This includes duty of loyalty, duty of care, and duty of good faith, candour and disclosure</a:t>
          </a:r>
        </a:p>
      </dgm:t>
    </dgm:pt>
    <dgm:pt modelId="{CEE90E1A-2B93-43A8-8D19-CFCFF68075CD}" type="parTrans" cxnId="{453CB037-1DDD-4DA1-A031-69E5DDCEBDA8}">
      <dgm:prSet/>
      <dgm:spPr/>
      <dgm:t>
        <a:bodyPr/>
        <a:lstStyle/>
        <a:p>
          <a:endParaRPr lang="en-US"/>
        </a:p>
      </dgm:t>
    </dgm:pt>
    <dgm:pt modelId="{B2DFB46E-5144-4E89-9488-2C5D9F70B310}" type="sibTrans" cxnId="{453CB037-1DDD-4DA1-A031-69E5DDCEBDA8}">
      <dgm:prSet/>
      <dgm:spPr/>
      <dgm:t>
        <a:bodyPr/>
        <a:lstStyle/>
        <a:p>
          <a:endParaRPr lang="en-US"/>
        </a:p>
      </dgm:t>
    </dgm:pt>
    <dgm:pt modelId="{53E68F1F-3BB3-429C-9B44-D21A47E35FCF}" type="pres">
      <dgm:prSet presAssocID="{C5B3F5F2-FDBA-440D-9534-78A03440A3CC}" presName="root" presStyleCnt="0">
        <dgm:presLayoutVars>
          <dgm:dir/>
          <dgm:resizeHandles val="exact"/>
        </dgm:presLayoutVars>
      </dgm:prSet>
      <dgm:spPr/>
    </dgm:pt>
    <dgm:pt modelId="{0AF1C6A5-EAA3-4E9D-9C6D-55CB560EFEE9}" type="pres">
      <dgm:prSet presAssocID="{271FCB6E-C5A4-438A-8520-A89F340083C7}" presName="compNode" presStyleCnt="0"/>
      <dgm:spPr/>
    </dgm:pt>
    <dgm:pt modelId="{CB8F0DC5-B757-4D11-B411-C62868E8C2CA}" type="pres">
      <dgm:prSet presAssocID="{271FCB6E-C5A4-438A-8520-A89F340083C7}" presName="bgRect" presStyleLbl="bgShp" presStyleIdx="0" presStyleCnt="4"/>
      <dgm:spPr/>
    </dgm:pt>
    <dgm:pt modelId="{47955433-AED8-41D8-B70D-42DBB9A0DBB0}" type="pres">
      <dgm:prSet presAssocID="{271FCB6E-C5A4-438A-8520-A89F340083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627C3D4A-5BA5-4061-A423-AD5703FA55B8}" type="pres">
      <dgm:prSet presAssocID="{271FCB6E-C5A4-438A-8520-A89F340083C7}" presName="spaceRect" presStyleCnt="0"/>
      <dgm:spPr/>
    </dgm:pt>
    <dgm:pt modelId="{7D3F2921-8623-4A1D-A626-CBDCA96BE1C9}" type="pres">
      <dgm:prSet presAssocID="{271FCB6E-C5A4-438A-8520-A89F340083C7}" presName="parTx" presStyleLbl="revTx" presStyleIdx="0" presStyleCnt="4">
        <dgm:presLayoutVars>
          <dgm:chMax val="0"/>
          <dgm:chPref val="0"/>
        </dgm:presLayoutVars>
      </dgm:prSet>
      <dgm:spPr/>
    </dgm:pt>
    <dgm:pt modelId="{E5CD60A4-5ABF-4FA9-B55B-142B05200B90}" type="pres">
      <dgm:prSet presAssocID="{B2E5640C-35D0-4E9C-9F2D-60BE7CFBDBE2}" presName="sibTrans" presStyleCnt="0"/>
      <dgm:spPr/>
    </dgm:pt>
    <dgm:pt modelId="{A466637A-3620-41EC-9EB3-654F29535F92}" type="pres">
      <dgm:prSet presAssocID="{2840A43C-5B65-4F44-BED6-8A654CD3C863}" presName="compNode" presStyleCnt="0"/>
      <dgm:spPr/>
    </dgm:pt>
    <dgm:pt modelId="{B7058B27-D20A-4A51-A44C-6459E3F2C0F1}" type="pres">
      <dgm:prSet presAssocID="{2840A43C-5B65-4F44-BED6-8A654CD3C863}" presName="bgRect" presStyleLbl="bgShp" presStyleIdx="1" presStyleCnt="4"/>
      <dgm:spPr/>
    </dgm:pt>
    <dgm:pt modelId="{BDC153E9-94F2-4C6F-A216-311AB72A0247}" type="pres">
      <dgm:prSet presAssocID="{2840A43C-5B65-4F44-BED6-8A654CD3C8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6F9D68FB-0BFC-4B96-B70D-86C3804498A3}" type="pres">
      <dgm:prSet presAssocID="{2840A43C-5B65-4F44-BED6-8A654CD3C863}" presName="spaceRect" presStyleCnt="0"/>
      <dgm:spPr/>
    </dgm:pt>
    <dgm:pt modelId="{DCB28C3A-0832-416A-8EAD-DABF2FE2F7BB}" type="pres">
      <dgm:prSet presAssocID="{2840A43C-5B65-4F44-BED6-8A654CD3C863}" presName="parTx" presStyleLbl="revTx" presStyleIdx="1" presStyleCnt="4">
        <dgm:presLayoutVars>
          <dgm:chMax val="0"/>
          <dgm:chPref val="0"/>
        </dgm:presLayoutVars>
      </dgm:prSet>
      <dgm:spPr/>
    </dgm:pt>
    <dgm:pt modelId="{59E99AE2-4A36-465F-BE30-6F6BF389F012}" type="pres">
      <dgm:prSet presAssocID="{ADF059DB-B5AD-4F27-89D4-E1D24780FAD0}" presName="sibTrans" presStyleCnt="0"/>
      <dgm:spPr/>
    </dgm:pt>
    <dgm:pt modelId="{F5ED35C2-4F37-4EDB-BA27-4B840234BADA}" type="pres">
      <dgm:prSet presAssocID="{9166779F-4B10-4139-B713-570251AB0026}" presName="compNode" presStyleCnt="0"/>
      <dgm:spPr/>
    </dgm:pt>
    <dgm:pt modelId="{5B08E2F1-CDE5-4C0C-935B-BF366595CB1D}" type="pres">
      <dgm:prSet presAssocID="{9166779F-4B10-4139-B713-570251AB0026}" presName="bgRect" presStyleLbl="bgShp" presStyleIdx="2" presStyleCnt="4"/>
      <dgm:spPr/>
    </dgm:pt>
    <dgm:pt modelId="{A4FB0705-4329-4415-971F-83A7D6997C9C}" type="pres">
      <dgm:prSet presAssocID="{9166779F-4B10-4139-B713-570251AB002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7302A9A1-3B1B-48A8-8248-BB56DDC735E4}" type="pres">
      <dgm:prSet presAssocID="{9166779F-4B10-4139-B713-570251AB0026}" presName="spaceRect" presStyleCnt="0"/>
      <dgm:spPr/>
    </dgm:pt>
    <dgm:pt modelId="{2BC51B78-6D6B-4828-A80E-463577987E70}" type="pres">
      <dgm:prSet presAssocID="{9166779F-4B10-4139-B713-570251AB0026}" presName="parTx" presStyleLbl="revTx" presStyleIdx="2" presStyleCnt="4">
        <dgm:presLayoutVars>
          <dgm:chMax val="0"/>
          <dgm:chPref val="0"/>
        </dgm:presLayoutVars>
      </dgm:prSet>
      <dgm:spPr/>
    </dgm:pt>
    <dgm:pt modelId="{02B58D05-50D8-400F-A0BB-688405505D61}" type="pres">
      <dgm:prSet presAssocID="{4AADDDA9-AA34-4392-91FC-9E1E4CF38416}" presName="sibTrans" presStyleCnt="0"/>
      <dgm:spPr/>
    </dgm:pt>
    <dgm:pt modelId="{D37AB2EC-44DB-4255-90B1-41F88D4AFAA1}" type="pres">
      <dgm:prSet presAssocID="{A37DF0CA-E5FE-4936-A4A6-2AA78FC784E5}" presName="compNode" presStyleCnt="0"/>
      <dgm:spPr/>
    </dgm:pt>
    <dgm:pt modelId="{93155356-F386-43C4-A4DD-85AADEF30434}" type="pres">
      <dgm:prSet presAssocID="{A37DF0CA-E5FE-4936-A4A6-2AA78FC784E5}" presName="bgRect" presStyleLbl="bgShp" presStyleIdx="3" presStyleCnt="4"/>
      <dgm:spPr/>
    </dgm:pt>
    <dgm:pt modelId="{2E569E34-3ECF-4128-B39D-A8DE1CA64A2D}" type="pres">
      <dgm:prSet presAssocID="{A37DF0CA-E5FE-4936-A4A6-2AA78FC784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fighter"/>
        </a:ext>
      </dgm:extLst>
    </dgm:pt>
    <dgm:pt modelId="{412DF394-FA40-4663-930D-883089986CFA}" type="pres">
      <dgm:prSet presAssocID="{A37DF0CA-E5FE-4936-A4A6-2AA78FC784E5}" presName="spaceRect" presStyleCnt="0"/>
      <dgm:spPr/>
    </dgm:pt>
    <dgm:pt modelId="{7908FE29-AD5F-40B9-87B4-8DEB068D88B1}" type="pres">
      <dgm:prSet presAssocID="{A37DF0CA-E5FE-4936-A4A6-2AA78FC784E5}" presName="parTx" presStyleLbl="revTx" presStyleIdx="3" presStyleCnt="4">
        <dgm:presLayoutVars>
          <dgm:chMax val="0"/>
          <dgm:chPref val="0"/>
        </dgm:presLayoutVars>
      </dgm:prSet>
      <dgm:spPr/>
    </dgm:pt>
  </dgm:ptLst>
  <dgm:cxnLst>
    <dgm:cxn modelId="{4EAFAE07-C85D-4222-B7C5-8E28A8D851D5}" type="presOf" srcId="{271FCB6E-C5A4-438A-8520-A89F340083C7}" destId="{7D3F2921-8623-4A1D-A626-CBDCA96BE1C9}" srcOrd="0" destOrd="0" presId="urn:microsoft.com/office/officeart/2018/2/layout/IconVerticalSolidList"/>
    <dgm:cxn modelId="{AADA6212-4DF5-4EFE-9260-F96B62B37A74}" srcId="{C5B3F5F2-FDBA-440D-9534-78A03440A3CC}" destId="{271FCB6E-C5A4-438A-8520-A89F340083C7}" srcOrd="0" destOrd="0" parTransId="{8F1FA35B-C695-473D-B051-9C5D99417D39}" sibTransId="{B2E5640C-35D0-4E9C-9F2D-60BE7CFBDBE2}"/>
    <dgm:cxn modelId="{453CB037-1DDD-4DA1-A031-69E5DDCEBDA8}" srcId="{C5B3F5F2-FDBA-440D-9534-78A03440A3CC}" destId="{A37DF0CA-E5FE-4936-A4A6-2AA78FC784E5}" srcOrd="3" destOrd="0" parTransId="{CEE90E1A-2B93-43A8-8D19-CFCFF68075CD}" sibTransId="{B2DFB46E-5144-4E89-9488-2C5D9F70B310}"/>
    <dgm:cxn modelId="{81F49D5E-9F46-4280-ABD4-CB124395267F}" type="presOf" srcId="{A37DF0CA-E5FE-4936-A4A6-2AA78FC784E5}" destId="{7908FE29-AD5F-40B9-87B4-8DEB068D88B1}" srcOrd="0" destOrd="0" presId="urn:microsoft.com/office/officeart/2018/2/layout/IconVerticalSolidList"/>
    <dgm:cxn modelId="{7EC58869-F60B-48F4-B043-00A7A3903837}" type="presOf" srcId="{9166779F-4B10-4139-B713-570251AB0026}" destId="{2BC51B78-6D6B-4828-A80E-463577987E70}" srcOrd="0" destOrd="0" presId="urn:microsoft.com/office/officeart/2018/2/layout/IconVerticalSolidList"/>
    <dgm:cxn modelId="{73B33A50-6E0C-443C-B9AE-1ECD10B6F05B}" srcId="{C5B3F5F2-FDBA-440D-9534-78A03440A3CC}" destId="{2840A43C-5B65-4F44-BED6-8A654CD3C863}" srcOrd="1" destOrd="0" parTransId="{9753B1B4-E73F-4392-B869-6890831A41E5}" sibTransId="{ADF059DB-B5AD-4F27-89D4-E1D24780FAD0}"/>
    <dgm:cxn modelId="{5AE78B75-4F8D-4A6F-95ED-A0285FE6AB0F}" type="presOf" srcId="{2840A43C-5B65-4F44-BED6-8A654CD3C863}" destId="{DCB28C3A-0832-416A-8EAD-DABF2FE2F7BB}" srcOrd="0" destOrd="0" presId="urn:microsoft.com/office/officeart/2018/2/layout/IconVerticalSolidList"/>
    <dgm:cxn modelId="{EB643BC1-A9A8-43C4-A105-D79904BD6988}" type="presOf" srcId="{C5B3F5F2-FDBA-440D-9534-78A03440A3CC}" destId="{53E68F1F-3BB3-429C-9B44-D21A47E35FCF}" srcOrd="0" destOrd="0" presId="urn:microsoft.com/office/officeart/2018/2/layout/IconVerticalSolidList"/>
    <dgm:cxn modelId="{6A9D64D4-0662-426A-A5D9-A6D4352C683B}" srcId="{C5B3F5F2-FDBA-440D-9534-78A03440A3CC}" destId="{9166779F-4B10-4139-B713-570251AB0026}" srcOrd="2" destOrd="0" parTransId="{6854F99C-2D35-401C-B701-178726F46BC7}" sibTransId="{4AADDDA9-AA34-4392-91FC-9E1E4CF38416}"/>
    <dgm:cxn modelId="{BED30274-C1E9-4320-B039-7C0CFDEDD9E8}" type="presParOf" srcId="{53E68F1F-3BB3-429C-9B44-D21A47E35FCF}" destId="{0AF1C6A5-EAA3-4E9D-9C6D-55CB560EFEE9}" srcOrd="0" destOrd="0" presId="urn:microsoft.com/office/officeart/2018/2/layout/IconVerticalSolidList"/>
    <dgm:cxn modelId="{D92765F7-1853-451C-BBE9-D29D5FB7A534}" type="presParOf" srcId="{0AF1C6A5-EAA3-4E9D-9C6D-55CB560EFEE9}" destId="{CB8F0DC5-B757-4D11-B411-C62868E8C2CA}" srcOrd="0" destOrd="0" presId="urn:microsoft.com/office/officeart/2018/2/layout/IconVerticalSolidList"/>
    <dgm:cxn modelId="{E896DF62-1158-4156-B691-F8CB0FBCFB21}" type="presParOf" srcId="{0AF1C6A5-EAA3-4E9D-9C6D-55CB560EFEE9}" destId="{47955433-AED8-41D8-B70D-42DBB9A0DBB0}" srcOrd="1" destOrd="0" presId="urn:microsoft.com/office/officeart/2018/2/layout/IconVerticalSolidList"/>
    <dgm:cxn modelId="{2C7871D5-02CE-484E-BF7C-F610C11BE7A3}" type="presParOf" srcId="{0AF1C6A5-EAA3-4E9D-9C6D-55CB560EFEE9}" destId="{627C3D4A-5BA5-4061-A423-AD5703FA55B8}" srcOrd="2" destOrd="0" presId="urn:microsoft.com/office/officeart/2018/2/layout/IconVerticalSolidList"/>
    <dgm:cxn modelId="{A13F2816-7EF7-4CEF-A8BB-49DC2BC46B14}" type="presParOf" srcId="{0AF1C6A5-EAA3-4E9D-9C6D-55CB560EFEE9}" destId="{7D3F2921-8623-4A1D-A626-CBDCA96BE1C9}" srcOrd="3" destOrd="0" presId="urn:microsoft.com/office/officeart/2018/2/layout/IconVerticalSolidList"/>
    <dgm:cxn modelId="{BF1DF78B-1670-44F1-A7B1-6D646B0A9669}" type="presParOf" srcId="{53E68F1F-3BB3-429C-9B44-D21A47E35FCF}" destId="{E5CD60A4-5ABF-4FA9-B55B-142B05200B90}" srcOrd="1" destOrd="0" presId="urn:microsoft.com/office/officeart/2018/2/layout/IconVerticalSolidList"/>
    <dgm:cxn modelId="{C7C14AC7-9905-47A9-AA11-0B1D7790CE37}" type="presParOf" srcId="{53E68F1F-3BB3-429C-9B44-D21A47E35FCF}" destId="{A466637A-3620-41EC-9EB3-654F29535F92}" srcOrd="2" destOrd="0" presId="urn:microsoft.com/office/officeart/2018/2/layout/IconVerticalSolidList"/>
    <dgm:cxn modelId="{44A98161-527D-46E0-9349-5BE9AA7321D1}" type="presParOf" srcId="{A466637A-3620-41EC-9EB3-654F29535F92}" destId="{B7058B27-D20A-4A51-A44C-6459E3F2C0F1}" srcOrd="0" destOrd="0" presId="urn:microsoft.com/office/officeart/2018/2/layout/IconVerticalSolidList"/>
    <dgm:cxn modelId="{0D71803B-AB5C-4D45-8E06-4568EEF4BB5A}" type="presParOf" srcId="{A466637A-3620-41EC-9EB3-654F29535F92}" destId="{BDC153E9-94F2-4C6F-A216-311AB72A0247}" srcOrd="1" destOrd="0" presId="urn:microsoft.com/office/officeart/2018/2/layout/IconVerticalSolidList"/>
    <dgm:cxn modelId="{12F01C55-AD38-49E7-BA0D-565925F426B8}" type="presParOf" srcId="{A466637A-3620-41EC-9EB3-654F29535F92}" destId="{6F9D68FB-0BFC-4B96-B70D-86C3804498A3}" srcOrd="2" destOrd="0" presId="urn:microsoft.com/office/officeart/2018/2/layout/IconVerticalSolidList"/>
    <dgm:cxn modelId="{E3979F86-3663-4547-BA4D-EA81809BE7BE}" type="presParOf" srcId="{A466637A-3620-41EC-9EB3-654F29535F92}" destId="{DCB28C3A-0832-416A-8EAD-DABF2FE2F7BB}" srcOrd="3" destOrd="0" presId="urn:microsoft.com/office/officeart/2018/2/layout/IconVerticalSolidList"/>
    <dgm:cxn modelId="{9CF5DD74-D3CC-4B4C-8F94-8B7F73ED2B4A}" type="presParOf" srcId="{53E68F1F-3BB3-429C-9B44-D21A47E35FCF}" destId="{59E99AE2-4A36-465F-BE30-6F6BF389F012}" srcOrd="3" destOrd="0" presId="urn:microsoft.com/office/officeart/2018/2/layout/IconVerticalSolidList"/>
    <dgm:cxn modelId="{544773FC-7402-4657-8DF9-627BE5671D45}" type="presParOf" srcId="{53E68F1F-3BB3-429C-9B44-D21A47E35FCF}" destId="{F5ED35C2-4F37-4EDB-BA27-4B840234BADA}" srcOrd="4" destOrd="0" presId="urn:microsoft.com/office/officeart/2018/2/layout/IconVerticalSolidList"/>
    <dgm:cxn modelId="{27567126-15CC-4CDA-8A0D-0877E38E3338}" type="presParOf" srcId="{F5ED35C2-4F37-4EDB-BA27-4B840234BADA}" destId="{5B08E2F1-CDE5-4C0C-935B-BF366595CB1D}" srcOrd="0" destOrd="0" presId="urn:microsoft.com/office/officeart/2018/2/layout/IconVerticalSolidList"/>
    <dgm:cxn modelId="{D5F0A2FB-7D8C-45BD-8671-F64E77CC12A1}" type="presParOf" srcId="{F5ED35C2-4F37-4EDB-BA27-4B840234BADA}" destId="{A4FB0705-4329-4415-971F-83A7D6997C9C}" srcOrd="1" destOrd="0" presId="urn:microsoft.com/office/officeart/2018/2/layout/IconVerticalSolidList"/>
    <dgm:cxn modelId="{D17D509B-9AE7-4049-949B-2696459C431B}" type="presParOf" srcId="{F5ED35C2-4F37-4EDB-BA27-4B840234BADA}" destId="{7302A9A1-3B1B-48A8-8248-BB56DDC735E4}" srcOrd="2" destOrd="0" presId="urn:microsoft.com/office/officeart/2018/2/layout/IconVerticalSolidList"/>
    <dgm:cxn modelId="{5109CC83-23A2-4DA0-9F45-C3ADFCBF5FAE}" type="presParOf" srcId="{F5ED35C2-4F37-4EDB-BA27-4B840234BADA}" destId="{2BC51B78-6D6B-4828-A80E-463577987E70}" srcOrd="3" destOrd="0" presId="urn:microsoft.com/office/officeart/2018/2/layout/IconVerticalSolidList"/>
    <dgm:cxn modelId="{3715A723-DF33-49CF-B4F2-EEC62A491358}" type="presParOf" srcId="{53E68F1F-3BB3-429C-9B44-D21A47E35FCF}" destId="{02B58D05-50D8-400F-A0BB-688405505D61}" srcOrd="5" destOrd="0" presId="urn:microsoft.com/office/officeart/2018/2/layout/IconVerticalSolidList"/>
    <dgm:cxn modelId="{9571B4A3-028F-4024-85E4-7C8D32589B49}" type="presParOf" srcId="{53E68F1F-3BB3-429C-9B44-D21A47E35FCF}" destId="{D37AB2EC-44DB-4255-90B1-41F88D4AFAA1}" srcOrd="6" destOrd="0" presId="urn:microsoft.com/office/officeart/2018/2/layout/IconVerticalSolidList"/>
    <dgm:cxn modelId="{FC32C05B-80BC-4F54-AD4D-59A5E2F77532}" type="presParOf" srcId="{D37AB2EC-44DB-4255-90B1-41F88D4AFAA1}" destId="{93155356-F386-43C4-A4DD-85AADEF30434}" srcOrd="0" destOrd="0" presId="urn:microsoft.com/office/officeart/2018/2/layout/IconVerticalSolidList"/>
    <dgm:cxn modelId="{E65380C4-D019-40DF-93B2-7685A79E4C87}" type="presParOf" srcId="{D37AB2EC-44DB-4255-90B1-41F88D4AFAA1}" destId="{2E569E34-3ECF-4128-B39D-A8DE1CA64A2D}" srcOrd="1" destOrd="0" presId="urn:microsoft.com/office/officeart/2018/2/layout/IconVerticalSolidList"/>
    <dgm:cxn modelId="{A765D4D7-CD67-4E71-AE02-4FAA9D77CFFE}" type="presParOf" srcId="{D37AB2EC-44DB-4255-90B1-41F88D4AFAA1}" destId="{412DF394-FA40-4663-930D-883089986CFA}" srcOrd="2" destOrd="0" presId="urn:microsoft.com/office/officeart/2018/2/layout/IconVerticalSolidList"/>
    <dgm:cxn modelId="{4BBB39B6-D4FC-4290-9C1C-E2B777C43047}" type="presParOf" srcId="{D37AB2EC-44DB-4255-90B1-41F88D4AFAA1}" destId="{7908FE29-AD5F-40B9-87B4-8DEB068D88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DD8C81-1DCE-4A4A-B937-8B19102565F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41D5BF7-271D-492F-880E-2922BBB01DE2}">
      <dgm:prSet/>
      <dgm:spPr/>
      <dgm:t>
        <a:bodyPr/>
        <a:lstStyle/>
        <a:p>
          <a:r>
            <a:rPr lang="en-US"/>
            <a:t>Employees (get paid, treated fairly, kept safe etc)</a:t>
          </a:r>
        </a:p>
      </dgm:t>
    </dgm:pt>
    <dgm:pt modelId="{735D6475-9645-48A2-A261-35DB9A2D7D4F}" type="parTrans" cxnId="{C2F3D575-B02F-4808-A209-A9CF87B7C4E1}">
      <dgm:prSet/>
      <dgm:spPr/>
      <dgm:t>
        <a:bodyPr/>
        <a:lstStyle/>
        <a:p>
          <a:endParaRPr lang="en-US"/>
        </a:p>
      </dgm:t>
    </dgm:pt>
    <dgm:pt modelId="{85CECDD0-1731-4961-866E-6A0A2717F30D}" type="sibTrans" cxnId="{C2F3D575-B02F-4808-A209-A9CF87B7C4E1}">
      <dgm:prSet/>
      <dgm:spPr/>
      <dgm:t>
        <a:bodyPr/>
        <a:lstStyle/>
        <a:p>
          <a:endParaRPr lang="en-US"/>
        </a:p>
      </dgm:t>
    </dgm:pt>
    <dgm:pt modelId="{F449CAE1-8634-4C93-AA40-2D1A63BEDBA4}">
      <dgm:prSet/>
      <dgm:spPr/>
      <dgm:t>
        <a:bodyPr/>
        <a:lstStyle/>
        <a:p>
          <a:r>
            <a:rPr lang="en-US"/>
            <a:t>Customers (value, service, sustainability, not misled)</a:t>
          </a:r>
        </a:p>
      </dgm:t>
    </dgm:pt>
    <dgm:pt modelId="{DA513FAC-79A2-4411-A061-5B3556E58849}" type="parTrans" cxnId="{88760804-D2B2-45B7-A255-D61E1570F4E2}">
      <dgm:prSet/>
      <dgm:spPr/>
      <dgm:t>
        <a:bodyPr/>
        <a:lstStyle/>
        <a:p>
          <a:endParaRPr lang="en-US"/>
        </a:p>
      </dgm:t>
    </dgm:pt>
    <dgm:pt modelId="{4D9E2262-AC82-429B-9D77-A39AEF1DD0C3}" type="sibTrans" cxnId="{88760804-D2B2-45B7-A255-D61E1570F4E2}">
      <dgm:prSet/>
      <dgm:spPr/>
      <dgm:t>
        <a:bodyPr/>
        <a:lstStyle/>
        <a:p>
          <a:endParaRPr lang="en-US"/>
        </a:p>
      </dgm:t>
    </dgm:pt>
    <dgm:pt modelId="{CF028DFD-45CE-4214-8CC4-47D6457A32D4}">
      <dgm:prSet/>
      <dgm:spPr/>
      <dgm:t>
        <a:bodyPr/>
        <a:lstStyle/>
        <a:p>
          <a:r>
            <a:rPr lang="en-US"/>
            <a:t>Shareholders (ROI)</a:t>
          </a:r>
        </a:p>
      </dgm:t>
    </dgm:pt>
    <dgm:pt modelId="{70C97A00-5DA1-4F7B-80C3-BF9DFE6F883C}" type="parTrans" cxnId="{84DA47B9-0A68-4062-8391-A206548E1BD4}">
      <dgm:prSet/>
      <dgm:spPr/>
      <dgm:t>
        <a:bodyPr/>
        <a:lstStyle/>
        <a:p>
          <a:endParaRPr lang="en-US"/>
        </a:p>
      </dgm:t>
    </dgm:pt>
    <dgm:pt modelId="{6B0D87D7-3A0A-4FA0-A62A-D565C5562332}" type="sibTrans" cxnId="{84DA47B9-0A68-4062-8391-A206548E1BD4}">
      <dgm:prSet/>
      <dgm:spPr/>
      <dgm:t>
        <a:bodyPr/>
        <a:lstStyle/>
        <a:p>
          <a:endParaRPr lang="en-US"/>
        </a:p>
      </dgm:t>
    </dgm:pt>
    <dgm:pt modelId="{CA1A1D23-F13D-42CA-99B4-E9B1B89D3F6E}">
      <dgm:prSet/>
      <dgm:spPr/>
      <dgm:t>
        <a:bodyPr/>
        <a:lstStyle/>
        <a:p>
          <a:r>
            <a:rPr lang="en-US"/>
            <a:t>Local community</a:t>
          </a:r>
        </a:p>
      </dgm:t>
    </dgm:pt>
    <dgm:pt modelId="{067EF0E6-5091-4603-B132-A1162D2621AC}" type="parTrans" cxnId="{BEA13840-9382-4A47-99C6-E74684797E99}">
      <dgm:prSet/>
      <dgm:spPr/>
      <dgm:t>
        <a:bodyPr/>
        <a:lstStyle/>
        <a:p>
          <a:endParaRPr lang="en-US"/>
        </a:p>
      </dgm:t>
    </dgm:pt>
    <dgm:pt modelId="{D3145BE6-0A31-4DDC-BDD1-2414ECFE82AF}" type="sibTrans" cxnId="{BEA13840-9382-4A47-99C6-E74684797E99}">
      <dgm:prSet/>
      <dgm:spPr/>
      <dgm:t>
        <a:bodyPr/>
        <a:lstStyle/>
        <a:p>
          <a:endParaRPr lang="en-US"/>
        </a:p>
      </dgm:t>
    </dgm:pt>
    <dgm:pt modelId="{5C943E48-5DC8-422B-B7F4-DEFECC91AE53}">
      <dgm:prSet/>
      <dgm:spPr/>
      <dgm:t>
        <a:bodyPr/>
        <a:lstStyle/>
        <a:p>
          <a:r>
            <a:rPr lang="en-US"/>
            <a:t>Government</a:t>
          </a:r>
        </a:p>
      </dgm:t>
    </dgm:pt>
    <dgm:pt modelId="{D7213E38-1739-4237-AFB4-4C2A10C2825D}" type="parTrans" cxnId="{136DCF56-7B58-4E2A-9A6E-BF42DD17C601}">
      <dgm:prSet/>
      <dgm:spPr/>
      <dgm:t>
        <a:bodyPr/>
        <a:lstStyle/>
        <a:p>
          <a:endParaRPr lang="en-US"/>
        </a:p>
      </dgm:t>
    </dgm:pt>
    <dgm:pt modelId="{FB17B4A2-DCA3-4324-A8C8-149EB5C3065A}" type="sibTrans" cxnId="{136DCF56-7B58-4E2A-9A6E-BF42DD17C601}">
      <dgm:prSet/>
      <dgm:spPr/>
      <dgm:t>
        <a:bodyPr/>
        <a:lstStyle/>
        <a:p>
          <a:endParaRPr lang="en-US"/>
        </a:p>
      </dgm:t>
    </dgm:pt>
    <dgm:pt modelId="{BA00DC98-E369-40BF-B6A9-B6C9EE8C21DA}">
      <dgm:prSet/>
      <dgm:spPr/>
      <dgm:t>
        <a:bodyPr/>
        <a:lstStyle/>
        <a:p>
          <a:r>
            <a:rPr lang="en-US"/>
            <a:t>Environment</a:t>
          </a:r>
        </a:p>
      </dgm:t>
    </dgm:pt>
    <dgm:pt modelId="{F71CC272-3256-4DC5-9AF8-BE505B96EB1E}" type="parTrans" cxnId="{67C50F24-EE2F-41F8-BF28-0C7D670BC1C4}">
      <dgm:prSet/>
      <dgm:spPr/>
      <dgm:t>
        <a:bodyPr/>
        <a:lstStyle/>
        <a:p>
          <a:endParaRPr lang="en-US"/>
        </a:p>
      </dgm:t>
    </dgm:pt>
    <dgm:pt modelId="{D2F5B16B-07FC-4090-9EAC-4793FC60916E}" type="sibTrans" cxnId="{67C50F24-EE2F-41F8-BF28-0C7D670BC1C4}">
      <dgm:prSet/>
      <dgm:spPr/>
      <dgm:t>
        <a:bodyPr/>
        <a:lstStyle/>
        <a:p>
          <a:endParaRPr lang="en-US"/>
        </a:p>
      </dgm:t>
    </dgm:pt>
    <dgm:pt modelId="{AEAFBAE3-49A2-4F22-90DD-70A4B65BA70D}">
      <dgm:prSet/>
      <dgm:spPr/>
      <dgm:t>
        <a:bodyPr/>
        <a:lstStyle/>
        <a:p>
          <a:r>
            <a:rPr lang="en-US"/>
            <a:t>Suppliers (paid on time)</a:t>
          </a:r>
        </a:p>
      </dgm:t>
    </dgm:pt>
    <dgm:pt modelId="{30219944-FB60-4249-9B4F-74862EFE15A0}" type="parTrans" cxnId="{CE4932E2-57BE-422F-94F8-1D6058A9F72F}">
      <dgm:prSet/>
      <dgm:spPr/>
      <dgm:t>
        <a:bodyPr/>
        <a:lstStyle/>
        <a:p>
          <a:endParaRPr lang="en-US"/>
        </a:p>
      </dgm:t>
    </dgm:pt>
    <dgm:pt modelId="{56F3A2FA-DFD0-48DF-835E-BE7CF552C0AD}" type="sibTrans" cxnId="{CE4932E2-57BE-422F-94F8-1D6058A9F72F}">
      <dgm:prSet/>
      <dgm:spPr/>
      <dgm:t>
        <a:bodyPr/>
        <a:lstStyle/>
        <a:p>
          <a:endParaRPr lang="en-US"/>
        </a:p>
      </dgm:t>
    </dgm:pt>
    <dgm:pt modelId="{6C70DDD0-24A7-4C11-B556-66FA0DC1CF9F}">
      <dgm:prSet/>
      <dgm:spPr/>
      <dgm:t>
        <a:bodyPr/>
        <a:lstStyle/>
        <a:p>
          <a:r>
            <a:rPr lang="en-US"/>
            <a:t>Competitors</a:t>
          </a:r>
        </a:p>
      </dgm:t>
    </dgm:pt>
    <dgm:pt modelId="{1FA24D0C-8EAE-4C8E-95B6-8BC6AD7E5905}" type="parTrans" cxnId="{72780B49-B0CA-46B6-8ADA-CB4346C0A618}">
      <dgm:prSet/>
      <dgm:spPr/>
      <dgm:t>
        <a:bodyPr/>
        <a:lstStyle/>
        <a:p>
          <a:endParaRPr lang="en-US"/>
        </a:p>
      </dgm:t>
    </dgm:pt>
    <dgm:pt modelId="{239EA048-8D54-46FE-A6FE-4C3A89E2D5DA}" type="sibTrans" cxnId="{72780B49-B0CA-46B6-8ADA-CB4346C0A618}">
      <dgm:prSet/>
      <dgm:spPr/>
      <dgm:t>
        <a:bodyPr/>
        <a:lstStyle/>
        <a:p>
          <a:endParaRPr lang="en-US"/>
        </a:p>
      </dgm:t>
    </dgm:pt>
    <dgm:pt modelId="{E3F7EFEB-85CC-4CE1-96B9-AFBD23D247A6}">
      <dgm:prSet/>
      <dgm:spPr/>
      <dgm:t>
        <a:bodyPr/>
        <a:lstStyle/>
        <a:p>
          <a:r>
            <a:rPr lang="en-US"/>
            <a:t>Trade Unions</a:t>
          </a:r>
          <a:br>
            <a:rPr lang="en-US"/>
          </a:br>
          <a:endParaRPr lang="en-US"/>
        </a:p>
      </dgm:t>
    </dgm:pt>
    <dgm:pt modelId="{AC72494B-6BC7-47E2-AD3F-6C362EDE7F57}" type="parTrans" cxnId="{28C671F8-7428-4F9C-8DA3-4D7F8828CE2A}">
      <dgm:prSet/>
      <dgm:spPr/>
      <dgm:t>
        <a:bodyPr/>
        <a:lstStyle/>
        <a:p>
          <a:endParaRPr lang="en-US"/>
        </a:p>
      </dgm:t>
    </dgm:pt>
    <dgm:pt modelId="{ADBED00A-3267-4D75-AE95-B1295A52A437}" type="sibTrans" cxnId="{28C671F8-7428-4F9C-8DA3-4D7F8828CE2A}">
      <dgm:prSet/>
      <dgm:spPr/>
      <dgm:t>
        <a:bodyPr/>
        <a:lstStyle/>
        <a:p>
          <a:endParaRPr lang="en-US"/>
        </a:p>
      </dgm:t>
    </dgm:pt>
    <dgm:pt modelId="{383780F3-C210-4F3A-8531-0531DF0B905A}" type="pres">
      <dgm:prSet presAssocID="{45DD8C81-1DCE-4A4A-B937-8B19102565F5}" presName="diagram" presStyleCnt="0">
        <dgm:presLayoutVars>
          <dgm:dir/>
          <dgm:resizeHandles val="exact"/>
        </dgm:presLayoutVars>
      </dgm:prSet>
      <dgm:spPr/>
    </dgm:pt>
    <dgm:pt modelId="{34EF3194-8E11-4B35-8488-DADA6D7A1F98}" type="pres">
      <dgm:prSet presAssocID="{441D5BF7-271D-492F-880E-2922BBB01DE2}" presName="node" presStyleLbl="node1" presStyleIdx="0" presStyleCnt="9">
        <dgm:presLayoutVars>
          <dgm:bulletEnabled val="1"/>
        </dgm:presLayoutVars>
      </dgm:prSet>
      <dgm:spPr/>
    </dgm:pt>
    <dgm:pt modelId="{944FB2FA-0422-46D4-BEF8-CD6676BC3661}" type="pres">
      <dgm:prSet presAssocID="{85CECDD0-1731-4961-866E-6A0A2717F30D}" presName="sibTrans" presStyleCnt="0"/>
      <dgm:spPr/>
    </dgm:pt>
    <dgm:pt modelId="{BF3318C4-7A0B-49A8-A1CD-E24F93B8A6AB}" type="pres">
      <dgm:prSet presAssocID="{F449CAE1-8634-4C93-AA40-2D1A63BEDBA4}" presName="node" presStyleLbl="node1" presStyleIdx="1" presStyleCnt="9">
        <dgm:presLayoutVars>
          <dgm:bulletEnabled val="1"/>
        </dgm:presLayoutVars>
      </dgm:prSet>
      <dgm:spPr/>
    </dgm:pt>
    <dgm:pt modelId="{46F1B7A2-2270-41F2-947C-64D57A401F53}" type="pres">
      <dgm:prSet presAssocID="{4D9E2262-AC82-429B-9D77-A39AEF1DD0C3}" presName="sibTrans" presStyleCnt="0"/>
      <dgm:spPr/>
    </dgm:pt>
    <dgm:pt modelId="{54725100-279D-4C3E-B9D2-3A073E56BE81}" type="pres">
      <dgm:prSet presAssocID="{CF028DFD-45CE-4214-8CC4-47D6457A32D4}" presName="node" presStyleLbl="node1" presStyleIdx="2" presStyleCnt="9">
        <dgm:presLayoutVars>
          <dgm:bulletEnabled val="1"/>
        </dgm:presLayoutVars>
      </dgm:prSet>
      <dgm:spPr/>
    </dgm:pt>
    <dgm:pt modelId="{D63DB047-4C04-4548-B95D-8CD6A3D7F669}" type="pres">
      <dgm:prSet presAssocID="{6B0D87D7-3A0A-4FA0-A62A-D565C5562332}" presName="sibTrans" presStyleCnt="0"/>
      <dgm:spPr/>
    </dgm:pt>
    <dgm:pt modelId="{697EEAE6-FF11-4D23-B3E4-22163BC430BB}" type="pres">
      <dgm:prSet presAssocID="{CA1A1D23-F13D-42CA-99B4-E9B1B89D3F6E}" presName="node" presStyleLbl="node1" presStyleIdx="3" presStyleCnt="9">
        <dgm:presLayoutVars>
          <dgm:bulletEnabled val="1"/>
        </dgm:presLayoutVars>
      </dgm:prSet>
      <dgm:spPr/>
    </dgm:pt>
    <dgm:pt modelId="{4DF6305D-280F-476D-8897-7BD9E2EFAB49}" type="pres">
      <dgm:prSet presAssocID="{D3145BE6-0A31-4DDC-BDD1-2414ECFE82AF}" presName="sibTrans" presStyleCnt="0"/>
      <dgm:spPr/>
    </dgm:pt>
    <dgm:pt modelId="{0D4EA088-B245-429E-9552-FF404831A197}" type="pres">
      <dgm:prSet presAssocID="{5C943E48-5DC8-422B-B7F4-DEFECC91AE53}" presName="node" presStyleLbl="node1" presStyleIdx="4" presStyleCnt="9">
        <dgm:presLayoutVars>
          <dgm:bulletEnabled val="1"/>
        </dgm:presLayoutVars>
      </dgm:prSet>
      <dgm:spPr/>
    </dgm:pt>
    <dgm:pt modelId="{E1FABDA8-8672-45C8-9278-861C2F4E6B21}" type="pres">
      <dgm:prSet presAssocID="{FB17B4A2-DCA3-4324-A8C8-149EB5C3065A}" presName="sibTrans" presStyleCnt="0"/>
      <dgm:spPr/>
    </dgm:pt>
    <dgm:pt modelId="{E6223016-2AC8-4C09-8DC8-587A5CABC849}" type="pres">
      <dgm:prSet presAssocID="{BA00DC98-E369-40BF-B6A9-B6C9EE8C21DA}" presName="node" presStyleLbl="node1" presStyleIdx="5" presStyleCnt="9">
        <dgm:presLayoutVars>
          <dgm:bulletEnabled val="1"/>
        </dgm:presLayoutVars>
      </dgm:prSet>
      <dgm:spPr/>
    </dgm:pt>
    <dgm:pt modelId="{FE152B54-590A-4F9D-ACDE-C61D39985E69}" type="pres">
      <dgm:prSet presAssocID="{D2F5B16B-07FC-4090-9EAC-4793FC60916E}" presName="sibTrans" presStyleCnt="0"/>
      <dgm:spPr/>
    </dgm:pt>
    <dgm:pt modelId="{70E941D0-CCA4-469E-A0EC-E0480B13FA8E}" type="pres">
      <dgm:prSet presAssocID="{AEAFBAE3-49A2-4F22-90DD-70A4B65BA70D}" presName="node" presStyleLbl="node1" presStyleIdx="6" presStyleCnt="9">
        <dgm:presLayoutVars>
          <dgm:bulletEnabled val="1"/>
        </dgm:presLayoutVars>
      </dgm:prSet>
      <dgm:spPr/>
    </dgm:pt>
    <dgm:pt modelId="{7E351FCA-5903-4886-AB2C-0F8F08310A8E}" type="pres">
      <dgm:prSet presAssocID="{56F3A2FA-DFD0-48DF-835E-BE7CF552C0AD}" presName="sibTrans" presStyleCnt="0"/>
      <dgm:spPr/>
    </dgm:pt>
    <dgm:pt modelId="{A1118357-C622-4431-AD20-9D3905451273}" type="pres">
      <dgm:prSet presAssocID="{6C70DDD0-24A7-4C11-B556-66FA0DC1CF9F}" presName="node" presStyleLbl="node1" presStyleIdx="7" presStyleCnt="9">
        <dgm:presLayoutVars>
          <dgm:bulletEnabled val="1"/>
        </dgm:presLayoutVars>
      </dgm:prSet>
      <dgm:spPr/>
    </dgm:pt>
    <dgm:pt modelId="{E370E3CF-A902-4E7F-85E8-C62D7C333152}" type="pres">
      <dgm:prSet presAssocID="{239EA048-8D54-46FE-A6FE-4C3A89E2D5DA}" presName="sibTrans" presStyleCnt="0"/>
      <dgm:spPr/>
    </dgm:pt>
    <dgm:pt modelId="{E446807C-6260-498A-BBAB-2DD6255B4F6F}" type="pres">
      <dgm:prSet presAssocID="{E3F7EFEB-85CC-4CE1-96B9-AFBD23D247A6}" presName="node" presStyleLbl="node1" presStyleIdx="8" presStyleCnt="9">
        <dgm:presLayoutVars>
          <dgm:bulletEnabled val="1"/>
        </dgm:presLayoutVars>
      </dgm:prSet>
      <dgm:spPr/>
    </dgm:pt>
  </dgm:ptLst>
  <dgm:cxnLst>
    <dgm:cxn modelId="{88760804-D2B2-45B7-A255-D61E1570F4E2}" srcId="{45DD8C81-1DCE-4A4A-B937-8B19102565F5}" destId="{F449CAE1-8634-4C93-AA40-2D1A63BEDBA4}" srcOrd="1" destOrd="0" parTransId="{DA513FAC-79A2-4411-A061-5B3556E58849}" sibTransId="{4D9E2262-AC82-429B-9D77-A39AEF1DD0C3}"/>
    <dgm:cxn modelId="{4F7F2D1C-3F8E-4BF6-ABF0-45545781A409}" type="presOf" srcId="{E3F7EFEB-85CC-4CE1-96B9-AFBD23D247A6}" destId="{E446807C-6260-498A-BBAB-2DD6255B4F6F}" srcOrd="0" destOrd="0" presId="urn:microsoft.com/office/officeart/2005/8/layout/default"/>
    <dgm:cxn modelId="{67C50F24-EE2F-41F8-BF28-0C7D670BC1C4}" srcId="{45DD8C81-1DCE-4A4A-B937-8B19102565F5}" destId="{BA00DC98-E369-40BF-B6A9-B6C9EE8C21DA}" srcOrd="5" destOrd="0" parTransId="{F71CC272-3256-4DC5-9AF8-BE505B96EB1E}" sibTransId="{D2F5B16B-07FC-4090-9EAC-4793FC60916E}"/>
    <dgm:cxn modelId="{042DD82A-7642-4515-90D0-552D24381222}" type="presOf" srcId="{F449CAE1-8634-4C93-AA40-2D1A63BEDBA4}" destId="{BF3318C4-7A0B-49A8-A1CD-E24F93B8A6AB}" srcOrd="0" destOrd="0" presId="urn:microsoft.com/office/officeart/2005/8/layout/default"/>
    <dgm:cxn modelId="{6496E037-B7C3-48CD-A350-3956D2C2E60B}" type="presOf" srcId="{441D5BF7-271D-492F-880E-2922BBB01DE2}" destId="{34EF3194-8E11-4B35-8488-DADA6D7A1F98}" srcOrd="0" destOrd="0" presId="urn:microsoft.com/office/officeart/2005/8/layout/default"/>
    <dgm:cxn modelId="{A1A4723E-52C1-4645-A547-CD00080B5B2B}" type="presOf" srcId="{45DD8C81-1DCE-4A4A-B937-8B19102565F5}" destId="{383780F3-C210-4F3A-8531-0531DF0B905A}" srcOrd="0" destOrd="0" presId="urn:microsoft.com/office/officeart/2005/8/layout/default"/>
    <dgm:cxn modelId="{BEA13840-9382-4A47-99C6-E74684797E99}" srcId="{45DD8C81-1DCE-4A4A-B937-8B19102565F5}" destId="{CA1A1D23-F13D-42CA-99B4-E9B1B89D3F6E}" srcOrd="3" destOrd="0" parTransId="{067EF0E6-5091-4603-B132-A1162D2621AC}" sibTransId="{D3145BE6-0A31-4DDC-BDD1-2414ECFE82AF}"/>
    <dgm:cxn modelId="{ED277F44-0EB9-4CE9-846F-CAB3C77D08EF}" type="presOf" srcId="{6C70DDD0-24A7-4C11-B556-66FA0DC1CF9F}" destId="{A1118357-C622-4431-AD20-9D3905451273}" srcOrd="0" destOrd="0" presId="urn:microsoft.com/office/officeart/2005/8/layout/default"/>
    <dgm:cxn modelId="{72780B49-B0CA-46B6-8ADA-CB4346C0A618}" srcId="{45DD8C81-1DCE-4A4A-B937-8B19102565F5}" destId="{6C70DDD0-24A7-4C11-B556-66FA0DC1CF9F}" srcOrd="7" destOrd="0" parTransId="{1FA24D0C-8EAE-4C8E-95B6-8BC6AD7E5905}" sibTransId="{239EA048-8D54-46FE-A6FE-4C3A89E2D5DA}"/>
    <dgm:cxn modelId="{03258A71-3285-4A9D-9BAA-0E9895163359}" type="presOf" srcId="{BA00DC98-E369-40BF-B6A9-B6C9EE8C21DA}" destId="{E6223016-2AC8-4C09-8DC8-587A5CABC849}" srcOrd="0" destOrd="0" presId="urn:microsoft.com/office/officeart/2005/8/layout/default"/>
    <dgm:cxn modelId="{C2F3D575-B02F-4808-A209-A9CF87B7C4E1}" srcId="{45DD8C81-1DCE-4A4A-B937-8B19102565F5}" destId="{441D5BF7-271D-492F-880E-2922BBB01DE2}" srcOrd="0" destOrd="0" parTransId="{735D6475-9645-48A2-A261-35DB9A2D7D4F}" sibTransId="{85CECDD0-1731-4961-866E-6A0A2717F30D}"/>
    <dgm:cxn modelId="{136DCF56-7B58-4E2A-9A6E-BF42DD17C601}" srcId="{45DD8C81-1DCE-4A4A-B937-8B19102565F5}" destId="{5C943E48-5DC8-422B-B7F4-DEFECC91AE53}" srcOrd="4" destOrd="0" parTransId="{D7213E38-1739-4237-AFB4-4C2A10C2825D}" sibTransId="{FB17B4A2-DCA3-4324-A8C8-149EB5C3065A}"/>
    <dgm:cxn modelId="{84DA47B9-0A68-4062-8391-A206548E1BD4}" srcId="{45DD8C81-1DCE-4A4A-B937-8B19102565F5}" destId="{CF028DFD-45CE-4214-8CC4-47D6457A32D4}" srcOrd="2" destOrd="0" parTransId="{70C97A00-5DA1-4F7B-80C3-BF9DFE6F883C}" sibTransId="{6B0D87D7-3A0A-4FA0-A62A-D565C5562332}"/>
    <dgm:cxn modelId="{005E7FD1-8670-431A-80D4-CB29BF3EFE02}" type="presOf" srcId="{CF028DFD-45CE-4214-8CC4-47D6457A32D4}" destId="{54725100-279D-4C3E-B9D2-3A073E56BE81}" srcOrd="0" destOrd="0" presId="urn:microsoft.com/office/officeart/2005/8/layout/default"/>
    <dgm:cxn modelId="{B517FEDF-217A-437F-BFCE-3ECFF8F2E445}" type="presOf" srcId="{AEAFBAE3-49A2-4F22-90DD-70A4B65BA70D}" destId="{70E941D0-CCA4-469E-A0EC-E0480B13FA8E}" srcOrd="0" destOrd="0" presId="urn:microsoft.com/office/officeart/2005/8/layout/default"/>
    <dgm:cxn modelId="{0C8E0FE2-8F83-4008-A471-620817379F2D}" type="presOf" srcId="{CA1A1D23-F13D-42CA-99B4-E9B1B89D3F6E}" destId="{697EEAE6-FF11-4D23-B3E4-22163BC430BB}" srcOrd="0" destOrd="0" presId="urn:microsoft.com/office/officeart/2005/8/layout/default"/>
    <dgm:cxn modelId="{CE4932E2-57BE-422F-94F8-1D6058A9F72F}" srcId="{45DD8C81-1DCE-4A4A-B937-8B19102565F5}" destId="{AEAFBAE3-49A2-4F22-90DD-70A4B65BA70D}" srcOrd="6" destOrd="0" parTransId="{30219944-FB60-4249-9B4F-74862EFE15A0}" sibTransId="{56F3A2FA-DFD0-48DF-835E-BE7CF552C0AD}"/>
    <dgm:cxn modelId="{872A08EC-FF1B-43D8-AA86-D2A7AE133B18}" type="presOf" srcId="{5C943E48-5DC8-422B-B7F4-DEFECC91AE53}" destId="{0D4EA088-B245-429E-9552-FF404831A197}" srcOrd="0" destOrd="0" presId="urn:microsoft.com/office/officeart/2005/8/layout/default"/>
    <dgm:cxn modelId="{28C671F8-7428-4F9C-8DA3-4D7F8828CE2A}" srcId="{45DD8C81-1DCE-4A4A-B937-8B19102565F5}" destId="{E3F7EFEB-85CC-4CE1-96B9-AFBD23D247A6}" srcOrd="8" destOrd="0" parTransId="{AC72494B-6BC7-47E2-AD3F-6C362EDE7F57}" sibTransId="{ADBED00A-3267-4D75-AE95-B1295A52A437}"/>
    <dgm:cxn modelId="{5201D901-0A11-4559-9956-5C74669BB1F4}" type="presParOf" srcId="{383780F3-C210-4F3A-8531-0531DF0B905A}" destId="{34EF3194-8E11-4B35-8488-DADA6D7A1F98}" srcOrd="0" destOrd="0" presId="urn:microsoft.com/office/officeart/2005/8/layout/default"/>
    <dgm:cxn modelId="{AC17AFFF-295B-427A-9599-F4D2C1872C0E}" type="presParOf" srcId="{383780F3-C210-4F3A-8531-0531DF0B905A}" destId="{944FB2FA-0422-46D4-BEF8-CD6676BC3661}" srcOrd="1" destOrd="0" presId="urn:microsoft.com/office/officeart/2005/8/layout/default"/>
    <dgm:cxn modelId="{2DF0767B-0CDF-4EEA-AD1F-28510B0E878A}" type="presParOf" srcId="{383780F3-C210-4F3A-8531-0531DF0B905A}" destId="{BF3318C4-7A0B-49A8-A1CD-E24F93B8A6AB}" srcOrd="2" destOrd="0" presId="urn:microsoft.com/office/officeart/2005/8/layout/default"/>
    <dgm:cxn modelId="{43C9E6DE-38D2-4FE1-B4F9-9293609B4950}" type="presParOf" srcId="{383780F3-C210-4F3A-8531-0531DF0B905A}" destId="{46F1B7A2-2270-41F2-947C-64D57A401F53}" srcOrd="3" destOrd="0" presId="urn:microsoft.com/office/officeart/2005/8/layout/default"/>
    <dgm:cxn modelId="{F314090D-C785-4D1B-8962-2B69DA6B84FD}" type="presParOf" srcId="{383780F3-C210-4F3A-8531-0531DF0B905A}" destId="{54725100-279D-4C3E-B9D2-3A073E56BE81}" srcOrd="4" destOrd="0" presId="urn:microsoft.com/office/officeart/2005/8/layout/default"/>
    <dgm:cxn modelId="{BC17FB82-B73E-41A0-8854-4CBC2A37C24A}" type="presParOf" srcId="{383780F3-C210-4F3A-8531-0531DF0B905A}" destId="{D63DB047-4C04-4548-B95D-8CD6A3D7F669}" srcOrd="5" destOrd="0" presId="urn:microsoft.com/office/officeart/2005/8/layout/default"/>
    <dgm:cxn modelId="{1415F8AB-DB0B-43F1-80D3-34D535935364}" type="presParOf" srcId="{383780F3-C210-4F3A-8531-0531DF0B905A}" destId="{697EEAE6-FF11-4D23-B3E4-22163BC430BB}" srcOrd="6" destOrd="0" presId="urn:microsoft.com/office/officeart/2005/8/layout/default"/>
    <dgm:cxn modelId="{3EA3B27D-2139-41FD-902C-F395D541B121}" type="presParOf" srcId="{383780F3-C210-4F3A-8531-0531DF0B905A}" destId="{4DF6305D-280F-476D-8897-7BD9E2EFAB49}" srcOrd="7" destOrd="0" presId="urn:microsoft.com/office/officeart/2005/8/layout/default"/>
    <dgm:cxn modelId="{539A1DB3-FB84-44B2-BF69-B825DA5DADA8}" type="presParOf" srcId="{383780F3-C210-4F3A-8531-0531DF0B905A}" destId="{0D4EA088-B245-429E-9552-FF404831A197}" srcOrd="8" destOrd="0" presId="urn:microsoft.com/office/officeart/2005/8/layout/default"/>
    <dgm:cxn modelId="{CD509D69-95AD-4656-AB28-C2B57D43317E}" type="presParOf" srcId="{383780F3-C210-4F3A-8531-0531DF0B905A}" destId="{E1FABDA8-8672-45C8-9278-861C2F4E6B21}" srcOrd="9" destOrd="0" presId="urn:microsoft.com/office/officeart/2005/8/layout/default"/>
    <dgm:cxn modelId="{0A721956-A95B-41E4-9B72-0D38CA93D1D7}" type="presParOf" srcId="{383780F3-C210-4F3A-8531-0531DF0B905A}" destId="{E6223016-2AC8-4C09-8DC8-587A5CABC849}" srcOrd="10" destOrd="0" presId="urn:microsoft.com/office/officeart/2005/8/layout/default"/>
    <dgm:cxn modelId="{AA31E327-5608-48AC-B574-AE0477DD7128}" type="presParOf" srcId="{383780F3-C210-4F3A-8531-0531DF0B905A}" destId="{FE152B54-590A-4F9D-ACDE-C61D39985E69}" srcOrd="11" destOrd="0" presId="urn:microsoft.com/office/officeart/2005/8/layout/default"/>
    <dgm:cxn modelId="{C853DE75-A0EF-426C-954F-57DC7FE9338A}" type="presParOf" srcId="{383780F3-C210-4F3A-8531-0531DF0B905A}" destId="{70E941D0-CCA4-469E-A0EC-E0480B13FA8E}" srcOrd="12" destOrd="0" presId="urn:microsoft.com/office/officeart/2005/8/layout/default"/>
    <dgm:cxn modelId="{F77B4A16-1A0E-4EB8-8828-76D4BD421CC6}" type="presParOf" srcId="{383780F3-C210-4F3A-8531-0531DF0B905A}" destId="{7E351FCA-5903-4886-AB2C-0F8F08310A8E}" srcOrd="13" destOrd="0" presId="urn:microsoft.com/office/officeart/2005/8/layout/default"/>
    <dgm:cxn modelId="{E4A9246D-FBB0-4357-8A24-62280B7F8E08}" type="presParOf" srcId="{383780F3-C210-4F3A-8531-0531DF0B905A}" destId="{A1118357-C622-4431-AD20-9D3905451273}" srcOrd="14" destOrd="0" presId="urn:microsoft.com/office/officeart/2005/8/layout/default"/>
    <dgm:cxn modelId="{8B0609B1-9D0E-4CA4-ABF2-BD2B457E45C1}" type="presParOf" srcId="{383780F3-C210-4F3A-8531-0531DF0B905A}" destId="{E370E3CF-A902-4E7F-85E8-C62D7C333152}" srcOrd="15" destOrd="0" presId="urn:microsoft.com/office/officeart/2005/8/layout/default"/>
    <dgm:cxn modelId="{EEB4C977-05D6-4A2B-B3CC-A02A2D0CC1AA}" type="presParOf" srcId="{383780F3-C210-4F3A-8531-0531DF0B905A}" destId="{E446807C-6260-498A-BBAB-2DD6255B4F6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9FF361B-9660-46BD-B6F5-6B7DAB76BEA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6DE9729-E51D-4296-ADED-B05F96A2B188}">
      <dgm:prSet/>
      <dgm:spPr/>
      <dgm:t>
        <a:bodyPr/>
        <a:lstStyle/>
        <a:p>
          <a:r>
            <a:rPr lang="en-US"/>
            <a:t>These play a pivotal role in business practices and an fair working environment</a:t>
          </a:r>
        </a:p>
      </dgm:t>
    </dgm:pt>
    <dgm:pt modelId="{521E05B0-7563-424A-8C34-26E2CDDA6B4F}" type="parTrans" cxnId="{89F12B0A-CF6D-410B-9AFB-025C35176C1E}">
      <dgm:prSet/>
      <dgm:spPr/>
      <dgm:t>
        <a:bodyPr/>
        <a:lstStyle/>
        <a:p>
          <a:endParaRPr lang="en-US"/>
        </a:p>
      </dgm:t>
    </dgm:pt>
    <dgm:pt modelId="{E981D744-558A-42E5-976E-53834551E183}" type="sibTrans" cxnId="{89F12B0A-CF6D-410B-9AFB-025C35176C1E}">
      <dgm:prSet/>
      <dgm:spPr/>
      <dgm:t>
        <a:bodyPr/>
        <a:lstStyle/>
        <a:p>
          <a:endParaRPr lang="en-US"/>
        </a:p>
      </dgm:t>
    </dgm:pt>
    <dgm:pt modelId="{8C900D04-25B4-41DA-99D0-B636D511E73B}">
      <dgm:prSet/>
      <dgm:spPr/>
      <dgm:t>
        <a:bodyPr/>
        <a:lstStyle/>
        <a:p>
          <a:r>
            <a:rPr lang="en-US"/>
            <a:t>Justice: people are treated impartially</a:t>
          </a:r>
        </a:p>
      </dgm:t>
    </dgm:pt>
    <dgm:pt modelId="{DAB05349-C535-42C4-BAFB-615F64F9B621}" type="parTrans" cxnId="{10BC8551-09FE-4083-AD45-0923F022F127}">
      <dgm:prSet/>
      <dgm:spPr/>
      <dgm:t>
        <a:bodyPr/>
        <a:lstStyle/>
        <a:p>
          <a:endParaRPr lang="en-US"/>
        </a:p>
      </dgm:t>
    </dgm:pt>
    <dgm:pt modelId="{B67359FC-6D89-492A-A5FC-510DC71B6FE3}" type="sibTrans" cxnId="{10BC8551-09FE-4083-AD45-0923F022F127}">
      <dgm:prSet/>
      <dgm:spPr/>
      <dgm:t>
        <a:bodyPr/>
        <a:lstStyle/>
        <a:p>
          <a:endParaRPr lang="en-US"/>
        </a:p>
      </dgm:t>
    </dgm:pt>
    <dgm:pt modelId="{2682FC56-7D54-40FD-9F6C-0947945716D9}">
      <dgm:prSet/>
      <dgm:spPr/>
      <dgm:t>
        <a:bodyPr/>
        <a:lstStyle/>
        <a:p>
          <a:r>
            <a:rPr lang="en-US"/>
            <a:t>Equality: same opportunities</a:t>
          </a:r>
        </a:p>
      </dgm:t>
    </dgm:pt>
    <dgm:pt modelId="{F8A3F971-B173-4B44-BE32-B5D00C48F49A}" type="parTrans" cxnId="{B6AF3629-D2E7-4D3E-B147-0430449CA2A8}">
      <dgm:prSet/>
      <dgm:spPr/>
      <dgm:t>
        <a:bodyPr/>
        <a:lstStyle/>
        <a:p>
          <a:endParaRPr lang="en-US"/>
        </a:p>
      </dgm:t>
    </dgm:pt>
    <dgm:pt modelId="{B70A9F4E-AECD-44DF-A9E1-6073499517E1}" type="sibTrans" cxnId="{B6AF3629-D2E7-4D3E-B147-0430449CA2A8}">
      <dgm:prSet/>
      <dgm:spPr/>
      <dgm:t>
        <a:bodyPr/>
        <a:lstStyle/>
        <a:p>
          <a:endParaRPr lang="en-US"/>
        </a:p>
      </dgm:t>
    </dgm:pt>
    <dgm:pt modelId="{F2FCF597-4B69-49A1-BC1F-D4F2CF67F93F}">
      <dgm:prSet/>
      <dgm:spPr/>
      <dgm:t>
        <a:bodyPr/>
        <a:lstStyle/>
        <a:p>
          <a:r>
            <a:rPr lang="en-US"/>
            <a:t>Equity: one step further than equality: addressing individual needs</a:t>
          </a:r>
        </a:p>
      </dgm:t>
    </dgm:pt>
    <dgm:pt modelId="{6D62968F-152B-4362-8D9B-C2D75B554F4C}" type="parTrans" cxnId="{B4AD5753-4324-42F6-AAD8-03215442E05C}">
      <dgm:prSet/>
      <dgm:spPr/>
      <dgm:t>
        <a:bodyPr/>
        <a:lstStyle/>
        <a:p>
          <a:endParaRPr lang="en-US"/>
        </a:p>
      </dgm:t>
    </dgm:pt>
    <dgm:pt modelId="{C0E95181-B541-40E2-AFE3-CF399C287D45}" type="sibTrans" cxnId="{B4AD5753-4324-42F6-AAD8-03215442E05C}">
      <dgm:prSet/>
      <dgm:spPr/>
      <dgm:t>
        <a:bodyPr/>
        <a:lstStyle/>
        <a:p>
          <a:endParaRPr lang="en-US"/>
        </a:p>
      </dgm:t>
    </dgm:pt>
    <dgm:pt modelId="{379F4D56-41E8-4341-93E0-DBBD5CCC2DF9}" type="pres">
      <dgm:prSet presAssocID="{99FF361B-9660-46BD-B6F5-6B7DAB76BEAF}" presName="linear" presStyleCnt="0">
        <dgm:presLayoutVars>
          <dgm:animLvl val="lvl"/>
          <dgm:resizeHandles val="exact"/>
        </dgm:presLayoutVars>
      </dgm:prSet>
      <dgm:spPr/>
    </dgm:pt>
    <dgm:pt modelId="{5A552ADB-D236-43B7-AEAB-3B692BD575A8}" type="pres">
      <dgm:prSet presAssocID="{56DE9729-E51D-4296-ADED-B05F96A2B188}" presName="parentText" presStyleLbl="node1" presStyleIdx="0" presStyleCnt="4">
        <dgm:presLayoutVars>
          <dgm:chMax val="0"/>
          <dgm:bulletEnabled val="1"/>
        </dgm:presLayoutVars>
      </dgm:prSet>
      <dgm:spPr/>
    </dgm:pt>
    <dgm:pt modelId="{17C36905-5639-4009-A842-02DD40A5F406}" type="pres">
      <dgm:prSet presAssocID="{E981D744-558A-42E5-976E-53834551E183}" presName="spacer" presStyleCnt="0"/>
      <dgm:spPr/>
    </dgm:pt>
    <dgm:pt modelId="{8DB693DD-AB33-4596-A916-3247C4ABBBC0}" type="pres">
      <dgm:prSet presAssocID="{8C900D04-25B4-41DA-99D0-B636D511E73B}" presName="parentText" presStyleLbl="node1" presStyleIdx="1" presStyleCnt="4">
        <dgm:presLayoutVars>
          <dgm:chMax val="0"/>
          <dgm:bulletEnabled val="1"/>
        </dgm:presLayoutVars>
      </dgm:prSet>
      <dgm:spPr/>
    </dgm:pt>
    <dgm:pt modelId="{0F6902ED-161F-482B-9799-C23E970FE49F}" type="pres">
      <dgm:prSet presAssocID="{B67359FC-6D89-492A-A5FC-510DC71B6FE3}" presName="spacer" presStyleCnt="0"/>
      <dgm:spPr/>
    </dgm:pt>
    <dgm:pt modelId="{BDB89E75-2AE5-4489-8F7F-7306B83272B1}" type="pres">
      <dgm:prSet presAssocID="{2682FC56-7D54-40FD-9F6C-0947945716D9}" presName="parentText" presStyleLbl="node1" presStyleIdx="2" presStyleCnt="4">
        <dgm:presLayoutVars>
          <dgm:chMax val="0"/>
          <dgm:bulletEnabled val="1"/>
        </dgm:presLayoutVars>
      </dgm:prSet>
      <dgm:spPr/>
    </dgm:pt>
    <dgm:pt modelId="{346649B6-391A-4AC5-81C4-5BB4B14EA74F}" type="pres">
      <dgm:prSet presAssocID="{B70A9F4E-AECD-44DF-A9E1-6073499517E1}" presName="spacer" presStyleCnt="0"/>
      <dgm:spPr/>
    </dgm:pt>
    <dgm:pt modelId="{84D1DFFF-BF83-4A2D-ACF9-60C101B5A0FE}" type="pres">
      <dgm:prSet presAssocID="{F2FCF597-4B69-49A1-BC1F-D4F2CF67F93F}" presName="parentText" presStyleLbl="node1" presStyleIdx="3" presStyleCnt="4">
        <dgm:presLayoutVars>
          <dgm:chMax val="0"/>
          <dgm:bulletEnabled val="1"/>
        </dgm:presLayoutVars>
      </dgm:prSet>
      <dgm:spPr/>
    </dgm:pt>
  </dgm:ptLst>
  <dgm:cxnLst>
    <dgm:cxn modelId="{89F12B0A-CF6D-410B-9AFB-025C35176C1E}" srcId="{99FF361B-9660-46BD-B6F5-6B7DAB76BEAF}" destId="{56DE9729-E51D-4296-ADED-B05F96A2B188}" srcOrd="0" destOrd="0" parTransId="{521E05B0-7563-424A-8C34-26E2CDDA6B4F}" sibTransId="{E981D744-558A-42E5-976E-53834551E183}"/>
    <dgm:cxn modelId="{B6AF3629-D2E7-4D3E-B147-0430449CA2A8}" srcId="{99FF361B-9660-46BD-B6F5-6B7DAB76BEAF}" destId="{2682FC56-7D54-40FD-9F6C-0947945716D9}" srcOrd="2" destOrd="0" parTransId="{F8A3F971-B173-4B44-BE32-B5D00C48F49A}" sibTransId="{B70A9F4E-AECD-44DF-A9E1-6073499517E1}"/>
    <dgm:cxn modelId="{81407129-E802-4BEA-AC81-DEC33E344997}" type="presOf" srcId="{99FF361B-9660-46BD-B6F5-6B7DAB76BEAF}" destId="{379F4D56-41E8-4341-93E0-DBBD5CCC2DF9}" srcOrd="0" destOrd="0" presId="urn:microsoft.com/office/officeart/2005/8/layout/vList2"/>
    <dgm:cxn modelId="{10BC8551-09FE-4083-AD45-0923F022F127}" srcId="{99FF361B-9660-46BD-B6F5-6B7DAB76BEAF}" destId="{8C900D04-25B4-41DA-99D0-B636D511E73B}" srcOrd="1" destOrd="0" parTransId="{DAB05349-C535-42C4-BAFB-615F64F9B621}" sibTransId="{B67359FC-6D89-492A-A5FC-510DC71B6FE3}"/>
    <dgm:cxn modelId="{B4AD5753-4324-42F6-AAD8-03215442E05C}" srcId="{99FF361B-9660-46BD-B6F5-6B7DAB76BEAF}" destId="{F2FCF597-4B69-49A1-BC1F-D4F2CF67F93F}" srcOrd="3" destOrd="0" parTransId="{6D62968F-152B-4362-8D9B-C2D75B554F4C}" sibTransId="{C0E95181-B541-40E2-AFE3-CF399C287D45}"/>
    <dgm:cxn modelId="{73D2748C-6676-4224-8543-E5E560867164}" type="presOf" srcId="{8C900D04-25B4-41DA-99D0-B636D511E73B}" destId="{8DB693DD-AB33-4596-A916-3247C4ABBBC0}" srcOrd="0" destOrd="0" presId="urn:microsoft.com/office/officeart/2005/8/layout/vList2"/>
    <dgm:cxn modelId="{67E047A3-0FEC-46A0-9F5D-CBAC21EE2C17}" type="presOf" srcId="{56DE9729-E51D-4296-ADED-B05F96A2B188}" destId="{5A552ADB-D236-43B7-AEAB-3B692BD575A8}" srcOrd="0" destOrd="0" presId="urn:microsoft.com/office/officeart/2005/8/layout/vList2"/>
    <dgm:cxn modelId="{C37D18D5-B411-4270-ADE2-3BE571E7D398}" type="presOf" srcId="{F2FCF597-4B69-49A1-BC1F-D4F2CF67F93F}" destId="{84D1DFFF-BF83-4A2D-ACF9-60C101B5A0FE}" srcOrd="0" destOrd="0" presId="urn:microsoft.com/office/officeart/2005/8/layout/vList2"/>
    <dgm:cxn modelId="{5FAFA1E4-A6E4-4F9C-8C61-CBD42560733B}" type="presOf" srcId="{2682FC56-7D54-40FD-9F6C-0947945716D9}" destId="{BDB89E75-2AE5-4489-8F7F-7306B83272B1}" srcOrd="0" destOrd="0" presId="urn:microsoft.com/office/officeart/2005/8/layout/vList2"/>
    <dgm:cxn modelId="{A4271322-D0E0-42B5-A7EC-E33BF2C80AB9}" type="presParOf" srcId="{379F4D56-41E8-4341-93E0-DBBD5CCC2DF9}" destId="{5A552ADB-D236-43B7-AEAB-3B692BD575A8}" srcOrd="0" destOrd="0" presId="urn:microsoft.com/office/officeart/2005/8/layout/vList2"/>
    <dgm:cxn modelId="{8B5D5596-CDBB-486C-8C8C-1B6BE53DB8A4}" type="presParOf" srcId="{379F4D56-41E8-4341-93E0-DBBD5CCC2DF9}" destId="{17C36905-5639-4009-A842-02DD40A5F406}" srcOrd="1" destOrd="0" presId="urn:microsoft.com/office/officeart/2005/8/layout/vList2"/>
    <dgm:cxn modelId="{102B18C0-76B0-4DB1-9FD7-CB77378BE80C}" type="presParOf" srcId="{379F4D56-41E8-4341-93E0-DBBD5CCC2DF9}" destId="{8DB693DD-AB33-4596-A916-3247C4ABBBC0}" srcOrd="2" destOrd="0" presId="urn:microsoft.com/office/officeart/2005/8/layout/vList2"/>
    <dgm:cxn modelId="{479A8E7A-C789-4AFD-BC50-EA62C42B88E2}" type="presParOf" srcId="{379F4D56-41E8-4341-93E0-DBBD5CCC2DF9}" destId="{0F6902ED-161F-482B-9799-C23E970FE49F}" srcOrd="3" destOrd="0" presId="urn:microsoft.com/office/officeart/2005/8/layout/vList2"/>
    <dgm:cxn modelId="{1297D598-22BC-4AC7-BC1D-F2AF06CF9072}" type="presParOf" srcId="{379F4D56-41E8-4341-93E0-DBBD5CCC2DF9}" destId="{BDB89E75-2AE5-4489-8F7F-7306B83272B1}" srcOrd="4" destOrd="0" presId="urn:microsoft.com/office/officeart/2005/8/layout/vList2"/>
    <dgm:cxn modelId="{48411F13-81FD-4020-B639-A1B0C61A16BC}" type="presParOf" srcId="{379F4D56-41E8-4341-93E0-DBBD5CCC2DF9}" destId="{346649B6-391A-4AC5-81C4-5BB4B14EA74F}" srcOrd="5" destOrd="0" presId="urn:microsoft.com/office/officeart/2005/8/layout/vList2"/>
    <dgm:cxn modelId="{D5001B48-1EC0-4A45-84F2-C985F96E7337}" type="presParOf" srcId="{379F4D56-41E8-4341-93E0-DBBD5CCC2DF9}" destId="{84D1DFFF-BF83-4A2D-ACF9-60C101B5A0F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02EAF1-E2C0-45EE-B8DB-FA0269D1761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92F3A71-B5B1-4B26-9D0E-CE6F257B776C}">
      <dgm:prSet/>
      <dgm:spPr/>
      <dgm:t>
        <a:bodyPr/>
        <a:lstStyle/>
        <a:p>
          <a:r>
            <a:rPr lang="en-US"/>
            <a:t>To what extent to employees perceive fairness?</a:t>
          </a:r>
        </a:p>
      </dgm:t>
    </dgm:pt>
    <dgm:pt modelId="{D8FA620C-A80D-4ED4-AC69-D45770B28ACD}" type="parTrans" cxnId="{C9F3C285-0E3B-415F-9788-AC5C32E6D9D8}">
      <dgm:prSet/>
      <dgm:spPr/>
      <dgm:t>
        <a:bodyPr/>
        <a:lstStyle/>
        <a:p>
          <a:endParaRPr lang="en-US"/>
        </a:p>
      </dgm:t>
    </dgm:pt>
    <dgm:pt modelId="{9C9E4F37-5CA0-400F-8F9E-C0E82525ECF6}" type="sibTrans" cxnId="{C9F3C285-0E3B-415F-9788-AC5C32E6D9D8}">
      <dgm:prSet/>
      <dgm:spPr/>
      <dgm:t>
        <a:bodyPr/>
        <a:lstStyle/>
        <a:p>
          <a:endParaRPr lang="en-US"/>
        </a:p>
      </dgm:t>
    </dgm:pt>
    <dgm:pt modelId="{3A2317FA-D50D-4644-9E52-5E6D12D666D7}">
      <dgm:prSet/>
      <dgm:spPr/>
      <dgm:t>
        <a:bodyPr/>
        <a:lstStyle/>
        <a:p>
          <a:r>
            <a:rPr lang="en-US"/>
            <a:t>Fairness of outcomes?</a:t>
          </a:r>
        </a:p>
      </dgm:t>
    </dgm:pt>
    <dgm:pt modelId="{C4FCF6C6-074A-48DF-B006-5B5227ED24D5}" type="parTrans" cxnId="{236BEBF7-879F-4C6A-836D-C5544A19C62F}">
      <dgm:prSet/>
      <dgm:spPr/>
      <dgm:t>
        <a:bodyPr/>
        <a:lstStyle/>
        <a:p>
          <a:endParaRPr lang="en-US"/>
        </a:p>
      </dgm:t>
    </dgm:pt>
    <dgm:pt modelId="{825D3F87-45C2-4F71-86C6-7B7E2191D366}" type="sibTrans" cxnId="{236BEBF7-879F-4C6A-836D-C5544A19C62F}">
      <dgm:prSet/>
      <dgm:spPr/>
      <dgm:t>
        <a:bodyPr/>
        <a:lstStyle/>
        <a:p>
          <a:endParaRPr lang="en-US"/>
        </a:p>
      </dgm:t>
    </dgm:pt>
    <dgm:pt modelId="{3B0308F7-585C-447E-A7B2-C96DBBE46199}">
      <dgm:prSet/>
      <dgm:spPr/>
      <dgm:t>
        <a:bodyPr/>
        <a:lstStyle/>
        <a:p>
          <a:r>
            <a:rPr lang="en-US"/>
            <a:t>Process?</a:t>
          </a:r>
        </a:p>
      </dgm:t>
    </dgm:pt>
    <dgm:pt modelId="{993EA4FE-FBA8-4CDF-8808-ABB0F7701EAC}" type="parTrans" cxnId="{BC6B58ED-201F-4EC0-806C-E0B9EF4A6B2D}">
      <dgm:prSet/>
      <dgm:spPr/>
      <dgm:t>
        <a:bodyPr/>
        <a:lstStyle/>
        <a:p>
          <a:endParaRPr lang="en-US"/>
        </a:p>
      </dgm:t>
    </dgm:pt>
    <dgm:pt modelId="{34DF6BAF-479F-4A45-90C7-57D8CD2EDFD8}" type="sibTrans" cxnId="{BC6B58ED-201F-4EC0-806C-E0B9EF4A6B2D}">
      <dgm:prSet/>
      <dgm:spPr/>
      <dgm:t>
        <a:bodyPr/>
        <a:lstStyle/>
        <a:p>
          <a:endParaRPr lang="en-US"/>
        </a:p>
      </dgm:t>
    </dgm:pt>
    <dgm:pt modelId="{86CC15E0-8BC6-4142-BA84-65F2477F8BF3}">
      <dgm:prSet/>
      <dgm:spPr/>
      <dgm:t>
        <a:bodyPr/>
        <a:lstStyle/>
        <a:p>
          <a:r>
            <a:rPr lang="en-US"/>
            <a:t>Treatment</a:t>
          </a:r>
        </a:p>
      </dgm:t>
    </dgm:pt>
    <dgm:pt modelId="{9BCCFAE7-F103-4068-9419-556C1716DCCB}" type="parTrans" cxnId="{4FB12870-2DC6-417D-8DD7-B9BB0E9B4ADA}">
      <dgm:prSet/>
      <dgm:spPr/>
      <dgm:t>
        <a:bodyPr/>
        <a:lstStyle/>
        <a:p>
          <a:endParaRPr lang="en-US"/>
        </a:p>
      </dgm:t>
    </dgm:pt>
    <dgm:pt modelId="{4EE854A3-FE63-45F2-9F1B-53527E15458C}" type="sibTrans" cxnId="{4FB12870-2DC6-417D-8DD7-B9BB0E9B4ADA}">
      <dgm:prSet/>
      <dgm:spPr/>
      <dgm:t>
        <a:bodyPr/>
        <a:lstStyle/>
        <a:p>
          <a:endParaRPr lang="en-US"/>
        </a:p>
      </dgm:t>
    </dgm:pt>
    <dgm:pt modelId="{5839DFD8-CDAE-40EA-A24B-BA94AEEA8094}">
      <dgm:prSet/>
      <dgm:spPr/>
      <dgm:t>
        <a:bodyPr/>
        <a:lstStyle/>
        <a:p>
          <a:r>
            <a:rPr lang="en-US"/>
            <a:t>Organisational justice is the cornerstone of HRM (and leadership)</a:t>
          </a:r>
        </a:p>
      </dgm:t>
    </dgm:pt>
    <dgm:pt modelId="{8CDC492F-6F85-498C-9DB1-E112B5F6C40D}" type="parTrans" cxnId="{179F1B07-D2F1-4DA6-9A07-639B886A89E8}">
      <dgm:prSet/>
      <dgm:spPr/>
      <dgm:t>
        <a:bodyPr/>
        <a:lstStyle/>
        <a:p>
          <a:endParaRPr lang="en-US"/>
        </a:p>
      </dgm:t>
    </dgm:pt>
    <dgm:pt modelId="{C46B3BB6-F83E-4261-A17B-E8D4C7E994C2}" type="sibTrans" cxnId="{179F1B07-D2F1-4DA6-9A07-639B886A89E8}">
      <dgm:prSet/>
      <dgm:spPr/>
      <dgm:t>
        <a:bodyPr/>
        <a:lstStyle/>
        <a:p>
          <a:endParaRPr lang="en-US"/>
        </a:p>
      </dgm:t>
    </dgm:pt>
    <dgm:pt modelId="{8630E042-1287-48FF-86DB-D9BD815775B1}" type="pres">
      <dgm:prSet presAssocID="{DF02EAF1-E2C0-45EE-B8DB-FA0269D17613}" presName="linear" presStyleCnt="0">
        <dgm:presLayoutVars>
          <dgm:animLvl val="lvl"/>
          <dgm:resizeHandles val="exact"/>
        </dgm:presLayoutVars>
      </dgm:prSet>
      <dgm:spPr/>
    </dgm:pt>
    <dgm:pt modelId="{7B877D00-E6BC-46D6-A7C2-B5A9F50D3DBD}" type="pres">
      <dgm:prSet presAssocID="{092F3A71-B5B1-4B26-9D0E-CE6F257B776C}" presName="parentText" presStyleLbl="node1" presStyleIdx="0" presStyleCnt="5">
        <dgm:presLayoutVars>
          <dgm:chMax val="0"/>
          <dgm:bulletEnabled val="1"/>
        </dgm:presLayoutVars>
      </dgm:prSet>
      <dgm:spPr/>
    </dgm:pt>
    <dgm:pt modelId="{1438AB63-65EC-4868-8C41-30296A78D55A}" type="pres">
      <dgm:prSet presAssocID="{9C9E4F37-5CA0-400F-8F9E-C0E82525ECF6}" presName="spacer" presStyleCnt="0"/>
      <dgm:spPr/>
    </dgm:pt>
    <dgm:pt modelId="{6D675A9A-4F2F-448C-84D0-337D2CC18A05}" type="pres">
      <dgm:prSet presAssocID="{3A2317FA-D50D-4644-9E52-5E6D12D666D7}" presName="parentText" presStyleLbl="node1" presStyleIdx="1" presStyleCnt="5">
        <dgm:presLayoutVars>
          <dgm:chMax val="0"/>
          <dgm:bulletEnabled val="1"/>
        </dgm:presLayoutVars>
      </dgm:prSet>
      <dgm:spPr/>
    </dgm:pt>
    <dgm:pt modelId="{2CDF946A-0871-48E1-A34B-CAB35D928726}" type="pres">
      <dgm:prSet presAssocID="{825D3F87-45C2-4F71-86C6-7B7E2191D366}" presName="spacer" presStyleCnt="0"/>
      <dgm:spPr/>
    </dgm:pt>
    <dgm:pt modelId="{9851EB88-83D3-4C48-BE48-6D3CA181EB1F}" type="pres">
      <dgm:prSet presAssocID="{3B0308F7-585C-447E-A7B2-C96DBBE46199}" presName="parentText" presStyleLbl="node1" presStyleIdx="2" presStyleCnt="5">
        <dgm:presLayoutVars>
          <dgm:chMax val="0"/>
          <dgm:bulletEnabled val="1"/>
        </dgm:presLayoutVars>
      </dgm:prSet>
      <dgm:spPr/>
    </dgm:pt>
    <dgm:pt modelId="{4231CD94-A620-4A8C-BD12-4392DC6FC219}" type="pres">
      <dgm:prSet presAssocID="{34DF6BAF-479F-4A45-90C7-57D8CD2EDFD8}" presName="spacer" presStyleCnt="0"/>
      <dgm:spPr/>
    </dgm:pt>
    <dgm:pt modelId="{2AF03D3B-9F02-41D5-97DE-1027920D94A1}" type="pres">
      <dgm:prSet presAssocID="{86CC15E0-8BC6-4142-BA84-65F2477F8BF3}" presName="parentText" presStyleLbl="node1" presStyleIdx="3" presStyleCnt="5">
        <dgm:presLayoutVars>
          <dgm:chMax val="0"/>
          <dgm:bulletEnabled val="1"/>
        </dgm:presLayoutVars>
      </dgm:prSet>
      <dgm:spPr/>
    </dgm:pt>
    <dgm:pt modelId="{ECFF7DC9-F346-4650-82D2-2EDD8BA5D382}" type="pres">
      <dgm:prSet presAssocID="{4EE854A3-FE63-45F2-9F1B-53527E15458C}" presName="spacer" presStyleCnt="0"/>
      <dgm:spPr/>
    </dgm:pt>
    <dgm:pt modelId="{D3403BE9-DE1B-400B-B828-2EC0D1FB1754}" type="pres">
      <dgm:prSet presAssocID="{5839DFD8-CDAE-40EA-A24B-BA94AEEA8094}" presName="parentText" presStyleLbl="node1" presStyleIdx="4" presStyleCnt="5">
        <dgm:presLayoutVars>
          <dgm:chMax val="0"/>
          <dgm:bulletEnabled val="1"/>
        </dgm:presLayoutVars>
      </dgm:prSet>
      <dgm:spPr/>
    </dgm:pt>
  </dgm:ptLst>
  <dgm:cxnLst>
    <dgm:cxn modelId="{57DD6F02-7709-4FDC-A3A4-233D22F9A0CC}" type="presOf" srcId="{DF02EAF1-E2C0-45EE-B8DB-FA0269D17613}" destId="{8630E042-1287-48FF-86DB-D9BD815775B1}" srcOrd="0" destOrd="0" presId="urn:microsoft.com/office/officeart/2005/8/layout/vList2"/>
    <dgm:cxn modelId="{179F1B07-D2F1-4DA6-9A07-639B886A89E8}" srcId="{DF02EAF1-E2C0-45EE-B8DB-FA0269D17613}" destId="{5839DFD8-CDAE-40EA-A24B-BA94AEEA8094}" srcOrd="4" destOrd="0" parTransId="{8CDC492F-6F85-498C-9DB1-E112B5F6C40D}" sibTransId="{C46B3BB6-F83E-4261-A17B-E8D4C7E994C2}"/>
    <dgm:cxn modelId="{0A22DD66-0AD5-48B8-9254-98468460B463}" type="presOf" srcId="{092F3A71-B5B1-4B26-9D0E-CE6F257B776C}" destId="{7B877D00-E6BC-46D6-A7C2-B5A9F50D3DBD}" srcOrd="0" destOrd="0" presId="urn:microsoft.com/office/officeart/2005/8/layout/vList2"/>
    <dgm:cxn modelId="{79EC5C4C-853C-43A4-A734-906B5C7B0AB5}" type="presOf" srcId="{86CC15E0-8BC6-4142-BA84-65F2477F8BF3}" destId="{2AF03D3B-9F02-41D5-97DE-1027920D94A1}" srcOrd="0" destOrd="0" presId="urn:microsoft.com/office/officeart/2005/8/layout/vList2"/>
    <dgm:cxn modelId="{4FB12870-2DC6-417D-8DD7-B9BB0E9B4ADA}" srcId="{DF02EAF1-E2C0-45EE-B8DB-FA0269D17613}" destId="{86CC15E0-8BC6-4142-BA84-65F2477F8BF3}" srcOrd="3" destOrd="0" parTransId="{9BCCFAE7-F103-4068-9419-556C1716DCCB}" sibTransId="{4EE854A3-FE63-45F2-9F1B-53527E15458C}"/>
    <dgm:cxn modelId="{C9F3C285-0E3B-415F-9788-AC5C32E6D9D8}" srcId="{DF02EAF1-E2C0-45EE-B8DB-FA0269D17613}" destId="{092F3A71-B5B1-4B26-9D0E-CE6F257B776C}" srcOrd="0" destOrd="0" parTransId="{D8FA620C-A80D-4ED4-AC69-D45770B28ACD}" sibTransId="{9C9E4F37-5CA0-400F-8F9E-C0E82525ECF6}"/>
    <dgm:cxn modelId="{AEC878C6-9246-4B01-B789-C96341B1F1DA}" type="presOf" srcId="{5839DFD8-CDAE-40EA-A24B-BA94AEEA8094}" destId="{D3403BE9-DE1B-400B-B828-2EC0D1FB1754}" srcOrd="0" destOrd="0" presId="urn:microsoft.com/office/officeart/2005/8/layout/vList2"/>
    <dgm:cxn modelId="{502465E8-C164-48A7-86CE-A31FE2E31787}" type="presOf" srcId="{3B0308F7-585C-447E-A7B2-C96DBBE46199}" destId="{9851EB88-83D3-4C48-BE48-6D3CA181EB1F}" srcOrd="0" destOrd="0" presId="urn:microsoft.com/office/officeart/2005/8/layout/vList2"/>
    <dgm:cxn modelId="{BC6B58ED-201F-4EC0-806C-E0B9EF4A6B2D}" srcId="{DF02EAF1-E2C0-45EE-B8DB-FA0269D17613}" destId="{3B0308F7-585C-447E-A7B2-C96DBBE46199}" srcOrd="2" destOrd="0" parTransId="{993EA4FE-FBA8-4CDF-8808-ABB0F7701EAC}" sibTransId="{34DF6BAF-479F-4A45-90C7-57D8CD2EDFD8}"/>
    <dgm:cxn modelId="{236BEBF7-879F-4C6A-836D-C5544A19C62F}" srcId="{DF02EAF1-E2C0-45EE-B8DB-FA0269D17613}" destId="{3A2317FA-D50D-4644-9E52-5E6D12D666D7}" srcOrd="1" destOrd="0" parTransId="{C4FCF6C6-074A-48DF-B006-5B5227ED24D5}" sibTransId="{825D3F87-45C2-4F71-86C6-7B7E2191D366}"/>
    <dgm:cxn modelId="{FF5D01FD-FB70-4386-AEDA-BC3DAB7ADB7F}" type="presOf" srcId="{3A2317FA-D50D-4644-9E52-5E6D12D666D7}" destId="{6D675A9A-4F2F-448C-84D0-337D2CC18A05}" srcOrd="0" destOrd="0" presId="urn:microsoft.com/office/officeart/2005/8/layout/vList2"/>
    <dgm:cxn modelId="{A03C1670-21C2-4174-B6C3-DCFD31E95246}" type="presParOf" srcId="{8630E042-1287-48FF-86DB-D9BD815775B1}" destId="{7B877D00-E6BC-46D6-A7C2-B5A9F50D3DBD}" srcOrd="0" destOrd="0" presId="urn:microsoft.com/office/officeart/2005/8/layout/vList2"/>
    <dgm:cxn modelId="{639D82E9-AE4C-4605-ADDB-36164C56BFCB}" type="presParOf" srcId="{8630E042-1287-48FF-86DB-D9BD815775B1}" destId="{1438AB63-65EC-4868-8C41-30296A78D55A}" srcOrd="1" destOrd="0" presId="urn:microsoft.com/office/officeart/2005/8/layout/vList2"/>
    <dgm:cxn modelId="{2B659B95-0945-4767-B89C-A172B8825262}" type="presParOf" srcId="{8630E042-1287-48FF-86DB-D9BD815775B1}" destId="{6D675A9A-4F2F-448C-84D0-337D2CC18A05}" srcOrd="2" destOrd="0" presId="urn:microsoft.com/office/officeart/2005/8/layout/vList2"/>
    <dgm:cxn modelId="{11C2D17B-E667-47E5-8F6B-CE32AF8A05F9}" type="presParOf" srcId="{8630E042-1287-48FF-86DB-D9BD815775B1}" destId="{2CDF946A-0871-48E1-A34B-CAB35D928726}" srcOrd="3" destOrd="0" presId="urn:microsoft.com/office/officeart/2005/8/layout/vList2"/>
    <dgm:cxn modelId="{A40CD03F-C385-47D7-B7CE-7CA020F7FB7C}" type="presParOf" srcId="{8630E042-1287-48FF-86DB-D9BD815775B1}" destId="{9851EB88-83D3-4C48-BE48-6D3CA181EB1F}" srcOrd="4" destOrd="0" presId="urn:microsoft.com/office/officeart/2005/8/layout/vList2"/>
    <dgm:cxn modelId="{24C5E489-19AB-4F76-A724-A4E163629E89}" type="presParOf" srcId="{8630E042-1287-48FF-86DB-D9BD815775B1}" destId="{4231CD94-A620-4A8C-BD12-4392DC6FC219}" srcOrd="5" destOrd="0" presId="urn:microsoft.com/office/officeart/2005/8/layout/vList2"/>
    <dgm:cxn modelId="{1A8D806A-5FBF-4A46-B307-17410F0641EE}" type="presParOf" srcId="{8630E042-1287-48FF-86DB-D9BD815775B1}" destId="{2AF03D3B-9F02-41D5-97DE-1027920D94A1}" srcOrd="6" destOrd="0" presId="urn:microsoft.com/office/officeart/2005/8/layout/vList2"/>
    <dgm:cxn modelId="{00226D7B-101C-400F-B21B-3C6B9713EA56}" type="presParOf" srcId="{8630E042-1287-48FF-86DB-D9BD815775B1}" destId="{ECFF7DC9-F346-4650-82D2-2EDD8BA5D382}" srcOrd="7" destOrd="0" presId="urn:microsoft.com/office/officeart/2005/8/layout/vList2"/>
    <dgm:cxn modelId="{9BF75BCB-A6E8-4CB2-9CEE-D16FF1E5BA70}" type="presParOf" srcId="{8630E042-1287-48FF-86DB-D9BD815775B1}" destId="{D3403BE9-DE1B-400B-B828-2EC0D1FB17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86D216E-6453-467C-827B-BAC7609B842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0E14F1A-EC3B-4434-9EA5-BAD45C50DD89}">
      <dgm:prSet/>
      <dgm:spPr/>
      <dgm:t>
        <a:bodyPr/>
        <a:lstStyle/>
        <a:p>
          <a:r>
            <a:rPr lang="en-US"/>
            <a:t>Age</a:t>
          </a:r>
        </a:p>
      </dgm:t>
    </dgm:pt>
    <dgm:pt modelId="{A9871CBA-4E29-43F8-A543-385D8EFF91E2}" type="parTrans" cxnId="{D2887331-7AE4-45E1-B534-A81DA3BFF644}">
      <dgm:prSet/>
      <dgm:spPr/>
      <dgm:t>
        <a:bodyPr/>
        <a:lstStyle/>
        <a:p>
          <a:endParaRPr lang="en-US"/>
        </a:p>
      </dgm:t>
    </dgm:pt>
    <dgm:pt modelId="{849C8841-44E1-4D39-ABAA-BEC7D2436CAC}" type="sibTrans" cxnId="{D2887331-7AE4-45E1-B534-A81DA3BFF644}">
      <dgm:prSet/>
      <dgm:spPr/>
      <dgm:t>
        <a:bodyPr/>
        <a:lstStyle/>
        <a:p>
          <a:endParaRPr lang="en-US"/>
        </a:p>
      </dgm:t>
    </dgm:pt>
    <dgm:pt modelId="{55858B65-3B91-4E13-BE0F-335B5250D985}">
      <dgm:prSet/>
      <dgm:spPr/>
      <dgm:t>
        <a:bodyPr/>
        <a:lstStyle/>
        <a:p>
          <a:r>
            <a:rPr lang="en-US"/>
            <a:t>Sex</a:t>
          </a:r>
        </a:p>
      </dgm:t>
    </dgm:pt>
    <dgm:pt modelId="{68036922-D38D-468D-944B-5EE9D88059F5}" type="parTrans" cxnId="{E78E4B13-8473-4BAC-B291-6149F962F22D}">
      <dgm:prSet/>
      <dgm:spPr/>
      <dgm:t>
        <a:bodyPr/>
        <a:lstStyle/>
        <a:p>
          <a:endParaRPr lang="en-US"/>
        </a:p>
      </dgm:t>
    </dgm:pt>
    <dgm:pt modelId="{F08530FF-512E-4163-8335-B893C4185226}" type="sibTrans" cxnId="{E78E4B13-8473-4BAC-B291-6149F962F22D}">
      <dgm:prSet/>
      <dgm:spPr/>
      <dgm:t>
        <a:bodyPr/>
        <a:lstStyle/>
        <a:p>
          <a:endParaRPr lang="en-US"/>
        </a:p>
      </dgm:t>
    </dgm:pt>
    <dgm:pt modelId="{43DAFDF0-63CE-40DD-BB50-ACE657836163}">
      <dgm:prSet/>
      <dgm:spPr/>
      <dgm:t>
        <a:bodyPr/>
        <a:lstStyle/>
        <a:p>
          <a:r>
            <a:rPr lang="en-US"/>
            <a:t>Disability</a:t>
          </a:r>
        </a:p>
      </dgm:t>
    </dgm:pt>
    <dgm:pt modelId="{B81FEF74-1C95-49BF-A655-9934B32D605D}" type="parTrans" cxnId="{E075EC6C-DC72-4B34-BE3B-CF21BF6F7D16}">
      <dgm:prSet/>
      <dgm:spPr/>
      <dgm:t>
        <a:bodyPr/>
        <a:lstStyle/>
        <a:p>
          <a:endParaRPr lang="en-US"/>
        </a:p>
      </dgm:t>
    </dgm:pt>
    <dgm:pt modelId="{FDA75548-56FC-4061-961F-E2A74EA2A188}" type="sibTrans" cxnId="{E075EC6C-DC72-4B34-BE3B-CF21BF6F7D16}">
      <dgm:prSet/>
      <dgm:spPr/>
      <dgm:t>
        <a:bodyPr/>
        <a:lstStyle/>
        <a:p>
          <a:endParaRPr lang="en-US"/>
        </a:p>
      </dgm:t>
    </dgm:pt>
    <dgm:pt modelId="{203430BA-CEE2-4773-92B5-5994D4ACF062}">
      <dgm:prSet/>
      <dgm:spPr/>
      <dgm:t>
        <a:bodyPr/>
        <a:lstStyle/>
        <a:p>
          <a:r>
            <a:rPr lang="en-US"/>
            <a:t>Gender reassignment</a:t>
          </a:r>
        </a:p>
      </dgm:t>
    </dgm:pt>
    <dgm:pt modelId="{B2761012-38A2-4CE1-9670-76753C0CC835}" type="parTrans" cxnId="{01F97709-9433-4612-B985-E6B7C4FA5B2D}">
      <dgm:prSet/>
      <dgm:spPr/>
      <dgm:t>
        <a:bodyPr/>
        <a:lstStyle/>
        <a:p>
          <a:endParaRPr lang="en-US"/>
        </a:p>
      </dgm:t>
    </dgm:pt>
    <dgm:pt modelId="{92028643-783B-412A-B029-6E41DBA0C1AD}" type="sibTrans" cxnId="{01F97709-9433-4612-B985-E6B7C4FA5B2D}">
      <dgm:prSet/>
      <dgm:spPr/>
      <dgm:t>
        <a:bodyPr/>
        <a:lstStyle/>
        <a:p>
          <a:endParaRPr lang="en-US"/>
        </a:p>
      </dgm:t>
    </dgm:pt>
    <dgm:pt modelId="{5C0418AF-AEEA-4118-B67F-FF7CDC0DF631}">
      <dgm:prSet/>
      <dgm:spPr/>
      <dgm:t>
        <a:bodyPr/>
        <a:lstStyle/>
        <a:p>
          <a:r>
            <a:rPr lang="en-US"/>
            <a:t>Marriage/civil partnership</a:t>
          </a:r>
        </a:p>
      </dgm:t>
    </dgm:pt>
    <dgm:pt modelId="{7235C433-3A32-4998-AD5C-0578A7A1D926}" type="parTrans" cxnId="{FBBBE38A-5612-4D54-9B43-A6A6AEB9D8DE}">
      <dgm:prSet/>
      <dgm:spPr/>
      <dgm:t>
        <a:bodyPr/>
        <a:lstStyle/>
        <a:p>
          <a:endParaRPr lang="en-US"/>
        </a:p>
      </dgm:t>
    </dgm:pt>
    <dgm:pt modelId="{10D0EBAE-65D2-4176-9140-3F20C06CDF83}" type="sibTrans" cxnId="{FBBBE38A-5612-4D54-9B43-A6A6AEB9D8DE}">
      <dgm:prSet/>
      <dgm:spPr/>
      <dgm:t>
        <a:bodyPr/>
        <a:lstStyle/>
        <a:p>
          <a:endParaRPr lang="en-US"/>
        </a:p>
      </dgm:t>
    </dgm:pt>
    <dgm:pt modelId="{390DE1F1-5AA2-4300-A016-331E3AB2EC9A}">
      <dgm:prSet/>
      <dgm:spPr/>
      <dgm:t>
        <a:bodyPr/>
        <a:lstStyle/>
        <a:p>
          <a:r>
            <a:rPr lang="en-US"/>
            <a:t>Pregnancy/maternity</a:t>
          </a:r>
        </a:p>
      </dgm:t>
    </dgm:pt>
    <dgm:pt modelId="{01DBEA84-8E97-49B2-82B4-156087704FF9}" type="parTrans" cxnId="{C74F7900-D62D-424F-9622-7D62E63241A7}">
      <dgm:prSet/>
      <dgm:spPr/>
      <dgm:t>
        <a:bodyPr/>
        <a:lstStyle/>
        <a:p>
          <a:endParaRPr lang="en-US"/>
        </a:p>
      </dgm:t>
    </dgm:pt>
    <dgm:pt modelId="{B4A0953C-AF3C-4D0A-B24C-732519C2C796}" type="sibTrans" cxnId="{C74F7900-D62D-424F-9622-7D62E63241A7}">
      <dgm:prSet/>
      <dgm:spPr/>
      <dgm:t>
        <a:bodyPr/>
        <a:lstStyle/>
        <a:p>
          <a:endParaRPr lang="en-US"/>
        </a:p>
      </dgm:t>
    </dgm:pt>
    <dgm:pt modelId="{6FE0CD4E-8E5E-4F6D-BFCB-CC1AE67D0DB4}">
      <dgm:prSet/>
      <dgm:spPr/>
      <dgm:t>
        <a:bodyPr/>
        <a:lstStyle/>
        <a:p>
          <a:r>
            <a:rPr lang="en-US"/>
            <a:t>Race</a:t>
          </a:r>
        </a:p>
      </dgm:t>
    </dgm:pt>
    <dgm:pt modelId="{8484AA2C-BC87-43F0-AF8A-1665890061D5}" type="parTrans" cxnId="{2593B79A-EAC0-4888-8EC6-03C1D7F9E65F}">
      <dgm:prSet/>
      <dgm:spPr/>
      <dgm:t>
        <a:bodyPr/>
        <a:lstStyle/>
        <a:p>
          <a:endParaRPr lang="en-US"/>
        </a:p>
      </dgm:t>
    </dgm:pt>
    <dgm:pt modelId="{4329FAE7-2D5E-4C4D-B417-7DDC378AA3C9}" type="sibTrans" cxnId="{2593B79A-EAC0-4888-8EC6-03C1D7F9E65F}">
      <dgm:prSet/>
      <dgm:spPr/>
      <dgm:t>
        <a:bodyPr/>
        <a:lstStyle/>
        <a:p>
          <a:endParaRPr lang="en-US"/>
        </a:p>
      </dgm:t>
    </dgm:pt>
    <dgm:pt modelId="{E5797C56-9762-4AFE-9D5E-2E79A523AE2F}">
      <dgm:prSet/>
      <dgm:spPr/>
      <dgm:t>
        <a:bodyPr/>
        <a:lstStyle/>
        <a:p>
          <a:r>
            <a:rPr lang="en-US"/>
            <a:t>Religion or belief </a:t>
          </a:r>
        </a:p>
      </dgm:t>
    </dgm:pt>
    <dgm:pt modelId="{DADABC47-8B51-4989-9AFA-7B8D687C9D88}" type="parTrans" cxnId="{A30110F7-A905-40D3-98A8-2B83FBDAB342}">
      <dgm:prSet/>
      <dgm:spPr/>
      <dgm:t>
        <a:bodyPr/>
        <a:lstStyle/>
        <a:p>
          <a:endParaRPr lang="en-US"/>
        </a:p>
      </dgm:t>
    </dgm:pt>
    <dgm:pt modelId="{62F4961E-4E7A-4187-9361-8ADF6611757F}" type="sibTrans" cxnId="{A30110F7-A905-40D3-98A8-2B83FBDAB342}">
      <dgm:prSet/>
      <dgm:spPr/>
      <dgm:t>
        <a:bodyPr/>
        <a:lstStyle/>
        <a:p>
          <a:endParaRPr lang="en-US"/>
        </a:p>
      </dgm:t>
    </dgm:pt>
    <dgm:pt modelId="{978EA1D4-CB81-47A5-AAD8-F159CA434689}">
      <dgm:prSet/>
      <dgm:spPr/>
      <dgm:t>
        <a:bodyPr/>
        <a:lstStyle/>
        <a:p>
          <a:r>
            <a:rPr lang="en-US"/>
            <a:t>Sexual orientation</a:t>
          </a:r>
        </a:p>
      </dgm:t>
    </dgm:pt>
    <dgm:pt modelId="{38CF7D6E-9C41-4B86-8B64-D54604730533}" type="parTrans" cxnId="{33C0F40D-6F3F-41B0-B8F0-DDC872F45D44}">
      <dgm:prSet/>
      <dgm:spPr/>
      <dgm:t>
        <a:bodyPr/>
        <a:lstStyle/>
        <a:p>
          <a:endParaRPr lang="en-US"/>
        </a:p>
      </dgm:t>
    </dgm:pt>
    <dgm:pt modelId="{FBD3C214-1F86-4E74-83D6-959A9AC927FC}" type="sibTrans" cxnId="{33C0F40D-6F3F-41B0-B8F0-DDC872F45D44}">
      <dgm:prSet/>
      <dgm:spPr/>
      <dgm:t>
        <a:bodyPr/>
        <a:lstStyle/>
        <a:p>
          <a:endParaRPr lang="en-US"/>
        </a:p>
      </dgm:t>
    </dgm:pt>
    <dgm:pt modelId="{5CD3CB86-896F-42B9-9B5A-72E16101B41B}" type="pres">
      <dgm:prSet presAssocID="{586D216E-6453-467C-827B-BAC7609B842F}" presName="vert0" presStyleCnt="0">
        <dgm:presLayoutVars>
          <dgm:dir/>
          <dgm:animOne val="branch"/>
          <dgm:animLvl val="lvl"/>
        </dgm:presLayoutVars>
      </dgm:prSet>
      <dgm:spPr/>
    </dgm:pt>
    <dgm:pt modelId="{11A5CCFF-2602-4F1D-8992-5356A6AA9353}" type="pres">
      <dgm:prSet presAssocID="{50E14F1A-EC3B-4434-9EA5-BAD45C50DD89}" presName="thickLine" presStyleLbl="alignNode1" presStyleIdx="0" presStyleCnt="9"/>
      <dgm:spPr/>
    </dgm:pt>
    <dgm:pt modelId="{A059EFDB-00BE-4CDC-B569-57BF1D8E146F}" type="pres">
      <dgm:prSet presAssocID="{50E14F1A-EC3B-4434-9EA5-BAD45C50DD89}" presName="horz1" presStyleCnt="0"/>
      <dgm:spPr/>
    </dgm:pt>
    <dgm:pt modelId="{30AFC7B3-D039-4052-B10D-437FEA2333D4}" type="pres">
      <dgm:prSet presAssocID="{50E14F1A-EC3B-4434-9EA5-BAD45C50DD89}" presName="tx1" presStyleLbl="revTx" presStyleIdx="0" presStyleCnt="9"/>
      <dgm:spPr/>
    </dgm:pt>
    <dgm:pt modelId="{9D7F5E66-E373-45A3-B701-D2C13D48E5E9}" type="pres">
      <dgm:prSet presAssocID="{50E14F1A-EC3B-4434-9EA5-BAD45C50DD89}" presName="vert1" presStyleCnt="0"/>
      <dgm:spPr/>
    </dgm:pt>
    <dgm:pt modelId="{CD30D240-B38C-49B3-A52A-FFA72D86FCB9}" type="pres">
      <dgm:prSet presAssocID="{55858B65-3B91-4E13-BE0F-335B5250D985}" presName="thickLine" presStyleLbl="alignNode1" presStyleIdx="1" presStyleCnt="9"/>
      <dgm:spPr/>
    </dgm:pt>
    <dgm:pt modelId="{9198FF0B-A465-46F9-BEB7-3D04A07179DA}" type="pres">
      <dgm:prSet presAssocID="{55858B65-3B91-4E13-BE0F-335B5250D985}" presName="horz1" presStyleCnt="0"/>
      <dgm:spPr/>
    </dgm:pt>
    <dgm:pt modelId="{6C9302BB-1D63-4B4E-A468-58FAB5BFC100}" type="pres">
      <dgm:prSet presAssocID="{55858B65-3B91-4E13-BE0F-335B5250D985}" presName="tx1" presStyleLbl="revTx" presStyleIdx="1" presStyleCnt="9"/>
      <dgm:spPr/>
    </dgm:pt>
    <dgm:pt modelId="{2107164E-3789-4DF9-B142-E0A792FAD185}" type="pres">
      <dgm:prSet presAssocID="{55858B65-3B91-4E13-BE0F-335B5250D985}" presName="vert1" presStyleCnt="0"/>
      <dgm:spPr/>
    </dgm:pt>
    <dgm:pt modelId="{129A442D-1601-49CB-A64D-FC85843CB115}" type="pres">
      <dgm:prSet presAssocID="{43DAFDF0-63CE-40DD-BB50-ACE657836163}" presName="thickLine" presStyleLbl="alignNode1" presStyleIdx="2" presStyleCnt="9"/>
      <dgm:spPr/>
    </dgm:pt>
    <dgm:pt modelId="{8F00E88A-6DE4-4A29-832A-75449C263A6A}" type="pres">
      <dgm:prSet presAssocID="{43DAFDF0-63CE-40DD-BB50-ACE657836163}" presName="horz1" presStyleCnt="0"/>
      <dgm:spPr/>
    </dgm:pt>
    <dgm:pt modelId="{58B96F00-C9DD-441C-BE1F-BB3472555257}" type="pres">
      <dgm:prSet presAssocID="{43DAFDF0-63CE-40DD-BB50-ACE657836163}" presName="tx1" presStyleLbl="revTx" presStyleIdx="2" presStyleCnt="9"/>
      <dgm:spPr/>
    </dgm:pt>
    <dgm:pt modelId="{0B77065A-24B6-47A3-960D-D5218BB7CFC0}" type="pres">
      <dgm:prSet presAssocID="{43DAFDF0-63CE-40DD-BB50-ACE657836163}" presName="vert1" presStyleCnt="0"/>
      <dgm:spPr/>
    </dgm:pt>
    <dgm:pt modelId="{2E87BD92-40E9-4C3D-BCB1-946385130CD6}" type="pres">
      <dgm:prSet presAssocID="{203430BA-CEE2-4773-92B5-5994D4ACF062}" presName="thickLine" presStyleLbl="alignNode1" presStyleIdx="3" presStyleCnt="9"/>
      <dgm:spPr/>
    </dgm:pt>
    <dgm:pt modelId="{BF6793FD-8A52-4917-A943-36EEAE2FFAC5}" type="pres">
      <dgm:prSet presAssocID="{203430BA-CEE2-4773-92B5-5994D4ACF062}" presName="horz1" presStyleCnt="0"/>
      <dgm:spPr/>
    </dgm:pt>
    <dgm:pt modelId="{3EDB7469-17C8-4B67-8A47-2B48B7974443}" type="pres">
      <dgm:prSet presAssocID="{203430BA-CEE2-4773-92B5-5994D4ACF062}" presName="tx1" presStyleLbl="revTx" presStyleIdx="3" presStyleCnt="9"/>
      <dgm:spPr/>
    </dgm:pt>
    <dgm:pt modelId="{A1A0A6EB-9D2A-4163-9BD7-E39CDBF7BC8A}" type="pres">
      <dgm:prSet presAssocID="{203430BA-CEE2-4773-92B5-5994D4ACF062}" presName="vert1" presStyleCnt="0"/>
      <dgm:spPr/>
    </dgm:pt>
    <dgm:pt modelId="{0AE54693-CAC9-42D4-A715-D3CF041741C4}" type="pres">
      <dgm:prSet presAssocID="{5C0418AF-AEEA-4118-B67F-FF7CDC0DF631}" presName="thickLine" presStyleLbl="alignNode1" presStyleIdx="4" presStyleCnt="9"/>
      <dgm:spPr/>
    </dgm:pt>
    <dgm:pt modelId="{5D98C91D-B98B-4856-ACA1-42CFB04A8E30}" type="pres">
      <dgm:prSet presAssocID="{5C0418AF-AEEA-4118-B67F-FF7CDC0DF631}" presName="horz1" presStyleCnt="0"/>
      <dgm:spPr/>
    </dgm:pt>
    <dgm:pt modelId="{2B21741F-365B-4B7B-BD9E-A9DD5FA23B09}" type="pres">
      <dgm:prSet presAssocID="{5C0418AF-AEEA-4118-B67F-FF7CDC0DF631}" presName="tx1" presStyleLbl="revTx" presStyleIdx="4" presStyleCnt="9"/>
      <dgm:spPr/>
    </dgm:pt>
    <dgm:pt modelId="{2376D09C-3A34-46E4-B98A-9FC318D86C3C}" type="pres">
      <dgm:prSet presAssocID="{5C0418AF-AEEA-4118-B67F-FF7CDC0DF631}" presName="vert1" presStyleCnt="0"/>
      <dgm:spPr/>
    </dgm:pt>
    <dgm:pt modelId="{623BB719-521C-430E-8017-F9E3FCD2056E}" type="pres">
      <dgm:prSet presAssocID="{390DE1F1-5AA2-4300-A016-331E3AB2EC9A}" presName="thickLine" presStyleLbl="alignNode1" presStyleIdx="5" presStyleCnt="9"/>
      <dgm:spPr/>
    </dgm:pt>
    <dgm:pt modelId="{F12364A2-9CC5-4B10-8047-1E0B75ED34A5}" type="pres">
      <dgm:prSet presAssocID="{390DE1F1-5AA2-4300-A016-331E3AB2EC9A}" presName="horz1" presStyleCnt="0"/>
      <dgm:spPr/>
    </dgm:pt>
    <dgm:pt modelId="{8712E50E-4D15-48AC-B939-705B35659056}" type="pres">
      <dgm:prSet presAssocID="{390DE1F1-5AA2-4300-A016-331E3AB2EC9A}" presName="tx1" presStyleLbl="revTx" presStyleIdx="5" presStyleCnt="9"/>
      <dgm:spPr/>
    </dgm:pt>
    <dgm:pt modelId="{81F983B6-77A6-4B94-9F7F-C6AEF582A5C7}" type="pres">
      <dgm:prSet presAssocID="{390DE1F1-5AA2-4300-A016-331E3AB2EC9A}" presName="vert1" presStyleCnt="0"/>
      <dgm:spPr/>
    </dgm:pt>
    <dgm:pt modelId="{2897BACF-1D49-4F4C-908F-7B33860761E2}" type="pres">
      <dgm:prSet presAssocID="{6FE0CD4E-8E5E-4F6D-BFCB-CC1AE67D0DB4}" presName="thickLine" presStyleLbl="alignNode1" presStyleIdx="6" presStyleCnt="9"/>
      <dgm:spPr/>
    </dgm:pt>
    <dgm:pt modelId="{86C9CCEC-8AF7-4DD7-8C6E-F1A2F0BC111D}" type="pres">
      <dgm:prSet presAssocID="{6FE0CD4E-8E5E-4F6D-BFCB-CC1AE67D0DB4}" presName="horz1" presStyleCnt="0"/>
      <dgm:spPr/>
    </dgm:pt>
    <dgm:pt modelId="{A94FE7BA-831C-4FEB-8216-B00EFD7934A2}" type="pres">
      <dgm:prSet presAssocID="{6FE0CD4E-8E5E-4F6D-BFCB-CC1AE67D0DB4}" presName="tx1" presStyleLbl="revTx" presStyleIdx="6" presStyleCnt="9"/>
      <dgm:spPr/>
    </dgm:pt>
    <dgm:pt modelId="{E5DB2D2B-260D-4748-BA75-B282EF8B644B}" type="pres">
      <dgm:prSet presAssocID="{6FE0CD4E-8E5E-4F6D-BFCB-CC1AE67D0DB4}" presName="vert1" presStyleCnt="0"/>
      <dgm:spPr/>
    </dgm:pt>
    <dgm:pt modelId="{12241516-0AE2-43B8-9F07-1370D2BB6F73}" type="pres">
      <dgm:prSet presAssocID="{E5797C56-9762-4AFE-9D5E-2E79A523AE2F}" presName="thickLine" presStyleLbl="alignNode1" presStyleIdx="7" presStyleCnt="9"/>
      <dgm:spPr/>
    </dgm:pt>
    <dgm:pt modelId="{9AB056C3-2C1C-4ACD-8F83-E59CF822EB1E}" type="pres">
      <dgm:prSet presAssocID="{E5797C56-9762-4AFE-9D5E-2E79A523AE2F}" presName="horz1" presStyleCnt="0"/>
      <dgm:spPr/>
    </dgm:pt>
    <dgm:pt modelId="{5CB7579B-AD5B-4CDD-99BF-CF2D1E2CFA56}" type="pres">
      <dgm:prSet presAssocID="{E5797C56-9762-4AFE-9D5E-2E79A523AE2F}" presName="tx1" presStyleLbl="revTx" presStyleIdx="7" presStyleCnt="9"/>
      <dgm:spPr/>
    </dgm:pt>
    <dgm:pt modelId="{B904EA07-8789-45D1-BB2D-94FEEBD5080B}" type="pres">
      <dgm:prSet presAssocID="{E5797C56-9762-4AFE-9D5E-2E79A523AE2F}" presName="vert1" presStyleCnt="0"/>
      <dgm:spPr/>
    </dgm:pt>
    <dgm:pt modelId="{3A612F1F-62E4-422E-9613-7A0B2DF60146}" type="pres">
      <dgm:prSet presAssocID="{978EA1D4-CB81-47A5-AAD8-F159CA434689}" presName="thickLine" presStyleLbl="alignNode1" presStyleIdx="8" presStyleCnt="9"/>
      <dgm:spPr/>
    </dgm:pt>
    <dgm:pt modelId="{D01AAEC6-5F0C-44A4-89C9-F6BE0C03E417}" type="pres">
      <dgm:prSet presAssocID="{978EA1D4-CB81-47A5-AAD8-F159CA434689}" presName="horz1" presStyleCnt="0"/>
      <dgm:spPr/>
    </dgm:pt>
    <dgm:pt modelId="{3EA3BBD0-2B10-420C-9C9E-8FF23CF67C1A}" type="pres">
      <dgm:prSet presAssocID="{978EA1D4-CB81-47A5-AAD8-F159CA434689}" presName="tx1" presStyleLbl="revTx" presStyleIdx="8" presStyleCnt="9"/>
      <dgm:spPr/>
    </dgm:pt>
    <dgm:pt modelId="{52504683-AE41-4B3A-B120-ADBAFBA6C8B3}" type="pres">
      <dgm:prSet presAssocID="{978EA1D4-CB81-47A5-AAD8-F159CA434689}" presName="vert1" presStyleCnt="0"/>
      <dgm:spPr/>
    </dgm:pt>
  </dgm:ptLst>
  <dgm:cxnLst>
    <dgm:cxn modelId="{C74F7900-D62D-424F-9622-7D62E63241A7}" srcId="{586D216E-6453-467C-827B-BAC7609B842F}" destId="{390DE1F1-5AA2-4300-A016-331E3AB2EC9A}" srcOrd="5" destOrd="0" parTransId="{01DBEA84-8E97-49B2-82B4-156087704FF9}" sibTransId="{B4A0953C-AF3C-4D0A-B24C-732519C2C796}"/>
    <dgm:cxn modelId="{01F97709-9433-4612-B985-E6B7C4FA5B2D}" srcId="{586D216E-6453-467C-827B-BAC7609B842F}" destId="{203430BA-CEE2-4773-92B5-5994D4ACF062}" srcOrd="3" destOrd="0" parTransId="{B2761012-38A2-4CE1-9670-76753C0CC835}" sibTransId="{92028643-783B-412A-B029-6E41DBA0C1AD}"/>
    <dgm:cxn modelId="{33C0F40D-6F3F-41B0-B8F0-DDC872F45D44}" srcId="{586D216E-6453-467C-827B-BAC7609B842F}" destId="{978EA1D4-CB81-47A5-AAD8-F159CA434689}" srcOrd="8" destOrd="0" parTransId="{38CF7D6E-9C41-4B86-8B64-D54604730533}" sibTransId="{FBD3C214-1F86-4E74-83D6-959A9AC927FC}"/>
    <dgm:cxn modelId="{E78E4B13-8473-4BAC-B291-6149F962F22D}" srcId="{586D216E-6453-467C-827B-BAC7609B842F}" destId="{55858B65-3B91-4E13-BE0F-335B5250D985}" srcOrd="1" destOrd="0" parTransId="{68036922-D38D-468D-944B-5EE9D88059F5}" sibTransId="{F08530FF-512E-4163-8335-B893C4185226}"/>
    <dgm:cxn modelId="{E4889025-0AA0-4ED3-B656-751F01240CFB}" type="presOf" srcId="{978EA1D4-CB81-47A5-AAD8-F159CA434689}" destId="{3EA3BBD0-2B10-420C-9C9E-8FF23CF67C1A}" srcOrd="0" destOrd="0" presId="urn:microsoft.com/office/officeart/2008/layout/LinedList"/>
    <dgm:cxn modelId="{CCE1B12A-165A-43C8-95AA-EAD55198A1E4}" type="presOf" srcId="{50E14F1A-EC3B-4434-9EA5-BAD45C50DD89}" destId="{30AFC7B3-D039-4052-B10D-437FEA2333D4}" srcOrd="0" destOrd="0" presId="urn:microsoft.com/office/officeart/2008/layout/LinedList"/>
    <dgm:cxn modelId="{D2887331-7AE4-45E1-B534-A81DA3BFF644}" srcId="{586D216E-6453-467C-827B-BAC7609B842F}" destId="{50E14F1A-EC3B-4434-9EA5-BAD45C50DD89}" srcOrd="0" destOrd="0" parTransId="{A9871CBA-4E29-43F8-A543-385D8EFF91E2}" sibTransId="{849C8841-44E1-4D39-ABAA-BEC7D2436CAC}"/>
    <dgm:cxn modelId="{D09E1F3B-2BEE-414B-945C-8886F555229A}" type="presOf" srcId="{6FE0CD4E-8E5E-4F6D-BFCB-CC1AE67D0DB4}" destId="{A94FE7BA-831C-4FEB-8216-B00EFD7934A2}" srcOrd="0" destOrd="0" presId="urn:microsoft.com/office/officeart/2008/layout/LinedList"/>
    <dgm:cxn modelId="{0CA3065B-0C5B-4EF6-A9AB-3706DF85D4F2}" type="presOf" srcId="{55858B65-3B91-4E13-BE0F-335B5250D985}" destId="{6C9302BB-1D63-4B4E-A468-58FAB5BFC100}" srcOrd="0" destOrd="0" presId="urn:microsoft.com/office/officeart/2008/layout/LinedList"/>
    <dgm:cxn modelId="{3F573F42-2039-4C6A-B280-31F8A6115970}" type="presOf" srcId="{586D216E-6453-467C-827B-BAC7609B842F}" destId="{5CD3CB86-896F-42B9-9B5A-72E16101B41B}" srcOrd="0" destOrd="0" presId="urn:microsoft.com/office/officeart/2008/layout/LinedList"/>
    <dgm:cxn modelId="{776F8E69-4F9C-4433-A6A2-533998C950A4}" type="presOf" srcId="{390DE1F1-5AA2-4300-A016-331E3AB2EC9A}" destId="{8712E50E-4D15-48AC-B939-705B35659056}" srcOrd="0" destOrd="0" presId="urn:microsoft.com/office/officeart/2008/layout/LinedList"/>
    <dgm:cxn modelId="{E075EC6C-DC72-4B34-BE3B-CF21BF6F7D16}" srcId="{586D216E-6453-467C-827B-BAC7609B842F}" destId="{43DAFDF0-63CE-40DD-BB50-ACE657836163}" srcOrd="2" destOrd="0" parTransId="{B81FEF74-1C95-49BF-A655-9934B32D605D}" sibTransId="{FDA75548-56FC-4061-961F-E2A74EA2A188}"/>
    <dgm:cxn modelId="{0B30F680-DA17-4A22-B6CB-20E2E9E122E1}" type="presOf" srcId="{43DAFDF0-63CE-40DD-BB50-ACE657836163}" destId="{58B96F00-C9DD-441C-BE1F-BB3472555257}" srcOrd="0" destOrd="0" presId="urn:microsoft.com/office/officeart/2008/layout/LinedList"/>
    <dgm:cxn modelId="{FBBBE38A-5612-4D54-9B43-A6A6AEB9D8DE}" srcId="{586D216E-6453-467C-827B-BAC7609B842F}" destId="{5C0418AF-AEEA-4118-B67F-FF7CDC0DF631}" srcOrd="4" destOrd="0" parTransId="{7235C433-3A32-4998-AD5C-0578A7A1D926}" sibTransId="{10D0EBAE-65D2-4176-9140-3F20C06CDF83}"/>
    <dgm:cxn modelId="{2593B79A-EAC0-4888-8EC6-03C1D7F9E65F}" srcId="{586D216E-6453-467C-827B-BAC7609B842F}" destId="{6FE0CD4E-8E5E-4F6D-BFCB-CC1AE67D0DB4}" srcOrd="6" destOrd="0" parTransId="{8484AA2C-BC87-43F0-AF8A-1665890061D5}" sibTransId="{4329FAE7-2D5E-4C4D-B417-7DDC378AA3C9}"/>
    <dgm:cxn modelId="{06E7DFA4-8596-4D97-A0F5-0456E4E8422E}" type="presOf" srcId="{E5797C56-9762-4AFE-9D5E-2E79A523AE2F}" destId="{5CB7579B-AD5B-4CDD-99BF-CF2D1E2CFA56}" srcOrd="0" destOrd="0" presId="urn:microsoft.com/office/officeart/2008/layout/LinedList"/>
    <dgm:cxn modelId="{3917B1C3-C5CC-4CFD-B9A8-09A796ACE5D4}" type="presOf" srcId="{5C0418AF-AEEA-4118-B67F-FF7CDC0DF631}" destId="{2B21741F-365B-4B7B-BD9E-A9DD5FA23B09}" srcOrd="0" destOrd="0" presId="urn:microsoft.com/office/officeart/2008/layout/LinedList"/>
    <dgm:cxn modelId="{59D61CED-B177-4D51-9DA5-922EEB27F0DA}" type="presOf" srcId="{203430BA-CEE2-4773-92B5-5994D4ACF062}" destId="{3EDB7469-17C8-4B67-8A47-2B48B7974443}" srcOrd="0" destOrd="0" presId="urn:microsoft.com/office/officeart/2008/layout/LinedList"/>
    <dgm:cxn modelId="{A30110F7-A905-40D3-98A8-2B83FBDAB342}" srcId="{586D216E-6453-467C-827B-BAC7609B842F}" destId="{E5797C56-9762-4AFE-9D5E-2E79A523AE2F}" srcOrd="7" destOrd="0" parTransId="{DADABC47-8B51-4989-9AFA-7B8D687C9D88}" sibTransId="{62F4961E-4E7A-4187-9361-8ADF6611757F}"/>
    <dgm:cxn modelId="{79DE06F4-2E50-4C08-8869-077AFD9CD48D}" type="presParOf" srcId="{5CD3CB86-896F-42B9-9B5A-72E16101B41B}" destId="{11A5CCFF-2602-4F1D-8992-5356A6AA9353}" srcOrd="0" destOrd="0" presId="urn:microsoft.com/office/officeart/2008/layout/LinedList"/>
    <dgm:cxn modelId="{7AA4F6EC-BC92-4A1C-8F4D-C0EDE4D29D2C}" type="presParOf" srcId="{5CD3CB86-896F-42B9-9B5A-72E16101B41B}" destId="{A059EFDB-00BE-4CDC-B569-57BF1D8E146F}" srcOrd="1" destOrd="0" presId="urn:microsoft.com/office/officeart/2008/layout/LinedList"/>
    <dgm:cxn modelId="{555364F4-DB86-4563-9017-E4BC80240C39}" type="presParOf" srcId="{A059EFDB-00BE-4CDC-B569-57BF1D8E146F}" destId="{30AFC7B3-D039-4052-B10D-437FEA2333D4}" srcOrd="0" destOrd="0" presId="urn:microsoft.com/office/officeart/2008/layout/LinedList"/>
    <dgm:cxn modelId="{1C5AAAA7-EDE3-4DF3-9310-9984F42E31F6}" type="presParOf" srcId="{A059EFDB-00BE-4CDC-B569-57BF1D8E146F}" destId="{9D7F5E66-E373-45A3-B701-D2C13D48E5E9}" srcOrd="1" destOrd="0" presId="urn:microsoft.com/office/officeart/2008/layout/LinedList"/>
    <dgm:cxn modelId="{2A59DB07-2A3C-4DBE-BCEB-7BF7401398A0}" type="presParOf" srcId="{5CD3CB86-896F-42B9-9B5A-72E16101B41B}" destId="{CD30D240-B38C-49B3-A52A-FFA72D86FCB9}" srcOrd="2" destOrd="0" presId="urn:microsoft.com/office/officeart/2008/layout/LinedList"/>
    <dgm:cxn modelId="{E9F8C227-3A2D-494A-A9D8-9A5771F31D1F}" type="presParOf" srcId="{5CD3CB86-896F-42B9-9B5A-72E16101B41B}" destId="{9198FF0B-A465-46F9-BEB7-3D04A07179DA}" srcOrd="3" destOrd="0" presId="urn:microsoft.com/office/officeart/2008/layout/LinedList"/>
    <dgm:cxn modelId="{50C58ADD-86D9-41B8-81F6-F3B5536F67BA}" type="presParOf" srcId="{9198FF0B-A465-46F9-BEB7-3D04A07179DA}" destId="{6C9302BB-1D63-4B4E-A468-58FAB5BFC100}" srcOrd="0" destOrd="0" presId="urn:microsoft.com/office/officeart/2008/layout/LinedList"/>
    <dgm:cxn modelId="{A0A02BB6-F957-4EA4-ADCB-08100773DCFC}" type="presParOf" srcId="{9198FF0B-A465-46F9-BEB7-3D04A07179DA}" destId="{2107164E-3789-4DF9-B142-E0A792FAD185}" srcOrd="1" destOrd="0" presId="urn:microsoft.com/office/officeart/2008/layout/LinedList"/>
    <dgm:cxn modelId="{CA731770-AF19-4B06-AF23-A009BAA9E045}" type="presParOf" srcId="{5CD3CB86-896F-42B9-9B5A-72E16101B41B}" destId="{129A442D-1601-49CB-A64D-FC85843CB115}" srcOrd="4" destOrd="0" presId="urn:microsoft.com/office/officeart/2008/layout/LinedList"/>
    <dgm:cxn modelId="{FCE52FE4-E997-4B38-A8D5-63190E3AF64F}" type="presParOf" srcId="{5CD3CB86-896F-42B9-9B5A-72E16101B41B}" destId="{8F00E88A-6DE4-4A29-832A-75449C263A6A}" srcOrd="5" destOrd="0" presId="urn:microsoft.com/office/officeart/2008/layout/LinedList"/>
    <dgm:cxn modelId="{958F1E7F-E4D7-42EA-8B39-794D41FFF8A5}" type="presParOf" srcId="{8F00E88A-6DE4-4A29-832A-75449C263A6A}" destId="{58B96F00-C9DD-441C-BE1F-BB3472555257}" srcOrd="0" destOrd="0" presId="urn:microsoft.com/office/officeart/2008/layout/LinedList"/>
    <dgm:cxn modelId="{D736D0A5-0B5B-4765-8E1E-E79E66FF7D8E}" type="presParOf" srcId="{8F00E88A-6DE4-4A29-832A-75449C263A6A}" destId="{0B77065A-24B6-47A3-960D-D5218BB7CFC0}" srcOrd="1" destOrd="0" presId="urn:microsoft.com/office/officeart/2008/layout/LinedList"/>
    <dgm:cxn modelId="{EB0F3AF0-852E-40C3-ABA1-E970C7ADA393}" type="presParOf" srcId="{5CD3CB86-896F-42B9-9B5A-72E16101B41B}" destId="{2E87BD92-40E9-4C3D-BCB1-946385130CD6}" srcOrd="6" destOrd="0" presId="urn:microsoft.com/office/officeart/2008/layout/LinedList"/>
    <dgm:cxn modelId="{1F31C321-2529-4F73-B8C7-D2BC94EC449F}" type="presParOf" srcId="{5CD3CB86-896F-42B9-9B5A-72E16101B41B}" destId="{BF6793FD-8A52-4917-A943-36EEAE2FFAC5}" srcOrd="7" destOrd="0" presId="urn:microsoft.com/office/officeart/2008/layout/LinedList"/>
    <dgm:cxn modelId="{2DC3621D-D3E8-4338-93AB-643185D69166}" type="presParOf" srcId="{BF6793FD-8A52-4917-A943-36EEAE2FFAC5}" destId="{3EDB7469-17C8-4B67-8A47-2B48B7974443}" srcOrd="0" destOrd="0" presId="urn:microsoft.com/office/officeart/2008/layout/LinedList"/>
    <dgm:cxn modelId="{BE90EE3C-7C31-4656-85BE-BDDB9521F7D0}" type="presParOf" srcId="{BF6793FD-8A52-4917-A943-36EEAE2FFAC5}" destId="{A1A0A6EB-9D2A-4163-9BD7-E39CDBF7BC8A}" srcOrd="1" destOrd="0" presId="urn:microsoft.com/office/officeart/2008/layout/LinedList"/>
    <dgm:cxn modelId="{1D78E1E6-1CE7-4D2A-B4DA-431B948B102A}" type="presParOf" srcId="{5CD3CB86-896F-42B9-9B5A-72E16101B41B}" destId="{0AE54693-CAC9-42D4-A715-D3CF041741C4}" srcOrd="8" destOrd="0" presId="urn:microsoft.com/office/officeart/2008/layout/LinedList"/>
    <dgm:cxn modelId="{089829CD-AFFE-4884-B7DB-E48232F1F0C0}" type="presParOf" srcId="{5CD3CB86-896F-42B9-9B5A-72E16101B41B}" destId="{5D98C91D-B98B-4856-ACA1-42CFB04A8E30}" srcOrd="9" destOrd="0" presId="urn:microsoft.com/office/officeart/2008/layout/LinedList"/>
    <dgm:cxn modelId="{370544F6-95AD-4B0B-AC22-E8A8D752A171}" type="presParOf" srcId="{5D98C91D-B98B-4856-ACA1-42CFB04A8E30}" destId="{2B21741F-365B-4B7B-BD9E-A9DD5FA23B09}" srcOrd="0" destOrd="0" presId="urn:microsoft.com/office/officeart/2008/layout/LinedList"/>
    <dgm:cxn modelId="{B8C5EC74-035E-4E83-ACDA-B7105FD031CD}" type="presParOf" srcId="{5D98C91D-B98B-4856-ACA1-42CFB04A8E30}" destId="{2376D09C-3A34-46E4-B98A-9FC318D86C3C}" srcOrd="1" destOrd="0" presId="urn:microsoft.com/office/officeart/2008/layout/LinedList"/>
    <dgm:cxn modelId="{84DEF759-2722-44CF-8304-F52E6AB4E30C}" type="presParOf" srcId="{5CD3CB86-896F-42B9-9B5A-72E16101B41B}" destId="{623BB719-521C-430E-8017-F9E3FCD2056E}" srcOrd="10" destOrd="0" presId="urn:microsoft.com/office/officeart/2008/layout/LinedList"/>
    <dgm:cxn modelId="{95C4AC81-BF37-495F-B0D6-E62DDD9E5DBD}" type="presParOf" srcId="{5CD3CB86-896F-42B9-9B5A-72E16101B41B}" destId="{F12364A2-9CC5-4B10-8047-1E0B75ED34A5}" srcOrd="11" destOrd="0" presId="urn:microsoft.com/office/officeart/2008/layout/LinedList"/>
    <dgm:cxn modelId="{0A5B293F-DBD2-46A9-B3C1-C1EC62C6426D}" type="presParOf" srcId="{F12364A2-9CC5-4B10-8047-1E0B75ED34A5}" destId="{8712E50E-4D15-48AC-B939-705B35659056}" srcOrd="0" destOrd="0" presId="urn:microsoft.com/office/officeart/2008/layout/LinedList"/>
    <dgm:cxn modelId="{3A94CBB2-4DB7-4663-8355-41FAF9CE4FDA}" type="presParOf" srcId="{F12364A2-9CC5-4B10-8047-1E0B75ED34A5}" destId="{81F983B6-77A6-4B94-9F7F-C6AEF582A5C7}" srcOrd="1" destOrd="0" presId="urn:microsoft.com/office/officeart/2008/layout/LinedList"/>
    <dgm:cxn modelId="{7F71A478-57A8-4FB2-9408-B860A0A2ACEC}" type="presParOf" srcId="{5CD3CB86-896F-42B9-9B5A-72E16101B41B}" destId="{2897BACF-1D49-4F4C-908F-7B33860761E2}" srcOrd="12" destOrd="0" presId="urn:microsoft.com/office/officeart/2008/layout/LinedList"/>
    <dgm:cxn modelId="{FBA18A21-0D66-4842-A20D-E4F510E4D660}" type="presParOf" srcId="{5CD3CB86-896F-42B9-9B5A-72E16101B41B}" destId="{86C9CCEC-8AF7-4DD7-8C6E-F1A2F0BC111D}" srcOrd="13" destOrd="0" presId="urn:microsoft.com/office/officeart/2008/layout/LinedList"/>
    <dgm:cxn modelId="{B29E7E6E-DAC6-4B02-9B20-A84D28FDC42F}" type="presParOf" srcId="{86C9CCEC-8AF7-4DD7-8C6E-F1A2F0BC111D}" destId="{A94FE7BA-831C-4FEB-8216-B00EFD7934A2}" srcOrd="0" destOrd="0" presId="urn:microsoft.com/office/officeart/2008/layout/LinedList"/>
    <dgm:cxn modelId="{F14F5E05-CF1C-41DD-B449-000E86BA3E39}" type="presParOf" srcId="{86C9CCEC-8AF7-4DD7-8C6E-F1A2F0BC111D}" destId="{E5DB2D2B-260D-4748-BA75-B282EF8B644B}" srcOrd="1" destOrd="0" presId="urn:microsoft.com/office/officeart/2008/layout/LinedList"/>
    <dgm:cxn modelId="{1459FAA8-1034-4820-B8B4-21DA12F4A9F8}" type="presParOf" srcId="{5CD3CB86-896F-42B9-9B5A-72E16101B41B}" destId="{12241516-0AE2-43B8-9F07-1370D2BB6F73}" srcOrd="14" destOrd="0" presId="urn:microsoft.com/office/officeart/2008/layout/LinedList"/>
    <dgm:cxn modelId="{84509720-05A4-4D91-B6A0-ECB72C8FDA7D}" type="presParOf" srcId="{5CD3CB86-896F-42B9-9B5A-72E16101B41B}" destId="{9AB056C3-2C1C-4ACD-8F83-E59CF822EB1E}" srcOrd="15" destOrd="0" presId="urn:microsoft.com/office/officeart/2008/layout/LinedList"/>
    <dgm:cxn modelId="{8479F2B2-8622-4F8E-9E9A-9A803E410C3D}" type="presParOf" srcId="{9AB056C3-2C1C-4ACD-8F83-E59CF822EB1E}" destId="{5CB7579B-AD5B-4CDD-99BF-CF2D1E2CFA56}" srcOrd="0" destOrd="0" presId="urn:microsoft.com/office/officeart/2008/layout/LinedList"/>
    <dgm:cxn modelId="{B375A87C-85A1-4543-9500-D6197E6E98CD}" type="presParOf" srcId="{9AB056C3-2C1C-4ACD-8F83-E59CF822EB1E}" destId="{B904EA07-8789-45D1-BB2D-94FEEBD5080B}" srcOrd="1" destOrd="0" presId="urn:microsoft.com/office/officeart/2008/layout/LinedList"/>
    <dgm:cxn modelId="{E0BCC9D6-9C06-49CB-B502-AE673CDE1883}" type="presParOf" srcId="{5CD3CB86-896F-42B9-9B5A-72E16101B41B}" destId="{3A612F1F-62E4-422E-9613-7A0B2DF60146}" srcOrd="16" destOrd="0" presId="urn:microsoft.com/office/officeart/2008/layout/LinedList"/>
    <dgm:cxn modelId="{D1736E2A-8446-4B26-B636-882577925A85}" type="presParOf" srcId="{5CD3CB86-896F-42B9-9B5A-72E16101B41B}" destId="{D01AAEC6-5F0C-44A4-89C9-F6BE0C03E417}" srcOrd="17" destOrd="0" presId="urn:microsoft.com/office/officeart/2008/layout/LinedList"/>
    <dgm:cxn modelId="{62F94A6D-5E52-4688-B8F7-18069F5D755E}" type="presParOf" srcId="{D01AAEC6-5F0C-44A4-89C9-F6BE0C03E417}" destId="{3EA3BBD0-2B10-420C-9C9E-8FF23CF67C1A}" srcOrd="0" destOrd="0" presId="urn:microsoft.com/office/officeart/2008/layout/LinedList"/>
    <dgm:cxn modelId="{7ADC4E34-55D1-4E1D-828D-BB6681336391}" type="presParOf" srcId="{D01AAEC6-5F0C-44A4-89C9-F6BE0C03E417}" destId="{52504683-AE41-4B3A-B120-ADBAFBA6C8B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996357C-6AC4-4B33-83BE-5E8FCD939D1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10B429-6AA6-4911-A306-8AF716BEF931}">
      <dgm:prSet/>
      <dgm:spPr/>
      <dgm:t>
        <a:bodyPr/>
        <a:lstStyle/>
        <a:p>
          <a:r>
            <a:rPr lang="en-US"/>
            <a:t>What is a microaggression?</a:t>
          </a:r>
        </a:p>
      </dgm:t>
    </dgm:pt>
    <dgm:pt modelId="{CC59CAA1-7E49-4621-AC41-4BAE6EB2E874}" type="parTrans" cxnId="{A00E9265-1869-4416-828D-AC202BDE8D14}">
      <dgm:prSet/>
      <dgm:spPr/>
      <dgm:t>
        <a:bodyPr/>
        <a:lstStyle/>
        <a:p>
          <a:endParaRPr lang="en-US"/>
        </a:p>
      </dgm:t>
    </dgm:pt>
    <dgm:pt modelId="{E9FD3128-992D-46C4-A2AE-647EF4869ECB}" type="sibTrans" cxnId="{A00E9265-1869-4416-828D-AC202BDE8D14}">
      <dgm:prSet/>
      <dgm:spPr/>
      <dgm:t>
        <a:bodyPr/>
        <a:lstStyle/>
        <a:p>
          <a:endParaRPr lang="en-US"/>
        </a:p>
      </dgm:t>
    </dgm:pt>
    <dgm:pt modelId="{79272F44-D3C2-4112-B514-EACE245C62C0}">
      <dgm:prSet/>
      <dgm:spPr/>
      <dgm:t>
        <a:bodyPr/>
        <a:lstStyle/>
        <a:p>
          <a:r>
            <a:rPr lang="en-US"/>
            <a:t>What would responsible leaders do?</a:t>
          </a:r>
        </a:p>
      </dgm:t>
    </dgm:pt>
    <dgm:pt modelId="{5977DDDD-58CA-4A3B-BAA7-6A850EF00AC5}" type="parTrans" cxnId="{74306206-6AC3-426D-B52F-2B03D1401488}">
      <dgm:prSet/>
      <dgm:spPr/>
      <dgm:t>
        <a:bodyPr/>
        <a:lstStyle/>
        <a:p>
          <a:endParaRPr lang="en-US"/>
        </a:p>
      </dgm:t>
    </dgm:pt>
    <dgm:pt modelId="{20C31284-7D8F-4160-8D0F-CA0F73F469EA}" type="sibTrans" cxnId="{74306206-6AC3-426D-B52F-2B03D1401488}">
      <dgm:prSet/>
      <dgm:spPr/>
      <dgm:t>
        <a:bodyPr/>
        <a:lstStyle/>
        <a:p>
          <a:endParaRPr lang="en-US"/>
        </a:p>
      </dgm:t>
    </dgm:pt>
    <dgm:pt modelId="{703E445E-4761-4464-B9B6-55C2823B06ED}" type="pres">
      <dgm:prSet presAssocID="{8996357C-6AC4-4B33-83BE-5E8FCD939D11}" presName="root" presStyleCnt="0">
        <dgm:presLayoutVars>
          <dgm:dir/>
          <dgm:resizeHandles val="exact"/>
        </dgm:presLayoutVars>
      </dgm:prSet>
      <dgm:spPr/>
    </dgm:pt>
    <dgm:pt modelId="{0AF3F233-AE38-422E-AC43-EEF90B3E7C86}" type="pres">
      <dgm:prSet presAssocID="{D610B429-6AA6-4911-A306-8AF716BEF931}" presName="compNode" presStyleCnt="0"/>
      <dgm:spPr/>
    </dgm:pt>
    <dgm:pt modelId="{06276C3F-2028-4F40-8909-97BC1F68DCCF}" type="pres">
      <dgm:prSet presAssocID="{D610B429-6AA6-4911-A306-8AF716BEF93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1B0E6034-B865-4BC1-B96C-0B62756BFE7C}" type="pres">
      <dgm:prSet presAssocID="{D610B429-6AA6-4911-A306-8AF716BEF931}" presName="spaceRect" presStyleCnt="0"/>
      <dgm:spPr/>
    </dgm:pt>
    <dgm:pt modelId="{A0889098-5AB9-46C0-A3D7-94BB2DD55712}" type="pres">
      <dgm:prSet presAssocID="{D610B429-6AA6-4911-A306-8AF716BEF931}" presName="textRect" presStyleLbl="revTx" presStyleIdx="0" presStyleCnt="2">
        <dgm:presLayoutVars>
          <dgm:chMax val="1"/>
          <dgm:chPref val="1"/>
        </dgm:presLayoutVars>
      </dgm:prSet>
      <dgm:spPr/>
    </dgm:pt>
    <dgm:pt modelId="{DA4F9442-1EB6-4CCD-A81E-4DE7CB570855}" type="pres">
      <dgm:prSet presAssocID="{E9FD3128-992D-46C4-A2AE-647EF4869ECB}" presName="sibTrans" presStyleCnt="0"/>
      <dgm:spPr/>
    </dgm:pt>
    <dgm:pt modelId="{A1B93B66-38A8-4294-8065-12A6EBDC7D3B}" type="pres">
      <dgm:prSet presAssocID="{79272F44-D3C2-4112-B514-EACE245C62C0}" presName="compNode" presStyleCnt="0"/>
      <dgm:spPr/>
    </dgm:pt>
    <dgm:pt modelId="{A48BFF8A-4EFD-4342-8A11-CCA6D2553D25}" type="pres">
      <dgm:prSet presAssocID="{79272F44-D3C2-4112-B514-EACE245C62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72043BBF-3BD5-4391-A80E-421C041A2A13}" type="pres">
      <dgm:prSet presAssocID="{79272F44-D3C2-4112-B514-EACE245C62C0}" presName="spaceRect" presStyleCnt="0"/>
      <dgm:spPr/>
    </dgm:pt>
    <dgm:pt modelId="{F00F7C09-B1FE-42BF-84CF-B8725FD93F74}" type="pres">
      <dgm:prSet presAssocID="{79272F44-D3C2-4112-B514-EACE245C62C0}" presName="textRect" presStyleLbl="revTx" presStyleIdx="1" presStyleCnt="2">
        <dgm:presLayoutVars>
          <dgm:chMax val="1"/>
          <dgm:chPref val="1"/>
        </dgm:presLayoutVars>
      </dgm:prSet>
      <dgm:spPr/>
    </dgm:pt>
  </dgm:ptLst>
  <dgm:cxnLst>
    <dgm:cxn modelId="{2491DE00-B4D0-41DF-B22F-7729CAC640EA}" type="presOf" srcId="{D610B429-6AA6-4911-A306-8AF716BEF931}" destId="{A0889098-5AB9-46C0-A3D7-94BB2DD55712}" srcOrd="0" destOrd="0" presId="urn:microsoft.com/office/officeart/2018/2/layout/IconLabelList"/>
    <dgm:cxn modelId="{74306206-6AC3-426D-B52F-2B03D1401488}" srcId="{8996357C-6AC4-4B33-83BE-5E8FCD939D11}" destId="{79272F44-D3C2-4112-B514-EACE245C62C0}" srcOrd="1" destOrd="0" parTransId="{5977DDDD-58CA-4A3B-BAA7-6A850EF00AC5}" sibTransId="{20C31284-7D8F-4160-8D0F-CA0F73F469EA}"/>
    <dgm:cxn modelId="{92939522-BAB9-4113-BC02-AE0331288146}" type="presOf" srcId="{79272F44-D3C2-4112-B514-EACE245C62C0}" destId="{F00F7C09-B1FE-42BF-84CF-B8725FD93F74}" srcOrd="0" destOrd="0" presId="urn:microsoft.com/office/officeart/2018/2/layout/IconLabelList"/>
    <dgm:cxn modelId="{A00E9265-1869-4416-828D-AC202BDE8D14}" srcId="{8996357C-6AC4-4B33-83BE-5E8FCD939D11}" destId="{D610B429-6AA6-4911-A306-8AF716BEF931}" srcOrd="0" destOrd="0" parTransId="{CC59CAA1-7E49-4621-AC41-4BAE6EB2E874}" sibTransId="{E9FD3128-992D-46C4-A2AE-647EF4869ECB}"/>
    <dgm:cxn modelId="{95D717DA-FC33-4127-B2FD-E71FB343926F}" type="presOf" srcId="{8996357C-6AC4-4B33-83BE-5E8FCD939D11}" destId="{703E445E-4761-4464-B9B6-55C2823B06ED}" srcOrd="0" destOrd="0" presId="urn:microsoft.com/office/officeart/2018/2/layout/IconLabelList"/>
    <dgm:cxn modelId="{D0B5DFC7-BAF4-426D-A2F3-749C10464BF0}" type="presParOf" srcId="{703E445E-4761-4464-B9B6-55C2823B06ED}" destId="{0AF3F233-AE38-422E-AC43-EEF90B3E7C86}" srcOrd="0" destOrd="0" presId="urn:microsoft.com/office/officeart/2018/2/layout/IconLabelList"/>
    <dgm:cxn modelId="{6F6AB5B4-FB0D-4237-9EA8-5AB9C796D7B5}" type="presParOf" srcId="{0AF3F233-AE38-422E-AC43-EEF90B3E7C86}" destId="{06276C3F-2028-4F40-8909-97BC1F68DCCF}" srcOrd="0" destOrd="0" presId="urn:microsoft.com/office/officeart/2018/2/layout/IconLabelList"/>
    <dgm:cxn modelId="{C23567D5-C2CD-484E-9E83-699706F2E441}" type="presParOf" srcId="{0AF3F233-AE38-422E-AC43-EEF90B3E7C86}" destId="{1B0E6034-B865-4BC1-B96C-0B62756BFE7C}" srcOrd="1" destOrd="0" presId="urn:microsoft.com/office/officeart/2018/2/layout/IconLabelList"/>
    <dgm:cxn modelId="{33AF97B6-E9F5-4248-9BED-6CF6A19087F2}" type="presParOf" srcId="{0AF3F233-AE38-422E-AC43-EEF90B3E7C86}" destId="{A0889098-5AB9-46C0-A3D7-94BB2DD55712}" srcOrd="2" destOrd="0" presId="urn:microsoft.com/office/officeart/2018/2/layout/IconLabelList"/>
    <dgm:cxn modelId="{37B2876A-4A4A-4CCB-B781-BE35041E9CEE}" type="presParOf" srcId="{703E445E-4761-4464-B9B6-55C2823B06ED}" destId="{DA4F9442-1EB6-4CCD-A81E-4DE7CB570855}" srcOrd="1" destOrd="0" presId="urn:microsoft.com/office/officeart/2018/2/layout/IconLabelList"/>
    <dgm:cxn modelId="{EC29CD48-8662-461F-8674-20E7E1E2A7C0}" type="presParOf" srcId="{703E445E-4761-4464-B9B6-55C2823B06ED}" destId="{A1B93B66-38A8-4294-8065-12A6EBDC7D3B}" srcOrd="2" destOrd="0" presId="urn:microsoft.com/office/officeart/2018/2/layout/IconLabelList"/>
    <dgm:cxn modelId="{D707A897-03FD-4FB7-B432-E448170AFBAB}" type="presParOf" srcId="{A1B93B66-38A8-4294-8065-12A6EBDC7D3B}" destId="{A48BFF8A-4EFD-4342-8A11-CCA6D2553D25}" srcOrd="0" destOrd="0" presId="urn:microsoft.com/office/officeart/2018/2/layout/IconLabelList"/>
    <dgm:cxn modelId="{78CFCAB4-739C-4899-9BAD-158C2AACF285}" type="presParOf" srcId="{A1B93B66-38A8-4294-8065-12A6EBDC7D3B}" destId="{72043BBF-3BD5-4391-A80E-421C041A2A13}" srcOrd="1" destOrd="0" presId="urn:microsoft.com/office/officeart/2018/2/layout/IconLabelList"/>
    <dgm:cxn modelId="{A4D53FA3-09D7-4C72-A8FE-12FC95BC7A7B}" type="presParOf" srcId="{A1B93B66-38A8-4294-8065-12A6EBDC7D3B}" destId="{F00F7C09-B1FE-42BF-84CF-B8725FD93F7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80EB4-8A09-49DE-A0B9-5DDE203FDCAF}">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4697A-62E1-4830-9632-495099EB86A2}">
      <dsp:nvSpPr>
        <dsp:cNvPr id="0" name=""/>
        <dsp:cNvSpPr/>
      </dsp:nvSpPr>
      <dsp:spPr>
        <a:xfrm>
          <a:off x="475163" y="354098"/>
          <a:ext cx="863933" cy="863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18EB5A-B2CE-4C58-81DC-93B3D09E902A}">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889000">
            <a:lnSpc>
              <a:spcPct val="90000"/>
            </a:lnSpc>
            <a:spcBef>
              <a:spcPct val="0"/>
            </a:spcBef>
            <a:spcAft>
              <a:spcPct val="35000"/>
            </a:spcAft>
            <a:buNone/>
          </a:pPr>
          <a:r>
            <a:rPr lang="en-US" sz="2000" kern="1200"/>
            <a:t>The study of morality</a:t>
          </a:r>
        </a:p>
      </dsp:txBody>
      <dsp:txXfrm>
        <a:off x="1814259" y="671"/>
        <a:ext cx="4357688" cy="1570787"/>
      </dsp:txXfrm>
    </dsp:sp>
    <dsp:sp modelId="{4A7C8213-3B39-4BA7-BDFA-751338273644}">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BD658-28A5-4609-A84C-5562BD5C64B3}">
      <dsp:nvSpPr>
        <dsp:cNvPr id="0" name=""/>
        <dsp:cNvSpPr/>
      </dsp:nvSpPr>
      <dsp:spPr>
        <a:xfrm>
          <a:off x="475163" y="2317583"/>
          <a:ext cx="863933" cy="863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A99032-7B2E-4956-ADC0-BCDC43A5940D}">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889000">
            <a:lnSpc>
              <a:spcPct val="90000"/>
            </a:lnSpc>
            <a:spcBef>
              <a:spcPct val="0"/>
            </a:spcBef>
            <a:spcAft>
              <a:spcPct val="35000"/>
            </a:spcAft>
            <a:buNone/>
          </a:pPr>
          <a:r>
            <a:rPr lang="en-US" sz="2000" kern="1200"/>
            <a:t>How we try and rationalise morality into a more general set of rules and principles that we can agree on (Marsh-Davies et al, 2026)</a:t>
          </a:r>
        </a:p>
      </dsp:txBody>
      <dsp:txXfrm>
        <a:off x="1814259" y="1964156"/>
        <a:ext cx="4357688" cy="1570787"/>
      </dsp:txXfrm>
    </dsp:sp>
    <dsp:sp modelId="{B1017D6E-3296-4208-9AFF-A03B673024B5}">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4EAE5-C961-4236-93C1-FB49A7C9B473}">
      <dsp:nvSpPr>
        <dsp:cNvPr id="0" name=""/>
        <dsp:cNvSpPr/>
      </dsp:nvSpPr>
      <dsp:spPr>
        <a:xfrm>
          <a:off x="475163" y="4281068"/>
          <a:ext cx="863933" cy="863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B899E-78B2-4D06-9728-19FD5D331C5D}">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889000">
            <a:lnSpc>
              <a:spcPct val="90000"/>
            </a:lnSpc>
            <a:spcBef>
              <a:spcPct val="0"/>
            </a:spcBef>
            <a:spcAft>
              <a:spcPct val="35000"/>
            </a:spcAft>
            <a:buNone/>
          </a:pPr>
          <a:r>
            <a:rPr lang="en-US" sz="2000" kern="1200"/>
            <a:t>Sometimes referred to as normative theories: not what is, but what should be</a:t>
          </a:r>
        </a:p>
      </dsp:txBody>
      <dsp:txXfrm>
        <a:off x="1814259" y="3927640"/>
        <a:ext cx="4357688" cy="1570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D5CF9-4233-45E2-904A-75EF1C752308}">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62F52-9792-4F5B-AEA6-D72B059A934F}">
      <dsp:nvSpPr>
        <dsp:cNvPr id="0" name=""/>
        <dsp:cNvSpPr/>
      </dsp:nvSpPr>
      <dsp:spPr>
        <a:xfrm>
          <a:off x="475163" y="354098"/>
          <a:ext cx="863933" cy="863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CCE7E-C97D-428E-9D99-BC5F208F5883}">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022350">
            <a:lnSpc>
              <a:spcPct val="90000"/>
            </a:lnSpc>
            <a:spcBef>
              <a:spcPct val="0"/>
            </a:spcBef>
            <a:spcAft>
              <a:spcPct val="35000"/>
            </a:spcAft>
            <a:buNone/>
          </a:pPr>
          <a:r>
            <a:rPr lang="en-US" sz="2300" kern="1200"/>
            <a:t>If you want to judge whether something is right or wrong, you should look at the consequences</a:t>
          </a:r>
        </a:p>
      </dsp:txBody>
      <dsp:txXfrm>
        <a:off x="1814259" y="671"/>
        <a:ext cx="4357688" cy="1570787"/>
      </dsp:txXfrm>
    </dsp:sp>
    <dsp:sp modelId="{484FCEC7-6AD1-44F4-86EE-B42B71B52DA5}">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1D3AFC-036E-47AE-9E0E-DEF77C4C4F58}">
      <dsp:nvSpPr>
        <dsp:cNvPr id="0" name=""/>
        <dsp:cNvSpPr/>
      </dsp:nvSpPr>
      <dsp:spPr>
        <a:xfrm>
          <a:off x="475163" y="2317583"/>
          <a:ext cx="863933" cy="863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F8A70C-8CFE-48CB-94E3-777B99787F59}">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022350">
            <a:lnSpc>
              <a:spcPct val="90000"/>
            </a:lnSpc>
            <a:spcBef>
              <a:spcPct val="0"/>
            </a:spcBef>
            <a:spcAft>
              <a:spcPct val="35000"/>
            </a:spcAft>
            <a:buNone/>
          </a:pPr>
          <a:r>
            <a:rPr lang="en-US" sz="2300" kern="1200"/>
            <a:t>"Do the ends justify the means?"</a:t>
          </a:r>
        </a:p>
      </dsp:txBody>
      <dsp:txXfrm>
        <a:off x="1814259" y="1964156"/>
        <a:ext cx="4357688" cy="1570787"/>
      </dsp:txXfrm>
    </dsp:sp>
    <dsp:sp modelId="{50A7E529-FD60-4D5F-B5C5-3DC2FD63836D}">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D758AF-0AC7-4B01-8CEF-43395100AE1C}">
      <dsp:nvSpPr>
        <dsp:cNvPr id="0" name=""/>
        <dsp:cNvSpPr/>
      </dsp:nvSpPr>
      <dsp:spPr>
        <a:xfrm>
          <a:off x="475163" y="4281068"/>
          <a:ext cx="863933" cy="863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CC5C6-420D-4081-9D14-82FFD4AAC32F}">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1022350">
            <a:lnSpc>
              <a:spcPct val="90000"/>
            </a:lnSpc>
            <a:spcBef>
              <a:spcPct val="0"/>
            </a:spcBef>
            <a:spcAft>
              <a:spcPct val="35000"/>
            </a:spcAft>
            <a:buNone/>
          </a:pPr>
          <a:r>
            <a:rPr lang="en-US" sz="2300" kern="1200"/>
            <a:t>Closely connected with utiliarianism: the greatest good for the greatest number of people</a:t>
          </a:r>
        </a:p>
      </dsp:txBody>
      <dsp:txXfrm>
        <a:off x="1814259" y="3927640"/>
        <a:ext cx="4357688" cy="15707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8D3BD-547E-484A-A2B5-F3581587BF04}">
      <dsp:nvSpPr>
        <dsp:cNvPr id="0" name=""/>
        <dsp:cNvSpPr/>
      </dsp:nvSpPr>
      <dsp:spPr>
        <a:xfrm>
          <a:off x="0" y="228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0D949-93EA-4CD6-91BD-51B51FE67ACE}">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0EEBCE-BB60-40F6-BC41-FB654FB6E5A5}">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44550">
            <a:lnSpc>
              <a:spcPct val="90000"/>
            </a:lnSpc>
            <a:spcBef>
              <a:spcPct val="0"/>
            </a:spcBef>
            <a:spcAft>
              <a:spcPct val="35000"/>
            </a:spcAft>
            <a:buNone/>
          </a:pPr>
          <a:r>
            <a:rPr lang="en-US" sz="1900" kern="1200"/>
            <a:t>Instead of focusing on the outcome, what matters is the intent </a:t>
          </a:r>
        </a:p>
      </dsp:txBody>
      <dsp:txXfrm>
        <a:off x="1336039" y="2282"/>
        <a:ext cx="4835908" cy="1156744"/>
      </dsp:txXfrm>
    </dsp:sp>
    <dsp:sp modelId="{08AF7A9A-41FB-486E-84E4-1709CA5CE9F4}">
      <dsp:nvSpPr>
        <dsp:cNvPr id="0" name=""/>
        <dsp:cNvSpPr/>
      </dsp:nvSpPr>
      <dsp:spPr>
        <a:xfrm>
          <a:off x="0" y="1448212"/>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067CA-2E74-4369-AFEB-9433887454B6}">
      <dsp:nvSpPr>
        <dsp:cNvPr id="0" name=""/>
        <dsp:cNvSpPr/>
      </dsp:nvSpPr>
      <dsp:spPr>
        <a:xfrm>
          <a:off x="349915" y="170848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4E4731-AB8C-4C29-8072-40EBC0632329}">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44550">
            <a:lnSpc>
              <a:spcPct val="90000"/>
            </a:lnSpc>
            <a:spcBef>
              <a:spcPct val="0"/>
            </a:spcBef>
            <a:spcAft>
              <a:spcPct val="35000"/>
            </a:spcAft>
            <a:buNone/>
          </a:pPr>
          <a:r>
            <a:rPr lang="en-US" sz="1900" kern="1200"/>
            <a:t>Decisions should be made by following rules</a:t>
          </a:r>
        </a:p>
      </dsp:txBody>
      <dsp:txXfrm>
        <a:off x="1336039" y="1448212"/>
        <a:ext cx="4835908" cy="1156744"/>
      </dsp:txXfrm>
    </dsp:sp>
    <dsp:sp modelId="{3E76FE46-920A-49A8-9B4C-EAFE7E23682D}">
      <dsp:nvSpPr>
        <dsp:cNvPr id="0" name=""/>
        <dsp:cNvSpPr/>
      </dsp:nvSpPr>
      <dsp:spPr>
        <a:xfrm>
          <a:off x="0" y="289414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191C6-63BA-498C-A63D-125EBE604404}">
      <dsp:nvSpPr>
        <dsp:cNvPr id="0" name=""/>
        <dsp:cNvSpPr/>
      </dsp:nvSpPr>
      <dsp:spPr>
        <a:xfrm>
          <a:off x="349915" y="3154410"/>
          <a:ext cx="636209" cy="63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1F5500-77EA-4A08-9695-1F7E3DAE8147}">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44550">
            <a:lnSpc>
              <a:spcPct val="90000"/>
            </a:lnSpc>
            <a:spcBef>
              <a:spcPct val="0"/>
            </a:spcBef>
            <a:spcAft>
              <a:spcPct val="35000"/>
            </a:spcAft>
            <a:buNone/>
          </a:pPr>
          <a:r>
            <a:rPr lang="en-US" sz="1900" kern="1200"/>
            <a:t>Kant: proposed the "categorical imperative" we should act only according to a principle that could become a universal law</a:t>
          </a:r>
        </a:p>
      </dsp:txBody>
      <dsp:txXfrm>
        <a:off x="1336039" y="2894143"/>
        <a:ext cx="4835908" cy="1156744"/>
      </dsp:txXfrm>
    </dsp:sp>
    <dsp:sp modelId="{51213F71-0A9F-4716-BA80-FD6C0E6A37C1}">
      <dsp:nvSpPr>
        <dsp:cNvPr id="0" name=""/>
        <dsp:cNvSpPr/>
      </dsp:nvSpPr>
      <dsp:spPr>
        <a:xfrm>
          <a:off x="0" y="4340073"/>
          <a:ext cx="6171948" cy="1156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73CD7-5667-41DF-951D-5AD81DF405C0}">
      <dsp:nvSpPr>
        <dsp:cNvPr id="0" name=""/>
        <dsp:cNvSpPr/>
      </dsp:nvSpPr>
      <dsp:spPr>
        <a:xfrm>
          <a:off x="349915" y="4600340"/>
          <a:ext cx="636209" cy="6362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E8181-D590-4C5C-9635-060D1B0E3B97}">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844550">
            <a:lnSpc>
              <a:spcPct val="90000"/>
            </a:lnSpc>
            <a:spcBef>
              <a:spcPct val="0"/>
            </a:spcBef>
            <a:spcAft>
              <a:spcPct val="35000"/>
            </a:spcAft>
            <a:buNone/>
          </a:pPr>
          <a:r>
            <a:rPr lang="en-US" sz="1900" kern="1200"/>
            <a:t>Would we want everybody to act according to the principles of our actions, in all circumstances? (Shaw &amp; Barry, 2016)</a:t>
          </a:r>
        </a:p>
      </dsp:txBody>
      <dsp:txXfrm>
        <a:off x="1336039" y="4340073"/>
        <a:ext cx="4835908" cy="11567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6E8B7-64FE-42AD-9D59-25287CAF218A}">
      <dsp:nvSpPr>
        <dsp:cNvPr id="0" name=""/>
        <dsp:cNvSpPr/>
      </dsp:nvSpPr>
      <dsp:spPr>
        <a:xfrm>
          <a:off x="0" y="2245"/>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5228E-5AAB-4229-A01C-F8154FD45B63}">
      <dsp:nvSpPr>
        <dsp:cNvPr id="0" name=""/>
        <dsp:cNvSpPr/>
      </dsp:nvSpPr>
      <dsp:spPr>
        <a:xfrm>
          <a:off x="344258" y="258305"/>
          <a:ext cx="625924" cy="6259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660C1D-B485-4396-91EC-FABC9BFBBA94}">
      <dsp:nvSpPr>
        <dsp:cNvPr id="0" name=""/>
        <dsp:cNvSpPr/>
      </dsp:nvSpPr>
      <dsp:spPr>
        <a:xfrm>
          <a:off x="1314440" y="2245"/>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755650">
            <a:lnSpc>
              <a:spcPct val="90000"/>
            </a:lnSpc>
            <a:spcBef>
              <a:spcPct val="0"/>
            </a:spcBef>
            <a:spcAft>
              <a:spcPct val="35000"/>
            </a:spcAft>
            <a:buNone/>
          </a:pPr>
          <a:r>
            <a:rPr lang="en-US" sz="1700" kern="1200"/>
            <a:t>Imagine a software company has discovered a flaw in its product, that could potentially lead to a leak in user data</a:t>
          </a:r>
        </a:p>
      </dsp:txBody>
      <dsp:txXfrm>
        <a:off x="1314440" y="2245"/>
        <a:ext cx="4400559" cy="1138044"/>
      </dsp:txXfrm>
    </dsp:sp>
    <dsp:sp modelId="{3A13BE8C-7FFE-43F0-B143-10554B4E7CF4}">
      <dsp:nvSpPr>
        <dsp:cNvPr id="0" name=""/>
        <dsp:cNvSpPr/>
      </dsp:nvSpPr>
      <dsp:spPr>
        <a:xfrm>
          <a:off x="0" y="1424800"/>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DDE8AA-166B-4054-9A33-77CA58D23869}">
      <dsp:nvSpPr>
        <dsp:cNvPr id="0" name=""/>
        <dsp:cNvSpPr/>
      </dsp:nvSpPr>
      <dsp:spPr>
        <a:xfrm>
          <a:off x="344258" y="1680860"/>
          <a:ext cx="625924" cy="6259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1B51D6-3AF2-4AB8-96B0-94BDBFA5C573}">
      <dsp:nvSpPr>
        <dsp:cNvPr id="0" name=""/>
        <dsp:cNvSpPr/>
      </dsp:nvSpPr>
      <dsp:spPr>
        <a:xfrm>
          <a:off x="1314440" y="1424800"/>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755650">
            <a:lnSpc>
              <a:spcPct val="90000"/>
            </a:lnSpc>
            <a:spcBef>
              <a:spcPct val="0"/>
            </a:spcBef>
            <a:spcAft>
              <a:spcPct val="35000"/>
            </a:spcAft>
            <a:buNone/>
          </a:pPr>
          <a:r>
            <a:rPr lang="en-US" sz="1700" kern="1200"/>
            <a:t>Fixing the problem immediately would mean significant downtime for users</a:t>
          </a:r>
        </a:p>
      </dsp:txBody>
      <dsp:txXfrm>
        <a:off x="1314440" y="1424800"/>
        <a:ext cx="4400559" cy="1138044"/>
      </dsp:txXfrm>
    </dsp:sp>
    <dsp:sp modelId="{4B9214B4-5F2C-49E0-AA3F-653E6424B09B}">
      <dsp:nvSpPr>
        <dsp:cNvPr id="0" name=""/>
        <dsp:cNvSpPr/>
      </dsp:nvSpPr>
      <dsp:spPr>
        <a:xfrm>
          <a:off x="0" y="2847355"/>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1A7256-3571-41E3-8A7B-49F6C5F31CA1}">
      <dsp:nvSpPr>
        <dsp:cNvPr id="0" name=""/>
        <dsp:cNvSpPr/>
      </dsp:nvSpPr>
      <dsp:spPr>
        <a:xfrm>
          <a:off x="344258" y="3103415"/>
          <a:ext cx="625924" cy="6259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F58ED3-71E9-4833-B091-24418FFD9AF7}">
      <dsp:nvSpPr>
        <dsp:cNvPr id="0" name=""/>
        <dsp:cNvSpPr/>
      </dsp:nvSpPr>
      <dsp:spPr>
        <a:xfrm>
          <a:off x="1314440" y="2847355"/>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755650">
            <a:lnSpc>
              <a:spcPct val="90000"/>
            </a:lnSpc>
            <a:spcBef>
              <a:spcPct val="0"/>
            </a:spcBef>
            <a:spcAft>
              <a:spcPct val="35000"/>
            </a:spcAft>
            <a:buNone/>
          </a:pPr>
          <a:r>
            <a:rPr lang="en-US" sz="1700" kern="1200"/>
            <a:t>Appling a utilitarian ethical framework, the managers of the software company may delay fixing it to a less busy time, in order to minimise downtime and disruption</a:t>
          </a:r>
        </a:p>
      </dsp:txBody>
      <dsp:txXfrm>
        <a:off x="1314440" y="2847355"/>
        <a:ext cx="4400559" cy="1138044"/>
      </dsp:txXfrm>
    </dsp:sp>
    <dsp:sp modelId="{8816CF5F-CA6F-4ACD-97D9-4FF18A0704F1}">
      <dsp:nvSpPr>
        <dsp:cNvPr id="0" name=""/>
        <dsp:cNvSpPr/>
      </dsp:nvSpPr>
      <dsp:spPr>
        <a:xfrm>
          <a:off x="0" y="4269910"/>
          <a:ext cx="5715000" cy="1138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2EEE3-ACF0-4C7A-9DAB-62B8FC722FDA}">
      <dsp:nvSpPr>
        <dsp:cNvPr id="0" name=""/>
        <dsp:cNvSpPr/>
      </dsp:nvSpPr>
      <dsp:spPr>
        <a:xfrm>
          <a:off x="344258" y="4525970"/>
          <a:ext cx="625924" cy="6259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337C4-B972-4CD8-88E1-A43E0C158DF7}">
      <dsp:nvSpPr>
        <dsp:cNvPr id="0" name=""/>
        <dsp:cNvSpPr/>
      </dsp:nvSpPr>
      <dsp:spPr>
        <a:xfrm>
          <a:off x="1314440" y="4269910"/>
          <a:ext cx="4400559" cy="113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43" tIns="120443" rIns="120443" bIns="120443" numCol="1" spcCol="1270" anchor="ctr" anchorCtr="0">
          <a:noAutofit/>
        </a:bodyPr>
        <a:lstStyle/>
        <a:p>
          <a:pPr marL="0" lvl="0" indent="0" algn="l" defTabSz="755650">
            <a:lnSpc>
              <a:spcPct val="90000"/>
            </a:lnSpc>
            <a:spcBef>
              <a:spcPct val="0"/>
            </a:spcBef>
            <a:spcAft>
              <a:spcPct val="35000"/>
            </a:spcAft>
            <a:buNone/>
          </a:pPr>
          <a:r>
            <a:rPr lang="en-US" sz="1700" kern="1200"/>
            <a:t>Deontologists would fix it immediately, taking the view that protecting data is an ethical principle that must always be upheld</a:t>
          </a:r>
        </a:p>
      </dsp:txBody>
      <dsp:txXfrm>
        <a:off x="1314440" y="4269910"/>
        <a:ext cx="4400559" cy="11380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F0DC5-B757-4D11-B411-C62868E8C2CA}">
      <dsp:nvSpPr>
        <dsp:cNvPr id="0" name=""/>
        <dsp:cNvSpPr/>
      </dsp:nvSpPr>
      <dsp:spPr>
        <a:xfrm>
          <a:off x="0" y="2282"/>
          <a:ext cx="6171948" cy="11567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55433-AED8-41D8-B70D-42DBB9A0DBB0}">
      <dsp:nvSpPr>
        <dsp:cNvPr id="0" name=""/>
        <dsp:cNvSpPr/>
      </dsp:nvSpPr>
      <dsp:spPr>
        <a:xfrm>
          <a:off x="349915" y="262549"/>
          <a:ext cx="636209" cy="636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3F2921-8623-4A1D-A626-CBDCA96BE1C9}">
      <dsp:nvSpPr>
        <dsp:cNvPr id="0" name=""/>
        <dsp:cNvSpPr/>
      </dsp:nvSpPr>
      <dsp:spPr>
        <a:xfrm>
          <a:off x="1336039" y="228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11200">
            <a:lnSpc>
              <a:spcPct val="90000"/>
            </a:lnSpc>
            <a:spcBef>
              <a:spcPct val="0"/>
            </a:spcBef>
            <a:spcAft>
              <a:spcPct val="35000"/>
            </a:spcAft>
            <a:buNone/>
          </a:pPr>
          <a:r>
            <a:rPr lang="en-US" sz="1600" kern="1200"/>
            <a:t>Friedman (1970) famously argued that the social responsibility of business is to increase its profits.</a:t>
          </a:r>
        </a:p>
      </dsp:txBody>
      <dsp:txXfrm>
        <a:off x="1336039" y="2282"/>
        <a:ext cx="4835908" cy="1156744"/>
      </dsp:txXfrm>
    </dsp:sp>
    <dsp:sp modelId="{B7058B27-D20A-4A51-A44C-6459E3F2C0F1}">
      <dsp:nvSpPr>
        <dsp:cNvPr id="0" name=""/>
        <dsp:cNvSpPr/>
      </dsp:nvSpPr>
      <dsp:spPr>
        <a:xfrm>
          <a:off x="0" y="1448212"/>
          <a:ext cx="6171948" cy="11567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C153E9-94F2-4C6F-A216-311AB72A0247}">
      <dsp:nvSpPr>
        <dsp:cNvPr id="0" name=""/>
        <dsp:cNvSpPr/>
      </dsp:nvSpPr>
      <dsp:spPr>
        <a:xfrm>
          <a:off x="349915" y="1708480"/>
          <a:ext cx="636209" cy="636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B28C3A-0832-416A-8EAD-DABF2FE2F7BB}">
      <dsp:nvSpPr>
        <dsp:cNvPr id="0" name=""/>
        <dsp:cNvSpPr/>
      </dsp:nvSpPr>
      <dsp:spPr>
        <a:xfrm>
          <a:off x="1336039" y="1448212"/>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11200">
            <a:lnSpc>
              <a:spcPct val="90000"/>
            </a:lnSpc>
            <a:spcBef>
              <a:spcPct val="0"/>
            </a:spcBef>
            <a:spcAft>
              <a:spcPct val="35000"/>
            </a:spcAft>
            <a:buNone/>
          </a:pPr>
          <a:r>
            <a:rPr lang="en-US" sz="1600" kern="1200"/>
            <a:t>Fiduciary duty is the legal and ethical obligation on one party to act in the best interest of the other. </a:t>
          </a:r>
        </a:p>
      </dsp:txBody>
      <dsp:txXfrm>
        <a:off x="1336039" y="1448212"/>
        <a:ext cx="4835908" cy="1156744"/>
      </dsp:txXfrm>
    </dsp:sp>
    <dsp:sp modelId="{5B08E2F1-CDE5-4C0C-935B-BF366595CB1D}">
      <dsp:nvSpPr>
        <dsp:cNvPr id="0" name=""/>
        <dsp:cNvSpPr/>
      </dsp:nvSpPr>
      <dsp:spPr>
        <a:xfrm>
          <a:off x="0" y="2894143"/>
          <a:ext cx="6171948" cy="11567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FB0705-4329-4415-971F-83A7D6997C9C}">
      <dsp:nvSpPr>
        <dsp:cNvPr id="0" name=""/>
        <dsp:cNvSpPr/>
      </dsp:nvSpPr>
      <dsp:spPr>
        <a:xfrm>
          <a:off x="349915" y="3154410"/>
          <a:ext cx="636209" cy="636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51B78-6D6B-4828-A80E-463577987E70}">
      <dsp:nvSpPr>
        <dsp:cNvPr id="0" name=""/>
        <dsp:cNvSpPr/>
      </dsp:nvSpPr>
      <dsp:spPr>
        <a:xfrm>
          <a:off x="1336039" y="289414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11200">
            <a:lnSpc>
              <a:spcPct val="90000"/>
            </a:lnSpc>
            <a:spcBef>
              <a:spcPct val="0"/>
            </a:spcBef>
            <a:spcAft>
              <a:spcPct val="35000"/>
            </a:spcAft>
            <a:buNone/>
          </a:pPr>
          <a:r>
            <a:rPr lang="en-US" sz="1600" kern="1200"/>
            <a:t>In the business context, this is where managers and directors must choose between actions that maximise shareholder value and actions that protect other stakeholders or the long-term interests of the firm</a:t>
          </a:r>
        </a:p>
      </dsp:txBody>
      <dsp:txXfrm>
        <a:off x="1336039" y="2894143"/>
        <a:ext cx="4835908" cy="1156744"/>
      </dsp:txXfrm>
    </dsp:sp>
    <dsp:sp modelId="{93155356-F386-43C4-A4DD-85AADEF30434}">
      <dsp:nvSpPr>
        <dsp:cNvPr id="0" name=""/>
        <dsp:cNvSpPr/>
      </dsp:nvSpPr>
      <dsp:spPr>
        <a:xfrm>
          <a:off x="0" y="4340073"/>
          <a:ext cx="6171948" cy="115674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69E34-3ECF-4128-B39D-A8DE1CA64A2D}">
      <dsp:nvSpPr>
        <dsp:cNvPr id="0" name=""/>
        <dsp:cNvSpPr/>
      </dsp:nvSpPr>
      <dsp:spPr>
        <a:xfrm>
          <a:off x="349915" y="4600340"/>
          <a:ext cx="636209" cy="6362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8FE29-AD5F-40B9-87B4-8DEB068D88B1}">
      <dsp:nvSpPr>
        <dsp:cNvPr id="0" name=""/>
        <dsp:cNvSpPr/>
      </dsp:nvSpPr>
      <dsp:spPr>
        <a:xfrm>
          <a:off x="1336039" y="4340073"/>
          <a:ext cx="4835908" cy="115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22" tIns="122422" rIns="122422" bIns="122422" numCol="1" spcCol="1270" anchor="ctr" anchorCtr="0">
          <a:noAutofit/>
        </a:bodyPr>
        <a:lstStyle/>
        <a:p>
          <a:pPr marL="0" lvl="0" indent="0" algn="l" defTabSz="711200">
            <a:lnSpc>
              <a:spcPct val="90000"/>
            </a:lnSpc>
            <a:spcBef>
              <a:spcPct val="0"/>
            </a:spcBef>
            <a:spcAft>
              <a:spcPct val="35000"/>
            </a:spcAft>
            <a:buNone/>
          </a:pPr>
          <a:r>
            <a:rPr lang="en-US" sz="1600" kern="1200"/>
            <a:t>This includes duty of loyalty, duty of care, and duty of good faith, candour and disclosure</a:t>
          </a:r>
        </a:p>
      </dsp:txBody>
      <dsp:txXfrm>
        <a:off x="1336039" y="4340073"/>
        <a:ext cx="4835908" cy="1156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F3194-8E11-4B35-8488-DADA6D7A1F98}">
      <dsp:nvSpPr>
        <dsp:cNvPr id="0" name=""/>
        <dsp:cNvSpPr/>
      </dsp:nvSpPr>
      <dsp:spPr>
        <a:xfrm>
          <a:off x="3654" y="583977"/>
          <a:ext cx="1978611" cy="1187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Employees (get paid, treated fairly, kept safe etc)</a:t>
          </a:r>
        </a:p>
      </dsp:txBody>
      <dsp:txXfrm>
        <a:off x="3654" y="583977"/>
        <a:ext cx="1978611" cy="1187167"/>
      </dsp:txXfrm>
    </dsp:sp>
    <dsp:sp modelId="{BF3318C4-7A0B-49A8-A1CD-E24F93B8A6AB}">
      <dsp:nvSpPr>
        <dsp:cNvPr id="0" name=""/>
        <dsp:cNvSpPr/>
      </dsp:nvSpPr>
      <dsp:spPr>
        <a:xfrm>
          <a:off x="2180127" y="583977"/>
          <a:ext cx="1978611" cy="1187167"/>
        </a:xfrm>
        <a:prstGeom prst="rect">
          <a:avLst/>
        </a:prstGeom>
        <a:solidFill>
          <a:schemeClr val="accent2">
            <a:hueOff val="-50902"/>
            <a:satOff val="-436"/>
            <a:lumOff val="-28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Customers (value, service, sustainability, not misled)</a:t>
          </a:r>
        </a:p>
      </dsp:txBody>
      <dsp:txXfrm>
        <a:off x="2180127" y="583977"/>
        <a:ext cx="1978611" cy="1187167"/>
      </dsp:txXfrm>
    </dsp:sp>
    <dsp:sp modelId="{54725100-279D-4C3E-B9D2-3A073E56BE81}">
      <dsp:nvSpPr>
        <dsp:cNvPr id="0" name=""/>
        <dsp:cNvSpPr/>
      </dsp:nvSpPr>
      <dsp:spPr>
        <a:xfrm>
          <a:off x="4356600" y="583977"/>
          <a:ext cx="1978611" cy="1187167"/>
        </a:xfrm>
        <a:prstGeom prst="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Shareholders (ROI)</a:t>
          </a:r>
        </a:p>
      </dsp:txBody>
      <dsp:txXfrm>
        <a:off x="4356600" y="583977"/>
        <a:ext cx="1978611" cy="1187167"/>
      </dsp:txXfrm>
    </dsp:sp>
    <dsp:sp modelId="{697EEAE6-FF11-4D23-B3E4-22163BC430BB}">
      <dsp:nvSpPr>
        <dsp:cNvPr id="0" name=""/>
        <dsp:cNvSpPr/>
      </dsp:nvSpPr>
      <dsp:spPr>
        <a:xfrm>
          <a:off x="6533073" y="583977"/>
          <a:ext cx="1978611" cy="1187167"/>
        </a:xfrm>
        <a:prstGeom prst="rect">
          <a:avLst/>
        </a:prstGeom>
        <a:solidFill>
          <a:schemeClr val="accent2">
            <a:hueOff val="-152705"/>
            <a:satOff val="-1309"/>
            <a:lumOff val="-8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Local community</a:t>
          </a:r>
        </a:p>
      </dsp:txBody>
      <dsp:txXfrm>
        <a:off x="6533073" y="583977"/>
        <a:ext cx="1978611" cy="1187167"/>
      </dsp:txXfrm>
    </dsp:sp>
    <dsp:sp modelId="{0D4EA088-B245-429E-9552-FF404831A197}">
      <dsp:nvSpPr>
        <dsp:cNvPr id="0" name=""/>
        <dsp:cNvSpPr/>
      </dsp:nvSpPr>
      <dsp:spPr>
        <a:xfrm>
          <a:off x="8709545" y="583977"/>
          <a:ext cx="1978611" cy="1187167"/>
        </a:xfrm>
        <a:prstGeom prst="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Government</a:t>
          </a:r>
        </a:p>
      </dsp:txBody>
      <dsp:txXfrm>
        <a:off x="8709545" y="583977"/>
        <a:ext cx="1978611" cy="1187167"/>
      </dsp:txXfrm>
    </dsp:sp>
    <dsp:sp modelId="{E6223016-2AC8-4C09-8DC8-587A5CABC849}">
      <dsp:nvSpPr>
        <dsp:cNvPr id="0" name=""/>
        <dsp:cNvSpPr/>
      </dsp:nvSpPr>
      <dsp:spPr>
        <a:xfrm>
          <a:off x="1091890" y="1969005"/>
          <a:ext cx="1978611" cy="1187167"/>
        </a:xfrm>
        <a:prstGeom prst="rect">
          <a:avLst/>
        </a:prstGeom>
        <a:solidFill>
          <a:schemeClr val="accent2">
            <a:hueOff val="-254508"/>
            <a:satOff val="-2181"/>
            <a:lumOff val="-144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Environment</a:t>
          </a:r>
        </a:p>
      </dsp:txBody>
      <dsp:txXfrm>
        <a:off x="1091890" y="1969005"/>
        <a:ext cx="1978611" cy="1187167"/>
      </dsp:txXfrm>
    </dsp:sp>
    <dsp:sp modelId="{70E941D0-CCA4-469E-A0EC-E0480B13FA8E}">
      <dsp:nvSpPr>
        <dsp:cNvPr id="0" name=""/>
        <dsp:cNvSpPr/>
      </dsp:nvSpPr>
      <dsp:spPr>
        <a:xfrm>
          <a:off x="3268363" y="1969005"/>
          <a:ext cx="1978611" cy="1187167"/>
        </a:xfrm>
        <a:prstGeom prst="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Suppliers (paid on time)</a:t>
          </a:r>
        </a:p>
      </dsp:txBody>
      <dsp:txXfrm>
        <a:off x="3268363" y="1969005"/>
        <a:ext cx="1978611" cy="1187167"/>
      </dsp:txXfrm>
    </dsp:sp>
    <dsp:sp modelId="{A1118357-C622-4431-AD20-9D3905451273}">
      <dsp:nvSpPr>
        <dsp:cNvPr id="0" name=""/>
        <dsp:cNvSpPr/>
      </dsp:nvSpPr>
      <dsp:spPr>
        <a:xfrm>
          <a:off x="5444836" y="1969005"/>
          <a:ext cx="1978611" cy="1187167"/>
        </a:xfrm>
        <a:prstGeom prst="rect">
          <a:avLst/>
        </a:prstGeom>
        <a:solidFill>
          <a:schemeClr val="accent2">
            <a:hueOff val="-356311"/>
            <a:satOff val="-3054"/>
            <a:lumOff val="-20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Competitors</a:t>
          </a:r>
        </a:p>
      </dsp:txBody>
      <dsp:txXfrm>
        <a:off x="5444836" y="1969005"/>
        <a:ext cx="1978611" cy="1187167"/>
      </dsp:txXfrm>
    </dsp:sp>
    <dsp:sp modelId="{E446807C-6260-498A-BBAB-2DD6255B4F6F}">
      <dsp:nvSpPr>
        <dsp:cNvPr id="0" name=""/>
        <dsp:cNvSpPr/>
      </dsp:nvSpPr>
      <dsp:spPr>
        <a:xfrm>
          <a:off x="7621309" y="1969005"/>
          <a:ext cx="1978611" cy="1187167"/>
        </a:xfrm>
        <a:prstGeom prst="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Trade Unions</a:t>
          </a:r>
          <a:br>
            <a:rPr lang="en-US" sz="1900" kern="1200"/>
          </a:br>
          <a:endParaRPr lang="en-US" sz="1900" kern="1200"/>
        </a:p>
      </dsp:txBody>
      <dsp:txXfrm>
        <a:off x="7621309" y="1969005"/>
        <a:ext cx="1978611" cy="11871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52ADB-D236-43B7-AEAB-3B692BD575A8}">
      <dsp:nvSpPr>
        <dsp:cNvPr id="0" name=""/>
        <dsp:cNvSpPr/>
      </dsp:nvSpPr>
      <dsp:spPr>
        <a:xfrm>
          <a:off x="0" y="160619"/>
          <a:ext cx="6581776" cy="104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These play a pivotal role in business practices and an fair working environment</a:t>
          </a:r>
        </a:p>
      </dsp:txBody>
      <dsp:txXfrm>
        <a:off x="50889" y="211508"/>
        <a:ext cx="6479998" cy="940692"/>
      </dsp:txXfrm>
    </dsp:sp>
    <dsp:sp modelId="{8DB693DD-AB33-4596-A916-3247C4ABBBC0}">
      <dsp:nvSpPr>
        <dsp:cNvPr id="0" name=""/>
        <dsp:cNvSpPr/>
      </dsp:nvSpPr>
      <dsp:spPr>
        <a:xfrm>
          <a:off x="0" y="1280849"/>
          <a:ext cx="6581776" cy="1042470"/>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Justice: people are treated impartially</a:t>
          </a:r>
        </a:p>
      </dsp:txBody>
      <dsp:txXfrm>
        <a:off x="50889" y="1331738"/>
        <a:ext cx="6479998" cy="940692"/>
      </dsp:txXfrm>
    </dsp:sp>
    <dsp:sp modelId="{BDB89E75-2AE5-4489-8F7F-7306B83272B1}">
      <dsp:nvSpPr>
        <dsp:cNvPr id="0" name=""/>
        <dsp:cNvSpPr/>
      </dsp:nvSpPr>
      <dsp:spPr>
        <a:xfrm>
          <a:off x="0" y="2401079"/>
          <a:ext cx="6581776" cy="1042470"/>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Equality: same opportunities</a:t>
          </a:r>
        </a:p>
      </dsp:txBody>
      <dsp:txXfrm>
        <a:off x="50889" y="2451968"/>
        <a:ext cx="6479998" cy="940692"/>
      </dsp:txXfrm>
    </dsp:sp>
    <dsp:sp modelId="{84D1DFFF-BF83-4A2D-ACF9-60C101B5A0FE}">
      <dsp:nvSpPr>
        <dsp:cNvPr id="0" name=""/>
        <dsp:cNvSpPr/>
      </dsp:nvSpPr>
      <dsp:spPr>
        <a:xfrm>
          <a:off x="0" y="3521310"/>
          <a:ext cx="6581776" cy="104247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Equity: one step further than equality: addressing individual needs</a:t>
          </a:r>
        </a:p>
      </dsp:txBody>
      <dsp:txXfrm>
        <a:off x="50889" y="3572199"/>
        <a:ext cx="6479998" cy="94069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877D00-E6BC-46D6-A7C2-B5A9F50D3DBD}">
      <dsp:nvSpPr>
        <dsp:cNvPr id="0" name=""/>
        <dsp:cNvSpPr/>
      </dsp:nvSpPr>
      <dsp:spPr>
        <a:xfrm>
          <a:off x="0" y="43282"/>
          <a:ext cx="6581776" cy="8745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To what extent to employees perceive fairness?</a:t>
          </a:r>
        </a:p>
      </dsp:txBody>
      <dsp:txXfrm>
        <a:off x="42693" y="85975"/>
        <a:ext cx="6496390" cy="789189"/>
      </dsp:txXfrm>
    </dsp:sp>
    <dsp:sp modelId="{6D675A9A-4F2F-448C-84D0-337D2CC18A05}">
      <dsp:nvSpPr>
        <dsp:cNvPr id="0" name=""/>
        <dsp:cNvSpPr/>
      </dsp:nvSpPr>
      <dsp:spPr>
        <a:xfrm>
          <a:off x="0" y="984097"/>
          <a:ext cx="6581776" cy="874575"/>
        </a:xfrm>
        <a:prstGeom prst="roundRect">
          <a:avLst/>
        </a:prstGeom>
        <a:solidFill>
          <a:schemeClr val="accent5">
            <a:hueOff val="4752235"/>
            <a:satOff val="-6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Fairness of outcomes?</a:t>
          </a:r>
        </a:p>
      </dsp:txBody>
      <dsp:txXfrm>
        <a:off x="42693" y="1026790"/>
        <a:ext cx="6496390" cy="789189"/>
      </dsp:txXfrm>
    </dsp:sp>
    <dsp:sp modelId="{9851EB88-83D3-4C48-BE48-6D3CA181EB1F}">
      <dsp:nvSpPr>
        <dsp:cNvPr id="0" name=""/>
        <dsp:cNvSpPr/>
      </dsp:nvSpPr>
      <dsp:spPr>
        <a:xfrm>
          <a:off x="0" y="1924912"/>
          <a:ext cx="6581776" cy="874575"/>
        </a:xfrm>
        <a:prstGeom prst="round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Process?</a:t>
          </a:r>
        </a:p>
      </dsp:txBody>
      <dsp:txXfrm>
        <a:off x="42693" y="1967605"/>
        <a:ext cx="6496390" cy="789189"/>
      </dsp:txXfrm>
    </dsp:sp>
    <dsp:sp modelId="{2AF03D3B-9F02-41D5-97DE-1027920D94A1}">
      <dsp:nvSpPr>
        <dsp:cNvPr id="0" name=""/>
        <dsp:cNvSpPr/>
      </dsp:nvSpPr>
      <dsp:spPr>
        <a:xfrm>
          <a:off x="0" y="2865727"/>
          <a:ext cx="6581776" cy="874575"/>
        </a:xfrm>
        <a:prstGeom prst="roundRect">
          <a:avLst/>
        </a:prstGeom>
        <a:solidFill>
          <a:schemeClr val="accent5">
            <a:hueOff val="14256705"/>
            <a:satOff val="-19995"/>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Treatment</a:t>
          </a:r>
        </a:p>
      </dsp:txBody>
      <dsp:txXfrm>
        <a:off x="42693" y="2908420"/>
        <a:ext cx="6496390" cy="789189"/>
      </dsp:txXfrm>
    </dsp:sp>
    <dsp:sp modelId="{D3403BE9-DE1B-400B-B828-2EC0D1FB1754}">
      <dsp:nvSpPr>
        <dsp:cNvPr id="0" name=""/>
        <dsp:cNvSpPr/>
      </dsp:nvSpPr>
      <dsp:spPr>
        <a:xfrm>
          <a:off x="0" y="3806542"/>
          <a:ext cx="6581776" cy="874575"/>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Organisational justice is the cornerstone of HRM (and leadership)</a:t>
          </a:r>
        </a:p>
      </dsp:txBody>
      <dsp:txXfrm>
        <a:off x="42693" y="3849235"/>
        <a:ext cx="6496390" cy="7891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5CCFF-2602-4F1D-8992-5356A6AA9353}">
      <dsp:nvSpPr>
        <dsp:cNvPr id="0" name=""/>
        <dsp:cNvSpPr/>
      </dsp:nvSpPr>
      <dsp:spPr>
        <a:xfrm>
          <a:off x="0" y="659"/>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FC7B3-D039-4052-B10D-437FEA2333D4}">
      <dsp:nvSpPr>
        <dsp:cNvPr id="0" name=""/>
        <dsp:cNvSpPr/>
      </dsp:nvSpPr>
      <dsp:spPr>
        <a:xfrm>
          <a:off x="0" y="659"/>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Age</a:t>
          </a:r>
        </a:p>
      </dsp:txBody>
      <dsp:txXfrm>
        <a:off x="0" y="659"/>
        <a:ext cx="7442201" cy="599885"/>
      </dsp:txXfrm>
    </dsp:sp>
    <dsp:sp modelId="{CD30D240-B38C-49B3-A52A-FFA72D86FCB9}">
      <dsp:nvSpPr>
        <dsp:cNvPr id="0" name=""/>
        <dsp:cNvSpPr/>
      </dsp:nvSpPr>
      <dsp:spPr>
        <a:xfrm>
          <a:off x="0" y="600544"/>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302BB-1D63-4B4E-A468-58FAB5BFC100}">
      <dsp:nvSpPr>
        <dsp:cNvPr id="0" name=""/>
        <dsp:cNvSpPr/>
      </dsp:nvSpPr>
      <dsp:spPr>
        <a:xfrm>
          <a:off x="0" y="600544"/>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Sex</a:t>
          </a:r>
        </a:p>
      </dsp:txBody>
      <dsp:txXfrm>
        <a:off x="0" y="600544"/>
        <a:ext cx="7442201" cy="599885"/>
      </dsp:txXfrm>
    </dsp:sp>
    <dsp:sp modelId="{129A442D-1601-49CB-A64D-FC85843CB115}">
      <dsp:nvSpPr>
        <dsp:cNvPr id="0" name=""/>
        <dsp:cNvSpPr/>
      </dsp:nvSpPr>
      <dsp:spPr>
        <a:xfrm>
          <a:off x="0" y="1200429"/>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B96F00-C9DD-441C-BE1F-BB3472555257}">
      <dsp:nvSpPr>
        <dsp:cNvPr id="0" name=""/>
        <dsp:cNvSpPr/>
      </dsp:nvSpPr>
      <dsp:spPr>
        <a:xfrm>
          <a:off x="0" y="1200429"/>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Disability</a:t>
          </a:r>
        </a:p>
      </dsp:txBody>
      <dsp:txXfrm>
        <a:off x="0" y="1200429"/>
        <a:ext cx="7442201" cy="599885"/>
      </dsp:txXfrm>
    </dsp:sp>
    <dsp:sp modelId="{2E87BD92-40E9-4C3D-BCB1-946385130CD6}">
      <dsp:nvSpPr>
        <dsp:cNvPr id="0" name=""/>
        <dsp:cNvSpPr/>
      </dsp:nvSpPr>
      <dsp:spPr>
        <a:xfrm>
          <a:off x="0" y="1800314"/>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B7469-17C8-4B67-8A47-2B48B7974443}">
      <dsp:nvSpPr>
        <dsp:cNvPr id="0" name=""/>
        <dsp:cNvSpPr/>
      </dsp:nvSpPr>
      <dsp:spPr>
        <a:xfrm>
          <a:off x="0" y="1800314"/>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Gender reassignment</a:t>
          </a:r>
        </a:p>
      </dsp:txBody>
      <dsp:txXfrm>
        <a:off x="0" y="1800314"/>
        <a:ext cx="7442201" cy="599885"/>
      </dsp:txXfrm>
    </dsp:sp>
    <dsp:sp modelId="{0AE54693-CAC9-42D4-A715-D3CF041741C4}">
      <dsp:nvSpPr>
        <dsp:cNvPr id="0" name=""/>
        <dsp:cNvSpPr/>
      </dsp:nvSpPr>
      <dsp:spPr>
        <a:xfrm>
          <a:off x="0" y="2400199"/>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1741F-365B-4B7B-BD9E-A9DD5FA23B09}">
      <dsp:nvSpPr>
        <dsp:cNvPr id="0" name=""/>
        <dsp:cNvSpPr/>
      </dsp:nvSpPr>
      <dsp:spPr>
        <a:xfrm>
          <a:off x="0" y="2400199"/>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Marriage/civil partnership</a:t>
          </a:r>
        </a:p>
      </dsp:txBody>
      <dsp:txXfrm>
        <a:off x="0" y="2400199"/>
        <a:ext cx="7442201" cy="599885"/>
      </dsp:txXfrm>
    </dsp:sp>
    <dsp:sp modelId="{623BB719-521C-430E-8017-F9E3FCD2056E}">
      <dsp:nvSpPr>
        <dsp:cNvPr id="0" name=""/>
        <dsp:cNvSpPr/>
      </dsp:nvSpPr>
      <dsp:spPr>
        <a:xfrm>
          <a:off x="0" y="3000084"/>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12E50E-4D15-48AC-B939-705B35659056}">
      <dsp:nvSpPr>
        <dsp:cNvPr id="0" name=""/>
        <dsp:cNvSpPr/>
      </dsp:nvSpPr>
      <dsp:spPr>
        <a:xfrm>
          <a:off x="0" y="3000084"/>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Pregnancy/maternity</a:t>
          </a:r>
        </a:p>
      </dsp:txBody>
      <dsp:txXfrm>
        <a:off x="0" y="3000084"/>
        <a:ext cx="7442201" cy="599885"/>
      </dsp:txXfrm>
    </dsp:sp>
    <dsp:sp modelId="{2897BACF-1D49-4F4C-908F-7B33860761E2}">
      <dsp:nvSpPr>
        <dsp:cNvPr id="0" name=""/>
        <dsp:cNvSpPr/>
      </dsp:nvSpPr>
      <dsp:spPr>
        <a:xfrm>
          <a:off x="0" y="3599969"/>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4FE7BA-831C-4FEB-8216-B00EFD7934A2}">
      <dsp:nvSpPr>
        <dsp:cNvPr id="0" name=""/>
        <dsp:cNvSpPr/>
      </dsp:nvSpPr>
      <dsp:spPr>
        <a:xfrm>
          <a:off x="0" y="3599969"/>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Race</a:t>
          </a:r>
        </a:p>
      </dsp:txBody>
      <dsp:txXfrm>
        <a:off x="0" y="3599969"/>
        <a:ext cx="7442201" cy="599885"/>
      </dsp:txXfrm>
    </dsp:sp>
    <dsp:sp modelId="{12241516-0AE2-43B8-9F07-1370D2BB6F73}">
      <dsp:nvSpPr>
        <dsp:cNvPr id="0" name=""/>
        <dsp:cNvSpPr/>
      </dsp:nvSpPr>
      <dsp:spPr>
        <a:xfrm>
          <a:off x="0" y="4199854"/>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B7579B-AD5B-4CDD-99BF-CF2D1E2CFA56}">
      <dsp:nvSpPr>
        <dsp:cNvPr id="0" name=""/>
        <dsp:cNvSpPr/>
      </dsp:nvSpPr>
      <dsp:spPr>
        <a:xfrm>
          <a:off x="0" y="4199854"/>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Religion or belief </a:t>
          </a:r>
        </a:p>
      </dsp:txBody>
      <dsp:txXfrm>
        <a:off x="0" y="4199854"/>
        <a:ext cx="7442201" cy="599885"/>
      </dsp:txXfrm>
    </dsp:sp>
    <dsp:sp modelId="{3A612F1F-62E4-422E-9613-7A0B2DF60146}">
      <dsp:nvSpPr>
        <dsp:cNvPr id="0" name=""/>
        <dsp:cNvSpPr/>
      </dsp:nvSpPr>
      <dsp:spPr>
        <a:xfrm>
          <a:off x="0" y="4799739"/>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A3BBD0-2B10-420C-9C9E-8FF23CF67C1A}">
      <dsp:nvSpPr>
        <dsp:cNvPr id="0" name=""/>
        <dsp:cNvSpPr/>
      </dsp:nvSpPr>
      <dsp:spPr>
        <a:xfrm>
          <a:off x="0" y="4799739"/>
          <a:ext cx="7442201" cy="599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Sexual orientation</a:t>
          </a:r>
        </a:p>
      </dsp:txBody>
      <dsp:txXfrm>
        <a:off x="0" y="4799739"/>
        <a:ext cx="7442201" cy="5998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276C3F-2028-4F40-8909-97BC1F68DCCF}">
      <dsp:nvSpPr>
        <dsp:cNvPr id="0" name=""/>
        <dsp:cNvSpPr/>
      </dsp:nvSpPr>
      <dsp:spPr>
        <a:xfrm>
          <a:off x="1835905" y="30292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889098-5AB9-46C0-A3D7-94BB2DD55712}">
      <dsp:nvSpPr>
        <dsp:cNvPr id="0" name=""/>
        <dsp:cNvSpPr/>
      </dsp:nvSpPr>
      <dsp:spPr>
        <a:xfrm>
          <a:off x="647905" y="271722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What is a microaggression?</a:t>
          </a:r>
        </a:p>
      </dsp:txBody>
      <dsp:txXfrm>
        <a:off x="647905" y="2717222"/>
        <a:ext cx="4320000" cy="720000"/>
      </dsp:txXfrm>
    </dsp:sp>
    <dsp:sp modelId="{A48BFF8A-4EFD-4342-8A11-CCA6D2553D25}">
      <dsp:nvSpPr>
        <dsp:cNvPr id="0" name=""/>
        <dsp:cNvSpPr/>
      </dsp:nvSpPr>
      <dsp:spPr>
        <a:xfrm>
          <a:off x="6911906" y="30292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0F7C09-B1FE-42BF-84CF-B8725FD93F74}">
      <dsp:nvSpPr>
        <dsp:cNvPr id="0" name=""/>
        <dsp:cNvSpPr/>
      </dsp:nvSpPr>
      <dsp:spPr>
        <a:xfrm>
          <a:off x="5723905" y="271722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What would responsible leaders do?</a:t>
          </a:r>
        </a:p>
      </dsp:txBody>
      <dsp:txXfrm>
        <a:off x="5723905" y="2717222"/>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FDBEA7-5307-4B36-B5E9-1C1E76218DE5}" type="datetimeFigureOut">
              <a:t>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F27401-7ECB-4C6D-868D-0CA2CB641975}" type="slidenum">
              <a:t>‹#›</a:t>
            </a:fld>
            <a:endParaRPr lang="en-US"/>
          </a:p>
        </p:txBody>
      </p:sp>
    </p:spTree>
    <p:extLst>
      <p:ext uri="{BB962C8B-B14F-4D97-AF65-F5344CB8AC3E}">
        <p14:creationId xmlns:p14="http://schemas.microsoft.com/office/powerpoint/2010/main" val="3018900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www.un.org/millenniumgoals/" TargetMode="External"/><Relationship Id="rId13" Type="http://schemas.openxmlformats.org/officeDocument/2006/relationships/hyperlink" Target="https://sustainabledevelopment.un.org/post2015/owg" TargetMode="External"/><Relationship Id="rId18" Type="http://schemas.openxmlformats.org/officeDocument/2006/relationships/hyperlink" Target="https://sustainabledevelopment.un.org/frameworks/sendaiframework" TargetMode="External"/><Relationship Id="rId26" Type="http://schemas.openxmlformats.org/officeDocument/2006/relationships/hyperlink" Target="http://sdgs.un.org/topics/sustainable-cities-and-human-settlements" TargetMode="External"/><Relationship Id="rId3" Type="http://schemas.openxmlformats.org/officeDocument/2006/relationships/hyperlink" Target="http://sdgs.un.org/2030agenda" TargetMode="External"/><Relationship Id="rId21" Type="http://schemas.openxmlformats.org/officeDocument/2006/relationships/hyperlink" Target="http://sdgs.un.org/about" TargetMode="External"/><Relationship Id="rId7" Type="http://schemas.openxmlformats.org/officeDocument/2006/relationships/hyperlink" Target="https://www.un.org/en/conferences/environment/newyork2000" TargetMode="External"/><Relationship Id="rId12" Type="http://schemas.openxmlformats.org/officeDocument/2006/relationships/hyperlink" Target="https://sustainabledevelopment.un.org/hlpf" TargetMode="External"/><Relationship Id="rId17" Type="http://schemas.openxmlformats.org/officeDocument/2006/relationships/hyperlink" Target="https://sustainabledevelopment.un.org/post2015/summit" TargetMode="External"/><Relationship Id="rId25" Type="http://schemas.openxmlformats.org/officeDocument/2006/relationships/hyperlink" Target="http://sdgs.un.org/topics/oceans-and-seas" TargetMode="External"/><Relationship Id="rId2" Type="http://schemas.openxmlformats.org/officeDocument/2006/relationships/slide" Target="../slides/slide14.xml"/><Relationship Id="rId16" Type="http://schemas.openxmlformats.org/officeDocument/2006/relationships/hyperlink" Target="https://sustainabledevelopment.un.org/sdgs" TargetMode="External"/><Relationship Id="rId20" Type="http://schemas.openxmlformats.org/officeDocument/2006/relationships/hyperlink" Target="http://sdgs.un.org/frameworks/parisagreement" TargetMode="External"/><Relationship Id="rId29" Type="http://schemas.openxmlformats.org/officeDocument/2006/relationships/hyperlink" Target="http://sdgs.un.org/gsdr" TargetMode="External"/><Relationship Id="rId1" Type="http://schemas.openxmlformats.org/officeDocument/2006/relationships/notesMaster" Target="../notesMasters/notesMaster1.xml"/><Relationship Id="rId6" Type="http://schemas.openxmlformats.org/officeDocument/2006/relationships/hyperlink" Target="http://sdgs.un.org/publications/agenda21" TargetMode="External"/><Relationship Id="rId11" Type="http://schemas.openxmlformats.org/officeDocument/2006/relationships/hyperlink" Target="https://sustainabledevelopment.un.org/index.php?menu=1298" TargetMode="External"/><Relationship Id="rId24" Type="http://schemas.openxmlformats.org/officeDocument/2006/relationships/hyperlink" Target="http://sdgs.un.org/topics/climate-change" TargetMode="External"/><Relationship Id="rId5" Type="http://schemas.openxmlformats.org/officeDocument/2006/relationships/hyperlink" Target="https://www.un.org/en/conferences/environment/rio1992" TargetMode="External"/><Relationship Id="rId15" Type="http://schemas.openxmlformats.org/officeDocument/2006/relationships/hyperlink" Target="https://sustainabledevelopment.un.org/post2015/transformingourworld" TargetMode="External"/><Relationship Id="rId23" Type="http://schemas.openxmlformats.org/officeDocument/2006/relationships/hyperlink" Target="http://sdgs.un.org/topics/energy" TargetMode="External"/><Relationship Id="rId28" Type="http://schemas.openxmlformats.org/officeDocument/2006/relationships/hyperlink" Target="http://sdgs.un.org/topics/science" TargetMode="External"/><Relationship Id="rId10" Type="http://schemas.openxmlformats.org/officeDocument/2006/relationships/hyperlink" Target="https://sustainabledevelopment.un.org/rio20" TargetMode="External"/><Relationship Id="rId19" Type="http://schemas.openxmlformats.org/officeDocument/2006/relationships/hyperlink" Target="https://sustainabledevelopment.un.org/frameworks/addisababaactionagenda" TargetMode="External"/><Relationship Id="rId31" Type="http://schemas.openxmlformats.org/officeDocument/2006/relationships/hyperlink" Target="http://sdgs.un.org/topics/small-island-developing-states" TargetMode="External"/><Relationship Id="rId4" Type="http://schemas.openxmlformats.org/officeDocument/2006/relationships/hyperlink" Target="https://www.un.org/development/desa/en/" TargetMode="External"/><Relationship Id="rId9" Type="http://schemas.openxmlformats.org/officeDocument/2006/relationships/hyperlink" Target="https://sustainabledevelopment.un.org/milesstones/wssd" TargetMode="External"/><Relationship Id="rId14" Type="http://schemas.openxmlformats.org/officeDocument/2006/relationships/hyperlink" Target="https://sustainabledevelopment.un.org/post2015/negotiations" TargetMode="External"/><Relationship Id="rId22" Type="http://schemas.openxmlformats.org/officeDocument/2006/relationships/hyperlink" Target="http://sdgs.un.org/topics/water-and-sanitation" TargetMode="External"/><Relationship Id="rId27" Type="http://schemas.openxmlformats.org/officeDocument/2006/relationships/hyperlink" Target="http://sdgs.un.org/topics/sustainable-transport" TargetMode="External"/><Relationship Id="rId30" Type="http://schemas.openxmlformats.org/officeDocument/2006/relationships/hyperlink" Target="https://sustainabledevelopment.un.org/sdinactio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ADEF"/>
                </a:solidFill>
                <a:highlight>
                  <a:srgbClr val="FFFFFF"/>
                </a:highlight>
                <a:hlinkClick r:id="rId3"/>
              </a:rPr>
              <a:t>The 2030 Agenda for Sustainable Development,</a:t>
            </a:r>
            <a:r>
              <a:rPr lang="en-US">
                <a:solidFill>
                  <a:srgbClr val="4D4D4D"/>
                </a:solidFill>
                <a:highlight>
                  <a:srgbClr val="FFFFFF"/>
                </a:highlight>
              </a:rPr>
              <a:t> adopted by all United Nations Member States in 2015, provides a shared blueprint for peace and prosperity for people and the planet, now and into the future. At its heart are the 17 Sustainable Development Goals (SDGs), which are an urgent call for action by all countries - developed and developing - in a global partnership. They recognize that ending poverty and other deprivations must go hand-in-hand with strategies that improve health and education, reduce inequality, and spur economic growth – all while tackling climate change and working to preserve our oceans and forests.</a:t>
            </a:r>
            <a:endParaRPr lang="en-US"/>
          </a:p>
          <a:p>
            <a:r>
              <a:rPr lang="en-US">
                <a:solidFill>
                  <a:srgbClr val="4D4D4D"/>
                </a:solidFill>
                <a:highlight>
                  <a:srgbClr val="FFFFFF"/>
                </a:highlight>
              </a:rPr>
              <a:t>The SDGs build on decades of work by countries and the UN, including the </a:t>
            </a:r>
            <a:r>
              <a:rPr lang="en-US" dirty="0">
                <a:solidFill>
                  <a:srgbClr val="00ADEF"/>
                </a:solidFill>
                <a:highlight>
                  <a:srgbClr val="FFFFFF"/>
                </a:highlight>
                <a:hlinkClick r:id="rId4"/>
              </a:rPr>
              <a:t>UN Department of Economic and Social Affairs</a:t>
            </a:r>
            <a:endParaRPr lang="en-US"/>
          </a:p>
          <a:p>
            <a:pPr marL="285750" indent="-285750">
              <a:buFont typeface="Arial"/>
              <a:buChar char="•"/>
            </a:pPr>
            <a:r>
              <a:rPr lang="en-US">
                <a:solidFill>
                  <a:srgbClr val="4D4D4D"/>
                </a:solidFill>
                <a:highlight>
                  <a:srgbClr val="FFFFFF"/>
                </a:highlight>
              </a:rPr>
              <a:t>In June 1992, at the </a:t>
            </a:r>
            <a:r>
              <a:rPr lang="en-US" dirty="0">
                <a:solidFill>
                  <a:srgbClr val="00ADEF"/>
                </a:solidFill>
                <a:highlight>
                  <a:srgbClr val="FFFFFF"/>
                </a:highlight>
                <a:hlinkClick r:id="rId5"/>
              </a:rPr>
              <a:t>Earth Summit</a:t>
            </a:r>
            <a:r>
              <a:rPr lang="en-US">
                <a:solidFill>
                  <a:srgbClr val="4D4D4D"/>
                </a:solidFill>
                <a:highlight>
                  <a:srgbClr val="FFFFFF"/>
                </a:highlight>
              </a:rPr>
              <a:t> in Rio de Janeiro, Brazil, more than 178 countries adopted </a:t>
            </a:r>
            <a:r>
              <a:rPr lang="en-US" dirty="0">
                <a:solidFill>
                  <a:srgbClr val="00ADEF"/>
                </a:solidFill>
                <a:highlight>
                  <a:srgbClr val="FFFFFF"/>
                </a:highlight>
                <a:hlinkClick r:id="rId6"/>
              </a:rPr>
              <a:t>Agenda 21</a:t>
            </a:r>
            <a:r>
              <a:rPr lang="en-US">
                <a:solidFill>
                  <a:srgbClr val="4D4D4D"/>
                </a:solidFill>
                <a:highlight>
                  <a:srgbClr val="FFFFFF"/>
                </a:highlight>
              </a:rPr>
              <a:t>, a comprehensive plan of action to build a global partnership for sustainable development to improve human lives and protect the environment.</a:t>
            </a:r>
            <a:endParaRPr lang="en-US"/>
          </a:p>
          <a:p>
            <a:pPr marL="285750" indent="-285750">
              <a:buFont typeface="Arial"/>
              <a:buChar char="•"/>
            </a:pPr>
            <a:r>
              <a:rPr lang="en-US">
                <a:solidFill>
                  <a:srgbClr val="4D4D4D"/>
                </a:solidFill>
                <a:highlight>
                  <a:srgbClr val="FFFFFF"/>
                </a:highlight>
              </a:rPr>
              <a:t>Member States unanimously adopted the Millennium Declaration at the </a:t>
            </a:r>
            <a:r>
              <a:rPr lang="en-US" dirty="0">
                <a:solidFill>
                  <a:srgbClr val="00ADEF"/>
                </a:solidFill>
                <a:highlight>
                  <a:srgbClr val="FFFFFF"/>
                </a:highlight>
                <a:hlinkClick r:id="rId7"/>
              </a:rPr>
              <a:t>Millennium Summit</a:t>
            </a:r>
            <a:r>
              <a:rPr lang="en-US">
                <a:solidFill>
                  <a:srgbClr val="4D4D4D"/>
                </a:solidFill>
                <a:highlight>
                  <a:srgbClr val="FFFFFF"/>
                </a:highlight>
              </a:rPr>
              <a:t> in September 2000 at UN Headquarters in New York. The Summit led to the elaboration of eight </a:t>
            </a:r>
            <a:r>
              <a:rPr lang="en-US" dirty="0">
                <a:solidFill>
                  <a:srgbClr val="00ADEF"/>
                </a:solidFill>
                <a:highlight>
                  <a:srgbClr val="FFFFFF"/>
                </a:highlight>
                <a:hlinkClick r:id="rId8"/>
              </a:rPr>
              <a:t>Millennium Development Goals (MDGs)</a:t>
            </a:r>
            <a:r>
              <a:rPr lang="en-US">
                <a:solidFill>
                  <a:srgbClr val="4D4D4D"/>
                </a:solidFill>
                <a:highlight>
                  <a:srgbClr val="FFFFFF"/>
                </a:highlight>
              </a:rPr>
              <a:t> to reduce extreme poverty by 2015.</a:t>
            </a:r>
            <a:endParaRPr lang="en-US"/>
          </a:p>
          <a:p>
            <a:pPr marL="285750" indent="-285750">
              <a:buFont typeface="Arial"/>
              <a:buChar char="•"/>
            </a:pPr>
            <a:r>
              <a:rPr lang="en-US">
                <a:solidFill>
                  <a:srgbClr val="4D4D4D"/>
                </a:solidFill>
                <a:highlight>
                  <a:srgbClr val="FFFFFF"/>
                </a:highlight>
              </a:rPr>
              <a:t>The Johannesburg Declaration on Sustainable Development and the Plan of Implementation, adopted at the </a:t>
            </a:r>
            <a:r>
              <a:rPr lang="en-US" dirty="0">
                <a:solidFill>
                  <a:srgbClr val="00ADEF"/>
                </a:solidFill>
                <a:highlight>
                  <a:srgbClr val="FFFFFF"/>
                </a:highlight>
                <a:hlinkClick r:id="rId9"/>
              </a:rPr>
              <a:t>World Summit on Sustainable Development</a:t>
            </a:r>
            <a:r>
              <a:rPr lang="en-US">
                <a:solidFill>
                  <a:srgbClr val="4D4D4D"/>
                </a:solidFill>
                <a:highlight>
                  <a:srgbClr val="FFFFFF"/>
                </a:highlight>
              </a:rPr>
              <a:t> in South Africa in 2002, reaffirmed the global community's commitments to poverty eradication and the environment, and built on Agenda 21 and the Millennium Declaration by including more emphasis on multilateral partnerships.</a:t>
            </a:r>
            <a:endParaRPr lang="en-US"/>
          </a:p>
          <a:p>
            <a:pPr marL="285750" indent="-285750">
              <a:buFont typeface="Arial"/>
              <a:buChar char="•"/>
            </a:pPr>
            <a:r>
              <a:rPr lang="en-US">
                <a:solidFill>
                  <a:srgbClr val="4D4D4D"/>
                </a:solidFill>
                <a:highlight>
                  <a:srgbClr val="FFFFFF"/>
                </a:highlight>
              </a:rPr>
              <a:t>At the </a:t>
            </a:r>
            <a:r>
              <a:rPr lang="en-US" dirty="0">
                <a:solidFill>
                  <a:srgbClr val="00ADEF"/>
                </a:solidFill>
                <a:highlight>
                  <a:srgbClr val="FFFFFF"/>
                </a:highlight>
                <a:hlinkClick r:id="rId10"/>
              </a:rPr>
              <a:t>United Nations Conference on Sustainable Development (Rio+20)</a:t>
            </a:r>
            <a:r>
              <a:rPr lang="en-US">
                <a:solidFill>
                  <a:srgbClr val="4D4D4D"/>
                </a:solidFill>
                <a:highlight>
                  <a:srgbClr val="FFFFFF"/>
                </a:highlight>
              </a:rPr>
              <a:t> in Rio de Janeiro, Brazil, in June 2012, Member States adopted the outcome document </a:t>
            </a:r>
            <a:r>
              <a:rPr lang="en-US" dirty="0">
                <a:solidFill>
                  <a:srgbClr val="00ADEF"/>
                </a:solidFill>
                <a:highlight>
                  <a:srgbClr val="FFFFFF"/>
                </a:highlight>
                <a:hlinkClick r:id="rId11"/>
              </a:rPr>
              <a:t>"The Future We Want"</a:t>
            </a:r>
            <a:r>
              <a:rPr lang="en-US">
                <a:solidFill>
                  <a:srgbClr val="4D4D4D"/>
                </a:solidFill>
                <a:highlight>
                  <a:srgbClr val="FFFFFF"/>
                </a:highlight>
              </a:rPr>
              <a:t> in which they decided, inter alia, to launch a process to develop a set of SDGs to build upon the MDGs and to establish the </a:t>
            </a:r>
            <a:r>
              <a:rPr lang="en-US" dirty="0">
                <a:solidFill>
                  <a:srgbClr val="00ADEF"/>
                </a:solidFill>
                <a:highlight>
                  <a:srgbClr val="FFFFFF"/>
                </a:highlight>
                <a:hlinkClick r:id="rId12"/>
              </a:rPr>
              <a:t>UN High-level Political Forum on Sustainable Development</a:t>
            </a:r>
            <a:r>
              <a:rPr lang="en-US">
                <a:solidFill>
                  <a:srgbClr val="4D4D4D"/>
                </a:solidFill>
                <a:highlight>
                  <a:srgbClr val="FFFFFF"/>
                </a:highlight>
              </a:rPr>
              <a:t>. The Rio +20 outcome also contained other measures for implementing sustainable development, including mandates for future </a:t>
            </a:r>
            <a:r>
              <a:rPr lang="en-US" err="1">
                <a:solidFill>
                  <a:srgbClr val="4D4D4D"/>
                </a:solidFill>
                <a:highlight>
                  <a:srgbClr val="FFFFFF"/>
                </a:highlight>
              </a:rPr>
              <a:t>programmes</a:t>
            </a:r>
            <a:r>
              <a:rPr lang="en-US">
                <a:solidFill>
                  <a:srgbClr val="4D4D4D"/>
                </a:solidFill>
                <a:highlight>
                  <a:srgbClr val="FFFFFF"/>
                </a:highlight>
              </a:rPr>
              <a:t> of work in development financing, small island developing states and more.</a:t>
            </a:r>
            <a:endParaRPr lang="en-US"/>
          </a:p>
          <a:p>
            <a:pPr marL="285750" indent="-285750">
              <a:buFont typeface="Arial"/>
              <a:buChar char="•"/>
            </a:pPr>
            <a:r>
              <a:rPr lang="en-US">
                <a:solidFill>
                  <a:srgbClr val="4D4D4D"/>
                </a:solidFill>
                <a:highlight>
                  <a:srgbClr val="FFFFFF"/>
                </a:highlight>
              </a:rPr>
              <a:t>In 2013, the General Assembly set up a 30-member </a:t>
            </a:r>
            <a:r>
              <a:rPr lang="en-US" dirty="0">
                <a:solidFill>
                  <a:srgbClr val="00ADEF"/>
                </a:solidFill>
                <a:highlight>
                  <a:srgbClr val="FFFFFF"/>
                </a:highlight>
                <a:hlinkClick r:id="rId13"/>
              </a:rPr>
              <a:t>Open Working Group</a:t>
            </a:r>
            <a:r>
              <a:rPr lang="en-US">
                <a:solidFill>
                  <a:srgbClr val="4D4D4D"/>
                </a:solidFill>
                <a:highlight>
                  <a:srgbClr val="FFFFFF"/>
                </a:highlight>
              </a:rPr>
              <a:t> to develop a proposal on the SDGs.</a:t>
            </a:r>
            <a:endParaRPr lang="en-US"/>
          </a:p>
          <a:p>
            <a:pPr marL="285750" indent="-285750">
              <a:buFont typeface="Arial"/>
              <a:buChar char="•"/>
            </a:pPr>
            <a:r>
              <a:rPr lang="en-US">
                <a:solidFill>
                  <a:srgbClr val="4D4D4D"/>
                </a:solidFill>
                <a:highlight>
                  <a:srgbClr val="FFFFFF"/>
                </a:highlight>
              </a:rPr>
              <a:t>In January 2015, the General Assembly began the negotiation process on the </a:t>
            </a:r>
            <a:r>
              <a:rPr lang="en-US" dirty="0">
                <a:solidFill>
                  <a:srgbClr val="00ADEF"/>
                </a:solidFill>
                <a:highlight>
                  <a:srgbClr val="FFFFFF"/>
                </a:highlight>
                <a:hlinkClick r:id="rId14"/>
              </a:rPr>
              <a:t>post-2015 development agenda</a:t>
            </a:r>
            <a:r>
              <a:rPr lang="en-US">
                <a:solidFill>
                  <a:srgbClr val="4D4D4D"/>
                </a:solidFill>
                <a:highlight>
                  <a:srgbClr val="FFFFFF"/>
                </a:highlight>
              </a:rPr>
              <a:t>. The process culminated in the subsequent adoption of the </a:t>
            </a:r>
            <a:r>
              <a:rPr lang="en-US" dirty="0">
                <a:solidFill>
                  <a:srgbClr val="00ADEF"/>
                </a:solidFill>
                <a:highlight>
                  <a:srgbClr val="FFFFFF"/>
                </a:highlight>
                <a:hlinkClick r:id="rId15"/>
              </a:rPr>
              <a:t>2030 Agenda for Sustainable Development</a:t>
            </a:r>
            <a:r>
              <a:rPr lang="en-US">
                <a:solidFill>
                  <a:srgbClr val="4D4D4D"/>
                </a:solidFill>
                <a:highlight>
                  <a:srgbClr val="FFFFFF"/>
                </a:highlight>
              </a:rPr>
              <a:t>, with </a:t>
            </a:r>
            <a:r>
              <a:rPr lang="en-US" dirty="0">
                <a:solidFill>
                  <a:srgbClr val="00ADEF"/>
                </a:solidFill>
                <a:highlight>
                  <a:srgbClr val="FFFFFF"/>
                </a:highlight>
                <a:hlinkClick r:id="rId16"/>
              </a:rPr>
              <a:t>17 SDGs</a:t>
            </a:r>
            <a:r>
              <a:rPr lang="en-US">
                <a:solidFill>
                  <a:srgbClr val="4D4D4D"/>
                </a:solidFill>
                <a:highlight>
                  <a:srgbClr val="FFFFFF"/>
                </a:highlight>
              </a:rPr>
              <a:t> at its core, at the </a:t>
            </a:r>
            <a:r>
              <a:rPr lang="en-US" dirty="0">
                <a:solidFill>
                  <a:srgbClr val="00ADEF"/>
                </a:solidFill>
                <a:highlight>
                  <a:srgbClr val="FFFFFF"/>
                </a:highlight>
                <a:hlinkClick r:id="rId17"/>
              </a:rPr>
              <a:t>UN Sustainable Development Summit</a:t>
            </a:r>
            <a:r>
              <a:rPr lang="en-US">
                <a:solidFill>
                  <a:srgbClr val="4D4D4D"/>
                </a:solidFill>
                <a:highlight>
                  <a:srgbClr val="FFFFFF"/>
                </a:highlight>
              </a:rPr>
              <a:t> in September 2015.</a:t>
            </a:r>
            <a:endParaRPr lang="en-US"/>
          </a:p>
          <a:p>
            <a:pPr marL="285750" indent="-285750">
              <a:buFont typeface="Arial"/>
              <a:buChar char="•"/>
            </a:pPr>
            <a:r>
              <a:rPr lang="en-US">
                <a:solidFill>
                  <a:srgbClr val="4D4D4D"/>
                </a:solidFill>
                <a:highlight>
                  <a:srgbClr val="FFFFFF"/>
                </a:highlight>
              </a:rPr>
              <a:t>2015 was a landmark year for multilateralism and international policy shaping, with the adoption of several major agreements:</a:t>
            </a:r>
            <a:endParaRPr lang="en-US"/>
          </a:p>
          <a:p>
            <a:pPr marL="285750" lvl="1" indent="-285750">
              <a:buFont typeface="Arial"/>
              <a:buChar char="•"/>
            </a:pPr>
            <a:r>
              <a:rPr lang="en-US" dirty="0">
                <a:solidFill>
                  <a:srgbClr val="00ADEF"/>
                </a:solidFill>
                <a:highlight>
                  <a:srgbClr val="FFFFFF"/>
                </a:highlight>
                <a:hlinkClick r:id="rId18"/>
              </a:rPr>
              <a:t>Sendai Framework for Disaster Risk Reduction</a:t>
            </a:r>
            <a:r>
              <a:rPr lang="en-US">
                <a:solidFill>
                  <a:srgbClr val="4D4D4D"/>
                </a:solidFill>
                <a:highlight>
                  <a:srgbClr val="FFFFFF"/>
                </a:highlight>
              </a:rPr>
              <a:t> (March 2015)</a:t>
            </a:r>
            <a:endParaRPr lang="en-US"/>
          </a:p>
          <a:p>
            <a:pPr marL="285750" lvl="1" indent="-285750">
              <a:buFont typeface="Arial"/>
              <a:buChar char="•"/>
            </a:pPr>
            <a:r>
              <a:rPr lang="en-US" dirty="0">
                <a:solidFill>
                  <a:srgbClr val="00ADEF"/>
                </a:solidFill>
                <a:highlight>
                  <a:srgbClr val="FFFFFF"/>
                </a:highlight>
                <a:hlinkClick r:id="rId19"/>
              </a:rPr>
              <a:t>Addis Ababa Action Agenda on Financing for Development</a:t>
            </a:r>
            <a:r>
              <a:rPr lang="en-US">
                <a:solidFill>
                  <a:srgbClr val="4D4D4D"/>
                </a:solidFill>
                <a:highlight>
                  <a:srgbClr val="FFFFFF"/>
                </a:highlight>
              </a:rPr>
              <a:t> (July 2015)</a:t>
            </a:r>
            <a:endParaRPr lang="en-US"/>
          </a:p>
          <a:p>
            <a:pPr marL="285750" lvl="1" indent="-285750">
              <a:buFont typeface="Arial"/>
              <a:buChar char="•"/>
            </a:pPr>
            <a:r>
              <a:rPr lang="en-US" dirty="0">
                <a:solidFill>
                  <a:srgbClr val="00ADEF"/>
                </a:solidFill>
                <a:highlight>
                  <a:srgbClr val="FFFFFF"/>
                </a:highlight>
                <a:hlinkClick r:id="rId3"/>
              </a:rPr>
              <a:t>Transforming our world: the 2030 Agenda for Sustainable Development</a:t>
            </a:r>
            <a:r>
              <a:rPr lang="en-US">
                <a:solidFill>
                  <a:srgbClr val="4D4D4D"/>
                </a:solidFill>
                <a:highlight>
                  <a:srgbClr val="FFFFFF"/>
                </a:highlight>
              </a:rPr>
              <a:t> with its 17 SDGs was adopted at the </a:t>
            </a:r>
            <a:r>
              <a:rPr lang="en-US" dirty="0">
                <a:solidFill>
                  <a:srgbClr val="00ADEF"/>
                </a:solidFill>
                <a:highlight>
                  <a:srgbClr val="FFFFFF"/>
                </a:highlight>
                <a:hlinkClick r:id="rId17"/>
              </a:rPr>
              <a:t>UN Sustainable Development Summit</a:t>
            </a:r>
            <a:r>
              <a:rPr lang="en-US">
                <a:solidFill>
                  <a:srgbClr val="4D4D4D"/>
                </a:solidFill>
                <a:highlight>
                  <a:srgbClr val="FFFFFF"/>
                </a:highlight>
              </a:rPr>
              <a:t> in New York in September 2015.</a:t>
            </a:r>
            <a:endParaRPr lang="en-US"/>
          </a:p>
          <a:p>
            <a:pPr marL="285750" lvl="1" indent="-285750">
              <a:buFont typeface="Arial"/>
              <a:buChar char="•"/>
            </a:pPr>
            <a:r>
              <a:rPr lang="en-US" dirty="0">
                <a:solidFill>
                  <a:srgbClr val="00ADEF"/>
                </a:solidFill>
                <a:highlight>
                  <a:srgbClr val="FFFFFF"/>
                </a:highlight>
                <a:hlinkClick r:id="rId20"/>
              </a:rPr>
              <a:t>Paris Agreement on Climate Change</a:t>
            </a:r>
            <a:r>
              <a:rPr lang="en-US">
                <a:solidFill>
                  <a:srgbClr val="4D4D4D"/>
                </a:solidFill>
                <a:highlight>
                  <a:srgbClr val="FFFFFF"/>
                </a:highlight>
              </a:rPr>
              <a:t> (December 2015)</a:t>
            </a:r>
            <a:endParaRPr lang="en-US"/>
          </a:p>
          <a:p>
            <a:pPr marL="285750" indent="-285750">
              <a:buFont typeface="Arial"/>
              <a:buChar char="•"/>
            </a:pPr>
            <a:r>
              <a:rPr lang="en-US">
                <a:solidFill>
                  <a:srgbClr val="4D4D4D"/>
                </a:solidFill>
                <a:highlight>
                  <a:srgbClr val="FFFFFF"/>
                </a:highlight>
              </a:rPr>
              <a:t>Now, the annual </a:t>
            </a:r>
            <a:r>
              <a:rPr lang="en-US" dirty="0">
                <a:solidFill>
                  <a:srgbClr val="00ADEF"/>
                </a:solidFill>
                <a:highlight>
                  <a:srgbClr val="FFFFFF"/>
                </a:highlight>
                <a:hlinkClick r:id="rId12"/>
              </a:rPr>
              <a:t>High-level Political Forum on Sustainable Development</a:t>
            </a:r>
            <a:r>
              <a:rPr lang="en-US">
                <a:solidFill>
                  <a:srgbClr val="4D4D4D"/>
                </a:solidFill>
                <a:highlight>
                  <a:srgbClr val="FFFFFF"/>
                </a:highlight>
              </a:rPr>
              <a:t> serves as the central UN platform for the follow-up and review of the SDGs.</a:t>
            </a:r>
            <a:endParaRPr lang="en-US"/>
          </a:p>
          <a:p>
            <a:r>
              <a:rPr lang="en-US">
                <a:solidFill>
                  <a:srgbClr val="4D4D4D"/>
                </a:solidFill>
                <a:highlight>
                  <a:srgbClr val="FFFFFF"/>
                </a:highlight>
              </a:rPr>
              <a:t>Today, the </a:t>
            </a:r>
            <a:r>
              <a:rPr lang="en-US" dirty="0">
                <a:solidFill>
                  <a:srgbClr val="00ADEF"/>
                </a:solidFill>
                <a:highlight>
                  <a:srgbClr val="FFFFFF"/>
                </a:highlight>
                <a:hlinkClick r:id="rId21"/>
              </a:rPr>
              <a:t>Division for Sustainable Development Goals (DSDG)</a:t>
            </a:r>
            <a:r>
              <a:rPr lang="en-US">
                <a:solidFill>
                  <a:srgbClr val="4D4D4D"/>
                </a:solidFill>
                <a:highlight>
                  <a:srgbClr val="FFFFFF"/>
                </a:highlight>
              </a:rPr>
              <a:t> in the United Nations </a:t>
            </a:r>
            <a:r>
              <a:rPr lang="en-US" dirty="0">
                <a:solidFill>
                  <a:srgbClr val="00ADEF"/>
                </a:solidFill>
                <a:highlight>
                  <a:srgbClr val="FFFFFF"/>
                </a:highlight>
                <a:hlinkClick r:id="rId4"/>
              </a:rPr>
              <a:t>Department of Economic and Social Affairs (UNDESA)</a:t>
            </a:r>
            <a:r>
              <a:rPr lang="en-US">
                <a:solidFill>
                  <a:srgbClr val="4D4D4D"/>
                </a:solidFill>
                <a:highlight>
                  <a:srgbClr val="FFFFFF"/>
                </a:highlight>
              </a:rPr>
              <a:t> provides substantive support and capacity-building for the SDGs and their related thematic issues, including </a:t>
            </a:r>
            <a:r>
              <a:rPr lang="en-US" dirty="0">
                <a:solidFill>
                  <a:srgbClr val="00ADEF"/>
                </a:solidFill>
                <a:highlight>
                  <a:srgbClr val="FFFFFF"/>
                </a:highlight>
                <a:hlinkClick r:id="rId22"/>
              </a:rPr>
              <a:t>water</a:t>
            </a:r>
            <a:r>
              <a:rPr lang="en-US">
                <a:solidFill>
                  <a:srgbClr val="4D4D4D"/>
                </a:solidFill>
                <a:highlight>
                  <a:srgbClr val="FFFFFF"/>
                </a:highlight>
              </a:rPr>
              <a:t>, </a:t>
            </a:r>
            <a:r>
              <a:rPr lang="en-US" dirty="0">
                <a:solidFill>
                  <a:srgbClr val="00ADEF"/>
                </a:solidFill>
                <a:highlight>
                  <a:srgbClr val="FFFFFF"/>
                </a:highlight>
                <a:hlinkClick r:id="rId23"/>
              </a:rPr>
              <a:t>energy</a:t>
            </a:r>
            <a:r>
              <a:rPr lang="en-US">
                <a:solidFill>
                  <a:srgbClr val="4D4D4D"/>
                </a:solidFill>
                <a:highlight>
                  <a:srgbClr val="FFFFFF"/>
                </a:highlight>
              </a:rPr>
              <a:t>, </a:t>
            </a:r>
            <a:r>
              <a:rPr lang="en-US" dirty="0">
                <a:solidFill>
                  <a:srgbClr val="00ADEF"/>
                </a:solidFill>
                <a:highlight>
                  <a:srgbClr val="FFFFFF"/>
                </a:highlight>
                <a:hlinkClick r:id="rId24"/>
              </a:rPr>
              <a:t>climate</a:t>
            </a:r>
            <a:r>
              <a:rPr lang="en-US">
                <a:solidFill>
                  <a:srgbClr val="4D4D4D"/>
                </a:solidFill>
                <a:highlight>
                  <a:srgbClr val="FFFFFF"/>
                </a:highlight>
              </a:rPr>
              <a:t>, </a:t>
            </a:r>
            <a:r>
              <a:rPr lang="en-US" dirty="0">
                <a:solidFill>
                  <a:srgbClr val="00ADEF"/>
                </a:solidFill>
                <a:highlight>
                  <a:srgbClr val="FFFFFF"/>
                </a:highlight>
                <a:hlinkClick r:id="rId25"/>
              </a:rPr>
              <a:t>oceans</a:t>
            </a:r>
            <a:r>
              <a:rPr lang="en-US">
                <a:solidFill>
                  <a:srgbClr val="4D4D4D"/>
                </a:solidFill>
                <a:highlight>
                  <a:srgbClr val="FFFFFF"/>
                </a:highlight>
              </a:rPr>
              <a:t>, </a:t>
            </a:r>
            <a:r>
              <a:rPr lang="en-US" dirty="0">
                <a:solidFill>
                  <a:srgbClr val="00ADEF"/>
                </a:solidFill>
                <a:highlight>
                  <a:srgbClr val="FFFFFF"/>
                </a:highlight>
                <a:hlinkClick r:id="rId26"/>
              </a:rPr>
              <a:t>urbanization</a:t>
            </a:r>
            <a:r>
              <a:rPr lang="en-US">
                <a:solidFill>
                  <a:srgbClr val="4D4D4D"/>
                </a:solidFill>
                <a:highlight>
                  <a:srgbClr val="FFFFFF"/>
                </a:highlight>
              </a:rPr>
              <a:t>, </a:t>
            </a:r>
            <a:r>
              <a:rPr lang="en-US" dirty="0">
                <a:solidFill>
                  <a:srgbClr val="00ADEF"/>
                </a:solidFill>
                <a:highlight>
                  <a:srgbClr val="FFFFFF"/>
                </a:highlight>
                <a:hlinkClick r:id="rId27"/>
              </a:rPr>
              <a:t>transport</a:t>
            </a:r>
            <a:r>
              <a:rPr lang="en-US">
                <a:solidFill>
                  <a:srgbClr val="4D4D4D"/>
                </a:solidFill>
                <a:highlight>
                  <a:srgbClr val="FFFFFF"/>
                </a:highlight>
              </a:rPr>
              <a:t>, </a:t>
            </a:r>
            <a:r>
              <a:rPr lang="en-US" dirty="0">
                <a:solidFill>
                  <a:srgbClr val="00ADEF"/>
                </a:solidFill>
                <a:highlight>
                  <a:srgbClr val="FFFFFF"/>
                </a:highlight>
                <a:hlinkClick r:id="rId28"/>
              </a:rPr>
              <a:t>science and technology</a:t>
            </a:r>
            <a:r>
              <a:rPr lang="en-US">
                <a:solidFill>
                  <a:srgbClr val="4D4D4D"/>
                </a:solidFill>
                <a:highlight>
                  <a:srgbClr val="FFFFFF"/>
                </a:highlight>
              </a:rPr>
              <a:t>, the </a:t>
            </a:r>
            <a:r>
              <a:rPr lang="en-US" dirty="0">
                <a:solidFill>
                  <a:srgbClr val="00ADEF"/>
                </a:solidFill>
                <a:highlight>
                  <a:srgbClr val="FFFFFF"/>
                </a:highlight>
                <a:hlinkClick r:id="rId29"/>
              </a:rPr>
              <a:t>Global Sustainable Development Report (GSDR)</a:t>
            </a:r>
            <a:r>
              <a:rPr lang="en-US">
                <a:solidFill>
                  <a:srgbClr val="4D4D4D"/>
                </a:solidFill>
                <a:highlight>
                  <a:srgbClr val="FFFFFF"/>
                </a:highlight>
              </a:rPr>
              <a:t>, </a:t>
            </a:r>
            <a:r>
              <a:rPr lang="en-US" dirty="0">
                <a:solidFill>
                  <a:srgbClr val="00ADEF"/>
                </a:solidFill>
                <a:highlight>
                  <a:srgbClr val="FFFFFF"/>
                </a:highlight>
                <a:hlinkClick r:id="rId30"/>
              </a:rPr>
              <a:t>partnerships</a:t>
            </a:r>
            <a:r>
              <a:rPr lang="en-US">
                <a:solidFill>
                  <a:srgbClr val="4D4D4D"/>
                </a:solidFill>
                <a:highlight>
                  <a:srgbClr val="FFFFFF"/>
                </a:highlight>
              </a:rPr>
              <a:t> and </a:t>
            </a:r>
            <a:r>
              <a:rPr lang="en-US" dirty="0">
                <a:solidFill>
                  <a:srgbClr val="00ADEF"/>
                </a:solidFill>
                <a:highlight>
                  <a:srgbClr val="FFFFFF"/>
                </a:highlight>
                <a:hlinkClick r:id="rId31"/>
              </a:rPr>
              <a:t>Small Island Developing States</a:t>
            </a:r>
            <a:r>
              <a:rPr lang="en-US">
                <a:solidFill>
                  <a:srgbClr val="4D4D4D"/>
                </a:solidFill>
                <a:highlight>
                  <a:srgbClr val="FFFFFF"/>
                </a:highlight>
              </a:rPr>
              <a:t>. DSDG plays a key role in the evaluation of UN systemwide implementation of the 2030 Agenda and on advocacy and outreach activities relating to the SDGs. In order to make the 2030 Agenda a reality, broad ownership of the SDGs must translate into a strong commitment by all stakeholders to implement the global goals. DSDG aims to help facilitate this engagement.</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F27401-7ECB-4C6D-868D-0CA2CB641975}" type="slidenum">
              <a:t>14</a:t>
            </a:fld>
            <a:endParaRPr lang="en-US"/>
          </a:p>
        </p:txBody>
      </p:sp>
    </p:spTree>
    <p:extLst>
      <p:ext uri="{BB962C8B-B14F-4D97-AF65-F5344CB8AC3E}">
        <p14:creationId xmlns:p14="http://schemas.microsoft.com/office/powerpoint/2010/main" val="1738091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30 mins</a:t>
            </a:r>
          </a:p>
        </p:txBody>
      </p:sp>
      <p:sp>
        <p:nvSpPr>
          <p:cNvPr id="4" name="Slide Number Placeholder 3"/>
          <p:cNvSpPr>
            <a:spLocks noGrp="1"/>
          </p:cNvSpPr>
          <p:nvPr>
            <p:ph type="sldNum" sz="quarter" idx="5"/>
          </p:nvPr>
        </p:nvSpPr>
        <p:spPr/>
        <p:txBody>
          <a:bodyPr/>
          <a:lstStyle/>
          <a:p>
            <a:fld id="{23F27401-7ECB-4C6D-868D-0CA2CB641975}" type="slidenum">
              <a:t>19</a:t>
            </a:fld>
            <a:endParaRPr lang="en-US"/>
          </a:p>
        </p:txBody>
      </p:sp>
    </p:spTree>
    <p:extLst>
      <p:ext uri="{BB962C8B-B14F-4D97-AF65-F5344CB8AC3E}">
        <p14:creationId xmlns:p14="http://schemas.microsoft.com/office/powerpoint/2010/main" val="1092350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Treating someone less </a:t>
            </a:r>
            <a:r>
              <a:rPr lang="en-US" dirty="0" err="1">
                <a:ea typeface="Calibri"/>
                <a:cs typeface="Calibri"/>
              </a:rPr>
              <a:t>favourably</a:t>
            </a:r>
          </a:p>
        </p:txBody>
      </p:sp>
      <p:sp>
        <p:nvSpPr>
          <p:cNvPr id="4" name="Slide Number Placeholder 3"/>
          <p:cNvSpPr>
            <a:spLocks noGrp="1"/>
          </p:cNvSpPr>
          <p:nvPr>
            <p:ph type="sldNum" sz="quarter" idx="5"/>
          </p:nvPr>
        </p:nvSpPr>
        <p:spPr/>
        <p:txBody>
          <a:bodyPr/>
          <a:lstStyle/>
          <a:p>
            <a:fld id="{23F27401-7ECB-4C6D-868D-0CA2CB641975}" type="slidenum">
              <a:rPr lang="en-US"/>
              <a:t>27</a:t>
            </a:fld>
            <a:endParaRPr lang="en-US"/>
          </a:p>
        </p:txBody>
      </p:sp>
    </p:spTree>
    <p:extLst>
      <p:ext uri="{BB962C8B-B14F-4D97-AF65-F5344CB8AC3E}">
        <p14:creationId xmlns:p14="http://schemas.microsoft.com/office/powerpoint/2010/main" val="2355627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9136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080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39584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7771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3068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56284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3012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90547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5829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61275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556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530389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0XTBYMfZyrM?start=22&amp;feature=oembed" TargetMode="External"/><Relationship Id="rId4" Type="http://schemas.openxmlformats.org/officeDocument/2006/relationships/image" Target="../media/image42.jpeg"/></Relationships>
</file>

<file path=ppt/slides/_rels/slide1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8.svg"/></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A cropped image of a person touching a plant">
            <a:extLst>
              <a:ext uri="{FF2B5EF4-FFF2-40B4-BE49-F238E27FC236}">
                <a16:creationId xmlns:a16="http://schemas.microsoft.com/office/drawing/2014/main" id="{83108063-9D6B-FF52-EFC7-35CD793F0C5C}"/>
              </a:ext>
            </a:extLst>
          </p:cNvPr>
          <p:cNvPicPr>
            <a:picLocks noChangeAspect="1"/>
          </p:cNvPicPr>
          <p:nvPr/>
        </p:nvPicPr>
        <p:blipFill>
          <a:blip r:embed="rId2"/>
          <a:srcRect l="1834" r="7251" b="2327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p:cNvSpPr>
            <a:spLocks noGrp="1"/>
          </p:cNvSpPr>
          <p:nvPr>
            <p:ph type="ctrTitle"/>
          </p:nvPr>
        </p:nvSpPr>
        <p:spPr>
          <a:xfrm>
            <a:off x="320039" y="175147"/>
            <a:ext cx="7978385" cy="916234"/>
          </a:xfrm>
        </p:spPr>
        <p:txBody>
          <a:bodyPr anchor="ctr">
            <a:normAutofit/>
          </a:bodyPr>
          <a:lstStyle/>
          <a:p>
            <a:pPr>
              <a:lnSpc>
                <a:spcPct val="90000"/>
              </a:lnSpc>
            </a:pPr>
            <a:r>
              <a:rPr lang="en-US" sz="3100"/>
              <a:t>Sustainable and Ethical Organisations</a:t>
            </a:r>
          </a:p>
        </p:txBody>
      </p:sp>
      <p:sp>
        <p:nvSpPr>
          <p:cNvPr id="3" name="Subtitle 2"/>
          <p:cNvSpPr>
            <a:spLocks noGrp="1"/>
          </p:cNvSpPr>
          <p:nvPr>
            <p:ph type="subTitle" idx="1"/>
          </p:nvPr>
        </p:nvSpPr>
        <p:spPr>
          <a:xfrm>
            <a:off x="8298426" y="196597"/>
            <a:ext cx="3634494" cy="868139"/>
          </a:xfrm>
        </p:spPr>
        <p:txBody>
          <a:bodyPr vert="horz" lIns="91440" tIns="45720" rIns="91440" bIns="45720" rtlCol="0" anchor="ctr">
            <a:normAutofit/>
          </a:bodyPr>
          <a:lstStyle/>
          <a:p>
            <a:pPr algn="r"/>
            <a:r>
              <a:rPr lang="en-US" sz="1800"/>
              <a:t>Week 3</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C55B6-14C4-C0E4-06E9-164CC250CF72}"/>
              </a:ext>
            </a:extLst>
          </p:cNvPr>
          <p:cNvSpPr>
            <a:spLocks noGrp="1"/>
          </p:cNvSpPr>
          <p:nvPr>
            <p:ph type="title"/>
          </p:nvPr>
        </p:nvSpPr>
        <p:spPr>
          <a:xfrm>
            <a:off x="5248656" y="914400"/>
            <a:ext cx="6236208" cy="1307592"/>
          </a:xfrm>
        </p:spPr>
        <p:txBody>
          <a:bodyPr>
            <a:normAutofit/>
          </a:bodyPr>
          <a:lstStyle/>
          <a:p>
            <a:pPr>
              <a:lnSpc>
                <a:spcPct val="90000"/>
              </a:lnSpc>
            </a:pPr>
            <a:r>
              <a:rPr lang="en-US" dirty="0"/>
              <a:t>Let's start with...sustainability</a:t>
            </a:r>
            <a:endParaRPr lang="en-US"/>
          </a:p>
        </p:txBody>
      </p:sp>
      <p:pic>
        <p:nvPicPr>
          <p:cNvPr id="5" name="Picture 4" descr="Close-up of a bike seat in laneway">
            <a:extLst>
              <a:ext uri="{FF2B5EF4-FFF2-40B4-BE49-F238E27FC236}">
                <a16:creationId xmlns:a16="http://schemas.microsoft.com/office/drawing/2014/main" id="{2E64C0ED-0EFE-F568-486C-FB593C13350B}"/>
              </a:ext>
            </a:extLst>
          </p:cNvPr>
          <p:cNvPicPr>
            <a:picLocks noChangeAspect="1"/>
          </p:cNvPicPr>
          <p:nvPr/>
        </p:nvPicPr>
        <p:blipFill>
          <a:blip r:embed="rId2"/>
          <a:srcRect l="33760" r="20916" b="-4"/>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80398-2861-7DCC-8682-A3497A173498}"/>
              </a:ext>
            </a:extLst>
          </p:cNvPr>
          <p:cNvSpPr>
            <a:spLocks noGrp="1"/>
          </p:cNvSpPr>
          <p:nvPr>
            <p:ph idx="1"/>
          </p:nvPr>
        </p:nvSpPr>
        <p:spPr>
          <a:xfrm>
            <a:off x="5248656" y="2221992"/>
            <a:ext cx="6236208" cy="3941064"/>
          </a:xfrm>
        </p:spPr>
        <p:txBody>
          <a:bodyPr vert="horz" lIns="91440" tIns="45720" rIns="91440" bIns="45720" rtlCol="0">
            <a:normAutofit/>
          </a:bodyPr>
          <a:lstStyle/>
          <a:p>
            <a:pPr>
              <a:lnSpc>
                <a:spcPct val="100000"/>
              </a:lnSpc>
            </a:pPr>
            <a:r>
              <a:rPr lang="en-US" dirty="0"/>
              <a:t>Metaphor – a </a:t>
            </a:r>
            <a:r>
              <a:rPr lang="en-US"/>
              <a:t>bicycle</a:t>
            </a:r>
          </a:p>
          <a:p>
            <a:pPr>
              <a:lnSpc>
                <a:spcPct val="100000"/>
              </a:lnSpc>
            </a:pPr>
            <a:r>
              <a:rPr lang="en-US" dirty="0"/>
              <a:t>Think of the effort required to keep a bike upright and in motion</a:t>
            </a:r>
            <a:endParaRPr lang="en-US"/>
          </a:p>
          <a:p>
            <a:pPr>
              <a:lnSpc>
                <a:spcPct val="100000"/>
              </a:lnSpc>
            </a:pPr>
            <a:r>
              <a:rPr lang="en-US" dirty="0"/>
              <a:t>Now compare this with an </a:t>
            </a:r>
            <a:r>
              <a:rPr lang="en-US" dirty="0" err="1"/>
              <a:t>organisation</a:t>
            </a:r>
            <a:r>
              <a:rPr lang="en-US" dirty="0"/>
              <a:t> that is seeking to continue into the future</a:t>
            </a:r>
            <a:endParaRPr lang="en-US"/>
          </a:p>
          <a:p>
            <a:pPr>
              <a:lnSpc>
                <a:spcPct val="100000"/>
              </a:lnSpc>
            </a:pPr>
            <a:r>
              <a:rPr lang="en-US" dirty="0"/>
              <a:t>It must not harm the environment or the things that keep it operating in the long term</a:t>
            </a:r>
            <a:endParaRPr lang="en-US"/>
          </a:p>
          <a:p>
            <a:pPr>
              <a:lnSpc>
                <a:spcPct val="100000"/>
              </a:lnSpc>
            </a:pPr>
            <a:r>
              <a:rPr lang="en-US" dirty="0"/>
              <a:t>To ensure its survival it needs to be aware of the activities that will carry it forward to channel </a:t>
            </a:r>
            <a:r>
              <a:rPr lang="en-US"/>
              <a:t>efforts towards these</a:t>
            </a:r>
          </a:p>
          <a:p>
            <a:pPr>
              <a:lnSpc>
                <a:spcPct val="100000"/>
              </a:lnSpc>
            </a:pPr>
            <a:endParaRPr lang="en-US"/>
          </a:p>
        </p:txBody>
      </p:sp>
    </p:spTree>
    <p:extLst>
      <p:ext uri="{BB962C8B-B14F-4D97-AF65-F5344CB8AC3E}">
        <p14:creationId xmlns:p14="http://schemas.microsoft.com/office/powerpoint/2010/main" val="145153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47198-721E-012D-CF0E-7F190F56E76C}"/>
              </a:ext>
            </a:extLst>
          </p:cNvPr>
          <p:cNvSpPr>
            <a:spLocks noGrp="1"/>
          </p:cNvSpPr>
          <p:nvPr>
            <p:ph type="title"/>
          </p:nvPr>
        </p:nvSpPr>
        <p:spPr>
          <a:xfrm>
            <a:off x="4866968" y="914400"/>
            <a:ext cx="6627924" cy="1307592"/>
          </a:xfrm>
        </p:spPr>
        <p:txBody>
          <a:bodyPr>
            <a:normAutofit/>
          </a:bodyPr>
          <a:lstStyle/>
          <a:p>
            <a:r>
              <a:rPr lang="en-US"/>
              <a:t>Morality and ethics</a:t>
            </a:r>
          </a:p>
        </p:txBody>
      </p:sp>
      <p:pic>
        <p:nvPicPr>
          <p:cNvPr id="5" name="Picture 4" descr="A closeup photo of a hand holding a compass">
            <a:extLst>
              <a:ext uri="{FF2B5EF4-FFF2-40B4-BE49-F238E27FC236}">
                <a16:creationId xmlns:a16="http://schemas.microsoft.com/office/drawing/2014/main" id="{54F21B0E-DB49-7D7B-F56F-80358F4C744A}"/>
              </a:ext>
            </a:extLst>
          </p:cNvPr>
          <p:cNvPicPr>
            <a:picLocks noChangeAspect="1"/>
          </p:cNvPicPr>
          <p:nvPr/>
        </p:nvPicPr>
        <p:blipFill>
          <a:blip r:embed="rId2"/>
          <a:srcRect l="31082" r="28086" b="1"/>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C9EE9D-962E-DB6D-FA95-AA1037AE4E93}"/>
              </a:ext>
            </a:extLst>
          </p:cNvPr>
          <p:cNvSpPr>
            <a:spLocks noGrp="1"/>
          </p:cNvSpPr>
          <p:nvPr>
            <p:ph idx="1"/>
          </p:nvPr>
        </p:nvSpPr>
        <p:spPr>
          <a:xfrm>
            <a:off x="4866968" y="2221992"/>
            <a:ext cx="6627924" cy="3739896"/>
          </a:xfrm>
        </p:spPr>
        <p:txBody>
          <a:bodyPr vert="horz" lIns="91440" tIns="45720" rIns="91440" bIns="45720" rtlCol="0">
            <a:normAutofit/>
          </a:bodyPr>
          <a:lstStyle/>
          <a:p>
            <a:r>
              <a:rPr lang="en-US"/>
              <a:t>Closely related ideas</a:t>
            </a:r>
          </a:p>
          <a:p>
            <a:r>
              <a:rPr lang="en-US" dirty="0"/>
              <a:t>Morality: </a:t>
            </a:r>
          </a:p>
          <a:p>
            <a:pPr lvl="1">
              <a:buFont typeface="Courier New" panose="020B0604020202020204" pitchFamily="34" charset="0"/>
              <a:buChar char="o"/>
            </a:pPr>
            <a:r>
              <a:rPr lang="en-US" dirty="0"/>
              <a:t>norms, values and beliefs that regulate our </a:t>
            </a:r>
            <a:r>
              <a:rPr lang="en-US" dirty="0" err="1"/>
              <a:t>behaviour</a:t>
            </a:r>
            <a:r>
              <a:rPr lang="en-US" dirty="0"/>
              <a:t> and help us decide between right and wrong</a:t>
            </a:r>
          </a:p>
          <a:p>
            <a:pPr lvl="1">
              <a:buFont typeface="Courier New" panose="020B0604020202020204" pitchFamily="34" charset="0"/>
              <a:buChar char="o"/>
            </a:pPr>
            <a:r>
              <a:rPr lang="en-US" dirty="0"/>
              <a:t>A compass that </a:t>
            </a:r>
            <a:r>
              <a:rPr lang="en-US"/>
              <a:t>guides us</a:t>
            </a:r>
          </a:p>
          <a:p>
            <a:pPr lvl="1">
              <a:buFont typeface="Courier New" panose="020B0604020202020204" pitchFamily="34" charset="0"/>
              <a:buChar char="o"/>
            </a:pPr>
            <a:r>
              <a:rPr lang="en-US" dirty="0"/>
              <a:t>Shapes our </a:t>
            </a:r>
            <a:r>
              <a:rPr lang="en-US"/>
              <a:t>identity, behaviour and relationships</a:t>
            </a:r>
            <a:endParaRPr lang="en-US" dirty="0"/>
          </a:p>
          <a:p>
            <a:pPr lvl="1">
              <a:buFont typeface="Courier New" panose="020B0604020202020204" pitchFamily="34" charset="0"/>
              <a:buChar char="o"/>
            </a:pPr>
            <a:r>
              <a:rPr lang="en-US" dirty="0"/>
              <a:t>Shaped by many factors: culture, religion, our upbringing, education and according to Haidt (2012) </a:t>
            </a:r>
            <a:r>
              <a:rPr lang="en-US"/>
              <a:t>our genes</a:t>
            </a:r>
            <a:endParaRPr lang="en-US"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759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B0D05-D383-5F38-92EA-68CC554FC8F6}"/>
              </a:ext>
            </a:extLst>
          </p:cNvPr>
          <p:cNvSpPr>
            <a:spLocks noGrp="1"/>
          </p:cNvSpPr>
          <p:nvPr>
            <p:ph type="title"/>
          </p:nvPr>
        </p:nvSpPr>
        <p:spPr>
          <a:xfrm>
            <a:off x="704088" y="914400"/>
            <a:ext cx="3914776" cy="3977269"/>
          </a:xfrm>
        </p:spPr>
        <p:txBody>
          <a:bodyPr>
            <a:normAutofit/>
          </a:bodyPr>
          <a:lstStyle/>
          <a:p>
            <a:r>
              <a:rPr lang="en-US"/>
              <a:t>And ethics?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57E9458-A177-A30A-7532-F9DDE22AEC0B}"/>
              </a:ext>
            </a:extLst>
          </p:cNvPr>
          <p:cNvGraphicFramePr>
            <a:graphicFrameLocks noGrp="1"/>
          </p:cNvGraphicFramePr>
          <p:nvPr>
            <p:ph idx="1"/>
            <p:extLst>
              <p:ext uri="{D42A27DB-BD31-4B8C-83A1-F6EECF244321}">
                <p14:modId xmlns:p14="http://schemas.microsoft.com/office/powerpoint/2010/main" val="3981831798"/>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6097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E86A03-A17B-9FC5-67C4-635287949649}"/>
              </a:ext>
            </a:extLst>
          </p:cNvPr>
          <p:cNvSpPr>
            <a:spLocks noGrp="1"/>
          </p:cNvSpPr>
          <p:nvPr>
            <p:ph type="title"/>
          </p:nvPr>
        </p:nvSpPr>
        <p:spPr>
          <a:xfrm>
            <a:off x="704088" y="914400"/>
            <a:ext cx="3914776" cy="3977269"/>
          </a:xfrm>
        </p:spPr>
        <p:txBody>
          <a:bodyPr>
            <a:normAutofit/>
          </a:bodyPr>
          <a:lstStyle/>
          <a:p>
            <a:r>
              <a:rPr lang="en-US" sz="3100"/>
              <a:t>Ethical theories: consequentialism</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AECD009-870E-7534-80EE-3DAEB319E316}"/>
              </a:ext>
            </a:extLst>
          </p:cNvPr>
          <p:cNvGraphicFramePr>
            <a:graphicFrameLocks noGrp="1"/>
          </p:cNvGraphicFramePr>
          <p:nvPr>
            <p:ph idx="1"/>
            <p:extLst>
              <p:ext uri="{D42A27DB-BD31-4B8C-83A1-F6EECF244321}">
                <p14:modId xmlns:p14="http://schemas.microsoft.com/office/powerpoint/2010/main" val="323381983"/>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7976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FFA94-34BB-83D8-7DFA-1AC82DBDB9B2}"/>
              </a:ext>
            </a:extLst>
          </p:cNvPr>
          <p:cNvSpPr>
            <a:spLocks noGrp="1"/>
          </p:cNvSpPr>
          <p:nvPr>
            <p:ph type="title"/>
          </p:nvPr>
        </p:nvSpPr>
        <p:spPr>
          <a:xfrm>
            <a:off x="704088" y="914400"/>
            <a:ext cx="3914776" cy="3977269"/>
          </a:xfrm>
        </p:spPr>
        <p:txBody>
          <a:bodyPr>
            <a:normAutofit/>
          </a:bodyPr>
          <a:lstStyle/>
          <a:p>
            <a:r>
              <a:rPr lang="en-US"/>
              <a:t>ETHICAL THEORIES: DEONTOLOGY</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4BE8FC4-6A7D-54A8-6E62-742C93157D61}"/>
              </a:ext>
            </a:extLst>
          </p:cNvPr>
          <p:cNvGraphicFramePr>
            <a:graphicFrameLocks noGrp="1"/>
          </p:cNvGraphicFramePr>
          <p:nvPr>
            <p:ph idx="1"/>
            <p:extLst>
              <p:ext uri="{D42A27DB-BD31-4B8C-83A1-F6EECF244321}">
                <p14:modId xmlns:p14="http://schemas.microsoft.com/office/powerpoint/2010/main" val="530807752"/>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0696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25687-B549-8306-276B-82CF124ACD37}"/>
              </a:ext>
            </a:extLst>
          </p:cNvPr>
          <p:cNvSpPr>
            <a:spLocks noGrp="1"/>
          </p:cNvSpPr>
          <p:nvPr>
            <p:ph type="title"/>
          </p:nvPr>
        </p:nvSpPr>
        <p:spPr>
          <a:xfrm>
            <a:off x="704088" y="554762"/>
            <a:ext cx="3623818" cy="4559890"/>
          </a:xfrm>
        </p:spPr>
        <p:txBody>
          <a:bodyPr>
            <a:normAutofit/>
          </a:bodyPr>
          <a:lstStyle/>
          <a:p>
            <a:r>
              <a:rPr lang="en-US"/>
              <a:t>In practice</a:t>
            </a:r>
          </a:p>
        </p:txBody>
      </p:sp>
      <p:cxnSp>
        <p:nvCxnSpPr>
          <p:cNvPr id="11" name="Straight Connector 10">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5E494C8-C5A4-9AF5-E09D-4F91F5699F72}"/>
              </a:ext>
            </a:extLst>
          </p:cNvPr>
          <p:cNvGraphicFramePr>
            <a:graphicFrameLocks noGrp="1"/>
          </p:cNvGraphicFramePr>
          <p:nvPr>
            <p:ph idx="1"/>
            <p:extLst>
              <p:ext uri="{D42A27DB-BD31-4B8C-83A1-F6EECF244321}">
                <p14:modId xmlns:p14="http://schemas.microsoft.com/office/powerpoint/2010/main" val="3001026699"/>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4746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B8C23-1D08-39E7-D5F2-C8CEB8235132}"/>
              </a:ext>
            </a:extLst>
          </p:cNvPr>
          <p:cNvSpPr>
            <a:spLocks noGrp="1"/>
          </p:cNvSpPr>
          <p:nvPr>
            <p:ph type="title"/>
          </p:nvPr>
        </p:nvSpPr>
        <p:spPr/>
        <p:txBody>
          <a:bodyPr>
            <a:normAutofit fontScale="90000"/>
          </a:bodyPr>
          <a:lstStyle/>
          <a:p>
            <a:r>
              <a:rPr lang="en-US" dirty="0"/>
              <a:t>Triple bottom line (</a:t>
            </a:r>
            <a:r>
              <a:rPr lang="en-US" dirty="0" err="1"/>
              <a:t>elkington</a:t>
            </a:r>
            <a:r>
              <a:rPr lang="en-US" dirty="0"/>
              <a:t> &amp; </a:t>
            </a:r>
            <a:r>
              <a:rPr lang="en-US" dirty="0" err="1"/>
              <a:t>rowlands</a:t>
            </a:r>
            <a:r>
              <a:rPr lang="en-US" dirty="0"/>
              <a:t>, 1999)</a:t>
            </a:r>
          </a:p>
        </p:txBody>
      </p:sp>
      <p:sp>
        <p:nvSpPr>
          <p:cNvPr id="3" name="Content Placeholder 2">
            <a:extLst>
              <a:ext uri="{FF2B5EF4-FFF2-40B4-BE49-F238E27FC236}">
                <a16:creationId xmlns:a16="http://schemas.microsoft.com/office/drawing/2014/main" id="{A6AE0E34-4BF5-E1F7-8330-FA70DAA6DDAA}"/>
              </a:ext>
            </a:extLst>
          </p:cNvPr>
          <p:cNvSpPr>
            <a:spLocks noGrp="1"/>
          </p:cNvSpPr>
          <p:nvPr>
            <p:ph idx="1"/>
          </p:nvPr>
        </p:nvSpPr>
        <p:spPr/>
        <p:txBody>
          <a:bodyPr vert="horz" lIns="91440" tIns="45720" rIns="91440" bIns="45720" rtlCol="0" anchor="t">
            <a:normAutofit/>
          </a:bodyPr>
          <a:lstStyle/>
          <a:p>
            <a:r>
              <a:rPr lang="en-US" dirty="0" err="1"/>
              <a:t>Emphasises</a:t>
            </a:r>
            <a:r>
              <a:rPr lang="en-US" dirty="0"/>
              <a:t> the equal importance of economic, environmental and social responsibilities</a:t>
            </a:r>
          </a:p>
          <a:p>
            <a:r>
              <a:rPr lang="en-US" dirty="0"/>
              <a:t>Businesses have many </a:t>
            </a:r>
            <a:r>
              <a:rPr lang="en-US"/>
              <a:t>stakeholders with competing interests</a:t>
            </a:r>
          </a:p>
          <a:p>
            <a:r>
              <a:rPr lang="en-US" dirty="0"/>
              <a:t>What should managers do when environmental duties clash with economic </a:t>
            </a:r>
            <a:r>
              <a:rPr lang="en-US"/>
              <a:t>concerns?</a:t>
            </a:r>
          </a:p>
          <a:p>
            <a:r>
              <a:rPr lang="en-US" dirty="0"/>
              <a:t>A series of </a:t>
            </a:r>
            <a:r>
              <a:rPr lang="en-US"/>
              <a:t>scandals in the corporate world highlights the reality of these tensions</a:t>
            </a:r>
            <a:endParaRPr lang="en-US" dirty="0"/>
          </a:p>
          <a:p>
            <a:r>
              <a:rPr lang="en-US"/>
              <a:t>Is business ethics an oxymoron?</a:t>
            </a:r>
            <a:endParaRPr lang="en-US" dirty="0"/>
          </a:p>
          <a:p>
            <a:r>
              <a:rPr lang="en-US" dirty="0"/>
              <a:t>Are corporations akin to psychopaths? No empathy, guilt or remorse? (Bakan, 2020)</a:t>
            </a:r>
          </a:p>
        </p:txBody>
      </p:sp>
    </p:spTree>
    <p:extLst>
      <p:ext uri="{BB962C8B-B14F-4D97-AF65-F5344CB8AC3E}">
        <p14:creationId xmlns:p14="http://schemas.microsoft.com/office/powerpoint/2010/main" val="2303957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8E040-9E61-9281-79D4-08D6701E8F31}"/>
              </a:ext>
            </a:extLst>
          </p:cNvPr>
          <p:cNvSpPr>
            <a:spLocks noGrp="1"/>
          </p:cNvSpPr>
          <p:nvPr>
            <p:ph type="title"/>
          </p:nvPr>
        </p:nvSpPr>
        <p:spPr>
          <a:xfrm>
            <a:off x="704088" y="914400"/>
            <a:ext cx="3914776" cy="3977269"/>
          </a:xfrm>
        </p:spPr>
        <p:txBody>
          <a:bodyPr>
            <a:normAutofit/>
          </a:bodyPr>
          <a:lstStyle/>
          <a:p>
            <a:r>
              <a:rPr lang="en-US" dirty="0"/>
              <a:t>Conflict with </a:t>
            </a:r>
            <a:r>
              <a:rPr lang="en-US"/>
              <a:t>fiduciary duty</a:t>
            </a:r>
            <a:endParaRPr lang="en-US"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373F2B-5E00-7EE0-77BA-2CE5B52757AF}"/>
              </a:ext>
            </a:extLst>
          </p:cNvPr>
          <p:cNvGraphicFramePr>
            <a:graphicFrameLocks noGrp="1"/>
          </p:cNvGraphicFramePr>
          <p:nvPr>
            <p:ph idx="1"/>
            <p:extLst>
              <p:ext uri="{D42A27DB-BD31-4B8C-83A1-F6EECF244321}">
                <p14:modId xmlns:p14="http://schemas.microsoft.com/office/powerpoint/2010/main" val="52631460"/>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7927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E82E3-D9C6-02D2-20E9-DAF354ACF9A8}"/>
              </a:ext>
            </a:extLst>
          </p:cNvPr>
          <p:cNvSpPr>
            <a:spLocks noGrp="1"/>
          </p:cNvSpPr>
          <p:nvPr>
            <p:ph type="title"/>
          </p:nvPr>
        </p:nvSpPr>
        <p:spPr>
          <a:xfrm>
            <a:off x="4866968" y="914400"/>
            <a:ext cx="6627924" cy="1307592"/>
          </a:xfrm>
        </p:spPr>
        <p:txBody>
          <a:bodyPr>
            <a:normAutofit/>
          </a:bodyPr>
          <a:lstStyle/>
          <a:p>
            <a:r>
              <a:rPr lang="en-US"/>
              <a:t>stakeholders</a:t>
            </a:r>
          </a:p>
        </p:txBody>
      </p:sp>
      <p:pic>
        <p:nvPicPr>
          <p:cNvPr id="5" name="Picture 4" descr="Colorful carved figures of humans">
            <a:extLst>
              <a:ext uri="{FF2B5EF4-FFF2-40B4-BE49-F238E27FC236}">
                <a16:creationId xmlns:a16="http://schemas.microsoft.com/office/drawing/2014/main" id="{53ECB91C-1AB7-68C3-A5FF-FFFCCD6C4EDA}"/>
              </a:ext>
            </a:extLst>
          </p:cNvPr>
          <p:cNvPicPr>
            <a:picLocks noChangeAspect="1"/>
          </p:cNvPicPr>
          <p:nvPr/>
        </p:nvPicPr>
        <p:blipFill>
          <a:blip r:embed="rId2"/>
          <a:srcRect l="28610" r="27812" b="5"/>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40D92D-9561-157B-1529-88654B156019}"/>
              </a:ext>
            </a:extLst>
          </p:cNvPr>
          <p:cNvSpPr>
            <a:spLocks noGrp="1"/>
          </p:cNvSpPr>
          <p:nvPr>
            <p:ph idx="1"/>
          </p:nvPr>
        </p:nvSpPr>
        <p:spPr>
          <a:xfrm>
            <a:off x="4866968" y="2221992"/>
            <a:ext cx="6627924" cy="3739896"/>
          </a:xfrm>
        </p:spPr>
        <p:txBody>
          <a:bodyPr vert="horz" lIns="91440" tIns="45720" rIns="91440" bIns="45720" rtlCol="0">
            <a:normAutofit/>
          </a:bodyPr>
          <a:lstStyle/>
          <a:p>
            <a:r>
              <a:rPr lang="en-US" dirty="0"/>
              <a:t>Person or group with a vested interest in the </a:t>
            </a:r>
            <a:r>
              <a:rPr lang="en-US" err="1"/>
              <a:t>organisation</a:t>
            </a:r>
            <a:r>
              <a:rPr lang="en-US" dirty="0"/>
              <a:t> (Boddy, 2017) and can be internal or </a:t>
            </a:r>
            <a:r>
              <a:rPr lang="en-US"/>
              <a:t>external</a:t>
            </a:r>
          </a:p>
          <a:p>
            <a:r>
              <a:rPr lang="en-US"/>
              <a:t>Relationship management will depend on power and influence (Wittington et al, 2020)</a:t>
            </a:r>
          </a:p>
          <a:p>
            <a:r>
              <a:rPr lang="en-US" dirty="0"/>
              <a:t>Salience model: power, legitimacy and urgency</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1079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93931-8D2D-6406-1BC2-9ADF7B075BF0}"/>
              </a:ext>
            </a:extLst>
          </p:cNvPr>
          <p:cNvSpPr>
            <a:spLocks noGrp="1"/>
          </p:cNvSpPr>
          <p:nvPr>
            <p:ph type="title"/>
          </p:nvPr>
        </p:nvSpPr>
        <p:spPr>
          <a:xfrm>
            <a:off x="700087" y="909638"/>
            <a:ext cx="10691813" cy="1155618"/>
          </a:xfrm>
        </p:spPr>
        <p:txBody>
          <a:bodyPr>
            <a:normAutofit/>
          </a:bodyPr>
          <a:lstStyle/>
          <a:p>
            <a:r>
              <a:rPr lang="en-US"/>
              <a:t>stakeholders</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E546178-E5A5-BCE8-CE00-1CFA89F23F72}"/>
              </a:ext>
            </a:extLst>
          </p:cNvPr>
          <p:cNvGraphicFramePr>
            <a:graphicFrameLocks noGrp="1"/>
          </p:cNvGraphicFramePr>
          <p:nvPr>
            <p:ph idx="1"/>
            <p:extLst>
              <p:ext uri="{D42A27DB-BD31-4B8C-83A1-F6EECF244321}">
                <p14:modId xmlns:p14="http://schemas.microsoft.com/office/powerpoint/2010/main" val="4098287418"/>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927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EAEA1-60E8-0572-F754-62366E5BA077}"/>
              </a:ext>
            </a:extLst>
          </p:cNvPr>
          <p:cNvSpPr>
            <a:spLocks noGrp="1"/>
          </p:cNvSpPr>
          <p:nvPr>
            <p:ph type="title"/>
          </p:nvPr>
        </p:nvSpPr>
        <p:spPr>
          <a:xfrm>
            <a:off x="4866968" y="914400"/>
            <a:ext cx="6627924" cy="1307592"/>
          </a:xfrm>
        </p:spPr>
        <p:txBody>
          <a:bodyPr>
            <a:normAutofit/>
          </a:bodyPr>
          <a:lstStyle/>
          <a:p>
            <a:pPr>
              <a:lnSpc>
                <a:spcPct val="90000"/>
              </a:lnSpc>
            </a:pPr>
            <a:r>
              <a:rPr lang="en-US"/>
              <a:t>Stakeholder management</a:t>
            </a:r>
          </a:p>
        </p:txBody>
      </p:sp>
      <p:pic>
        <p:nvPicPr>
          <p:cNvPr id="5" name="Picture 4" descr="A group of multi colored wooden stick figures">
            <a:extLst>
              <a:ext uri="{FF2B5EF4-FFF2-40B4-BE49-F238E27FC236}">
                <a16:creationId xmlns:a16="http://schemas.microsoft.com/office/drawing/2014/main" id="{AF3B9771-5F02-1D78-063F-67F9E834BA4C}"/>
              </a:ext>
            </a:extLst>
          </p:cNvPr>
          <p:cNvPicPr>
            <a:picLocks noChangeAspect="1"/>
          </p:cNvPicPr>
          <p:nvPr/>
        </p:nvPicPr>
        <p:blipFill>
          <a:blip r:embed="rId2"/>
          <a:srcRect l="26002" r="31581" b="-4"/>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8C28C3-C8A4-2937-2785-8659209E5B96}"/>
              </a:ext>
            </a:extLst>
          </p:cNvPr>
          <p:cNvSpPr>
            <a:spLocks noGrp="1"/>
          </p:cNvSpPr>
          <p:nvPr>
            <p:ph idx="1"/>
          </p:nvPr>
        </p:nvSpPr>
        <p:spPr>
          <a:xfrm>
            <a:off x="4866968" y="2221992"/>
            <a:ext cx="6627924" cy="3739896"/>
          </a:xfrm>
        </p:spPr>
        <p:txBody>
          <a:bodyPr vert="horz" lIns="91440" tIns="45720" rIns="91440" bIns="45720" rtlCol="0">
            <a:normAutofit/>
          </a:bodyPr>
          <a:lstStyle/>
          <a:p>
            <a:r>
              <a:rPr lang="en-US"/>
              <a:t>Be prepared to listen to stakeholder concerns and questions</a:t>
            </a:r>
          </a:p>
          <a:p>
            <a:r>
              <a:rPr lang="en-US"/>
              <a:t>Build trust and relationships</a:t>
            </a:r>
            <a:endParaRPr lang="en-US" dirty="0"/>
          </a:p>
          <a:p>
            <a:r>
              <a:rPr lang="en-US"/>
              <a:t>Share best practice, which can help fill gaps in knowledge</a:t>
            </a:r>
          </a:p>
          <a:p>
            <a:r>
              <a:rPr lang="en-US"/>
              <a:t>Communicate and collaborate</a:t>
            </a:r>
          </a:p>
          <a:p>
            <a:r>
              <a:rPr lang="en-US" dirty="0"/>
              <a:t>Align HR strategy with </a:t>
            </a:r>
            <a:r>
              <a:rPr lang="en-US"/>
              <a:t>corporate strategy</a:t>
            </a:r>
            <a:endParaRPr lang="en-US" dirty="0"/>
          </a:p>
          <a:p>
            <a:r>
              <a:rPr lang="en-US"/>
              <a:t>Apply legal and morally based decision-making</a:t>
            </a:r>
            <a:endParaRPr lang="en-US"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205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ropped image of a person touching a plant">
            <a:extLst>
              <a:ext uri="{FF2B5EF4-FFF2-40B4-BE49-F238E27FC236}">
                <a16:creationId xmlns:a16="http://schemas.microsoft.com/office/drawing/2014/main" id="{7113CF5B-BC2F-BC7B-15C4-6CEAF567CC88}"/>
              </a:ext>
            </a:extLst>
          </p:cNvPr>
          <p:cNvPicPr>
            <a:picLocks noChangeAspect="1"/>
          </p:cNvPicPr>
          <p:nvPr/>
        </p:nvPicPr>
        <p:blipFill>
          <a:blip r:embed="rId2"/>
          <a:srcRect t="3951" r="-2" b="11652"/>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BF02B2-1994-1367-11A2-B7688EA89AA5}"/>
              </a:ext>
            </a:extLst>
          </p:cNvPr>
          <p:cNvSpPr>
            <a:spLocks noGrp="1"/>
          </p:cNvSpPr>
          <p:nvPr>
            <p:ph type="title"/>
          </p:nvPr>
        </p:nvSpPr>
        <p:spPr>
          <a:xfrm>
            <a:off x="704088" y="2244909"/>
            <a:ext cx="4693473" cy="3954040"/>
          </a:xfrm>
        </p:spPr>
        <p:txBody>
          <a:bodyPr vert="horz" lIns="91440" tIns="45720" rIns="91440" bIns="45720" rtlCol="0" anchor="b">
            <a:normAutofit/>
          </a:bodyPr>
          <a:lstStyle/>
          <a:p>
            <a:pPr>
              <a:lnSpc>
                <a:spcPct val="90000"/>
              </a:lnSpc>
            </a:pPr>
            <a:r>
              <a:rPr lang="en-US" sz="5000">
                <a:solidFill>
                  <a:srgbClr val="FFFFFF"/>
                </a:solidFill>
              </a:rPr>
              <a:t>Sustainability &amp; the sustainable development goals</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22942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0887EB-36D2-EDF8-1F97-0CE6AED38AC6}"/>
              </a:ext>
            </a:extLst>
          </p:cNvPr>
          <p:cNvSpPr>
            <a:spLocks noGrp="1"/>
          </p:cNvSpPr>
          <p:nvPr>
            <p:ph type="title"/>
          </p:nvPr>
        </p:nvSpPr>
        <p:spPr>
          <a:xfrm>
            <a:off x="1969770" y="5852162"/>
            <a:ext cx="5965190" cy="746854"/>
          </a:xfrm>
        </p:spPr>
        <p:txBody>
          <a:bodyPr vert="horz" lIns="91440" tIns="45720" rIns="91440" bIns="45720" rtlCol="0" anchor="t">
            <a:normAutofit/>
          </a:bodyPr>
          <a:lstStyle/>
          <a:p>
            <a:r>
              <a:rPr lang="en-US"/>
              <a:t>UN</a:t>
            </a:r>
          </a:p>
        </p:txBody>
      </p:sp>
      <p:pic>
        <p:nvPicPr>
          <p:cNvPr id="4" name="Online Media 3" title="Do you know all 17 SDGs?">
            <a:hlinkClick r:id="" action="ppaction://noaction"/>
            <a:extLst>
              <a:ext uri="{FF2B5EF4-FFF2-40B4-BE49-F238E27FC236}">
                <a16:creationId xmlns:a16="http://schemas.microsoft.com/office/drawing/2014/main" id="{E6368B0A-BB85-9562-0C31-2EFBFB6058A1}"/>
              </a:ext>
            </a:extLst>
          </p:cNvPr>
          <p:cNvPicPr>
            <a:picLocks noGrp="1" noRot="1" noChangeAspect="1"/>
          </p:cNvPicPr>
          <p:nvPr>
            <p:ph idx="1"/>
            <a:videoFile r:link="rId1"/>
          </p:nvPr>
        </p:nvPicPr>
        <p:blipFill>
          <a:blip r:embed="rId4"/>
          <a:stretch>
            <a:fillRect/>
          </a:stretch>
        </p:blipFill>
        <p:spPr>
          <a:xfrm>
            <a:off x="1969770" y="940234"/>
            <a:ext cx="8252460" cy="4662639"/>
          </a:xfrm>
          <a:prstGeom prst="rect">
            <a:avLst/>
          </a:prstGeom>
        </p:spPr>
      </p:pic>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5918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CF588-235A-BE48-1595-33D159BA8C1B}"/>
              </a:ext>
            </a:extLst>
          </p:cNvPr>
          <p:cNvSpPr>
            <a:spLocks noGrp="1"/>
          </p:cNvSpPr>
          <p:nvPr>
            <p:ph type="title"/>
          </p:nvPr>
        </p:nvSpPr>
        <p:spPr>
          <a:xfrm>
            <a:off x="5248656" y="914400"/>
            <a:ext cx="6236208" cy="1307592"/>
          </a:xfrm>
        </p:spPr>
        <p:txBody>
          <a:bodyPr>
            <a:normAutofit/>
          </a:bodyPr>
          <a:lstStyle/>
          <a:p>
            <a:r>
              <a:rPr lang="en-US"/>
              <a:t>Link with business</a:t>
            </a:r>
          </a:p>
        </p:txBody>
      </p:sp>
      <p:pic>
        <p:nvPicPr>
          <p:cNvPr id="5" name="Picture 4" descr="A world map made of pins and strings">
            <a:extLst>
              <a:ext uri="{FF2B5EF4-FFF2-40B4-BE49-F238E27FC236}">
                <a16:creationId xmlns:a16="http://schemas.microsoft.com/office/drawing/2014/main" id="{D57E7902-1510-2C8C-6862-01E077D65B6B}"/>
              </a:ext>
            </a:extLst>
          </p:cNvPr>
          <p:cNvPicPr>
            <a:picLocks noChangeAspect="1"/>
          </p:cNvPicPr>
          <p:nvPr/>
        </p:nvPicPr>
        <p:blipFill>
          <a:blip r:embed="rId2"/>
          <a:srcRect l="26953" r="27723" b="-4"/>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AE437B-7444-191F-98B2-D2D2058766D7}"/>
              </a:ext>
            </a:extLst>
          </p:cNvPr>
          <p:cNvSpPr>
            <a:spLocks noGrp="1"/>
          </p:cNvSpPr>
          <p:nvPr>
            <p:ph idx="1"/>
          </p:nvPr>
        </p:nvSpPr>
        <p:spPr>
          <a:xfrm>
            <a:off x="5248656" y="2221992"/>
            <a:ext cx="6236208" cy="3941064"/>
          </a:xfrm>
        </p:spPr>
        <p:txBody>
          <a:bodyPr vert="horz" lIns="91440" tIns="45720" rIns="91440" bIns="45720" rtlCol="0">
            <a:normAutofit/>
          </a:bodyPr>
          <a:lstStyle/>
          <a:p>
            <a:r>
              <a:rPr lang="en-US"/>
              <a:t>We can map the 17 SDGs to the three elements of the Triple Bottom Line approach</a:t>
            </a:r>
          </a:p>
          <a:p>
            <a:r>
              <a:rPr lang="en-US" dirty="0"/>
              <a:t>Overall aim is for </a:t>
            </a:r>
            <a:r>
              <a:rPr lang="en-US" err="1"/>
              <a:t>organisations</a:t>
            </a:r>
            <a:r>
              <a:rPr lang="en-US" dirty="0"/>
              <a:t> and society to incorporate </a:t>
            </a:r>
            <a:r>
              <a:rPr lang="en-US"/>
              <a:t>sustainability and tackle issues such as poverty, climate change, responsible consumption and production</a:t>
            </a:r>
            <a:endParaRPr lang="en-US" dirty="0"/>
          </a:p>
        </p:txBody>
      </p:sp>
    </p:spTree>
    <p:extLst>
      <p:ext uri="{BB962C8B-B14F-4D97-AF65-F5344CB8AC3E}">
        <p14:creationId xmlns:p14="http://schemas.microsoft.com/office/powerpoint/2010/main" val="3143536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2A486-D351-E3FB-8836-4E7934B451D9}"/>
              </a:ext>
            </a:extLst>
          </p:cNvPr>
          <p:cNvSpPr>
            <a:spLocks noGrp="1"/>
          </p:cNvSpPr>
          <p:nvPr>
            <p:ph type="title"/>
          </p:nvPr>
        </p:nvSpPr>
        <p:spPr>
          <a:xfrm>
            <a:off x="4866968" y="914400"/>
            <a:ext cx="6627924" cy="1307592"/>
          </a:xfrm>
        </p:spPr>
        <p:txBody>
          <a:bodyPr>
            <a:normAutofit/>
          </a:bodyPr>
          <a:lstStyle/>
          <a:p>
            <a:r>
              <a:rPr lang="en-US"/>
              <a:t>Reality</a:t>
            </a:r>
            <a:endParaRPr lang="en-US" dirty="0"/>
          </a:p>
        </p:txBody>
      </p:sp>
      <p:pic>
        <p:nvPicPr>
          <p:cNvPr id="15" name="Picture 14">
            <a:extLst>
              <a:ext uri="{FF2B5EF4-FFF2-40B4-BE49-F238E27FC236}">
                <a16:creationId xmlns:a16="http://schemas.microsoft.com/office/drawing/2014/main" id="{44EAE64D-61C3-976C-D92D-FD16B63C9C41}"/>
              </a:ext>
            </a:extLst>
          </p:cNvPr>
          <p:cNvPicPr>
            <a:picLocks noChangeAspect="1"/>
          </p:cNvPicPr>
          <p:nvPr/>
        </p:nvPicPr>
        <p:blipFill>
          <a:blip r:embed="rId2"/>
          <a:srcRect l="37075" r="30667" b="6256"/>
          <a:stretch>
            <a:fillRect/>
          </a:stretch>
        </p:blipFill>
        <p:spPr>
          <a:xfrm>
            <a:off x="20" y="-17929"/>
            <a:ext cx="4206220" cy="6875929"/>
          </a:xfrm>
          <a:prstGeom prst="rect">
            <a:avLst/>
          </a:prstGeom>
        </p:spPr>
      </p:pic>
      <p:cxnSp>
        <p:nvCxnSpPr>
          <p:cNvPr id="16" name="Straight Connector 15">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32D47617-7404-A347-503A-91EB4D4EE8A3}"/>
              </a:ext>
            </a:extLst>
          </p:cNvPr>
          <p:cNvSpPr>
            <a:spLocks noGrp="1"/>
          </p:cNvSpPr>
          <p:nvPr>
            <p:ph idx="1"/>
          </p:nvPr>
        </p:nvSpPr>
        <p:spPr>
          <a:xfrm>
            <a:off x="4866968" y="2221992"/>
            <a:ext cx="6627924" cy="3739896"/>
          </a:xfrm>
        </p:spPr>
        <p:txBody>
          <a:bodyPr vert="horz" lIns="91440" tIns="45720" rIns="91440" bIns="45720" rtlCol="0">
            <a:normAutofit/>
          </a:bodyPr>
          <a:lstStyle/>
          <a:p>
            <a:pPr>
              <a:lnSpc>
                <a:spcPct val="100000"/>
              </a:lnSpc>
            </a:pPr>
            <a:r>
              <a:rPr lang="en-US" sz="1700"/>
              <a:t>Many businesses are actively working towards the SDGs, including big MNCs and start-ups</a:t>
            </a:r>
          </a:p>
          <a:p>
            <a:pPr>
              <a:lnSpc>
                <a:spcPct val="100000"/>
              </a:lnSpc>
            </a:pPr>
            <a:r>
              <a:rPr lang="en-US" sz="1700"/>
              <a:t>Coca-Cola (water replenishment projects to restore more water than it </a:t>
            </a:r>
            <a:r>
              <a:rPr lang="en-US" sz="1700" err="1"/>
              <a:t>usesn</a:t>
            </a:r>
            <a:r>
              <a:rPr lang="en-US" sz="1700"/>
              <a:t>(SDG 6, Clean Water and Sanitation)</a:t>
            </a:r>
          </a:p>
          <a:p>
            <a:pPr>
              <a:lnSpc>
                <a:spcPct val="100000"/>
              </a:lnSpc>
            </a:pPr>
            <a:r>
              <a:rPr lang="en-US" sz="1700"/>
              <a:t>Patagonia invests in regenerative projects that support SDG6 (Zero hunger) and SDG 15 (Life on Land)</a:t>
            </a:r>
          </a:p>
          <a:p>
            <a:pPr>
              <a:lnSpc>
                <a:spcPct val="100000"/>
              </a:lnSpc>
            </a:pPr>
            <a:r>
              <a:rPr lang="en-US" sz="1700"/>
              <a:t>84% if major firms are doing some kind of mapping exercise </a:t>
            </a:r>
          </a:p>
          <a:p>
            <a:pPr>
              <a:lnSpc>
                <a:spcPct val="100000"/>
              </a:lnSpc>
            </a:pPr>
            <a:r>
              <a:rPr lang="en-US" sz="1700"/>
              <a:t>Companies themselves are not legally mandated to do so, however reporting on environmental and social impacts are now required in some jurisdictions</a:t>
            </a:r>
          </a:p>
          <a:p>
            <a:pPr>
              <a:lnSpc>
                <a:spcPct val="100000"/>
              </a:lnSpc>
            </a:pPr>
            <a:r>
              <a:rPr lang="en-US" sz="1700"/>
              <a:t>Investor and reputational pressure </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440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98B26-F29E-3524-0241-0BF020AA6E31}"/>
              </a:ext>
            </a:extLst>
          </p:cNvPr>
          <p:cNvSpPr>
            <a:spLocks noGrp="1"/>
          </p:cNvSpPr>
          <p:nvPr>
            <p:ph type="title"/>
          </p:nvPr>
        </p:nvSpPr>
        <p:spPr>
          <a:xfrm>
            <a:off x="6284749" y="909638"/>
            <a:ext cx="5201121" cy="1318062"/>
          </a:xfrm>
        </p:spPr>
        <p:txBody>
          <a:bodyPr>
            <a:normAutofit/>
          </a:bodyPr>
          <a:lstStyle/>
          <a:p>
            <a:r>
              <a:rPr lang="en-US"/>
              <a:t>Responsible leadership</a:t>
            </a:r>
          </a:p>
        </p:txBody>
      </p:sp>
      <p:pic>
        <p:nvPicPr>
          <p:cNvPr id="5" name="Picture 4" descr="Arrows going up">
            <a:extLst>
              <a:ext uri="{FF2B5EF4-FFF2-40B4-BE49-F238E27FC236}">
                <a16:creationId xmlns:a16="http://schemas.microsoft.com/office/drawing/2014/main" id="{EE27E3F4-17AD-D055-73C3-8469AB2BD5CB}"/>
              </a:ext>
            </a:extLst>
          </p:cNvPr>
          <p:cNvPicPr>
            <a:picLocks noChangeAspect="1"/>
          </p:cNvPicPr>
          <p:nvPr/>
        </p:nvPicPr>
        <p:blipFill>
          <a:blip r:embed="rId2"/>
          <a:srcRect l="25456" r="5437" b="11"/>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6DF864-E9AB-7FFF-F3C6-4A833A970054}"/>
              </a:ext>
            </a:extLst>
          </p:cNvPr>
          <p:cNvSpPr>
            <a:spLocks noGrp="1"/>
          </p:cNvSpPr>
          <p:nvPr>
            <p:ph idx="1"/>
          </p:nvPr>
        </p:nvSpPr>
        <p:spPr>
          <a:xfrm>
            <a:off x="6290838" y="2236843"/>
            <a:ext cx="5201121" cy="3931920"/>
          </a:xfrm>
        </p:spPr>
        <p:txBody>
          <a:bodyPr vert="horz" lIns="91440" tIns="45720" rIns="91440" bIns="45720" rtlCol="0">
            <a:normAutofit/>
          </a:bodyPr>
          <a:lstStyle/>
          <a:p>
            <a:r>
              <a:rPr lang="en-US" dirty="0"/>
              <a:t>Built on three pillars: ethics, responsibility and sustainability</a:t>
            </a:r>
          </a:p>
          <a:p>
            <a:r>
              <a:rPr lang="en-US"/>
              <a:t>Involves developing policies that are good for the environment &amp; the bottom line</a:t>
            </a:r>
          </a:p>
          <a:p>
            <a:r>
              <a:rPr lang="en-US"/>
              <a:t>Responsibility to all stakeholders, not just shareholders (Pless and Maak, 2022)</a:t>
            </a:r>
            <a:endParaRPr lang="en-US" dirty="0"/>
          </a:p>
        </p:txBody>
      </p:sp>
    </p:spTree>
    <p:extLst>
      <p:ext uri="{BB962C8B-B14F-4D97-AF65-F5344CB8AC3E}">
        <p14:creationId xmlns:p14="http://schemas.microsoft.com/office/powerpoint/2010/main" val="2672294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10C3A-49C1-156E-2665-F274E6FB17C0}"/>
              </a:ext>
            </a:extLst>
          </p:cNvPr>
          <p:cNvSpPr>
            <a:spLocks noGrp="1"/>
          </p:cNvSpPr>
          <p:nvPr>
            <p:ph type="title"/>
          </p:nvPr>
        </p:nvSpPr>
        <p:spPr>
          <a:xfrm>
            <a:off x="703400" y="899025"/>
            <a:ext cx="4917754" cy="3792926"/>
          </a:xfrm>
        </p:spPr>
        <p:txBody>
          <a:bodyPr vert="horz" lIns="91440" tIns="45720" rIns="91440" bIns="45720" rtlCol="0" anchor="t">
            <a:normAutofit/>
          </a:bodyPr>
          <a:lstStyle/>
          <a:p>
            <a:pPr>
              <a:lnSpc>
                <a:spcPct val="90000"/>
              </a:lnSpc>
            </a:pPr>
            <a:r>
              <a:rPr lang="en-US" sz="5000" dirty="0"/>
              <a:t>Corporate social responsibility (</a:t>
            </a:r>
            <a:r>
              <a:rPr lang="en-US" sz="5000" dirty="0" err="1"/>
              <a:t>carroll</a:t>
            </a:r>
            <a:r>
              <a:rPr lang="en-US" sz="5000" dirty="0"/>
              <a:t>, 1991)</a:t>
            </a:r>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76813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BF2B36B-4D1C-9E0A-B17B-23D805AECA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7681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B5CA9785-79C0-27E1-CE0B-472358938369}"/>
              </a:ext>
            </a:extLst>
          </p:cNvPr>
          <p:cNvPicPr>
            <a:picLocks noGrp="1" noChangeAspect="1"/>
          </p:cNvPicPr>
          <p:nvPr>
            <p:ph idx="1"/>
          </p:nvPr>
        </p:nvPicPr>
        <p:blipFill>
          <a:blip r:embed="rId2"/>
          <a:srcRect l="2971" r="1459" b="-1"/>
          <a:stretch>
            <a:fillRect/>
          </a:stretch>
        </p:blipFill>
        <p:spPr>
          <a:xfrm>
            <a:off x="6217920" y="723901"/>
            <a:ext cx="5244454" cy="5410200"/>
          </a:xfrm>
          <a:prstGeom prst="rect">
            <a:avLst/>
          </a:prstGeom>
        </p:spPr>
      </p:pic>
    </p:spTree>
    <p:extLst>
      <p:ext uri="{BB962C8B-B14F-4D97-AF65-F5344CB8AC3E}">
        <p14:creationId xmlns:p14="http://schemas.microsoft.com/office/powerpoint/2010/main" val="3070257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B3265-160E-3E9E-3147-2A0F6874527F}"/>
              </a:ext>
            </a:extLst>
          </p:cNvPr>
          <p:cNvSpPr>
            <a:spLocks noGrp="1"/>
          </p:cNvSpPr>
          <p:nvPr>
            <p:ph type="title"/>
          </p:nvPr>
        </p:nvSpPr>
        <p:spPr>
          <a:xfrm>
            <a:off x="700088" y="909637"/>
            <a:ext cx="6400800" cy="1307592"/>
          </a:xfrm>
        </p:spPr>
        <p:txBody>
          <a:bodyPr>
            <a:normAutofit/>
          </a:bodyPr>
          <a:lstStyle/>
          <a:p>
            <a:r>
              <a:rPr lang="en-US"/>
              <a:t>ACTIVITY</a:t>
            </a:r>
            <a:endParaRPr lang="en-US" dirty="0"/>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4977BF-8A01-E743-B6D8-A2A323E02536}"/>
              </a:ext>
            </a:extLst>
          </p:cNvPr>
          <p:cNvSpPr>
            <a:spLocks noGrp="1"/>
          </p:cNvSpPr>
          <p:nvPr>
            <p:ph idx="1"/>
          </p:nvPr>
        </p:nvSpPr>
        <p:spPr>
          <a:xfrm>
            <a:off x="700088" y="2221992"/>
            <a:ext cx="6400800" cy="3739896"/>
          </a:xfrm>
        </p:spPr>
        <p:txBody>
          <a:bodyPr vert="horz" lIns="91440" tIns="45720" rIns="91440" bIns="45720" rtlCol="0">
            <a:normAutofit/>
          </a:bodyPr>
          <a:lstStyle/>
          <a:p>
            <a:r>
              <a:rPr lang="en-US"/>
              <a:t>How can it be said that CSR leads to value creation?</a:t>
            </a:r>
          </a:p>
          <a:p>
            <a:r>
              <a:rPr lang="en-US"/>
              <a:t>What do we mean by corporate citizenship?</a:t>
            </a:r>
            <a:endParaRPr lang="en-US" dirty="0"/>
          </a:p>
        </p:txBody>
      </p:sp>
      <p:pic>
        <p:nvPicPr>
          <p:cNvPr id="7" name="Graphic 6" descr="Sustainability">
            <a:extLst>
              <a:ext uri="{FF2B5EF4-FFF2-40B4-BE49-F238E27FC236}">
                <a16:creationId xmlns:a16="http://schemas.microsoft.com/office/drawing/2014/main" id="{AD840071-CB93-8458-E923-DAAC243354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81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D5181-215C-EEA3-C9C0-EA87EFFFD774}"/>
              </a:ext>
            </a:extLst>
          </p:cNvPr>
          <p:cNvSpPr>
            <a:spLocks noGrp="1"/>
          </p:cNvSpPr>
          <p:nvPr>
            <p:ph type="title"/>
          </p:nvPr>
        </p:nvSpPr>
        <p:spPr>
          <a:xfrm>
            <a:off x="5248656" y="914400"/>
            <a:ext cx="6236208" cy="1307592"/>
          </a:xfrm>
        </p:spPr>
        <p:txBody>
          <a:bodyPr>
            <a:normAutofit/>
          </a:bodyPr>
          <a:lstStyle/>
          <a:p>
            <a:r>
              <a:rPr lang="en-US"/>
              <a:t>Inclusive hrm</a:t>
            </a:r>
          </a:p>
        </p:txBody>
      </p:sp>
      <p:pic>
        <p:nvPicPr>
          <p:cNvPr id="5" name="Picture 4" descr="Colorful carved figures of humans">
            <a:extLst>
              <a:ext uri="{FF2B5EF4-FFF2-40B4-BE49-F238E27FC236}">
                <a16:creationId xmlns:a16="http://schemas.microsoft.com/office/drawing/2014/main" id="{3BB3FD3B-756C-420C-C050-C9F73F5DC790}"/>
              </a:ext>
            </a:extLst>
          </p:cNvPr>
          <p:cNvPicPr>
            <a:picLocks noChangeAspect="1"/>
          </p:cNvPicPr>
          <p:nvPr/>
        </p:nvPicPr>
        <p:blipFill>
          <a:blip r:embed="rId2"/>
          <a:srcRect l="26182" r="25369" b="-10"/>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0CF921-228C-B87C-5A33-DCDA1655C0CE}"/>
              </a:ext>
            </a:extLst>
          </p:cNvPr>
          <p:cNvSpPr>
            <a:spLocks noGrp="1"/>
          </p:cNvSpPr>
          <p:nvPr>
            <p:ph idx="1"/>
          </p:nvPr>
        </p:nvSpPr>
        <p:spPr>
          <a:xfrm>
            <a:off x="5248656" y="2221992"/>
            <a:ext cx="6236208" cy="3941064"/>
          </a:xfrm>
        </p:spPr>
        <p:txBody>
          <a:bodyPr vert="horz" lIns="91440" tIns="45720" rIns="91440" bIns="45720" rtlCol="0">
            <a:normAutofit/>
          </a:bodyPr>
          <a:lstStyle/>
          <a:p>
            <a:r>
              <a:rPr lang="en-US" dirty="0"/>
              <a:t>One aspect of being human are our</a:t>
            </a:r>
            <a:r>
              <a:rPr lang="en-US"/>
              <a:t> differences</a:t>
            </a:r>
          </a:p>
          <a:p>
            <a:r>
              <a:rPr lang="en-US" dirty="0"/>
              <a:t>Genetic and </a:t>
            </a:r>
            <a:r>
              <a:rPr lang="en-US"/>
              <a:t>physical make up, as well as our past and current environments</a:t>
            </a:r>
            <a:endParaRPr lang="en-US" dirty="0"/>
          </a:p>
          <a:p>
            <a:r>
              <a:rPr lang="en-US"/>
              <a:t>Important: influence our decisions</a:t>
            </a:r>
          </a:p>
          <a:p>
            <a:r>
              <a:rPr lang="en-US" dirty="0"/>
              <a:t>Challenges: </a:t>
            </a:r>
            <a:r>
              <a:rPr lang="en-US" dirty="0" err="1"/>
              <a:t>organisations</a:t>
            </a:r>
            <a:r>
              <a:rPr lang="en-US" dirty="0"/>
              <a:t> need to understand and accommodate differences </a:t>
            </a:r>
          </a:p>
        </p:txBody>
      </p:sp>
    </p:spTree>
    <p:extLst>
      <p:ext uri="{BB962C8B-B14F-4D97-AF65-F5344CB8AC3E}">
        <p14:creationId xmlns:p14="http://schemas.microsoft.com/office/powerpoint/2010/main" val="3376702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8A7AE-D9CF-0576-776A-78B84F27F8D3}"/>
              </a:ext>
            </a:extLst>
          </p:cNvPr>
          <p:cNvSpPr>
            <a:spLocks noGrp="1"/>
          </p:cNvSpPr>
          <p:nvPr>
            <p:ph type="title"/>
          </p:nvPr>
        </p:nvSpPr>
        <p:spPr>
          <a:xfrm>
            <a:off x="704088" y="914400"/>
            <a:ext cx="3660776" cy="4404064"/>
          </a:xfrm>
        </p:spPr>
        <p:txBody>
          <a:bodyPr>
            <a:normAutofit/>
          </a:bodyPr>
          <a:lstStyle/>
          <a:p>
            <a:r>
              <a:rPr lang="en-US" dirty="0"/>
              <a:t>Justice, equality and equity</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9E3719B-BF87-6422-8C99-2D815DEBBB3F}"/>
              </a:ext>
            </a:extLst>
          </p:cNvPr>
          <p:cNvGraphicFramePr>
            <a:graphicFrameLocks noGrp="1"/>
          </p:cNvGraphicFramePr>
          <p:nvPr>
            <p:ph idx="1"/>
            <p:extLst>
              <p:ext uri="{D42A27DB-BD31-4B8C-83A1-F6EECF244321}">
                <p14:modId xmlns:p14="http://schemas.microsoft.com/office/powerpoint/2010/main" val="119709507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2487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80D33-5C98-B7A7-F66C-2F5E12382EF8}"/>
              </a:ext>
            </a:extLst>
          </p:cNvPr>
          <p:cNvSpPr>
            <a:spLocks noGrp="1"/>
          </p:cNvSpPr>
          <p:nvPr>
            <p:ph type="title"/>
          </p:nvPr>
        </p:nvSpPr>
        <p:spPr>
          <a:xfrm>
            <a:off x="704088" y="914400"/>
            <a:ext cx="6239599" cy="1307590"/>
          </a:xfrm>
        </p:spPr>
        <p:txBody>
          <a:bodyPr>
            <a:normAutofit/>
          </a:bodyPr>
          <a:lstStyle/>
          <a:p>
            <a:r>
              <a:rPr lang="en-US"/>
              <a:t>justice</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A448BA-E395-641B-3724-B29CA8447443}"/>
              </a:ext>
            </a:extLst>
          </p:cNvPr>
          <p:cNvSpPr>
            <a:spLocks noGrp="1"/>
          </p:cNvSpPr>
          <p:nvPr>
            <p:ph idx="1"/>
          </p:nvPr>
        </p:nvSpPr>
        <p:spPr>
          <a:xfrm>
            <a:off x="704088" y="2221992"/>
            <a:ext cx="6239599" cy="3941064"/>
          </a:xfrm>
        </p:spPr>
        <p:txBody>
          <a:bodyPr vert="horz" lIns="91440" tIns="45720" rIns="91440" bIns="45720" rtlCol="0">
            <a:normAutofit/>
          </a:bodyPr>
          <a:lstStyle/>
          <a:p>
            <a:pPr>
              <a:lnSpc>
                <a:spcPct val="100000"/>
              </a:lnSpc>
            </a:pPr>
            <a:r>
              <a:rPr lang="en-US" sz="1700"/>
              <a:t>Workplace justice refers to events in the workplace that are morally required and where certain rules must be obeyed (Goldman &amp; </a:t>
            </a:r>
            <a:r>
              <a:rPr lang="en-US" sz="1700" err="1"/>
              <a:t>Cropanzo</a:t>
            </a:r>
            <a:r>
              <a:rPr lang="en-US" sz="1700"/>
              <a:t>, 2015)</a:t>
            </a:r>
          </a:p>
          <a:p>
            <a:pPr>
              <a:lnSpc>
                <a:spcPct val="100000"/>
              </a:lnSpc>
            </a:pPr>
            <a:r>
              <a:rPr lang="en-US" sz="1700"/>
              <a:t>Social justice is closely related: sociologists consider that this is brought about by inequality, racism and sexism in society</a:t>
            </a:r>
          </a:p>
          <a:p>
            <a:pPr>
              <a:lnSpc>
                <a:spcPct val="100000"/>
              </a:lnSpc>
            </a:pPr>
            <a:r>
              <a:rPr lang="en-US" sz="1700"/>
              <a:t>Underpinned by the belief that everyone should have equal access to employment, training and development, as well as being free of harassment, bullying and discrimination</a:t>
            </a:r>
          </a:p>
          <a:p>
            <a:pPr>
              <a:lnSpc>
                <a:spcPct val="100000"/>
              </a:lnSpc>
            </a:pPr>
            <a:r>
              <a:rPr lang="en-US" sz="1700"/>
              <a:t>In terms of responsible leadership, social justice involves creating and maintaining fair and inclusive workplace practices</a:t>
            </a:r>
          </a:p>
          <a:p>
            <a:pPr>
              <a:lnSpc>
                <a:spcPct val="100000"/>
              </a:lnSpc>
            </a:pPr>
            <a:r>
              <a:rPr lang="en-US" sz="1700"/>
              <a:t>Some of this is driven by legislation: Equality Act 2010</a:t>
            </a:r>
          </a:p>
        </p:txBody>
      </p:sp>
      <p:pic>
        <p:nvPicPr>
          <p:cNvPr id="5" name="Picture 4" descr="A vintage weighing scales">
            <a:extLst>
              <a:ext uri="{FF2B5EF4-FFF2-40B4-BE49-F238E27FC236}">
                <a16:creationId xmlns:a16="http://schemas.microsoft.com/office/drawing/2014/main" id="{DC06AC9D-1257-5172-84A1-08BB9C0C9571}"/>
              </a:ext>
            </a:extLst>
          </p:cNvPr>
          <p:cNvPicPr>
            <a:picLocks noChangeAspect="1"/>
          </p:cNvPicPr>
          <p:nvPr/>
        </p:nvPicPr>
        <p:blipFill>
          <a:blip r:embed="rId2"/>
          <a:srcRect r="-13" b="781"/>
          <a:stretch>
            <a:fillRect/>
          </a:stretch>
        </p:blipFill>
        <p:spPr>
          <a:xfrm>
            <a:off x="7583424" y="10"/>
            <a:ext cx="4608576" cy="6857990"/>
          </a:xfrm>
          <a:prstGeom prst="rect">
            <a:avLst/>
          </a:prstGeom>
        </p:spPr>
      </p:pic>
    </p:spTree>
    <p:extLst>
      <p:ext uri="{BB962C8B-B14F-4D97-AF65-F5344CB8AC3E}">
        <p14:creationId xmlns:p14="http://schemas.microsoft.com/office/powerpoint/2010/main" val="2444685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F24F8-E4D6-4501-02F0-31A50B5956D9}"/>
              </a:ext>
            </a:extLst>
          </p:cNvPr>
          <p:cNvSpPr>
            <a:spLocks noGrp="1"/>
          </p:cNvSpPr>
          <p:nvPr>
            <p:ph type="title"/>
          </p:nvPr>
        </p:nvSpPr>
        <p:spPr>
          <a:xfrm>
            <a:off x="704088" y="914400"/>
            <a:ext cx="3660776" cy="4404064"/>
          </a:xfrm>
        </p:spPr>
        <p:txBody>
          <a:bodyPr>
            <a:normAutofit/>
          </a:bodyPr>
          <a:lstStyle/>
          <a:p>
            <a:r>
              <a:rPr lang="en-US" dirty="0"/>
              <a:t>Perceptions of fairness</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068B72F-C65D-98CB-6B06-19C3B66E22FF}"/>
              </a:ext>
            </a:extLst>
          </p:cNvPr>
          <p:cNvGraphicFramePr>
            <a:graphicFrameLocks noGrp="1"/>
          </p:cNvGraphicFramePr>
          <p:nvPr>
            <p:ph idx="1"/>
            <p:extLst>
              <p:ext uri="{D42A27DB-BD31-4B8C-83A1-F6EECF244321}">
                <p14:modId xmlns:p14="http://schemas.microsoft.com/office/powerpoint/2010/main" val="1187814580"/>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7647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852858-FB06-919B-1447-19EB027644A9}"/>
              </a:ext>
            </a:extLst>
          </p:cNvPr>
          <p:cNvSpPr>
            <a:spLocks noGrp="1"/>
          </p:cNvSpPr>
          <p:nvPr>
            <p:ph type="title"/>
          </p:nvPr>
        </p:nvSpPr>
        <p:spPr>
          <a:xfrm>
            <a:off x="704088" y="914400"/>
            <a:ext cx="6239599" cy="1307590"/>
          </a:xfrm>
        </p:spPr>
        <p:txBody>
          <a:bodyPr>
            <a:normAutofit/>
          </a:bodyPr>
          <a:lstStyle/>
          <a:p>
            <a:r>
              <a:rPr lang="en-US"/>
              <a:t>equality</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11C78D-7EA8-A6BE-4747-8CA611B9C362}"/>
              </a:ext>
            </a:extLst>
          </p:cNvPr>
          <p:cNvSpPr>
            <a:spLocks noGrp="1"/>
          </p:cNvSpPr>
          <p:nvPr>
            <p:ph idx="1"/>
          </p:nvPr>
        </p:nvSpPr>
        <p:spPr>
          <a:xfrm>
            <a:off x="704088" y="2221992"/>
            <a:ext cx="6239599" cy="3941064"/>
          </a:xfrm>
        </p:spPr>
        <p:txBody>
          <a:bodyPr vert="horz" lIns="91440" tIns="45720" rIns="91440" bIns="45720" rtlCol="0">
            <a:normAutofit/>
          </a:bodyPr>
          <a:lstStyle/>
          <a:p>
            <a:r>
              <a:rPr lang="en-US"/>
              <a:t>Equality: everyone treated the same, and given the same resources </a:t>
            </a:r>
          </a:p>
          <a:p>
            <a:r>
              <a:rPr lang="en-US"/>
              <a:t>Equal pay</a:t>
            </a:r>
          </a:p>
          <a:p>
            <a:r>
              <a:rPr lang="en-US" dirty="0"/>
              <a:t>Studies: increased motivation, commitment, engagement and retention (Marsh-Davies, 2026)</a:t>
            </a:r>
          </a:p>
          <a:p>
            <a:r>
              <a:rPr lang="en-US" dirty="0"/>
              <a:t>This doesn't always mean that everyone can reach their full potential</a:t>
            </a:r>
          </a:p>
          <a:p>
            <a:r>
              <a:rPr lang="en-US"/>
              <a:t>Equity goes beyond equality</a:t>
            </a:r>
            <a:endParaRPr lang="en-US" dirty="0"/>
          </a:p>
        </p:txBody>
      </p:sp>
      <p:pic>
        <p:nvPicPr>
          <p:cNvPr id="5" name="Picture 4" descr="Colorful carved figures of humans">
            <a:extLst>
              <a:ext uri="{FF2B5EF4-FFF2-40B4-BE49-F238E27FC236}">
                <a16:creationId xmlns:a16="http://schemas.microsoft.com/office/drawing/2014/main" id="{ABEAFF22-FE1E-7A24-DB2D-DC7E2146509F}"/>
              </a:ext>
            </a:extLst>
          </p:cNvPr>
          <p:cNvPicPr>
            <a:picLocks noChangeAspect="1"/>
          </p:cNvPicPr>
          <p:nvPr/>
        </p:nvPicPr>
        <p:blipFill>
          <a:blip r:embed="rId2"/>
          <a:srcRect l="26467" r="25654" b="-10"/>
          <a:stretch>
            <a:fillRect/>
          </a:stretch>
        </p:blipFill>
        <p:spPr>
          <a:xfrm>
            <a:off x="7583424" y="10"/>
            <a:ext cx="4608576" cy="6857990"/>
          </a:xfrm>
          <a:prstGeom prst="rect">
            <a:avLst/>
          </a:prstGeom>
        </p:spPr>
      </p:pic>
    </p:spTree>
    <p:extLst>
      <p:ext uri="{BB962C8B-B14F-4D97-AF65-F5344CB8AC3E}">
        <p14:creationId xmlns:p14="http://schemas.microsoft.com/office/powerpoint/2010/main" val="1036200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D25D3-4BE5-6D65-4383-CDC73AF7A77A}"/>
              </a:ext>
            </a:extLst>
          </p:cNvPr>
          <p:cNvSpPr>
            <a:spLocks noGrp="1"/>
          </p:cNvSpPr>
          <p:nvPr>
            <p:ph type="title"/>
          </p:nvPr>
        </p:nvSpPr>
        <p:spPr>
          <a:xfrm>
            <a:off x="6284749" y="909638"/>
            <a:ext cx="5201121" cy="1318062"/>
          </a:xfrm>
        </p:spPr>
        <p:txBody>
          <a:bodyPr>
            <a:normAutofit/>
          </a:bodyPr>
          <a:lstStyle/>
          <a:p>
            <a:r>
              <a:rPr lang="en-US"/>
              <a:t>EQUITY</a:t>
            </a:r>
          </a:p>
        </p:txBody>
      </p:sp>
      <p:pic>
        <p:nvPicPr>
          <p:cNvPr id="5" name="Picture 4" descr="3D rendering of game pieces tied together with a rope">
            <a:extLst>
              <a:ext uri="{FF2B5EF4-FFF2-40B4-BE49-F238E27FC236}">
                <a16:creationId xmlns:a16="http://schemas.microsoft.com/office/drawing/2014/main" id="{0B28CBF6-E780-03FB-4390-2EB7CB91A301}"/>
              </a:ext>
            </a:extLst>
          </p:cNvPr>
          <p:cNvPicPr>
            <a:picLocks noChangeAspect="1"/>
          </p:cNvPicPr>
          <p:nvPr/>
        </p:nvPicPr>
        <p:blipFill>
          <a:blip r:embed="rId2"/>
          <a:srcRect l="4321" r="33490" b="4"/>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476F76-01D7-67FC-1933-EB61F5B86024}"/>
              </a:ext>
            </a:extLst>
          </p:cNvPr>
          <p:cNvSpPr>
            <a:spLocks noGrp="1"/>
          </p:cNvSpPr>
          <p:nvPr>
            <p:ph idx="1"/>
          </p:nvPr>
        </p:nvSpPr>
        <p:spPr>
          <a:xfrm>
            <a:off x="6290838" y="2236843"/>
            <a:ext cx="5201121" cy="3931920"/>
          </a:xfrm>
        </p:spPr>
        <p:txBody>
          <a:bodyPr vert="horz" lIns="91440" tIns="45720" rIns="91440" bIns="45720" rtlCol="0">
            <a:normAutofit/>
          </a:bodyPr>
          <a:lstStyle/>
          <a:p>
            <a:pPr>
              <a:lnSpc>
                <a:spcPct val="100000"/>
              </a:lnSpc>
            </a:pPr>
            <a:r>
              <a:rPr lang="en-US" sz="1700" err="1"/>
              <a:t>Recognises</a:t>
            </a:r>
            <a:r>
              <a:rPr lang="en-US" sz="1700"/>
              <a:t> that each person has different circumstances and allocates resources and opportunities needed to enable them to reach an equal outcome (Tang, 2024)</a:t>
            </a:r>
          </a:p>
          <a:p>
            <a:pPr>
              <a:lnSpc>
                <a:spcPct val="100000"/>
              </a:lnSpc>
            </a:pPr>
            <a:r>
              <a:rPr lang="en-US" sz="1700"/>
              <a:t>To some, this is a more complex concept</a:t>
            </a:r>
          </a:p>
          <a:p>
            <a:pPr>
              <a:lnSpc>
                <a:spcPct val="100000"/>
              </a:lnSpc>
            </a:pPr>
            <a:r>
              <a:rPr lang="en-US" sz="1700"/>
              <a:t>Subjective notions of what is fair and just</a:t>
            </a:r>
          </a:p>
          <a:p>
            <a:pPr>
              <a:lnSpc>
                <a:spcPct val="100000"/>
              </a:lnSpc>
            </a:pPr>
            <a:r>
              <a:rPr lang="en-US" sz="1700"/>
              <a:t>Equity acknowledges and accepts that everyone begins in a different place in society</a:t>
            </a:r>
          </a:p>
          <a:p>
            <a:pPr>
              <a:lnSpc>
                <a:spcPct val="100000"/>
              </a:lnSpc>
            </a:pPr>
            <a:r>
              <a:rPr lang="en-US" sz="1700"/>
              <a:t>Historical injustice such as discrimination and violence</a:t>
            </a:r>
          </a:p>
          <a:p>
            <a:pPr>
              <a:lnSpc>
                <a:spcPct val="100000"/>
              </a:lnSpc>
            </a:pPr>
            <a:r>
              <a:rPr lang="en-US" sz="1700"/>
              <a:t>Systemic and physical barriers to opportunities </a:t>
            </a:r>
          </a:p>
        </p:txBody>
      </p:sp>
    </p:spTree>
    <p:extLst>
      <p:ext uri="{BB962C8B-B14F-4D97-AF65-F5344CB8AC3E}">
        <p14:creationId xmlns:p14="http://schemas.microsoft.com/office/powerpoint/2010/main" val="763953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30588-289E-8309-6831-5B294C37F7BC}"/>
              </a:ext>
            </a:extLst>
          </p:cNvPr>
          <p:cNvSpPr>
            <a:spLocks noGrp="1"/>
          </p:cNvSpPr>
          <p:nvPr>
            <p:ph type="title"/>
          </p:nvPr>
        </p:nvSpPr>
        <p:spPr>
          <a:xfrm>
            <a:off x="704088" y="914400"/>
            <a:ext cx="6239599" cy="1307590"/>
          </a:xfrm>
        </p:spPr>
        <p:txBody>
          <a:bodyPr>
            <a:normAutofit/>
          </a:bodyPr>
          <a:lstStyle/>
          <a:p>
            <a:r>
              <a:rPr lang="en-US"/>
              <a:t>Equality or equity?</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9A8F37-36B8-A02F-8100-526A86DB0C30}"/>
              </a:ext>
            </a:extLst>
          </p:cNvPr>
          <p:cNvSpPr>
            <a:spLocks noGrp="1"/>
          </p:cNvSpPr>
          <p:nvPr>
            <p:ph idx="1"/>
          </p:nvPr>
        </p:nvSpPr>
        <p:spPr>
          <a:xfrm>
            <a:off x="704088" y="2221992"/>
            <a:ext cx="6239599" cy="3941064"/>
          </a:xfrm>
        </p:spPr>
        <p:txBody>
          <a:bodyPr vert="horz" lIns="91440" tIns="45720" rIns="91440" bIns="45720" rtlCol="0">
            <a:normAutofit/>
          </a:bodyPr>
          <a:lstStyle/>
          <a:p>
            <a:pPr>
              <a:lnSpc>
                <a:spcPct val="100000"/>
              </a:lnSpc>
            </a:pPr>
            <a:r>
              <a:rPr lang="en-US"/>
              <a:t>Everyone working in a team requires PPE in the form of steel toe capped boots.  Everyone gets given the same size. Is this fair?</a:t>
            </a:r>
          </a:p>
          <a:p>
            <a:pPr>
              <a:lnSpc>
                <a:spcPct val="100000"/>
              </a:lnSpc>
            </a:pPr>
            <a:r>
              <a:rPr lang="en-US" dirty="0"/>
              <a:t>Everyone works in a large, busy, informal environment.  Some people love the frequent social interactions, others feel </a:t>
            </a:r>
            <a:r>
              <a:rPr lang="en-US"/>
              <a:t>drained by the harsh lighting and noise.</a:t>
            </a:r>
          </a:p>
          <a:p>
            <a:pPr>
              <a:lnSpc>
                <a:spcPct val="100000"/>
              </a:lnSpc>
            </a:pPr>
            <a:r>
              <a:rPr lang="en-US" dirty="0"/>
              <a:t>Imagine a business that requires all employees to work Monday to Saturday. </a:t>
            </a:r>
            <a:r>
              <a:rPr lang="en-US"/>
              <a:t>What does this mean for people whose faith requires them to not work on either Friday or Saturday?</a:t>
            </a:r>
          </a:p>
        </p:txBody>
      </p:sp>
      <p:pic>
        <p:nvPicPr>
          <p:cNvPr id="5" name="Picture 4" descr="A construction project on top roof and crane background">
            <a:extLst>
              <a:ext uri="{FF2B5EF4-FFF2-40B4-BE49-F238E27FC236}">
                <a16:creationId xmlns:a16="http://schemas.microsoft.com/office/drawing/2014/main" id="{66A603FB-1BD9-A90D-AAA1-7D0223ECCCC3}"/>
              </a:ext>
            </a:extLst>
          </p:cNvPr>
          <p:cNvPicPr>
            <a:picLocks noChangeAspect="1"/>
          </p:cNvPicPr>
          <p:nvPr/>
        </p:nvPicPr>
        <p:blipFill>
          <a:blip r:embed="rId2"/>
          <a:srcRect l="28227" r="26920" b="4"/>
          <a:stretch>
            <a:fillRect/>
          </a:stretch>
        </p:blipFill>
        <p:spPr>
          <a:xfrm>
            <a:off x="7583424" y="10"/>
            <a:ext cx="4608576" cy="6857990"/>
          </a:xfrm>
          <a:prstGeom prst="rect">
            <a:avLst/>
          </a:prstGeom>
        </p:spPr>
      </p:pic>
    </p:spTree>
    <p:extLst>
      <p:ext uri="{BB962C8B-B14F-4D97-AF65-F5344CB8AC3E}">
        <p14:creationId xmlns:p14="http://schemas.microsoft.com/office/powerpoint/2010/main" val="2359385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B3913-1576-F304-7E3F-155F0FC28BEE}"/>
              </a:ext>
            </a:extLst>
          </p:cNvPr>
          <p:cNvSpPr>
            <a:spLocks noGrp="1"/>
          </p:cNvSpPr>
          <p:nvPr>
            <p:ph type="title"/>
          </p:nvPr>
        </p:nvSpPr>
        <p:spPr>
          <a:xfrm>
            <a:off x="704087" y="609601"/>
            <a:ext cx="2521714" cy="4488878"/>
          </a:xfrm>
        </p:spPr>
        <p:txBody>
          <a:bodyPr>
            <a:normAutofit/>
          </a:bodyPr>
          <a:lstStyle/>
          <a:p>
            <a:r>
              <a:rPr lang="en-US" sz="3200"/>
              <a:t>Equality act 2010</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1BAF491-5089-8EC5-AB5E-059A31E83A91}"/>
              </a:ext>
            </a:extLst>
          </p:cNvPr>
          <p:cNvGraphicFramePr>
            <a:graphicFrameLocks noGrp="1"/>
          </p:cNvGraphicFramePr>
          <p:nvPr>
            <p:ph idx="1"/>
            <p:extLst>
              <p:ext uri="{D42A27DB-BD31-4B8C-83A1-F6EECF244321}">
                <p14:modId xmlns:p14="http://schemas.microsoft.com/office/powerpoint/2010/main" val="4238091920"/>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0056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7D617-D886-0596-D3E5-9F10C7F7F0D9}"/>
              </a:ext>
            </a:extLst>
          </p:cNvPr>
          <p:cNvSpPr>
            <a:spLocks noGrp="1"/>
          </p:cNvSpPr>
          <p:nvPr>
            <p:ph type="title"/>
          </p:nvPr>
        </p:nvSpPr>
        <p:spPr>
          <a:xfrm>
            <a:off x="5248656" y="914400"/>
            <a:ext cx="6236208" cy="1307592"/>
          </a:xfrm>
        </p:spPr>
        <p:txBody>
          <a:bodyPr>
            <a:normAutofit/>
          </a:bodyPr>
          <a:lstStyle/>
          <a:p>
            <a:r>
              <a:rPr lang="en-US"/>
              <a:t>discrimination</a:t>
            </a:r>
          </a:p>
        </p:txBody>
      </p:sp>
      <p:pic>
        <p:nvPicPr>
          <p:cNvPr id="5" name="Picture 4" descr="Red toy person in front of two lines of white figures">
            <a:extLst>
              <a:ext uri="{FF2B5EF4-FFF2-40B4-BE49-F238E27FC236}">
                <a16:creationId xmlns:a16="http://schemas.microsoft.com/office/drawing/2014/main" id="{36C0D623-0D26-D7FC-D86A-A09593EA38CF}"/>
              </a:ext>
            </a:extLst>
          </p:cNvPr>
          <p:cNvPicPr>
            <a:picLocks noChangeAspect="1"/>
          </p:cNvPicPr>
          <p:nvPr/>
        </p:nvPicPr>
        <p:blipFill>
          <a:blip r:embed="rId2"/>
          <a:srcRect l="29365" r="25846" b="5"/>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E49233-0D28-B735-060D-3ABA1AA5BFBC}"/>
              </a:ext>
            </a:extLst>
          </p:cNvPr>
          <p:cNvSpPr>
            <a:spLocks noGrp="1"/>
          </p:cNvSpPr>
          <p:nvPr>
            <p:ph idx="1"/>
          </p:nvPr>
        </p:nvSpPr>
        <p:spPr>
          <a:xfrm>
            <a:off x="5248656" y="2221992"/>
            <a:ext cx="6236208" cy="3941064"/>
          </a:xfrm>
        </p:spPr>
        <p:txBody>
          <a:bodyPr vert="horz" lIns="91440" tIns="45720" rIns="91440" bIns="45720" rtlCol="0">
            <a:normAutofit/>
          </a:bodyPr>
          <a:lstStyle/>
          <a:p>
            <a:r>
              <a:rPr lang="en-US" dirty="0"/>
              <a:t>Direct: less </a:t>
            </a:r>
            <a:r>
              <a:rPr lang="en-US" err="1"/>
              <a:t>favour</a:t>
            </a:r>
            <a:r>
              <a:rPr lang="en-US" err="1">
                <a:latin typeface="Calisto MT"/>
              </a:rPr>
              <a:t>able</a:t>
            </a:r>
            <a:r>
              <a:rPr lang="en-US">
                <a:latin typeface="Calisto MT"/>
              </a:rPr>
              <a:t> treatment because of a protected characteristic</a:t>
            </a:r>
          </a:p>
          <a:p>
            <a:r>
              <a:rPr lang="en-US" dirty="0"/>
              <a:t>Indirect: barriers that are put in place that have put a group at a disadvantage, for example a heigh restriction (where height makes no difference to performance) as this </a:t>
            </a:r>
            <a:r>
              <a:rPr lang="en-US" dirty="0" err="1"/>
              <a:t>disproportionalely</a:t>
            </a:r>
            <a:r>
              <a:rPr lang="en-US" dirty="0"/>
              <a:t> affects women</a:t>
            </a:r>
          </a:p>
          <a:p>
            <a:r>
              <a:rPr lang="en-US"/>
              <a:t>Harassment (this includes banter)</a:t>
            </a:r>
          </a:p>
          <a:p>
            <a:r>
              <a:rPr lang="en-US" dirty="0" err="1"/>
              <a:t>Victimisation</a:t>
            </a:r>
          </a:p>
        </p:txBody>
      </p:sp>
    </p:spTree>
    <p:extLst>
      <p:ext uri="{BB962C8B-B14F-4D97-AF65-F5344CB8AC3E}">
        <p14:creationId xmlns:p14="http://schemas.microsoft.com/office/powerpoint/2010/main" val="3767585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ADBE7-BE32-A2A1-9B28-F18E4BA2340B}"/>
              </a:ext>
            </a:extLst>
          </p:cNvPr>
          <p:cNvSpPr>
            <a:spLocks noGrp="1"/>
          </p:cNvSpPr>
          <p:nvPr>
            <p:ph type="title"/>
          </p:nvPr>
        </p:nvSpPr>
        <p:spPr>
          <a:xfrm>
            <a:off x="700087" y="909638"/>
            <a:ext cx="10691813" cy="1155618"/>
          </a:xfrm>
        </p:spPr>
        <p:txBody>
          <a:bodyPr>
            <a:normAutofit/>
          </a:bodyPr>
          <a:lstStyle/>
          <a:p>
            <a:r>
              <a:rPr lang="en-US"/>
              <a:t>Microaggressions </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E75D4F-2A3D-4310-8F00-59BE00438C1A}"/>
              </a:ext>
            </a:extLst>
          </p:cNvPr>
          <p:cNvGraphicFramePr>
            <a:graphicFrameLocks noGrp="1"/>
          </p:cNvGraphicFramePr>
          <p:nvPr>
            <p:ph idx="1"/>
            <p:extLst>
              <p:ext uri="{D42A27DB-BD31-4B8C-83A1-F6EECF244321}">
                <p14:modId xmlns:p14="http://schemas.microsoft.com/office/powerpoint/2010/main" val="2316646179"/>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8453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4000A-B681-487D-9595-1630BE8834FF}"/>
              </a:ext>
            </a:extLst>
          </p:cNvPr>
          <p:cNvSpPr>
            <a:spLocks noGrp="1"/>
          </p:cNvSpPr>
          <p:nvPr>
            <p:ph type="title"/>
          </p:nvPr>
        </p:nvSpPr>
        <p:spPr>
          <a:xfrm>
            <a:off x="704088" y="914400"/>
            <a:ext cx="6239599" cy="1307590"/>
          </a:xfrm>
        </p:spPr>
        <p:txBody>
          <a:bodyPr>
            <a:normAutofit/>
          </a:bodyPr>
          <a:lstStyle/>
          <a:p>
            <a:r>
              <a:rPr lang="en-US"/>
              <a:t>Diversity management</a:t>
            </a:r>
            <a:endParaRPr lang="en-US" dirty="0"/>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2BA9DD-03FF-A56F-F8BD-2EED31D48A5C}"/>
              </a:ext>
            </a:extLst>
          </p:cNvPr>
          <p:cNvSpPr>
            <a:spLocks noGrp="1"/>
          </p:cNvSpPr>
          <p:nvPr>
            <p:ph idx="1"/>
          </p:nvPr>
        </p:nvSpPr>
        <p:spPr>
          <a:xfrm>
            <a:off x="704088" y="2221992"/>
            <a:ext cx="6239599" cy="3941064"/>
          </a:xfrm>
        </p:spPr>
        <p:txBody>
          <a:bodyPr vert="horz" lIns="91440" tIns="45720" rIns="91440" bIns="45720" rtlCol="0">
            <a:normAutofit/>
          </a:bodyPr>
          <a:lstStyle/>
          <a:p>
            <a:pPr>
              <a:lnSpc>
                <a:spcPct val="100000"/>
              </a:lnSpc>
            </a:pPr>
            <a:r>
              <a:rPr lang="en-US" sz="1700"/>
              <a:t>Moves beyond a simple compliance approach</a:t>
            </a:r>
          </a:p>
          <a:p>
            <a:pPr>
              <a:lnSpc>
                <a:spcPct val="100000"/>
              </a:lnSpc>
            </a:pPr>
            <a:r>
              <a:rPr lang="en-US" sz="1700"/>
              <a:t>Systematic and planned creation of </a:t>
            </a:r>
            <a:r>
              <a:rPr lang="en-US" sz="1700" err="1"/>
              <a:t>programmes</a:t>
            </a:r>
            <a:r>
              <a:rPr lang="en-US" sz="1700"/>
              <a:t> to improve interaction between diverse employees and make diversity a source of creativity and increased effectiveness (Gross-</a:t>
            </a:r>
            <a:r>
              <a:rPr lang="en-US" sz="1700" err="1"/>
              <a:t>Golacka</a:t>
            </a:r>
            <a:r>
              <a:rPr lang="en-US" sz="1700"/>
              <a:t>, 2022)</a:t>
            </a:r>
          </a:p>
          <a:p>
            <a:pPr>
              <a:lnSpc>
                <a:spcPct val="100000"/>
              </a:lnSpc>
            </a:pPr>
            <a:r>
              <a:rPr lang="en-US" sz="1700"/>
              <a:t>Intentional recognition of differences</a:t>
            </a:r>
          </a:p>
          <a:p>
            <a:pPr>
              <a:lnSpc>
                <a:spcPct val="100000"/>
              </a:lnSpc>
            </a:pPr>
            <a:r>
              <a:rPr lang="en-US" sz="1700"/>
              <a:t>McKinsey (2023) pay gap between Black, Bangladeshi and Pakistani groups and white workers.</a:t>
            </a:r>
          </a:p>
          <a:p>
            <a:pPr>
              <a:lnSpc>
                <a:spcPct val="100000"/>
              </a:lnSpc>
            </a:pPr>
            <a:r>
              <a:rPr lang="en-US" sz="1700"/>
              <a:t>Two thirds of employers had increased female representation but only half had </a:t>
            </a:r>
            <a:r>
              <a:rPr lang="en-US" sz="1700" err="1"/>
              <a:t>increas</a:t>
            </a:r>
            <a:r>
              <a:rPr lang="en-US" sz="1700"/>
              <a:t>ed ethnic minority representation</a:t>
            </a:r>
          </a:p>
          <a:p>
            <a:pPr>
              <a:lnSpc>
                <a:spcPct val="100000"/>
              </a:lnSpc>
            </a:pPr>
            <a:r>
              <a:rPr lang="en-US" sz="1700"/>
              <a:t>Consider the experience of BBP women: intersectionality</a:t>
            </a:r>
          </a:p>
        </p:txBody>
      </p:sp>
      <p:pic>
        <p:nvPicPr>
          <p:cNvPr id="5" name="Picture 4" descr="Colorful carved figures of humans">
            <a:extLst>
              <a:ext uri="{FF2B5EF4-FFF2-40B4-BE49-F238E27FC236}">
                <a16:creationId xmlns:a16="http://schemas.microsoft.com/office/drawing/2014/main" id="{3CFD23E5-9FB8-4E55-0AAB-7DFA9B623199}"/>
              </a:ext>
            </a:extLst>
          </p:cNvPr>
          <p:cNvPicPr>
            <a:picLocks noChangeAspect="1"/>
          </p:cNvPicPr>
          <p:nvPr/>
        </p:nvPicPr>
        <p:blipFill>
          <a:blip r:embed="rId2"/>
          <a:srcRect l="26467" r="25654" b="-10"/>
          <a:stretch>
            <a:fillRect/>
          </a:stretch>
        </p:blipFill>
        <p:spPr>
          <a:xfrm>
            <a:off x="7583424" y="10"/>
            <a:ext cx="4608576" cy="6857990"/>
          </a:xfrm>
          <a:prstGeom prst="rect">
            <a:avLst/>
          </a:prstGeom>
        </p:spPr>
      </p:pic>
    </p:spTree>
    <p:extLst>
      <p:ext uri="{BB962C8B-B14F-4D97-AF65-F5344CB8AC3E}">
        <p14:creationId xmlns:p14="http://schemas.microsoft.com/office/powerpoint/2010/main" val="3889941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38BC3-37AD-F937-C06E-45ECD05F1F42}"/>
              </a:ext>
            </a:extLst>
          </p:cNvPr>
          <p:cNvSpPr>
            <a:spLocks noGrp="1"/>
          </p:cNvSpPr>
          <p:nvPr>
            <p:ph type="title"/>
          </p:nvPr>
        </p:nvSpPr>
        <p:spPr/>
        <p:txBody>
          <a:bodyPr/>
          <a:lstStyle/>
          <a:p>
            <a:r>
              <a:rPr lang="en-US"/>
              <a:t>Inclusive practices</a:t>
            </a:r>
          </a:p>
        </p:txBody>
      </p:sp>
      <p:sp>
        <p:nvSpPr>
          <p:cNvPr id="3" name="Content Placeholder 2">
            <a:extLst>
              <a:ext uri="{FF2B5EF4-FFF2-40B4-BE49-F238E27FC236}">
                <a16:creationId xmlns:a16="http://schemas.microsoft.com/office/drawing/2014/main" id="{82B72223-4D8F-7B32-E54E-A3463770E581}"/>
              </a:ext>
            </a:extLst>
          </p:cNvPr>
          <p:cNvSpPr>
            <a:spLocks noGrp="1"/>
          </p:cNvSpPr>
          <p:nvPr>
            <p:ph idx="1"/>
          </p:nvPr>
        </p:nvSpPr>
        <p:spPr/>
        <p:txBody>
          <a:bodyPr vert="horz" lIns="91440" tIns="45720" rIns="91440" bIns="45720" rtlCol="0" anchor="t">
            <a:normAutofit/>
          </a:bodyPr>
          <a:lstStyle/>
          <a:p>
            <a:r>
              <a:rPr lang="en-US"/>
              <a:t>The extent to which people feel involved and integrated within their organisations (Madera et al, 2023)</a:t>
            </a:r>
          </a:p>
          <a:p>
            <a:r>
              <a:rPr lang="en-US"/>
              <a:t>Does not focus on those with PCs but supports the adoption of, and management of diversity management practices for all</a:t>
            </a:r>
          </a:p>
          <a:p>
            <a:r>
              <a:rPr lang="en-US"/>
              <a:t>Developing leaders with "ethical, servant and responsible leadership" will support a workplace culture of inclusion(Nguyen, 2024)</a:t>
            </a:r>
            <a:endParaRPr lang="en-US" dirty="0"/>
          </a:p>
        </p:txBody>
      </p:sp>
    </p:spTree>
    <p:extLst>
      <p:ext uri="{BB962C8B-B14F-4D97-AF65-F5344CB8AC3E}">
        <p14:creationId xmlns:p14="http://schemas.microsoft.com/office/powerpoint/2010/main" val="389418831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3</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ChronicleVTI</vt:lpstr>
      <vt:lpstr>Sustainable and Ethical Organisations</vt:lpstr>
      <vt:lpstr>Let's start with...sustainability</vt:lpstr>
      <vt:lpstr>Morality and ethics</vt:lpstr>
      <vt:lpstr>And ethics?</vt:lpstr>
      <vt:lpstr>Ethical theories: consequentialism</vt:lpstr>
      <vt:lpstr>ETHICAL THEORIES: DEONTOLOGY</vt:lpstr>
      <vt:lpstr>In practice</vt:lpstr>
      <vt:lpstr>Triple bottom line (elkington &amp; rowlands, 1999)</vt:lpstr>
      <vt:lpstr>Conflict with fiduciary duty</vt:lpstr>
      <vt:lpstr>stakeholders</vt:lpstr>
      <vt:lpstr>stakeholders</vt:lpstr>
      <vt:lpstr>Stakeholder management</vt:lpstr>
      <vt:lpstr>Sustainability &amp; the sustainable development goals</vt:lpstr>
      <vt:lpstr>UN</vt:lpstr>
      <vt:lpstr>Link with business</vt:lpstr>
      <vt:lpstr>Reality</vt:lpstr>
      <vt:lpstr>Responsible leadership</vt:lpstr>
      <vt:lpstr>Corporate social responsibility (carroll, 1991)</vt:lpstr>
      <vt:lpstr>ACTIVITY</vt:lpstr>
      <vt:lpstr>Inclusive hrm</vt:lpstr>
      <vt:lpstr>Justice, equality and equity</vt:lpstr>
      <vt:lpstr>justice</vt:lpstr>
      <vt:lpstr>Perceptions of fairness</vt:lpstr>
      <vt:lpstr>equality</vt:lpstr>
      <vt:lpstr>EQUITY</vt:lpstr>
      <vt:lpstr>Equality or equity?</vt:lpstr>
      <vt:lpstr>Equality act 2010</vt:lpstr>
      <vt:lpstr>discrimination</vt:lpstr>
      <vt:lpstr>Microaggressions </vt:lpstr>
      <vt:lpstr>Diversity management</vt:lpstr>
      <vt:lpstr>Inclusive practices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698</cp:revision>
  <dcterms:created xsi:type="dcterms:W3CDTF">2026-02-08T15:25:24Z</dcterms:created>
  <dcterms:modified xsi:type="dcterms:W3CDTF">2026-02-09T09:49:06Z</dcterms:modified>
</cp:coreProperties>
</file>