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6"/>
  </p:notesMasterIdLst>
  <p:sldIdLst>
    <p:sldId id="256" r:id="rId5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D171C7-41A5-45C2-9E6A-ED5E5A2FFC6A}" v="187" dt="2026-03-19T23:01:09.1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4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nda Cazassa Saldanha (2331032)" userId="d1042c0a-30bb-46cc-b182-c02c0765f035" providerId="ADAL" clId="{EEC48F61-C4CE-42FB-8022-1421F11EDA5E}"/>
    <pc:docChg chg="undo custSel modSld modMainMaster">
      <pc:chgData name="Amanda Cazassa Saldanha (2331032)" userId="d1042c0a-30bb-46cc-b182-c02c0765f035" providerId="ADAL" clId="{EEC48F61-C4CE-42FB-8022-1421F11EDA5E}" dt="2026-03-19T23:14:26.770" v="1495" actId="1076"/>
      <pc:docMkLst>
        <pc:docMk/>
      </pc:docMkLst>
      <pc:sldChg chg="addSp delSp modSp mod setBg">
        <pc:chgData name="Amanda Cazassa Saldanha (2331032)" userId="d1042c0a-30bb-46cc-b182-c02c0765f035" providerId="ADAL" clId="{EEC48F61-C4CE-42FB-8022-1421F11EDA5E}" dt="2026-03-19T23:14:26.770" v="1495" actId="1076"/>
        <pc:sldMkLst>
          <pc:docMk/>
          <pc:sldMk cId="912876621" sldId="256"/>
        </pc:sldMkLst>
        <pc:spChg chg="add mod">
          <ac:chgData name="Amanda Cazassa Saldanha (2331032)" userId="d1042c0a-30bb-46cc-b182-c02c0765f035" providerId="ADAL" clId="{EEC48F61-C4CE-42FB-8022-1421F11EDA5E}" dt="2026-03-19T23:14:12.733" v="1494" actId="20577"/>
          <ac:spMkLst>
            <pc:docMk/>
            <pc:sldMk cId="912876621" sldId="256"/>
            <ac:spMk id="2" creationId="{94E49E30-9AFE-0755-8DCA-35D3D888E5B8}"/>
          </ac:spMkLst>
        </pc:spChg>
        <pc:spChg chg="add mod">
          <ac:chgData name="Amanda Cazassa Saldanha (2331032)" userId="d1042c0a-30bb-46cc-b182-c02c0765f035" providerId="ADAL" clId="{EEC48F61-C4CE-42FB-8022-1421F11EDA5E}" dt="2026-03-19T22:37:07.153" v="1205" actId="208"/>
          <ac:spMkLst>
            <pc:docMk/>
            <pc:sldMk cId="912876621" sldId="256"/>
            <ac:spMk id="3" creationId="{302D6A41-8BDB-95D2-57B5-74FA51C33ACA}"/>
          </ac:spMkLst>
        </pc:spChg>
        <pc:spChg chg="add mod">
          <ac:chgData name="Amanda Cazassa Saldanha (2331032)" userId="d1042c0a-30bb-46cc-b182-c02c0765f035" providerId="ADAL" clId="{EEC48F61-C4CE-42FB-8022-1421F11EDA5E}" dt="2026-03-19T22:35:03.125" v="1181" actId="207"/>
          <ac:spMkLst>
            <pc:docMk/>
            <pc:sldMk cId="912876621" sldId="256"/>
            <ac:spMk id="9" creationId="{05A91D82-D244-FB3A-DE6B-F02249E93607}"/>
          </ac:spMkLst>
        </pc:spChg>
        <pc:spChg chg="add del mod">
          <ac:chgData name="Amanda Cazassa Saldanha (2331032)" userId="d1042c0a-30bb-46cc-b182-c02c0765f035" providerId="ADAL" clId="{EEC48F61-C4CE-42FB-8022-1421F11EDA5E}" dt="2026-03-19T17:42:15.845" v="278"/>
          <ac:spMkLst>
            <pc:docMk/>
            <pc:sldMk cId="912876621" sldId="256"/>
            <ac:spMk id="10" creationId="{4522F0FD-5EA7-2553-0D68-0204294A5756}"/>
          </ac:spMkLst>
        </pc:spChg>
        <pc:spChg chg="add mod">
          <ac:chgData name="Amanda Cazassa Saldanha (2331032)" userId="d1042c0a-30bb-46cc-b182-c02c0765f035" providerId="ADAL" clId="{EEC48F61-C4CE-42FB-8022-1421F11EDA5E}" dt="2026-03-19T23:14:26.770" v="1495" actId="1076"/>
          <ac:spMkLst>
            <pc:docMk/>
            <pc:sldMk cId="912876621" sldId="256"/>
            <ac:spMk id="12" creationId="{E10D68E3-A022-0655-4B4B-DBEA13FBA71A}"/>
          </ac:spMkLst>
        </pc:spChg>
        <pc:spChg chg="add del mod">
          <ac:chgData name="Amanda Cazassa Saldanha (2331032)" userId="d1042c0a-30bb-46cc-b182-c02c0765f035" providerId="ADAL" clId="{EEC48F61-C4CE-42FB-8022-1421F11EDA5E}" dt="2026-03-19T21:05:56.539" v="520" actId="21"/>
          <ac:spMkLst>
            <pc:docMk/>
            <pc:sldMk cId="912876621" sldId="256"/>
            <ac:spMk id="15" creationId="{F68B1086-E20E-04DE-BB1F-FE3D069DE630}"/>
          </ac:spMkLst>
        </pc:spChg>
        <pc:spChg chg="add mod">
          <ac:chgData name="Amanda Cazassa Saldanha (2331032)" userId="d1042c0a-30bb-46cc-b182-c02c0765f035" providerId="ADAL" clId="{EEC48F61-C4CE-42FB-8022-1421F11EDA5E}" dt="2026-03-19T22:07:43.675" v="968" actId="1076"/>
          <ac:spMkLst>
            <pc:docMk/>
            <pc:sldMk cId="912876621" sldId="256"/>
            <ac:spMk id="16" creationId="{026B1BE0-2E67-3E18-6A99-265297BE29AF}"/>
          </ac:spMkLst>
        </pc:spChg>
        <pc:spChg chg="add del mod">
          <ac:chgData name="Amanda Cazassa Saldanha (2331032)" userId="d1042c0a-30bb-46cc-b182-c02c0765f035" providerId="ADAL" clId="{EEC48F61-C4CE-42FB-8022-1421F11EDA5E}" dt="2026-03-19T21:06:15.601" v="525"/>
          <ac:spMkLst>
            <pc:docMk/>
            <pc:sldMk cId="912876621" sldId="256"/>
            <ac:spMk id="17" creationId="{A1C2EA68-3F28-3BE7-C4CF-F19856D04711}"/>
          </ac:spMkLst>
        </pc:spChg>
        <pc:spChg chg="add del mod">
          <ac:chgData name="Amanda Cazassa Saldanha (2331032)" userId="d1042c0a-30bb-46cc-b182-c02c0765f035" providerId="ADAL" clId="{EEC48F61-C4CE-42FB-8022-1421F11EDA5E}" dt="2026-03-19T21:06:15.587" v="523" actId="21"/>
          <ac:spMkLst>
            <pc:docMk/>
            <pc:sldMk cId="912876621" sldId="256"/>
            <ac:spMk id="18" creationId="{F68B1086-E20E-04DE-BB1F-FE3D069DE630}"/>
          </ac:spMkLst>
        </pc:spChg>
        <pc:spChg chg="add mod">
          <ac:chgData name="Amanda Cazassa Saldanha (2331032)" userId="d1042c0a-30bb-46cc-b182-c02c0765f035" providerId="ADAL" clId="{EEC48F61-C4CE-42FB-8022-1421F11EDA5E}" dt="2026-03-19T23:07:44.700" v="1490" actId="1076"/>
          <ac:spMkLst>
            <pc:docMk/>
            <pc:sldMk cId="912876621" sldId="256"/>
            <ac:spMk id="19" creationId="{A6F8E42A-8BCF-C0B0-3EF4-DDD239213D06}"/>
          </ac:spMkLst>
        </pc:spChg>
        <pc:spChg chg="add mod">
          <ac:chgData name="Amanda Cazassa Saldanha (2331032)" userId="d1042c0a-30bb-46cc-b182-c02c0765f035" providerId="ADAL" clId="{EEC48F61-C4CE-42FB-8022-1421F11EDA5E}" dt="2026-03-19T22:08:05.626" v="970" actId="1076"/>
          <ac:spMkLst>
            <pc:docMk/>
            <pc:sldMk cId="912876621" sldId="256"/>
            <ac:spMk id="20" creationId="{1E18EE0B-8EB2-A415-BD15-2CAFF35642F1}"/>
          </ac:spMkLst>
        </pc:spChg>
        <pc:spChg chg="add mod">
          <ac:chgData name="Amanda Cazassa Saldanha (2331032)" userId="d1042c0a-30bb-46cc-b182-c02c0765f035" providerId="ADAL" clId="{EEC48F61-C4CE-42FB-8022-1421F11EDA5E}" dt="2026-03-19T22:08:51.450" v="975" actId="1076"/>
          <ac:spMkLst>
            <pc:docMk/>
            <pc:sldMk cId="912876621" sldId="256"/>
            <ac:spMk id="23" creationId="{9301B67F-A289-A01F-4824-2B4DB4223123}"/>
          </ac:spMkLst>
        </pc:spChg>
        <pc:spChg chg="add mod">
          <ac:chgData name="Amanda Cazassa Saldanha (2331032)" userId="d1042c0a-30bb-46cc-b182-c02c0765f035" providerId="ADAL" clId="{EEC48F61-C4CE-42FB-8022-1421F11EDA5E}" dt="2026-03-19T23:07:10.204" v="1488" actId="1076"/>
          <ac:spMkLst>
            <pc:docMk/>
            <pc:sldMk cId="912876621" sldId="256"/>
            <ac:spMk id="24" creationId="{4EF5BB1D-98B9-7A16-7C74-A2B15E6BEE94}"/>
          </ac:spMkLst>
        </pc:spChg>
        <pc:spChg chg="add mod">
          <ac:chgData name="Amanda Cazassa Saldanha (2331032)" userId="d1042c0a-30bb-46cc-b182-c02c0765f035" providerId="ADAL" clId="{EEC48F61-C4CE-42FB-8022-1421F11EDA5E}" dt="2026-03-19T22:09:37.091" v="980" actId="1076"/>
          <ac:spMkLst>
            <pc:docMk/>
            <pc:sldMk cId="912876621" sldId="256"/>
            <ac:spMk id="25" creationId="{69C69A75-526B-963E-4105-D81D201B43D5}"/>
          </ac:spMkLst>
        </pc:spChg>
        <pc:spChg chg="add mod">
          <ac:chgData name="Amanda Cazassa Saldanha (2331032)" userId="d1042c0a-30bb-46cc-b182-c02c0765f035" providerId="ADAL" clId="{EEC48F61-C4CE-42FB-8022-1421F11EDA5E}" dt="2026-03-19T22:09:30.366" v="979" actId="1076"/>
          <ac:spMkLst>
            <pc:docMk/>
            <pc:sldMk cId="912876621" sldId="256"/>
            <ac:spMk id="26" creationId="{6BD24E2B-417D-84A1-854A-B9ED3255C68A}"/>
          </ac:spMkLst>
        </pc:spChg>
        <pc:spChg chg="add mod">
          <ac:chgData name="Amanda Cazassa Saldanha (2331032)" userId="d1042c0a-30bb-46cc-b182-c02c0765f035" providerId="ADAL" clId="{EEC48F61-C4CE-42FB-8022-1421F11EDA5E}" dt="2026-03-19T22:09:48.634" v="981" actId="1076"/>
          <ac:spMkLst>
            <pc:docMk/>
            <pc:sldMk cId="912876621" sldId="256"/>
            <ac:spMk id="27" creationId="{A8594196-5BED-C4F7-6F98-2663C26BB3B3}"/>
          </ac:spMkLst>
        </pc:spChg>
        <pc:spChg chg="add mod">
          <ac:chgData name="Amanda Cazassa Saldanha (2331032)" userId="d1042c0a-30bb-46cc-b182-c02c0765f035" providerId="ADAL" clId="{EEC48F61-C4CE-42FB-8022-1421F11EDA5E}" dt="2026-03-19T22:10:26.985" v="983" actId="1076"/>
          <ac:spMkLst>
            <pc:docMk/>
            <pc:sldMk cId="912876621" sldId="256"/>
            <ac:spMk id="28" creationId="{11076598-A8E0-DCA5-5284-6C5AB20A1CFF}"/>
          </ac:spMkLst>
        </pc:spChg>
        <pc:spChg chg="add mod">
          <ac:chgData name="Amanda Cazassa Saldanha (2331032)" userId="d1042c0a-30bb-46cc-b182-c02c0765f035" providerId="ADAL" clId="{EEC48F61-C4CE-42FB-8022-1421F11EDA5E}" dt="2026-03-19T22:31:37.106" v="1161" actId="1076"/>
          <ac:spMkLst>
            <pc:docMk/>
            <pc:sldMk cId="912876621" sldId="256"/>
            <ac:spMk id="41" creationId="{3D09CE7D-D056-050F-52F9-EB8F2FFD09A7}"/>
          </ac:spMkLst>
        </pc:spChg>
        <pc:spChg chg="add mod">
          <ac:chgData name="Amanda Cazassa Saldanha (2331032)" userId="d1042c0a-30bb-46cc-b182-c02c0765f035" providerId="ADAL" clId="{EEC48F61-C4CE-42FB-8022-1421F11EDA5E}" dt="2026-03-19T22:30:58.267" v="1157" actId="255"/>
          <ac:spMkLst>
            <pc:docMk/>
            <pc:sldMk cId="912876621" sldId="256"/>
            <ac:spMk id="44" creationId="{70CAB775-FA94-25B8-F4FB-E83C2FE59360}"/>
          </ac:spMkLst>
        </pc:spChg>
        <pc:spChg chg="add mod">
          <ac:chgData name="Amanda Cazassa Saldanha (2331032)" userId="d1042c0a-30bb-46cc-b182-c02c0765f035" providerId="ADAL" clId="{EEC48F61-C4CE-42FB-8022-1421F11EDA5E}" dt="2026-03-19T22:26:36.954" v="1113" actId="122"/>
          <ac:spMkLst>
            <pc:docMk/>
            <pc:sldMk cId="912876621" sldId="256"/>
            <ac:spMk id="45" creationId="{E9EFBC5B-693B-1BD5-0C19-7FC94EA24B33}"/>
          </ac:spMkLst>
        </pc:spChg>
        <pc:spChg chg="add mod">
          <ac:chgData name="Amanda Cazassa Saldanha (2331032)" userId="d1042c0a-30bb-46cc-b182-c02c0765f035" providerId="ADAL" clId="{EEC48F61-C4CE-42FB-8022-1421F11EDA5E}" dt="2026-03-19T22:32:31.538" v="1165" actId="1076"/>
          <ac:spMkLst>
            <pc:docMk/>
            <pc:sldMk cId="912876621" sldId="256"/>
            <ac:spMk id="46" creationId="{F240C60C-066C-6ABE-6152-E035F2C1552E}"/>
          </ac:spMkLst>
        </pc:spChg>
        <pc:spChg chg="add mod">
          <ac:chgData name="Amanda Cazassa Saldanha (2331032)" userId="d1042c0a-30bb-46cc-b182-c02c0765f035" providerId="ADAL" clId="{EEC48F61-C4CE-42FB-8022-1421F11EDA5E}" dt="2026-03-19T22:32:40.904" v="1166" actId="20577"/>
          <ac:spMkLst>
            <pc:docMk/>
            <pc:sldMk cId="912876621" sldId="256"/>
            <ac:spMk id="49" creationId="{F12E9342-1CB9-08E1-492C-1BD8658FF402}"/>
          </ac:spMkLst>
        </pc:spChg>
        <pc:spChg chg="add mod">
          <ac:chgData name="Amanda Cazassa Saldanha (2331032)" userId="d1042c0a-30bb-46cc-b182-c02c0765f035" providerId="ADAL" clId="{EEC48F61-C4CE-42FB-8022-1421F11EDA5E}" dt="2026-03-19T23:08:01.631" v="1491" actId="1076"/>
          <ac:spMkLst>
            <pc:docMk/>
            <pc:sldMk cId="912876621" sldId="256"/>
            <ac:spMk id="52" creationId="{5644144C-E4F1-1C3D-56A0-50ADD842E4C7}"/>
          </ac:spMkLst>
        </pc:spChg>
        <pc:spChg chg="add del mod">
          <ac:chgData name="Amanda Cazassa Saldanha (2331032)" userId="d1042c0a-30bb-46cc-b182-c02c0765f035" providerId="ADAL" clId="{EEC48F61-C4CE-42FB-8022-1421F11EDA5E}" dt="2026-03-19T22:29:46.414" v="1143" actId="1076"/>
          <ac:spMkLst>
            <pc:docMk/>
            <pc:sldMk cId="912876621" sldId="256"/>
            <ac:spMk id="53" creationId="{672BAF86-ABCE-A089-10E0-FCC749C49B7D}"/>
          </ac:spMkLst>
        </pc:spChg>
        <pc:spChg chg="add del mod">
          <ac:chgData name="Amanda Cazassa Saldanha (2331032)" userId="d1042c0a-30bb-46cc-b182-c02c0765f035" providerId="ADAL" clId="{EEC48F61-C4CE-42FB-8022-1421F11EDA5E}" dt="2026-03-19T22:21:34.209" v="1050" actId="21"/>
          <ac:spMkLst>
            <pc:docMk/>
            <pc:sldMk cId="912876621" sldId="256"/>
            <ac:spMk id="54" creationId="{09EF838B-B3CC-38E4-B5A0-FF3CE07BB614}"/>
          </ac:spMkLst>
        </pc:spChg>
        <pc:spChg chg="add mod">
          <ac:chgData name="Amanda Cazassa Saldanha (2331032)" userId="d1042c0a-30bb-46cc-b182-c02c0765f035" providerId="ADAL" clId="{EEC48F61-C4CE-42FB-8022-1421F11EDA5E}" dt="2026-03-19T22:21:15.865" v="1046"/>
          <ac:spMkLst>
            <pc:docMk/>
            <pc:sldMk cId="912876621" sldId="256"/>
            <ac:spMk id="55" creationId="{B4E264E7-4635-D43D-94A4-8C748C4A22F6}"/>
          </ac:spMkLst>
        </pc:spChg>
        <pc:spChg chg="add">
          <ac:chgData name="Amanda Cazassa Saldanha (2331032)" userId="d1042c0a-30bb-46cc-b182-c02c0765f035" providerId="ADAL" clId="{EEC48F61-C4CE-42FB-8022-1421F11EDA5E}" dt="2026-03-19T22:27:06.401" v="1116"/>
          <ac:spMkLst>
            <pc:docMk/>
            <pc:sldMk cId="912876621" sldId="256"/>
            <ac:spMk id="56" creationId="{F7EFB270-0593-6862-C09B-5F600445DAAE}"/>
          </ac:spMkLst>
        </pc:spChg>
        <pc:spChg chg="add mod">
          <ac:chgData name="Amanda Cazassa Saldanha (2331032)" userId="d1042c0a-30bb-46cc-b182-c02c0765f035" providerId="ADAL" clId="{EEC48F61-C4CE-42FB-8022-1421F11EDA5E}" dt="2026-03-19T23:07:03.042" v="1487" actId="1076"/>
          <ac:spMkLst>
            <pc:docMk/>
            <pc:sldMk cId="912876621" sldId="256"/>
            <ac:spMk id="57" creationId="{F76EA490-654B-6D3A-20EB-CD0E1907E295}"/>
          </ac:spMkLst>
        </pc:spChg>
        <pc:spChg chg="add mod">
          <ac:chgData name="Amanda Cazassa Saldanha (2331032)" userId="d1042c0a-30bb-46cc-b182-c02c0765f035" providerId="ADAL" clId="{EEC48F61-C4CE-42FB-8022-1421F11EDA5E}" dt="2026-03-19T23:06:56.820" v="1486" actId="1076"/>
          <ac:spMkLst>
            <pc:docMk/>
            <pc:sldMk cId="912876621" sldId="256"/>
            <ac:spMk id="58" creationId="{F33F0146-5C5E-3198-C89E-6171DD85CC17}"/>
          </ac:spMkLst>
        </pc:spChg>
        <pc:spChg chg="add mod">
          <ac:chgData name="Amanda Cazassa Saldanha (2331032)" userId="d1042c0a-30bb-46cc-b182-c02c0765f035" providerId="ADAL" clId="{EEC48F61-C4CE-42FB-8022-1421F11EDA5E}" dt="2026-03-19T23:06:34.635" v="1482" actId="1076"/>
          <ac:spMkLst>
            <pc:docMk/>
            <pc:sldMk cId="912876621" sldId="256"/>
            <ac:spMk id="59" creationId="{9CFB586A-FF9D-776A-1B81-E1C84400C962}"/>
          </ac:spMkLst>
        </pc:spChg>
        <pc:spChg chg="add mod">
          <ac:chgData name="Amanda Cazassa Saldanha (2331032)" userId="d1042c0a-30bb-46cc-b182-c02c0765f035" providerId="ADAL" clId="{EEC48F61-C4CE-42FB-8022-1421F11EDA5E}" dt="2026-03-19T23:06:45.174" v="1484" actId="1076"/>
          <ac:spMkLst>
            <pc:docMk/>
            <pc:sldMk cId="912876621" sldId="256"/>
            <ac:spMk id="60" creationId="{0578F4E4-B633-1407-685C-F0B6DC285941}"/>
          </ac:spMkLst>
        </pc:spChg>
        <pc:spChg chg="add mod">
          <ac:chgData name="Amanda Cazassa Saldanha (2331032)" userId="d1042c0a-30bb-46cc-b182-c02c0765f035" providerId="ADAL" clId="{EEC48F61-C4CE-42FB-8022-1421F11EDA5E}" dt="2026-03-19T23:06:39.739" v="1483" actId="1076"/>
          <ac:spMkLst>
            <pc:docMk/>
            <pc:sldMk cId="912876621" sldId="256"/>
            <ac:spMk id="61" creationId="{E602DC91-4683-1909-A3A1-A2C7FB5EB66D}"/>
          </ac:spMkLst>
        </pc:spChg>
        <pc:spChg chg="add mod">
          <ac:chgData name="Amanda Cazassa Saldanha (2331032)" userId="d1042c0a-30bb-46cc-b182-c02c0765f035" providerId="ADAL" clId="{EEC48F61-C4CE-42FB-8022-1421F11EDA5E}" dt="2026-03-19T23:06:50.608" v="1485" actId="1076"/>
          <ac:spMkLst>
            <pc:docMk/>
            <pc:sldMk cId="912876621" sldId="256"/>
            <ac:spMk id="62" creationId="{57081CEB-F0BE-06D2-7E20-76F1AB9DD0A9}"/>
          </ac:spMkLst>
        </pc:spChg>
        <pc:spChg chg="add mod">
          <ac:chgData name="Amanda Cazassa Saldanha (2331032)" userId="d1042c0a-30bb-46cc-b182-c02c0765f035" providerId="ADAL" clId="{EEC48F61-C4CE-42FB-8022-1421F11EDA5E}" dt="2026-03-19T23:06:28.704" v="1481" actId="1076"/>
          <ac:spMkLst>
            <pc:docMk/>
            <pc:sldMk cId="912876621" sldId="256"/>
            <ac:spMk id="63" creationId="{9C027D0B-7CB4-459F-AB67-3E8B5B4C84B5}"/>
          </ac:spMkLst>
        </pc:spChg>
        <pc:picChg chg="add mod ord">
          <ac:chgData name="Amanda Cazassa Saldanha (2331032)" userId="d1042c0a-30bb-46cc-b182-c02c0765f035" providerId="ADAL" clId="{EEC48F61-C4CE-42FB-8022-1421F11EDA5E}" dt="2026-03-19T22:58:21.246" v="1448" actId="1076"/>
          <ac:picMkLst>
            <pc:docMk/>
            <pc:sldMk cId="912876621" sldId="256"/>
            <ac:picMk id="4" creationId="{8BB843A5-AA4F-3AD5-6C50-8AD3B185664A}"/>
          </ac:picMkLst>
        </pc:picChg>
        <pc:picChg chg="add mod">
          <ac:chgData name="Amanda Cazassa Saldanha (2331032)" userId="d1042c0a-30bb-46cc-b182-c02c0765f035" providerId="ADAL" clId="{EEC48F61-C4CE-42FB-8022-1421F11EDA5E}" dt="2026-03-19T23:08:47.174" v="1493" actId="14100"/>
          <ac:picMkLst>
            <pc:docMk/>
            <pc:sldMk cId="912876621" sldId="256"/>
            <ac:picMk id="5" creationId="{E636A7D7-C234-79E2-3F92-79A677567612}"/>
          </ac:picMkLst>
        </pc:picChg>
        <pc:picChg chg="add mod">
          <ac:chgData name="Amanda Cazassa Saldanha (2331032)" userId="d1042c0a-30bb-46cc-b182-c02c0765f035" providerId="ADAL" clId="{EEC48F61-C4CE-42FB-8022-1421F11EDA5E}" dt="2026-03-19T22:37:55.819" v="1210" actId="14100"/>
          <ac:picMkLst>
            <pc:docMk/>
            <pc:sldMk cId="912876621" sldId="256"/>
            <ac:picMk id="11" creationId="{5ACA9CFF-0E21-E473-73C6-0FCBD3FCA075}"/>
          </ac:picMkLst>
        </pc:picChg>
        <pc:picChg chg="add del mod">
          <ac:chgData name="Amanda Cazassa Saldanha (2331032)" userId="d1042c0a-30bb-46cc-b182-c02c0765f035" providerId="ADAL" clId="{EEC48F61-C4CE-42FB-8022-1421F11EDA5E}" dt="2026-03-19T20:44:38.623" v="444" actId="21"/>
          <ac:picMkLst>
            <pc:docMk/>
            <pc:sldMk cId="912876621" sldId="256"/>
            <ac:picMk id="14" creationId="{18E94486-C999-93F0-B348-B2886BD674D4}"/>
          </ac:picMkLst>
        </pc:picChg>
        <pc:picChg chg="add del mod">
          <ac:chgData name="Amanda Cazassa Saldanha (2331032)" userId="d1042c0a-30bb-46cc-b182-c02c0765f035" providerId="ADAL" clId="{EEC48F61-C4CE-42FB-8022-1421F11EDA5E}" dt="2026-03-19T22:04:24.076" v="948" actId="21"/>
          <ac:picMkLst>
            <pc:docMk/>
            <pc:sldMk cId="912876621" sldId="256"/>
            <ac:picMk id="22" creationId="{B1F0D164-4ECF-BF2E-89FA-CD06EB1521AB}"/>
          </ac:picMkLst>
        </pc:picChg>
        <pc:picChg chg="add del mod">
          <ac:chgData name="Amanda Cazassa Saldanha (2331032)" userId="d1042c0a-30bb-46cc-b182-c02c0765f035" providerId="ADAL" clId="{EEC48F61-C4CE-42FB-8022-1421F11EDA5E}" dt="2026-03-19T21:41:31.489" v="687" actId="21"/>
          <ac:picMkLst>
            <pc:docMk/>
            <pc:sldMk cId="912876621" sldId="256"/>
            <ac:picMk id="30" creationId="{0CC67518-B014-8AA1-10FF-0D84E0B8102C}"/>
          </ac:picMkLst>
        </pc:picChg>
        <pc:picChg chg="add del mod">
          <ac:chgData name="Amanda Cazassa Saldanha (2331032)" userId="d1042c0a-30bb-46cc-b182-c02c0765f035" providerId="ADAL" clId="{EEC48F61-C4CE-42FB-8022-1421F11EDA5E}" dt="2026-03-19T21:41:36.162" v="688" actId="21"/>
          <ac:picMkLst>
            <pc:docMk/>
            <pc:sldMk cId="912876621" sldId="256"/>
            <ac:picMk id="32" creationId="{1D4AA4E9-C8E8-B2A3-5B5C-7ABB558A4C10}"/>
          </ac:picMkLst>
        </pc:picChg>
        <pc:picChg chg="add mod">
          <ac:chgData name="Amanda Cazassa Saldanha (2331032)" userId="d1042c0a-30bb-46cc-b182-c02c0765f035" providerId="ADAL" clId="{EEC48F61-C4CE-42FB-8022-1421F11EDA5E}" dt="2026-03-19T22:10:31.898" v="984" actId="1076"/>
          <ac:picMkLst>
            <pc:docMk/>
            <pc:sldMk cId="912876621" sldId="256"/>
            <ac:picMk id="34" creationId="{F7908FA5-A9DB-6DDE-E69A-282CB75B8241}"/>
          </ac:picMkLst>
        </pc:picChg>
        <pc:picChg chg="add mod">
          <ac:chgData name="Amanda Cazassa Saldanha (2331032)" userId="d1042c0a-30bb-46cc-b182-c02c0765f035" providerId="ADAL" clId="{EEC48F61-C4CE-42FB-8022-1421F11EDA5E}" dt="2026-03-19T22:08:24.382" v="972" actId="1076"/>
          <ac:picMkLst>
            <pc:docMk/>
            <pc:sldMk cId="912876621" sldId="256"/>
            <ac:picMk id="36" creationId="{424EF7CC-F76A-6FD5-EE1F-1B9DA019DBBE}"/>
          </ac:picMkLst>
        </pc:picChg>
        <pc:picChg chg="add mod">
          <ac:chgData name="Amanda Cazassa Saldanha (2331032)" userId="d1042c0a-30bb-46cc-b182-c02c0765f035" providerId="ADAL" clId="{EEC48F61-C4CE-42FB-8022-1421F11EDA5E}" dt="2026-03-19T22:09:25.919" v="978" actId="1076"/>
          <ac:picMkLst>
            <pc:docMk/>
            <pc:sldMk cId="912876621" sldId="256"/>
            <ac:picMk id="38" creationId="{627A82B3-747D-ED2D-7760-F2B44D04FF81}"/>
          </ac:picMkLst>
        </pc:picChg>
        <pc:picChg chg="add mod">
          <ac:chgData name="Amanda Cazassa Saldanha (2331032)" userId="d1042c0a-30bb-46cc-b182-c02c0765f035" providerId="ADAL" clId="{EEC48F61-C4CE-42FB-8022-1421F11EDA5E}" dt="2026-03-19T22:07:59.167" v="969" actId="1076"/>
          <ac:picMkLst>
            <pc:docMk/>
            <pc:sldMk cId="912876621" sldId="256"/>
            <ac:picMk id="40" creationId="{708B7E55-321C-4FF0-4D89-61FB666EFF5A}"/>
          </ac:picMkLst>
        </pc:picChg>
        <pc:picChg chg="add mod">
          <ac:chgData name="Amanda Cazassa Saldanha (2331032)" userId="d1042c0a-30bb-46cc-b182-c02c0765f035" providerId="ADAL" clId="{EEC48F61-C4CE-42FB-8022-1421F11EDA5E}" dt="2026-03-19T22:32:53.132" v="1167" actId="1076"/>
          <ac:picMkLst>
            <pc:docMk/>
            <pc:sldMk cId="912876621" sldId="256"/>
            <ac:picMk id="43" creationId="{F9ACB141-3801-2533-3A55-021F475C5961}"/>
          </ac:picMkLst>
        </pc:picChg>
        <pc:picChg chg="add del mod">
          <ac:chgData name="Amanda Cazassa Saldanha (2331032)" userId="d1042c0a-30bb-46cc-b182-c02c0765f035" providerId="ADAL" clId="{EEC48F61-C4CE-42FB-8022-1421F11EDA5E}" dt="2026-03-19T22:32:24.451" v="1164" actId="21"/>
          <ac:picMkLst>
            <pc:docMk/>
            <pc:sldMk cId="912876621" sldId="256"/>
            <ac:picMk id="48" creationId="{1FEB1AC1-0008-DC5E-7CC9-5B61E5763917}"/>
          </ac:picMkLst>
        </pc:picChg>
        <pc:picChg chg="add mod">
          <ac:chgData name="Amanda Cazassa Saldanha (2331032)" userId="d1042c0a-30bb-46cc-b182-c02c0765f035" providerId="ADAL" clId="{EEC48F61-C4CE-42FB-8022-1421F11EDA5E}" dt="2026-03-19T22:31:50.583" v="1162" actId="1076"/>
          <ac:picMkLst>
            <pc:docMk/>
            <pc:sldMk cId="912876621" sldId="256"/>
            <ac:picMk id="51" creationId="{721A9C42-D701-BCD2-C1B6-75166CAE57C2}"/>
          </ac:picMkLst>
        </pc:picChg>
        <pc:picChg chg="add mod">
          <ac:chgData name="Amanda Cazassa Saldanha (2331032)" userId="d1042c0a-30bb-46cc-b182-c02c0765f035" providerId="ADAL" clId="{EEC48F61-C4CE-42FB-8022-1421F11EDA5E}" dt="2026-03-19T23:05:27.416" v="1477" actId="1076"/>
          <ac:picMkLst>
            <pc:docMk/>
            <pc:sldMk cId="912876621" sldId="256"/>
            <ac:picMk id="65" creationId="{5C3C3F3B-1341-C5B6-3116-1F7C1810156C}"/>
          </ac:picMkLst>
        </pc:picChg>
        <pc:picChg chg="add mod">
          <ac:chgData name="Amanda Cazassa Saldanha (2331032)" userId="d1042c0a-30bb-46cc-b182-c02c0765f035" providerId="ADAL" clId="{EEC48F61-C4CE-42FB-8022-1421F11EDA5E}" dt="2026-03-19T23:05:47.589" v="1478" actId="1076"/>
          <ac:picMkLst>
            <pc:docMk/>
            <pc:sldMk cId="912876621" sldId="256"/>
            <ac:picMk id="67" creationId="{B3A7CBD5-641E-64F8-3339-369B1215D3F9}"/>
          </ac:picMkLst>
        </pc:picChg>
        <pc:picChg chg="add mod">
          <ac:chgData name="Amanda Cazassa Saldanha (2331032)" userId="d1042c0a-30bb-46cc-b182-c02c0765f035" providerId="ADAL" clId="{EEC48F61-C4CE-42FB-8022-1421F11EDA5E}" dt="2026-03-19T23:05:19.467" v="1476" actId="1076"/>
          <ac:picMkLst>
            <pc:docMk/>
            <pc:sldMk cId="912876621" sldId="256"/>
            <ac:picMk id="69" creationId="{D144DEBF-790C-B676-2871-6DB139B6DE46}"/>
          </ac:picMkLst>
        </pc:picChg>
      </pc:sldChg>
      <pc:sldMasterChg chg="setBg modSldLayout">
        <pc:chgData name="Amanda Cazassa Saldanha (2331032)" userId="d1042c0a-30bb-46cc-b182-c02c0765f035" providerId="ADAL" clId="{EEC48F61-C4CE-42FB-8022-1421F11EDA5E}" dt="2026-03-17T18:33:40.369" v="76"/>
        <pc:sldMasterMkLst>
          <pc:docMk/>
          <pc:sldMasterMk cId="1341072654" sldId="2147483672"/>
        </pc:sldMasterMkLst>
        <pc:sldLayoutChg chg="setBg">
          <pc:chgData name="Amanda Cazassa Saldanha (2331032)" userId="d1042c0a-30bb-46cc-b182-c02c0765f035" providerId="ADAL" clId="{EEC48F61-C4CE-42FB-8022-1421F11EDA5E}" dt="2026-03-17T18:33:40.369" v="76"/>
          <pc:sldLayoutMkLst>
            <pc:docMk/>
            <pc:sldMasterMk cId="1341072654" sldId="2147483672"/>
            <pc:sldLayoutMk cId="2845431504" sldId="2147483673"/>
          </pc:sldLayoutMkLst>
        </pc:sldLayoutChg>
        <pc:sldLayoutChg chg="setBg">
          <pc:chgData name="Amanda Cazassa Saldanha (2331032)" userId="d1042c0a-30bb-46cc-b182-c02c0765f035" providerId="ADAL" clId="{EEC48F61-C4CE-42FB-8022-1421F11EDA5E}" dt="2026-03-17T18:33:40.369" v="76"/>
          <pc:sldLayoutMkLst>
            <pc:docMk/>
            <pc:sldMasterMk cId="1341072654" sldId="2147483672"/>
            <pc:sldLayoutMk cId="451440925" sldId="2147483674"/>
          </pc:sldLayoutMkLst>
        </pc:sldLayoutChg>
        <pc:sldLayoutChg chg="setBg">
          <pc:chgData name="Amanda Cazassa Saldanha (2331032)" userId="d1042c0a-30bb-46cc-b182-c02c0765f035" providerId="ADAL" clId="{EEC48F61-C4CE-42FB-8022-1421F11EDA5E}" dt="2026-03-17T18:33:40.369" v="76"/>
          <pc:sldLayoutMkLst>
            <pc:docMk/>
            <pc:sldMasterMk cId="1341072654" sldId="2147483672"/>
            <pc:sldLayoutMk cId="3035505265" sldId="2147483675"/>
          </pc:sldLayoutMkLst>
        </pc:sldLayoutChg>
        <pc:sldLayoutChg chg="setBg">
          <pc:chgData name="Amanda Cazassa Saldanha (2331032)" userId="d1042c0a-30bb-46cc-b182-c02c0765f035" providerId="ADAL" clId="{EEC48F61-C4CE-42FB-8022-1421F11EDA5E}" dt="2026-03-17T18:33:40.369" v="76"/>
          <pc:sldLayoutMkLst>
            <pc:docMk/>
            <pc:sldMasterMk cId="1341072654" sldId="2147483672"/>
            <pc:sldLayoutMk cId="2608847426" sldId="2147483676"/>
          </pc:sldLayoutMkLst>
        </pc:sldLayoutChg>
        <pc:sldLayoutChg chg="setBg">
          <pc:chgData name="Amanda Cazassa Saldanha (2331032)" userId="d1042c0a-30bb-46cc-b182-c02c0765f035" providerId="ADAL" clId="{EEC48F61-C4CE-42FB-8022-1421F11EDA5E}" dt="2026-03-17T18:33:40.369" v="76"/>
          <pc:sldLayoutMkLst>
            <pc:docMk/>
            <pc:sldMasterMk cId="1341072654" sldId="2147483672"/>
            <pc:sldLayoutMk cId="2138736571" sldId="2147483677"/>
          </pc:sldLayoutMkLst>
        </pc:sldLayoutChg>
        <pc:sldLayoutChg chg="setBg">
          <pc:chgData name="Amanda Cazassa Saldanha (2331032)" userId="d1042c0a-30bb-46cc-b182-c02c0765f035" providerId="ADAL" clId="{EEC48F61-C4CE-42FB-8022-1421F11EDA5E}" dt="2026-03-17T18:33:40.369" v="76"/>
          <pc:sldLayoutMkLst>
            <pc:docMk/>
            <pc:sldMasterMk cId="1341072654" sldId="2147483672"/>
            <pc:sldLayoutMk cId="4010901763" sldId="2147483678"/>
          </pc:sldLayoutMkLst>
        </pc:sldLayoutChg>
        <pc:sldLayoutChg chg="setBg">
          <pc:chgData name="Amanda Cazassa Saldanha (2331032)" userId="d1042c0a-30bb-46cc-b182-c02c0765f035" providerId="ADAL" clId="{EEC48F61-C4CE-42FB-8022-1421F11EDA5E}" dt="2026-03-17T18:33:40.369" v="76"/>
          <pc:sldLayoutMkLst>
            <pc:docMk/>
            <pc:sldMasterMk cId="1341072654" sldId="2147483672"/>
            <pc:sldLayoutMk cId="3959808181" sldId="2147483679"/>
          </pc:sldLayoutMkLst>
        </pc:sldLayoutChg>
        <pc:sldLayoutChg chg="setBg">
          <pc:chgData name="Amanda Cazassa Saldanha (2331032)" userId="d1042c0a-30bb-46cc-b182-c02c0765f035" providerId="ADAL" clId="{EEC48F61-C4CE-42FB-8022-1421F11EDA5E}" dt="2026-03-17T18:33:40.369" v="76"/>
          <pc:sldLayoutMkLst>
            <pc:docMk/>
            <pc:sldMasterMk cId="1341072654" sldId="2147483672"/>
            <pc:sldLayoutMk cId="3246829528" sldId="2147483680"/>
          </pc:sldLayoutMkLst>
        </pc:sldLayoutChg>
        <pc:sldLayoutChg chg="setBg">
          <pc:chgData name="Amanda Cazassa Saldanha (2331032)" userId="d1042c0a-30bb-46cc-b182-c02c0765f035" providerId="ADAL" clId="{EEC48F61-C4CE-42FB-8022-1421F11EDA5E}" dt="2026-03-17T18:33:40.369" v="76"/>
          <pc:sldLayoutMkLst>
            <pc:docMk/>
            <pc:sldMasterMk cId="1341072654" sldId="2147483672"/>
            <pc:sldLayoutMk cId="1353505383" sldId="2147483681"/>
          </pc:sldLayoutMkLst>
        </pc:sldLayoutChg>
        <pc:sldLayoutChg chg="setBg">
          <pc:chgData name="Amanda Cazassa Saldanha (2331032)" userId="d1042c0a-30bb-46cc-b182-c02c0765f035" providerId="ADAL" clId="{EEC48F61-C4CE-42FB-8022-1421F11EDA5E}" dt="2026-03-17T18:33:40.369" v="76"/>
          <pc:sldLayoutMkLst>
            <pc:docMk/>
            <pc:sldMasterMk cId="1341072654" sldId="2147483672"/>
            <pc:sldLayoutMk cId="4278303374" sldId="2147483682"/>
          </pc:sldLayoutMkLst>
        </pc:sldLayoutChg>
        <pc:sldLayoutChg chg="setBg">
          <pc:chgData name="Amanda Cazassa Saldanha (2331032)" userId="d1042c0a-30bb-46cc-b182-c02c0765f035" providerId="ADAL" clId="{EEC48F61-C4CE-42FB-8022-1421F11EDA5E}" dt="2026-03-17T18:33:40.369" v="76"/>
          <pc:sldLayoutMkLst>
            <pc:docMk/>
            <pc:sldMasterMk cId="1341072654" sldId="2147483672"/>
            <pc:sldLayoutMk cId="1531608333" sldId="2147483683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6BB66C-20DD-4D08-9970-2F103E70AD45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00363" y="857250"/>
            <a:ext cx="33432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8D96F2-1413-47E2-9431-4FBA398F6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14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8D96F2-1413-47E2-9431-4FBA398F6FD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2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AF3F-A377-4439-A0BB-48C932033D47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7BF9-782B-42BF-BBDB-D8C2B69FD0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431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AF3F-A377-4439-A0BB-48C932033D47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7BF9-782B-42BF-BBDB-D8C2B69FD0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440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AF3F-A377-4439-A0BB-48C932033D47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7BF9-782B-42BF-BBDB-D8C2B69FD0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505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AF3F-A377-4439-A0BB-48C932033D47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7BF9-782B-42BF-BBDB-D8C2B69FD0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847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AF3F-A377-4439-A0BB-48C932033D47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7BF9-782B-42BF-BBDB-D8C2B69FD0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736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AF3F-A377-4439-A0BB-48C932033D47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7BF9-782B-42BF-BBDB-D8C2B69FD0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901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AF3F-A377-4439-A0BB-48C932033D47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7BF9-782B-42BF-BBDB-D8C2B69FD0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808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AF3F-A377-4439-A0BB-48C932033D47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7BF9-782B-42BF-BBDB-D8C2B69FD0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829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AF3F-A377-4439-A0BB-48C932033D47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7BF9-782B-42BF-BBDB-D8C2B69FD0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505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AF3F-A377-4439-A0BB-48C932033D47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7BF9-782B-42BF-BBDB-D8C2B69FD0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303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AF3F-A377-4439-A0BB-48C932033D47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97BF9-782B-42BF-BBDB-D8C2B69FD0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608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7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92DAF3F-A377-4439-A0BB-48C932033D47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C97BF9-782B-42BF-BBDB-D8C2B69FD0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072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svg"/><Relationship Id="rId18" Type="http://schemas.openxmlformats.org/officeDocument/2006/relationships/image" Target="../media/image15.png"/><Relationship Id="rId3" Type="http://schemas.openxmlformats.org/officeDocument/2006/relationships/image" Target="../media/image1.png"/><Relationship Id="rId21" Type="http://schemas.openxmlformats.org/officeDocument/2006/relationships/image" Target="../media/image18.svg"/><Relationship Id="rId7" Type="http://schemas.openxmlformats.org/officeDocument/2006/relationships/image" Target="../media/image4.svg"/><Relationship Id="rId12" Type="http://schemas.openxmlformats.org/officeDocument/2006/relationships/image" Target="../media/image9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svg"/><Relationship Id="rId5" Type="http://schemas.openxmlformats.org/officeDocument/2006/relationships/image" Target="../media/image2.png"/><Relationship Id="rId15" Type="http://schemas.openxmlformats.org/officeDocument/2006/relationships/image" Target="../media/image12.svg"/><Relationship Id="rId23" Type="http://schemas.openxmlformats.org/officeDocument/2006/relationships/image" Target="../media/image20.svg"/><Relationship Id="rId10" Type="http://schemas.openxmlformats.org/officeDocument/2006/relationships/image" Target="../media/image7.png"/><Relationship Id="rId19" Type="http://schemas.openxmlformats.org/officeDocument/2006/relationships/image" Target="../media/image16.svg"/><Relationship Id="rId4" Type="http://schemas.openxmlformats.org/officeDocument/2006/relationships/hyperlink" Target="https://doi-org.uwtsd.idm.oclc.org/10.1093/oxfordhb/9780198855903.001.0001" TargetMode="External"/><Relationship Id="rId9" Type="http://schemas.openxmlformats.org/officeDocument/2006/relationships/image" Target="../media/image6.svg"/><Relationship Id="rId14" Type="http://schemas.openxmlformats.org/officeDocument/2006/relationships/image" Target="../media/image11.png"/><Relationship Id="rId22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  <a:alpha val="7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4E49E30-9AFE-0755-8DCA-35D3D888E5B8}"/>
              </a:ext>
            </a:extLst>
          </p:cNvPr>
          <p:cNvSpPr txBox="1"/>
          <p:nvPr/>
        </p:nvSpPr>
        <p:spPr>
          <a:xfrm>
            <a:off x="0" y="0"/>
            <a:ext cx="9906000" cy="461665"/>
          </a:xfrm>
          <a:prstGeom prst="rect">
            <a:avLst/>
          </a:prstGeom>
          <a:solidFill>
            <a:schemeClr val="accent5">
              <a:alpha val="67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Emotional Intelligence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2D6A41-8BDB-95D2-57B5-74FA51C33ACA}"/>
              </a:ext>
            </a:extLst>
          </p:cNvPr>
          <p:cNvSpPr txBox="1"/>
          <p:nvPr/>
        </p:nvSpPr>
        <p:spPr>
          <a:xfrm>
            <a:off x="-1" y="461664"/>
            <a:ext cx="4968671" cy="55399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“What is emotional intelligence? It's being intelligent with your emotions.</a:t>
            </a:r>
          </a:p>
          <a:p>
            <a:pPr algn="ctr"/>
            <a:r>
              <a:rPr lang="en-GB" sz="10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Emotional intelligence is the ability to both understand and manage emotions.” (Hasson, Gill  2024)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B843A5-AA4F-3AD5-6C50-8AD3B18566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9602" y="461664"/>
            <a:ext cx="4937720" cy="4513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36A7D7-C234-79E2-3F92-79A6775676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417181"/>
            <a:ext cx="4976697" cy="344082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5A91D82-D244-FB3A-DE6B-F02249E93607}"/>
              </a:ext>
            </a:extLst>
          </p:cNvPr>
          <p:cNvSpPr txBox="1"/>
          <p:nvPr/>
        </p:nvSpPr>
        <p:spPr>
          <a:xfrm>
            <a:off x="4976697" y="5626894"/>
            <a:ext cx="4953000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References:</a:t>
            </a:r>
          </a:p>
          <a:p>
            <a:r>
              <a:rPr lang="en-GB" sz="6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Daniel Goleman (1996) Emotional Intelligence : 25th Anniversary Edition. London:Bloomsbury Publishing. Available at:https://research-ebsco-com.uwtsd.idm.oclc.org/linkprocessor/plink?id=049e51e6-b9db-3ca9-b6d3-488a094b1550(Accessed: 17 March 2026).</a:t>
            </a:r>
          </a:p>
          <a:p>
            <a:r>
              <a:rPr lang="en-GB" sz="6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Dukes, Daniel, Andrea C. Samson, and Eric A. Walle (eds), </a:t>
            </a:r>
            <a:r>
              <a:rPr lang="en-GB" sz="600" i="1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The Oxford Handbook of Emotional Development</a:t>
            </a:r>
            <a:r>
              <a:rPr lang="en-GB" sz="6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 (2022; online edn, Oxford Academic, 13 Jan. 2022), </a:t>
            </a:r>
            <a:r>
              <a:rPr lang="en-GB" sz="6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https://doi-org.uwtsd.idm.oclc.org/10.1093/oxfordhb/9780198855903.001.0001</a:t>
            </a:r>
            <a:r>
              <a:rPr lang="en-GB" sz="6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, accessed 19 Mar. 2026.</a:t>
            </a:r>
          </a:p>
          <a:p>
            <a:r>
              <a:rPr lang="en-GB" sz="6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Gill Hasson (2024) </a:t>
            </a:r>
            <a:r>
              <a:rPr lang="en-GB" sz="600" i="1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Emotional Intelligence : Managing Emotions to Make a Positive Impact on Your Life</a:t>
            </a:r>
            <a:r>
              <a:rPr lang="en-GB" sz="6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. [S.l.]: Capstone. Available at: https://research-ebsco-com.uwtsd.idm.oclc.org/linkprocessor/plink?id=a7aaf41c-caee-37d3-83c1-6a6fc42f4a3b (Accessed: 17 March 2026).</a:t>
            </a:r>
          </a:p>
          <a:p>
            <a:r>
              <a:rPr lang="en-GB" sz="6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VAGO, D.R.P.D. and DAVID, S.A.M.D., 2012. Self-awareness, self-regulation, and self-transcendence (S-ART): a framework for understanding the neurobiological mechanisms of mindfulness. </a:t>
            </a:r>
            <a:r>
              <a:rPr lang="en-GB" sz="600" i="1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Frontiers in Human Neuroscience, </a:t>
            </a:r>
            <a:r>
              <a:rPr lang="en-GB" sz="7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ACA9CFF-0E21-E473-73C6-0FCBD3FCA0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4417" y="4975493"/>
            <a:ext cx="1955280" cy="76170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10D68E3-A022-0655-4B4B-DBEA13FBA71A}"/>
              </a:ext>
            </a:extLst>
          </p:cNvPr>
          <p:cNvSpPr txBox="1"/>
          <p:nvPr/>
        </p:nvSpPr>
        <p:spPr>
          <a:xfrm>
            <a:off x="5204617" y="4996424"/>
            <a:ext cx="297967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Developing Emotional Intelligence Skills</a:t>
            </a:r>
          </a:p>
          <a:p>
            <a:pPr algn="ctr"/>
            <a:r>
              <a:rPr lang="en-GB" sz="9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LCLM5006</a:t>
            </a:r>
          </a:p>
          <a:p>
            <a:pPr algn="ctr"/>
            <a:r>
              <a:rPr lang="en-GB" sz="9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Lecturer: Kazeem Oseni</a:t>
            </a:r>
          </a:p>
          <a:p>
            <a:pPr algn="ctr"/>
            <a:r>
              <a:rPr lang="en-GB" sz="9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Student: Amanda Cazassa Saldanha </a:t>
            </a:r>
          </a:p>
          <a:p>
            <a:pPr algn="ctr"/>
            <a:r>
              <a:rPr lang="en-GB" sz="9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Student Number: 2331032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6B1BE0-2E67-3E18-6A99-265297BE29AF}"/>
              </a:ext>
            </a:extLst>
          </p:cNvPr>
          <p:cNvSpPr txBox="1"/>
          <p:nvPr/>
        </p:nvSpPr>
        <p:spPr>
          <a:xfrm>
            <a:off x="960335" y="1270425"/>
            <a:ext cx="1219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Motivation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F8E42A-8BCF-C0B0-3EF4-DDD239213D06}"/>
              </a:ext>
            </a:extLst>
          </p:cNvPr>
          <p:cNvSpPr txBox="1"/>
          <p:nvPr/>
        </p:nvSpPr>
        <p:spPr>
          <a:xfrm>
            <a:off x="610470" y="1003393"/>
            <a:ext cx="40576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Key of EI Development: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E18EE0B-8EB2-A415-BD15-2CAFF35642F1}"/>
              </a:ext>
            </a:extLst>
          </p:cNvPr>
          <p:cNvSpPr txBox="1"/>
          <p:nvPr/>
        </p:nvSpPr>
        <p:spPr>
          <a:xfrm>
            <a:off x="-100015" y="1567102"/>
            <a:ext cx="317182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Setting SMART goals, celebrating progress, connecting tasks to personal values.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301B67F-A289-A01F-4824-2B4DB4223123}"/>
              </a:ext>
            </a:extLst>
          </p:cNvPr>
          <p:cNvSpPr txBox="1"/>
          <p:nvPr/>
        </p:nvSpPr>
        <p:spPr>
          <a:xfrm>
            <a:off x="2673144" y="1803887"/>
            <a:ext cx="1485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Self-awareness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EF5BB1D-98B9-7A16-7C74-A2B15E6BEE94}"/>
              </a:ext>
            </a:extLst>
          </p:cNvPr>
          <p:cNvSpPr txBox="1"/>
          <p:nvPr/>
        </p:nvSpPr>
        <p:spPr>
          <a:xfrm>
            <a:off x="1885317" y="2100989"/>
            <a:ext cx="317182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Journaling, emotional check-ins, identifying triggers, reflective practice.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9C69A75-526B-963E-4105-D81D201B43D5}"/>
              </a:ext>
            </a:extLst>
          </p:cNvPr>
          <p:cNvSpPr txBox="1"/>
          <p:nvPr/>
        </p:nvSpPr>
        <p:spPr>
          <a:xfrm>
            <a:off x="-182665" y="2550591"/>
            <a:ext cx="3505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Active listening, perspective-taking, reducing assumptions.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BD24E2B-417D-84A1-854A-B9ED3255C68A}"/>
              </a:ext>
            </a:extLst>
          </p:cNvPr>
          <p:cNvSpPr txBox="1"/>
          <p:nvPr/>
        </p:nvSpPr>
        <p:spPr>
          <a:xfrm>
            <a:off x="491573" y="2252472"/>
            <a:ext cx="1828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Empathy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8594196-5BED-C4F7-6F98-2663C26BB3B3}"/>
              </a:ext>
            </a:extLst>
          </p:cNvPr>
          <p:cNvSpPr txBox="1"/>
          <p:nvPr/>
        </p:nvSpPr>
        <p:spPr>
          <a:xfrm>
            <a:off x="2649535" y="2757083"/>
            <a:ext cx="15440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Self-regulation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1076598-A8E0-DCA5-5284-6C5AB20A1CFF}"/>
              </a:ext>
            </a:extLst>
          </p:cNvPr>
          <p:cNvSpPr txBox="1"/>
          <p:nvPr/>
        </p:nvSpPr>
        <p:spPr>
          <a:xfrm>
            <a:off x="1885317" y="2995683"/>
            <a:ext cx="317182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Breathing techniques, pausing before reacting, cognitive reframing.</a:t>
            </a:r>
          </a:p>
        </p:txBody>
      </p:sp>
      <p:pic>
        <p:nvPicPr>
          <p:cNvPr id="34" name="Graphic 33" descr="Badge 4 with solid fill">
            <a:extLst>
              <a:ext uri="{FF2B5EF4-FFF2-40B4-BE49-F238E27FC236}">
                <a16:creationId xmlns:a16="http://schemas.microsoft.com/office/drawing/2014/main" id="{F7908FA5-A9DB-6DDE-E69A-282CB75B82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040483" y="2559981"/>
            <a:ext cx="528840" cy="528840"/>
          </a:xfrm>
          <a:prstGeom prst="rect">
            <a:avLst/>
          </a:prstGeom>
        </p:spPr>
      </p:pic>
      <p:pic>
        <p:nvPicPr>
          <p:cNvPr id="36" name="Graphic 35" descr="Badge with solid fill">
            <a:extLst>
              <a:ext uri="{FF2B5EF4-FFF2-40B4-BE49-F238E27FC236}">
                <a16:creationId xmlns:a16="http://schemas.microsoft.com/office/drawing/2014/main" id="{424EF7CC-F76A-6FD5-EE1F-1B9DA019DBB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222868" y="1608373"/>
            <a:ext cx="506008" cy="506008"/>
          </a:xfrm>
          <a:prstGeom prst="rect">
            <a:avLst/>
          </a:prstGeom>
        </p:spPr>
      </p:pic>
      <p:pic>
        <p:nvPicPr>
          <p:cNvPr id="38" name="Graphic 37" descr="Badge 3 with solid fill">
            <a:extLst>
              <a:ext uri="{FF2B5EF4-FFF2-40B4-BE49-F238E27FC236}">
                <a16:creationId xmlns:a16="http://schemas.microsoft.com/office/drawing/2014/main" id="{627A82B3-747D-ED2D-7760-F2B44D04FF8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36445" y="2011365"/>
            <a:ext cx="550775" cy="550775"/>
          </a:xfrm>
          <a:prstGeom prst="rect">
            <a:avLst/>
          </a:prstGeom>
        </p:spPr>
      </p:pic>
      <p:pic>
        <p:nvPicPr>
          <p:cNvPr id="40" name="Graphic 39" descr="Badge 1 with solid fill">
            <a:extLst>
              <a:ext uri="{FF2B5EF4-FFF2-40B4-BE49-F238E27FC236}">
                <a16:creationId xmlns:a16="http://schemas.microsoft.com/office/drawing/2014/main" id="{708B7E55-321C-4FF0-4D89-61FB666EFF5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10562" y="1158138"/>
            <a:ext cx="522488" cy="522488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3D09CE7D-D056-050F-52F9-EB8F2FFD09A7}"/>
              </a:ext>
            </a:extLst>
          </p:cNvPr>
          <p:cNvSpPr txBox="1"/>
          <p:nvPr/>
        </p:nvSpPr>
        <p:spPr>
          <a:xfrm>
            <a:off x="-28532" y="3418017"/>
            <a:ext cx="4981532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5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Controlling Emotions &amp; Developing Mindfulness as a Student</a:t>
            </a:r>
          </a:p>
        </p:txBody>
      </p:sp>
      <p:pic>
        <p:nvPicPr>
          <p:cNvPr id="43" name="Graphic 42" descr="Meditation outline">
            <a:extLst>
              <a:ext uri="{FF2B5EF4-FFF2-40B4-BE49-F238E27FC236}">
                <a16:creationId xmlns:a16="http://schemas.microsoft.com/office/drawing/2014/main" id="{F9ACB141-3801-2533-3A55-021F475C596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162048" y="6165640"/>
            <a:ext cx="647702" cy="647702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70CAB775-FA94-25B8-F4FB-E83C2FE59360}"/>
              </a:ext>
            </a:extLst>
          </p:cNvPr>
          <p:cNvSpPr txBox="1"/>
          <p:nvPr/>
        </p:nvSpPr>
        <p:spPr>
          <a:xfrm>
            <a:off x="103789" y="3638749"/>
            <a:ext cx="4726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As a student, control our emotional directly influences concentration, motivation, and resilience. And, to develop mindfulness as student here is some practices: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9EFBC5B-693B-1BD5-0C19-7FC94EA24B33}"/>
              </a:ext>
            </a:extLst>
          </p:cNvPr>
          <p:cNvSpPr txBox="1"/>
          <p:nvPr/>
        </p:nvSpPr>
        <p:spPr>
          <a:xfrm>
            <a:off x="-1" y="4027208"/>
            <a:ext cx="18097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Mindfulness Practices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240C60C-066C-6ABE-6152-E035F2C1552E}"/>
              </a:ext>
            </a:extLst>
          </p:cNvPr>
          <p:cNvSpPr txBox="1"/>
          <p:nvPr/>
        </p:nvSpPr>
        <p:spPr>
          <a:xfrm>
            <a:off x="1716323" y="3923960"/>
            <a:ext cx="1544051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Emotional Self‑Management</a:t>
            </a:r>
          </a:p>
          <a:p>
            <a:endParaRPr lang="en-GB" sz="1200" b="1" dirty="0">
              <a:solidFill>
                <a:schemeClr val="bg1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Using structured study plans to reduce overwhelm.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bg1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Reframing negative thoughts (“I can’t do this” → “I can break this into steps”).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Seeking support from tutors or peers when emotions affect performance.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12E9342-1CB9-08E1-492C-1BD8658FF402}"/>
              </a:ext>
            </a:extLst>
          </p:cNvPr>
          <p:cNvSpPr txBox="1"/>
          <p:nvPr/>
        </p:nvSpPr>
        <p:spPr>
          <a:xfrm>
            <a:off x="3166946" y="4031941"/>
            <a:ext cx="1811187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Reflection</a:t>
            </a:r>
          </a:p>
          <a:p>
            <a:pPr algn="ctr"/>
            <a:endParaRPr lang="en-GB" sz="1200" b="1" dirty="0">
              <a:solidFill>
                <a:schemeClr val="accent5">
                  <a:lumMod val="75000"/>
                </a:schemeClr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Adjusting routines based on emotional insights.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bg1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Recognising triggers such as deadlines, group work, or fatigue.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bg1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Weekly reflection logs to track emotional patterns.</a:t>
            </a:r>
          </a:p>
        </p:txBody>
      </p:sp>
      <p:pic>
        <p:nvPicPr>
          <p:cNvPr id="51" name="Graphic 50" descr="Reflection outline">
            <a:extLst>
              <a:ext uri="{FF2B5EF4-FFF2-40B4-BE49-F238E27FC236}">
                <a16:creationId xmlns:a16="http://schemas.microsoft.com/office/drawing/2014/main" id="{721A9C42-D701-BCD2-C1B6-75166CAE57C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193586" y="6141205"/>
            <a:ext cx="696573" cy="696573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5644144C-E4F1-1C3D-56A0-50ADD842E4C7}"/>
              </a:ext>
            </a:extLst>
          </p:cNvPr>
          <p:cNvSpPr txBox="1"/>
          <p:nvPr/>
        </p:nvSpPr>
        <p:spPr>
          <a:xfrm>
            <a:off x="5002008" y="531246"/>
            <a:ext cx="4953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Factors for Succeeding in Studies: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72BAF86-ABCE-A089-10E0-FCC749C49B7D}"/>
              </a:ext>
            </a:extLst>
          </p:cNvPr>
          <p:cNvSpPr txBox="1"/>
          <p:nvPr/>
        </p:nvSpPr>
        <p:spPr>
          <a:xfrm>
            <a:off x="0" y="4289895"/>
            <a:ext cx="15083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Short breathing exercises before studying.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bg1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Grounding techniques during stress (5‑4‑3‑2‑1 sensory method).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bg1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Using apps/videos or guided meditations to maintain consistency.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76EA490-654B-6D3A-20EB-CD0E1907E295}"/>
              </a:ext>
            </a:extLst>
          </p:cNvPr>
          <p:cNvSpPr txBox="1"/>
          <p:nvPr/>
        </p:nvSpPr>
        <p:spPr>
          <a:xfrm>
            <a:off x="5579247" y="865494"/>
            <a:ext cx="372098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Time management and prioritisation.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Motivation and goal clarity (SMART goals).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Resilience and adaptability when facing setbacks.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Effective communication with lecturers and peers.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Healthy wellbeing habits (sleep, nutrition, breaks)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33F0146-5C5E-3198-C89E-6171DD85CC17}"/>
              </a:ext>
            </a:extLst>
          </p:cNvPr>
          <p:cNvSpPr txBox="1"/>
          <p:nvPr/>
        </p:nvSpPr>
        <p:spPr>
          <a:xfrm>
            <a:off x="6049527" y="1912665"/>
            <a:ext cx="30573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Actions to Address EI Challenges: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CFB586A-FF9D-776A-1B81-E1C84400C962}"/>
              </a:ext>
            </a:extLst>
          </p:cNvPr>
          <p:cNvSpPr txBox="1"/>
          <p:nvPr/>
        </p:nvSpPr>
        <p:spPr>
          <a:xfrm>
            <a:off x="5262661" y="2320014"/>
            <a:ext cx="18618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Overwhelm or stress </a:t>
            </a:r>
          </a:p>
          <a:p>
            <a:r>
              <a:rPr lang="en-GB" sz="105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Use mindfulness, break tasks into smaller steps, schedule rest.</a:t>
            </a:r>
            <a:endParaRPr lang="en-GB" sz="1100" dirty="0">
              <a:solidFill>
                <a:schemeClr val="bg1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578F4E4-B633-1407-685C-F0B6DC285941}"/>
              </a:ext>
            </a:extLst>
          </p:cNvPr>
          <p:cNvSpPr txBox="1"/>
          <p:nvPr/>
        </p:nvSpPr>
        <p:spPr>
          <a:xfrm>
            <a:off x="8386033" y="2297803"/>
            <a:ext cx="13431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Low motivation</a:t>
            </a:r>
          </a:p>
          <a:p>
            <a:r>
              <a:rPr lang="en-GB" sz="105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Reconnect with long‑term goals, reward progress, study with peers.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602DC91-4683-1909-A3A1-A2C7FB5EB66D}"/>
              </a:ext>
            </a:extLst>
          </p:cNvPr>
          <p:cNvSpPr txBox="1"/>
          <p:nvPr/>
        </p:nvSpPr>
        <p:spPr>
          <a:xfrm>
            <a:off x="5295965" y="3110386"/>
            <a:ext cx="320128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Difficulty managing emotions</a:t>
            </a:r>
          </a:p>
          <a:p>
            <a:r>
              <a:rPr lang="en-GB" sz="105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Practise emotional labelling, grounding, and self‑regulation techniques.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57081CEB-F0BE-06D2-7E20-76F1AB9DD0A9}"/>
              </a:ext>
            </a:extLst>
          </p:cNvPr>
          <p:cNvSpPr txBox="1"/>
          <p:nvPr/>
        </p:nvSpPr>
        <p:spPr>
          <a:xfrm>
            <a:off x="8427483" y="3272841"/>
            <a:ext cx="1489839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Poor communication in group work</a:t>
            </a:r>
          </a:p>
          <a:p>
            <a:r>
              <a:rPr lang="en-GB" sz="105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Use assertive communication, active listening, and clarify expectations early.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C027D0B-7CB4-459F-AB67-3E8B5B4C84B5}"/>
              </a:ext>
            </a:extLst>
          </p:cNvPr>
          <p:cNvSpPr txBox="1"/>
          <p:nvPr/>
        </p:nvSpPr>
        <p:spPr>
          <a:xfrm>
            <a:off x="6896605" y="2319731"/>
            <a:ext cx="1558410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accent5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Negative self-talk</a:t>
            </a:r>
          </a:p>
          <a:p>
            <a:r>
              <a:rPr lang="en-GB" sz="105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Cognitive reframing and positive self‑affirmations.</a:t>
            </a:r>
          </a:p>
        </p:txBody>
      </p:sp>
      <p:pic>
        <p:nvPicPr>
          <p:cNvPr id="65" name="Graphic 64" descr="Arrow circle with solid fill">
            <a:extLst>
              <a:ext uri="{FF2B5EF4-FFF2-40B4-BE49-F238E27FC236}">
                <a16:creationId xmlns:a16="http://schemas.microsoft.com/office/drawing/2014/main" id="{5C3C3F3B-1341-C5B6-3116-1F7C1810156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656290" y="3702710"/>
            <a:ext cx="783447" cy="783447"/>
          </a:xfrm>
          <a:prstGeom prst="rect">
            <a:avLst/>
          </a:prstGeom>
        </p:spPr>
      </p:pic>
      <p:pic>
        <p:nvPicPr>
          <p:cNvPr id="67" name="Graphic 66" descr="Comment Dislike outline">
            <a:extLst>
              <a:ext uri="{FF2B5EF4-FFF2-40B4-BE49-F238E27FC236}">
                <a16:creationId xmlns:a16="http://schemas.microsoft.com/office/drawing/2014/main" id="{B3A7CBD5-641E-64F8-3339-369B1215D3F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5863521" y="3737021"/>
            <a:ext cx="783447" cy="783447"/>
          </a:xfrm>
          <a:prstGeom prst="rect">
            <a:avLst/>
          </a:prstGeom>
        </p:spPr>
      </p:pic>
      <p:pic>
        <p:nvPicPr>
          <p:cNvPr id="69" name="Graphic 68" descr="Comment Like outline">
            <a:extLst>
              <a:ext uri="{FF2B5EF4-FFF2-40B4-BE49-F238E27FC236}">
                <a16:creationId xmlns:a16="http://schemas.microsoft.com/office/drawing/2014/main" id="{D144DEBF-790C-B676-2871-6DB139B6DE46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7400848" y="3743285"/>
            <a:ext cx="783447" cy="783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8766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c9529bf-c7ef-4b08-96bb-bac4f53910d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74F9AC8A53AC34BAF7C2C36A66B8887" ma:contentTypeVersion="6" ma:contentTypeDescription="Create a new document." ma:contentTypeScope="" ma:versionID="257347566f693e827be588c45f69d514">
  <xsd:schema xmlns:xsd="http://www.w3.org/2001/XMLSchema" xmlns:xs="http://www.w3.org/2001/XMLSchema" xmlns:p="http://schemas.microsoft.com/office/2006/metadata/properties" xmlns:ns3="9c9529bf-c7ef-4b08-96bb-bac4f53910d7" targetNamespace="http://schemas.microsoft.com/office/2006/metadata/properties" ma:root="true" ma:fieldsID="ea42283037509a0442378bfa88639a85" ns3:_="">
    <xsd:import namespace="9c9529bf-c7ef-4b08-96bb-bac4f53910d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9529bf-c7ef-4b08-96bb-bac4f53910d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91D09F4-ADB4-42A3-A73B-2FE9F38D5761}">
  <ds:schemaRefs>
    <ds:schemaRef ds:uri="http://purl.org/dc/elements/1.1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infopath/2007/PartnerControls"/>
    <ds:schemaRef ds:uri="9c9529bf-c7ef-4b08-96bb-bac4f53910d7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2001C8E-0620-43C6-8DCE-04B085394D5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2A7138A-6BFB-4876-96F4-3D8DC39452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9529bf-c7ef-4b08-96bb-bac4f53910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3167</TotalTime>
  <Words>571</Words>
  <Application>Microsoft Office PowerPoint</Application>
  <PresentationFormat>A4 Paper (210x297 mm)</PresentationFormat>
  <Paragraphs>62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ADLaM Display</vt:lpstr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Amanda Cazassa Saldanha (2331032)</dc:creator>
  <cp:lastModifiedBy>Amanda Cazassa Saldanha (2331032)</cp:lastModifiedBy>
  <cp:revision>2</cp:revision>
  <dcterms:created xsi:type="dcterms:W3CDTF">2026-02-27T10:33:17Z</dcterms:created>
  <dcterms:modified xsi:type="dcterms:W3CDTF">2026-03-19T23:14:35Z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0x010100174F9AC8A53AC34BAF7C2C36A66B8887</vt:lpwstr>
  </property>
</Properties>
</file>