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4"/>
  </p:sldMasterIdLst>
  <p:sldIdLst>
    <p:sldId id="256" r:id="rId5"/>
    <p:sldId id="257" r:id="rId6"/>
    <p:sldId id="259" r:id="rId7"/>
    <p:sldId id="260" r:id="rId8"/>
    <p:sldId id="261" r:id="rId9"/>
    <p:sldId id="263" r:id="rId10"/>
    <p:sldId id="264"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8FC81EB-3EF2-4018-9963-FCBD8C331059}" v="12" dt="2026-06-14T02:46:07.21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647" autoAdjust="0"/>
    <p:restoredTop sz="94660"/>
  </p:normalViewPr>
  <p:slideViewPr>
    <p:cSldViewPr snapToGrid="0">
      <p:cViewPr varScale="1">
        <p:scale>
          <a:sx n="95" d="100"/>
          <a:sy n="95" d="100"/>
        </p:scale>
        <p:origin x="90" y="21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customXml" Target="../customXml/item2.xml"/><Relationship Id="rId16"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tableStyles" Target="tableStyle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oan-Marcu Manole (2421346)" userId="14cce045-ed7f-4975-a9c5-b07bd149fe7c" providerId="ADAL" clId="{C54ABEBE-CA0A-49DB-8566-783CED7DDED1}"/>
    <pc:docChg chg="custSel addSld delSld modSld">
      <pc:chgData name="Ioan-Marcu Manole (2421346)" userId="14cce045-ed7f-4975-a9c5-b07bd149fe7c" providerId="ADAL" clId="{C54ABEBE-CA0A-49DB-8566-783CED7DDED1}" dt="2026-06-14T02:47:07.176" v="98" actId="14100"/>
      <pc:docMkLst>
        <pc:docMk/>
      </pc:docMkLst>
      <pc:sldChg chg="new del">
        <pc:chgData name="Ioan-Marcu Manole (2421346)" userId="14cce045-ed7f-4975-a9c5-b07bd149fe7c" providerId="ADAL" clId="{C54ABEBE-CA0A-49DB-8566-783CED7DDED1}" dt="2026-06-14T02:31:03.094" v="4" actId="2696"/>
        <pc:sldMkLst>
          <pc:docMk/>
          <pc:sldMk cId="1969587325" sldId="258"/>
        </pc:sldMkLst>
      </pc:sldChg>
      <pc:sldChg chg="del">
        <pc:chgData name="Ioan-Marcu Manole (2421346)" userId="14cce045-ed7f-4975-a9c5-b07bd149fe7c" providerId="ADAL" clId="{C54ABEBE-CA0A-49DB-8566-783CED7DDED1}" dt="2026-06-14T02:28:58.628" v="0" actId="2696"/>
        <pc:sldMkLst>
          <pc:docMk/>
          <pc:sldMk cId="2668738676" sldId="258"/>
        </pc:sldMkLst>
      </pc:sldChg>
      <pc:sldChg chg="del">
        <pc:chgData name="Ioan-Marcu Manole (2421346)" userId="14cce045-ed7f-4975-a9c5-b07bd149fe7c" providerId="ADAL" clId="{C54ABEBE-CA0A-49DB-8566-783CED7DDED1}" dt="2026-06-14T02:29:27.451" v="1" actId="2696"/>
        <pc:sldMkLst>
          <pc:docMk/>
          <pc:sldMk cId="751398629" sldId="259"/>
        </pc:sldMkLst>
      </pc:sldChg>
      <pc:sldChg chg="add">
        <pc:chgData name="Ioan-Marcu Manole (2421346)" userId="14cce045-ed7f-4975-a9c5-b07bd149fe7c" providerId="ADAL" clId="{C54ABEBE-CA0A-49DB-8566-783CED7DDED1}" dt="2026-06-14T02:29:32.388" v="3"/>
        <pc:sldMkLst>
          <pc:docMk/>
          <pc:sldMk cId="844384508" sldId="259"/>
        </pc:sldMkLst>
      </pc:sldChg>
      <pc:sldChg chg="delSp modSp new mod">
        <pc:chgData name="Ioan-Marcu Manole (2421346)" userId="14cce045-ed7f-4975-a9c5-b07bd149fe7c" providerId="ADAL" clId="{C54ABEBE-CA0A-49DB-8566-783CED7DDED1}" dt="2026-06-14T02:35:11.280" v="25" actId="1076"/>
        <pc:sldMkLst>
          <pc:docMk/>
          <pc:sldMk cId="747011079" sldId="260"/>
        </pc:sldMkLst>
        <pc:spChg chg="del">
          <ac:chgData name="Ioan-Marcu Manole (2421346)" userId="14cce045-ed7f-4975-a9c5-b07bd149fe7c" providerId="ADAL" clId="{C54ABEBE-CA0A-49DB-8566-783CED7DDED1}" dt="2026-06-14T02:35:03.927" v="23" actId="21"/>
          <ac:spMkLst>
            <pc:docMk/>
            <pc:sldMk cId="747011079" sldId="260"/>
            <ac:spMk id="2" creationId="{EC0037A2-E5CE-901C-021F-18A6DCD2BFFD}"/>
          </ac:spMkLst>
        </pc:spChg>
        <pc:spChg chg="mod">
          <ac:chgData name="Ioan-Marcu Manole (2421346)" userId="14cce045-ed7f-4975-a9c5-b07bd149fe7c" providerId="ADAL" clId="{C54ABEBE-CA0A-49DB-8566-783CED7DDED1}" dt="2026-06-14T02:35:11.280" v="25" actId="1076"/>
          <ac:spMkLst>
            <pc:docMk/>
            <pc:sldMk cId="747011079" sldId="260"/>
            <ac:spMk id="3" creationId="{FB8F9BF7-C373-4DA6-33EB-4A92FD2BA663}"/>
          </ac:spMkLst>
        </pc:spChg>
      </pc:sldChg>
      <pc:sldChg chg="modSp new del mod">
        <pc:chgData name="Ioan-Marcu Manole (2421346)" userId="14cce045-ed7f-4975-a9c5-b07bd149fe7c" providerId="ADAL" clId="{C54ABEBE-CA0A-49DB-8566-783CED7DDED1}" dt="2026-06-14T02:32:13.969" v="8" actId="2696"/>
        <pc:sldMkLst>
          <pc:docMk/>
          <pc:sldMk cId="935545550" sldId="260"/>
        </pc:sldMkLst>
        <pc:spChg chg="mod">
          <ac:chgData name="Ioan-Marcu Manole (2421346)" userId="14cce045-ed7f-4975-a9c5-b07bd149fe7c" providerId="ADAL" clId="{C54ABEBE-CA0A-49DB-8566-783CED7DDED1}" dt="2026-06-14T02:32:08.064" v="7" actId="27636"/>
          <ac:spMkLst>
            <pc:docMk/>
            <pc:sldMk cId="935545550" sldId="260"/>
            <ac:spMk id="3" creationId="{522042B6-345B-9825-5B98-320FC828E947}"/>
          </ac:spMkLst>
        </pc:spChg>
      </pc:sldChg>
      <pc:sldChg chg="delSp modSp new del mod">
        <pc:chgData name="Ioan-Marcu Manole (2421346)" userId="14cce045-ed7f-4975-a9c5-b07bd149fe7c" providerId="ADAL" clId="{C54ABEBE-CA0A-49DB-8566-783CED7DDED1}" dt="2026-06-14T02:33:47.381" v="16" actId="2696"/>
        <pc:sldMkLst>
          <pc:docMk/>
          <pc:sldMk cId="3275574507" sldId="260"/>
        </pc:sldMkLst>
        <pc:spChg chg="del">
          <ac:chgData name="Ioan-Marcu Manole (2421346)" userId="14cce045-ed7f-4975-a9c5-b07bd149fe7c" providerId="ADAL" clId="{C54ABEBE-CA0A-49DB-8566-783CED7DDED1}" dt="2026-06-14T02:33:10.081" v="12" actId="21"/>
          <ac:spMkLst>
            <pc:docMk/>
            <pc:sldMk cId="3275574507" sldId="260"/>
            <ac:spMk id="2" creationId="{729E555A-A569-6E88-7E3B-5DF7304D0394}"/>
          </ac:spMkLst>
        </pc:spChg>
        <pc:spChg chg="mod">
          <ac:chgData name="Ioan-Marcu Manole (2421346)" userId="14cce045-ed7f-4975-a9c5-b07bd149fe7c" providerId="ADAL" clId="{C54ABEBE-CA0A-49DB-8566-783CED7DDED1}" dt="2026-06-14T02:33:29.485" v="15"/>
          <ac:spMkLst>
            <pc:docMk/>
            <pc:sldMk cId="3275574507" sldId="260"/>
            <ac:spMk id="3" creationId="{DA8D741C-B20A-615F-4B6F-C94E3D42C062}"/>
          </ac:spMkLst>
        </pc:spChg>
      </pc:sldChg>
      <pc:sldChg chg="delSp modSp new mod">
        <pc:chgData name="Ioan-Marcu Manole (2421346)" userId="14cce045-ed7f-4975-a9c5-b07bd149fe7c" providerId="ADAL" clId="{C54ABEBE-CA0A-49DB-8566-783CED7DDED1}" dt="2026-06-14T02:41:45.127" v="77" actId="20577"/>
        <pc:sldMkLst>
          <pc:docMk/>
          <pc:sldMk cId="859073433" sldId="261"/>
        </pc:sldMkLst>
        <pc:spChg chg="del">
          <ac:chgData name="Ioan-Marcu Manole (2421346)" userId="14cce045-ed7f-4975-a9c5-b07bd149fe7c" providerId="ADAL" clId="{C54ABEBE-CA0A-49DB-8566-783CED7DDED1}" dt="2026-06-14T02:35:56.417" v="27" actId="21"/>
          <ac:spMkLst>
            <pc:docMk/>
            <pc:sldMk cId="859073433" sldId="261"/>
            <ac:spMk id="2" creationId="{E680E482-C7F8-9196-63EE-5FB92A2BA6EE}"/>
          </ac:spMkLst>
        </pc:spChg>
        <pc:spChg chg="mod">
          <ac:chgData name="Ioan-Marcu Manole (2421346)" userId="14cce045-ed7f-4975-a9c5-b07bd149fe7c" providerId="ADAL" clId="{C54ABEBE-CA0A-49DB-8566-783CED7DDED1}" dt="2026-06-14T02:41:45.127" v="77" actId="20577"/>
          <ac:spMkLst>
            <pc:docMk/>
            <pc:sldMk cId="859073433" sldId="261"/>
            <ac:spMk id="3" creationId="{202B0776-3EFD-2D1E-90BC-0492288911DD}"/>
          </ac:spMkLst>
        </pc:spChg>
      </pc:sldChg>
      <pc:sldChg chg="addSp delSp modSp new del mod setBg setClrOvrMap">
        <pc:chgData name="Ioan-Marcu Manole (2421346)" userId="14cce045-ed7f-4975-a9c5-b07bd149fe7c" providerId="ADAL" clId="{C54ABEBE-CA0A-49DB-8566-783CED7DDED1}" dt="2026-06-14T02:45:35.747" v="82" actId="2696"/>
        <pc:sldMkLst>
          <pc:docMk/>
          <pc:sldMk cId="2468813222" sldId="262"/>
        </pc:sldMkLst>
        <pc:spChg chg="del mod">
          <ac:chgData name="Ioan-Marcu Manole (2421346)" userId="14cce045-ed7f-4975-a9c5-b07bd149fe7c" providerId="ADAL" clId="{C54ABEBE-CA0A-49DB-8566-783CED7DDED1}" dt="2026-06-14T02:37:59.566" v="35" actId="21"/>
          <ac:spMkLst>
            <pc:docMk/>
            <pc:sldMk cId="2468813222" sldId="262"/>
            <ac:spMk id="2" creationId="{412C421D-B48F-F2F6-A3EF-B6075809CB17}"/>
          </ac:spMkLst>
        </pc:spChg>
        <pc:spChg chg="del mod">
          <ac:chgData name="Ioan-Marcu Manole (2421346)" userId="14cce045-ed7f-4975-a9c5-b07bd149fe7c" providerId="ADAL" clId="{C54ABEBE-CA0A-49DB-8566-783CED7DDED1}" dt="2026-06-14T02:39:33.764" v="64" actId="478"/>
          <ac:spMkLst>
            <pc:docMk/>
            <pc:sldMk cId="2468813222" sldId="262"/>
            <ac:spMk id="3" creationId="{02049258-5097-F97C-E11F-C0A84DB79EDA}"/>
          </ac:spMkLst>
        </pc:spChg>
        <pc:spChg chg="add del mod">
          <ac:chgData name="Ioan-Marcu Manole (2421346)" userId="14cce045-ed7f-4975-a9c5-b07bd149fe7c" providerId="ADAL" clId="{C54ABEBE-CA0A-49DB-8566-783CED7DDED1}" dt="2026-06-14T02:44:08.818" v="78" actId="931"/>
          <ac:spMkLst>
            <pc:docMk/>
            <pc:sldMk cId="2468813222" sldId="262"/>
            <ac:spMk id="5" creationId="{39DF858A-DC6A-0D4F-7C62-A0A10C11FCE5}"/>
          </ac:spMkLst>
        </pc:spChg>
        <pc:spChg chg="add mod">
          <ac:chgData name="Ioan-Marcu Manole (2421346)" userId="14cce045-ed7f-4975-a9c5-b07bd149fe7c" providerId="ADAL" clId="{C54ABEBE-CA0A-49DB-8566-783CED7DDED1}" dt="2026-06-14T02:44:29.711" v="81" actId="21"/>
          <ac:spMkLst>
            <pc:docMk/>
            <pc:sldMk cId="2468813222" sldId="262"/>
            <ac:spMk id="9" creationId="{51794738-73FD-ED16-09D4-323FE2264E56}"/>
          </ac:spMkLst>
        </pc:spChg>
        <pc:spChg chg="add">
          <ac:chgData name="Ioan-Marcu Manole (2421346)" userId="14cce045-ed7f-4975-a9c5-b07bd149fe7c" providerId="ADAL" clId="{C54ABEBE-CA0A-49DB-8566-783CED7DDED1}" dt="2026-06-14T02:44:12.959" v="79" actId="26606"/>
          <ac:spMkLst>
            <pc:docMk/>
            <pc:sldMk cId="2468813222" sldId="262"/>
            <ac:spMk id="16" creationId="{33E93247-6229-44AB-A550-739E971E690B}"/>
          </ac:spMkLst>
        </pc:spChg>
        <pc:spChg chg="add">
          <ac:chgData name="Ioan-Marcu Manole (2421346)" userId="14cce045-ed7f-4975-a9c5-b07bd149fe7c" providerId="ADAL" clId="{C54ABEBE-CA0A-49DB-8566-783CED7DDED1}" dt="2026-06-14T02:44:12.959" v="79" actId="26606"/>
          <ac:spMkLst>
            <pc:docMk/>
            <pc:sldMk cId="2468813222" sldId="262"/>
            <ac:spMk id="18" creationId="{6BB6B482-ACCA-4938-8AEA-49D525C17221}"/>
          </ac:spMkLst>
        </pc:spChg>
        <pc:picChg chg="add del mod">
          <ac:chgData name="Ioan-Marcu Manole (2421346)" userId="14cce045-ed7f-4975-a9c5-b07bd149fe7c" providerId="ADAL" clId="{C54ABEBE-CA0A-49DB-8566-783CED7DDED1}" dt="2026-06-14T02:44:29.711" v="81" actId="21"/>
          <ac:picMkLst>
            <pc:docMk/>
            <pc:sldMk cId="2468813222" sldId="262"/>
            <ac:picMk id="7" creationId="{C8E9B595-37AC-A8A3-DACE-8E14DE20F582}"/>
          </ac:picMkLst>
        </pc:picChg>
        <pc:cxnChg chg="add">
          <ac:chgData name="Ioan-Marcu Manole (2421346)" userId="14cce045-ed7f-4975-a9c5-b07bd149fe7c" providerId="ADAL" clId="{C54ABEBE-CA0A-49DB-8566-783CED7DDED1}" dt="2026-06-14T02:44:12.959" v="79" actId="26606"/>
          <ac:cxnSpMkLst>
            <pc:docMk/>
            <pc:sldMk cId="2468813222" sldId="262"/>
            <ac:cxnSpMk id="12" creationId="{F64F9B95-9045-48D2-B9F3-2927E98F54AA}"/>
          </ac:cxnSpMkLst>
        </pc:cxnChg>
        <pc:cxnChg chg="add">
          <ac:chgData name="Ioan-Marcu Manole (2421346)" userId="14cce045-ed7f-4975-a9c5-b07bd149fe7c" providerId="ADAL" clId="{C54ABEBE-CA0A-49DB-8566-783CED7DDED1}" dt="2026-06-14T02:44:12.959" v="79" actId="26606"/>
          <ac:cxnSpMkLst>
            <pc:docMk/>
            <pc:sldMk cId="2468813222" sldId="262"/>
            <ac:cxnSpMk id="14" creationId="{085AA86F-6A4D-4BCB-A045-D992CDC2959B}"/>
          </ac:cxnSpMkLst>
        </pc:cxnChg>
        <pc:cxnChg chg="add">
          <ac:chgData name="Ioan-Marcu Manole (2421346)" userId="14cce045-ed7f-4975-a9c5-b07bd149fe7c" providerId="ADAL" clId="{C54ABEBE-CA0A-49DB-8566-783CED7DDED1}" dt="2026-06-14T02:44:12.959" v="79" actId="26606"/>
          <ac:cxnSpMkLst>
            <pc:docMk/>
            <pc:sldMk cId="2468813222" sldId="262"/>
            <ac:cxnSpMk id="20" creationId="{EE2E603F-4A95-4FE8-BB06-211DFD75DBEF}"/>
          </ac:cxnSpMkLst>
        </pc:cxnChg>
      </pc:sldChg>
      <pc:sldChg chg="delSp modSp new mod">
        <pc:chgData name="Ioan-Marcu Manole (2421346)" userId="14cce045-ed7f-4975-a9c5-b07bd149fe7c" providerId="ADAL" clId="{C54ABEBE-CA0A-49DB-8566-783CED7DDED1}" dt="2026-06-14T02:40:26.108" v="69" actId="1076"/>
        <pc:sldMkLst>
          <pc:docMk/>
          <pc:sldMk cId="3777867873" sldId="263"/>
        </pc:sldMkLst>
        <pc:spChg chg="del">
          <ac:chgData name="Ioan-Marcu Manole (2421346)" userId="14cce045-ed7f-4975-a9c5-b07bd149fe7c" providerId="ADAL" clId="{C54ABEBE-CA0A-49DB-8566-783CED7DDED1}" dt="2026-06-14T02:40:23.240" v="68" actId="21"/>
          <ac:spMkLst>
            <pc:docMk/>
            <pc:sldMk cId="3777867873" sldId="263"/>
            <ac:spMk id="2" creationId="{A7897448-882C-EB33-8C5A-38F0EC50EBF2}"/>
          </ac:spMkLst>
        </pc:spChg>
        <pc:spChg chg="mod">
          <ac:chgData name="Ioan-Marcu Manole (2421346)" userId="14cce045-ed7f-4975-a9c5-b07bd149fe7c" providerId="ADAL" clId="{C54ABEBE-CA0A-49DB-8566-783CED7DDED1}" dt="2026-06-14T02:40:26.108" v="69" actId="1076"/>
          <ac:spMkLst>
            <pc:docMk/>
            <pc:sldMk cId="3777867873" sldId="263"/>
            <ac:spMk id="3" creationId="{38BEB1D7-C309-A0F4-3656-1695E1EBA93F}"/>
          </ac:spMkLst>
        </pc:spChg>
      </pc:sldChg>
      <pc:sldChg chg="addSp delSp modSp new mod">
        <pc:chgData name="Ioan-Marcu Manole (2421346)" userId="14cce045-ed7f-4975-a9c5-b07bd149fe7c" providerId="ADAL" clId="{C54ABEBE-CA0A-49DB-8566-783CED7DDED1}" dt="2026-06-14T02:47:07.176" v="98" actId="14100"/>
        <pc:sldMkLst>
          <pc:docMk/>
          <pc:sldMk cId="380587839" sldId="264"/>
        </pc:sldMkLst>
        <pc:spChg chg="del">
          <ac:chgData name="Ioan-Marcu Manole (2421346)" userId="14cce045-ed7f-4975-a9c5-b07bd149fe7c" providerId="ADAL" clId="{C54ABEBE-CA0A-49DB-8566-783CED7DDED1}" dt="2026-06-14T02:45:49.083" v="84" actId="21"/>
          <ac:spMkLst>
            <pc:docMk/>
            <pc:sldMk cId="380587839" sldId="264"/>
            <ac:spMk id="2" creationId="{54464279-2185-91C9-8D31-4B87E0545BDD}"/>
          </ac:spMkLst>
        </pc:spChg>
        <pc:spChg chg="del">
          <ac:chgData name="Ioan-Marcu Manole (2421346)" userId="14cce045-ed7f-4975-a9c5-b07bd149fe7c" providerId="ADAL" clId="{C54ABEBE-CA0A-49DB-8566-783CED7DDED1}" dt="2026-06-14T02:45:50.852" v="85"/>
          <ac:spMkLst>
            <pc:docMk/>
            <pc:sldMk cId="380587839" sldId="264"/>
            <ac:spMk id="3" creationId="{B2B1E96A-5E3A-DBFB-FCAD-1179E3B8415B}"/>
          </ac:spMkLst>
        </pc:spChg>
        <pc:spChg chg="add del mod">
          <ac:chgData name="Ioan-Marcu Manole (2421346)" userId="14cce045-ed7f-4975-a9c5-b07bd149fe7c" providerId="ADAL" clId="{C54ABEBE-CA0A-49DB-8566-783CED7DDED1}" dt="2026-06-14T02:46:55.102" v="97" actId="21"/>
          <ac:spMkLst>
            <pc:docMk/>
            <pc:sldMk cId="380587839" sldId="264"/>
            <ac:spMk id="4" creationId="{54464279-2185-91C9-8D31-4B87E0545BDD}"/>
          </ac:spMkLst>
        </pc:spChg>
        <pc:spChg chg="add mod">
          <ac:chgData name="Ioan-Marcu Manole (2421346)" userId="14cce045-ed7f-4975-a9c5-b07bd149fe7c" providerId="ADAL" clId="{C54ABEBE-CA0A-49DB-8566-783CED7DDED1}" dt="2026-06-14T02:47:07.176" v="98" actId="14100"/>
          <ac:spMkLst>
            <pc:docMk/>
            <pc:sldMk cId="380587839" sldId="264"/>
            <ac:spMk id="6" creationId="{57E1F98A-C6FB-B2BC-04EA-B07233139518}"/>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E6C8-AB1D-4204-BC9C-3366B0BF0435}"/>
              </a:ext>
            </a:extLst>
          </p:cNvPr>
          <p:cNvSpPr>
            <a:spLocks noGrp="1"/>
          </p:cNvSpPr>
          <p:nvPr>
            <p:ph type="ctrTitle"/>
          </p:nvPr>
        </p:nvSpPr>
        <p:spPr>
          <a:xfrm>
            <a:off x="704088" y="889820"/>
            <a:ext cx="9989574" cy="3598606"/>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7A7B9009-EE50-4EE5-B6EB-CD6EC83D3FA3}"/>
              </a:ext>
            </a:extLst>
          </p:cNvPr>
          <p:cNvSpPr>
            <a:spLocks noGrp="1"/>
          </p:cNvSpPr>
          <p:nvPr>
            <p:ph type="subTitle" idx="1"/>
          </p:nvPr>
        </p:nvSpPr>
        <p:spPr>
          <a:xfrm>
            <a:off x="704088" y="4488426"/>
            <a:ext cx="6991776" cy="13027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99C8667E-058A-436F-B8EA-5B3A99D43D09}"/>
              </a:ext>
            </a:extLst>
          </p:cNvPr>
          <p:cNvSpPr>
            <a:spLocks noGrp="1"/>
          </p:cNvSpPr>
          <p:nvPr>
            <p:ph type="dt" sz="half" idx="10"/>
          </p:nvPr>
        </p:nvSpPr>
        <p:spPr/>
        <p:txBody>
          <a:bodyPr/>
          <a:lstStyle/>
          <a:p>
            <a:fld id="{D1D1EADE-8E88-4C7C-8AC5-FB148DE4940E}" type="datetime1">
              <a:rPr lang="en-US" smtClean="0"/>
              <a:t>6/14/2026</a:t>
            </a:fld>
            <a:endParaRPr lang="en-US"/>
          </a:p>
        </p:txBody>
      </p:sp>
      <p:sp>
        <p:nvSpPr>
          <p:cNvPr id="5" name="Footer Placeholder 4">
            <a:extLst>
              <a:ext uri="{FF2B5EF4-FFF2-40B4-BE49-F238E27FC236}">
                <a16:creationId xmlns:a16="http://schemas.microsoft.com/office/drawing/2014/main" id="{52680305-1AD7-482D-BFFD-6CDB83AB39A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E5762A1-52E9-402D-B65E-DF193E44CE83}"/>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7902466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7CA6-BFD9-4CB1-8892-F6B062E82445}"/>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0CDA8C3-9C0C-4E52-9A62-E4DB159E6B0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CC3EC35-E02F-41FF-9232-F90692A902FC}"/>
              </a:ext>
            </a:extLst>
          </p:cNvPr>
          <p:cNvSpPr>
            <a:spLocks noGrp="1"/>
          </p:cNvSpPr>
          <p:nvPr>
            <p:ph type="dt" sz="half" idx="10"/>
          </p:nvPr>
        </p:nvSpPr>
        <p:spPr/>
        <p:txBody>
          <a:bodyPr/>
          <a:lstStyle/>
          <a:p>
            <a:fld id="{157B6794-849E-4626-908B-D15793550EFB}" type="datetime1">
              <a:rPr lang="en-US" smtClean="0"/>
              <a:t>6/14/2026</a:t>
            </a:fld>
            <a:endParaRPr lang="en-US"/>
          </a:p>
        </p:txBody>
      </p:sp>
      <p:sp>
        <p:nvSpPr>
          <p:cNvPr id="5" name="Footer Placeholder 4">
            <a:extLst>
              <a:ext uri="{FF2B5EF4-FFF2-40B4-BE49-F238E27FC236}">
                <a16:creationId xmlns:a16="http://schemas.microsoft.com/office/drawing/2014/main" id="{39D13D38-5DF1-443B-8A12-71E834FDC6A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25E644A-4A37-4757-9809-5B035E2874E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0375248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578B-CD85-4BF1-A729-E8E8079B595F}"/>
              </a:ext>
            </a:extLst>
          </p:cNvPr>
          <p:cNvSpPr>
            <a:spLocks noGrp="1"/>
          </p:cNvSpPr>
          <p:nvPr>
            <p:ph type="title"/>
          </p:nvPr>
        </p:nvSpPr>
        <p:spPr>
          <a:xfrm>
            <a:off x="715383" y="1709738"/>
            <a:ext cx="10632067" cy="2852737"/>
          </a:xfrm>
        </p:spPr>
        <p:txBody>
          <a:bodyPr anchor="b"/>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58448C1-C13F-4826-8347-EEB00A6643D6}"/>
              </a:ext>
            </a:extLst>
          </p:cNvPr>
          <p:cNvSpPr>
            <a:spLocks noGrp="1"/>
          </p:cNvSpPr>
          <p:nvPr>
            <p:ph type="body" idx="1"/>
          </p:nvPr>
        </p:nvSpPr>
        <p:spPr>
          <a:xfrm>
            <a:off x="715383" y="4589463"/>
            <a:ext cx="1063206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06546A-957F-4C4D-9744-1177AD258E10}"/>
              </a:ext>
            </a:extLst>
          </p:cNvPr>
          <p:cNvSpPr>
            <a:spLocks noGrp="1"/>
          </p:cNvSpPr>
          <p:nvPr>
            <p:ph type="dt" sz="half" idx="10"/>
          </p:nvPr>
        </p:nvSpPr>
        <p:spPr/>
        <p:txBody>
          <a:bodyPr/>
          <a:lstStyle/>
          <a:p>
            <a:fld id="{63DB64E7-5594-42A3-ADBF-E95A7ACEAD64}" type="datetime1">
              <a:rPr lang="en-US" smtClean="0"/>
              <a:t>6/14/2026</a:t>
            </a:fld>
            <a:endParaRPr lang="en-US"/>
          </a:p>
        </p:txBody>
      </p:sp>
      <p:sp>
        <p:nvSpPr>
          <p:cNvPr id="5" name="Footer Placeholder 4">
            <a:extLst>
              <a:ext uri="{FF2B5EF4-FFF2-40B4-BE49-F238E27FC236}">
                <a16:creationId xmlns:a16="http://schemas.microsoft.com/office/drawing/2014/main" id="{B1DB149C-CC63-4E3A-A83D-EF637EB5197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DB94775-7982-41EC-B584-D51224D38F77}"/>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04572590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E4BD8-507D-48E4-A624-F16A741C3609}"/>
              </a:ext>
            </a:extLst>
          </p:cNvPr>
          <p:cNvSpPr>
            <a:spLocks noGrp="1"/>
          </p:cNvSpPr>
          <p:nvPr>
            <p:ph type="title"/>
          </p:nvPr>
        </p:nvSpPr>
        <p:spPr>
          <a:xfrm>
            <a:off x="700635" y="914400"/>
            <a:ext cx="10691265" cy="1307592"/>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10A07E4-3A39-457C-A059-7DFB6039D947}"/>
              </a:ext>
            </a:extLst>
          </p:cNvPr>
          <p:cNvSpPr>
            <a:spLocks noGrp="1"/>
          </p:cNvSpPr>
          <p:nvPr>
            <p:ph sz="half" idx="1"/>
          </p:nvPr>
        </p:nvSpPr>
        <p:spPr>
          <a:xfrm>
            <a:off x="704088"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B141E17-47CE-4A78-B0FA-0E9786DA67C5}"/>
              </a:ext>
            </a:extLst>
          </p:cNvPr>
          <p:cNvSpPr>
            <a:spLocks noGrp="1"/>
          </p:cNvSpPr>
          <p:nvPr>
            <p:ph sz="half" idx="2"/>
          </p:nvPr>
        </p:nvSpPr>
        <p:spPr>
          <a:xfrm>
            <a:off x="6181344"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F02C13-D3ED-4044-9716-F29D79A184C9}"/>
              </a:ext>
            </a:extLst>
          </p:cNvPr>
          <p:cNvSpPr>
            <a:spLocks noGrp="1"/>
          </p:cNvSpPr>
          <p:nvPr>
            <p:ph type="dt" sz="half" idx="10"/>
          </p:nvPr>
        </p:nvSpPr>
        <p:spPr/>
        <p:txBody>
          <a:bodyPr/>
          <a:lstStyle/>
          <a:p>
            <a:fld id="{18462B0B-D248-4FFB-8695-AD7FA4B1284A}" type="datetime1">
              <a:rPr lang="en-US" smtClean="0"/>
              <a:t>6/14/2026</a:t>
            </a:fld>
            <a:endParaRPr lang="en-US"/>
          </a:p>
        </p:txBody>
      </p:sp>
      <p:sp>
        <p:nvSpPr>
          <p:cNvPr id="6" name="Footer Placeholder 5">
            <a:extLst>
              <a:ext uri="{FF2B5EF4-FFF2-40B4-BE49-F238E27FC236}">
                <a16:creationId xmlns:a16="http://schemas.microsoft.com/office/drawing/2014/main" id="{8AF334AD-FB29-4355-B5CF-85E61B4F340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A5AA154-790C-4774-9C21-8C543E733F2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61134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DD35-7673-4F88-86B0-634883B5E345}"/>
              </a:ext>
            </a:extLst>
          </p:cNvPr>
          <p:cNvSpPr>
            <a:spLocks noGrp="1"/>
          </p:cNvSpPr>
          <p:nvPr>
            <p:ph type="title"/>
          </p:nvPr>
        </p:nvSpPr>
        <p:spPr>
          <a:xfrm>
            <a:off x="704087" y="929147"/>
            <a:ext cx="10689336" cy="798451"/>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EC820D7-3E0B-47C6-A583-C4C839C5AF03}"/>
              </a:ext>
            </a:extLst>
          </p:cNvPr>
          <p:cNvSpPr>
            <a:spLocks noGrp="1"/>
          </p:cNvSpPr>
          <p:nvPr>
            <p:ph type="body" idx="1"/>
          </p:nvPr>
        </p:nvSpPr>
        <p:spPr>
          <a:xfrm>
            <a:off x="704088"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A839A7B-97D5-400F-B802-A0FF28FE9F15}"/>
              </a:ext>
            </a:extLst>
          </p:cNvPr>
          <p:cNvSpPr>
            <a:spLocks noGrp="1"/>
          </p:cNvSpPr>
          <p:nvPr>
            <p:ph sz="half" idx="2"/>
          </p:nvPr>
        </p:nvSpPr>
        <p:spPr>
          <a:xfrm>
            <a:off x="704088"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2E0ECA2-DBF1-4681-9DFA-93AFD1B371DB}"/>
              </a:ext>
            </a:extLst>
          </p:cNvPr>
          <p:cNvSpPr>
            <a:spLocks noGrp="1"/>
          </p:cNvSpPr>
          <p:nvPr>
            <p:ph type="body" sz="quarter" idx="3"/>
          </p:nvPr>
        </p:nvSpPr>
        <p:spPr>
          <a:xfrm>
            <a:off x="6181344"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90EBBBB-517F-4ED7-9E51-CF0F7590B4D4}"/>
              </a:ext>
            </a:extLst>
          </p:cNvPr>
          <p:cNvSpPr>
            <a:spLocks noGrp="1"/>
          </p:cNvSpPr>
          <p:nvPr>
            <p:ph sz="quarter" idx="4"/>
          </p:nvPr>
        </p:nvSpPr>
        <p:spPr>
          <a:xfrm>
            <a:off x="6181344"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511B5C7-1E37-478F-B4B0-C7202FFE41B9}"/>
              </a:ext>
            </a:extLst>
          </p:cNvPr>
          <p:cNvSpPr>
            <a:spLocks noGrp="1"/>
          </p:cNvSpPr>
          <p:nvPr>
            <p:ph type="dt" sz="half" idx="10"/>
          </p:nvPr>
        </p:nvSpPr>
        <p:spPr/>
        <p:txBody>
          <a:bodyPr/>
          <a:lstStyle/>
          <a:p>
            <a:fld id="{D0378EFB-9159-4510-B73F-4F0409ADE937}" type="datetime1">
              <a:rPr lang="en-US" smtClean="0"/>
              <a:t>6/14/2026</a:t>
            </a:fld>
            <a:endParaRPr lang="en-US"/>
          </a:p>
        </p:txBody>
      </p:sp>
      <p:sp>
        <p:nvSpPr>
          <p:cNvPr id="8" name="Footer Placeholder 7">
            <a:extLst>
              <a:ext uri="{FF2B5EF4-FFF2-40B4-BE49-F238E27FC236}">
                <a16:creationId xmlns:a16="http://schemas.microsoft.com/office/drawing/2014/main" id="{9153F7EF-507C-4CB3-86C5-8B34FFFC1D86}"/>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58E3DEA6-E4EB-4C2A-8B4F-55EC965B6219}"/>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9874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2964-A933-4B98-A141-A4B316DAFA9F}"/>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5D684C9D-23DA-42B0-9DD3-7592F72E8DC9}"/>
              </a:ext>
            </a:extLst>
          </p:cNvPr>
          <p:cNvSpPr>
            <a:spLocks noGrp="1"/>
          </p:cNvSpPr>
          <p:nvPr>
            <p:ph type="dt" sz="half" idx="10"/>
          </p:nvPr>
        </p:nvSpPr>
        <p:spPr/>
        <p:txBody>
          <a:bodyPr/>
          <a:lstStyle/>
          <a:p>
            <a:fld id="{89BC9412-2452-4BED-A324-9D8C115361AD}" type="datetime1">
              <a:rPr lang="en-US" smtClean="0"/>
              <a:t>6/14/2026</a:t>
            </a:fld>
            <a:endParaRPr lang="en-US"/>
          </a:p>
        </p:txBody>
      </p:sp>
      <p:sp>
        <p:nvSpPr>
          <p:cNvPr id="4" name="Footer Placeholder 3">
            <a:extLst>
              <a:ext uri="{FF2B5EF4-FFF2-40B4-BE49-F238E27FC236}">
                <a16:creationId xmlns:a16="http://schemas.microsoft.com/office/drawing/2014/main" id="{68BF8F05-876F-49D8-AE30-5BB2A91ECD59}"/>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153D20DA-9260-4577-BB51-789570A243A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764617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2C1F24-E0A1-45A7-8EF5-92CD9799341C}"/>
              </a:ext>
            </a:extLst>
          </p:cNvPr>
          <p:cNvSpPr>
            <a:spLocks noGrp="1"/>
          </p:cNvSpPr>
          <p:nvPr>
            <p:ph type="dt" sz="half" idx="10"/>
          </p:nvPr>
        </p:nvSpPr>
        <p:spPr/>
        <p:txBody>
          <a:bodyPr/>
          <a:lstStyle/>
          <a:p>
            <a:fld id="{F5318F62-D251-40E8-A23C-F4CFE9FEAB41}" type="datetime1">
              <a:rPr lang="en-US" smtClean="0"/>
              <a:t>6/14/2026</a:t>
            </a:fld>
            <a:endParaRPr lang="en-US"/>
          </a:p>
        </p:txBody>
      </p:sp>
      <p:sp>
        <p:nvSpPr>
          <p:cNvPr id="3" name="Footer Placeholder 2">
            <a:extLst>
              <a:ext uri="{FF2B5EF4-FFF2-40B4-BE49-F238E27FC236}">
                <a16:creationId xmlns:a16="http://schemas.microsoft.com/office/drawing/2014/main" id="{3E021C19-210E-46B0-9036-5D8AECC9260C}"/>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1A880FEF-487E-44DF-8615-DF2210419602}"/>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9603157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568EE-74C8-43A6-90BC-2DDD965CF64A}"/>
              </a:ext>
            </a:extLst>
          </p:cNvPr>
          <p:cNvSpPr>
            <a:spLocks noGrp="1"/>
          </p:cNvSpPr>
          <p:nvPr>
            <p:ph type="title"/>
          </p:nvPr>
        </p:nvSpPr>
        <p:spPr>
          <a:xfrm>
            <a:off x="704088" y="1069848"/>
            <a:ext cx="4093599" cy="1316736"/>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71C35AC-CAE3-48CF-A3E4-A075C9FDD71B}"/>
              </a:ext>
            </a:extLst>
          </p:cNvPr>
          <p:cNvSpPr>
            <a:spLocks noGrp="1"/>
          </p:cNvSpPr>
          <p:nvPr>
            <p:ph idx="1"/>
          </p:nvPr>
        </p:nvSpPr>
        <p:spPr>
          <a:xfrm>
            <a:off x="5183188" y="1069848"/>
            <a:ext cx="6172200" cy="479120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D9D03EA-5FAD-4609-A2B8-624E426847E3}"/>
              </a:ext>
            </a:extLst>
          </p:cNvPr>
          <p:cNvSpPr>
            <a:spLocks noGrp="1"/>
          </p:cNvSpPr>
          <p:nvPr>
            <p:ph type="body" sz="half" idx="2"/>
          </p:nvPr>
        </p:nvSpPr>
        <p:spPr>
          <a:xfrm>
            <a:off x="704088" y="2551176"/>
            <a:ext cx="4093599" cy="331927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B58D2EA-2191-4216-B64D-067BDFE12375}"/>
              </a:ext>
            </a:extLst>
          </p:cNvPr>
          <p:cNvSpPr>
            <a:spLocks noGrp="1"/>
          </p:cNvSpPr>
          <p:nvPr>
            <p:ph type="dt" sz="half" idx="10"/>
          </p:nvPr>
        </p:nvSpPr>
        <p:spPr/>
        <p:txBody>
          <a:bodyPr/>
          <a:lstStyle/>
          <a:p>
            <a:fld id="{44F76144-149E-4874-93A5-554A0357CF82}" type="datetime1">
              <a:rPr lang="en-US" smtClean="0"/>
              <a:t>6/14/2026</a:t>
            </a:fld>
            <a:endParaRPr lang="en-US"/>
          </a:p>
        </p:txBody>
      </p:sp>
      <p:sp>
        <p:nvSpPr>
          <p:cNvPr id="6" name="Footer Placeholder 5">
            <a:extLst>
              <a:ext uri="{FF2B5EF4-FFF2-40B4-BE49-F238E27FC236}">
                <a16:creationId xmlns:a16="http://schemas.microsoft.com/office/drawing/2014/main" id="{78042128-DAB4-481C-BEE6-3523E8E88BAD}"/>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E50E382-C500-4A4C-A7C6-43860383AB91}"/>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1435927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FE98B-EACF-4251-A8AF-0D9EDD17C664}"/>
              </a:ext>
            </a:extLst>
          </p:cNvPr>
          <p:cNvSpPr>
            <a:spLocks noGrp="1"/>
          </p:cNvSpPr>
          <p:nvPr>
            <p:ph type="title"/>
          </p:nvPr>
        </p:nvSpPr>
        <p:spPr>
          <a:xfrm>
            <a:off x="704088" y="1066800"/>
            <a:ext cx="4103431" cy="1317523"/>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905F473-761A-4002-AF70-9FF878D0139E}"/>
              </a:ext>
            </a:extLst>
          </p:cNvPr>
          <p:cNvSpPr>
            <a:spLocks noGrp="1"/>
          </p:cNvSpPr>
          <p:nvPr>
            <p:ph type="pic" idx="1"/>
          </p:nvPr>
        </p:nvSpPr>
        <p:spPr>
          <a:xfrm>
            <a:off x="5183188" y="1066800"/>
            <a:ext cx="6172200" cy="4794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FA0C2E6A-F834-4540-BB00-E13CB45DC362}"/>
              </a:ext>
            </a:extLst>
          </p:cNvPr>
          <p:cNvSpPr>
            <a:spLocks noGrp="1"/>
          </p:cNvSpPr>
          <p:nvPr>
            <p:ph type="body" sz="half" idx="2"/>
          </p:nvPr>
        </p:nvSpPr>
        <p:spPr>
          <a:xfrm>
            <a:off x="704088" y="2552700"/>
            <a:ext cx="4103431" cy="33162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0C38EAB-AD63-415C-B263-BA1D8FBE3CB0}"/>
              </a:ext>
            </a:extLst>
          </p:cNvPr>
          <p:cNvSpPr>
            <a:spLocks noGrp="1"/>
          </p:cNvSpPr>
          <p:nvPr>
            <p:ph type="dt" sz="half" idx="10"/>
          </p:nvPr>
        </p:nvSpPr>
        <p:spPr/>
        <p:txBody>
          <a:bodyPr/>
          <a:lstStyle/>
          <a:p>
            <a:fld id="{50BA65D8-0540-4835-AE5C-25D29DBA01BE}" type="datetime1">
              <a:rPr lang="en-US" smtClean="0"/>
              <a:t>6/14/2026</a:t>
            </a:fld>
            <a:endParaRPr lang="en-US"/>
          </a:p>
        </p:txBody>
      </p:sp>
      <p:sp>
        <p:nvSpPr>
          <p:cNvPr id="6" name="Footer Placeholder 5">
            <a:extLst>
              <a:ext uri="{FF2B5EF4-FFF2-40B4-BE49-F238E27FC236}">
                <a16:creationId xmlns:a16="http://schemas.microsoft.com/office/drawing/2014/main" id="{422E5541-B6DE-45E8-BCFE-0DFC4F57407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DBB78D45-289B-46AF-8CB9-E6150BEA17ED}"/>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9841532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359C1-C098-4BF4-A55D-782F4E606B8A}"/>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3D343C7E-1E8B-4D38-9B81-1AA2A8978ED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8A70B00-53AE-4D3F-91BE-A8D789ED9864}"/>
              </a:ext>
            </a:extLst>
          </p:cNvPr>
          <p:cNvSpPr>
            <a:spLocks noGrp="1"/>
          </p:cNvSpPr>
          <p:nvPr>
            <p:ph type="dt" sz="half" idx="10"/>
          </p:nvPr>
        </p:nvSpPr>
        <p:spPr/>
        <p:txBody>
          <a:bodyPr/>
          <a:lstStyle/>
          <a:p>
            <a:fld id="{EC3C8B9C-477D-492A-96AD-1FC2CC997A73}" type="datetime1">
              <a:rPr lang="en-US" smtClean="0"/>
              <a:t>6/14/2026</a:t>
            </a:fld>
            <a:endParaRPr lang="en-US"/>
          </a:p>
        </p:txBody>
      </p:sp>
      <p:sp>
        <p:nvSpPr>
          <p:cNvPr id="5" name="Footer Placeholder 4">
            <a:extLst>
              <a:ext uri="{FF2B5EF4-FFF2-40B4-BE49-F238E27FC236}">
                <a16:creationId xmlns:a16="http://schemas.microsoft.com/office/drawing/2014/main" id="{06647FC7-8124-4F70-A849-B6BCC5189CC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47CEBE4-50DC-47DB-B699-CCC024336C9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179303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418279-D3B8-4C6A-AB74-9DE377771270}"/>
              </a:ext>
            </a:extLst>
          </p:cNvPr>
          <p:cNvSpPr>
            <a:spLocks noGrp="1"/>
          </p:cNvSpPr>
          <p:nvPr>
            <p:ph type="title" orient="vert"/>
          </p:nvPr>
        </p:nvSpPr>
        <p:spPr>
          <a:xfrm>
            <a:off x="9242322" y="997974"/>
            <a:ext cx="2349043" cy="498495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E28F733C-9309-4197-BACA-207CDC8935C9}"/>
              </a:ext>
            </a:extLst>
          </p:cNvPr>
          <p:cNvSpPr>
            <a:spLocks noGrp="1"/>
          </p:cNvSpPr>
          <p:nvPr>
            <p:ph type="body" orient="vert" idx="1"/>
          </p:nvPr>
        </p:nvSpPr>
        <p:spPr>
          <a:xfrm>
            <a:off x="768927" y="997973"/>
            <a:ext cx="8473395" cy="49849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6ACD4D0-5BE6-412D-B08B-5DFFD593513E}"/>
              </a:ext>
            </a:extLst>
          </p:cNvPr>
          <p:cNvSpPr>
            <a:spLocks noGrp="1"/>
          </p:cNvSpPr>
          <p:nvPr>
            <p:ph type="dt" sz="half" idx="10"/>
          </p:nvPr>
        </p:nvSpPr>
        <p:spPr/>
        <p:txBody>
          <a:bodyPr/>
          <a:lstStyle/>
          <a:p>
            <a:fld id="{42D3AED5-E26D-4E29-B1B3-7847B6779594}" type="datetime1">
              <a:rPr lang="en-US" smtClean="0"/>
              <a:t>6/14/2026</a:t>
            </a:fld>
            <a:endParaRPr lang="en-US"/>
          </a:p>
        </p:txBody>
      </p:sp>
      <p:sp>
        <p:nvSpPr>
          <p:cNvPr id="5" name="Footer Placeholder 4">
            <a:extLst>
              <a:ext uri="{FF2B5EF4-FFF2-40B4-BE49-F238E27FC236}">
                <a16:creationId xmlns:a16="http://schemas.microsoft.com/office/drawing/2014/main" id="{55021651-B786-4A39-A10F-F5231D0A2C5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4504D2D-9379-40DE-9F45-3004BE54F16B}"/>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759097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700635" y="914400"/>
            <a:ext cx="10691265" cy="1307592"/>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700635" y="2221992"/>
            <a:ext cx="10691265" cy="373989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49564" cy="365125"/>
          </a:xfrm>
          <a:prstGeom prst="rect">
            <a:avLst/>
          </a:prstGeom>
        </p:spPr>
        <p:txBody>
          <a:bodyPr vert="horz" lIns="91440" tIns="45720" rIns="91440" bIns="45720" rtlCol="0" anchor="ctr"/>
          <a:lstStyle>
            <a:lvl1pPr algn="r">
              <a:defRPr sz="1050">
                <a:solidFill>
                  <a:schemeClr val="tx1"/>
                </a:solidFill>
                <a:latin typeface="+mj-lt"/>
              </a:defRPr>
            </a:lvl1pPr>
          </a:lstStyle>
          <a:p>
            <a:fld id="{E31BA835-12AC-4E8F-955A-EA3F4DE2791F}" type="datetime1">
              <a:rPr lang="en-US" smtClean="0"/>
              <a:t>6/14/2026</a:t>
            </a:fld>
            <a:endParaRPr lang="en-US"/>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04088"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endParaRPr lang="en-US" dirty="0"/>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87E7843D-FF13-4365-9478-9625B70A2705}" type="slidenum">
              <a:rPr lang="en-US" smtClean="0"/>
              <a:t>‹#›</a:t>
            </a:fld>
            <a:endParaRPr lang="en-US"/>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50654567"/>
      </p:ext>
    </p:extLst>
  </p:cSld>
  <p:clrMap bg1="lt1" tx1="dk1" bg2="lt2" tx2="dk2" accent1="accent1" accent2="accent2" accent3="accent3" accent4="accent4" accent5="accent5" accent6="accent6" hlink="hlink" folHlink="folHlink"/>
  <p:sldLayoutIdLst>
    <p:sldLayoutId id="2147483668" r:id="rId1"/>
    <p:sldLayoutId id="2147483669" r:id="rId2"/>
    <p:sldLayoutId id="2147483670" r:id="rId3"/>
    <p:sldLayoutId id="2147483671" r:id="rId4"/>
    <p:sldLayoutId id="2147483672" r:id="rId5"/>
    <p:sldLayoutId id="2147483666" r:id="rId6"/>
    <p:sldLayoutId id="2147483662" r:id="rId7"/>
    <p:sldLayoutId id="2147483663" r:id="rId8"/>
    <p:sldLayoutId id="2147483664" r:id="rId9"/>
    <p:sldLayoutId id="2147483665" r:id="rId10"/>
    <p:sldLayoutId id="2147483667" r:id="rId11"/>
  </p:sldLayoutIdLst>
  <p:hf sldNum="0" hdr="0" ftr="0" dt="0"/>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60E52DF2-6802-459B-AC2A-AF976DEB1D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110ADFE-4874-88A6-71D3-5AA0712622CE}"/>
              </a:ext>
            </a:extLst>
          </p:cNvPr>
          <p:cNvSpPr>
            <a:spLocks noGrp="1"/>
          </p:cNvSpPr>
          <p:nvPr>
            <p:ph type="ctrTitle"/>
          </p:nvPr>
        </p:nvSpPr>
        <p:spPr>
          <a:xfrm>
            <a:off x="8002184" y="2386295"/>
            <a:ext cx="3730839" cy="3569150"/>
          </a:xfrm>
        </p:spPr>
        <p:txBody>
          <a:bodyPr anchor="b">
            <a:normAutofit/>
          </a:bodyPr>
          <a:lstStyle/>
          <a:p>
            <a:pPr>
              <a:lnSpc>
                <a:spcPct val="90000"/>
              </a:lnSpc>
            </a:pPr>
            <a:r>
              <a:rPr lang="en-GB" sz="1600"/>
              <a:t>Student Name: Marcu Manole</a:t>
            </a:r>
            <a:br>
              <a:rPr lang="en-GB" sz="1600"/>
            </a:br>
            <a:br>
              <a:rPr lang="en-GB" sz="1600"/>
            </a:br>
            <a:r>
              <a:rPr lang="en-GB" sz="1600"/>
              <a:t>Student ID: 2421346</a:t>
            </a:r>
            <a:br>
              <a:rPr lang="en-GB" sz="1600"/>
            </a:br>
            <a:br>
              <a:rPr lang="en-GB" sz="1600"/>
            </a:br>
            <a:r>
              <a:rPr lang="en-GB" sz="1600"/>
              <a:t>Lecturer’s Name: Yetunde Everard-Igweh</a:t>
            </a:r>
            <a:br>
              <a:rPr lang="en-GB" sz="1600"/>
            </a:br>
            <a:br>
              <a:rPr lang="en-GB" sz="1600"/>
            </a:br>
            <a:r>
              <a:rPr lang="en-GB" sz="1600"/>
              <a:t>Module Code: LCLM 4004</a:t>
            </a:r>
            <a:br>
              <a:rPr lang="en-GB" sz="1600"/>
            </a:br>
            <a:br>
              <a:rPr lang="en-GB" sz="1600"/>
            </a:br>
            <a:r>
              <a:rPr lang="en-GB" sz="1600"/>
              <a:t>Module Name: Problem solving and Decisions-Making</a:t>
            </a:r>
            <a:br>
              <a:rPr lang="en-GB" sz="1600"/>
            </a:br>
            <a:br>
              <a:rPr lang="en-GB" sz="1600"/>
            </a:br>
            <a:r>
              <a:rPr lang="en-GB" sz="1600"/>
              <a:t>Component 1: Basil’s Bakery</a:t>
            </a:r>
          </a:p>
        </p:txBody>
      </p:sp>
      <p:pic>
        <p:nvPicPr>
          <p:cNvPr id="17" name="Picture 16">
            <a:extLst>
              <a:ext uri="{FF2B5EF4-FFF2-40B4-BE49-F238E27FC236}">
                <a16:creationId xmlns:a16="http://schemas.microsoft.com/office/drawing/2014/main" id="{3F8F5F19-3394-088C-8A8B-A8CB84DFD551}"/>
              </a:ext>
            </a:extLst>
          </p:cNvPr>
          <p:cNvPicPr>
            <a:picLocks noChangeAspect="1"/>
          </p:cNvPicPr>
          <p:nvPr/>
        </p:nvPicPr>
        <p:blipFill>
          <a:blip r:embed="rId2"/>
          <a:srcRect l="19940"/>
          <a:stretch>
            <a:fillRect/>
          </a:stretch>
        </p:blipFill>
        <p:spPr>
          <a:xfrm>
            <a:off x="20" y="10"/>
            <a:ext cx="7320707" cy="6857985"/>
          </a:xfrm>
          <a:prstGeom prst="rect">
            <a:avLst/>
          </a:prstGeom>
        </p:spPr>
      </p:pic>
      <p:cxnSp>
        <p:nvCxnSpPr>
          <p:cNvPr id="18" name="Straight Connector 17">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15300" y="723900"/>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207922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041253-13D5-EB89-68FE-2501E4563777}"/>
              </a:ext>
            </a:extLst>
          </p:cNvPr>
          <p:cNvSpPr>
            <a:spLocks noGrp="1"/>
          </p:cNvSpPr>
          <p:nvPr>
            <p:ph type="title"/>
          </p:nvPr>
        </p:nvSpPr>
        <p:spPr/>
        <p:txBody>
          <a:bodyPr>
            <a:normAutofit fontScale="90000"/>
          </a:bodyPr>
          <a:lstStyle/>
          <a:p>
            <a:r>
              <a:rPr lang="en-GB" sz="2700" b="1" dirty="0"/>
              <a:t>Basil's Bakery: Business Challenges Analysis</a:t>
            </a:r>
            <a:br>
              <a:rPr lang="en-GB" sz="2700" b="1" dirty="0"/>
            </a:br>
            <a:r>
              <a:rPr lang="en-GB" sz="2700" b="1" dirty="0"/>
              <a:t>Overview</a:t>
            </a:r>
            <a:br>
              <a:rPr lang="en-GB" sz="2700" b="1" dirty="0"/>
            </a:br>
            <a:r>
              <a:rPr lang="en-GB" sz="2700" dirty="0"/>
              <a:t>Basil's Bakery is a small independent bakery located in a shopping retail park in Coventry, UK. </a:t>
            </a:r>
            <a:br>
              <a:rPr lang="en-GB" sz="2700" dirty="0"/>
            </a:br>
            <a:r>
              <a:rPr lang="en-GB" sz="2700" dirty="0"/>
              <a:t>Opened in 2015 and experienced steady sales growth until 2020. </a:t>
            </a:r>
            <a:br>
              <a:rPr lang="en-GB" sz="2700" dirty="0"/>
            </a:br>
            <a:r>
              <a:rPr lang="en-GB" sz="2700" dirty="0"/>
              <a:t>Since COVID-19, sales have fallen and have remained around 25% below 2019 levels. </a:t>
            </a:r>
            <a:br>
              <a:rPr lang="en-GB" sz="2700" dirty="0"/>
            </a:br>
            <a:r>
              <a:rPr lang="en-GB" sz="2700" dirty="0"/>
              <a:t>Rising costs and changing customer behaviour are threatening the future of the business. </a:t>
            </a:r>
            <a:br>
              <a:rPr lang="en-GB" sz="2700" dirty="0"/>
            </a:br>
            <a:r>
              <a:rPr lang="en-GB" sz="2700" b="1" dirty="0"/>
              <a:t>Purpose of Analysis</a:t>
            </a:r>
            <a:br>
              <a:rPr lang="en-GB" sz="2700" b="1" dirty="0"/>
            </a:br>
            <a:r>
              <a:rPr lang="en-GB" sz="2700" dirty="0"/>
              <a:t>Identify the key problems affecting the bakery. </a:t>
            </a:r>
            <a:br>
              <a:rPr lang="en-GB" sz="2700" dirty="0"/>
            </a:br>
            <a:r>
              <a:rPr lang="en-GB" sz="2700" dirty="0"/>
              <a:t>Use the PESTEL framework to understand external influences. </a:t>
            </a:r>
            <a:br>
              <a:rPr lang="en-GB" sz="2700" dirty="0"/>
            </a:br>
            <a:r>
              <a:rPr lang="en-GB" sz="2700" dirty="0"/>
              <a:t>Use Cause &amp; Effect analysis to find the root causes of declining sales.</a:t>
            </a:r>
            <a:br>
              <a:rPr lang="en-GB" dirty="0"/>
            </a:br>
            <a:endParaRPr lang="en-GB" dirty="0"/>
          </a:p>
        </p:txBody>
      </p:sp>
    </p:spTree>
    <p:extLst>
      <p:ext uri="{BB962C8B-B14F-4D97-AF65-F5344CB8AC3E}">
        <p14:creationId xmlns:p14="http://schemas.microsoft.com/office/powerpoint/2010/main" val="23746744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1">
            <a:extLst>
              <a:ext uri="{FF2B5EF4-FFF2-40B4-BE49-F238E27FC236}">
                <a16:creationId xmlns:a16="http://schemas.microsoft.com/office/drawing/2014/main" id="{92D4310F-5EC9-45A9-D57C-D0B887D9AF5C}"/>
              </a:ext>
            </a:extLst>
          </p:cNvPr>
          <p:cNvSpPr>
            <a:spLocks noChangeArrowheads="1"/>
          </p:cNvSpPr>
          <p:nvPr/>
        </p:nvSpPr>
        <p:spPr bwMode="auto">
          <a:xfrm>
            <a:off x="7200900" y="1849121"/>
            <a:ext cx="4191001" cy="4139626"/>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b" anchorCtr="0" compatLnSpc="1">
            <a:prstTxWarp prst="textNoShape">
              <a:avLst/>
            </a:prstTxWarp>
            <a:normAutofit/>
          </a:bodyPr>
          <a:lstStyle/>
          <a:p>
            <a:pPr marL="0" marR="0" lvl="0" indent="-228600" fontAlgn="base">
              <a:spcBef>
                <a:spcPct val="0"/>
              </a:spcBef>
              <a:spcAft>
                <a:spcPts val="600"/>
              </a:spcAft>
              <a:buClrTx/>
              <a:buSzTx/>
              <a:buFont typeface="Arial" panose="020B0604020202020204" pitchFamily="34" charset="0"/>
              <a:buChar char="•"/>
              <a:tabLst/>
            </a:pPr>
            <a:r>
              <a:rPr kumimoji="0" lang="en-US" altLang="en-US" b="1" i="0" u="none" strike="noStrike" cap="none" normalizeH="0" baseline="0">
                <a:ln>
                  <a:noFill/>
                </a:ln>
                <a:effectLst/>
              </a:rPr>
              <a:t>Understanding the PESTEL Framework</a:t>
            </a:r>
          </a:p>
          <a:p>
            <a:pPr marL="0" marR="0" lvl="0" indent="-228600" fontAlgn="base">
              <a:spcBef>
                <a:spcPct val="0"/>
              </a:spcBef>
              <a:spcAft>
                <a:spcPts val="600"/>
              </a:spcAft>
              <a:buClrTx/>
              <a:buSzTx/>
              <a:buFont typeface="Arial" panose="020B0604020202020204" pitchFamily="34" charset="0"/>
              <a:buChar char="•"/>
              <a:tabLst/>
            </a:pPr>
            <a:r>
              <a:rPr kumimoji="0" lang="en-US" altLang="en-US" b="0" i="0" u="none" strike="noStrike" cap="none" normalizeH="0" baseline="0">
                <a:ln>
                  <a:noFill/>
                </a:ln>
                <a:effectLst/>
              </a:rPr>
              <a:t>PESTEL is a business analysis tool used to identify external factors that affect an organisation.</a:t>
            </a:r>
          </a:p>
          <a:p>
            <a:pPr marL="0" marR="0" lvl="0" indent="-228600" fontAlgn="base">
              <a:spcBef>
                <a:spcPct val="0"/>
              </a:spcBef>
              <a:spcAft>
                <a:spcPts val="600"/>
              </a:spcAft>
              <a:buClrTx/>
              <a:buSzTx/>
              <a:buFont typeface="Arial" panose="020B0604020202020204" pitchFamily="34" charset="0"/>
              <a:buChar char="•"/>
              <a:tabLst/>
            </a:pPr>
            <a:endParaRPr kumimoji="0" lang="en-US" altLang="en-US" b="1" i="0" u="none" strike="noStrike" cap="none" normalizeH="0" baseline="0">
              <a:ln>
                <a:noFill/>
              </a:ln>
              <a:effectLst/>
            </a:endParaRPr>
          </a:p>
          <a:p>
            <a:pPr marL="0" marR="0" lvl="0" indent="-228600" fontAlgn="base">
              <a:spcBef>
                <a:spcPct val="0"/>
              </a:spcBef>
              <a:spcAft>
                <a:spcPts val="600"/>
              </a:spcAft>
              <a:buClrTx/>
              <a:buSzTx/>
              <a:buFont typeface="Arial" panose="020B0604020202020204" pitchFamily="34" charset="0"/>
              <a:buChar char="•"/>
              <a:tabLst/>
            </a:pPr>
            <a:r>
              <a:rPr kumimoji="0" lang="en-US" altLang="en-US" b="1" i="0" u="none" strike="noStrike" cap="none" normalizeH="0" baseline="0">
                <a:ln>
                  <a:noFill/>
                </a:ln>
                <a:effectLst/>
              </a:rPr>
              <a:t>Why Use PESTEL?</a:t>
            </a:r>
          </a:p>
          <a:p>
            <a:pPr marL="0" marR="0" lvl="0" indent="-228600" fontAlgn="base">
              <a:spcBef>
                <a:spcPct val="0"/>
              </a:spcBef>
              <a:spcAft>
                <a:spcPts val="600"/>
              </a:spcAft>
              <a:buClrTx/>
              <a:buSzTx/>
              <a:buFont typeface="Arial" panose="020B0604020202020204" pitchFamily="34" charset="0"/>
              <a:buChar char="•"/>
              <a:tabLst/>
            </a:pPr>
            <a:r>
              <a:rPr kumimoji="0" lang="en-US" altLang="en-US" b="0" i="0" u="none" strike="noStrike" cap="none" normalizeH="0" baseline="0">
                <a:ln>
                  <a:noFill/>
                </a:ln>
                <a:effectLst/>
              </a:rPr>
              <a:t>Helps businesses understand their external environment. </a:t>
            </a:r>
          </a:p>
          <a:p>
            <a:pPr marL="0" marR="0" lvl="0" indent="-228600" fontAlgn="base">
              <a:spcBef>
                <a:spcPct val="0"/>
              </a:spcBef>
              <a:spcAft>
                <a:spcPts val="600"/>
              </a:spcAft>
              <a:buClrTx/>
              <a:buSzTx/>
              <a:buFont typeface="Arial" panose="020B0604020202020204" pitchFamily="34" charset="0"/>
              <a:buChar char="•"/>
              <a:tabLst/>
            </a:pPr>
            <a:r>
              <a:rPr kumimoji="0" lang="en-US" altLang="en-US" b="0" i="0" u="none" strike="noStrike" cap="none" normalizeH="0" baseline="0">
                <a:ln>
                  <a:noFill/>
                </a:ln>
                <a:effectLst/>
              </a:rPr>
              <a:t>Identifies opportunities and threats. </a:t>
            </a:r>
          </a:p>
          <a:p>
            <a:pPr marL="0" marR="0" lvl="0" indent="-228600" fontAlgn="base">
              <a:spcBef>
                <a:spcPct val="0"/>
              </a:spcBef>
              <a:spcAft>
                <a:spcPts val="600"/>
              </a:spcAft>
              <a:buClrTx/>
              <a:buSzTx/>
              <a:buFont typeface="Arial" panose="020B0604020202020204" pitchFamily="34" charset="0"/>
              <a:buChar char="•"/>
              <a:tabLst/>
            </a:pPr>
            <a:r>
              <a:rPr kumimoji="0" lang="en-US" altLang="en-US" b="0" i="0" u="none" strike="noStrike" cap="none" normalizeH="0" baseline="0">
                <a:ln>
                  <a:noFill/>
                </a:ln>
                <a:effectLst/>
              </a:rPr>
              <a:t>Supports decision-making and future planning.</a:t>
            </a:r>
          </a:p>
          <a:p>
            <a:pPr marL="0" marR="0" lvl="0" indent="-228600" fontAlgn="base">
              <a:spcBef>
                <a:spcPct val="0"/>
              </a:spcBef>
              <a:spcAft>
                <a:spcPts val="600"/>
              </a:spcAft>
              <a:buClrTx/>
              <a:buSzTx/>
              <a:buFont typeface="Arial" panose="020B0604020202020204" pitchFamily="34" charset="0"/>
              <a:buChar char="•"/>
              <a:tabLst/>
            </a:pPr>
            <a:endParaRPr kumimoji="0" lang="en-US" altLang="en-US" b="0" i="0" u="none" strike="noStrike" cap="none" normalizeH="0" baseline="0">
              <a:ln>
                <a:noFill/>
              </a:ln>
              <a:effectLst/>
            </a:endParaRPr>
          </a:p>
        </p:txBody>
      </p:sp>
      <p:graphicFrame>
        <p:nvGraphicFramePr>
          <p:cNvPr id="6" name="Content Placeholder 5">
            <a:extLst>
              <a:ext uri="{FF2B5EF4-FFF2-40B4-BE49-F238E27FC236}">
                <a16:creationId xmlns:a16="http://schemas.microsoft.com/office/drawing/2014/main" id="{8311852E-7242-76C7-7A2A-C84E07B13A1E}"/>
              </a:ext>
            </a:extLst>
          </p:cNvPr>
          <p:cNvGraphicFramePr>
            <a:graphicFrameLocks noGrp="1"/>
          </p:cNvGraphicFramePr>
          <p:nvPr>
            <p:ph idx="1"/>
          </p:nvPr>
        </p:nvGraphicFramePr>
        <p:xfrm>
          <a:off x="910408" y="1869439"/>
          <a:ext cx="5851573" cy="4139627"/>
        </p:xfrm>
        <a:graphic>
          <a:graphicData uri="http://schemas.openxmlformats.org/drawingml/2006/table">
            <a:tbl>
              <a:tblPr/>
              <a:tblGrid>
                <a:gridCol w="1877984">
                  <a:extLst>
                    <a:ext uri="{9D8B030D-6E8A-4147-A177-3AD203B41FA5}">
                      <a16:colId xmlns:a16="http://schemas.microsoft.com/office/drawing/2014/main" val="1106710619"/>
                    </a:ext>
                  </a:extLst>
                </a:gridCol>
                <a:gridCol w="3973589">
                  <a:extLst>
                    <a:ext uri="{9D8B030D-6E8A-4147-A177-3AD203B41FA5}">
                      <a16:colId xmlns:a16="http://schemas.microsoft.com/office/drawing/2014/main" val="2101263982"/>
                    </a:ext>
                  </a:extLst>
                </a:gridCol>
              </a:tblGrid>
              <a:tr h="425569">
                <a:tc>
                  <a:txBody>
                    <a:bodyPr/>
                    <a:lstStyle/>
                    <a:p>
                      <a:pPr>
                        <a:buNone/>
                      </a:pPr>
                      <a:r>
                        <a:rPr lang="en-GB" sz="1900" dirty="0"/>
                        <a:t>Factor</a:t>
                      </a:r>
                    </a:p>
                  </a:txBody>
                  <a:tcPr marL="96720" marR="96720" marT="48360" marB="48360" anchor="ctr">
                    <a:lnL>
                      <a:noFill/>
                    </a:lnL>
                    <a:lnR>
                      <a:noFill/>
                    </a:lnR>
                    <a:lnT>
                      <a:noFill/>
                    </a:lnT>
                    <a:lnB>
                      <a:noFill/>
                    </a:lnB>
                    <a:noFill/>
                  </a:tcPr>
                </a:tc>
                <a:tc>
                  <a:txBody>
                    <a:bodyPr/>
                    <a:lstStyle/>
                    <a:p>
                      <a:pPr>
                        <a:buNone/>
                      </a:pPr>
                      <a:r>
                        <a:rPr lang="en-GB" sz="1900"/>
                        <a:t>Meaning</a:t>
                      </a:r>
                    </a:p>
                  </a:txBody>
                  <a:tcPr marL="96720" marR="96720" marT="48360" marB="48360" anchor="ctr">
                    <a:lnL>
                      <a:noFill/>
                    </a:lnL>
                    <a:lnR>
                      <a:noFill/>
                    </a:lnR>
                    <a:lnT>
                      <a:noFill/>
                    </a:lnT>
                    <a:lnB>
                      <a:noFill/>
                    </a:lnB>
                    <a:noFill/>
                  </a:tcPr>
                </a:tc>
                <a:extLst>
                  <a:ext uri="{0D108BD9-81ED-4DB2-BD59-A6C34878D82A}">
                    <a16:rowId xmlns:a16="http://schemas.microsoft.com/office/drawing/2014/main" val="872788026"/>
                  </a:ext>
                </a:extLst>
              </a:tr>
              <a:tr h="715730">
                <a:tc>
                  <a:txBody>
                    <a:bodyPr/>
                    <a:lstStyle/>
                    <a:p>
                      <a:pPr>
                        <a:buNone/>
                      </a:pPr>
                      <a:r>
                        <a:rPr lang="en-GB" sz="1900"/>
                        <a:t>Political</a:t>
                      </a:r>
                    </a:p>
                  </a:txBody>
                  <a:tcPr marL="96720" marR="96720" marT="48360" marB="48360" anchor="ctr">
                    <a:lnL>
                      <a:noFill/>
                    </a:lnL>
                    <a:lnR>
                      <a:noFill/>
                    </a:lnR>
                    <a:lnT>
                      <a:noFill/>
                    </a:lnT>
                    <a:lnB>
                      <a:noFill/>
                    </a:lnB>
                    <a:noFill/>
                  </a:tcPr>
                </a:tc>
                <a:tc>
                  <a:txBody>
                    <a:bodyPr/>
                    <a:lstStyle/>
                    <a:p>
                      <a:pPr>
                        <a:buNone/>
                      </a:pPr>
                      <a:r>
                        <a:rPr lang="en-GB" sz="1900"/>
                        <a:t>Government policies and regulations</a:t>
                      </a:r>
                    </a:p>
                  </a:txBody>
                  <a:tcPr marL="96720" marR="96720" marT="48360" marB="48360" anchor="ctr">
                    <a:lnL>
                      <a:noFill/>
                    </a:lnL>
                    <a:lnR>
                      <a:noFill/>
                    </a:lnR>
                    <a:lnT>
                      <a:noFill/>
                    </a:lnT>
                    <a:lnB>
                      <a:noFill/>
                    </a:lnB>
                    <a:noFill/>
                  </a:tcPr>
                </a:tc>
                <a:extLst>
                  <a:ext uri="{0D108BD9-81ED-4DB2-BD59-A6C34878D82A}">
                    <a16:rowId xmlns:a16="http://schemas.microsoft.com/office/drawing/2014/main" val="1852576479"/>
                  </a:ext>
                </a:extLst>
              </a:tr>
              <a:tr h="715730">
                <a:tc>
                  <a:txBody>
                    <a:bodyPr/>
                    <a:lstStyle/>
                    <a:p>
                      <a:pPr>
                        <a:buNone/>
                      </a:pPr>
                      <a:r>
                        <a:rPr lang="en-GB" sz="1900"/>
                        <a:t>Economic</a:t>
                      </a:r>
                    </a:p>
                  </a:txBody>
                  <a:tcPr marL="96720" marR="96720" marT="48360" marB="48360" anchor="ctr">
                    <a:lnL>
                      <a:noFill/>
                    </a:lnL>
                    <a:lnR>
                      <a:noFill/>
                    </a:lnR>
                    <a:lnT>
                      <a:noFill/>
                    </a:lnT>
                    <a:lnB>
                      <a:noFill/>
                    </a:lnB>
                    <a:noFill/>
                  </a:tcPr>
                </a:tc>
                <a:tc>
                  <a:txBody>
                    <a:bodyPr/>
                    <a:lstStyle/>
                    <a:p>
                      <a:pPr>
                        <a:buNone/>
                      </a:pPr>
                      <a:r>
                        <a:rPr lang="en-GB" sz="1900"/>
                        <a:t>Inflation, costs, consumer spending</a:t>
                      </a:r>
                    </a:p>
                  </a:txBody>
                  <a:tcPr marL="96720" marR="96720" marT="48360" marB="48360" anchor="ctr">
                    <a:lnL>
                      <a:noFill/>
                    </a:lnL>
                    <a:lnR>
                      <a:noFill/>
                    </a:lnR>
                    <a:lnT>
                      <a:noFill/>
                    </a:lnT>
                    <a:lnB>
                      <a:noFill/>
                    </a:lnB>
                    <a:noFill/>
                  </a:tcPr>
                </a:tc>
                <a:extLst>
                  <a:ext uri="{0D108BD9-81ED-4DB2-BD59-A6C34878D82A}">
                    <a16:rowId xmlns:a16="http://schemas.microsoft.com/office/drawing/2014/main" val="590201550"/>
                  </a:ext>
                </a:extLst>
              </a:tr>
              <a:tr h="425569">
                <a:tc>
                  <a:txBody>
                    <a:bodyPr/>
                    <a:lstStyle/>
                    <a:p>
                      <a:pPr>
                        <a:buNone/>
                      </a:pPr>
                      <a:r>
                        <a:rPr lang="en-GB" sz="1900"/>
                        <a:t>Social</a:t>
                      </a:r>
                    </a:p>
                  </a:txBody>
                  <a:tcPr marL="96720" marR="96720" marT="48360" marB="48360" anchor="ctr">
                    <a:lnL>
                      <a:noFill/>
                    </a:lnL>
                    <a:lnR>
                      <a:noFill/>
                    </a:lnR>
                    <a:lnT>
                      <a:noFill/>
                    </a:lnT>
                    <a:lnB>
                      <a:noFill/>
                    </a:lnB>
                    <a:noFill/>
                  </a:tcPr>
                </a:tc>
                <a:tc>
                  <a:txBody>
                    <a:bodyPr/>
                    <a:lstStyle/>
                    <a:p>
                      <a:pPr>
                        <a:buNone/>
                      </a:pPr>
                      <a:r>
                        <a:rPr lang="en-GB" sz="1900"/>
                        <a:t>Customer lifestyles and behaviour</a:t>
                      </a:r>
                    </a:p>
                  </a:txBody>
                  <a:tcPr marL="96720" marR="96720" marT="48360" marB="48360" anchor="ctr">
                    <a:lnL>
                      <a:noFill/>
                    </a:lnL>
                    <a:lnR>
                      <a:noFill/>
                    </a:lnR>
                    <a:lnT>
                      <a:noFill/>
                    </a:lnT>
                    <a:lnB>
                      <a:noFill/>
                    </a:lnB>
                    <a:noFill/>
                  </a:tcPr>
                </a:tc>
                <a:extLst>
                  <a:ext uri="{0D108BD9-81ED-4DB2-BD59-A6C34878D82A}">
                    <a16:rowId xmlns:a16="http://schemas.microsoft.com/office/drawing/2014/main" val="1812067348"/>
                  </a:ext>
                </a:extLst>
              </a:tr>
              <a:tr h="715730">
                <a:tc>
                  <a:txBody>
                    <a:bodyPr/>
                    <a:lstStyle/>
                    <a:p>
                      <a:pPr>
                        <a:buNone/>
                      </a:pPr>
                      <a:r>
                        <a:rPr lang="en-GB" sz="1900"/>
                        <a:t>Technological</a:t>
                      </a:r>
                    </a:p>
                  </a:txBody>
                  <a:tcPr marL="96720" marR="96720" marT="48360" marB="48360" anchor="ctr">
                    <a:lnL>
                      <a:noFill/>
                    </a:lnL>
                    <a:lnR>
                      <a:noFill/>
                    </a:lnR>
                    <a:lnT>
                      <a:noFill/>
                    </a:lnT>
                    <a:lnB>
                      <a:noFill/>
                    </a:lnB>
                    <a:noFill/>
                  </a:tcPr>
                </a:tc>
                <a:tc>
                  <a:txBody>
                    <a:bodyPr/>
                    <a:lstStyle/>
                    <a:p>
                      <a:pPr>
                        <a:buNone/>
                      </a:pPr>
                      <a:r>
                        <a:rPr lang="en-GB" sz="1900"/>
                        <a:t>Technology and digital developments</a:t>
                      </a:r>
                    </a:p>
                  </a:txBody>
                  <a:tcPr marL="96720" marR="96720" marT="48360" marB="48360" anchor="ctr">
                    <a:lnL>
                      <a:noFill/>
                    </a:lnL>
                    <a:lnR>
                      <a:noFill/>
                    </a:lnR>
                    <a:lnT>
                      <a:noFill/>
                    </a:lnT>
                    <a:lnB>
                      <a:noFill/>
                    </a:lnB>
                    <a:noFill/>
                  </a:tcPr>
                </a:tc>
                <a:extLst>
                  <a:ext uri="{0D108BD9-81ED-4DB2-BD59-A6C34878D82A}">
                    <a16:rowId xmlns:a16="http://schemas.microsoft.com/office/drawing/2014/main" val="362242045"/>
                  </a:ext>
                </a:extLst>
              </a:tr>
              <a:tr h="715730">
                <a:tc>
                  <a:txBody>
                    <a:bodyPr/>
                    <a:lstStyle/>
                    <a:p>
                      <a:pPr>
                        <a:buNone/>
                      </a:pPr>
                      <a:r>
                        <a:rPr lang="en-GB" sz="1900"/>
                        <a:t>Environmental</a:t>
                      </a:r>
                    </a:p>
                  </a:txBody>
                  <a:tcPr marL="96720" marR="96720" marT="48360" marB="48360" anchor="ctr">
                    <a:lnL>
                      <a:noFill/>
                    </a:lnL>
                    <a:lnR>
                      <a:noFill/>
                    </a:lnR>
                    <a:lnT>
                      <a:noFill/>
                    </a:lnT>
                    <a:lnB>
                      <a:noFill/>
                    </a:lnB>
                    <a:noFill/>
                  </a:tcPr>
                </a:tc>
                <a:tc>
                  <a:txBody>
                    <a:bodyPr/>
                    <a:lstStyle/>
                    <a:p>
                      <a:pPr>
                        <a:buNone/>
                      </a:pPr>
                      <a:r>
                        <a:rPr lang="en-GB" sz="1900"/>
                        <a:t>Sustainability and environmental issues</a:t>
                      </a:r>
                    </a:p>
                  </a:txBody>
                  <a:tcPr marL="96720" marR="96720" marT="48360" marB="48360" anchor="ctr">
                    <a:lnL>
                      <a:noFill/>
                    </a:lnL>
                    <a:lnR>
                      <a:noFill/>
                    </a:lnR>
                    <a:lnT>
                      <a:noFill/>
                    </a:lnT>
                    <a:lnB>
                      <a:noFill/>
                    </a:lnB>
                    <a:noFill/>
                  </a:tcPr>
                </a:tc>
                <a:extLst>
                  <a:ext uri="{0D108BD9-81ED-4DB2-BD59-A6C34878D82A}">
                    <a16:rowId xmlns:a16="http://schemas.microsoft.com/office/drawing/2014/main" val="348353467"/>
                  </a:ext>
                </a:extLst>
              </a:tr>
              <a:tr h="425569">
                <a:tc>
                  <a:txBody>
                    <a:bodyPr/>
                    <a:lstStyle/>
                    <a:p>
                      <a:pPr>
                        <a:buNone/>
                      </a:pPr>
                      <a:r>
                        <a:rPr lang="en-GB" sz="1900"/>
                        <a:t>Legal</a:t>
                      </a:r>
                    </a:p>
                  </a:txBody>
                  <a:tcPr marL="96720" marR="96720" marT="48360" marB="48360" anchor="ctr">
                    <a:lnL>
                      <a:noFill/>
                    </a:lnL>
                    <a:lnR>
                      <a:noFill/>
                    </a:lnR>
                    <a:lnT>
                      <a:noFill/>
                    </a:lnT>
                    <a:lnB>
                      <a:noFill/>
                    </a:lnB>
                    <a:noFill/>
                  </a:tcPr>
                </a:tc>
                <a:tc>
                  <a:txBody>
                    <a:bodyPr/>
                    <a:lstStyle/>
                    <a:p>
                      <a:pPr>
                        <a:buNone/>
                      </a:pPr>
                      <a:r>
                        <a:rPr lang="en-GB" sz="1900" dirty="0"/>
                        <a:t>Laws and legal requirements</a:t>
                      </a:r>
                    </a:p>
                  </a:txBody>
                  <a:tcPr marL="96720" marR="96720" marT="48360" marB="48360" anchor="ctr">
                    <a:lnL>
                      <a:noFill/>
                    </a:lnL>
                    <a:lnR>
                      <a:noFill/>
                    </a:lnR>
                    <a:lnT>
                      <a:noFill/>
                    </a:lnT>
                    <a:lnB>
                      <a:noFill/>
                    </a:lnB>
                    <a:noFill/>
                  </a:tcPr>
                </a:tc>
                <a:extLst>
                  <a:ext uri="{0D108BD9-81ED-4DB2-BD59-A6C34878D82A}">
                    <a16:rowId xmlns:a16="http://schemas.microsoft.com/office/drawing/2014/main" val="315374931"/>
                  </a:ext>
                </a:extLst>
              </a:tr>
            </a:tbl>
          </a:graphicData>
        </a:graphic>
      </p:graphicFrame>
    </p:spTree>
    <p:extLst>
      <p:ext uri="{BB962C8B-B14F-4D97-AF65-F5344CB8AC3E}">
        <p14:creationId xmlns:p14="http://schemas.microsoft.com/office/powerpoint/2010/main" val="8443845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B8F9BF7-C373-4DA6-33EB-4A92FD2BA663}"/>
              </a:ext>
            </a:extLst>
          </p:cNvPr>
          <p:cNvSpPr>
            <a:spLocks noGrp="1"/>
          </p:cNvSpPr>
          <p:nvPr>
            <p:ph idx="1"/>
          </p:nvPr>
        </p:nvSpPr>
        <p:spPr>
          <a:xfrm>
            <a:off x="832715" y="152400"/>
            <a:ext cx="10691265" cy="3739896"/>
          </a:xfrm>
        </p:spPr>
        <p:txBody>
          <a:bodyPr>
            <a:normAutofit fontScale="25000" lnSpcReduction="20000"/>
          </a:bodyPr>
          <a:lstStyle/>
          <a:p>
            <a:r>
              <a:rPr lang="en-GB" sz="5600" b="1" dirty="0"/>
              <a:t>Applying PESTEL to the Bakery</a:t>
            </a:r>
          </a:p>
          <a:p>
            <a:r>
              <a:rPr lang="en-GB" sz="5600" b="1" dirty="0"/>
              <a:t>Political</a:t>
            </a:r>
          </a:p>
          <a:p>
            <a:r>
              <a:rPr lang="en-GB" sz="5600" dirty="0"/>
              <a:t>COVID-19 lockdown restrictions reduced customer visits. </a:t>
            </a:r>
          </a:p>
          <a:p>
            <a:r>
              <a:rPr lang="en-GB" sz="5600" b="1" dirty="0"/>
              <a:t>Economic</a:t>
            </a:r>
          </a:p>
          <a:p>
            <a:r>
              <a:rPr lang="en-GB" sz="5600" dirty="0"/>
              <a:t>Rising rent, utilities, insurance and business rates. </a:t>
            </a:r>
          </a:p>
          <a:p>
            <a:r>
              <a:rPr lang="en-GB" sz="5600" dirty="0"/>
              <a:t>Increased ingredient costs due to crop failures. </a:t>
            </a:r>
          </a:p>
          <a:p>
            <a:r>
              <a:rPr lang="en-GB" sz="5600" dirty="0"/>
              <a:t>Reduced customer spending because of economic pressures. </a:t>
            </a:r>
          </a:p>
          <a:p>
            <a:r>
              <a:rPr lang="en-GB" sz="5600" b="1" dirty="0"/>
              <a:t>Social</a:t>
            </a:r>
          </a:p>
          <a:p>
            <a:r>
              <a:rPr lang="en-GB" sz="5600" dirty="0"/>
              <a:t>More people working from home. </a:t>
            </a:r>
          </a:p>
          <a:p>
            <a:r>
              <a:rPr lang="en-GB" sz="5600" dirty="0"/>
              <a:t>Fewer visitors to the retail park. </a:t>
            </a:r>
          </a:p>
          <a:p>
            <a:r>
              <a:rPr lang="en-GB" sz="5600" dirty="0"/>
              <a:t>Changing customer preferences toward convenience and delivery services. </a:t>
            </a:r>
          </a:p>
          <a:p>
            <a:r>
              <a:rPr lang="en-GB" sz="5600" b="1" dirty="0"/>
              <a:t>Technological</a:t>
            </a:r>
          </a:p>
          <a:p>
            <a:r>
              <a:rPr lang="en-GB" sz="5600" dirty="0"/>
              <a:t>Lack of online ordering and delivery options. </a:t>
            </a:r>
          </a:p>
          <a:p>
            <a:r>
              <a:rPr lang="en-GB" sz="5600" dirty="0"/>
              <a:t>Limited ability to answer phone calls for pre-orders. </a:t>
            </a:r>
          </a:p>
          <a:p>
            <a:r>
              <a:rPr lang="en-GB" sz="5600" b="1" dirty="0"/>
              <a:t>Environmental</a:t>
            </a:r>
          </a:p>
          <a:p>
            <a:r>
              <a:rPr lang="en-GB" sz="5600" dirty="0"/>
              <a:t>Organic ingredients vulnerable to weather and crop failures. </a:t>
            </a:r>
          </a:p>
          <a:p>
            <a:r>
              <a:rPr lang="en-GB" sz="5600" dirty="0"/>
              <a:t>Supply costs becoming unpredictable. </a:t>
            </a:r>
          </a:p>
          <a:p>
            <a:r>
              <a:rPr lang="en-GB" sz="5600" b="1" dirty="0"/>
              <a:t>Legal</a:t>
            </a:r>
          </a:p>
          <a:p>
            <a:r>
              <a:rPr lang="en-GB" sz="5600" dirty="0"/>
              <a:t>Ongoing compliance with food safety and employment regulations.</a:t>
            </a:r>
          </a:p>
          <a:p>
            <a:endParaRPr lang="en-GB" dirty="0"/>
          </a:p>
        </p:txBody>
      </p:sp>
    </p:spTree>
    <p:extLst>
      <p:ext uri="{BB962C8B-B14F-4D97-AF65-F5344CB8AC3E}">
        <p14:creationId xmlns:p14="http://schemas.microsoft.com/office/powerpoint/2010/main" val="7470110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02B0776-3EFD-2D1E-90BC-0492288911DD}"/>
              </a:ext>
            </a:extLst>
          </p:cNvPr>
          <p:cNvSpPr>
            <a:spLocks noGrp="1"/>
          </p:cNvSpPr>
          <p:nvPr>
            <p:ph idx="1"/>
          </p:nvPr>
        </p:nvSpPr>
        <p:spPr>
          <a:xfrm>
            <a:off x="517755" y="0"/>
            <a:ext cx="10691265" cy="3739896"/>
          </a:xfrm>
        </p:spPr>
        <p:txBody>
          <a:bodyPr>
            <a:normAutofit fontScale="25000" lnSpcReduction="20000"/>
          </a:bodyPr>
          <a:lstStyle/>
          <a:p>
            <a:r>
              <a:rPr lang="en-GB" sz="5600" b="1" dirty="0"/>
              <a:t>Why Are Sales Declining?</a:t>
            </a:r>
          </a:p>
          <a:p>
            <a:r>
              <a:rPr lang="en-GB" sz="5600" b="1" dirty="0"/>
              <a:t>Main Problem:</a:t>
            </a:r>
          </a:p>
          <a:p>
            <a:r>
              <a:rPr lang="en-GB" sz="5600" b="1" dirty="0"/>
              <a:t>Sales have fallen and remained 25% below 2019 levels.</a:t>
            </a:r>
          </a:p>
          <a:p>
            <a:r>
              <a:rPr lang="en-GB" sz="5600" b="1" dirty="0"/>
              <a:t>Customers</a:t>
            </a:r>
          </a:p>
          <a:p>
            <a:r>
              <a:rPr lang="en-GB" sz="5600" dirty="0"/>
              <a:t>Fewer retail park visitors. </a:t>
            </a:r>
          </a:p>
          <a:p>
            <a:r>
              <a:rPr lang="en-GB" sz="5600" dirty="0"/>
              <a:t>More people working from home. </a:t>
            </a:r>
          </a:p>
          <a:p>
            <a:r>
              <a:rPr lang="en-GB" sz="5600" dirty="0"/>
              <a:t>Loss of loyal customers after redundancy. </a:t>
            </a:r>
          </a:p>
          <a:p>
            <a:r>
              <a:rPr lang="en-GB" sz="5600" b="1" dirty="0"/>
              <a:t>Services</a:t>
            </a:r>
          </a:p>
          <a:p>
            <a:r>
              <a:rPr lang="en-GB" sz="5600" dirty="0"/>
              <a:t>No delivery service. </a:t>
            </a:r>
          </a:p>
          <a:p>
            <a:r>
              <a:rPr lang="en-GB" sz="5600" dirty="0"/>
              <a:t>Limited pre-order system. </a:t>
            </a:r>
          </a:p>
          <a:p>
            <a:r>
              <a:rPr lang="en-GB" sz="5600" b="1" dirty="0"/>
              <a:t>Location</a:t>
            </a:r>
          </a:p>
          <a:p>
            <a:r>
              <a:rPr lang="en-GB" sz="5600" dirty="0"/>
              <a:t>Empty retail units nearby. </a:t>
            </a:r>
          </a:p>
          <a:p>
            <a:r>
              <a:rPr lang="en-GB" sz="5600" dirty="0"/>
              <a:t>Reduced footfall in shopping centre. </a:t>
            </a:r>
          </a:p>
          <a:p>
            <a:r>
              <a:rPr lang="en-GB" sz="5600" b="1" dirty="0"/>
              <a:t>Costs</a:t>
            </a:r>
          </a:p>
          <a:p>
            <a:r>
              <a:rPr lang="en-GB" sz="5600" dirty="0"/>
              <a:t>Higher rent. </a:t>
            </a:r>
          </a:p>
          <a:p>
            <a:r>
              <a:rPr lang="en-GB" sz="5600" dirty="0"/>
              <a:t>Increased energy bills. </a:t>
            </a:r>
          </a:p>
          <a:p>
            <a:r>
              <a:rPr lang="en-GB" sz="5600" dirty="0"/>
              <a:t>Rising ingredient prices. </a:t>
            </a:r>
          </a:p>
          <a:p>
            <a:r>
              <a:rPr lang="en-GB" sz="5600" b="1" dirty="0"/>
              <a:t>Supply</a:t>
            </a:r>
          </a:p>
          <a:p>
            <a:r>
              <a:rPr lang="en-GB" sz="5600" dirty="0"/>
              <a:t>Organic ingredients affected by crop failures. </a:t>
            </a:r>
          </a:p>
          <a:p>
            <a:r>
              <a:rPr lang="en-GB" sz="5600" dirty="0"/>
              <a:t>Unpredictable stock costs.</a:t>
            </a:r>
          </a:p>
          <a:p>
            <a:endParaRPr lang="en-GB" dirty="0"/>
          </a:p>
        </p:txBody>
      </p:sp>
    </p:spTree>
    <p:extLst>
      <p:ext uri="{BB962C8B-B14F-4D97-AF65-F5344CB8AC3E}">
        <p14:creationId xmlns:p14="http://schemas.microsoft.com/office/powerpoint/2010/main" val="8590734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8BEB1D7-C309-A0F4-3656-1695E1EBA93F}"/>
              </a:ext>
            </a:extLst>
          </p:cNvPr>
          <p:cNvSpPr>
            <a:spLocks noGrp="1"/>
          </p:cNvSpPr>
          <p:nvPr>
            <p:ph idx="1"/>
          </p:nvPr>
        </p:nvSpPr>
        <p:spPr>
          <a:xfrm>
            <a:off x="871457" y="1156867"/>
            <a:ext cx="10691265" cy="3739896"/>
          </a:xfrm>
        </p:spPr>
        <p:txBody>
          <a:bodyPr>
            <a:normAutofit lnSpcReduction="10000"/>
          </a:bodyPr>
          <a:lstStyle/>
          <a:p>
            <a:r>
              <a:rPr lang="en-GB" b="1" dirty="0"/>
              <a:t>Conclusion</a:t>
            </a:r>
          </a:p>
          <a:p>
            <a:r>
              <a:rPr lang="en-GB" dirty="0"/>
              <a:t>Basil's Bakery faces significant external challenges, but introducing convenience services and adapting to changing customer behaviour could help improve sales and long-term viability.</a:t>
            </a:r>
          </a:p>
          <a:p>
            <a:br>
              <a:rPr lang="en-GB" dirty="0"/>
            </a:br>
            <a:endParaRPr lang="en-GB" dirty="0"/>
          </a:p>
          <a:p>
            <a:r>
              <a:rPr lang="en-GB" b="1" dirty="0"/>
              <a:t>References</a:t>
            </a:r>
          </a:p>
          <a:p>
            <a:r>
              <a:rPr lang="en-GB" dirty="0"/>
              <a:t>Johnson, G., Scholes, K., &amp; Whittington, R. (2020). </a:t>
            </a:r>
            <a:r>
              <a:rPr lang="en-GB" i="1" dirty="0"/>
              <a:t>Exploring Strategy</a:t>
            </a:r>
            <a:r>
              <a:rPr lang="en-GB" dirty="0"/>
              <a:t> (12th ed.). Pearson.</a:t>
            </a:r>
          </a:p>
          <a:p>
            <a:r>
              <a:rPr lang="en-GB" dirty="0"/>
              <a:t>Kotler, P., Keller, K. (2019). </a:t>
            </a:r>
            <a:r>
              <a:rPr lang="en-GB" i="1" dirty="0"/>
              <a:t>Marketing Management</a:t>
            </a:r>
            <a:r>
              <a:rPr lang="en-GB" dirty="0"/>
              <a:t> (15th ed.). Pearson.</a:t>
            </a:r>
          </a:p>
          <a:p>
            <a:r>
              <a:rPr lang="en-GB" dirty="0"/>
              <a:t>Basil's Bakery Case Study (2025), provided in assignment brief.</a:t>
            </a:r>
          </a:p>
          <a:p>
            <a:endParaRPr lang="en-GB" dirty="0"/>
          </a:p>
        </p:txBody>
      </p:sp>
    </p:spTree>
    <p:extLst>
      <p:ext uri="{BB962C8B-B14F-4D97-AF65-F5344CB8AC3E}">
        <p14:creationId xmlns:p14="http://schemas.microsoft.com/office/powerpoint/2010/main" val="37778678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57E1F98A-C6FB-B2BC-04EA-B07233139518}"/>
              </a:ext>
            </a:extLst>
          </p:cNvPr>
          <p:cNvSpPr txBox="1"/>
          <p:nvPr/>
        </p:nvSpPr>
        <p:spPr>
          <a:xfrm>
            <a:off x="1346480" y="221063"/>
            <a:ext cx="9274628" cy="5909310"/>
          </a:xfrm>
          <a:prstGeom prst="rect">
            <a:avLst/>
          </a:prstGeom>
          <a:noFill/>
        </p:spPr>
        <p:txBody>
          <a:bodyPr wrap="square">
            <a:spAutoFit/>
          </a:bodyPr>
          <a:lstStyle/>
          <a:p>
            <a:r>
              <a:rPr lang="en-GB" sz="1800" dirty="0"/>
              <a:t> SALES DECLINE</a:t>
            </a:r>
          </a:p>
          <a:p>
            <a:r>
              <a:rPr lang="en-GB" sz="1800" dirty="0"/>
              <a:t>                                           │</a:t>
            </a:r>
          </a:p>
          <a:p>
            <a:r>
              <a:rPr lang="en-GB" sz="1800" dirty="0"/>
              <a:t>───────────────────────────────────────────┼───────────────────────────────────────────</a:t>
            </a:r>
          </a:p>
          <a:p>
            <a:r>
              <a:rPr lang="en-GB" sz="1800" dirty="0"/>
              <a:t>                                           │</a:t>
            </a:r>
          </a:p>
          <a:p>
            <a:r>
              <a:rPr lang="en-GB" sz="1800" dirty="0"/>
              <a:t>      CUSTOMERS          SERVICES          LOCATION           COSTS            SUPPLY</a:t>
            </a:r>
          </a:p>
          <a:p>
            <a:r>
              <a:rPr lang="en-GB" sz="1800" dirty="0"/>
              <a:t>           \                 \                 \                 \                 \</a:t>
            </a:r>
          </a:p>
          <a:p>
            <a:r>
              <a:rPr lang="en-GB" sz="1800" dirty="0"/>
              <a:t>            \                 \                 \                 \                 \</a:t>
            </a:r>
          </a:p>
          <a:p>
            <a:r>
              <a:rPr lang="en-GB" sz="1800" dirty="0"/>
              <a:t>             \                 \                 \                 \                 \</a:t>
            </a:r>
          </a:p>
          <a:p>
            <a:r>
              <a:rPr lang="en-GB" sz="1800" dirty="0"/>
              <a:t>              ──────────────────┼─────────────────┼─────────────────┼─────────────────</a:t>
            </a:r>
          </a:p>
          <a:p>
            <a:endParaRPr lang="en-GB" sz="1800" dirty="0"/>
          </a:p>
          <a:p>
            <a:r>
              <a:rPr lang="en-GB" sz="1800" dirty="0"/>
              <a:t> • More people       • No delivery      • Retail park      • Higher rent      • Crop failures</a:t>
            </a:r>
          </a:p>
          <a:p>
            <a:r>
              <a:rPr lang="en-GB" sz="1800" dirty="0"/>
              <a:t>   working             service             is quieter       • Increased        • Organic</a:t>
            </a:r>
          </a:p>
          <a:p>
            <a:r>
              <a:rPr lang="en-GB" sz="1800" dirty="0"/>
              <a:t>   from home         • Limited pre-     • Empty retail       utility bills      ingredient</a:t>
            </a:r>
          </a:p>
          <a:p>
            <a:r>
              <a:rPr lang="en-GB" sz="1800" dirty="0"/>
              <a:t> • Redundancies        ordering            units            • Higher             shortages</a:t>
            </a:r>
          </a:p>
          <a:p>
            <a:r>
              <a:rPr lang="en-GB" sz="1800" dirty="0"/>
              <a:t>   reduced loyal     • Missed orders    • Reduced             insurance        • Unpredictable</a:t>
            </a:r>
          </a:p>
          <a:p>
            <a:r>
              <a:rPr lang="en-GB" sz="1800" dirty="0"/>
              <a:t>   customers           during busy         footfall         • Rising stock       ingredient</a:t>
            </a:r>
          </a:p>
          <a:p>
            <a:r>
              <a:rPr lang="en-GB" sz="1800" dirty="0"/>
              <a:t> • Fewer visits        periods                               costs               prices</a:t>
            </a:r>
          </a:p>
          <a:p>
            <a:r>
              <a:rPr lang="en-GB" sz="1800" dirty="0"/>
              <a:t>   to retail park</a:t>
            </a:r>
            <a:endParaRPr lang="en-GB" dirty="0"/>
          </a:p>
        </p:txBody>
      </p:sp>
    </p:spTree>
    <p:extLst>
      <p:ext uri="{BB962C8B-B14F-4D97-AF65-F5344CB8AC3E}">
        <p14:creationId xmlns:p14="http://schemas.microsoft.com/office/powerpoint/2010/main" val="380587839"/>
      </p:ext>
    </p:extLst>
  </p:cSld>
  <p:clrMapOvr>
    <a:masterClrMapping/>
  </p:clrMapOvr>
</p:sld>
</file>

<file path=ppt/theme/theme1.xml><?xml version="1.0" encoding="utf-8"?>
<a:theme xmlns:a="http://schemas.openxmlformats.org/drawingml/2006/main" name="ChronicleVTI">
  <a:themeElements>
    <a:clrScheme name="Chronicle">
      <a:dk1>
        <a:srgbClr val="000000"/>
      </a:dk1>
      <a:lt1>
        <a:srgbClr val="FFFFFF"/>
      </a:lt1>
      <a:dk2>
        <a:srgbClr val="1C1C32"/>
      </a:dk2>
      <a:lt2>
        <a:srgbClr val="F8F4F1"/>
      </a:lt2>
      <a:accent1>
        <a:srgbClr val="734B67"/>
      </a:accent1>
      <a:accent2>
        <a:srgbClr val="959EBB"/>
      </a:accent2>
      <a:accent3>
        <a:srgbClr val="596781"/>
      </a:accent3>
      <a:accent4>
        <a:srgbClr val="7F6E8C"/>
      </a:accent4>
      <a:accent5>
        <a:srgbClr val="DB9A8F"/>
      </a:accent5>
      <a:accent6>
        <a:srgbClr val="C29AB1"/>
      </a:accent6>
      <a:hlink>
        <a:srgbClr val="778BA2"/>
      </a:hlink>
      <a:folHlink>
        <a:srgbClr val="A27C99"/>
      </a:folHlink>
    </a:clrScheme>
    <a:fontScheme name="Univers Calisto">
      <a:majorFont>
        <a:latin typeface="Univers Condensed"/>
        <a:ea typeface=""/>
        <a:cs typeface=""/>
      </a:majorFont>
      <a:minorFont>
        <a:latin typeface="Calisto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ChronicleVTI" id="{508E4D90-5116-4BF0-876B-3F422DD1F65F}" vid="{AA21DC3D-92A8-43A4-8358-ED428371CD55}"/>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DA021E96B5FC724E97FF783D9C73C02D" ma:contentTypeVersion="5" ma:contentTypeDescription="Create a new document." ma:contentTypeScope="" ma:versionID="77284b4e68a9deff37a4c3f19ad45f53">
  <xsd:schema xmlns:xsd="http://www.w3.org/2001/XMLSchema" xmlns:xs="http://www.w3.org/2001/XMLSchema" xmlns:p="http://schemas.microsoft.com/office/2006/metadata/properties" xmlns:ns3="21f98238-5914-40fc-b2db-49ce196065c9" targetNamespace="http://schemas.microsoft.com/office/2006/metadata/properties" ma:root="true" ma:fieldsID="cc3412c8882f8683ca498343961d67e1" ns3:_="">
    <xsd:import namespace="21f98238-5914-40fc-b2db-49ce196065c9"/>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f98238-5914-40fc-b2db-49ce196065c9"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21f98238-5914-40fc-b2db-49ce196065c9" xsi:nil="true"/>
  </documentManagement>
</p:properties>
</file>

<file path=customXml/itemProps1.xml><?xml version="1.0" encoding="utf-8"?>
<ds:datastoreItem xmlns:ds="http://schemas.openxmlformats.org/officeDocument/2006/customXml" ds:itemID="{96CAFCCF-7661-47B9-9217-4792F65BD66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f98238-5914-40fc-b2db-49ce196065c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970634F5-DD5F-40D6-829D-5A103E7A1273}">
  <ds:schemaRefs>
    <ds:schemaRef ds:uri="http://schemas.microsoft.com/sharepoint/v3/contenttype/forms"/>
  </ds:schemaRefs>
</ds:datastoreItem>
</file>

<file path=customXml/itemProps3.xml><?xml version="1.0" encoding="utf-8"?>
<ds:datastoreItem xmlns:ds="http://schemas.openxmlformats.org/officeDocument/2006/customXml" ds:itemID="{C00D8151-1E2B-44FD-85A4-6971B9456CA9}">
  <ds:schemaRefs>
    <ds:schemaRef ds:uri="http://purl.org/dc/terms/"/>
    <ds:schemaRef ds:uri="http://purl.org/dc/dcmitype/"/>
    <ds:schemaRef ds:uri="http://purl.org/dc/elements/1.1/"/>
    <ds:schemaRef ds:uri="21f98238-5914-40fc-b2db-49ce196065c9"/>
    <ds:schemaRef ds:uri="http://www.w3.org/XML/1998/namespace"/>
    <ds:schemaRef ds:uri="http://schemas.microsoft.com/office/2006/metadata/properties"/>
    <ds:schemaRef ds:uri="http://schemas.microsoft.com/office/2006/documentManagement/types"/>
    <ds:schemaRef ds:uri="http://schemas.microsoft.com/office/infopath/2007/PartnerControls"/>
    <ds:schemaRef ds:uri="http://schemas.openxmlformats.org/package/2006/metadata/core-properties"/>
  </ds:schemaRefs>
</ds:datastoreItem>
</file>

<file path=docProps/app.xml><?xml version="1.0" encoding="utf-8"?>
<Properties xmlns="http://schemas.openxmlformats.org/officeDocument/2006/extended-properties" xmlns:vt="http://schemas.openxmlformats.org/officeDocument/2006/docPropsVTypes">
  <TotalTime>42</TotalTime>
  <Words>609</Words>
  <Application>Microsoft Office PowerPoint</Application>
  <PresentationFormat>Widescreen</PresentationFormat>
  <Paragraphs>87</Paragraphs>
  <Slides>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vt:i4>
      </vt:variant>
    </vt:vector>
  </HeadingPairs>
  <TitlesOfParts>
    <vt:vector size="11" baseType="lpstr">
      <vt:lpstr>Arial</vt:lpstr>
      <vt:lpstr>Calisto MT</vt:lpstr>
      <vt:lpstr>Univers Condensed</vt:lpstr>
      <vt:lpstr>ChronicleVTI</vt:lpstr>
      <vt:lpstr>Student Name: Marcu Manole  Student ID: 2421346  Lecturer’s Name: Yetunde Everard-Igweh  Module Code: LCLM 4004  Module Name: Problem solving and Decisions-Making  Component 1: Basil’s Bakery</vt:lpstr>
      <vt:lpstr>Basil's Bakery: Business Challenges Analysis Overview Basil's Bakery is a small independent bakery located in a shopping retail park in Coventry, UK.  Opened in 2015 and experienced steady sales growth until 2020.  Since COVID-19, sales have fallen and have remained around 25% below 2019 levels.  Rising costs and changing customer behaviour are threatening the future of the business.  Purpose of Analysis Identify the key problems affecting the bakery.  Use the PESTEL framework to understand external influences.  Use Cause &amp; Effect analysis to find the root causes of declining sales. </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Ioan-Marcu Manole (2421346)</dc:creator>
  <cp:lastModifiedBy>Ioan-Marcu Manole (2421346)</cp:lastModifiedBy>
  <cp:revision>1</cp:revision>
  <dcterms:created xsi:type="dcterms:W3CDTF">2026-06-14T02:04:43Z</dcterms:created>
  <dcterms:modified xsi:type="dcterms:W3CDTF">2026-06-14T02:47:15Z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0x010100DA021E96B5FC724E97FF783D9C73C02D</vt:lpwstr>
  </property>
</Properties>
</file>