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7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025" autoAdjust="0"/>
    <p:restoredTop sz="94660"/>
  </p:normalViewPr>
  <p:slideViewPr>
    <p:cSldViewPr snapToGrid="0">
      <p:cViewPr varScale="1">
        <p:scale>
          <a:sx n="105" d="100"/>
          <a:sy n="105" d="100"/>
        </p:scale>
        <p:origin x="120" y="2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85793D-A045-46D4-AF57-D6843DA0AABC}" type="datetimeFigureOut">
              <a:rPr lang="en-GB" smtClean="0"/>
              <a:t>12/03/2019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6C6BC1-A626-434F-95E0-05B8025849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9256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85793D-A045-46D4-AF57-D6843DA0AABC}" type="datetimeFigureOut">
              <a:rPr lang="en-GB" smtClean="0"/>
              <a:t>12/03/2019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6C6BC1-A626-434F-95E0-05B8025849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83496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85793D-A045-46D4-AF57-D6843DA0AABC}" type="datetimeFigureOut">
              <a:rPr lang="en-GB" smtClean="0"/>
              <a:t>12/03/2019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6C6BC1-A626-434F-95E0-05B8025849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83377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85793D-A045-46D4-AF57-D6843DA0AABC}" type="datetimeFigureOut">
              <a:rPr lang="en-GB" smtClean="0"/>
              <a:t>12/03/2019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6C6BC1-A626-434F-95E0-05B8025849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58549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85793D-A045-46D4-AF57-D6843DA0AABC}" type="datetimeFigureOut">
              <a:rPr lang="en-GB" smtClean="0"/>
              <a:t>12/03/2019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6C6BC1-A626-434F-95E0-05B8025849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78528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85793D-A045-46D4-AF57-D6843DA0AABC}" type="datetimeFigureOut">
              <a:rPr lang="en-GB" smtClean="0"/>
              <a:t>12/03/2019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6C6BC1-A626-434F-95E0-05B8025849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79262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85793D-A045-46D4-AF57-D6843DA0AABC}" type="datetimeFigureOut">
              <a:rPr lang="en-GB" smtClean="0"/>
              <a:t>12/03/2019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6C6BC1-A626-434F-95E0-05B8025849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07594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85793D-A045-46D4-AF57-D6843DA0AABC}" type="datetimeFigureOut">
              <a:rPr lang="en-GB" smtClean="0"/>
              <a:t>12/03/2019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6C6BC1-A626-434F-95E0-05B8025849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23964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85793D-A045-46D4-AF57-D6843DA0AABC}" type="datetimeFigureOut">
              <a:rPr lang="en-GB" smtClean="0"/>
              <a:t>12/03/2019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6C6BC1-A626-434F-95E0-05B8025849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60344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85793D-A045-46D4-AF57-D6843DA0AABC}" type="datetimeFigureOut">
              <a:rPr lang="en-GB" smtClean="0"/>
              <a:t>12/03/2019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6C6BC1-A626-434F-95E0-05B8025849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1179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85793D-A045-46D4-AF57-D6843DA0AABC}" type="datetimeFigureOut">
              <a:rPr lang="en-GB" smtClean="0"/>
              <a:t>12/03/2019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6C6BC1-A626-434F-95E0-05B8025849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66385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885793D-A045-46D4-AF57-D6843DA0AABC}" type="datetimeFigureOut">
              <a:rPr lang="en-GB" smtClean="0"/>
              <a:t>12/03/2019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6C6BC1-A626-434F-95E0-05B8025849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63367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Organisational Structures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A Study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704037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26885" y="64008"/>
            <a:ext cx="13386816" cy="6693408"/>
          </a:xfrm>
        </p:spPr>
      </p:pic>
    </p:spTree>
    <p:extLst>
      <p:ext uri="{BB962C8B-B14F-4D97-AF65-F5344CB8AC3E}">
        <p14:creationId xmlns:p14="http://schemas.microsoft.com/office/powerpoint/2010/main" val="13226864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2880" y="432966"/>
            <a:ext cx="11826239" cy="8326875"/>
          </a:xfrm>
        </p:spPr>
      </p:pic>
    </p:spTree>
    <p:extLst>
      <p:ext uri="{BB962C8B-B14F-4D97-AF65-F5344CB8AC3E}">
        <p14:creationId xmlns:p14="http://schemas.microsoft.com/office/powerpoint/2010/main" val="150624145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</Words>
  <Application>Microsoft Office PowerPoint</Application>
  <PresentationFormat>Widescreen</PresentationFormat>
  <Paragraphs>2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Calibri</vt:lpstr>
      <vt:lpstr>Calibri Light</vt:lpstr>
      <vt:lpstr>Office Theme</vt:lpstr>
      <vt:lpstr>Organisational Structures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Organisational Structures</dc:title>
  <dc:creator>Tania Davies</dc:creator>
  <cp:lastModifiedBy>Tania Davies</cp:lastModifiedBy>
  <cp:revision>1</cp:revision>
  <dcterms:created xsi:type="dcterms:W3CDTF">2019-03-12T09:47:13Z</dcterms:created>
  <dcterms:modified xsi:type="dcterms:W3CDTF">2019-03-12T09:47:21Z</dcterms:modified>
</cp:coreProperties>
</file>