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EFFE90-F0AA-FC10-429D-2D657BB49553}" v="2245" dt="2026-04-28T07:30:37.1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EFEFFE90-F0AA-FC10-429D-2D657BB49553}"/>
    <pc:docChg chg="addSld delSld modSld">
      <pc:chgData name="Rebecca Francis-Davies" userId="S::r.francis-davies@uwtsd.ac.uk::caf69e2c-2198-47a4-8268-c57958bd4ca9" providerId="AD" clId="Web-{EFEFFE90-F0AA-FC10-429D-2D657BB49553}" dt="2026-04-28T07:38:30.109" v="3008"/>
      <pc:docMkLst>
        <pc:docMk/>
      </pc:docMkLst>
      <pc:sldChg chg="addSp modSp mod setBg">
        <pc:chgData name="Rebecca Francis-Davies" userId="S::r.francis-davies@uwtsd.ac.uk::caf69e2c-2198-47a4-8268-c57958bd4ca9" providerId="AD" clId="Web-{EFEFFE90-F0AA-FC10-429D-2D657BB49553}" dt="2026-04-27T20:25:32.277" v="236"/>
        <pc:sldMkLst>
          <pc:docMk/>
          <pc:sldMk cId="109857222" sldId="256"/>
        </pc:sldMkLst>
        <pc:spChg chg="mod">
          <ac:chgData name="Rebecca Francis-Davies" userId="S::r.francis-davies@uwtsd.ac.uk::caf69e2c-2198-47a4-8268-c57958bd4ca9" providerId="AD" clId="Web-{EFEFFE90-F0AA-FC10-429D-2D657BB49553}" dt="2026-04-27T20:25:32.277" v="236"/>
          <ac:spMkLst>
            <pc:docMk/>
            <pc:sldMk cId="109857222" sldId="256"/>
            <ac:spMk id="2" creationId="{00000000-0000-0000-0000-000000000000}"/>
          </ac:spMkLst>
        </pc:spChg>
        <pc:spChg chg="mod">
          <ac:chgData name="Rebecca Francis-Davies" userId="S::r.francis-davies@uwtsd.ac.uk::caf69e2c-2198-47a4-8268-c57958bd4ca9" providerId="AD" clId="Web-{EFEFFE90-F0AA-FC10-429D-2D657BB49553}" dt="2026-04-27T20:25:32.277" v="236"/>
          <ac:spMkLst>
            <pc:docMk/>
            <pc:sldMk cId="109857222" sldId="256"/>
            <ac:spMk id="3" creationId="{00000000-0000-0000-0000-000000000000}"/>
          </ac:spMkLst>
        </pc:spChg>
        <pc:spChg chg="add">
          <ac:chgData name="Rebecca Francis-Davies" userId="S::r.francis-davies@uwtsd.ac.uk::caf69e2c-2198-47a4-8268-c57958bd4ca9" providerId="AD" clId="Web-{EFEFFE90-F0AA-FC10-429D-2D657BB49553}" dt="2026-04-27T20:25:32.277" v="236"/>
          <ac:spMkLst>
            <pc:docMk/>
            <pc:sldMk cId="109857222" sldId="256"/>
            <ac:spMk id="9" creationId="{4D60F200-5EB0-B223-2439-C96C67F0FEE1}"/>
          </ac:spMkLst>
        </pc:spChg>
        <pc:spChg chg="add">
          <ac:chgData name="Rebecca Francis-Davies" userId="S::r.francis-davies@uwtsd.ac.uk::caf69e2c-2198-47a4-8268-c57958bd4ca9" providerId="AD" clId="Web-{EFEFFE90-F0AA-FC10-429D-2D657BB49553}" dt="2026-04-27T20:25:32.277" v="236"/>
          <ac:spMkLst>
            <pc:docMk/>
            <pc:sldMk cId="109857222" sldId="256"/>
            <ac:spMk id="11" creationId="{74067CD3-146F-6228-E362-39AA720C25F7}"/>
          </ac:spMkLst>
        </pc:spChg>
        <pc:spChg chg="add">
          <ac:chgData name="Rebecca Francis-Davies" userId="S::r.francis-davies@uwtsd.ac.uk::caf69e2c-2198-47a4-8268-c57958bd4ca9" providerId="AD" clId="Web-{EFEFFE90-F0AA-FC10-429D-2D657BB49553}" dt="2026-04-27T20:25:32.277" v="236"/>
          <ac:spMkLst>
            <pc:docMk/>
            <pc:sldMk cId="109857222" sldId="256"/>
            <ac:spMk id="13" creationId="{271C7E5C-A0F8-E9FA-56DB-31A257FD4EDB}"/>
          </ac:spMkLst>
        </pc:spChg>
        <pc:spChg chg="add">
          <ac:chgData name="Rebecca Francis-Davies" userId="S::r.francis-davies@uwtsd.ac.uk::caf69e2c-2198-47a4-8268-c57958bd4ca9" providerId="AD" clId="Web-{EFEFFE90-F0AA-FC10-429D-2D657BB49553}" dt="2026-04-27T20:25:32.277" v="236"/>
          <ac:spMkLst>
            <pc:docMk/>
            <pc:sldMk cId="109857222" sldId="256"/>
            <ac:spMk id="15" creationId="{33F70A3C-4474-2A39-470C-FD55A8837503}"/>
          </ac:spMkLst>
        </pc:spChg>
        <pc:spChg chg="add">
          <ac:chgData name="Rebecca Francis-Davies" userId="S::r.francis-davies@uwtsd.ac.uk::caf69e2c-2198-47a4-8268-c57958bd4ca9" providerId="AD" clId="Web-{EFEFFE90-F0AA-FC10-429D-2D657BB49553}" dt="2026-04-27T20:25:32.277" v="236"/>
          <ac:spMkLst>
            <pc:docMk/>
            <pc:sldMk cId="109857222" sldId="256"/>
            <ac:spMk id="17" creationId="{BAC3F7D4-9613-0E1F-901C-98FE831DEBC0}"/>
          </ac:spMkLst>
        </pc:spChg>
        <pc:spChg chg="add">
          <ac:chgData name="Rebecca Francis-Davies" userId="S::r.francis-davies@uwtsd.ac.uk::caf69e2c-2198-47a4-8268-c57958bd4ca9" providerId="AD" clId="Web-{EFEFFE90-F0AA-FC10-429D-2D657BB49553}" dt="2026-04-27T20:25:32.277" v="236"/>
          <ac:spMkLst>
            <pc:docMk/>
            <pc:sldMk cId="109857222" sldId="256"/>
            <ac:spMk id="19" creationId="{AFD5167C-AF48-26F0-7A9F-3F7643374872}"/>
          </ac:spMkLst>
        </pc:spChg>
        <pc:spChg chg="add">
          <ac:chgData name="Rebecca Francis-Davies" userId="S::r.francis-davies@uwtsd.ac.uk::caf69e2c-2198-47a4-8268-c57958bd4ca9" providerId="AD" clId="Web-{EFEFFE90-F0AA-FC10-429D-2D657BB49553}" dt="2026-04-27T20:25:32.277" v="236"/>
          <ac:spMkLst>
            <pc:docMk/>
            <pc:sldMk cId="109857222" sldId="256"/>
            <ac:spMk id="21" creationId="{87B30A01-FCA8-86A5-A840-C32A3BE2EDD6}"/>
          </ac:spMkLst>
        </pc:spChg>
        <pc:picChg chg="add">
          <ac:chgData name="Rebecca Francis-Davies" userId="S::r.francis-davies@uwtsd.ac.uk::caf69e2c-2198-47a4-8268-c57958bd4ca9" providerId="AD" clId="Web-{EFEFFE90-F0AA-FC10-429D-2D657BB49553}" dt="2026-04-27T20:25:32.277" v="236"/>
          <ac:picMkLst>
            <pc:docMk/>
            <pc:sldMk cId="109857222" sldId="256"/>
            <ac:picMk id="5" creationId="{F273FC85-2B68-3E65-5FAC-E2C93C10C964}"/>
          </ac:picMkLst>
        </pc:picChg>
      </pc:sldChg>
      <pc:sldChg chg="addSp delSp modSp new mod setBg">
        <pc:chgData name="Rebecca Francis-Davies" userId="S::r.francis-davies@uwtsd.ac.uk::caf69e2c-2198-47a4-8268-c57958bd4ca9" providerId="AD" clId="Web-{EFEFFE90-F0AA-FC10-429D-2D657BB49553}" dt="2026-04-27T20:25:48.371" v="239" actId="20577"/>
        <pc:sldMkLst>
          <pc:docMk/>
          <pc:sldMk cId="3139469960" sldId="257"/>
        </pc:sldMkLst>
        <pc:spChg chg="mod">
          <ac:chgData name="Rebecca Francis-Davies" userId="S::r.francis-davies@uwtsd.ac.uk::caf69e2c-2198-47a4-8268-c57958bd4ca9" providerId="AD" clId="Web-{EFEFFE90-F0AA-FC10-429D-2D657BB49553}" dt="2026-04-27T20:25:48.371" v="239" actId="20577"/>
          <ac:spMkLst>
            <pc:docMk/>
            <pc:sldMk cId="3139469960" sldId="257"/>
            <ac:spMk id="2" creationId="{E7CE9D73-D7E0-BC6C-E184-EFC59CAC7889}"/>
          </ac:spMkLst>
        </pc:spChg>
        <pc:spChg chg="del mod">
          <ac:chgData name="Rebecca Francis-Davies" userId="S::r.francis-davies@uwtsd.ac.uk::caf69e2c-2198-47a4-8268-c57958bd4ca9" providerId="AD" clId="Web-{EFEFFE90-F0AA-FC10-429D-2D657BB49553}" dt="2026-04-27T20:25:39.949" v="237"/>
          <ac:spMkLst>
            <pc:docMk/>
            <pc:sldMk cId="3139469960" sldId="257"/>
            <ac:spMk id="3" creationId="{E382D6E3-3E3C-D3B0-92E5-ABE961A115F7}"/>
          </ac:spMkLst>
        </pc:spChg>
        <pc:spChg chg="add">
          <ac:chgData name="Rebecca Francis-Davies" userId="S::r.francis-davies@uwtsd.ac.uk::caf69e2c-2198-47a4-8268-c57958bd4ca9" providerId="AD" clId="Web-{EFEFFE90-F0AA-FC10-429D-2D657BB49553}" dt="2026-04-27T20:25:39.949" v="237"/>
          <ac:spMkLst>
            <pc:docMk/>
            <pc:sldMk cId="3139469960" sldId="257"/>
            <ac:spMk id="9" creationId="{53B021B3-DE93-4AB7-8A18-CF5F1CED88B8}"/>
          </ac:spMkLst>
        </pc:spChg>
        <pc:spChg chg="add">
          <ac:chgData name="Rebecca Francis-Davies" userId="S::r.francis-davies@uwtsd.ac.uk::caf69e2c-2198-47a4-8268-c57958bd4ca9" providerId="AD" clId="Web-{EFEFFE90-F0AA-FC10-429D-2D657BB49553}" dt="2026-04-27T20:25:39.949" v="237"/>
          <ac:spMkLst>
            <pc:docMk/>
            <pc:sldMk cId="3139469960" sldId="257"/>
            <ac:spMk id="11" creationId="{52D502E5-F6B4-4D58-B4AE-FC466FF15EE8}"/>
          </ac:spMkLst>
        </pc:spChg>
        <pc:spChg chg="add">
          <ac:chgData name="Rebecca Francis-Davies" userId="S::r.francis-davies@uwtsd.ac.uk::caf69e2c-2198-47a4-8268-c57958bd4ca9" providerId="AD" clId="Web-{EFEFFE90-F0AA-FC10-429D-2D657BB49553}" dt="2026-04-27T20:25:39.949" v="237"/>
          <ac:spMkLst>
            <pc:docMk/>
            <pc:sldMk cId="3139469960" sldId="257"/>
            <ac:spMk id="13" creationId="{9DECDBF4-02B6-4BB4-B65B-B8107AD6A9E8}"/>
          </ac:spMkLst>
        </pc:spChg>
        <pc:graphicFrameChg chg="add">
          <ac:chgData name="Rebecca Francis-Davies" userId="S::r.francis-davies@uwtsd.ac.uk::caf69e2c-2198-47a4-8268-c57958bd4ca9" providerId="AD" clId="Web-{EFEFFE90-F0AA-FC10-429D-2D657BB49553}" dt="2026-04-27T20:25:39.949" v="237"/>
          <ac:graphicFrameMkLst>
            <pc:docMk/>
            <pc:sldMk cId="3139469960" sldId="257"/>
            <ac:graphicFrameMk id="5" creationId="{752D6B53-DE99-98C5-1C83-5AE07A822872}"/>
          </ac:graphicFrameMkLst>
        </pc:graphicFrameChg>
      </pc:sldChg>
      <pc:sldChg chg="addSp modSp new mod setBg">
        <pc:chgData name="Rebecca Francis-Davies" userId="S::r.francis-davies@uwtsd.ac.uk::caf69e2c-2198-47a4-8268-c57958bd4ca9" providerId="AD" clId="Web-{EFEFFE90-F0AA-FC10-429D-2D657BB49553}" dt="2026-04-27T20:25:54.559" v="240"/>
        <pc:sldMkLst>
          <pc:docMk/>
          <pc:sldMk cId="1120136140" sldId="258"/>
        </pc:sldMkLst>
        <pc:spChg chg="mod">
          <ac:chgData name="Rebecca Francis-Davies" userId="S::r.francis-davies@uwtsd.ac.uk::caf69e2c-2198-47a4-8268-c57958bd4ca9" providerId="AD" clId="Web-{EFEFFE90-F0AA-FC10-429D-2D657BB49553}" dt="2026-04-27T20:25:54.559" v="240"/>
          <ac:spMkLst>
            <pc:docMk/>
            <pc:sldMk cId="1120136140" sldId="258"/>
            <ac:spMk id="2" creationId="{3E7E7267-5B6B-4739-2992-CB1D4063F70A}"/>
          </ac:spMkLst>
        </pc:spChg>
        <pc:spChg chg="mod">
          <ac:chgData name="Rebecca Francis-Davies" userId="S::r.francis-davies@uwtsd.ac.uk::caf69e2c-2198-47a4-8268-c57958bd4ca9" providerId="AD" clId="Web-{EFEFFE90-F0AA-FC10-429D-2D657BB49553}" dt="2026-04-27T20:25:54.559" v="240"/>
          <ac:spMkLst>
            <pc:docMk/>
            <pc:sldMk cId="1120136140" sldId="258"/>
            <ac:spMk id="3" creationId="{12132CB4-68C4-EE15-C647-2A4FAF19C67C}"/>
          </ac:spMkLst>
        </pc:spChg>
        <pc:spChg chg="add">
          <ac:chgData name="Rebecca Francis-Davies" userId="S::r.francis-davies@uwtsd.ac.uk::caf69e2c-2198-47a4-8268-c57958bd4ca9" providerId="AD" clId="Web-{EFEFFE90-F0AA-FC10-429D-2D657BB49553}" dt="2026-04-27T20:25:54.559" v="240"/>
          <ac:spMkLst>
            <pc:docMk/>
            <pc:sldMk cId="1120136140" sldId="258"/>
            <ac:spMk id="8" creationId="{907EF6B7-1338-4443-8C46-6A318D952DFD}"/>
          </ac:spMkLst>
        </pc:spChg>
        <pc:spChg chg="add">
          <ac:chgData name="Rebecca Francis-Davies" userId="S::r.francis-davies@uwtsd.ac.uk::caf69e2c-2198-47a4-8268-c57958bd4ca9" providerId="AD" clId="Web-{EFEFFE90-F0AA-FC10-429D-2D657BB49553}" dt="2026-04-27T20:25:54.559" v="240"/>
          <ac:spMkLst>
            <pc:docMk/>
            <pc:sldMk cId="1120136140" sldId="258"/>
            <ac:spMk id="10" creationId="{DAAE4CDD-124C-4DCF-9584-B6033B545DD5}"/>
          </ac:spMkLst>
        </pc:spChg>
        <pc:spChg chg="add">
          <ac:chgData name="Rebecca Francis-Davies" userId="S::r.francis-davies@uwtsd.ac.uk::caf69e2c-2198-47a4-8268-c57958bd4ca9" providerId="AD" clId="Web-{EFEFFE90-F0AA-FC10-429D-2D657BB49553}" dt="2026-04-27T20:25:54.559" v="240"/>
          <ac:spMkLst>
            <pc:docMk/>
            <pc:sldMk cId="1120136140" sldId="258"/>
            <ac:spMk id="12" creationId="{081E4A58-353D-44AE-B2FC-2A74E2E400F7}"/>
          </ac:spMkLst>
        </pc:spChg>
      </pc:sldChg>
      <pc:sldChg chg="addSp delSp modSp new mod setBg">
        <pc:chgData name="Rebecca Francis-Davies" userId="S::r.francis-davies@uwtsd.ac.uk::caf69e2c-2198-47a4-8268-c57958bd4ca9" providerId="AD" clId="Web-{EFEFFE90-F0AA-FC10-429D-2D657BB49553}" dt="2026-04-27T20:26:03.356" v="241"/>
        <pc:sldMkLst>
          <pc:docMk/>
          <pc:sldMk cId="1946305992" sldId="259"/>
        </pc:sldMkLst>
        <pc:spChg chg="mod">
          <ac:chgData name="Rebecca Francis-Davies" userId="S::r.francis-davies@uwtsd.ac.uk::caf69e2c-2198-47a4-8268-c57958bd4ca9" providerId="AD" clId="Web-{EFEFFE90-F0AA-FC10-429D-2D657BB49553}" dt="2026-04-27T20:26:03.356" v="241"/>
          <ac:spMkLst>
            <pc:docMk/>
            <pc:sldMk cId="1946305992" sldId="259"/>
            <ac:spMk id="2" creationId="{33365F1A-7578-F038-6C2A-8445EC992617}"/>
          </ac:spMkLst>
        </pc:spChg>
        <pc:spChg chg="del mod">
          <ac:chgData name="Rebecca Francis-Davies" userId="S::r.francis-davies@uwtsd.ac.uk::caf69e2c-2198-47a4-8268-c57958bd4ca9" providerId="AD" clId="Web-{EFEFFE90-F0AA-FC10-429D-2D657BB49553}" dt="2026-04-27T20:26:03.356" v="241"/>
          <ac:spMkLst>
            <pc:docMk/>
            <pc:sldMk cId="1946305992" sldId="259"/>
            <ac:spMk id="3" creationId="{C748B550-61E0-87DF-D0EE-0243AD6805D0}"/>
          </ac:spMkLst>
        </pc:spChg>
        <pc:spChg chg="add">
          <ac:chgData name="Rebecca Francis-Davies" userId="S::r.francis-davies@uwtsd.ac.uk::caf69e2c-2198-47a4-8268-c57958bd4ca9" providerId="AD" clId="Web-{EFEFFE90-F0AA-FC10-429D-2D657BB49553}" dt="2026-04-27T20:26:03.356" v="241"/>
          <ac:spMkLst>
            <pc:docMk/>
            <pc:sldMk cId="1946305992" sldId="259"/>
            <ac:spMk id="9" creationId="{BACC6370-2D7E-4714-9D71-7542949D7D5D}"/>
          </ac:spMkLst>
        </pc:spChg>
        <pc:spChg chg="add">
          <ac:chgData name="Rebecca Francis-Davies" userId="S::r.francis-davies@uwtsd.ac.uk::caf69e2c-2198-47a4-8268-c57958bd4ca9" providerId="AD" clId="Web-{EFEFFE90-F0AA-FC10-429D-2D657BB49553}" dt="2026-04-27T20:26:03.356" v="241"/>
          <ac:spMkLst>
            <pc:docMk/>
            <pc:sldMk cId="1946305992" sldId="259"/>
            <ac:spMk id="11" creationId="{256B2C21-A230-48C0-8DF1-C46611373C44}"/>
          </ac:spMkLst>
        </pc:spChg>
        <pc:spChg chg="add">
          <ac:chgData name="Rebecca Francis-Davies" userId="S::r.francis-davies@uwtsd.ac.uk::caf69e2c-2198-47a4-8268-c57958bd4ca9" providerId="AD" clId="Web-{EFEFFE90-F0AA-FC10-429D-2D657BB49553}" dt="2026-04-27T20:26:03.356" v="241"/>
          <ac:spMkLst>
            <pc:docMk/>
            <pc:sldMk cId="1946305992" sldId="259"/>
            <ac:spMk id="13" creationId="{3847E18C-932D-4C95-AABA-FEC7C9499AD7}"/>
          </ac:spMkLst>
        </pc:spChg>
        <pc:spChg chg="add">
          <ac:chgData name="Rebecca Francis-Davies" userId="S::r.francis-davies@uwtsd.ac.uk::caf69e2c-2198-47a4-8268-c57958bd4ca9" providerId="AD" clId="Web-{EFEFFE90-F0AA-FC10-429D-2D657BB49553}" dt="2026-04-27T20:26:03.356" v="241"/>
          <ac:spMkLst>
            <pc:docMk/>
            <pc:sldMk cId="1946305992" sldId="259"/>
            <ac:spMk id="15" creationId="{3150CB11-0C61-439E-910F-5787759E72A0}"/>
          </ac:spMkLst>
        </pc:spChg>
        <pc:spChg chg="add">
          <ac:chgData name="Rebecca Francis-Davies" userId="S::r.francis-davies@uwtsd.ac.uk::caf69e2c-2198-47a4-8268-c57958bd4ca9" providerId="AD" clId="Web-{EFEFFE90-F0AA-FC10-429D-2D657BB49553}" dt="2026-04-27T20:26:03.356" v="241"/>
          <ac:spMkLst>
            <pc:docMk/>
            <pc:sldMk cId="1946305992" sldId="259"/>
            <ac:spMk id="17" creationId="{43F8A58B-5155-44CE-A5FF-7647B47D0A7A}"/>
          </ac:spMkLst>
        </pc:spChg>
        <pc:spChg chg="add">
          <ac:chgData name="Rebecca Francis-Davies" userId="S::r.francis-davies@uwtsd.ac.uk::caf69e2c-2198-47a4-8268-c57958bd4ca9" providerId="AD" clId="Web-{EFEFFE90-F0AA-FC10-429D-2D657BB49553}" dt="2026-04-27T20:26:03.356" v="241"/>
          <ac:spMkLst>
            <pc:docMk/>
            <pc:sldMk cId="1946305992" sldId="259"/>
            <ac:spMk id="19" creationId="{443F2ACA-E6D6-4028-82DD-F03C262D5DE6}"/>
          </ac:spMkLst>
        </pc:spChg>
        <pc:graphicFrameChg chg="add">
          <ac:chgData name="Rebecca Francis-Davies" userId="S::r.francis-davies@uwtsd.ac.uk::caf69e2c-2198-47a4-8268-c57958bd4ca9" providerId="AD" clId="Web-{EFEFFE90-F0AA-FC10-429D-2D657BB49553}" dt="2026-04-27T20:26:03.356" v="241"/>
          <ac:graphicFrameMkLst>
            <pc:docMk/>
            <pc:sldMk cId="1946305992" sldId="259"/>
            <ac:graphicFrameMk id="5" creationId="{A1FE414C-0186-C0B4-5062-3C7C9F8C6F5C}"/>
          </ac:graphicFrameMkLst>
        </pc:graphicFrameChg>
      </pc:sldChg>
      <pc:sldChg chg="addSp delSp modSp new mod setBg">
        <pc:chgData name="Rebecca Francis-Davies" userId="S::r.francis-davies@uwtsd.ac.uk::caf69e2c-2198-47a4-8268-c57958bd4ca9" providerId="AD" clId="Web-{EFEFFE90-F0AA-FC10-429D-2D657BB49553}" dt="2026-04-27T20:26:11.715" v="242"/>
        <pc:sldMkLst>
          <pc:docMk/>
          <pc:sldMk cId="2935934180" sldId="260"/>
        </pc:sldMkLst>
        <pc:spChg chg="mod">
          <ac:chgData name="Rebecca Francis-Davies" userId="S::r.francis-davies@uwtsd.ac.uk::caf69e2c-2198-47a4-8268-c57958bd4ca9" providerId="AD" clId="Web-{EFEFFE90-F0AA-FC10-429D-2D657BB49553}" dt="2026-04-27T20:26:11.715" v="242"/>
          <ac:spMkLst>
            <pc:docMk/>
            <pc:sldMk cId="2935934180" sldId="260"/>
            <ac:spMk id="2" creationId="{D576DC24-212B-DDFB-AF42-E861E3A35A60}"/>
          </ac:spMkLst>
        </pc:spChg>
        <pc:spChg chg="del mod">
          <ac:chgData name="Rebecca Francis-Davies" userId="S::r.francis-davies@uwtsd.ac.uk::caf69e2c-2198-47a4-8268-c57958bd4ca9" providerId="AD" clId="Web-{EFEFFE90-F0AA-FC10-429D-2D657BB49553}" dt="2026-04-27T20:26:11.715" v="242"/>
          <ac:spMkLst>
            <pc:docMk/>
            <pc:sldMk cId="2935934180" sldId="260"/>
            <ac:spMk id="3" creationId="{9A3C68E3-A3AF-B063-1CF1-DB66FF91CDA7}"/>
          </ac:spMkLst>
        </pc:spChg>
        <pc:spChg chg="add">
          <ac:chgData name="Rebecca Francis-Davies" userId="S::r.francis-davies@uwtsd.ac.uk::caf69e2c-2198-47a4-8268-c57958bd4ca9" providerId="AD" clId="Web-{EFEFFE90-F0AA-FC10-429D-2D657BB49553}" dt="2026-04-27T20:26:11.715" v="242"/>
          <ac:spMkLst>
            <pc:docMk/>
            <pc:sldMk cId="2935934180" sldId="260"/>
            <ac:spMk id="9" creationId="{BACC6370-2D7E-4714-9D71-7542949D7D5D}"/>
          </ac:spMkLst>
        </pc:spChg>
        <pc:spChg chg="add">
          <ac:chgData name="Rebecca Francis-Davies" userId="S::r.francis-davies@uwtsd.ac.uk::caf69e2c-2198-47a4-8268-c57958bd4ca9" providerId="AD" clId="Web-{EFEFFE90-F0AA-FC10-429D-2D657BB49553}" dt="2026-04-27T20:26:11.715" v="242"/>
          <ac:spMkLst>
            <pc:docMk/>
            <pc:sldMk cId="2935934180" sldId="260"/>
            <ac:spMk id="11" creationId="{F68B3F68-107C-434F-AA38-110D5EA91B85}"/>
          </ac:spMkLst>
        </pc:spChg>
        <pc:spChg chg="add">
          <ac:chgData name="Rebecca Francis-Davies" userId="S::r.francis-davies@uwtsd.ac.uk::caf69e2c-2198-47a4-8268-c57958bd4ca9" providerId="AD" clId="Web-{EFEFFE90-F0AA-FC10-429D-2D657BB49553}" dt="2026-04-27T20:26:11.715" v="242"/>
          <ac:spMkLst>
            <pc:docMk/>
            <pc:sldMk cId="2935934180" sldId="260"/>
            <ac:spMk id="13" creationId="{AAD0DBB9-1A4B-4391-81D4-CB19F9AB918A}"/>
          </ac:spMkLst>
        </pc:spChg>
        <pc:spChg chg="add">
          <ac:chgData name="Rebecca Francis-Davies" userId="S::r.francis-davies@uwtsd.ac.uk::caf69e2c-2198-47a4-8268-c57958bd4ca9" providerId="AD" clId="Web-{EFEFFE90-F0AA-FC10-429D-2D657BB49553}" dt="2026-04-27T20:26:11.715" v="242"/>
          <ac:spMkLst>
            <pc:docMk/>
            <pc:sldMk cId="2935934180" sldId="260"/>
            <ac:spMk id="15" creationId="{063BBA22-50EA-4C4D-BE05-F1CE4E63AA56}"/>
          </ac:spMkLst>
        </pc:spChg>
        <pc:graphicFrameChg chg="add">
          <ac:chgData name="Rebecca Francis-Davies" userId="S::r.francis-davies@uwtsd.ac.uk::caf69e2c-2198-47a4-8268-c57958bd4ca9" providerId="AD" clId="Web-{EFEFFE90-F0AA-FC10-429D-2D657BB49553}" dt="2026-04-27T20:26:11.715" v="242"/>
          <ac:graphicFrameMkLst>
            <pc:docMk/>
            <pc:sldMk cId="2935934180" sldId="260"/>
            <ac:graphicFrameMk id="5" creationId="{AE337E8A-A6AA-CA62-9F7D-8337D43D52B9}"/>
          </ac:graphicFrameMkLst>
        </pc:graphicFrameChg>
      </pc:sldChg>
      <pc:sldChg chg="addSp delSp modSp new mod setBg">
        <pc:chgData name="Rebecca Francis-Davies" userId="S::r.francis-davies@uwtsd.ac.uk::caf69e2c-2198-47a4-8268-c57958bd4ca9" providerId="AD" clId="Web-{EFEFFE90-F0AA-FC10-429D-2D657BB49553}" dt="2026-04-27T20:26:17.450" v="243"/>
        <pc:sldMkLst>
          <pc:docMk/>
          <pc:sldMk cId="1468444824" sldId="261"/>
        </pc:sldMkLst>
        <pc:spChg chg="mod">
          <ac:chgData name="Rebecca Francis-Davies" userId="S::r.francis-davies@uwtsd.ac.uk::caf69e2c-2198-47a4-8268-c57958bd4ca9" providerId="AD" clId="Web-{EFEFFE90-F0AA-FC10-429D-2D657BB49553}" dt="2026-04-27T20:26:17.450" v="243"/>
          <ac:spMkLst>
            <pc:docMk/>
            <pc:sldMk cId="1468444824" sldId="261"/>
            <ac:spMk id="2" creationId="{36E4023C-F30D-C809-B08F-A65D52D6C918}"/>
          </ac:spMkLst>
        </pc:spChg>
        <pc:spChg chg="del mod">
          <ac:chgData name="Rebecca Francis-Davies" userId="S::r.francis-davies@uwtsd.ac.uk::caf69e2c-2198-47a4-8268-c57958bd4ca9" providerId="AD" clId="Web-{EFEFFE90-F0AA-FC10-429D-2D657BB49553}" dt="2026-04-27T20:26:17.450" v="243"/>
          <ac:spMkLst>
            <pc:docMk/>
            <pc:sldMk cId="1468444824" sldId="261"/>
            <ac:spMk id="3" creationId="{F232A0E5-04FC-2E0A-0933-2549C6EEA290}"/>
          </ac:spMkLst>
        </pc:spChg>
        <pc:spChg chg="add">
          <ac:chgData name="Rebecca Francis-Davies" userId="S::r.francis-davies@uwtsd.ac.uk::caf69e2c-2198-47a4-8268-c57958bd4ca9" providerId="AD" clId="Web-{EFEFFE90-F0AA-FC10-429D-2D657BB49553}" dt="2026-04-27T20:26:17.450" v="243"/>
          <ac:spMkLst>
            <pc:docMk/>
            <pc:sldMk cId="1468444824" sldId="261"/>
            <ac:spMk id="9" creationId="{BACC6370-2D7E-4714-9D71-7542949D7D5D}"/>
          </ac:spMkLst>
        </pc:spChg>
        <pc:spChg chg="add">
          <ac:chgData name="Rebecca Francis-Davies" userId="S::r.francis-davies@uwtsd.ac.uk::caf69e2c-2198-47a4-8268-c57958bd4ca9" providerId="AD" clId="Web-{EFEFFE90-F0AA-FC10-429D-2D657BB49553}" dt="2026-04-27T20:26:17.450" v="243"/>
          <ac:spMkLst>
            <pc:docMk/>
            <pc:sldMk cId="1468444824" sldId="261"/>
            <ac:spMk id="11" creationId="{F68B3F68-107C-434F-AA38-110D5EA91B85}"/>
          </ac:spMkLst>
        </pc:spChg>
        <pc:spChg chg="add">
          <ac:chgData name="Rebecca Francis-Davies" userId="S::r.francis-davies@uwtsd.ac.uk::caf69e2c-2198-47a4-8268-c57958bd4ca9" providerId="AD" clId="Web-{EFEFFE90-F0AA-FC10-429D-2D657BB49553}" dt="2026-04-27T20:26:17.450" v="243"/>
          <ac:spMkLst>
            <pc:docMk/>
            <pc:sldMk cId="1468444824" sldId="261"/>
            <ac:spMk id="13" creationId="{AAD0DBB9-1A4B-4391-81D4-CB19F9AB918A}"/>
          </ac:spMkLst>
        </pc:spChg>
        <pc:spChg chg="add">
          <ac:chgData name="Rebecca Francis-Davies" userId="S::r.francis-davies@uwtsd.ac.uk::caf69e2c-2198-47a4-8268-c57958bd4ca9" providerId="AD" clId="Web-{EFEFFE90-F0AA-FC10-429D-2D657BB49553}" dt="2026-04-27T20:26:17.450" v="243"/>
          <ac:spMkLst>
            <pc:docMk/>
            <pc:sldMk cId="1468444824" sldId="261"/>
            <ac:spMk id="15" creationId="{063BBA22-50EA-4C4D-BE05-F1CE4E63AA56}"/>
          </ac:spMkLst>
        </pc:spChg>
        <pc:graphicFrameChg chg="add">
          <ac:chgData name="Rebecca Francis-Davies" userId="S::r.francis-davies@uwtsd.ac.uk::caf69e2c-2198-47a4-8268-c57958bd4ca9" providerId="AD" clId="Web-{EFEFFE90-F0AA-FC10-429D-2D657BB49553}" dt="2026-04-27T20:26:17.450" v="243"/>
          <ac:graphicFrameMkLst>
            <pc:docMk/>
            <pc:sldMk cId="1468444824" sldId="261"/>
            <ac:graphicFrameMk id="5" creationId="{4885B081-0D0A-679C-521B-0B95B72FDCF0}"/>
          </ac:graphicFrameMkLst>
        </pc:graphicFrameChg>
      </pc:sldChg>
      <pc:sldChg chg="addSp delSp modSp new mod setBg">
        <pc:chgData name="Rebecca Francis-Davies" userId="S::r.francis-davies@uwtsd.ac.uk::caf69e2c-2198-47a4-8268-c57958bd4ca9" providerId="AD" clId="Web-{EFEFFE90-F0AA-FC10-429D-2D657BB49553}" dt="2026-04-27T20:26:23.387" v="244"/>
        <pc:sldMkLst>
          <pc:docMk/>
          <pc:sldMk cId="3824350314" sldId="262"/>
        </pc:sldMkLst>
        <pc:spChg chg="mod">
          <ac:chgData name="Rebecca Francis-Davies" userId="S::r.francis-davies@uwtsd.ac.uk::caf69e2c-2198-47a4-8268-c57958bd4ca9" providerId="AD" clId="Web-{EFEFFE90-F0AA-FC10-429D-2D657BB49553}" dt="2026-04-27T20:26:23.387" v="244"/>
          <ac:spMkLst>
            <pc:docMk/>
            <pc:sldMk cId="3824350314" sldId="262"/>
            <ac:spMk id="2" creationId="{7BD2BA03-B8CA-8078-2B5E-BC59B8AAB762}"/>
          </ac:spMkLst>
        </pc:spChg>
        <pc:spChg chg="del mod">
          <ac:chgData name="Rebecca Francis-Davies" userId="S::r.francis-davies@uwtsd.ac.uk::caf69e2c-2198-47a4-8268-c57958bd4ca9" providerId="AD" clId="Web-{EFEFFE90-F0AA-FC10-429D-2D657BB49553}" dt="2026-04-27T20:26:23.387" v="244"/>
          <ac:spMkLst>
            <pc:docMk/>
            <pc:sldMk cId="3824350314" sldId="262"/>
            <ac:spMk id="3" creationId="{0935CE0E-FC6E-E9AE-D560-48195A467EBE}"/>
          </ac:spMkLst>
        </pc:spChg>
        <pc:spChg chg="add">
          <ac:chgData name="Rebecca Francis-Davies" userId="S::r.francis-davies@uwtsd.ac.uk::caf69e2c-2198-47a4-8268-c57958bd4ca9" providerId="AD" clId="Web-{EFEFFE90-F0AA-FC10-429D-2D657BB49553}" dt="2026-04-27T20:26:23.387" v="244"/>
          <ac:spMkLst>
            <pc:docMk/>
            <pc:sldMk cId="3824350314" sldId="262"/>
            <ac:spMk id="9" creationId="{BACC6370-2D7E-4714-9D71-7542949D7D5D}"/>
          </ac:spMkLst>
        </pc:spChg>
        <pc:spChg chg="add">
          <ac:chgData name="Rebecca Francis-Davies" userId="S::r.francis-davies@uwtsd.ac.uk::caf69e2c-2198-47a4-8268-c57958bd4ca9" providerId="AD" clId="Web-{EFEFFE90-F0AA-FC10-429D-2D657BB49553}" dt="2026-04-27T20:26:23.387" v="244"/>
          <ac:spMkLst>
            <pc:docMk/>
            <pc:sldMk cId="3824350314" sldId="262"/>
            <ac:spMk id="11" creationId="{F68B3F68-107C-434F-AA38-110D5EA91B85}"/>
          </ac:spMkLst>
        </pc:spChg>
        <pc:spChg chg="add">
          <ac:chgData name="Rebecca Francis-Davies" userId="S::r.francis-davies@uwtsd.ac.uk::caf69e2c-2198-47a4-8268-c57958bd4ca9" providerId="AD" clId="Web-{EFEFFE90-F0AA-FC10-429D-2D657BB49553}" dt="2026-04-27T20:26:23.387" v="244"/>
          <ac:spMkLst>
            <pc:docMk/>
            <pc:sldMk cId="3824350314" sldId="262"/>
            <ac:spMk id="13" creationId="{AAD0DBB9-1A4B-4391-81D4-CB19F9AB918A}"/>
          </ac:spMkLst>
        </pc:spChg>
        <pc:spChg chg="add">
          <ac:chgData name="Rebecca Francis-Davies" userId="S::r.francis-davies@uwtsd.ac.uk::caf69e2c-2198-47a4-8268-c57958bd4ca9" providerId="AD" clId="Web-{EFEFFE90-F0AA-FC10-429D-2D657BB49553}" dt="2026-04-27T20:26:23.387" v="244"/>
          <ac:spMkLst>
            <pc:docMk/>
            <pc:sldMk cId="3824350314" sldId="262"/>
            <ac:spMk id="15" creationId="{063BBA22-50EA-4C4D-BE05-F1CE4E63AA56}"/>
          </ac:spMkLst>
        </pc:spChg>
        <pc:graphicFrameChg chg="add">
          <ac:chgData name="Rebecca Francis-Davies" userId="S::r.francis-davies@uwtsd.ac.uk::caf69e2c-2198-47a4-8268-c57958bd4ca9" providerId="AD" clId="Web-{EFEFFE90-F0AA-FC10-429D-2D657BB49553}" dt="2026-04-27T20:26:23.387" v="244"/>
          <ac:graphicFrameMkLst>
            <pc:docMk/>
            <pc:sldMk cId="3824350314" sldId="262"/>
            <ac:graphicFrameMk id="5" creationId="{F0C6F0C3-9D04-4E48-0331-B073EA55CCC4}"/>
          </ac:graphicFrameMkLst>
        </pc:graphicFrameChg>
      </pc:sldChg>
      <pc:sldChg chg="addSp modSp new mod setBg modNotes">
        <pc:chgData name="Rebecca Francis-Davies" userId="S::r.francis-davies@uwtsd.ac.uk::caf69e2c-2198-47a4-8268-c57958bd4ca9" providerId="AD" clId="Web-{EFEFFE90-F0AA-FC10-429D-2D657BB49553}" dt="2026-04-27T20:30:23.392" v="399"/>
        <pc:sldMkLst>
          <pc:docMk/>
          <pc:sldMk cId="1861527349" sldId="263"/>
        </pc:sldMkLst>
        <pc:spChg chg="mod">
          <ac:chgData name="Rebecca Francis-Davies" userId="S::r.francis-davies@uwtsd.ac.uk::caf69e2c-2198-47a4-8268-c57958bd4ca9" providerId="AD" clId="Web-{EFEFFE90-F0AA-FC10-429D-2D657BB49553}" dt="2026-04-27T20:30:23.392" v="399"/>
          <ac:spMkLst>
            <pc:docMk/>
            <pc:sldMk cId="1861527349" sldId="263"/>
            <ac:spMk id="2" creationId="{75CE822F-3858-8689-7539-18A885A13608}"/>
          </ac:spMkLst>
        </pc:spChg>
        <pc:spChg chg="mod">
          <ac:chgData name="Rebecca Francis-Davies" userId="S::r.francis-davies@uwtsd.ac.uk::caf69e2c-2198-47a4-8268-c57958bd4ca9" providerId="AD" clId="Web-{EFEFFE90-F0AA-FC10-429D-2D657BB49553}" dt="2026-04-27T20:30:23.392" v="399"/>
          <ac:spMkLst>
            <pc:docMk/>
            <pc:sldMk cId="1861527349" sldId="263"/>
            <ac:spMk id="3" creationId="{3578B40C-E07F-F772-A9B3-B5C6F7202273}"/>
          </ac:spMkLst>
        </pc:spChg>
        <pc:spChg chg="add">
          <ac:chgData name="Rebecca Francis-Davies" userId="S::r.francis-davies@uwtsd.ac.uk::caf69e2c-2198-47a4-8268-c57958bd4ca9" providerId="AD" clId="Web-{EFEFFE90-F0AA-FC10-429D-2D657BB49553}" dt="2026-04-27T20:30:23.392" v="399"/>
          <ac:spMkLst>
            <pc:docMk/>
            <pc:sldMk cId="1861527349" sldId="263"/>
            <ac:spMk id="9" creationId="{C0763A76-9F1C-4FC5-82B7-DD475DA461B2}"/>
          </ac:spMkLst>
        </pc:spChg>
        <pc:spChg chg="add">
          <ac:chgData name="Rebecca Francis-Davies" userId="S::r.francis-davies@uwtsd.ac.uk::caf69e2c-2198-47a4-8268-c57958bd4ca9" providerId="AD" clId="Web-{EFEFFE90-F0AA-FC10-429D-2D657BB49553}" dt="2026-04-27T20:30:23.392" v="399"/>
          <ac:spMkLst>
            <pc:docMk/>
            <pc:sldMk cId="1861527349" sldId="263"/>
            <ac:spMk id="11" creationId="{E81BF4F6-F2CF-4984-9D14-D6966D92F99F}"/>
          </ac:spMkLst>
        </pc:spChg>
        <pc:picChg chg="add">
          <ac:chgData name="Rebecca Francis-Davies" userId="S::r.francis-davies@uwtsd.ac.uk::caf69e2c-2198-47a4-8268-c57958bd4ca9" providerId="AD" clId="Web-{EFEFFE90-F0AA-FC10-429D-2D657BB49553}" dt="2026-04-27T20:30:23.392" v="399"/>
          <ac:picMkLst>
            <pc:docMk/>
            <pc:sldMk cId="1861527349" sldId="263"/>
            <ac:picMk id="5" creationId="{6A9D4D5C-92E5-C1AD-00CB-CAFE53D10B24}"/>
          </ac:picMkLst>
        </pc:picChg>
      </pc:sldChg>
      <pc:sldChg chg="addSp modSp new mod setBg modNotes">
        <pc:chgData name="Rebecca Francis-Davies" userId="S::r.francis-davies@uwtsd.ac.uk::caf69e2c-2198-47a4-8268-c57958bd4ca9" providerId="AD" clId="Web-{EFEFFE90-F0AA-FC10-429D-2D657BB49553}" dt="2026-04-27T20:40:17.774" v="696"/>
        <pc:sldMkLst>
          <pc:docMk/>
          <pc:sldMk cId="1674822409" sldId="264"/>
        </pc:sldMkLst>
        <pc:spChg chg="mod">
          <ac:chgData name="Rebecca Francis-Davies" userId="S::r.francis-davies@uwtsd.ac.uk::caf69e2c-2198-47a4-8268-c57958bd4ca9" providerId="AD" clId="Web-{EFEFFE90-F0AA-FC10-429D-2D657BB49553}" dt="2026-04-27T20:40:17.774" v="696"/>
          <ac:spMkLst>
            <pc:docMk/>
            <pc:sldMk cId="1674822409" sldId="264"/>
            <ac:spMk id="2" creationId="{8FFD7E5D-195E-6189-4823-B209D632D15B}"/>
          </ac:spMkLst>
        </pc:spChg>
        <pc:spChg chg="mod">
          <ac:chgData name="Rebecca Francis-Davies" userId="S::r.francis-davies@uwtsd.ac.uk::caf69e2c-2198-47a4-8268-c57958bd4ca9" providerId="AD" clId="Web-{EFEFFE90-F0AA-FC10-429D-2D657BB49553}" dt="2026-04-27T20:40:17.774" v="696"/>
          <ac:spMkLst>
            <pc:docMk/>
            <pc:sldMk cId="1674822409" sldId="264"/>
            <ac:spMk id="3" creationId="{5042F634-B9C9-945B-136F-B9D94C80EBE7}"/>
          </ac:spMkLst>
        </pc:spChg>
        <pc:spChg chg="add">
          <ac:chgData name="Rebecca Francis-Davies" userId="S::r.francis-davies@uwtsd.ac.uk::caf69e2c-2198-47a4-8268-c57958bd4ca9" providerId="AD" clId="Web-{EFEFFE90-F0AA-FC10-429D-2D657BB49553}" dt="2026-04-27T20:40:17.774" v="696"/>
          <ac:spMkLst>
            <pc:docMk/>
            <pc:sldMk cId="1674822409" sldId="264"/>
            <ac:spMk id="8" creationId="{907EF6B7-1338-4443-8C46-6A318D952DFD}"/>
          </ac:spMkLst>
        </pc:spChg>
        <pc:spChg chg="add">
          <ac:chgData name="Rebecca Francis-Davies" userId="S::r.francis-davies@uwtsd.ac.uk::caf69e2c-2198-47a4-8268-c57958bd4ca9" providerId="AD" clId="Web-{EFEFFE90-F0AA-FC10-429D-2D657BB49553}" dt="2026-04-27T20:40:17.774" v="696"/>
          <ac:spMkLst>
            <pc:docMk/>
            <pc:sldMk cId="1674822409" sldId="264"/>
            <ac:spMk id="10" creationId="{DAAE4CDD-124C-4DCF-9584-B6033B545DD5}"/>
          </ac:spMkLst>
        </pc:spChg>
        <pc:spChg chg="add">
          <ac:chgData name="Rebecca Francis-Davies" userId="S::r.francis-davies@uwtsd.ac.uk::caf69e2c-2198-47a4-8268-c57958bd4ca9" providerId="AD" clId="Web-{EFEFFE90-F0AA-FC10-429D-2D657BB49553}" dt="2026-04-27T20:40:17.774" v="696"/>
          <ac:spMkLst>
            <pc:docMk/>
            <pc:sldMk cId="1674822409" sldId="264"/>
            <ac:spMk id="12" creationId="{081E4A58-353D-44AE-B2FC-2A74E2E400F7}"/>
          </ac:spMkLst>
        </pc:spChg>
      </pc:sldChg>
      <pc:sldChg chg="addSp delSp modSp new mod setBg">
        <pc:chgData name="Rebecca Francis-Davies" userId="S::r.francis-davies@uwtsd.ac.uk::caf69e2c-2198-47a4-8268-c57958bd4ca9" providerId="AD" clId="Web-{EFEFFE90-F0AA-FC10-429D-2D657BB49553}" dt="2026-04-27T20:42:15.465" v="715"/>
        <pc:sldMkLst>
          <pc:docMk/>
          <pc:sldMk cId="1677782905" sldId="265"/>
        </pc:sldMkLst>
        <pc:spChg chg="mod">
          <ac:chgData name="Rebecca Francis-Davies" userId="S::r.francis-davies@uwtsd.ac.uk::caf69e2c-2198-47a4-8268-c57958bd4ca9" providerId="AD" clId="Web-{EFEFFE90-F0AA-FC10-429D-2D657BB49553}" dt="2026-04-27T20:42:15.465" v="715"/>
          <ac:spMkLst>
            <pc:docMk/>
            <pc:sldMk cId="1677782905" sldId="265"/>
            <ac:spMk id="2" creationId="{1AF5EB60-7435-29FF-A29B-135642B1D294}"/>
          </ac:spMkLst>
        </pc:spChg>
        <pc:spChg chg="del">
          <ac:chgData name="Rebecca Francis-Davies" userId="S::r.francis-davies@uwtsd.ac.uk::caf69e2c-2198-47a4-8268-c57958bd4ca9" providerId="AD" clId="Web-{EFEFFE90-F0AA-FC10-429D-2D657BB49553}" dt="2026-04-27T20:42:15.465" v="715"/>
          <ac:spMkLst>
            <pc:docMk/>
            <pc:sldMk cId="1677782905" sldId="265"/>
            <ac:spMk id="3" creationId="{CDE12085-982A-885C-5703-B4EC5C609063}"/>
          </ac:spMkLst>
        </pc:spChg>
        <pc:spChg chg="add">
          <ac:chgData name="Rebecca Francis-Davies" userId="S::r.francis-davies@uwtsd.ac.uk::caf69e2c-2198-47a4-8268-c57958bd4ca9" providerId="AD" clId="Web-{EFEFFE90-F0AA-FC10-429D-2D657BB49553}" dt="2026-04-27T20:42:15.465" v="715"/>
          <ac:spMkLst>
            <pc:docMk/>
            <pc:sldMk cId="1677782905" sldId="265"/>
            <ac:spMk id="9" creationId="{0671A8AE-40A1-4631-A6B8-581AFF065482}"/>
          </ac:spMkLst>
        </pc:spChg>
        <pc:spChg chg="add">
          <ac:chgData name="Rebecca Francis-Davies" userId="S::r.francis-davies@uwtsd.ac.uk::caf69e2c-2198-47a4-8268-c57958bd4ca9" providerId="AD" clId="Web-{EFEFFE90-F0AA-FC10-429D-2D657BB49553}" dt="2026-04-27T20:42:15.465" v="715"/>
          <ac:spMkLst>
            <pc:docMk/>
            <pc:sldMk cId="1677782905" sldId="265"/>
            <ac:spMk id="11" creationId="{AB58EF07-17C2-48CF-ABB0-EEF1F17CB8F0}"/>
          </ac:spMkLst>
        </pc:spChg>
        <pc:spChg chg="add">
          <ac:chgData name="Rebecca Francis-Davies" userId="S::r.francis-davies@uwtsd.ac.uk::caf69e2c-2198-47a4-8268-c57958bd4ca9" providerId="AD" clId="Web-{EFEFFE90-F0AA-FC10-429D-2D657BB49553}" dt="2026-04-27T20:42:15.465" v="715"/>
          <ac:spMkLst>
            <pc:docMk/>
            <pc:sldMk cId="1677782905" sldId="265"/>
            <ac:spMk id="13" creationId="{AF2F604E-43BE-4DC3-B983-E071523364F8}"/>
          </ac:spMkLst>
        </pc:spChg>
        <pc:spChg chg="add">
          <ac:chgData name="Rebecca Francis-Davies" userId="S::r.francis-davies@uwtsd.ac.uk::caf69e2c-2198-47a4-8268-c57958bd4ca9" providerId="AD" clId="Web-{EFEFFE90-F0AA-FC10-429D-2D657BB49553}" dt="2026-04-27T20:42:15.465" v="715"/>
          <ac:spMkLst>
            <pc:docMk/>
            <pc:sldMk cId="1677782905" sldId="265"/>
            <ac:spMk id="15" creationId="{08C9B587-E65E-4B52-B37C-ABEBB6E87928}"/>
          </ac:spMkLst>
        </pc:spChg>
        <pc:picChg chg="add">
          <ac:chgData name="Rebecca Francis-Davies" userId="S::r.francis-davies@uwtsd.ac.uk::caf69e2c-2198-47a4-8268-c57958bd4ca9" providerId="AD" clId="Web-{EFEFFE90-F0AA-FC10-429D-2D657BB49553}" dt="2026-04-27T20:42:15.465" v="715"/>
          <ac:picMkLst>
            <pc:docMk/>
            <pc:sldMk cId="1677782905" sldId="265"/>
            <ac:picMk id="5" creationId="{7F114F89-4D0F-C4F8-BCCE-A912AB570D39}"/>
          </ac:picMkLst>
        </pc:picChg>
      </pc:sldChg>
      <pc:sldChg chg="addSp delSp modSp new mod setBg modNotes">
        <pc:chgData name="Rebecca Francis-Davies" userId="S::r.francis-davies@uwtsd.ac.uk::caf69e2c-2198-47a4-8268-c57958bd4ca9" providerId="AD" clId="Web-{EFEFFE90-F0AA-FC10-429D-2D657BB49553}" dt="2026-04-27T21:04:41.988" v="1239"/>
        <pc:sldMkLst>
          <pc:docMk/>
          <pc:sldMk cId="1311978573" sldId="266"/>
        </pc:sldMkLst>
        <pc:spChg chg="mod">
          <ac:chgData name="Rebecca Francis-Davies" userId="S::r.francis-davies@uwtsd.ac.uk::caf69e2c-2198-47a4-8268-c57958bd4ca9" providerId="AD" clId="Web-{EFEFFE90-F0AA-FC10-429D-2D657BB49553}" dt="2026-04-27T21:04:41.988" v="1239"/>
          <ac:spMkLst>
            <pc:docMk/>
            <pc:sldMk cId="1311978573" sldId="266"/>
            <ac:spMk id="2" creationId="{435A3E7E-5B08-93BF-0BC6-FBEC862FEE79}"/>
          </ac:spMkLst>
        </pc:spChg>
        <pc:spChg chg="del mod">
          <ac:chgData name="Rebecca Francis-Davies" userId="S::r.francis-davies@uwtsd.ac.uk::caf69e2c-2198-47a4-8268-c57958bd4ca9" providerId="AD" clId="Web-{EFEFFE90-F0AA-FC10-429D-2D657BB49553}" dt="2026-04-27T21:04:41.988" v="1239"/>
          <ac:spMkLst>
            <pc:docMk/>
            <pc:sldMk cId="1311978573" sldId="266"/>
            <ac:spMk id="3" creationId="{29C1BC77-04BE-E8B9-633E-2768C9E052CE}"/>
          </ac:spMkLst>
        </pc:spChg>
        <pc:spChg chg="add">
          <ac:chgData name="Rebecca Francis-Davies" userId="S::r.francis-davies@uwtsd.ac.uk::caf69e2c-2198-47a4-8268-c57958bd4ca9" providerId="AD" clId="Web-{EFEFFE90-F0AA-FC10-429D-2D657BB49553}" dt="2026-04-27T21:04:41.988" v="1239"/>
          <ac:spMkLst>
            <pc:docMk/>
            <pc:sldMk cId="1311978573" sldId="266"/>
            <ac:spMk id="9" creationId="{BACC6370-2D7E-4714-9D71-7542949D7D5D}"/>
          </ac:spMkLst>
        </pc:spChg>
        <pc:spChg chg="add">
          <ac:chgData name="Rebecca Francis-Davies" userId="S::r.francis-davies@uwtsd.ac.uk::caf69e2c-2198-47a4-8268-c57958bd4ca9" providerId="AD" clId="Web-{EFEFFE90-F0AA-FC10-429D-2D657BB49553}" dt="2026-04-27T21:04:41.988" v="1239"/>
          <ac:spMkLst>
            <pc:docMk/>
            <pc:sldMk cId="1311978573" sldId="266"/>
            <ac:spMk id="11" creationId="{256B2C21-A230-48C0-8DF1-C46611373C44}"/>
          </ac:spMkLst>
        </pc:spChg>
        <pc:spChg chg="add">
          <ac:chgData name="Rebecca Francis-Davies" userId="S::r.francis-davies@uwtsd.ac.uk::caf69e2c-2198-47a4-8268-c57958bd4ca9" providerId="AD" clId="Web-{EFEFFE90-F0AA-FC10-429D-2D657BB49553}" dt="2026-04-27T21:04:41.988" v="1239"/>
          <ac:spMkLst>
            <pc:docMk/>
            <pc:sldMk cId="1311978573" sldId="266"/>
            <ac:spMk id="13" creationId="{3847E18C-932D-4C95-AABA-FEC7C9499AD7}"/>
          </ac:spMkLst>
        </pc:spChg>
        <pc:spChg chg="add">
          <ac:chgData name="Rebecca Francis-Davies" userId="S::r.francis-davies@uwtsd.ac.uk::caf69e2c-2198-47a4-8268-c57958bd4ca9" providerId="AD" clId="Web-{EFEFFE90-F0AA-FC10-429D-2D657BB49553}" dt="2026-04-27T21:04:41.988" v="1239"/>
          <ac:spMkLst>
            <pc:docMk/>
            <pc:sldMk cId="1311978573" sldId="266"/>
            <ac:spMk id="15" creationId="{3150CB11-0C61-439E-910F-5787759E72A0}"/>
          </ac:spMkLst>
        </pc:spChg>
        <pc:spChg chg="add">
          <ac:chgData name="Rebecca Francis-Davies" userId="S::r.francis-davies@uwtsd.ac.uk::caf69e2c-2198-47a4-8268-c57958bd4ca9" providerId="AD" clId="Web-{EFEFFE90-F0AA-FC10-429D-2D657BB49553}" dt="2026-04-27T21:04:41.988" v="1239"/>
          <ac:spMkLst>
            <pc:docMk/>
            <pc:sldMk cId="1311978573" sldId="266"/>
            <ac:spMk id="17" creationId="{43F8A58B-5155-44CE-A5FF-7647B47D0A7A}"/>
          </ac:spMkLst>
        </pc:spChg>
        <pc:spChg chg="add">
          <ac:chgData name="Rebecca Francis-Davies" userId="S::r.francis-davies@uwtsd.ac.uk::caf69e2c-2198-47a4-8268-c57958bd4ca9" providerId="AD" clId="Web-{EFEFFE90-F0AA-FC10-429D-2D657BB49553}" dt="2026-04-27T21:04:41.988" v="1239"/>
          <ac:spMkLst>
            <pc:docMk/>
            <pc:sldMk cId="1311978573" sldId="266"/>
            <ac:spMk id="19" creationId="{443F2ACA-E6D6-4028-82DD-F03C262D5DE6}"/>
          </ac:spMkLst>
        </pc:spChg>
        <pc:graphicFrameChg chg="add">
          <ac:chgData name="Rebecca Francis-Davies" userId="S::r.francis-davies@uwtsd.ac.uk::caf69e2c-2198-47a4-8268-c57958bd4ca9" providerId="AD" clId="Web-{EFEFFE90-F0AA-FC10-429D-2D657BB49553}" dt="2026-04-27T21:04:41.988" v="1239"/>
          <ac:graphicFrameMkLst>
            <pc:docMk/>
            <pc:sldMk cId="1311978573" sldId="266"/>
            <ac:graphicFrameMk id="5" creationId="{A518B77D-09B5-DA1D-B375-FFC220B020C8}"/>
          </ac:graphicFrameMkLst>
        </pc:graphicFrameChg>
      </pc:sldChg>
      <pc:sldChg chg="addSp delSp modSp new mod setBg modNotes">
        <pc:chgData name="Rebecca Francis-Davies" userId="S::r.francis-davies@uwtsd.ac.uk::caf69e2c-2198-47a4-8268-c57958bd4ca9" providerId="AD" clId="Web-{EFEFFE90-F0AA-FC10-429D-2D657BB49553}" dt="2026-04-27T21:04:49.363" v="1240"/>
        <pc:sldMkLst>
          <pc:docMk/>
          <pc:sldMk cId="1005797394" sldId="267"/>
        </pc:sldMkLst>
        <pc:spChg chg="mod">
          <ac:chgData name="Rebecca Francis-Davies" userId="S::r.francis-davies@uwtsd.ac.uk::caf69e2c-2198-47a4-8268-c57958bd4ca9" providerId="AD" clId="Web-{EFEFFE90-F0AA-FC10-429D-2D657BB49553}" dt="2026-04-27T21:04:49.363" v="1240"/>
          <ac:spMkLst>
            <pc:docMk/>
            <pc:sldMk cId="1005797394" sldId="267"/>
            <ac:spMk id="2" creationId="{1683CD80-5693-0B39-51F2-BBD62F24A703}"/>
          </ac:spMkLst>
        </pc:spChg>
        <pc:spChg chg="del mod">
          <ac:chgData name="Rebecca Francis-Davies" userId="S::r.francis-davies@uwtsd.ac.uk::caf69e2c-2198-47a4-8268-c57958bd4ca9" providerId="AD" clId="Web-{EFEFFE90-F0AA-FC10-429D-2D657BB49553}" dt="2026-04-27T21:04:49.363" v="1240"/>
          <ac:spMkLst>
            <pc:docMk/>
            <pc:sldMk cId="1005797394" sldId="267"/>
            <ac:spMk id="3" creationId="{F3C1430D-D2F3-ECE4-E7A0-E1E307974208}"/>
          </ac:spMkLst>
        </pc:spChg>
        <pc:spChg chg="add">
          <ac:chgData name="Rebecca Francis-Davies" userId="S::r.francis-davies@uwtsd.ac.uk::caf69e2c-2198-47a4-8268-c57958bd4ca9" providerId="AD" clId="Web-{EFEFFE90-F0AA-FC10-429D-2D657BB49553}" dt="2026-04-27T21:04:49.363" v="1240"/>
          <ac:spMkLst>
            <pc:docMk/>
            <pc:sldMk cId="1005797394" sldId="267"/>
            <ac:spMk id="9" creationId="{BACC6370-2D7E-4714-9D71-7542949D7D5D}"/>
          </ac:spMkLst>
        </pc:spChg>
        <pc:spChg chg="add">
          <ac:chgData name="Rebecca Francis-Davies" userId="S::r.francis-davies@uwtsd.ac.uk::caf69e2c-2198-47a4-8268-c57958bd4ca9" providerId="AD" clId="Web-{EFEFFE90-F0AA-FC10-429D-2D657BB49553}" dt="2026-04-27T21:04:49.363" v="1240"/>
          <ac:spMkLst>
            <pc:docMk/>
            <pc:sldMk cId="1005797394" sldId="267"/>
            <ac:spMk id="11" creationId="{256B2C21-A230-48C0-8DF1-C46611373C44}"/>
          </ac:spMkLst>
        </pc:spChg>
        <pc:spChg chg="add">
          <ac:chgData name="Rebecca Francis-Davies" userId="S::r.francis-davies@uwtsd.ac.uk::caf69e2c-2198-47a4-8268-c57958bd4ca9" providerId="AD" clId="Web-{EFEFFE90-F0AA-FC10-429D-2D657BB49553}" dt="2026-04-27T21:04:49.363" v="1240"/>
          <ac:spMkLst>
            <pc:docMk/>
            <pc:sldMk cId="1005797394" sldId="267"/>
            <ac:spMk id="13" creationId="{3847E18C-932D-4C95-AABA-FEC7C9499AD7}"/>
          </ac:spMkLst>
        </pc:spChg>
        <pc:spChg chg="add">
          <ac:chgData name="Rebecca Francis-Davies" userId="S::r.francis-davies@uwtsd.ac.uk::caf69e2c-2198-47a4-8268-c57958bd4ca9" providerId="AD" clId="Web-{EFEFFE90-F0AA-FC10-429D-2D657BB49553}" dt="2026-04-27T21:04:49.363" v="1240"/>
          <ac:spMkLst>
            <pc:docMk/>
            <pc:sldMk cId="1005797394" sldId="267"/>
            <ac:spMk id="15" creationId="{3150CB11-0C61-439E-910F-5787759E72A0}"/>
          </ac:spMkLst>
        </pc:spChg>
        <pc:spChg chg="add">
          <ac:chgData name="Rebecca Francis-Davies" userId="S::r.francis-davies@uwtsd.ac.uk::caf69e2c-2198-47a4-8268-c57958bd4ca9" providerId="AD" clId="Web-{EFEFFE90-F0AA-FC10-429D-2D657BB49553}" dt="2026-04-27T21:04:49.363" v="1240"/>
          <ac:spMkLst>
            <pc:docMk/>
            <pc:sldMk cId="1005797394" sldId="267"/>
            <ac:spMk id="17" creationId="{43F8A58B-5155-44CE-A5FF-7647B47D0A7A}"/>
          </ac:spMkLst>
        </pc:spChg>
        <pc:spChg chg="add">
          <ac:chgData name="Rebecca Francis-Davies" userId="S::r.francis-davies@uwtsd.ac.uk::caf69e2c-2198-47a4-8268-c57958bd4ca9" providerId="AD" clId="Web-{EFEFFE90-F0AA-FC10-429D-2D657BB49553}" dt="2026-04-27T21:04:49.363" v="1240"/>
          <ac:spMkLst>
            <pc:docMk/>
            <pc:sldMk cId="1005797394" sldId="267"/>
            <ac:spMk id="19" creationId="{443F2ACA-E6D6-4028-82DD-F03C262D5DE6}"/>
          </ac:spMkLst>
        </pc:spChg>
        <pc:graphicFrameChg chg="add">
          <ac:chgData name="Rebecca Francis-Davies" userId="S::r.francis-davies@uwtsd.ac.uk::caf69e2c-2198-47a4-8268-c57958bd4ca9" providerId="AD" clId="Web-{EFEFFE90-F0AA-FC10-429D-2D657BB49553}" dt="2026-04-27T21:04:49.363" v="1240"/>
          <ac:graphicFrameMkLst>
            <pc:docMk/>
            <pc:sldMk cId="1005797394" sldId="267"/>
            <ac:graphicFrameMk id="5" creationId="{2AD02766-0B1D-ACD0-532C-E6CF49B4DB35}"/>
          </ac:graphicFrameMkLst>
        </pc:graphicFrameChg>
      </pc:sldChg>
      <pc:sldChg chg="addSp delSp modSp new mod setBg modNotes">
        <pc:chgData name="Rebecca Francis-Davies" userId="S::r.francis-davies@uwtsd.ac.uk::caf69e2c-2198-47a4-8268-c57958bd4ca9" providerId="AD" clId="Web-{EFEFFE90-F0AA-FC10-429D-2D657BB49553}" dt="2026-04-27T21:04:58.332" v="1241"/>
        <pc:sldMkLst>
          <pc:docMk/>
          <pc:sldMk cId="1553774250" sldId="268"/>
        </pc:sldMkLst>
        <pc:spChg chg="mod">
          <ac:chgData name="Rebecca Francis-Davies" userId="S::r.francis-davies@uwtsd.ac.uk::caf69e2c-2198-47a4-8268-c57958bd4ca9" providerId="AD" clId="Web-{EFEFFE90-F0AA-FC10-429D-2D657BB49553}" dt="2026-04-27T21:04:58.332" v="1241"/>
          <ac:spMkLst>
            <pc:docMk/>
            <pc:sldMk cId="1553774250" sldId="268"/>
            <ac:spMk id="2" creationId="{DD9E96AF-46D6-6BF3-18C4-5DD8B3B5BFE5}"/>
          </ac:spMkLst>
        </pc:spChg>
        <pc:spChg chg="del mod">
          <ac:chgData name="Rebecca Francis-Davies" userId="S::r.francis-davies@uwtsd.ac.uk::caf69e2c-2198-47a4-8268-c57958bd4ca9" providerId="AD" clId="Web-{EFEFFE90-F0AA-FC10-429D-2D657BB49553}" dt="2026-04-27T21:04:58.332" v="1241"/>
          <ac:spMkLst>
            <pc:docMk/>
            <pc:sldMk cId="1553774250" sldId="268"/>
            <ac:spMk id="3" creationId="{1158E47B-BEA4-D549-4D1D-8C210933D4AF}"/>
          </ac:spMkLst>
        </pc:spChg>
        <pc:spChg chg="add">
          <ac:chgData name="Rebecca Francis-Davies" userId="S::r.francis-davies@uwtsd.ac.uk::caf69e2c-2198-47a4-8268-c57958bd4ca9" providerId="AD" clId="Web-{EFEFFE90-F0AA-FC10-429D-2D657BB49553}" dt="2026-04-27T21:04:58.332" v="1241"/>
          <ac:spMkLst>
            <pc:docMk/>
            <pc:sldMk cId="1553774250" sldId="268"/>
            <ac:spMk id="9" creationId="{9DBC8166-481C-4473-95F5-9A5B9073B7F1}"/>
          </ac:spMkLst>
        </pc:spChg>
        <pc:spChg chg="add">
          <ac:chgData name="Rebecca Francis-Davies" userId="S::r.francis-davies@uwtsd.ac.uk::caf69e2c-2198-47a4-8268-c57958bd4ca9" providerId="AD" clId="Web-{EFEFFE90-F0AA-FC10-429D-2D657BB49553}" dt="2026-04-27T21:04:58.332" v="1241"/>
          <ac:spMkLst>
            <pc:docMk/>
            <pc:sldMk cId="1553774250" sldId="268"/>
            <ac:spMk id="11" creationId="{A5A5CE6E-90AF-4D43-A014-1F9EC83EB93D}"/>
          </ac:spMkLst>
        </pc:spChg>
        <pc:graphicFrameChg chg="add">
          <ac:chgData name="Rebecca Francis-Davies" userId="S::r.francis-davies@uwtsd.ac.uk::caf69e2c-2198-47a4-8268-c57958bd4ca9" providerId="AD" clId="Web-{EFEFFE90-F0AA-FC10-429D-2D657BB49553}" dt="2026-04-27T21:04:58.332" v="1241"/>
          <ac:graphicFrameMkLst>
            <pc:docMk/>
            <pc:sldMk cId="1553774250" sldId="268"/>
            <ac:graphicFrameMk id="5" creationId="{E3F35AA3-E63D-802C-05AA-CE84BA88CECE}"/>
          </ac:graphicFrameMkLst>
        </pc:graphicFrameChg>
      </pc:sldChg>
      <pc:sldChg chg="addSp delSp modSp new mod setBg modNotes">
        <pc:chgData name="Rebecca Francis-Davies" userId="S::r.francis-davies@uwtsd.ac.uk::caf69e2c-2198-47a4-8268-c57958bd4ca9" providerId="AD" clId="Web-{EFEFFE90-F0AA-FC10-429D-2D657BB49553}" dt="2026-04-27T21:05:07.082" v="1242"/>
        <pc:sldMkLst>
          <pc:docMk/>
          <pc:sldMk cId="3682633139" sldId="269"/>
        </pc:sldMkLst>
        <pc:spChg chg="mod">
          <ac:chgData name="Rebecca Francis-Davies" userId="S::r.francis-davies@uwtsd.ac.uk::caf69e2c-2198-47a4-8268-c57958bd4ca9" providerId="AD" clId="Web-{EFEFFE90-F0AA-FC10-429D-2D657BB49553}" dt="2026-04-27T21:05:07.082" v="1242"/>
          <ac:spMkLst>
            <pc:docMk/>
            <pc:sldMk cId="3682633139" sldId="269"/>
            <ac:spMk id="2" creationId="{C1432313-BB17-CAA4-B019-8C22947FE2C0}"/>
          </ac:spMkLst>
        </pc:spChg>
        <pc:spChg chg="del mod">
          <ac:chgData name="Rebecca Francis-Davies" userId="S::r.francis-davies@uwtsd.ac.uk::caf69e2c-2198-47a4-8268-c57958bd4ca9" providerId="AD" clId="Web-{EFEFFE90-F0AA-FC10-429D-2D657BB49553}" dt="2026-04-27T21:05:07.082" v="1242"/>
          <ac:spMkLst>
            <pc:docMk/>
            <pc:sldMk cId="3682633139" sldId="269"/>
            <ac:spMk id="3" creationId="{E6406C03-0610-DA6C-E0BC-307253F12590}"/>
          </ac:spMkLst>
        </pc:spChg>
        <pc:spChg chg="add">
          <ac:chgData name="Rebecca Francis-Davies" userId="S::r.francis-davies@uwtsd.ac.uk::caf69e2c-2198-47a4-8268-c57958bd4ca9" providerId="AD" clId="Web-{EFEFFE90-F0AA-FC10-429D-2D657BB49553}" dt="2026-04-27T21:05:07.082" v="1242"/>
          <ac:spMkLst>
            <pc:docMk/>
            <pc:sldMk cId="3682633139" sldId="269"/>
            <ac:spMk id="9" creationId="{9DBC8166-481C-4473-95F5-9A5B9073B7F1}"/>
          </ac:spMkLst>
        </pc:spChg>
        <pc:spChg chg="add">
          <ac:chgData name="Rebecca Francis-Davies" userId="S::r.francis-davies@uwtsd.ac.uk::caf69e2c-2198-47a4-8268-c57958bd4ca9" providerId="AD" clId="Web-{EFEFFE90-F0AA-FC10-429D-2D657BB49553}" dt="2026-04-27T21:05:07.082" v="1242"/>
          <ac:spMkLst>
            <pc:docMk/>
            <pc:sldMk cId="3682633139" sldId="269"/>
            <ac:spMk id="11" creationId="{A5A5CE6E-90AF-4D43-A014-1F9EC83EB93D}"/>
          </ac:spMkLst>
        </pc:spChg>
        <pc:graphicFrameChg chg="add">
          <ac:chgData name="Rebecca Francis-Davies" userId="S::r.francis-davies@uwtsd.ac.uk::caf69e2c-2198-47a4-8268-c57958bd4ca9" providerId="AD" clId="Web-{EFEFFE90-F0AA-FC10-429D-2D657BB49553}" dt="2026-04-27T21:05:07.082" v="1242"/>
          <ac:graphicFrameMkLst>
            <pc:docMk/>
            <pc:sldMk cId="3682633139" sldId="269"/>
            <ac:graphicFrameMk id="5" creationId="{75636E2A-562F-F504-3AC9-4BD46B894735}"/>
          </ac:graphicFrameMkLst>
        </pc:graphicFrameChg>
      </pc:sldChg>
      <pc:sldChg chg="addSp delSp modSp new mod setBg modNotes">
        <pc:chgData name="Rebecca Francis-Davies" userId="S::r.francis-davies@uwtsd.ac.uk::caf69e2c-2198-47a4-8268-c57958bd4ca9" providerId="AD" clId="Web-{EFEFFE90-F0AA-FC10-429D-2D657BB49553}" dt="2026-04-27T21:05:12.426" v="1243"/>
        <pc:sldMkLst>
          <pc:docMk/>
          <pc:sldMk cId="876844444" sldId="270"/>
        </pc:sldMkLst>
        <pc:spChg chg="mod">
          <ac:chgData name="Rebecca Francis-Davies" userId="S::r.francis-davies@uwtsd.ac.uk::caf69e2c-2198-47a4-8268-c57958bd4ca9" providerId="AD" clId="Web-{EFEFFE90-F0AA-FC10-429D-2D657BB49553}" dt="2026-04-27T21:05:12.426" v="1243"/>
          <ac:spMkLst>
            <pc:docMk/>
            <pc:sldMk cId="876844444" sldId="270"/>
            <ac:spMk id="2" creationId="{B0E98791-0F46-6E77-0FF1-3AB56C4101EA}"/>
          </ac:spMkLst>
        </pc:spChg>
        <pc:spChg chg="del mod">
          <ac:chgData name="Rebecca Francis-Davies" userId="S::r.francis-davies@uwtsd.ac.uk::caf69e2c-2198-47a4-8268-c57958bd4ca9" providerId="AD" clId="Web-{EFEFFE90-F0AA-FC10-429D-2D657BB49553}" dt="2026-04-27T21:05:12.426" v="1243"/>
          <ac:spMkLst>
            <pc:docMk/>
            <pc:sldMk cId="876844444" sldId="270"/>
            <ac:spMk id="3" creationId="{E9DC4E7F-D01B-F5B7-4051-A1ED60C690A9}"/>
          </ac:spMkLst>
        </pc:spChg>
        <pc:spChg chg="add">
          <ac:chgData name="Rebecca Francis-Davies" userId="S::r.francis-davies@uwtsd.ac.uk::caf69e2c-2198-47a4-8268-c57958bd4ca9" providerId="AD" clId="Web-{EFEFFE90-F0AA-FC10-429D-2D657BB49553}" dt="2026-04-27T21:05:12.426" v="1243"/>
          <ac:spMkLst>
            <pc:docMk/>
            <pc:sldMk cId="876844444" sldId="270"/>
            <ac:spMk id="9" creationId="{BACC6370-2D7E-4714-9D71-7542949D7D5D}"/>
          </ac:spMkLst>
        </pc:spChg>
        <pc:spChg chg="add">
          <ac:chgData name="Rebecca Francis-Davies" userId="S::r.francis-davies@uwtsd.ac.uk::caf69e2c-2198-47a4-8268-c57958bd4ca9" providerId="AD" clId="Web-{EFEFFE90-F0AA-FC10-429D-2D657BB49553}" dt="2026-04-27T21:05:12.426" v="1243"/>
          <ac:spMkLst>
            <pc:docMk/>
            <pc:sldMk cId="876844444" sldId="270"/>
            <ac:spMk id="11" creationId="{256B2C21-A230-48C0-8DF1-C46611373C44}"/>
          </ac:spMkLst>
        </pc:spChg>
        <pc:spChg chg="add">
          <ac:chgData name="Rebecca Francis-Davies" userId="S::r.francis-davies@uwtsd.ac.uk::caf69e2c-2198-47a4-8268-c57958bd4ca9" providerId="AD" clId="Web-{EFEFFE90-F0AA-FC10-429D-2D657BB49553}" dt="2026-04-27T21:05:12.426" v="1243"/>
          <ac:spMkLst>
            <pc:docMk/>
            <pc:sldMk cId="876844444" sldId="270"/>
            <ac:spMk id="13" creationId="{3847E18C-932D-4C95-AABA-FEC7C9499AD7}"/>
          </ac:spMkLst>
        </pc:spChg>
        <pc:spChg chg="add">
          <ac:chgData name="Rebecca Francis-Davies" userId="S::r.francis-davies@uwtsd.ac.uk::caf69e2c-2198-47a4-8268-c57958bd4ca9" providerId="AD" clId="Web-{EFEFFE90-F0AA-FC10-429D-2D657BB49553}" dt="2026-04-27T21:05:12.426" v="1243"/>
          <ac:spMkLst>
            <pc:docMk/>
            <pc:sldMk cId="876844444" sldId="270"/>
            <ac:spMk id="15" creationId="{3150CB11-0C61-439E-910F-5787759E72A0}"/>
          </ac:spMkLst>
        </pc:spChg>
        <pc:spChg chg="add">
          <ac:chgData name="Rebecca Francis-Davies" userId="S::r.francis-davies@uwtsd.ac.uk::caf69e2c-2198-47a4-8268-c57958bd4ca9" providerId="AD" clId="Web-{EFEFFE90-F0AA-FC10-429D-2D657BB49553}" dt="2026-04-27T21:05:12.426" v="1243"/>
          <ac:spMkLst>
            <pc:docMk/>
            <pc:sldMk cId="876844444" sldId="270"/>
            <ac:spMk id="17" creationId="{43F8A58B-5155-44CE-A5FF-7647B47D0A7A}"/>
          </ac:spMkLst>
        </pc:spChg>
        <pc:spChg chg="add">
          <ac:chgData name="Rebecca Francis-Davies" userId="S::r.francis-davies@uwtsd.ac.uk::caf69e2c-2198-47a4-8268-c57958bd4ca9" providerId="AD" clId="Web-{EFEFFE90-F0AA-FC10-429D-2D657BB49553}" dt="2026-04-27T21:05:12.426" v="1243"/>
          <ac:spMkLst>
            <pc:docMk/>
            <pc:sldMk cId="876844444" sldId="270"/>
            <ac:spMk id="19" creationId="{443F2ACA-E6D6-4028-82DD-F03C262D5DE6}"/>
          </ac:spMkLst>
        </pc:spChg>
        <pc:graphicFrameChg chg="add">
          <ac:chgData name="Rebecca Francis-Davies" userId="S::r.francis-davies@uwtsd.ac.uk::caf69e2c-2198-47a4-8268-c57958bd4ca9" providerId="AD" clId="Web-{EFEFFE90-F0AA-FC10-429D-2D657BB49553}" dt="2026-04-27T21:05:12.426" v="1243"/>
          <ac:graphicFrameMkLst>
            <pc:docMk/>
            <pc:sldMk cId="876844444" sldId="270"/>
            <ac:graphicFrameMk id="5" creationId="{23C86F71-63D0-5531-E045-D81558149310}"/>
          </ac:graphicFrameMkLst>
        </pc:graphicFrameChg>
      </pc:sldChg>
      <pc:sldChg chg="addSp delSp modSp new mod setBg modNotes">
        <pc:chgData name="Rebecca Francis-Davies" userId="S::r.francis-davies@uwtsd.ac.uk::caf69e2c-2198-47a4-8268-c57958bd4ca9" providerId="AD" clId="Web-{EFEFFE90-F0AA-FC10-429D-2D657BB49553}" dt="2026-04-27T21:06:15.239" v="1244"/>
        <pc:sldMkLst>
          <pc:docMk/>
          <pc:sldMk cId="3797520268" sldId="271"/>
        </pc:sldMkLst>
        <pc:spChg chg="mod">
          <ac:chgData name="Rebecca Francis-Davies" userId="S::r.francis-davies@uwtsd.ac.uk::caf69e2c-2198-47a4-8268-c57958bd4ca9" providerId="AD" clId="Web-{EFEFFE90-F0AA-FC10-429D-2D657BB49553}" dt="2026-04-27T21:06:15.239" v="1244"/>
          <ac:spMkLst>
            <pc:docMk/>
            <pc:sldMk cId="3797520268" sldId="271"/>
            <ac:spMk id="2" creationId="{6EEC15EC-24E3-855C-D56C-7A43117A9A56}"/>
          </ac:spMkLst>
        </pc:spChg>
        <pc:spChg chg="del mod">
          <ac:chgData name="Rebecca Francis-Davies" userId="S::r.francis-davies@uwtsd.ac.uk::caf69e2c-2198-47a4-8268-c57958bd4ca9" providerId="AD" clId="Web-{EFEFFE90-F0AA-FC10-429D-2D657BB49553}" dt="2026-04-27T21:06:15.239" v="1244"/>
          <ac:spMkLst>
            <pc:docMk/>
            <pc:sldMk cId="3797520268" sldId="271"/>
            <ac:spMk id="3" creationId="{15B4590F-FDF2-B453-9F84-292CDA0DE71E}"/>
          </ac:spMkLst>
        </pc:spChg>
        <pc:spChg chg="add">
          <ac:chgData name="Rebecca Francis-Davies" userId="S::r.francis-davies@uwtsd.ac.uk::caf69e2c-2198-47a4-8268-c57958bd4ca9" providerId="AD" clId="Web-{EFEFFE90-F0AA-FC10-429D-2D657BB49553}" dt="2026-04-27T21:06:15.239" v="1244"/>
          <ac:spMkLst>
            <pc:docMk/>
            <pc:sldMk cId="3797520268" sldId="271"/>
            <ac:spMk id="9" creationId="{9DBC8166-481C-4473-95F5-9A5B9073B7F1}"/>
          </ac:spMkLst>
        </pc:spChg>
        <pc:spChg chg="add">
          <ac:chgData name="Rebecca Francis-Davies" userId="S::r.francis-davies@uwtsd.ac.uk::caf69e2c-2198-47a4-8268-c57958bd4ca9" providerId="AD" clId="Web-{EFEFFE90-F0AA-FC10-429D-2D657BB49553}" dt="2026-04-27T21:06:15.239" v="1244"/>
          <ac:spMkLst>
            <pc:docMk/>
            <pc:sldMk cId="3797520268" sldId="271"/>
            <ac:spMk id="11" creationId="{A5A5CE6E-90AF-4D43-A014-1F9EC83EB93D}"/>
          </ac:spMkLst>
        </pc:spChg>
        <pc:graphicFrameChg chg="add">
          <ac:chgData name="Rebecca Francis-Davies" userId="S::r.francis-davies@uwtsd.ac.uk::caf69e2c-2198-47a4-8268-c57958bd4ca9" providerId="AD" clId="Web-{EFEFFE90-F0AA-FC10-429D-2D657BB49553}" dt="2026-04-27T21:06:15.239" v="1244"/>
          <ac:graphicFrameMkLst>
            <pc:docMk/>
            <pc:sldMk cId="3797520268" sldId="271"/>
            <ac:graphicFrameMk id="5" creationId="{CC69C9E8-AE0A-E5E6-ABF5-9C91485A3566}"/>
          </ac:graphicFrameMkLst>
        </pc:graphicFrameChg>
      </pc:sldChg>
      <pc:sldChg chg="addSp modSp new mod setBg modNotes">
        <pc:chgData name="Rebecca Francis-Davies" userId="S::r.francis-davies@uwtsd.ac.uk::caf69e2c-2198-47a4-8268-c57958bd4ca9" providerId="AD" clId="Web-{EFEFFE90-F0AA-FC10-429D-2D657BB49553}" dt="2026-04-27T21:09:43.850" v="1408"/>
        <pc:sldMkLst>
          <pc:docMk/>
          <pc:sldMk cId="319472100" sldId="272"/>
        </pc:sldMkLst>
        <pc:spChg chg="mod">
          <ac:chgData name="Rebecca Francis-Davies" userId="S::r.francis-davies@uwtsd.ac.uk::caf69e2c-2198-47a4-8268-c57958bd4ca9" providerId="AD" clId="Web-{EFEFFE90-F0AA-FC10-429D-2D657BB49553}" dt="2026-04-27T21:09:43.850" v="1408"/>
          <ac:spMkLst>
            <pc:docMk/>
            <pc:sldMk cId="319472100" sldId="272"/>
            <ac:spMk id="2" creationId="{E74F4CCB-CABE-138A-BD95-99C5C87E2324}"/>
          </ac:spMkLst>
        </pc:spChg>
        <pc:spChg chg="mod">
          <ac:chgData name="Rebecca Francis-Davies" userId="S::r.francis-davies@uwtsd.ac.uk::caf69e2c-2198-47a4-8268-c57958bd4ca9" providerId="AD" clId="Web-{EFEFFE90-F0AA-FC10-429D-2D657BB49553}" dt="2026-04-27T21:09:43.850" v="1408"/>
          <ac:spMkLst>
            <pc:docMk/>
            <pc:sldMk cId="319472100" sldId="272"/>
            <ac:spMk id="3" creationId="{976EB3BC-9B75-D839-4748-6D535D2968C1}"/>
          </ac:spMkLst>
        </pc:spChg>
        <pc:spChg chg="add">
          <ac:chgData name="Rebecca Francis-Davies" userId="S::r.francis-davies@uwtsd.ac.uk::caf69e2c-2198-47a4-8268-c57958bd4ca9" providerId="AD" clId="Web-{EFEFFE90-F0AA-FC10-429D-2D657BB49553}" dt="2026-04-27T21:09:43.850" v="1408"/>
          <ac:spMkLst>
            <pc:docMk/>
            <pc:sldMk cId="319472100" sldId="272"/>
            <ac:spMk id="8" creationId="{907EF6B7-1338-4443-8C46-6A318D952DFD}"/>
          </ac:spMkLst>
        </pc:spChg>
        <pc:spChg chg="add">
          <ac:chgData name="Rebecca Francis-Davies" userId="S::r.francis-davies@uwtsd.ac.uk::caf69e2c-2198-47a4-8268-c57958bd4ca9" providerId="AD" clId="Web-{EFEFFE90-F0AA-FC10-429D-2D657BB49553}" dt="2026-04-27T21:09:43.850" v="1408"/>
          <ac:spMkLst>
            <pc:docMk/>
            <pc:sldMk cId="319472100" sldId="272"/>
            <ac:spMk id="10" creationId="{DAAE4CDD-124C-4DCF-9584-B6033B545DD5}"/>
          </ac:spMkLst>
        </pc:spChg>
        <pc:spChg chg="add">
          <ac:chgData name="Rebecca Francis-Davies" userId="S::r.francis-davies@uwtsd.ac.uk::caf69e2c-2198-47a4-8268-c57958bd4ca9" providerId="AD" clId="Web-{EFEFFE90-F0AA-FC10-429D-2D657BB49553}" dt="2026-04-27T21:09:43.850" v="1408"/>
          <ac:spMkLst>
            <pc:docMk/>
            <pc:sldMk cId="319472100" sldId="272"/>
            <ac:spMk id="12" creationId="{081E4A58-353D-44AE-B2FC-2A74E2E400F7}"/>
          </ac:spMkLst>
        </pc:spChg>
      </pc:sldChg>
      <pc:sldChg chg="addSp modSp new mod setBg">
        <pc:chgData name="Rebecca Francis-Davies" userId="S::r.francis-davies@uwtsd.ac.uk::caf69e2c-2198-47a4-8268-c57958bd4ca9" providerId="AD" clId="Web-{EFEFFE90-F0AA-FC10-429D-2D657BB49553}" dt="2026-04-27T21:11:52.563" v="1526"/>
        <pc:sldMkLst>
          <pc:docMk/>
          <pc:sldMk cId="233708407" sldId="273"/>
        </pc:sldMkLst>
        <pc:spChg chg="mod">
          <ac:chgData name="Rebecca Francis-Davies" userId="S::r.francis-davies@uwtsd.ac.uk::caf69e2c-2198-47a4-8268-c57958bd4ca9" providerId="AD" clId="Web-{EFEFFE90-F0AA-FC10-429D-2D657BB49553}" dt="2026-04-27T21:11:52.563" v="1526"/>
          <ac:spMkLst>
            <pc:docMk/>
            <pc:sldMk cId="233708407" sldId="273"/>
            <ac:spMk id="2" creationId="{ABAAC74C-2058-6AFB-8C4F-D4AF631E7F6C}"/>
          </ac:spMkLst>
        </pc:spChg>
        <pc:spChg chg="mod">
          <ac:chgData name="Rebecca Francis-Davies" userId="S::r.francis-davies@uwtsd.ac.uk::caf69e2c-2198-47a4-8268-c57958bd4ca9" providerId="AD" clId="Web-{EFEFFE90-F0AA-FC10-429D-2D657BB49553}" dt="2026-04-27T21:11:52.563" v="1526"/>
          <ac:spMkLst>
            <pc:docMk/>
            <pc:sldMk cId="233708407" sldId="273"/>
            <ac:spMk id="3" creationId="{75CE25FE-907E-E907-514D-E35436D6F319}"/>
          </ac:spMkLst>
        </pc:spChg>
        <pc:spChg chg="add">
          <ac:chgData name="Rebecca Francis-Davies" userId="S::r.francis-davies@uwtsd.ac.uk::caf69e2c-2198-47a4-8268-c57958bd4ca9" providerId="AD" clId="Web-{EFEFFE90-F0AA-FC10-429D-2D657BB49553}" dt="2026-04-27T21:11:52.563" v="1526"/>
          <ac:spMkLst>
            <pc:docMk/>
            <pc:sldMk cId="233708407" sldId="273"/>
            <ac:spMk id="9" creationId="{C0763A76-9F1C-4FC5-82B7-DD475DA461B2}"/>
          </ac:spMkLst>
        </pc:spChg>
        <pc:spChg chg="add">
          <ac:chgData name="Rebecca Francis-Davies" userId="S::r.francis-davies@uwtsd.ac.uk::caf69e2c-2198-47a4-8268-c57958bd4ca9" providerId="AD" clId="Web-{EFEFFE90-F0AA-FC10-429D-2D657BB49553}" dt="2026-04-27T21:11:52.563" v="1526"/>
          <ac:spMkLst>
            <pc:docMk/>
            <pc:sldMk cId="233708407" sldId="273"/>
            <ac:spMk id="11" creationId="{E81BF4F6-F2CF-4984-9D14-D6966D92F99F}"/>
          </ac:spMkLst>
        </pc:spChg>
        <pc:picChg chg="add">
          <ac:chgData name="Rebecca Francis-Davies" userId="S::r.francis-davies@uwtsd.ac.uk::caf69e2c-2198-47a4-8268-c57958bd4ca9" providerId="AD" clId="Web-{EFEFFE90-F0AA-FC10-429D-2D657BB49553}" dt="2026-04-27T21:11:52.563" v="1526"/>
          <ac:picMkLst>
            <pc:docMk/>
            <pc:sldMk cId="233708407" sldId="273"/>
            <ac:picMk id="5" creationId="{434D8B69-3476-DAD6-63C4-01A363EACC87}"/>
          </ac:picMkLst>
        </pc:picChg>
      </pc:sldChg>
      <pc:sldChg chg="addSp modSp new mod setBg modNotes">
        <pc:chgData name="Rebecca Francis-Davies" userId="S::r.francis-davies@uwtsd.ac.uk::caf69e2c-2198-47a4-8268-c57958bd4ca9" providerId="AD" clId="Web-{EFEFFE90-F0AA-FC10-429D-2D657BB49553}" dt="2026-04-27T22:21:31.101" v="1800"/>
        <pc:sldMkLst>
          <pc:docMk/>
          <pc:sldMk cId="586914360" sldId="274"/>
        </pc:sldMkLst>
        <pc:spChg chg="mod">
          <ac:chgData name="Rebecca Francis-Davies" userId="S::r.francis-davies@uwtsd.ac.uk::caf69e2c-2198-47a4-8268-c57958bd4ca9" providerId="AD" clId="Web-{EFEFFE90-F0AA-FC10-429D-2D657BB49553}" dt="2026-04-27T22:21:31.101" v="1800"/>
          <ac:spMkLst>
            <pc:docMk/>
            <pc:sldMk cId="586914360" sldId="274"/>
            <ac:spMk id="2" creationId="{01501437-A483-B44C-9F20-7FF015FF9B38}"/>
          </ac:spMkLst>
        </pc:spChg>
        <pc:spChg chg="mod">
          <ac:chgData name="Rebecca Francis-Davies" userId="S::r.francis-davies@uwtsd.ac.uk::caf69e2c-2198-47a4-8268-c57958bd4ca9" providerId="AD" clId="Web-{EFEFFE90-F0AA-FC10-429D-2D657BB49553}" dt="2026-04-27T22:21:31.101" v="1800"/>
          <ac:spMkLst>
            <pc:docMk/>
            <pc:sldMk cId="586914360" sldId="274"/>
            <ac:spMk id="3" creationId="{A68FF026-DF7B-B886-E2CE-9776D531DCA5}"/>
          </ac:spMkLst>
        </pc:spChg>
        <pc:spChg chg="add">
          <ac:chgData name="Rebecca Francis-Davies" userId="S::r.francis-davies@uwtsd.ac.uk::caf69e2c-2198-47a4-8268-c57958bd4ca9" providerId="AD" clId="Web-{EFEFFE90-F0AA-FC10-429D-2D657BB49553}" dt="2026-04-27T22:21:31.101" v="1800"/>
          <ac:spMkLst>
            <pc:docMk/>
            <pc:sldMk cId="586914360" sldId="274"/>
            <ac:spMk id="8" creationId="{907EF6B7-1338-4443-8C46-6A318D952DFD}"/>
          </ac:spMkLst>
        </pc:spChg>
        <pc:spChg chg="add">
          <ac:chgData name="Rebecca Francis-Davies" userId="S::r.francis-davies@uwtsd.ac.uk::caf69e2c-2198-47a4-8268-c57958bd4ca9" providerId="AD" clId="Web-{EFEFFE90-F0AA-FC10-429D-2D657BB49553}" dt="2026-04-27T22:21:31.101" v="1800"/>
          <ac:spMkLst>
            <pc:docMk/>
            <pc:sldMk cId="586914360" sldId="274"/>
            <ac:spMk id="10" creationId="{DAAE4CDD-124C-4DCF-9584-B6033B545DD5}"/>
          </ac:spMkLst>
        </pc:spChg>
        <pc:spChg chg="add">
          <ac:chgData name="Rebecca Francis-Davies" userId="S::r.francis-davies@uwtsd.ac.uk::caf69e2c-2198-47a4-8268-c57958bd4ca9" providerId="AD" clId="Web-{EFEFFE90-F0AA-FC10-429D-2D657BB49553}" dt="2026-04-27T22:21:31.101" v="1800"/>
          <ac:spMkLst>
            <pc:docMk/>
            <pc:sldMk cId="586914360" sldId="274"/>
            <ac:spMk id="12" creationId="{081E4A58-353D-44AE-B2FC-2A74E2E400F7}"/>
          </ac:spMkLst>
        </pc:spChg>
      </pc:sldChg>
      <pc:sldChg chg="addSp modSp new del mod setBg modNotes">
        <pc:chgData name="Rebecca Francis-Davies" userId="S::r.francis-davies@uwtsd.ac.uk::caf69e2c-2198-47a4-8268-c57958bd4ca9" providerId="AD" clId="Web-{EFEFFE90-F0AA-FC10-429D-2D657BB49553}" dt="2026-04-27T22:28:37.235" v="1809"/>
        <pc:sldMkLst>
          <pc:docMk/>
          <pc:sldMk cId="1117007079" sldId="275"/>
        </pc:sldMkLst>
        <pc:spChg chg="mod">
          <ac:chgData name="Rebecca Francis-Davies" userId="S::r.francis-davies@uwtsd.ac.uk::caf69e2c-2198-47a4-8268-c57958bd4ca9" providerId="AD" clId="Web-{EFEFFE90-F0AA-FC10-429D-2D657BB49553}" dt="2026-04-27T22:21:37.085" v="1801"/>
          <ac:spMkLst>
            <pc:docMk/>
            <pc:sldMk cId="1117007079" sldId="275"/>
            <ac:spMk id="2" creationId="{D0CFD3CF-249F-C489-0326-A8BF096C5C72}"/>
          </ac:spMkLst>
        </pc:spChg>
        <pc:spChg chg="mod">
          <ac:chgData name="Rebecca Francis-Davies" userId="S::r.francis-davies@uwtsd.ac.uk::caf69e2c-2198-47a4-8268-c57958bd4ca9" providerId="AD" clId="Web-{EFEFFE90-F0AA-FC10-429D-2D657BB49553}" dt="2026-04-27T22:21:37.085" v="1801"/>
          <ac:spMkLst>
            <pc:docMk/>
            <pc:sldMk cId="1117007079" sldId="275"/>
            <ac:spMk id="3" creationId="{D517CF63-79E4-659A-CB34-37781E1FB7AE}"/>
          </ac:spMkLst>
        </pc:spChg>
        <pc:spChg chg="add">
          <ac:chgData name="Rebecca Francis-Davies" userId="S::r.francis-davies@uwtsd.ac.uk::caf69e2c-2198-47a4-8268-c57958bd4ca9" providerId="AD" clId="Web-{EFEFFE90-F0AA-FC10-429D-2D657BB49553}" dt="2026-04-27T22:21:37.085" v="1801"/>
          <ac:spMkLst>
            <pc:docMk/>
            <pc:sldMk cId="1117007079" sldId="275"/>
            <ac:spMk id="9" creationId="{9F7D5CDA-D291-4307-BF55-1381FED29634}"/>
          </ac:spMkLst>
        </pc:spChg>
        <pc:picChg chg="add">
          <ac:chgData name="Rebecca Francis-Davies" userId="S::r.francis-davies@uwtsd.ac.uk::caf69e2c-2198-47a4-8268-c57958bd4ca9" providerId="AD" clId="Web-{EFEFFE90-F0AA-FC10-429D-2D657BB49553}" dt="2026-04-27T22:21:37.085" v="1801"/>
          <ac:picMkLst>
            <pc:docMk/>
            <pc:sldMk cId="1117007079" sldId="275"/>
            <ac:picMk id="5" creationId="{F06C0744-4644-BEDE-3546-1A1F47D3B53A}"/>
          </ac:picMkLst>
        </pc:picChg>
      </pc:sldChg>
      <pc:sldChg chg="addSp delSp modSp new mod setBg">
        <pc:chgData name="Rebecca Francis-Davies" userId="S::r.francis-davies@uwtsd.ac.uk::caf69e2c-2198-47a4-8268-c57958bd4ca9" providerId="AD" clId="Web-{EFEFFE90-F0AA-FC10-429D-2D657BB49553}" dt="2026-04-27T22:22:55.962" v="1807"/>
        <pc:sldMkLst>
          <pc:docMk/>
          <pc:sldMk cId="1303739614" sldId="276"/>
        </pc:sldMkLst>
        <pc:spChg chg="mod">
          <ac:chgData name="Rebecca Francis-Davies" userId="S::r.francis-davies@uwtsd.ac.uk::caf69e2c-2198-47a4-8268-c57958bd4ca9" providerId="AD" clId="Web-{EFEFFE90-F0AA-FC10-429D-2D657BB49553}" dt="2026-04-27T22:22:55.962" v="1807"/>
          <ac:spMkLst>
            <pc:docMk/>
            <pc:sldMk cId="1303739614" sldId="276"/>
            <ac:spMk id="2" creationId="{369A5653-A480-BB7E-7607-22125DA80CF9}"/>
          </ac:spMkLst>
        </pc:spChg>
        <pc:spChg chg="del">
          <ac:chgData name="Rebecca Francis-Davies" userId="S::r.francis-davies@uwtsd.ac.uk::caf69e2c-2198-47a4-8268-c57958bd4ca9" providerId="AD" clId="Web-{EFEFFE90-F0AA-FC10-429D-2D657BB49553}" dt="2026-04-27T22:22:55.962" v="1807"/>
          <ac:spMkLst>
            <pc:docMk/>
            <pc:sldMk cId="1303739614" sldId="276"/>
            <ac:spMk id="3" creationId="{85DC7C6C-9848-029F-6A58-1EACF24B0049}"/>
          </ac:spMkLst>
        </pc:spChg>
        <pc:spChg chg="add">
          <ac:chgData name="Rebecca Francis-Davies" userId="S::r.francis-davies@uwtsd.ac.uk::caf69e2c-2198-47a4-8268-c57958bd4ca9" providerId="AD" clId="Web-{EFEFFE90-F0AA-FC10-429D-2D657BB49553}" dt="2026-04-27T22:22:55.962" v="1807"/>
          <ac:spMkLst>
            <pc:docMk/>
            <pc:sldMk cId="1303739614" sldId="276"/>
            <ac:spMk id="9" creationId="{C1DD1A8A-57D5-4A81-AD04-532B043C5611}"/>
          </ac:spMkLst>
        </pc:spChg>
        <pc:spChg chg="add">
          <ac:chgData name="Rebecca Francis-Davies" userId="S::r.francis-davies@uwtsd.ac.uk::caf69e2c-2198-47a4-8268-c57958bd4ca9" providerId="AD" clId="Web-{EFEFFE90-F0AA-FC10-429D-2D657BB49553}" dt="2026-04-27T22:22:55.962" v="1807"/>
          <ac:spMkLst>
            <pc:docMk/>
            <pc:sldMk cId="1303739614" sldId="276"/>
            <ac:spMk id="11" creationId="{007891EC-4501-44ED-A8C8-B11B6DB767AB}"/>
          </ac:spMkLst>
        </pc:spChg>
        <pc:picChg chg="add">
          <ac:chgData name="Rebecca Francis-Davies" userId="S::r.francis-davies@uwtsd.ac.uk::caf69e2c-2198-47a4-8268-c57958bd4ca9" providerId="AD" clId="Web-{EFEFFE90-F0AA-FC10-429D-2D657BB49553}" dt="2026-04-27T22:22:55.962" v="1807"/>
          <ac:picMkLst>
            <pc:docMk/>
            <pc:sldMk cId="1303739614" sldId="276"/>
            <ac:picMk id="5" creationId="{8D8516AF-2D7F-6E75-630B-196C73BB9429}"/>
          </ac:picMkLst>
        </pc:picChg>
      </pc:sldChg>
      <pc:sldChg chg="addSp delSp modSp new mod setBg modNotes">
        <pc:chgData name="Rebecca Francis-Davies" userId="S::r.francis-davies@uwtsd.ac.uk::caf69e2c-2198-47a4-8268-c57958bd4ca9" providerId="AD" clId="Web-{EFEFFE90-F0AA-FC10-429D-2D657BB49553}" dt="2026-04-28T06:28:40.737" v="1951"/>
        <pc:sldMkLst>
          <pc:docMk/>
          <pc:sldMk cId="927159408" sldId="277"/>
        </pc:sldMkLst>
        <pc:spChg chg="mod">
          <ac:chgData name="Rebecca Francis-Davies" userId="S::r.francis-davies@uwtsd.ac.uk::caf69e2c-2198-47a4-8268-c57958bd4ca9" providerId="AD" clId="Web-{EFEFFE90-F0AA-FC10-429D-2D657BB49553}" dt="2026-04-28T06:28:40.737" v="1951"/>
          <ac:spMkLst>
            <pc:docMk/>
            <pc:sldMk cId="927159408" sldId="277"/>
            <ac:spMk id="2" creationId="{81C46066-2BCE-BAE5-2BA9-45834320E5B4}"/>
          </ac:spMkLst>
        </pc:spChg>
        <pc:spChg chg="del">
          <ac:chgData name="Rebecca Francis-Davies" userId="S::r.francis-davies@uwtsd.ac.uk::caf69e2c-2198-47a4-8268-c57958bd4ca9" providerId="AD" clId="Web-{EFEFFE90-F0AA-FC10-429D-2D657BB49553}" dt="2026-04-28T06:28:40.737" v="1951"/>
          <ac:spMkLst>
            <pc:docMk/>
            <pc:sldMk cId="927159408" sldId="277"/>
            <ac:spMk id="3" creationId="{36217C37-A2C0-85DE-8735-017D8D3A55A1}"/>
          </ac:spMkLst>
        </pc:spChg>
        <pc:spChg chg="add">
          <ac:chgData name="Rebecca Francis-Davies" userId="S::r.francis-davies@uwtsd.ac.uk::caf69e2c-2198-47a4-8268-c57958bd4ca9" providerId="AD" clId="Web-{EFEFFE90-F0AA-FC10-429D-2D657BB49553}" dt="2026-04-28T06:28:40.737" v="1951"/>
          <ac:spMkLst>
            <pc:docMk/>
            <pc:sldMk cId="927159408" sldId="277"/>
            <ac:spMk id="9" creationId="{0671A8AE-40A1-4631-A6B8-581AFF065482}"/>
          </ac:spMkLst>
        </pc:spChg>
        <pc:spChg chg="add">
          <ac:chgData name="Rebecca Francis-Davies" userId="S::r.francis-davies@uwtsd.ac.uk::caf69e2c-2198-47a4-8268-c57958bd4ca9" providerId="AD" clId="Web-{EFEFFE90-F0AA-FC10-429D-2D657BB49553}" dt="2026-04-28T06:28:40.737" v="1951"/>
          <ac:spMkLst>
            <pc:docMk/>
            <pc:sldMk cId="927159408" sldId="277"/>
            <ac:spMk id="11" creationId="{AB58EF07-17C2-48CF-ABB0-EEF1F17CB8F0}"/>
          </ac:spMkLst>
        </pc:spChg>
        <pc:spChg chg="add">
          <ac:chgData name="Rebecca Francis-Davies" userId="S::r.francis-davies@uwtsd.ac.uk::caf69e2c-2198-47a4-8268-c57958bd4ca9" providerId="AD" clId="Web-{EFEFFE90-F0AA-FC10-429D-2D657BB49553}" dt="2026-04-28T06:28:40.737" v="1951"/>
          <ac:spMkLst>
            <pc:docMk/>
            <pc:sldMk cId="927159408" sldId="277"/>
            <ac:spMk id="13" creationId="{AF2F604E-43BE-4DC3-B983-E071523364F8}"/>
          </ac:spMkLst>
        </pc:spChg>
        <pc:spChg chg="add">
          <ac:chgData name="Rebecca Francis-Davies" userId="S::r.francis-davies@uwtsd.ac.uk::caf69e2c-2198-47a4-8268-c57958bd4ca9" providerId="AD" clId="Web-{EFEFFE90-F0AA-FC10-429D-2D657BB49553}" dt="2026-04-28T06:28:40.737" v="1951"/>
          <ac:spMkLst>
            <pc:docMk/>
            <pc:sldMk cId="927159408" sldId="277"/>
            <ac:spMk id="15" creationId="{08C9B587-E65E-4B52-B37C-ABEBB6E87928}"/>
          </ac:spMkLst>
        </pc:spChg>
        <pc:picChg chg="add">
          <ac:chgData name="Rebecca Francis-Davies" userId="S::r.francis-davies@uwtsd.ac.uk::caf69e2c-2198-47a4-8268-c57958bd4ca9" providerId="AD" clId="Web-{EFEFFE90-F0AA-FC10-429D-2D657BB49553}" dt="2026-04-28T06:28:40.737" v="1951"/>
          <ac:picMkLst>
            <pc:docMk/>
            <pc:sldMk cId="927159408" sldId="277"/>
            <ac:picMk id="5" creationId="{1CAA3E83-6072-DA89-9DE3-5DADAC541342}"/>
          </ac:picMkLst>
        </pc:picChg>
      </pc:sldChg>
      <pc:sldChg chg="modSp new del">
        <pc:chgData name="Rebecca Francis-Davies" userId="S::r.francis-davies@uwtsd.ac.uk::caf69e2c-2198-47a4-8268-c57958bd4ca9" providerId="AD" clId="Web-{EFEFFE90-F0AA-FC10-429D-2D657BB49553}" dt="2026-04-28T06:23:20.269" v="1929"/>
        <pc:sldMkLst>
          <pc:docMk/>
          <pc:sldMk cId="1229466010" sldId="278"/>
        </pc:sldMkLst>
        <pc:spChg chg="mod">
          <ac:chgData name="Rebecca Francis-Davies" userId="S::r.francis-davies@uwtsd.ac.uk::caf69e2c-2198-47a4-8268-c57958bd4ca9" providerId="AD" clId="Web-{EFEFFE90-F0AA-FC10-429D-2D657BB49553}" dt="2026-04-27T22:28:47.189" v="1813" actId="20577"/>
          <ac:spMkLst>
            <pc:docMk/>
            <pc:sldMk cId="1229466010" sldId="278"/>
            <ac:spMk id="2" creationId="{E2B94241-9FB1-F3BC-7D2B-4A6ED902427C}"/>
          </ac:spMkLst>
        </pc:spChg>
        <pc:spChg chg="mod">
          <ac:chgData name="Rebecca Francis-Davies" userId="S::r.francis-davies@uwtsd.ac.uk::caf69e2c-2198-47a4-8268-c57958bd4ca9" providerId="AD" clId="Web-{EFEFFE90-F0AA-FC10-429D-2D657BB49553}" dt="2026-04-27T22:31:08.167" v="1928" actId="20577"/>
          <ac:spMkLst>
            <pc:docMk/>
            <pc:sldMk cId="1229466010" sldId="278"/>
            <ac:spMk id="3" creationId="{5F98F495-C714-A75A-7A51-7723026EDCE0}"/>
          </ac:spMkLst>
        </pc:spChg>
      </pc:sldChg>
      <pc:sldChg chg="addSp delSp modSp new modNotes">
        <pc:chgData name="Rebecca Francis-Davies" userId="S::r.francis-davies@uwtsd.ac.uk::caf69e2c-2198-47a4-8268-c57958bd4ca9" providerId="AD" clId="Web-{EFEFFE90-F0AA-FC10-429D-2D657BB49553}" dt="2026-04-28T06:48:33.551" v="2244"/>
        <pc:sldMkLst>
          <pc:docMk/>
          <pc:sldMk cId="1664346141" sldId="278"/>
        </pc:sldMkLst>
        <pc:spChg chg="mod">
          <ac:chgData name="Rebecca Francis-Davies" userId="S::r.francis-davies@uwtsd.ac.uk::caf69e2c-2198-47a4-8268-c57958bd4ca9" providerId="AD" clId="Web-{EFEFFE90-F0AA-FC10-429D-2D657BB49553}" dt="2026-04-28T06:38:29.614" v="1958" actId="20577"/>
          <ac:spMkLst>
            <pc:docMk/>
            <pc:sldMk cId="1664346141" sldId="278"/>
            <ac:spMk id="2" creationId="{602D942C-8B85-1DEC-C995-007A59D81BC0}"/>
          </ac:spMkLst>
        </pc:spChg>
        <pc:spChg chg="del">
          <ac:chgData name="Rebecca Francis-Davies" userId="S::r.francis-davies@uwtsd.ac.uk::caf69e2c-2198-47a4-8268-c57958bd4ca9" providerId="AD" clId="Web-{EFEFFE90-F0AA-FC10-429D-2D657BB49553}" dt="2026-04-28T06:43:28.685" v="1959"/>
          <ac:spMkLst>
            <pc:docMk/>
            <pc:sldMk cId="1664346141" sldId="278"/>
            <ac:spMk id="3" creationId="{CCBA43A9-F46D-C059-E986-5F847AC316EA}"/>
          </ac:spMkLst>
        </pc:spChg>
        <pc:picChg chg="add mod ord">
          <ac:chgData name="Rebecca Francis-Davies" userId="S::r.francis-davies@uwtsd.ac.uk::caf69e2c-2198-47a4-8268-c57958bd4ca9" providerId="AD" clId="Web-{EFEFFE90-F0AA-FC10-429D-2D657BB49553}" dt="2026-04-28T06:43:28.717" v="1960"/>
          <ac:picMkLst>
            <pc:docMk/>
            <pc:sldMk cId="1664346141" sldId="278"/>
            <ac:picMk id="4" creationId="{F60F0448-89FB-C8D9-245C-5875F98A84E9}"/>
          </ac:picMkLst>
        </pc:picChg>
      </pc:sldChg>
      <pc:sldChg chg="addSp delSp modSp new mod setBg modNotes">
        <pc:chgData name="Rebecca Francis-Davies" userId="S::r.francis-davies@uwtsd.ac.uk::caf69e2c-2198-47a4-8268-c57958bd4ca9" providerId="AD" clId="Web-{EFEFFE90-F0AA-FC10-429D-2D657BB49553}" dt="2026-04-28T07:05:57.118" v="2429"/>
        <pc:sldMkLst>
          <pc:docMk/>
          <pc:sldMk cId="1321164147" sldId="279"/>
        </pc:sldMkLst>
        <pc:spChg chg="mod">
          <ac:chgData name="Rebecca Francis-Davies" userId="S::r.francis-davies@uwtsd.ac.uk::caf69e2c-2198-47a4-8268-c57958bd4ca9" providerId="AD" clId="Web-{EFEFFE90-F0AA-FC10-429D-2D657BB49553}" dt="2026-04-28T07:05:57.118" v="2429"/>
          <ac:spMkLst>
            <pc:docMk/>
            <pc:sldMk cId="1321164147" sldId="279"/>
            <ac:spMk id="2" creationId="{25931433-AD50-D4D5-7CAB-9641885BBEBB}"/>
          </ac:spMkLst>
        </pc:spChg>
        <pc:spChg chg="del mod">
          <ac:chgData name="Rebecca Francis-Davies" userId="S::r.francis-davies@uwtsd.ac.uk::caf69e2c-2198-47a4-8268-c57958bd4ca9" providerId="AD" clId="Web-{EFEFFE90-F0AA-FC10-429D-2D657BB49553}" dt="2026-04-28T07:05:57.118" v="2429"/>
          <ac:spMkLst>
            <pc:docMk/>
            <pc:sldMk cId="1321164147" sldId="279"/>
            <ac:spMk id="3" creationId="{87553443-43E5-0156-5F59-EE46E830140C}"/>
          </ac:spMkLst>
        </pc:spChg>
        <pc:spChg chg="add">
          <ac:chgData name="Rebecca Francis-Davies" userId="S::r.francis-davies@uwtsd.ac.uk::caf69e2c-2198-47a4-8268-c57958bd4ca9" providerId="AD" clId="Web-{EFEFFE90-F0AA-FC10-429D-2D657BB49553}" dt="2026-04-28T07:05:57.118" v="2429"/>
          <ac:spMkLst>
            <pc:docMk/>
            <pc:sldMk cId="1321164147" sldId="279"/>
            <ac:spMk id="9" creationId="{2659FDB4-FCBE-4A89-B46D-43D4FA54464D}"/>
          </ac:spMkLst>
        </pc:spChg>
        <pc:graphicFrameChg chg="add">
          <ac:chgData name="Rebecca Francis-Davies" userId="S::r.francis-davies@uwtsd.ac.uk::caf69e2c-2198-47a4-8268-c57958bd4ca9" providerId="AD" clId="Web-{EFEFFE90-F0AA-FC10-429D-2D657BB49553}" dt="2026-04-28T07:05:57.118" v="2429"/>
          <ac:graphicFrameMkLst>
            <pc:docMk/>
            <pc:sldMk cId="1321164147" sldId="279"/>
            <ac:graphicFrameMk id="5" creationId="{364465EA-C8CC-1C5B-CC39-C0250C0F9071}"/>
          </ac:graphicFrameMkLst>
        </pc:graphicFrameChg>
        <pc:cxnChg chg="add">
          <ac:chgData name="Rebecca Francis-Davies" userId="S::r.francis-davies@uwtsd.ac.uk::caf69e2c-2198-47a4-8268-c57958bd4ca9" providerId="AD" clId="Web-{EFEFFE90-F0AA-FC10-429D-2D657BB49553}" dt="2026-04-28T07:05:57.118" v="2429"/>
          <ac:cxnSpMkLst>
            <pc:docMk/>
            <pc:sldMk cId="1321164147" sldId="279"/>
            <ac:cxnSpMk id="11" creationId="{C8F51B3F-8331-4E4A-AE96-D47B1006EEAD}"/>
          </ac:cxnSpMkLst>
        </pc:cxnChg>
      </pc:sldChg>
      <pc:sldChg chg="addSp modSp new modNotes">
        <pc:chgData name="Rebecca Francis-Davies" userId="S::r.francis-davies@uwtsd.ac.uk::caf69e2c-2198-47a4-8268-c57958bd4ca9" providerId="AD" clId="Web-{EFEFFE90-F0AA-FC10-429D-2D657BB49553}" dt="2026-04-28T06:59:54.836" v="2378"/>
        <pc:sldMkLst>
          <pc:docMk/>
          <pc:sldMk cId="268354062" sldId="280"/>
        </pc:sldMkLst>
        <pc:spChg chg="mod">
          <ac:chgData name="Rebecca Francis-Davies" userId="S::r.francis-davies@uwtsd.ac.uk::caf69e2c-2198-47a4-8268-c57958bd4ca9" providerId="AD" clId="Web-{EFEFFE90-F0AA-FC10-429D-2D657BB49553}" dt="2026-04-28T06:56:52.071" v="2347" actId="20577"/>
          <ac:spMkLst>
            <pc:docMk/>
            <pc:sldMk cId="268354062" sldId="280"/>
            <ac:spMk id="2" creationId="{C407C09C-7826-FE3D-37A0-3618CD5B0F2D}"/>
          </ac:spMkLst>
        </pc:spChg>
        <pc:spChg chg="mod">
          <ac:chgData name="Rebecca Francis-Davies" userId="S::r.francis-davies@uwtsd.ac.uk::caf69e2c-2198-47a4-8268-c57958bd4ca9" providerId="AD" clId="Web-{EFEFFE90-F0AA-FC10-429D-2D657BB49553}" dt="2026-04-28T06:58:01.932" v="2363" actId="20577"/>
          <ac:spMkLst>
            <pc:docMk/>
            <pc:sldMk cId="268354062" sldId="280"/>
            <ac:spMk id="3" creationId="{6B86D155-4285-342B-AB9C-976E7D45536B}"/>
          </ac:spMkLst>
        </pc:spChg>
        <pc:picChg chg="add mod">
          <ac:chgData name="Rebecca Francis-Davies" userId="S::r.francis-davies@uwtsd.ac.uk::caf69e2c-2198-47a4-8268-c57958bd4ca9" providerId="AD" clId="Web-{EFEFFE90-F0AA-FC10-429D-2D657BB49553}" dt="2026-04-28T06:58:12.651" v="2365" actId="1076"/>
          <ac:picMkLst>
            <pc:docMk/>
            <pc:sldMk cId="268354062" sldId="280"/>
            <ac:picMk id="4" creationId="{AD612A90-8F61-4D14-E0FF-97FA3E4A3A99}"/>
          </ac:picMkLst>
        </pc:picChg>
      </pc:sldChg>
      <pc:sldChg chg="addSp delSp modSp new mod setBg modNotes">
        <pc:chgData name="Rebecca Francis-Davies" userId="S::r.francis-davies@uwtsd.ac.uk::caf69e2c-2198-47a4-8268-c57958bd4ca9" providerId="AD" clId="Web-{EFEFFE90-F0AA-FC10-429D-2D657BB49553}" dt="2026-04-28T07:02:24.864" v="2408"/>
        <pc:sldMkLst>
          <pc:docMk/>
          <pc:sldMk cId="1220255806" sldId="281"/>
        </pc:sldMkLst>
        <pc:spChg chg="mod">
          <ac:chgData name="Rebecca Francis-Davies" userId="S::r.francis-davies@uwtsd.ac.uk::caf69e2c-2198-47a4-8268-c57958bd4ca9" providerId="AD" clId="Web-{EFEFFE90-F0AA-FC10-429D-2D657BB49553}" dt="2026-04-28T07:01:05.662" v="2396"/>
          <ac:spMkLst>
            <pc:docMk/>
            <pc:sldMk cId="1220255806" sldId="281"/>
            <ac:spMk id="2" creationId="{7F7A755A-5F3D-2538-933D-CE98D827EF31}"/>
          </ac:spMkLst>
        </pc:spChg>
        <pc:spChg chg="del">
          <ac:chgData name="Rebecca Francis-Davies" userId="S::r.francis-davies@uwtsd.ac.uk::caf69e2c-2198-47a4-8268-c57958bd4ca9" providerId="AD" clId="Web-{EFEFFE90-F0AA-FC10-429D-2D657BB49553}" dt="2026-04-28T07:01:00.974" v="2395"/>
          <ac:spMkLst>
            <pc:docMk/>
            <pc:sldMk cId="1220255806" sldId="281"/>
            <ac:spMk id="3" creationId="{F517B9D7-A92A-B711-47E8-F8A26171B06D}"/>
          </ac:spMkLst>
        </pc:spChg>
        <pc:spChg chg="add">
          <ac:chgData name="Rebecca Francis-Davies" userId="S::r.francis-davies@uwtsd.ac.uk::caf69e2c-2198-47a4-8268-c57958bd4ca9" providerId="AD" clId="Web-{EFEFFE90-F0AA-FC10-429D-2D657BB49553}" dt="2026-04-28T07:01:05.662" v="2396"/>
          <ac:spMkLst>
            <pc:docMk/>
            <pc:sldMk cId="1220255806" sldId="281"/>
            <ac:spMk id="9" creationId="{D4771268-CB57-404A-9271-370EB28F6090}"/>
          </ac:spMkLst>
        </pc:spChg>
        <pc:picChg chg="add mod ord">
          <ac:chgData name="Rebecca Francis-Davies" userId="S::r.francis-davies@uwtsd.ac.uk::caf69e2c-2198-47a4-8268-c57958bd4ca9" providerId="AD" clId="Web-{EFEFFE90-F0AA-FC10-429D-2D657BB49553}" dt="2026-04-28T07:01:05.662" v="2396"/>
          <ac:picMkLst>
            <pc:docMk/>
            <pc:sldMk cId="1220255806" sldId="281"/>
            <ac:picMk id="4" creationId="{09A7D11E-E0BA-D4FC-0144-1FF5B71AA450}"/>
          </ac:picMkLst>
        </pc:picChg>
      </pc:sldChg>
      <pc:sldChg chg="addSp delSp modSp new mod setBg modNotes">
        <pc:chgData name="Rebecca Francis-Davies" userId="S::r.francis-davies@uwtsd.ac.uk::caf69e2c-2198-47a4-8268-c57958bd4ca9" providerId="AD" clId="Web-{EFEFFE90-F0AA-FC10-429D-2D657BB49553}" dt="2026-04-28T07:05:28.850" v="2428"/>
        <pc:sldMkLst>
          <pc:docMk/>
          <pc:sldMk cId="2145546349" sldId="282"/>
        </pc:sldMkLst>
        <pc:spChg chg="mod">
          <ac:chgData name="Rebecca Francis-Davies" userId="S::r.francis-davies@uwtsd.ac.uk::caf69e2c-2198-47a4-8268-c57958bd4ca9" providerId="AD" clId="Web-{EFEFFE90-F0AA-FC10-429D-2D657BB49553}" dt="2026-04-28T07:04:02.499" v="2421"/>
          <ac:spMkLst>
            <pc:docMk/>
            <pc:sldMk cId="2145546349" sldId="282"/>
            <ac:spMk id="2" creationId="{46BD7A9F-A636-1337-50DE-ACD6FD369356}"/>
          </ac:spMkLst>
        </pc:spChg>
        <pc:spChg chg="del">
          <ac:chgData name="Rebecca Francis-Davies" userId="S::r.francis-davies@uwtsd.ac.uk::caf69e2c-2198-47a4-8268-c57958bd4ca9" providerId="AD" clId="Web-{EFEFFE90-F0AA-FC10-429D-2D657BB49553}" dt="2026-04-28T07:03:56.483" v="2420"/>
          <ac:spMkLst>
            <pc:docMk/>
            <pc:sldMk cId="2145546349" sldId="282"/>
            <ac:spMk id="3" creationId="{4D723129-88D0-5007-571C-9C1C36FC544F}"/>
          </ac:spMkLst>
        </pc:spChg>
        <pc:spChg chg="add mod">
          <ac:chgData name="Rebecca Francis-Davies" userId="S::r.francis-davies@uwtsd.ac.uk::caf69e2c-2198-47a4-8268-c57958bd4ca9" providerId="AD" clId="Web-{EFEFFE90-F0AA-FC10-429D-2D657BB49553}" dt="2026-04-28T07:04:08.250" v="2423" actId="20577"/>
          <ac:spMkLst>
            <pc:docMk/>
            <pc:sldMk cId="2145546349" sldId="282"/>
            <ac:spMk id="8" creationId="{404E0712-FCE2-77E2-74E9-807CD1283250}"/>
          </ac:spMkLst>
        </pc:spChg>
        <pc:spChg chg="add">
          <ac:chgData name="Rebecca Francis-Davies" userId="S::r.francis-davies@uwtsd.ac.uk::caf69e2c-2198-47a4-8268-c57958bd4ca9" providerId="AD" clId="Web-{EFEFFE90-F0AA-FC10-429D-2D657BB49553}" dt="2026-04-28T07:04:02.499" v="2421"/>
          <ac:spMkLst>
            <pc:docMk/>
            <pc:sldMk cId="2145546349" sldId="282"/>
            <ac:spMk id="11" creationId="{2B97F24A-32CE-4C1C-A50D-3016B394DCFB}"/>
          </ac:spMkLst>
        </pc:spChg>
        <pc:spChg chg="add">
          <ac:chgData name="Rebecca Francis-Davies" userId="S::r.francis-davies@uwtsd.ac.uk::caf69e2c-2198-47a4-8268-c57958bd4ca9" providerId="AD" clId="Web-{EFEFFE90-F0AA-FC10-429D-2D657BB49553}" dt="2026-04-28T07:04:02.499" v="2421"/>
          <ac:spMkLst>
            <pc:docMk/>
            <pc:sldMk cId="2145546349" sldId="282"/>
            <ac:spMk id="13" creationId="{CD8B4F24-440B-49E9-B85D-733523DC064B}"/>
          </ac:spMkLst>
        </pc:spChg>
        <pc:picChg chg="add mod ord">
          <ac:chgData name="Rebecca Francis-Davies" userId="S::r.francis-davies@uwtsd.ac.uk::caf69e2c-2198-47a4-8268-c57958bd4ca9" providerId="AD" clId="Web-{EFEFFE90-F0AA-FC10-429D-2D657BB49553}" dt="2026-04-28T07:04:02.499" v="2421"/>
          <ac:picMkLst>
            <pc:docMk/>
            <pc:sldMk cId="2145546349" sldId="282"/>
            <ac:picMk id="4" creationId="{B43B7886-1333-6F37-64D1-0B3FD6E651D4}"/>
          </ac:picMkLst>
        </pc:picChg>
      </pc:sldChg>
      <pc:sldChg chg="addSp modSp new mod setBg modNotes">
        <pc:chgData name="Rebecca Francis-Davies" userId="S::r.francis-davies@uwtsd.ac.uk::caf69e2c-2198-47a4-8268-c57958bd4ca9" providerId="AD" clId="Web-{EFEFFE90-F0AA-FC10-429D-2D657BB49553}" dt="2026-04-28T07:08:57.033" v="2496"/>
        <pc:sldMkLst>
          <pc:docMk/>
          <pc:sldMk cId="2749570323" sldId="283"/>
        </pc:sldMkLst>
        <pc:spChg chg="mod">
          <ac:chgData name="Rebecca Francis-Davies" userId="S::r.francis-davies@uwtsd.ac.uk::caf69e2c-2198-47a4-8268-c57958bd4ca9" providerId="AD" clId="Web-{EFEFFE90-F0AA-FC10-429D-2D657BB49553}" dt="2026-04-28T07:08:57.033" v="2496"/>
          <ac:spMkLst>
            <pc:docMk/>
            <pc:sldMk cId="2749570323" sldId="283"/>
            <ac:spMk id="2" creationId="{D0722023-D210-4D1F-5631-840974CB743F}"/>
          </ac:spMkLst>
        </pc:spChg>
        <pc:spChg chg="mod">
          <ac:chgData name="Rebecca Francis-Davies" userId="S::r.francis-davies@uwtsd.ac.uk::caf69e2c-2198-47a4-8268-c57958bd4ca9" providerId="AD" clId="Web-{EFEFFE90-F0AA-FC10-429D-2D657BB49553}" dt="2026-04-28T07:08:57.033" v="2496"/>
          <ac:spMkLst>
            <pc:docMk/>
            <pc:sldMk cId="2749570323" sldId="283"/>
            <ac:spMk id="3" creationId="{27B3934E-B9A7-B3D3-FBC1-254B7C1AA779}"/>
          </ac:spMkLst>
        </pc:spChg>
        <pc:spChg chg="add">
          <ac:chgData name="Rebecca Francis-Davies" userId="S::r.francis-davies@uwtsd.ac.uk::caf69e2c-2198-47a4-8268-c57958bd4ca9" providerId="AD" clId="Web-{EFEFFE90-F0AA-FC10-429D-2D657BB49553}" dt="2026-04-28T07:08:57.033" v="2496"/>
          <ac:spMkLst>
            <pc:docMk/>
            <pc:sldMk cId="2749570323" sldId="283"/>
            <ac:spMk id="8" creationId="{B6CDA21F-E7AF-4C75-8395-33F58D5B0E45}"/>
          </ac:spMkLst>
        </pc:spChg>
        <pc:spChg chg="add">
          <ac:chgData name="Rebecca Francis-Davies" userId="S::r.francis-davies@uwtsd.ac.uk::caf69e2c-2198-47a4-8268-c57958bd4ca9" providerId="AD" clId="Web-{EFEFFE90-F0AA-FC10-429D-2D657BB49553}" dt="2026-04-28T07:08:57.033" v="2496"/>
          <ac:spMkLst>
            <pc:docMk/>
            <pc:sldMk cId="2749570323" sldId="283"/>
            <ac:spMk id="15" creationId="{D5B0017B-2ECA-49AF-B397-DC140825DF8D}"/>
          </ac:spMkLst>
        </pc:spChg>
        <pc:grpChg chg="add">
          <ac:chgData name="Rebecca Francis-Davies" userId="S::r.francis-davies@uwtsd.ac.uk::caf69e2c-2198-47a4-8268-c57958bd4ca9" providerId="AD" clId="Web-{EFEFFE90-F0AA-FC10-429D-2D657BB49553}" dt="2026-04-28T07:08:57.033" v="2496"/>
          <ac:grpSpMkLst>
            <pc:docMk/>
            <pc:sldMk cId="2749570323" sldId="283"/>
            <ac:grpSpMk id="10" creationId="{AE1C45F0-260A-458C-96ED-C1F6D2151219}"/>
          </ac:grpSpMkLst>
        </pc:grpChg>
        <pc:cxnChg chg="add">
          <ac:chgData name="Rebecca Francis-Davies" userId="S::r.francis-davies@uwtsd.ac.uk::caf69e2c-2198-47a4-8268-c57958bd4ca9" providerId="AD" clId="Web-{EFEFFE90-F0AA-FC10-429D-2D657BB49553}" dt="2026-04-28T07:08:57.033" v="2496"/>
          <ac:cxnSpMkLst>
            <pc:docMk/>
            <pc:sldMk cId="2749570323" sldId="283"/>
            <ac:cxnSpMk id="17" creationId="{6CF1BAF6-AD41-4082-B212-8A1F9A2E8779}"/>
          </ac:cxnSpMkLst>
        </pc:cxnChg>
      </pc:sldChg>
      <pc:sldChg chg="addSp delSp modSp new mod setBg modNotes">
        <pc:chgData name="Rebecca Francis-Davies" userId="S::r.francis-davies@uwtsd.ac.uk::caf69e2c-2198-47a4-8268-c57958bd4ca9" providerId="AD" clId="Web-{EFEFFE90-F0AA-FC10-429D-2D657BB49553}" dt="2026-04-28T07:11:13.569" v="2512"/>
        <pc:sldMkLst>
          <pc:docMk/>
          <pc:sldMk cId="2018595368" sldId="284"/>
        </pc:sldMkLst>
        <pc:spChg chg="mod">
          <ac:chgData name="Rebecca Francis-Davies" userId="S::r.francis-davies@uwtsd.ac.uk::caf69e2c-2198-47a4-8268-c57958bd4ca9" providerId="AD" clId="Web-{EFEFFE90-F0AA-FC10-429D-2D657BB49553}" dt="2026-04-28T07:09:40.488" v="2507"/>
          <ac:spMkLst>
            <pc:docMk/>
            <pc:sldMk cId="2018595368" sldId="284"/>
            <ac:spMk id="2" creationId="{C86D7EC7-CBEA-C07C-1810-CA5F10225C06}"/>
          </ac:spMkLst>
        </pc:spChg>
        <pc:spChg chg="del">
          <ac:chgData name="Rebecca Francis-Davies" userId="S::r.francis-davies@uwtsd.ac.uk::caf69e2c-2198-47a4-8268-c57958bd4ca9" providerId="AD" clId="Web-{EFEFFE90-F0AA-FC10-429D-2D657BB49553}" dt="2026-04-28T07:09:37.347" v="2506"/>
          <ac:spMkLst>
            <pc:docMk/>
            <pc:sldMk cId="2018595368" sldId="284"/>
            <ac:spMk id="3" creationId="{62581C03-DBE4-6FF7-C673-5C1DBC1A6252}"/>
          </ac:spMkLst>
        </pc:spChg>
        <pc:spChg chg="add">
          <ac:chgData name="Rebecca Francis-Davies" userId="S::r.francis-davies@uwtsd.ac.uk::caf69e2c-2198-47a4-8268-c57958bd4ca9" providerId="AD" clId="Web-{EFEFFE90-F0AA-FC10-429D-2D657BB49553}" dt="2026-04-28T07:09:40.488" v="2507"/>
          <ac:spMkLst>
            <pc:docMk/>
            <pc:sldMk cId="2018595368" sldId="284"/>
            <ac:spMk id="9" creationId="{A8384FB5-9ADC-4DDC-881B-597D56F5B15D}"/>
          </ac:spMkLst>
        </pc:spChg>
        <pc:spChg chg="add">
          <ac:chgData name="Rebecca Francis-Davies" userId="S::r.francis-davies@uwtsd.ac.uk::caf69e2c-2198-47a4-8268-c57958bd4ca9" providerId="AD" clId="Web-{EFEFFE90-F0AA-FC10-429D-2D657BB49553}" dt="2026-04-28T07:09:40.488" v="2507"/>
          <ac:spMkLst>
            <pc:docMk/>
            <pc:sldMk cId="2018595368" sldId="284"/>
            <ac:spMk id="11" creationId="{91E5A9A7-95C6-4F4F-B00E-C82E07FE62EF}"/>
          </ac:spMkLst>
        </pc:spChg>
        <pc:spChg chg="add">
          <ac:chgData name="Rebecca Francis-Davies" userId="S::r.francis-davies@uwtsd.ac.uk::caf69e2c-2198-47a4-8268-c57958bd4ca9" providerId="AD" clId="Web-{EFEFFE90-F0AA-FC10-429D-2D657BB49553}" dt="2026-04-28T07:09:40.488" v="2507"/>
          <ac:spMkLst>
            <pc:docMk/>
            <pc:sldMk cId="2018595368" sldId="284"/>
            <ac:spMk id="13" creationId="{D07DD2DE-F619-49DD-B5E7-03A290FF4ED1}"/>
          </ac:spMkLst>
        </pc:spChg>
        <pc:spChg chg="add">
          <ac:chgData name="Rebecca Francis-Davies" userId="S::r.francis-davies@uwtsd.ac.uk::caf69e2c-2198-47a4-8268-c57958bd4ca9" providerId="AD" clId="Web-{EFEFFE90-F0AA-FC10-429D-2D657BB49553}" dt="2026-04-28T07:09:40.488" v="2507"/>
          <ac:spMkLst>
            <pc:docMk/>
            <pc:sldMk cId="2018595368" sldId="284"/>
            <ac:spMk id="15" creationId="{85149191-5F60-4A28-AAFF-039F96B0F3EC}"/>
          </ac:spMkLst>
        </pc:spChg>
        <pc:spChg chg="add">
          <ac:chgData name="Rebecca Francis-Davies" userId="S::r.francis-davies@uwtsd.ac.uk::caf69e2c-2198-47a4-8268-c57958bd4ca9" providerId="AD" clId="Web-{EFEFFE90-F0AA-FC10-429D-2D657BB49553}" dt="2026-04-28T07:09:40.488" v="2507"/>
          <ac:spMkLst>
            <pc:docMk/>
            <pc:sldMk cId="2018595368" sldId="284"/>
            <ac:spMk id="17" creationId="{F8260ED5-17F7-4158-B241-D51DD4CF1B7E}"/>
          </ac:spMkLst>
        </pc:spChg>
        <pc:picChg chg="add mod ord">
          <ac:chgData name="Rebecca Francis-Davies" userId="S::r.francis-davies@uwtsd.ac.uk::caf69e2c-2198-47a4-8268-c57958bd4ca9" providerId="AD" clId="Web-{EFEFFE90-F0AA-FC10-429D-2D657BB49553}" dt="2026-04-28T07:09:40.488" v="2507"/>
          <ac:picMkLst>
            <pc:docMk/>
            <pc:sldMk cId="2018595368" sldId="284"/>
            <ac:picMk id="4" creationId="{64AC0A4E-42F7-07C5-82A6-280D059C20C3}"/>
          </ac:picMkLst>
        </pc:picChg>
      </pc:sldChg>
      <pc:sldChg chg="addSp delSp modSp new mod setBg modNotes">
        <pc:chgData name="Rebecca Francis-Davies" userId="S::r.francis-davies@uwtsd.ac.uk::caf69e2c-2198-47a4-8268-c57958bd4ca9" providerId="AD" clId="Web-{EFEFFE90-F0AA-FC10-429D-2D657BB49553}" dt="2026-04-28T07:15:28.404" v="2659"/>
        <pc:sldMkLst>
          <pc:docMk/>
          <pc:sldMk cId="2119595218" sldId="285"/>
        </pc:sldMkLst>
        <pc:spChg chg="mod">
          <ac:chgData name="Rebecca Francis-Davies" userId="S::r.francis-davies@uwtsd.ac.uk::caf69e2c-2198-47a4-8268-c57958bd4ca9" providerId="AD" clId="Web-{EFEFFE90-F0AA-FC10-429D-2D657BB49553}" dt="2026-04-28T07:15:28.404" v="2659"/>
          <ac:spMkLst>
            <pc:docMk/>
            <pc:sldMk cId="2119595218" sldId="285"/>
            <ac:spMk id="2" creationId="{6B672BBD-5502-4F86-220A-65EDE2CB045D}"/>
          </ac:spMkLst>
        </pc:spChg>
        <pc:spChg chg="del mod">
          <ac:chgData name="Rebecca Francis-Davies" userId="S::r.francis-davies@uwtsd.ac.uk::caf69e2c-2198-47a4-8268-c57958bd4ca9" providerId="AD" clId="Web-{EFEFFE90-F0AA-FC10-429D-2D657BB49553}" dt="2026-04-28T07:15:28.404" v="2659"/>
          <ac:spMkLst>
            <pc:docMk/>
            <pc:sldMk cId="2119595218" sldId="285"/>
            <ac:spMk id="3" creationId="{7A328A58-E805-88C0-D212-6CA8F04DAF39}"/>
          </ac:spMkLst>
        </pc:spChg>
        <pc:spChg chg="add">
          <ac:chgData name="Rebecca Francis-Davies" userId="S::r.francis-davies@uwtsd.ac.uk::caf69e2c-2198-47a4-8268-c57958bd4ca9" providerId="AD" clId="Web-{EFEFFE90-F0AA-FC10-429D-2D657BB49553}" dt="2026-04-28T07:15:28.404" v="2659"/>
          <ac:spMkLst>
            <pc:docMk/>
            <pc:sldMk cId="2119595218" sldId="285"/>
            <ac:spMk id="9" creationId="{BACC6370-2D7E-4714-9D71-7542949D7D5D}"/>
          </ac:spMkLst>
        </pc:spChg>
        <pc:spChg chg="add">
          <ac:chgData name="Rebecca Francis-Davies" userId="S::r.francis-davies@uwtsd.ac.uk::caf69e2c-2198-47a4-8268-c57958bd4ca9" providerId="AD" clId="Web-{EFEFFE90-F0AA-FC10-429D-2D657BB49553}" dt="2026-04-28T07:15:28.404" v="2659"/>
          <ac:spMkLst>
            <pc:docMk/>
            <pc:sldMk cId="2119595218" sldId="285"/>
            <ac:spMk id="11" creationId="{256B2C21-A230-48C0-8DF1-C46611373C44}"/>
          </ac:spMkLst>
        </pc:spChg>
        <pc:spChg chg="add">
          <ac:chgData name="Rebecca Francis-Davies" userId="S::r.francis-davies@uwtsd.ac.uk::caf69e2c-2198-47a4-8268-c57958bd4ca9" providerId="AD" clId="Web-{EFEFFE90-F0AA-FC10-429D-2D657BB49553}" dt="2026-04-28T07:15:28.404" v="2659"/>
          <ac:spMkLst>
            <pc:docMk/>
            <pc:sldMk cId="2119595218" sldId="285"/>
            <ac:spMk id="13" creationId="{3847E18C-932D-4C95-AABA-FEC7C9499AD7}"/>
          </ac:spMkLst>
        </pc:spChg>
        <pc:spChg chg="add">
          <ac:chgData name="Rebecca Francis-Davies" userId="S::r.francis-davies@uwtsd.ac.uk::caf69e2c-2198-47a4-8268-c57958bd4ca9" providerId="AD" clId="Web-{EFEFFE90-F0AA-FC10-429D-2D657BB49553}" dt="2026-04-28T07:15:28.404" v="2659"/>
          <ac:spMkLst>
            <pc:docMk/>
            <pc:sldMk cId="2119595218" sldId="285"/>
            <ac:spMk id="15" creationId="{3150CB11-0C61-439E-910F-5787759E72A0}"/>
          </ac:spMkLst>
        </pc:spChg>
        <pc:spChg chg="add">
          <ac:chgData name="Rebecca Francis-Davies" userId="S::r.francis-davies@uwtsd.ac.uk::caf69e2c-2198-47a4-8268-c57958bd4ca9" providerId="AD" clId="Web-{EFEFFE90-F0AA-FC10-429D-2D657BB49553}" dt="2026-04-28T07:15:28.404" v="2659"/>
          <ac:spMkLst>
            <pc:docMk/>
            <pc:sldMk cId="2119595218" sldId="285"/>
            <ac:spMk id="17" creationId="{43F8A58B-5155-44CE-A5FF-7647B47D0A7A}"/>
          </ac:spMkLst>
        </pc:spChg>
        <pc:spChg chg="add">
          <ac:chgData name="Rebecca Francis-Davies" userId="S::r.francis-davies@uwtsd.ac.uk::caf69e2c-2198-47a4-8268-c57958bd4ca9" providerId="AD" clId="Web-{EFEFFE90-F0AA-FC10-429D-2D657BB49553}" dt="2026-04-28T07:15:28.404" v="2659"/>
          <ac:spMkLst>
            <pc:docMk/>
            <pc:sldMk cId="2119595218" sldId="285"/>
            <ac:spMk id="19" creationId="{443F2ACA-E6D6-4028-82DD-F03C262D5DE6}"/>
          </ac:spMkLst>
        </pc:spChg>
        <pc:graphicFrameChg chg="add">
          <ac:chgData name="Rebecca Francis-Davies" userId="S::r.francis-davies@uwtsd.ac.uk::caf69e2c-2198-47a4-8268-c57958bd4ca9" providerId="AD" clId="Web-{EFEFFE90-F0AA-FC10-429D-2D657BB49553}" dt="2026-04-28T07:15:28.404" v="2659"/>
          <ac:graphicFrameMkLst>
            <pc:docMk/>
            <pc:sldMk cId="2119595218" sldId="285"/>
            <ac:graphicFrameMk id="5" creationId="{0CB63DEE-3385-3D09-1BFA-4CFF3DA4F5E3}"/>
          </ac:graphicFrameMkLst>
        </pc:graphicFrameChg>
      </pc:sldChg>
      <pc:sldChg chg="addSp delSp modSp new mod setBg modNotes">
        <pc:chgData name="Rebecca Francis-Davies" userId="S::r.francis-davies@uwtsd.ac.uk::caf69e2c-2198-47a4-8268-c57958bd4ca9" providerId="AD" clId="Web-{EFEFFE90-F0AA-FC10-429D-2D657BB49553}" dt="2026-04-28T07:16:57.354" v="2682"/>
        <pc:sldMkLst>
          <pc:docMk/>
          <pc:sldMk cId="1571221838" sldId="286"/>
        </pc:sldMkLst>
        <pc:spChg chg="mod">
          <ac:chgData name="Rebecca Francis-Davies" userId="S::r.francis-davies@uwtsd.ac.uk::caf69e2c-2198-47a4-8268-c57958bd4ca9" providerId="AD" clId="Web-{EFEFFE90-F0AA-FC10-429D-2D657BB49553}" dt="2026-04-28T07:16:57.354" v="2682"/>
          <ac:spMkLst>
            <pc:docMk/>
            <pc:sldMk cId="1571221838" sldId="286"/>
            <ac:spMk id="2" creationId="{684458AD-5D4A-8D9B-6115-E7C9BAF3C40E}"/>
          </ac:spMkLst>
        </pc:spChg>
        <pc:spChg chg="del">
          <ac:chgData name="Rebecca Francis-Davies" userId="S::r.francis-davies@uwtsd.ac.uk::caf69e2c-2198-47a4-8268-c57958bd4ca9" providerId="AD" clId="Web-{EFEFFE90-F0AA-FC10-429D-2D657BB49553}" dt="2026-04-28T07:16:30.661" v="2680"/>
          <ac:spMkLst>
            <pc:docMk/>
            <pc:sldMk cId="1571221838" sldId="286"/>
            <ac:spMk id="3" creationId="{19042CBB-1B85-1F96-29F7-384F714BB69D}"/>
          </ac:spMkLst>
        </pc:spChg>
        <pc:picChg chg="add mod ord">
          <ac:chgData name="Rebecca Francis-Davies" userId="S::r.francis-davies@uwtsd.ac.uk::caf69e2c-2198-47a4-8268-c57958bd4ca9" providerId="AD" clId="Web-{EFEFFE90-F0AA-FC10-429D-2D657BB49553}" dt="2026-04-28T07:16:57.354" v="2682"/>
          <ac:picMkLst>
            <pc:docMk/>
            <pc:sldMk cId="1571221838" sldId="286"/>
            <ac:picMk id="4" creationId="{6299742E-981C-0130-2F34-68A36D3AF86B}"/>
          </ac:picMkLst>
        </pc:picChg>
        <pc:cxnChg chg="add">
          <ac:chgData name="Rebecca Francis-Davies" userId="S::r.francis-davies@uwtsd.ac.uk::caf69e2c-2198-47a4-8268-c57958bd4ca9" providerId="AD" clId="Web-{EFEFFE90-F0AA-FC10-429D-2D657BB49553}" dt="2026-04-28T07:16:57.354" v="2682"/>
          <ac:cxnSpMkLst>
            <pc:docMk/>
            <pc:sldMk cId="1571221838" sldId="286"/>
            <ac:cxnSpMk id="9" creationId="{192712F8-36FA-35DF-0CE8-4098D93322A3}"/>
          </ac:cxnSpMkLst>
        </pc:cxnChg>
        <pc:cxnChg chg="add">
          <ac:chgData name="Rebecca Francis-Davies" userId="S::r.francis-davies@uwtsd.ac.uk::caf69e2c-2198-47a4-8268-c57958bd4ca9" providerId="AD" clId="Web-{EFEFFE90-F0AA-FC10-429D-2D657BB49553}" dt="2026-04-28T07:16:57.354" v="2682"/>
          <ac:cxnSpMkLst>
            <pc:docMk/>
            <pc:sldMk cId="1571221838" sldId="286"/>
            <ac:cxnSpMk id="11" creationId="{AF9469B9-6468-5B6A-E832-8D4590388432}"/>
          </ac:cxnSpMkLst>
        </pc:cxnChg>
      </pc:sldChg>
      <pc:sldChg chg="addSp delSp modSp new mod setBg modNotes">
        <pc:chgData name="Rebecca Francis-Davies" userId="S::r.francis-davies@uwtsd.ac.uk::caf69e2c-2198-47a4-8268-c57958bd4ca9" providerId="AD" clId="Web-{EFEFFE90-F0AA-FC10-429D-2D657BB49553}" dt="2026-04-28T07:18:49.170" v="2708" actId="20577"/>
        <pc:sldMkLst>
          <pc:docMk/>
          <pc:sldMk cId="444942768" sldId="287"/>
        </pc:sldMkLst>
        <pc:spChg chg="mod">
          <ac:chgData name="Rebecca Francis-Davies" userId="S::r.francis-davies@uwtsd.ac.uk::caf69e2c-2198-47a4-8268-c57958bd4ca9" providerId="AD" clId="Web-{EFEFFE90-F0AA-FC10-429D-2D657BB49553}" dt="2026-04-28T07:18:49.170" v="2708" actId="20577"/>
          <ac:spMkLst>
            <pc:docMk/>
            <pc:sldMk cId="444942768" sldId="287"/>
            <ac:spMk id="2" creationId="{1B4ADF33-2FE4-B29F-6702-9B4AF05F2F77}"/>
          </ac:spMkLst>
        </pc:spChg>
        <pc:spChg chg="del">
          <ac:chgData name="Rebecca Francis-Davies" userId="S::r.francis-davies@uwtsd.ac.uk::caf69e2c-2198-47a4-8268-c57958bd4ca9" providerId="AD" clId="Web-{EFEFFE90-F0AA-FC10-429D-2D657BB49553}" dt="2026-04-28T07:17:23.094" v="2702"/>
          <ac:spMkLst>
            <pc:docMk/>
            <pc:sldMk cId="444942768" sldId="287"/>
            <ac:spMk id="3" creationId="{98D60E7E-99D5-9B01-1A0F-6966213B89EE}"/>
          </ac:spMkLst>
        </pc:spChg>
        <pc:spChg chg="add">
          <ac:chgData name="Rebecca Francis-Davies" userId="S::r.francis-davies@uwtsd.ac.uk::caf69e2c-2198-47a4-8268-c57958bd4ca9" providerId="AD" clId="Web-{EFEFFE90-F0AA-FC10-429D-2D657BB49553}" dt="2026-04-28T07:17:23.094" v="2702"/>
          <ac:spMkLst>
            <pc:docMk/>
            <pc:sldMk cId="444942768" sldId="287"/>
            <ac:spMk id="9" creationId="{4D60F200-5EB0-B223-2439-C96C67F0FEE1}"/>
          </ac:spMkLst>
        </pc:spChg>
        <pc:spChg chg="add">
          <ac:chgData name="Rebecca Francis-Davies" userId="S::r.francis-davies@uwtsd.ac.uk::caf69e2c-2198-47a4-8268-c57958bd4ca9" providerId="AD" clId="Web-{EFEFFE90-F0AA-FC10-429D-2D657BB49553}" dt="2026-04-28T07:17:23.094" v="2702"/>
          <ac:spMkLst>
            <pc:docMk/>
            <pc:sldMk cId="444942768" sldId="287"/>
            <ac:spMk id="11" creationId="{74067CD3-146F-6228-E362-39AA720C25F7}"/>
          </ac:spMkLst>
        </pc:spChg>
        <pc:spChg chg="add">
          <ac:chgData name="Rebecca Francis-Davies" userId="S::r.francis-davies@uwtsd.ac.uk::caf69e2c-2198-47a4-8268-c57958bd4ca9" providerId="AD" clId="Web-{EFEFFE90-F0AA-FC10-429D-2D657BB49553}" dt="2026-04-28T07:17:23.094" v="2702"/>
          <ac:spMkLst>
            <pc:docMk/>
            <pc:sldMk cId="444942768" sldId="287"/>
            <ac:spMk id="13" creationId="{271C7E5C-A0F8-E9FA-56DB-31A257FD4EDB}"/>
          </ac:spMkLst>
        </pc:spChg>
        <pc:spChg chg="add">
          <ac:chgData name="Rebecca Francis-Davies" userId="S::r.francis-davies@uwtsd.ac.uk::caf69e2c-2198-47a4-8268-c57958bd4ca9" providerId="AD" clId="Web-{EFEFFE90-F0AA-FC10-429D-2D657BB49553}" dt="2026-04-28T07:17:23.094" v="2702"/>
          <ac:spMkLst>
            <pc:docMk/>
            <pc:sldMk cId="444942768" sldId="287"/>
            <ac:spMk id="15" creationId="{33F70A3C-4474-2A39-470C-FD55A8837503}"/>
          </ac:spMkLst>
        </pc:spChg>
        <pc:spChg chg="add">
          <ac:chgData name="Rebecca Francis-Davies" userId="S::r.francis-davies@uwtsd.ac.uk::caf69e2c-2198-47a4-8268-c57958bd4ca9" providerId="AD" clId="Web-{EFEFFE90-F0AA-FC10-429D-2D657BB49553}" dt="2026-04-28T07:17:23.094" v="2702"/>
          <ac:spMkLst>
            <pc:docMk/>
            <pc:sldMk cId="444942768" sldId="287"/>
            <ac:spMk id="17" creationId="{BAC3F7D4-9613-0E1F-901C-98FE831DEBC0}"/>
          </ac:spMkLst>
        </pc:spChg>
        <pc:spChg chg="add">
          <ac:chgData name="Rebecca Francis-Davies" userId="S::r.francis-davies@uwtsd.ac.uk::caf69e2c-2198-47a4-8268-c57958bd4ca9" providerId="AD" clId="Web-{EFEFFE90-F0AA-FC10-429D-2D657BB49553}" dt="2026-04-28T07:17:23.094" v="2702"/>
          <ac:spMkLst>
            <pc:docMk/>
            <pc:sldMk cId="444942768" sldId="287"/>
            <ac:spMk id="19" creationId="{AFD5167C-AF48-26F0-7A9F-3F7643374872}"/>
          </ac:spMkLst>
        </pc:spChg>
        <pc:spChg chg="add">
          <ac:chgData name="Rebecca Francis-Davies" userId="S::r.francis-davies@uwtsd.ac.uk::caf69e2c-2198-47a4-8268-c57958bd4ca9" providerId="AD" clId="Web-{EFEFFE90-F0AA-FC10-429D-2D657BB49553}" dt="2026-04-28T07:17:23.094" v="2702"/>
          <ac:spMkLst>
            <pc:docMk/>
            <pc:sldMk cId="444942768" sldId="287"/>
            <ac:spMk id="21" creationId="{87B30A01-FCA8-86A5-A840-C32A3BE2EDD6}"/>
          </ac:spMkLst>
        </pc:spChg>
        <pc:picChg chg="add">
          <ac:chgData name="Rebecca Francis-Davies" userId="S::r.francis-davies@uwtsd.ac.uk::caf69e2c-2198-47a4-8268-c57958bd4ca9" providerId="AD" clId="Web-{EFEFFE90-F0AA-FC10-429D-2D657BB49553}" dt="2026-04-28T07:17:23.094" v="2702"/>
          <ac:picMkLst>
            <pc:docMk/>
            <pc:sldMk cId="444942768" sldId="287"/>
            <ac:picMk id="5" creationId="{D4063316-DD71-CE90-DD15-B341A8CD2557}"/>
          </ac:picMkLst>
        </pc:picChg>
      </pc:sldChg>
      <pc:sldChg chg="addSp delSp modSp new mod setBg modNotes">
        <pc:chgData name="Rebecca Francis-Davies" userId="S::r.francis-davies@uwtsd.ac.uk::caf69e2c-2198-47a4-8268-c57958bd4ca9" providerId="AD" clId="Web-{EFEFFE90-F0AA-FC10-429D-2D657BB49553}" dt="2026-04-28T07:22:34.336" v="2733"/>
        <pc:sldMkLst>
          <pc:docMk/>
          <pc:sldMk cId="1499077820" sldId="288"/>
        </pc:sldMkLst>
        <pc:spChg chg="mod">
          <ac:chgData name="Rebecca Francis-Davies" userId="S::r.francis-davies@uwtsd.ac.uk::caf69e2c-2198-47a4-8268-c57958bd4ca9" providerId="AD" clId="Web-{EFEFFE90-F0AA-FC10-429D-2D657BB49553}" dt="2026-04-28T07:22:34.336" v="2733"/>
          <ac:spMkLst>
            <pc:docMk/>
            <pc:sldMk cId="1499077820" sldId="288"/>
            <ac:spMk id="2" creationId="{40998C71-7267-F3A1-5504-B3F2D27E9FBF}"/>
          </ac:spMkLst>
        </pc:spChg>
        <pc:spChg chg="del">
          <ac:chgData name="Rebecca Francis-Davies" userId="S::r.francis-davies@uwtsd.ac.uk::caf69e2c-2198-47a4-8268-c57958bd4ca9" providerId="AD" clId="Web-{EFEFFE90-F0AA-FC10-429D-2D657BB49553}" dt="2026-04-28T07:21:07.046" v="2729"/>
          <ac:spMkLst>
            <pc:docMk/>
            <pc:sldMk cId="1499077820" sldId="288"/>
            <ac:spMk id="3" creationId="{5D6B284D-4EB6-2170-DC63-B1397109E46F}"/>
          </ac:spMkLst>
        </pc:spChg>
        <pc:spChg chg="add">
          <ac:chgData name="Rebecca Francis-Davies" userId="S::r.francis-davies@uwtsd.ac.uk::caf69e2c-2198-47a4-8268-c57958bd4ca9" providerId="AD" clId="Web-{EFEFFE90-F0AA-FC10-429D-2D657BB49553}" dt="2026-04-28T07:22:34.336" v="2733"/>
          <ac:spMkLst>
            <pc:docMk/>
            <pc:sldMk cId="1499077820" sldId="288"/>
            <ac:spMk id="9" creationId="{A4AC5506-6312-4701-8D3C-40187889A947}"/>
          </ac:spMkLst>
        </pc:spChg>
        <pc:picChg chg="add mod ord">
          <ac:chgData name="Rebecca Francis-Davies" userId="S::r.francis-davies@uwtsd.ac.uk::caf69e2c-2198-47a4-8268-c57958bd4ca9" providerId="AD" clId="Web-{EFEFFE90-F0AA-FC10-429D-2D657BB49553}" dt="2026-04-28T07:22:34.336" v="2733"/>
          <ac:picMkLst>
            <pc:docMk/>
            <pc:sldMk cId="1499077820" sldId="288"/>
            <ac:picMk id="4" creationId="{4EAF2F06-0A76-9872-DFE4-46775F91E314}"/>
          </ac:picMkLst>
        </pc:picChg>
      </pc:sldChg>
      <pc:sldChg chg="addSp modSp new mod setBg">
        <pc:chgData name="Rebecca Francis-Davies" userId="S::r.francis-davies@uwtsd.ac.uk::caf69e2c-2198-47a4-8268-c57958bd4ca9" providerId="AD" clId="Web-{EFEFFE90-F0AA-FC10-429D-2D657BB49553}" dt="2026-04-28T07:23:20.009" v="2755"/>
        <pc:sldMkLst>
          <pc:docMk/>
          <pc:sldMk cId="4280304813" sldId="289"/>
        </pc:sldMkLst>
        <pc:spChg chg="mod">
          <ac:chgData name="Rebecca Francis-Davies" userId="S::r.francis-davies@uwtsd.ac.uk::caf69e2c-2198-47a4-8268-c57958bd4ca9" providerId="AD" clId="Web-{EFEFFE90-F0AA-FC10-429D-2D657BB49553}" dt="2026-04-28T07:23:20.009" v="2755"/>
          <ac:spMkLst>
            <pc:docMk/>
            <pc:sldMk cId="4280304813" sldId="289"/>
            <ac:spMk id="2" creationId="{57BDE1C8-9D2B-4569-A1B5-25D0650F6D2D}"/>
          </ac:spMkLst>
        </pc:spChg>
        <pc:spChg chg="mod">
          <ac:chgData name="Rebecca Francis-Davies" userId="S::r.francis-davies@uwtsd.ac.uk::caf69e2c-2198-47a4-8268-c57958bd4ca9" providerId="AD" clId="Web-{EFEFFE90-F0AA-FC10-429D-2D657BB49553}" dt="2026-04-28T07:23:20.009" v="2755"/>
          <ac:spMkLst>
            <pc:docMk/>
            <pc:sldMk cId="4280304813" sldId="289"/>
            <ac:spMk id="3" creationId="{60B71FE5-CB35-186F-53AD-5C5A7A4ED2D3}"/>
          </ac:spMkLst>
        </pc:spChg>
        <pc:spChg chg="add">
          <ac:chgData name="Rebecca Francis-Davies" userId="S::r.francis-davies@uwtsd.ac.uk::caf69e2c-2198-47a4-8268-c57958bd4ca9" providerId="AD" clId="Web-{EFEFFE90-F0AA-FC10-429D-2D657BB49553}" dt="2026-04-28T07:23:20.009" v="2755"/>
          <ac:spMkLst>
            <pc:docMk/>
            <pc:sldMk cId="4280304813" sldId="289"/>
            <ac:spMk id="9" creationId="{C8320351-9FA2-4A26-885B-BB8F3E4902D2}"/>
          </ac:spMkLst>
        </pc:spChg>
        <pc:spChg chg="add">
          <ac:chgData name="Rebecca Francis-Davies" userId="S::r.francis-davies@uwtsd.ac.uk::caf69e2c-2198-47a4-8268-c57958bd4ca9" providerId="AD" clId="Web-{EFEFFE90-F0AA-FC10-429D-2D657BB49553}" dt="2026-04-28T07:23:20.009" v="2755"/>
          <ac:spMkLst>
            <pc:docMk/>
            <pc:sldMk cId="4280304813" sldId="289"/>
            <ac:spMk id="11" creationId="{68CD2EFB-78C2-4C6E-A6B9-4ED12FAD5B99}"/>
          </ac:spMkLst>
        </pc:spChg>
        <pc:picChg chg="add">
          <ac:chgData name="Rebecca Francis-Davies" userId="S::r.francis-davies@uwtsd.ac.uk::caf69e2c-2198-47a4-8268-c57958bd4ca9" providerId="AD" clId="Web-{EFEFFE90-F0AA-FC10-429D-2D657BB49553}" dt="2026-04-28T07:23:20.009" v="2755"/>
          <ac:picMkLst>
            <pc:docMk/>
            <pc:sldMk cId="4280304813" sldId="289"/>
            <ac:picMk id="5" creationId="{E9A6D83B-742B-D4AC-1EDF-03AC2C466276}"/>
          </ac:picMkLst>
        </pc:picChg>
      </pc:sldChg>
      <pc:sldChg chg="addSp delSp modSp new mod setBg modNotes">
        <pc:chgData name="Rebecca Francis-Davies" userId="S::r.francis-davies@uwtsd.ac.uk::caf69e2c-2198-47a4-8268-c57958bd4ca9" providerId="AD" clId="Web-{EFEFFE90-F0AA-FC10-429D-2D657BB49553}" dt="2026-04-28T07:38:30.109" v="3008"/>
        <pc:sldMkLst>
          <pc:docMk/>
          <pc:sldMk cId="2626522207" sldId="290"/>
        </pc:sldMkLst>
        <pc:spChg chg="mod">
          <ac:chgData name="Rebecca Francis-Davies" userId="S::r.francis-davies@uwtsd.ac.uk::caf69e2c-2198-47a4-8268-c57958bd4ca9" providerId="AD" clId="Web-{EFEFFE90-F0AA-FC10-429D-2D657BB49553}" dt="2026-04-28T07:38:30.109" v="3008"/>
          <ac:spMkLst>
            <pc:docMk/>
            <pc:sldMk cId="2626522207" sldId="290"/>
            <ac:spMk id="2" creationId="{0C8F1AC2-3815-F0D4-4EF7-EF4985CB2F97}"/>
          </ac:spMkLst>
        </pc:spChg>
        <pc:spChg chg="del mod">
          <ac:chgData name="Rebecca Francis-Davies" userId="S::r.francis-davies@uwtsd.ac.uk::caf69e2c-2198-47a4-8268-c57958bd4ca9" providerId="AD" clId="Web-{EFEFFE90-F0AA-FC10-429D-2D657BB49553}" dt="2026-04-28T07:38:30.109" v="3008"/>
          <ac:spMkLst>
            <pc:docMk/>
            <pc:sldMk cId="2626522207" sldId="290"/>
            <ac:spMk id="3" creationId="{BF5CF8E3-7D63-C689-FC3E-79ADE0232470}"/>
          </ac:spMkLst>
        </pc:spChg>
        <pc:spChg chg="add">
          <ac:chgData name="Rebecca Francis-Davies" userId="S::r.francis-davies@uwtsd.ac.uk::caf69e2c-2198-47a4-8268-c57958bd4ca9" providerId="AD" clId="Web-{EFEFFE90-F0AA-FC10-429D-2D657BB49553}" dt="2026-04-28T07:38:30.109" v="3008"/>
          <ac:spMkLst>
            <pc:docMk/>
            <pc:sldMk cId="2626522207" sldId="290"/>
            <ac:spMk id="9" creationId="{BACC6370-2D7E-4714-9D71-7542949D7D5D}"/>
          </ac:spMkLst>
        </pc:spChg>
        <pc:spChg chg="add">
          <ac:chgData name="Rebecca Francis-Davies" userId="S::r.francis-davies@uwtsd.ac.uk::caf69e2c-2198-47a4-8268-c57958bd4ca9" providerId="AD" clId="Web-{EFEFFE90-F0AA-FC10-429D-2D657BB49553}" dt="2026-04-28T07:38:30.109" v="3008"/>
          <ac:spMkLst>
            <pc:docMk/>
            <pc:sldMk cId="2626522207" sldId="290"/>
            <ac:spMk id="11" creationId="{256B2C21-A230-48C0-8DF1-C46611373C44}"/>
          </ac:spMkLst>
        </pc:spChg>
        <pc:spChg chg="add">
          <ac:chgData name="Rebecca Francis-Davies" userId="S::r.francis-davies@uwtsd.ac.uk::caf69e2c-2198-47a4-8268-c57958bd4ca9" providerId="AD" clId="Web-{EFEFFE90-F0AA-FC10-429D-2D657BB49553}" dt="2026-04-28T07:38:30.109" v="3008"/>
          <ac:spMkLst>
            <pc:docMk/>
            <pc:sldMk cId="2626522207" sldId="290"/>
            <ac:spMk id="13" creationId="{3847E18C-932D-4C95-AABA-FEC7C9499AD7}"/>
          </ac:spMkLst>
        </pc:spChg>
        <pc:spChg chg="add">
          <ac:chgData name="Rebecca Francis-Davies" userId="S::r.francis-davies@uwtsd.ac.uk::caf69e2c-2198-47a4-8268-c57958bd4ca9" providerId="AD" clId="Web-{EFEFFE90-F0AA-FC10-429D-2D657BB49553}" dt="2026-04-28T07:38:30.109" v="3008"/>
          <ac:spMkLst>
            <pc:docMk/>
            <pc:sldMk cId="2626522207" sldId="290"/>
            <ac:spMk id="15" creationId="{3150CB11-0C61-439E-910F-5787759E72A0}"/>
          </ac:spMkLst>
        </pc:spChg>
        <pc:spChg chg="add">
          <ac:chgData name="Rebecca Francis-Davies" userId="S::r.francis-davies@uwtsd.ac.uk::caf69e2c-2198-47a4-8268-c57958bd4ca9" providerId="AD" clId="Web-{EFEFFE90-F0AA-FC10-429D-2D657BB49553}" dt="2026-04-28T07:38:30.109" v="3008"/>
          <ac:spMkLst>
            <pc:docMk/>
            <pc:sldMk cId="2626522207" sldId="290"/>
            <ac:spMk id="17" creationId="{43F8A58B-5155-44CE-A5FF-7647B47D0A7A}"/>
          </ac:spMkLst>
        </pc:spChg>
        <pc:spChg chg="add">
          <ac:chgData name="Rebecca Francis-Davies" userId="S::r.francis-davies@uwtsd.ac.uk::caf69e2c-2198-47a4-8268-c57958bd4ca9" providerId="AD" clId="Web-{EFEFFE90-F0AA-FC10-429D-2D657BB49553}" dt="2026-04-28T07:38:30.109" v="3008"/>
          <ac:spMkLst>
            <pc:docMk/>
            <pc:sldMk cId="2626522207" sldId="290"/>
            <ac:spMk id="19" creationId="{443F2ACA-E6D6-4028-82DD-F03C262D5DE6}"/>
          </ac:spMkLst>
        </pc:spChg>
        <pc:graphicFrameChg chg="add">
          <ac:chgData name="Rebecca Francis-Davies" userId="S::r.francis-davies@uwtsd.ac.uk::caf69e2c-2198-47a4-8268-c57958bd4ca9" providerId="AD" clId="Web-{EFEFFE90-F0AA-FC10-429D-2D657BB49553}" dt="2026-04-28T07:38:30.109" v="3008"/>
          <ac:graphicFrameMkLst>
            <pc:docMk/>
            <pc:sldMk cId="2626522207" sldId="290"/>
            <ac:graphicFrameMk id="5" creationId="{BC9E7CB3-CFD9-42F3-EDF4-1944753332B9}"/>
          </ac:graphicFrameMkLst>
        </pc:graphicFrame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ata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ata4.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svg"/></Relationships>
</file>

<file path=ppt/diagrams/_rels/data5.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ata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image" Target="../media/image2.svg"/></Relationships>
</file>

<file path=ppt/diagrams/_rels/drawing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rawing4.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svg"/></Relationships>
</file>

<file path=ppt/diagrams/_rels/drawing5.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72A239-4DCF-4188-A546-C1E6AF98DCD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C687F15-17C5-456E-A513-3822C66B1D0B}">
      <dgm:prSet/>
      <dgm:spPr/>
      <dgm:t>
        <a:bodyPr/>
        <a:lstStyle/>
        <a:p>
          <a:r>
            <a:rPr lang="en-US"/>
            <a:t>In which we establish a compelling case for why global leadership is fundamentally different from domestic leadership.</a:t>
          </a:r>
        </a:p>
      </dgm:t>
    </dgm:pt>
    <dgm:pt modelId="{61F50217-3D81-42EC-8AD6-7BA9AC66D4BD}" type="parTrans" cxnId="{1E32501A-FE34-4DDC-B129-23CAFFCEF60F}">
      <dgm:prSet/>
      <dgm:spPr/>
      <dgm:t>
        <a:bodyPr/>
        <a:lstStyle/>
        <a:p>
          <a:endParaRPr lang="en-US"/>
        </a:p>
      </dgm:t>
    </dgm:pt>
    <dgm:pt modelId="{7FDCC5B4-C6F1-4F6F-9531-A193C6BDDFD7}" type="sibTrans" cxnId="{1E32501A-FE34-4DDC-B129-23CAFFCEF60F}">
      <dgm:prSet/>
      <dgm:spPr/>
      <dgm:t>
        <a:bodyPr/>
        <a:lstStyle/>
        <a:p>
          <a:endParaRPr lang="en-US"/>
        </a:p>
      </dgm:t>
    </dgm:pt>
    <dgm:pt modelId="{DD91CC9E-4722-43B0-B2D4-CE4E34EE4C35}">
      <dgm:prSet/>
      <dgm:spPr/>
      <dgm:t>
        <a:bodyPr/>
        <a:lstStyle/>
        <a:p>
          <a:r>
            <a:rPr lang="en-US"/>
            <a:t>We will introduce the global mindset as this module's theme</a:t>
          </a:r>
        </a:p>
      </dgm:t>
    </dgm:pt>
    <dgm:pt modelId="{4816423F-341C-4892-8E74-997D055F9C93}" type="parTrans" cxnId="{5E534B56-956E-4E29-91AF-21AC2FC00696}">
      <dgm:prSet/>
      <dgm:spPr/>
      <dgm:t>
        <a:bodyPr/>
        <a:lstStyle/>
        <a:p>
          <a:endParaRPr lang="en-US"/>
        </a:p>
      </dgm:t>
    </dgm:pt>
    <dgm:pt modelId="{4AB06692-77D8-483F-8492-5EEA34B3763C}" type="sibTrans" cxnId="{5E534B56-956E-4E29-91AF-21AC2FC00696}">
      <dgm:prSet/>
      <dgm:spPr/>
      <dgm:t>
        <a:bodyPr/>
        <a:lstStyle/>
        <a:p>
          <a:endParaRPr lang="en-US"/>
        </a:p>
      </dgm:t>
    </dgm:pt>
    <dgm:pt modelId="{62F6BDB9-3F16-4DBA-9F2E-1BA79B5671D2}" type="pres">
      <dgm:prSet presAssocID="{5472A239-4DCF-4188-A546-C1E6AF98DCD6}" presName="root" presStyleCnt="0">
        <dgm:presLayoutVars>
          <dgm:dir/>
          <dgm:resizeHandles val="exact"/>
        </dgm:presLayoutVars>
      </dgm:prSet>
      <dgm:spPr/>
    </dgm:pt>
    <dgm:pt modelId="{60A8AC17-F3FA-4257-9CE7-49AEA010DCCC}" type="pres">
      <dgm:prSet presAssocID="{5C687F15-17C5-456E-A513-3822C66B1D0B}" presName="compNode" presStyleCnt="0"/>
      <dgm:spPr/>
    </dgm:pt>
    <dgm:pt modelId="{0B660C1D-8598-4BB5-80C9-299FE738A548}" type="pres">
      <dgm:prSet presAssocID="{5C687F15-17C5-456E-A513-3822C66B1D0B}" presName="bgRect" presStyleLbl="bgShp" presStyleIdx="0" presStyleCnt="2"/>
      <dgm:spPr/>
    </dgm:pt>
    <dgm:pt modelId="{9FEB9897-55F0-4028-AF12-EBBE8EACFE0B}" type="pres">
      <dgm:prSet presAssocID="{5C687F15-17C5-456E-A513-3822C66B1D0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ecturer"/>
        </a:ext>
      </dgm:extLst>
    </dgm:pt>
    <dgm:pt modelId="{89B341C1-D324-4EC6-A5E1-4C72BB999ACD}" type="pres">
      <dgm:prSet presAssocID="{5C687F15-17C5-456E-A513-3822C66B1D0B}" presName="spaceRect" presStyleCnt="0"/>
      <dgm:spPr/>
    </dgm:pt>
    <dgm:pt modelId="{080059D2-FFD0-46E0-97CB-D43EF83F5682}" type="pres">
      <dgm:prSet presAssocID="{5C687F15-17C5-456E-A513-3822C66B1D0B}" presName="parTx" presStyleLbl="revTx" presStyleIdx="0" presStyleCnt="2">
        <dgm:presLayoutVars>
          <dgm:chMax val="0"/>
          <dgm:chPref val="0"/>
        </dgm:presLayoutVars>
      </dgm:prSet>
      <dgm:spPr/>
    </dgm:pt>
    <dgm:pt modelId="{5AEF0FB6-F128-473D-B9A6-08ABC6CF1079}" type="pres">
      <dgm:prSet presAssocID="{7FDCC5B4-C6F1-4F6F-9531-A193C6BDDFD7}" presName="sibTrans" presStyleCnt="0"/>
      <dgm:spPr/>
    </dgm:pt>
    <dgm:pt modelId="{97551D49-BDA2-40E8-8191-20555E334818}" type="pres">
      <dgm:prSet presAssocID="{DD91CC9E-4722-43B0-B2D4-CE4E34EE4C35}" presName="compNode" presStyleCnt="0"/>
      <dgm:spPr/>
    </dgm:pt>
    <dgm:pt modelId="{FD9B05CC-C29D-4D2A-8300-03E041F22DAB}" type="pres">
      <dgm:prSet presAssocID="{DD91CC9E-4722-43B0-B2D4-CE4E34EE4C35}" presName="bgRect" presStyleLbl="bgShp" presStyleIdx="1" presStyleCnt="2"/>
      <dgm:spPr/>
    </dgm:pt>
    <dgm:pt modelId="{50308C70-E9F0-40C2-BDD5-8EE6D07E3B03}" type="pres">
      <dgm:prSet presAssocID="{DD91CC9E-4722-43B0-B2D4-CE4E34EE4C35}"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E970B7D-FA08-4B40-BB53-9BDC682D99F5}" type="pres">
      <dgm:prSet presAssocID="{DD91CC9E-4722-43B0-B2D4-CE4E34EE4C35}" presName="spaceRect" presStyleCnt="0"/>
      <dgm:spPr/>
    </dgm:pt>
    <dgm:pt modelId="{DFEFF057-37FB-4C66-9094-BA83D501BA63}" type="pres">
      <dgm:prSet presAssocID="{DD91CC9E-4722-43B0-B2D4-CE4E34EE4C35}" presName="parTx" presStyleLbl="revTx" presStyleIdx="1" presStyleCnt="2">
        <dgm:presLayoutVars>
          <dgm:chMax val="0"/>
          <dgm:chPref val="0"/>
        </dgm:presLayoutVars>
      </dgm:prSet>
      <dgm:spPr/>
    </dgm:pt>
  </dgm:ptLst>
  <dgm:cxnLst>
    <dgm:cxn modelId="{1E32501A-FE34-4DDC-B129-23CAFFCEF60F}" srcId="{5472A239-4DCF-4188-A546-C1E6AF98DCD6}" destId="{5C687F15-17C5-456E-A513-3822C66B1D0B}" srcOrd="0" destOrd="0" parTransId="{61F50217-3D81-42EC-8AD6-7BA9AC66D4BD}" sibTransId="{7FDCC5B4-C6F1-4F6F-9531-A193C6BDDFD7}"/>
    <dgm:cxn modelId="{C7E52D27-4AEF-49B0-B4DD-41A4574774F6}" type="presOf" srcId="{5C687F15-17C5-456E-A513-3822C66B1D0B}" destId="{080059D2-FFD0-46E0-97CB-D43EF83F5682}" srcOrd="0" destOrd="0" presId="urn:microsoft.com/office/officeart/2018/2/layout/IconVerticalSolidList"/>
    <dgm:cxn modelId="{5E534B56-956E-4E29-91AF-21AC2FC00696}" srcId="{5472A239-4DCF-4188-A546-C1E6AF98DCD6}" destId="{DD91CC9E-4722-43B0-B2D4-CE4E34EE4C35}" srcOrd="1" destOrd="0" parTransId="{4816423F-341C-4892-8E74-997D055F9C93}" sibTransId="{4AB06692-77D8-483F-8492-5EEA34B3763C}"/>
    <dgm:cxn modelId="{26254887-F0FA-4E89-9FE7-E0C92C0A68B1}" type="presOf" srcId="{5472A239-4DCF-4188-A546-C1E6AF98DCD6}" destId="{62F6BDB9-3F16-4DBA-9F2E-1BA79B5671D2}" srcOrd="0" destOrd="0" presId="urn:microsoft.com/office/officeart/2018/2/layout/IconVerticalSolidList"/>
    <dgm:cxn modelId="{3826EAA0-E90A-49D0-9630-F5E47ABC3259}" type="presOf" srcId="{DD91CC9E-4722-43B0-B2D4-CE4E34EE4C35}" destId="{DFEFF057-37FB-4C66-9094-BA83D501BA63}" srcOrd="0" destOrd="0" presId="urn:microsoft.com/office/officeart/2018/2/layout/IconVerticalSolidList"/>
    <dgm:cxn modelId="{A1CA9E7E-8116-45C7-93BE-7A32F9B26FEE}" type="presParOf" srcId="{62F6BDB9-3F16-4DBA-9F2E-1BA79B5671D2}" destId="{60A8AC17-F3FA-4257-9CE7-49AEA010DCCC}" srcOrd="0" destOrd="0" presId="urn:microsoft.com/office/officeart/2018/2/layout/IconVerticalSolidList"/>
    <dgm:cxn modelId="{1B50A0F1-B344-4C3D-AE08-90167CE18999}" type="presParOf" srcId="{60A8AC17-F3FA-4257-9CE7-49AEA010DCCC}" destId="{0B660C1D-8598-4BB5-80C9-299FE738A548}" srcOrd="0" destOrd="0" presId="urn:microsoft.com/office/officeart/2018/2/layout/IconVerticalSolidList"/>
    <dgm:cxn modelId="{09404AE8-432F-4E65-BCF0-AB98E860B710}" type="presParOf" srcId="{60A8AC17-F3FA-4257-9CE7-49AEA010DCCC}" destId="{9FEB9897-55F0-4028-AF12-EBBE8EACFE0B}" srcOrd="1" destOrd="0" presId="urn:microsoft.com/office/officeart/2018/2/layout/IconVerticalSolidList"/>
    <dgm:cxn modelId="{931BFCD8-B5C6-4B39-84F7-BFC3DE025BD3}" type="presParOf" srcId="{60A8AC17-F3FA-4257-9CE7-49AEA010DCCC}" destId="{89B341C1-D324-4EC6-A5E1-4C72BB999ACD}" srcOrd="2" destOrd="0" presId="urn:microsoft.com/office/officeart/2018/2/layout/IconVerticalSolidList"/>
    <dgm:cxn modelId="{625EF5B0-CEA4-47DE-9218-AB14AD84E631}" type="presParOf" srcId="{60A8AC17-F3FA-4257-9CE7-49AEA010DCCC}" destId="{080059D2-FFD0-46E0-97CB-D43EF83F5682}" srcOrd="3" destOrd="0" presId="urn:microsoft.com/office/officeart/2018/2/layout/IconVerticalSolidList"/>
    <dgm:cxn modelId="{71580D4E-7CD3-468A-A9EA-709E8F51B89D}" type="presParOf" srcId="{62F6BDB9-3F16-4DBA-9F2E-1BA79B5671D2}" destId="{5AEF0FB6-F128-473D-B9A6-08ABC6CF1079}" srcOrd="1" destOrd="0" presId="urn:microsoft.com/office/officeart/2018/2/layout/IconVerticalSolidList"/>
    <dgm:cxn modelId="{C3FD337C-6845-41A4-A3E8-825CED3D00D1}" type="presParOf" srcId="{62F6BDB9-3F16-4DBA-9F2E-1BA79B5671D2}" destId="{97551D49-BDA2-40E8-8191-20555E334818}" srcOrd="2" destOrd="0" presId="urn:microsoft.com/office/officeart/2018/2/layout/IconVerticalSolidList"/>
    <dgm:cxn modelId="{C5BB6137-9B11-4190-9887-971ED4D21EAC}" type="presParOf" srcId="{97551D49-BDA2-40E8-8191-20555E334818}" destId="{FD9B05CC-C29D-4D2A-8300-03E041F22DAB}" srcOrd="0" destOrd="0" presId="urn:microsoft.com/office/officeart/2018/2/layout/IconVerticalSolidList"/>
    <dgm:cxn modelId="{B73F035B-02C7-40E4-A502-943C97F54FF6}" type="presParOf" srcId="{97551D49-BDA2-40E8-8191-20555E334818}" destId="{50308C70-E9F0-40C2-BDD5-8EE6D07E3B03}" srcOrd="1" destOrd="0" presId="urn:microsoft.com/office/officeart/2018/2/layout/IconVerticalSolidList"/>
    <dgm:cxn modelId="{B801E745-E8BF-4FAC-A781-EFF824BA46B1}" type="presParOf" srcId="{97551D49-BDA2-40E8-8191-20555E334818}" destId="{8E970B7D-FA08-4B40-BB53-9BDC682D99F5}" srcOrd="2" destOrd="0" presId="urn:microsoft.com/office/officeart/2018/2/layout/IconVerticalSolidList"/>
    <dgm:cxn modelId="{0DB72C0F-B580-40A0-A835-FC5CF7AB94D0}" type="presParOf" srcId="{97551D49-BDA2-40E8-8191-20555E334818}" destId="{DFEFF057-37FB-4C66-9094-BA83D501BA6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81781B-F86C-4BDF-B70C-3B95C08FFAE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293D335-F81A-4BB4-B698-D1B26F42DB48}">
      <dgm:prSet/>
      <dgm:spPr/>
      <dgm:t>
        <a:bodyPr/>
        <a:lstStyle/>
        <a:p>
          <a:r>
            <a:rPr lang="en-US"/>
            <a:t>What is global leadership?</a:t>
          </a:r>
        </a:p>
      </dgm:t>
    </dgm:pt>
    <dgm:pt modelId="{115B3C89-68CB-42D3-A9E0-AC50DADB46F2}" type="parTrans" cxnId="{8D1C6B29-3FA9-4D56-9E6D-2BA09E61B466}">
      <dgm:prSet/>
      <dgm:spPr/>
      <dgm:t>
        <a:bodyPr/>
        <a:lstStyle/>
        <a:p>
          <a:endParaRPr lang="en-US"/>
        </a:p>
      </dgm:t>
    </dgm:pt>
    <dgm:pt modelId="{1D6CCFBC-FC84-4816-B9DF-3F234D671219}" type="sibTrans" cxnId="{8D1C6B29-3FA9-4D56-9E6D-2BA09E61B466}">
      <dgm:prSet/>
      <dgm:spPr/>
      <dgm:t>
        <a:bodyPr/>
        <a:lstStyle/>
        <a:p>
          <a:endParaRPr lang="en-US"/>
        </a:p>
      </dgm:t>
    </dgm:pt>
    <dgm:pt modelId="{72068737-9CDB-470E-A003-EDB307D7EFC4}">
      <dgm:prSet/>
      <dgm:spPr/>
      <dgm:t>
        <a:bodyPr/>
        <a:lstStyle/>
        <a:p>
          <a:r>
            <a:rPr lang="en-US"/>
            <a:t>What does it demand?</a:t>
          </a:r>
        </a:p>
      </dgm:t>
    </dgm:pt>
    <dgm:pt modelId="{A890C644-77CD-4569-8DC4-9CE3C6505AAE}" type="parTrans" cxnId="{4E749F53-31F0-4568-A0EA-6848083AF77C}">
      <dgm:prSet/>
      <dgm:spPr/>
      <dgm:t>
        <a:bodyPr/>
        <a:lstStyle/>
        <a:p>
          <a:endParaRPr lang="en-US"/>
        </a:p>
      </dgm:t>
    </dgm:pt>
    <dgm:pt modelId="{1B7BCD2F-A3CE-4B86-99C3-AECB401310BB}" type="sibTrans" cxnId="{4E749F53-31F0-4568-A0EA-6848083AF77C}">
      <dgm:prSet/>
      <dgm:spPr/>
      <dgm:t>
        <a:bodyPr/>
        <a:lstStyle/>
        <a:p>
          <a:endParaRPr lang="en-US"/>
        </a:p>
      </dgm:t>
    </dgm:pt>
    <dgm:pt modelId="{91994459-ADAF-4C3B-BA89-F308A7532936}">
      <dgm:prSet/>
      <dgm:spPr/>
      <dgm:t>
        <a:bodyPr/>
        <a:lstStyle/>
        <a:p>
          <a:r>
            <a:rPr lang="en-US"/>
            <a:t>How do established relevant leadership theories stand up when applied internationally?</a:t>
          </a:r>
        </a:p>
      </dgm:t>
    </dgm:pt>
    <dgm:pt modelId="{1BA59818-8963-4EE6-8A25-CFE846EE7348}" type="parTrans" cxnId="{40B02C84-5BAA-4378-8B64-0DA504B7289A}">
      <dgm:prSet/>
      <dgm:spPr/>
      <dgm:t>
        <a:bodyPr/>
        <a:lstStyle/>
        <a:p>
          <a:endParaRPr lang="en-US"/>
        </a:p>
      </dgm:t>
    </dgm:pt>
    <dgm:pt modelId="{80A304D5-7F6F-4808-9B6A-3313B432F3A6}" type="sibTrans" cxnId="{40B02C84-5BAA-4378-8B64-0DA504B7289A}">
      <dgm:prSet/>
      <dgm:spPr/>
      <dgm:t>
        <a:bodyPr/>
        <a:lstStyle/>
        <a:p>
          <a:endParaRPr lang="en-US"/>
        </a:p>
      </dgm:t>
    </dgm:pt>
    <dgm:pt modelId="{7C3627A8-2CC3-4109-8B1B-867DC42FCBC3}" type="pres">
      <dgm:prSet presAssocID="{FE81781B-F86C-4BDF-B70C-3B95C08FFAEF}" presName="linear" presStyleCnt="0">
        <dgm:presLayoutVars>
          <dgm:animLvl val="lvl"/>
          <dgm:resizeHandles val="exact"/>
        </dgm:presLayoutVars>
      </dgm:prSet>
      <dgm:spPr/>
    </dgm:pt>
    <dgm:pt modelId="{7BF39E3F-7A54-491B-B312-65CFD1D1B9CD}" type="pres">
      <dgm:prSet presAssocID="{2293D335-F81A-4BB4-B698-D1B26F42DB48}" presName="parentText" presStyleLbl="node1" presStyleIdx="0" presStyleCnt="3">
        <dgm:presLayoutVars>
          <dgm:chMax val="0"/>
          <dgm:bulletEnabled val="1"/>
        </dgm:presLayoutVars>
      </dgm:prSet>
      <dgm:spPr/>
    </dgm:pt>
    <dgm:pt modelId="{84433B08-F0E4-4891-8897-A686DCAA5503}" type="pres">
      <dgm:prSet presAssocID="{1D6CCFBC-FC84-4816-B9DF-3F234D671219}" presName="spacer" presStyleCnt="0"/>
      <dgm:spPr/>
    </dgm:pt>
    <dgm:pt modelId="{9259EB0E-3C72-4BA5-915B-B921805FFBA4}" type="pres">
      <dgm:prSet presAssocID="{72068737-9CDB-470E-A003-EDB307D7EFC4}" presName="parentText" presStyleLbl="node1" presStyleIdx="1" presStyleCnt="3">
        <dgm:presLayoutVars>
          <dgm:chMax val="0"/>
          <dgm:bulletEnabled val="1"/>
        </dgm:presLayoutVars>
      </dgm:prSet>
      <dgm:spPr/>
    </dgm:pt>
    <dgm:pt modelId="{5B03FB2F-8DE0-4CAB-8549-65251F4E3B67}" type="pres">
      <dgm:prSet presAssocID="{1B7BCD2F-A3CE-4B86-99C3-AECB401310BB}" presName="spacer" presStyleCnt="0"/>
      <dgm:spPr/>
    </dgm:pt>
    <dgm:pt modelId="{7A547B38-D437-44A6-B31C-2D7DBA33C30E}" type="pres">
      <dgm:prSet presAssocID="{91994459-ADAF-4C3B-BA89-F308A7532936}" presName="parentText" presStyleLbl="node1" presStyleIdx="2" presStyleCnt="3">
        <dgm:presLayoutVars>
          <dgm:chMax val="0"/>
          <dgm:bulletEnabled val="1"/>
        </dgm:presLayoutVars>
      </dgm:prSet>
      <dgm:spPr/>
    </dgm:pt>
  </dgm:ptLst>
  <dgm:cxnLst>
    <dgm:cxn modelId="{8D1C6B29-3FA9-4D56-9E6D-2BA09E61B466}" srcId="{FE81781B-F86C-4BDF-B70C-3B95C08FFAEF}" destId="{2293D335-F81A-4BB4-B698-D1B26F42DB48}" srcOrd="0" destOrd="0" parTransId="{115B3C89-68CB-42D3-A9E0-AC50DADB46F2}" sibTransId="{1D6CCFBC-FC84-4816-B9DF-3F234D671219}"/>
    <dgm:cxn modelId="{0BFD485E-FF63-4972-8C3B-EFD28A6255A2}" type="presOf" srcId="{FE81781B-F86C-4BDF-B70C-3B95C08FFAEF}" destId="{7C3627A8-2CC3-4109-8B1B-867DC42FCBC3}" srcOrd="0" destOrd="0" presId="urn:microsoft.com/office/officeart/2005/8/layout/vList2"/>
    <dgm:cxn modelId="{35796262-8F2D-43F8-A940-74C1D286AF6F}" type="presOf" srcId="{91994459-ADAF-4C3B-BA89-F308A7532936}" destId="{7A547B38-D437-44A6-B31C-2D7DBA33C30E}" srcOrd="0" destOrd="0" presId="urn:microsoft.com/office/officeart/2005/8/layout/vList2"/>
    <dgm:cxn modelId="{69682153-EDFD-4894-8504-C5B70D49DA58}" type="presOf" srcId="{2293D335-F81A-4BB4-B698-D1B26F42DB48}" destId="{7BF39E3F-7A54-491B-B312-65CFD1D1B9CD}" srcOrd="0" destOrd="0" presId="urn:microsoft.com/office/officeart/2005/8/layout/vList2"/>
    <dgm:cxn modelId="{4E749F53-31F0-4568-A0EA-6848083AF77C}" srcId="{FE81781B-F86C-4BDF-B70C-3B95C08FFAEF}" destId="{72068737-9CDB-470E-A003-EDB307D7EFC4}" srcOrd="1" destOrd="0" parTransId="{A890C644-77CD-4569-8DC4-9CE3C6505AAE}" sibTransId="{1B7BCD2F-A3CE-4B86-99C3-AECB401310BB}"/>
    <dgm:cxn modelId="{40B02C84-5BAA-4378-8B64-0DA504B7289A}" srcId="{FE81781B-F86C-4BDF-B70C-3B95C08FFAEF}" destId="{91994459-ADAF-4C3B-BA89-F308A7532936}" srcOrd="2" destOrd="0" parTransId="{1BA59818-8963-4EE6-8A25-CFE846EE7348}" sibTransId="{80A304D5-7F6F-4808-9B6A-3313B432F3A6}"/>
    <dgm:cxn modelId="{EAB4C084-8FF8-468B-8778-31FD9F3650D9}" type="presOf" srcId="{72068737-9CDB-470E-A003-EDB307D7EFC4}" destId="{9259EB0E-3C72-4BA5-915B-B921805FFBA4}" srcOrd="0" destOrd="0" presId="urn:microsoft.com/office/officeart/2005/8/layout/vList2"/>
    <dgm:cxn modelId="{E3736752-4859-4E8E-9605-590CC1BE75D4}" type="presParOf" srcId="{7C3627A8-2CC3-4109-8B1B-867DC42FCBC3}" destId="{7BF39E3F-7A54-491B-B312-65CFD1D1B9CD}" srcOrd="0" destOrd="0" presId="urn:microsoft.com/office/officeart/2005/8/layout/vList2"/>
    <dgm:cxn modelId="{CCC236BF-7017-4D6C-9214-6D1ECCF06F78}" type="presParOf" srcId="{7C3627A8-2CC3-4109-8B1B-867DC42FCBC3}" destId="{84433B08-F0E4-4891-8897-A686DCAA5503}" srcOrd="1" destOrd="0" presId="urn:microsoft.com/office/officeart/2005/8/layout/vList2"/>
    <dgm:cxn modelId="{720B4062-C876-46ED-9817-D644A9A1E301}" type="presParOf" srcId="{7C3627A8-2CC3-4109-8B1B-867DC42FCBC3}" destId="{9259EB0E-3C72-4BA5-915B-B921805FFBA4}" srcOrd="2" destOrd="0" presId="urn:microsoft.com/office/officeart/2005/8/layout/vList2"/>
    <dgm:cxn modelId="{C413C299-3D82-47EC-8001-BD725DC85CF2}" type="presParOf" srcId="{7C3627A8-2CC3-4109-8B1B-867DC42FCBC3}" destId="{5B03FB2F-8DE0-4CAB-8549-65251F4E3B67}" srcOrd="3" destOrd="0" presId="urn:microsoft.com/office/officeart/2005/8/layout/vList2"/>
    <dgm:cxn modelId="{48E0449D-04C2-4A48-A260-874402646B9C}" type="presParOf" srcId="{7C3627A8-2CC3-4109-8B1B-867DC42FCBC3}" destId="{7A547B38-D437-44A6-B31C-2D7DBA33C30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F09D0E-4815-467A-94FD-EB9436051B1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45AF592-3293-41B3-B5A4-27B797F03723}">
      <dgm:prSet/>
      <dgm:spPr/>
      <dgm:t>
        <a:bodyPr/>
        <a:lstStyle/>
        <a:p>
          <a:r>
            <a:rPr lang="en-US"/>
            <a:t>Culture and communication</a:t>
          </a:r>
        </a:p>
      </dgm:t>
    </dgm:pt>
    <dgm:pt modelId="{765099D0-0366-4385-A214-4F62508A92C2}" type="parTrans" cxnId="{289E5882-E3DC-48BA-86E5-9491E758418C}">
      <dgm:prSet/>
      <dgm:spPr/>
      <dgm:t>
        <a:bodyPr/>
        <a:lstStyle/>
        <a:p>
          <a:endParaRPr lang="en-US"/>
        </a:p>
      </dgm:t>
    </dgm:pt>
    <dgm:pt modelId="{352E9092-B961-4C18-8B31-70478F719F9A}" type="sibTrans" cxnId="{289E5882-E3DC-48BA-86E5-9491E758418C}">
      <dgm:prSet/>
      <dgm:spPr/>
      <dgm:t>
        <a:bodyPr/>
        <a:lstStyle/>
        <a:p>
          <a:endParaRPr lang="en-US"/>
        </a:p>
      </dgm:t>
    </dgm:pt>
    <dgm:pt modelId="{C7BE6FF8-672A-468D-B94E-2EBD920A5451}">
      <dgm:prSet/>
      <dgm:spPr/>
      <dgm:t>
        <a:bodyPr/>
        <a:lstStyle/>
        <a:p>
          <a:r>
            <a:rPr lang="en-US"/>
            <a:t>Stakeholder management</a:t>
          </a:r>
        </a:p>
      </dgm:t>
    </dgm:pt>
    <dgm:pt modelId="{341481DF-F798-4A2D-A5F7-B825044CCD2D}" type="parTrans" cxnId="{D07CC5D4-F8FF-43F4-9C56-CC0417B1EA62}">
      <dgm:prSet/>
      <dgm:spPr/>
      <dgm:t>
        <a:bodyPr/>
        <a:lstStyle/>
        <a:p>
          <a:endParaRPr lang="en-US"/>
        </a:p>
      </dgm:t>
    </dgm:pt>
    <dgm:pt modelId="{E4CDA58C-4FF5-4520-9B51-8E52EA9E1D09}" type="sibTrans" cxnId="{D07CC5D4-F8FF-43F4-9C56-CC0417B1EA62}">
      <dgm:prSet/>
      <dgm:spPr/>
      <dgm:t>
        <a:bodyPr/>
        <a:lstStyle/>
        <a:p>
          <a:endParaRPr lang="en-US"/>
        </a:p>
      </dgm:t>
    </dgm:pt>
    <dgm:pt modelId="{099F832A-CD32-45AE-918D-1014DD06D68A}" type="pres">
      <dgm:prSet presAssocID="{DAF09D0E-4815-467A-94FD-EB9436051B14}" presName="root" presStyleCnt="0">
        <dgm:presLayoutVars>
          <dgm:dir/>
          <dgm:resizeHandles val="exact"/>
        </dgm:presLayoutVars>
      </dgm:prSet>
      <dgm:spPr/>
    </dgm:pt>
    <dgm:pt modelId="{1B715738-1D20-4C27-AECA-0576DCA00C95}" type="pres">
      <dgm:prSet presAssocID="{245AF592-3293-41B3-B5A4-27B797F03723}" presName="compNode" presStyleCnt="0"/>
      <dgm:spPr/>
    </dgm:pt>
    <dgm:pt modelId="{A83FE6DB-508D-4813-AE2F-C31E375699DF}" type="pres">
      <dgm:prSet presAssocID="{245AF592-3293-41B3-B5A4-27B797F03723}"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at"/>
        </a:ext>
      </dgm:extLst>
    </dgm:pt>
    <dgm:pt modelId="{24134047-CEF8-4F47-8CE2-7B860F0CF94F}" type="pres">
      <dgm:prSet presAssocID="{245AF592-3293-41B3-B5A4-27B797F03723}" presName="spaceRect" presStyleCnt="0"/>
      <dgm:spPr/>
    </dgm:pt>
    <dgm:pt modelId="{5DF8FBB7-343F-438B-A6EE-199713FE67DB}" type="pres">
      <dgm:prSet presAssocID="{245AF592-3293-41B3-B5A4-27B797F03723}" presName="textRect" presStyleLbl="revTx" presStyleIdx="0" presStyleCnt="2">
        <dgm:presLayoutVars>
          <dgm:chMax val="1"/>
          <dgm:chPref val="1"/>
        </dgm:presLayoutVars>
      </dgm:prSet>
      <dgm:spPr/>
    </dgm:pt>
    <dgm:pt modelId="{4E9C990D-216D-46AF-B034-21F5A91869E3}" type="pres">
      <dgm:prSet presAssocID="{352E9092-B961-4C18-8B31-70478F719F9A}" presName="sibTrans" presStyleCnt="0"/>
      <dgm:spPr/>
    </dgm:pt>
    <dgm:pt modelId="{32B1E903-E37D-45FA-A5F6-C861D69B44F4}" type="pres">
      <dgm:prSet presAssocID="{C7BE6FF8-672A-468D-B94E-2EBD920A5451}" presName="compNode" presStyleCnt="0"/>
      <dgm:spPr/>
    </dgm:pt>
    <dgm:pt modelId="{1504B997-2429-4033-ACDB-19A92E7E10F7}" type="pres">
      <dgm:prSet presAssocID="{C7BE6FF8-672A-468D-B94E-2EBD920A5451}"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36778FD2-6336-452B-A483-A2971E9183C3}" type="pres">
      <dgm:prSet presAssocID="{C7BE6FF8-672A-468D-B94E-2EBD920A5451}" presName="spaceRect" presStyleCnt="0"/>
      <dgm:spPr/>
    </dgm:pt>
    <dgm:pt modelId="{CF5E4E73-689B-4068-98B4-8D8336F39460}" type="pres">
      <dgm:prSet presAssocID="{C7BE6FF8-672A-468D-B94E-2EBD920A5451}" presName="textRect" presStyleLbl="revTx" presStyleIdx="1" presStyleCnt="2">
        <dgm:presLayoutVars>
          <dgm:chMax val="1"/>
          <dgm:chPref val="1"/>
        </dgm:presLayoutVars>
      </dgm:prSet>
      <dgm:spPr/>
    </dgm:pt>
  </dgm:ptLst>
  <dgm:cxnLst>
    <dgm:cxn modelId="{3A26FA5A-5E6C-41AE-AAF7-D9F29D6BEAD7}" type="presOf" srcId="{DAF09D0E-4815-467A-94FD-EB9436051B14}" destId="{099F832A-CD32-45AE-918D-1014DD06D68A}" srcOrd="0" destOrd="0" presId="urn:microsoft.com/office/officeart/2018/2/layout/IconLabelList"/>
    <dgm:cxn modelId="{289E5882-E3DC-48BA-86E5-9491E758418C}" srcId="{DAF09D0E-4815-467A-94FD-EB9436051B14}" destId="{245AF592-3293-41B3-B5A4-27B797F03723}" srcOrd="0" destOrd="0" parTransId="{765099D0-0366-4385-A214-4F62508A92C2}" sibTransId="{352E9092-B961-4C18-8B31-70478F719F9A}"/>
    <dgm:cxn modelId="{A6B231A0-EAC0-4C96-900C-83188B5FA395}" type="presOf" srcId="{C7BE6FF8-672A-468D-B94E-2EBD920A5451}" destId="{CF5E4E73-689B-4068-98B4-8D8336F39460}" srcOrd="0" destOrd="0" presId="urn:microsoft.com/office/officeart/2018/2/layout/IconLabelList"/>
    <dgm:cxn modelId="{BF430FB0-4D62-4069-A4DE-D728A1622232}" type="presOf" srcId="{245AF592-3293-41B3-B5A4-27B797F03723}" destId="{5DF8FBB7-343F-438B-A6EE-199713FE67DB}" srcOrd="0" destOrd="0" presId="urn:microsoft.com/office/officeart/2018/2/layout/IconLabelList"/>
    <dgm:cxn modelId="{D07CC5D4-F8FF-43F4-9C56-CC0417B1EA62}" srcId="{DAF09D0E-4815-467A-94FD-EB9436051B14}" destId="{C7BE6FF8-672A-468D-B94E-2EBD920A5451}" srcOrd="1" destOrd="0" parTransId="{341481DF-F798-4A2D-A5F7-B825044CCD2D}" sibTransId="{E4CDA58C-4FF5-4520-9B51-8E52EA9E1D09}"/>
    <dgm:cxn modelId="{088157CF-1136-424F-9E6C-A2DBA075BE0F}" type="presParOf" srcId="{099F832A-CD32-45AE-918D-1014DD06D68A}" destId="{1B715738-1D20-4C27-AECA-0576DCA00C95}" srcOrd="0" destOrd="0" presId="urn:microsoft.com/office/officeart/2018/2/layout/IconLabelList"/>
    <dgm:cxn modelId="{2877CC1E-71A8-459B-87C0-2394F21572F1}" type="presParOf" srcId="{1B715738-1D20-4C27-AECA-0576DCA00C95}" destId="{A83FE6DB-508D-4813-AE2F-C31E375699DF}" srcOrd="0" destOrd="0" presId="urn:microsoft.com/office/officeart/2018/2/layout/IconLabelList"/>
    <dgm:cxn modelId="{42EB7A23-3711-4E21-A413-B2215C2A8D1A}" type="presParOf" srcId="{1B715738-1D20-4C27-AECA-0576DCA00C95}" destId="{24134047-CEF8-4F47-8CE2-7B860F0CF94F}" srcOrd="1" destOrd="0" presId="urn:microsoft.com/office/officeart/2018/2/layout/IconLabelList"/>
    <dgm:cxn modelId="{2669923B-20F2-4998-8991-7C16EEDC692C}" type="presParOf" srcId="{1B715738-1D20-4C27-AECA-0576DCA00C95}" destId="{5DF8FBB7-343F-438B-A6EE-199713FE67DB}" srcOrd="2" destOrd="0" presId="urn:microsoft.com/office/officeart/2018/2/layout/IconLabelList"/>
    <dgm:cxn modelId="{FD09BDA5-BB28-4CFB-A6A3-F66B6463CFCB}" type="presParOf" srcId="{099F832A-CD32-45AE-918D-1014DD06D68A}" destId="{4E9C990D-216D-46AF-B034-21F5A91869E3}" srcOrd="1" destOrd="0" presId="urn:microsoft.com/office/officeart/2018/2/layout/IconLabelList"/>
    <dgm:cxn modelId="{E58788A9-3ECE-4A6D-AEB3-663FAA2EFA14}" type="presParOf" srcId="{099F832A-CD32-45AE-918D-1014DD06D68A}" destId="{32B1E903-E37D-45FA-A5F6-C861D69B44F4}" srcOrd="2" destOrd="0" presId="urn:microsoft.com/office/officeart/2018/2/layout/IconLabelList"/>
    <dgm:cxn modelId="{97FF86BA-E2BC-4CD8-9B6A-80706E9F4E87}" type="presParOf" srcId="{32B1E903-E37D-45FA-A5F6-C861D69B44F4}" destId="{1504B997-2429-4033-ACDB-19A92E7E10F7}" srcOrd="0" destOrd="0" presId="urn:microsoft.com/office/officeart/2018/2/layout/IconLabelList"/>
    <dgm:cxn modelId="{0AC4BF00-EC52-42E0-B27D-22AFD5EDF612}" type="presParOf" srcId="{32B1E903-E37D-45FA-A5F6-C861D69B44F4}" destId="{36778FD2-6336-452B-A483-A2971E9183C3}" srcOrd="1" destOrd="0" presId="urn:microsoft.com/office/officeart/2018/2/layout/IconLabelList"/>
    <dgm:cxn modelId="{22F18F72-8035-4CF6-A170-5CF314204A2F}" type="presParOf" srcId="{32B1E903-E37D-45FA-A5F6-C861D69B44F4}" destId="{CF5E4E73-689B-4068-98B4-8D8336F3946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A58E91-6ED9-4AC4-B8F4-7E98970858F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6988EC9-2265-42B1-AB8D-DDFF2F7BE1F5}">
      <dgm:prSet/>
      <dgm:spPr/>
      <dgm:t>
        <a:bodyPr/>
        <a:lstStyle/>
        <a:p>
          <a:r>
            <a:rPr lang="en-US"/>
            <a:t>Let's go operational</a:t>
          </a:r>
        </a:p>
      </dgm:t>
    </dgm:pt>
    <dgm:pt modelId="{ED9BCB7A-7FDF-47C3-A304-810439583831}" type="parTrans" cxnId="{AC7B8F33-30C4-4637-BA7A-FA90BA16E1F5}">
      <dgm:prSet/>
      <dgm:spPr/>
      <dgm:t>
        <a:bodyPr/>
        <a:lstStyle/>
        <a:p>
          <a:endParaRPr lang="en-US"/>
        </a:p>
      </dgm:t>
    </dgm:pt>
    <dgm:pt modelId="{51CE5A86-F26B-4E13-86B1-4FCDC772C8CD}" type="sibTrans" cxnId="{AC7B8F33-30C4-4637-BA7A-FA90BA16E1F5}">
      <dgm:prSet/>
      <dgm:spPr/>
      <dgm:t>
        <a:bodyPr/>
        <a:lstStyle/>
        <a:p>
          <a:endParaRPr lang="en-US"/>
        </a:p>
      </dgm:t>
    </dgm:pt>
    <dgm:pt modelId="{0B6DD097-60F0-4568-B992-6A91CC5F5F03}">
      <dgm:prSet/>
      <dgm:spPr/>
      <dgm:t>
        <a:bodyPr/>
        <a:lstStyle/>
        <a:p>
          <a:r>
            <a:rPr lang="en-US"/>
            <a:t>Emotional intelligence</a:t>
          </a:r>
        </a:p>
      </dgm:t>
    </dgm:pt>
    <dgm:pt modelId="{33BC88CC-938B-4AFD-9AFE-13F9255B9F3E}" type="parTrans" cxnId="{13429354-E500-41BC-BAD9-F440BABDF9F9}">
      <dgm:prSet/>
      <dgm:spPr/>
      <dgm:t>
        <a:bodyPr/>
        <a:lstStyle/>
        <a:p>
          <a:endParaRPr lang="en-US"/>
        </a:p>
      </dgm:t>
    </dgm:pt>
    <dgm:pt modelId="{9D5D8FB8-010B-44AB-9AE4-58B221B052E8}" type="sibTrans" cxnId="{13429354-E500-41BC-BAD9-F440BABDF9F9}">
      <dgm:prSet/>
      <dgm:spPr/>
      <dgm:t>
        <a:bodyPr/>
        <a:lstStyle/>
        <a:p>
          <a:endParaRPr lang="en-US"/>
        </a:p>
      </dgm:t>
    </dgm:pt>
    <dgm:pt modelId="{7AE652F2-8902-44FB-A158-32AFFC08AD45}" type="pres">
      <dgm:prSet presAssocID="{1EA58E91-6ED9-4AC4-B8F4-7E98970858FC}" presName="root" presStyleCnt="0">
        <dgm:presLayoutVars>
          <dgm:dir/>
          <dgm:resizeHandles val="exact"/>
        </dgm:presLayoutVars>
      </dgm:prSet>
      <dgm:spPr/>
    </dgm:pt>
    <dgm:pt modelId="{ED05A0A6-20FD-463E-A885-02F5E33DA516}" type="pres">
      <dgm:prSet presAssocID="{D6988EC9-2265-42B1-AB8D-DDFF2F7BE1F5}" presName="compNode" presStyleCnt="0"/>
      <dgm:spPr/>
    </dgm:pt>
    <dgm:pt modelId="{EE0AF3CA-D08C-4B30-B8C4-AE363E105E0E}" type="pres">
      <dgm:prSet presAssocID="{D6988EC9-2265-42B1-AB8D-DDFF2F7BE1F5}"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Rocket"/>
        </a:ext>
      </dgm:extLst>
    </dgm:pt>
    <dgm:pt modelId="{FC603BC1-84AA-4CAC-9FB9-D15D478AFF36}" type="pres">
      <dgm:prSet presAssocID="{D6988EC9-2265-42B1-AB8D-DDFF2F7BE1F5}" presName="spaceRect" presStyleCnt="0"/>
      <dgm:spPr/>
    </dgm:pt>
    <dgm:pt modelId="{A6D84240-04C6-425A-BAEF-EF4B26102379}" type="pres">
      <dgm:prSet presAssocID="{D6988EC9-2265-42B1-AB8D-DDFF2F7BE1F5}" presName="textRect" presStyleLbl="revTx" presStyleIdx="0" presStyleCnt="2">
        <dgm:presLayoutVars>
          <dgm:chMax val="1"/>
          <dgm:chPref val="1"/>
        </dgm:presLayoutVars>
      </dgm:prSet>
      <dgm:spPr/>
    </dgm:pt>
    <dgm:pt modelId="{7586F185-AF0B-473F-91E5-22F9D5BE06F2}" type="pres">
      <dgm:prSet presAssocID="{51CE5A86-F26B-4E13-86B1-4FCDC772C8CD}" presName="sibTrans" presStyleCnt="0"/>
      <dgm:spPr/>
    </dgm:pt>
    <dgm:pt modelId="{1F5479A7-5962-4B11-9DB5-C776B3543697}" type="pres">
      <dgm:prSet presAssocID="{0B6DD097-60F0-4568-B992-6A91CC5F5F03}" presName="compNode" presStyleCnt="0"/>
      <dgm:spPr/>
    </dgm:pt>
    <dgm:pt modelId="{E947F82F-B83E-4784-BC46-E8FC4767765D}" type="pres">
      <dgm:prSet presAssocID="{0B6DD097-60F0-4568-B992-6A91CC5F5F0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6A95B9BF-C639-4C92-B4EA-499A03D96810}" type="pres">
      <dgm:prSet presAssocID="{0B6DD097-60F0-4568-B992-6A91CC5F5F03}" presName="spaceRect" presStyleCnt="0"/>
      <dgm:spPr/>
    </dgm:pt>
    <dgm:pt modelId="{A06B424F-341A-42AE-A801-B88829E5B7D0}" type="pres">
      <dgm:prSet presAssocID="{0B6DD097-60F0-4568-B992-6A91CC5F5F03}" presName="textRect" presStyleLbl="revTx" presStyleIdx="1" presStyleCnt="2">
        <dgm:presLayoutVars>
          <dgm:chMax val="1"/>
          <dgm:chPref val="1"/>
        </dgm:presLayoutVars>
      </dgm:prSet>
      <dgm:spPr/>
    </dgm:pt>
  </dgm:ptLst>
  <dgm:cxnLst>
    <dgm:cxn modelId="{AC7B8F33-30C4-4637-BA7A-FA90BA16E1F5}" srcId="{1EA58E91-6ED9-4AC4-B8F4-7E98970858FC}" destId="{D6988EC9-2265-42B1-AB8D-DDFF2F7BE1F5}" srcOrd="0" destOrd="0" parTransId="{ED9BCB7A-7FDF-47C3-A304-810439583831}" sibTransId="{51CE5A86-F26B-4E13-86B1-4FCDC772C8CD}"/>
    <dgm:cxn modelId="{13429354-E500-41BC-BAD9-F440BABDF9F9}" srcId="{1EA58E91-6ED9-4AC4-B8F4-7E98970858FC}" destId="{0B6DD097-60F0-4568-B992-6A91CC5F5F03}" srcOrd="1" destOrd="0" parTransId="{33BC88CC-938B-4AFD-9AFE-13F9255B9F3E}" sibTransId="{9D5D8FB8-010B-44AB-9AE4-58B221B052E8}"/>
    <dgm:cxn modelId="{90767A76-DB91-49A6-96B1-978240808132}" type="presOf" srcId="{0B6DD097-60F0-4568-B992-6A91CC5F5F03}" destId="{A06B424F-341A-42AE-A801-B88829E5B7D0}" srcOrd="0" destOrd="0" presId="urn:microsoft.com/office/officeart/2018/2/layout/IconLabelList"/>
    <dgm:cxn modelId="{78D8B97B-B086-42F3-B6DD-34063CBD63BE}" type="presOf" srcId="{1EA58E91-6ED9-4AC4-B8F4-7E98970858FC}" destId="{7AE652F2-8902-44FB-A158-32AFFC08AD45}" srcOrd="0" destOrd="0" presId="urn:microsoft.com/office/officeart/2018/2/layout/IconLabelList"/>
    <dgm:cxn modelId="{6FABAF97-93A7-4BC8-905E-D6AFD90AE99B}" type="presOf" srcId="{D6988EC9-2265-42B1-AB8D-DDFF2F7BE1F5}" destId="{A6D84240-04C6-425A-BAEF-EF4B26102379}" srcOrd="0" destOrd="0" presId="urn:microsoft.com/office/officeart/2018/2/layout/IconLabelList"/>
    <dgm:cxn modelId="{4D1EFC48-1BAB-48DE-B921-AA0BA2918FD6}" type="presParOf" srcId="{7AE652F2-8902-44FB-A158-32AFFC08AD45}" destId="{ED05A0A6-20FD-463E-A885-02F5E33DA516}" srcOrd="0" destOrd="0" presId="urn:microsoft.com/office/officeart/2018/2/layout/IconLabelList"/>
    <dgm:cxn modelId="{2C28BB19-F80F-4A68-A19A-0980B05F6838}" type="presParOf" srcId="{ED05A0A6-20FD-463E-A885-02F5E33DA516}" destId="{EE0AF3CA-D08C-4B30-B8C4-AE363E105E0E}" srcOrd="0" destOrd="0" presId="urn:microsoft.com/office/officeart/2018/2/layout/IconLabelList"/>
    <dgm:cxn modelId="{1F0DAC78-4479-4942-BB03-72AF9B33142F}" type="presParOf" srcId="{ED05A0A6-20FD-463E-A885-02F5E33DA516}" destId="{FC603BC1-84AA-4CAC-9FB9-D15D478AFF36}" srcOrd="1" destOrd="0" presId="urn:microsoft.com/office/officeart/2018/2/layout/IconLabelList"/>
    <dgm:cxn modelId="{06C81E4F-FCE7-451B-832B-32564F946D27}" type="presParOf" srcId="{ED05A0A6-20FD-463E-A885-02F5E33DA516}" destId="{A6D84240-04C6-425A-BAEF-EF4B26102379}" srcOrd="2" destOrd="0" presId="urn:microsoft.com/office/officeart/2018/2/layout/IconLabelList"/>
    <dgm:cxn modelId="{440A0FBC-DDEA-44D9-9D91-6BF696F4D95E}" type="presParOf" srcId="{7AE652F2-8902-44FB-A158-32AFFC08AD45}" destId="{7586F185-AF0B-473F-91E5-22F9D5BE06F2}" srcOrd="1" destOrd="0" presId="urn:microsoft.com/office/officeart/2018/2/layout/IconLabelList"/>
    <dgm:cxn modelId="{9683A3E7-7C74-457F-8260-4E3EFA72D08F}" type="presParOf" srcId="{7AE652F2-8902-44FB-A158-32AFFC08AD45}" destId="{1F5479A7-5962-4B11-9DB5-C776B3543697}" srcOrd="2" destOrd="0" presId="urn:microsoft.com/office/officeart/2018/2/layout/IconLabelList"/>
    <dgm:cxn modelId="{F20FADDB-13AD-44E2-8869-C7060D6E4436}" type="presParOf" srcId="{1F5479A7-5962-4B11-9DB5-C776B3543697}" destId="{E947F82F-B83E-4784-BC46-E8FC4767765D}" srcOrd="0" destOrd="0" presId="urn:microsoft.com/office/officeart/2018/2/layout/IconLabelList"/>
    <dgm:cxn modelId="{44830E19-6EE5-4192-A811-DA3780D1DC4B}" type="presParOf" srcId="{1F5479A7-5962-4B11-9DB5-C776B3543697}" destId="{6A95B9BF-C639-4C92-B4EA-499A03D96810}" srcOrd="1" destOrd="0" presId="urn:microsoft.com/office/officeart/2018/2/layout/IconLabelList"/>
    <dgm:cxn modelId="{A7302F25-AC7C-4E3E-A0A0-1E5735B878E7}" type="presParOf" srcId="{1F5479A7-5962-4B11-9DB5-C776B3543697}" destId="{A06B424F-341A-42AE-A801-B88829E5B7D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4C80F8D-DCF4-4D15-BFE7-AA9EDAA739F9}"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8976F23-6F2E-4137-A1D3-1AF253FECA20}">
      <dgm:prSet/>
      <dgm:spPr/>
      <dgm:t>
        <a:bodyPr/>
        <a:lstStyle/>
        <a:p>
          <a:r>
            <a:rPr lang="en-US"/>
            <a:t>Contemporary and ethical dimensions</a:t>
          </a:r>
        </a:p>
      </dgm:t>
    </dgm:pt>
    <dgm:pt modelId="{ED67B21F-AFAA-4942-A277-82EE1557B309}" type="parTrans" cxnId="{B667B870-5D2C-4D8E-AEAB-3E13EAE8209B}">
      <dgm:prSet/>
      <dgm:spPr/>
      <dgm:t>
        <a:bodyPr/>
        <a:lstStyle/>
        <a:p>
          <a:endParaRPr lang="en-US"/>
        </a:p>
      </dgm:t>
    </dgm:pt>
    <dgm:pt modelId="{919928CD-81BB-422A-8DEA-797013ECB688}" type="sibTrans" cxnId="{B667B870-5D2C-4D8E-AEAB-3E13EAE8209B}">
      <dgm:prSet/>
      <dgm:spPr/>
      <dgm:t>
        <a:bodyPr/>
        <a:lstStyle/>
        <a:p>
          <a:endParaRPr lang="en-US"/>
        </a:p>
      </dgm:t>
    </dgm:pt>
    <dgm:pt modelId="{BA7BC401-DA78-4153-B6BA-1EE63F0316CF}">
      <dgm:prSet/>
      <dgm:spPr/>
      <dgm:t>
        <a:bodyPr/>
        <a:lstStyle/>
        <a:p>
          <a:r>
            <a:rPr lang="en-US"/>
            <a:t>Leadership development</a:t>
          </a:r>
        </a:p>
      </dgm:t>
    </dgm:pt>
    <dgm:pt modelId="{D98A479B-D9BA-45CC-88B6-1D89DEAEC32D}" type="parTrans" cxnId="{DA51AD58-C6A4-4E91-9ED1-69F1D4A143BB}">
      <dgm:prSet/>
      <dgm:spPr/>
      <dgm:t>
        <a:bodyPr/>
        <a:lstStyle/>
        <a:p>
          <a:endParaRPr lang="en-US"/>
        </a:p>
      </dgm:t>
    </dgm:pt>
    <dgm:pt modelId="{0BBD42BB-1AC0-48A6-8142-B7653F7F277A}" type="sibTrans" cxnId="{DA51AD58-C6A4-4E91-9ED1-69F1D4A143BB}">
      <dgm:prSet/>
      <dgm:spPr/>
      <dgm:t>
        <a:bodyPr/>
        <a:lstStyle/>
        <a:p>
          <a:endParaRPr lang="en-US"/>
        </a:p>
      </dgm:t>
    </dgm:pt>
    <dgm:pt modelId="{2CA02512-E612-4383-B16F-3353FB445FEF}" type="pres">
      <dgm:prSet presAssocID="{F4C80F8D-DCF4-4D15-BFE7-AA9EDAA739F9}" presName="root" presStyleCnt="0">
        <dgm:presLayoutVars>
          <dgm:dir/>
          <dgm:resizeHandles val="exact"/>
        </dgm:presLayoutVars>
      </dgm:prSet>
      <dgm:spPr/>
    </dgm:pt>
    <dgm:pt modelId="{D3E8DD35-D002-49DC-8389-5BE52F54F74E}" type="pres">
      <dgm:prSet presAssocID="{98976F23-6F2E-4137-A1D3-1AF253FECA20}" presName="compNode" presStyleCnt="0"/>
      <dgm:spPr/>
    </dgm:pt>
    <dgm:pt modelId="{CB3C5FE7-DF02-47A3-872B-389CE5DD78DF}" type="pres">
      <dgm:prSet presAssocID="{98976F23-6F2E-4137-A1D3-1AF253FECA2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ales of Justice"/>
        </a:ext>
      </dgm:extLst>
    </dgm:pt>
    <dgm:pt modelId="{22526A43-4798-4024-B248-5664A78E4432}" type="pres">
      <dgm:prSet presAssocID="{98976F23-6F2E-4137-A1D3-1AF253FECA20}" presName="spaceRect" presStyleCnt="0"/>
      <dgm:spPr/>
    </dgm:pt>
    <dgm:pt modelId="{D612A1F9-5790-4538-97F5-4F1B7A246BC2}" type="pres">
      <dgm:prSet presAssocID="{98976F23-6F2E-4137-A1D3-1AF253FECA20}" presName="textRect" presStyleLbl="revTx" presStyleIdx="0" presStyleCnt="2">
        <dgm:presLayoutVars>
          <dgm:chMax val="1"/>
          <dgm:chPref val="1"/>
        </dgm:presLayoutVars>
      </dgm:prSet>
      <dgm:spPr/>
    </dgm:pt>
    <dgm:pt modelId="{2E3BB809-DC5B-43F2-B33F-1A88449340D3}" type="pres">
      <dgm:prSet presAssocID="{919928CD-81BB-422A-8DEA-797013ECB688}" presName="sibTrans" presStyleCnt="0"/>
      <dgm:spPr/>
    </dgm:pt>
    <dgm:pt modelId="{893CD678-32AF-476F-A506-3538202C73FE}" type="pres">
      <dgm:prSet presAssocID="{BA7BC401-DA78-4153-B6BA-1EE63F0316CF}" presName="compNode" presStyleCnt="0"/>
      <dgm:spPr/>
    </dgm:pt>
    <dgm:pt modelId="{D63E12D7-BE15-4E02-B364-A2DB1DA377CC}" type="pres">
      <dgm:prSet presAssocID="{BA7BC401-DA78-4153-B6BA-1EE63F0316CF}"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ecturer"/>
        </a:ext>
      </dgm:extLst>
    </dgm:pt>
    <dgm:pt modelId="{7FA11A08-2CF4-4049-8269-AE07AE2E6846}" type="pres">
      <dgm:prSet presAssocID="{BA7BC401-DA78-4153-B6BA-1EE63F0316CF}" presName="spaceRect" presStyleCnt="0"/>
      <dgm:spPr/>
    </dgm:pt>
    <dgm:pt modelId="{7CA677CB-910F-4C8B-9E9A-F0B34C3CC0C2}" type="pres">
      <dgm:prSet presAssocID="{BA7BC401-DA78-4153-B6BA-1EE63F0316CF}" presName="textRect" presStyleLbl="revTx" presStyleIdx="1" presStyleCnt="2">
        <dgm:presLayoutVars>
          <dgm:chMax val="1"/>
          <dgm:chPref val="1"/>
        </dgm:presLayoutVars>
      </dgm:prSet>
      <dgm:spPr/>
    </dgm:pt>
  </dgm:ptLst>
  <dgm:cxnLst>
    <dgm:cxn modelId="{ED801603-0451-47FD-8F46-08E2F4C24E88}" type="presOf" srcId="{98976F23-6F2E-4137-A1D3-1AF253FECA20}" destId="{D612A1F9-5790-4538-97F5-4F1B7A246BC2}" srcOrd="0" destOrd="0" presId="urn:microsoft.com/office/officeart/2018/2/layout/IconLabelList"/>
    <dgm:cxn modelId="{75B46B1F-D208-474C-A952-A18EB463EC56}" type="presOf" srcId="{F4C80F8D-DCF4-4D15-BFE7-AA9EDAA739F9}" destId="{2CA02512-E612-4383-B16F-3353FB445FEF}" srcOrd="0" destOrd="0" presId="urn:microsoft.com/office/officeart/2018/2/layout/IconLabelList"/>
    <dgm:cxn modelId="{9B198C36-A53B-4BB1-B25F-072FBEC8DC90}" type="presOf" srcId="{BA7BC401-DA78-4153-B6BA-1EE63F0316CF}" destId="{7CA677CB-910F-4C8B-9E9A-F0B34C3CC0C2}" srcOrd="0" destOrd="0" presId="urn:microsoft.com/office/officeart/2018/2/layout/IconLabelList"/>
    <dgm:cxn modelId="{B667B870-5D2C-4D8E-AEAB-3E13EAE8209B}" srcId="{F4C80F8D-DCF4-4D15-BFE7-AA9EDAA739F9}" destId="{98976F23-6F2E-4137-A1D3-1AF253FECA20}" srcOrd="0" destOrd="0" parTransId="{ED67B21F-AFAA-4942-A277-82EE1557B309}" sibTransId="{919928CD-81BB-422A-8DEA-797013ECB688}"/>
    <dgm:cxn modelId="{DA51AD58-C6A4-4E91-9ED1-69F1D4A143BB}" srcId="{F4C80F8D-DCF4-4D15-BFE7-AA9EDAA739F9}" destId="{BA7BC401-DA78-4153-B6BA-1EE63F0316CF}" srcOrd="1" destOrd="0" parTransId="{D98A479B-D9BA-45CC-88B6-1D89DEAEC32D}" sibTransId="{0BBD42BB-1AC0-48A6-8142-B7653F7F277A}"/>
    <dgm:cxn modelId="{AC4F492B-C83F-437D-99AA-C7F2F8C57B59}" type="presParOf" srcId="{2CA02512-E612-4383-B16F-3353FB445FEF}" destId="{D3E8DD35-D002-49DC-8389-5BE52F54F74E}" srcOrd="0" destOrd="0" presId="urn:microsoft.com/office/officeart/2018/2/layout/IconLabelList"/>
    <dgm:cxn modelId="{FBFA4B34-5B89-4EFD-A6AD-3DDF3D596B2B}" type="presParOf" srcId="{D3E8DD35-D002-49DC-8389-5BE52F54F74E}" destId="{CB3C5FE7-DF02-47A3-872B-389CE5DD78DF}" srcOrd="0" destOrd="0" presId="urn:microsoft.com/office/officeart/2018/2/layout/IconLabelList"/>
    <dgm:cxn modelId="{4F6FD6C2-1367-4F0E-9D80-658B9476492D}" type="presParOf" srcId="{D3E8DD35-D002-49DC-8389-5BE52F54F74E}" destId="{22526A43-4798-4024-B248-5664A78E4432}" srcOrd="1" destOrd="0" presId="urn:microsoft.com/office/officeart/2018/2/layout/IconLabelList"/>
    <dgm:cxn modelId="{3B3E7AA9-B04F-494B-AC99-77498CE6063E}" type="presParOf" srcId="{D3E8DD35-D002-49DC-8389-5BE52F54F74E}" destId="{D612A1F9-5790-4538-97F5-4F1B7A246BC2}" srcOrd="2" destOrd="0" presId="urn:microsoft.com/office/officeart/2018/2/layout/IconLabelList"/>
    <dgm:cxn modelId="{81124439-E965-4934-B1B8-852F591C2F9A}" type="presParOf" srcId="{2CA02512-E612-4383-B16F-3353FB445FEF}" destId="{2E3BB809-DC5B-43F2-B33F-1A88449340D3}" srcOrd="1" destOrd="0" presId="urn:microsoft.com/office/officeart/2018/2/layout/IconLabelList"/>
    <dgm:cxn modelId="{7420FFA7-44C3-42E0-9A0B-D8A5AB1B2A70}" type="presParOf" srcId="{2CA02512-E612-4383-B16F-3353FB445FEF}" destId="{893CD678-32AF-476F-A506-3538202C73FE}" srcOrd="2" destOrd="0" presId="urn:microsoft.com/office/officeart/2018/2/layout/IconLabelList"/>
    <dgm:cxn modelId="{46C61F7E-D70B-463B-B38F-8668821B394D}" type="presParOf" srcId="{893CD678-32AF-476F-A506-3538202C73FE}" destId="{D63E12D7-BE15-4E02-B364-A2DB1DA377CC}" srcOrd="0" destOrd="0" presId="urn:microsoft.com/office/officeart/2018/2/layout/IconLabelList"/>
    <dgm:cxn modelId="{12729DA8-4AEA-4F43-BD34-C167016B76B3}" type="presParOf" srcId="{893CD678-32AF-476F-A506-3538202C73FE}" destId="{7FA11A08-2CF4-4049-8269-AE07AE2E6846}" srcOrd="1" destOrd="0" presId="urn:microsoft.com/office/officeart/2018/2/layout/IconLabelList"/>
    <dgm:cxn modelId="{EB2BD6BE-3351-405E-BE0C-4ACCBD4A3B7A}" type="presParOf" srcId="{893CD678-32AF-476F-A506-3538202C73FE}" destId="{7CA677CB-910F-4C8B-9E9A-F0B34C3CC0C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ADA44E8-4C66-41D0-ABF3-FBD8F7235307}"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F6017B47-195B-4103-A096-C45FAB7ACDB2}">
      <dgm:prSet/>
      <dgm:spPr/>
      <dgm:t>
        <a:bodyPr/>
        <a:lstStyle/>
        <a:p>
          <a:r>
            <a:rPr lang="en-US"/>
            <a:t>Geopolitical repositioning post-Brexit</a:t>
          </a:r>
        </a:p>
      </dgm:t>
    </dgm:pt>
    <dgm:pt modelId="{72878FAA-A3C0-4C85-8144-B2A8335F12A3}" type="parTrans" cxnId="{122E01A0-B1F8-4E10-A9B3-BD3BEA427624}">
      <dgm:prSet/>
      <dgm:spPr/>
      <dgm:t>
        <a:bodyPr/>
        <a:lstStyle/>
        <a:p>
          <a:endParaRPr lang="en-US"/>
        </a:p>
      </dgm:t>
    </dgm:pt>
    <dgm:pt modelId="{FE10E6CC-4AE3-48D8-AE92-DC0E94C0E7A2}" type="sibTrans" cxnId="{122E01A0-B1F8-4E10-A9B3-BD3BEA427624}">
      <dgm:prSet/>
      <dgm:spPr/>
      <dgm:t>
        <a:bodyPr/>
        <a:lstStyle/>
        <a:p>
          <a:endParaRPr lang="en-US"/>
        </a:p>
      </dgm:t>
    </dgm:pt>
    <dgm:pt modelId="{3B95597B-164B-4549-9272-96716EF221F7}">
      <dgm:prSet/>
      <dgm:spPr/>
      <dgm:t>
        <a:bodyPr/>
        <a:lstStyle/>
        <a:p>
          <a:r>
            <a:rPr lang="en-US"/>
            <a:t>Labour Government and industrial strategy</a:t>
          </a:r>
        </a:p>
      </dgm:t>
    </dgm:pt>
    <dgm:pt modelId="{C9F58091-9253-4344-A567-2D0F16E7B5C8}" type="parTrans" cxnId="{795AED8C-3E16-4942-85E4-F31EC9545177}">
      <dgm:prSet/>
      <dgm:spPr/>
      <dgm:t>
        <a:bodyPr/>
        <a:lstStyle/>
        <a:p>
          <a:endParaRPr lang="en-US"/>
        </a:p>
      </dgm:t>
    </dgm:pt>
    <dgm:pt modelId="{91412DE0-F1B9-4088-BC54-446EF37496F0}" type="sibTrans" cxnId="{795AED8C-3E16-4942-85E4-F31EC9545177}">
      <dgm:prSet/>
      <dgm:spPr/>
      <dgm:t>
        <a:bodyPr/>
        <a:lstStyle/>
        <a:p>
          <a:endParaRPr lang="en-US"/>
        </a:p>
      </dgm:t>
    </dgm:pt>
    <dgm:pt modelId="{AB4C3CFC-F9F1-41EB-AB93-37BCF914F614}">
      <dgm:prSet/>
      <dgm:spPr/>
      <dgm:t>
        <a:bodyPr/>
        <a:lstStyle/>
        <a:p>
          <a:r>
            <a:rPr lang="en-US"/>
            <a:t>Political instability &amp; policy inconsistency</a:t>
          </a:r>
        </a:p>
      </dgm:t>
    </dgm:pt>
    <dgm:pt modelId="{7390EB0A-F212-4F84-8128-0151B440D9F9}" type="parTrans" cxnId="{1F947FEE-CDBA-4BAC-BEB9-0ACE25295C78}">
      <dgm:prSet/>
      <dgm:spPr/>
      <dgm:t>
        <a:bodyPr/>
        <a:lstStyle/>
        <a:p>
          <a:endParaRPr lang="en-US"/>
        </a:p>
      </dgm:t>
    </dgm:pt>
    <dgm:pt modelId="{2F180E57-9879-425F-A429-2EA27D0C3A1C}" type="sibTrans" cxnId="{1F947FEE-CDBA-4BAC-BEB9-0ACE25295C78}">
      <dgm:prSet/>
      <dgm:spPr/>
      <dgm:t>
        <a:bodyPr/>
        <a:lstStyle/>
        <a:p>
          <a:endParaRPr lang="en-US"/>
        </a:p>
      </dgm:t>
    </dgm:pt>
    <dgm:pt modelId="{19F7DE6D-F9CA-45BE-A29D-0B498CE6FFA5}">
      <dgm:prSet/>
      <dgm:spPr/>
      <dgm:t>
        <a:bodyPr/>
        <a:lstStyle/>
        <a:p>
          <a:r>
            <a:rPr lang="en-US"/>
            <a:t>Soft power &amp; global influence</a:t>
          </a:r>
        </a:p>
      </dgm:t>
    </dgm:pt>
    <dgm:pt modelId="{46F8D70C-B3B2-4A1E-A5EA-E38748776555}" type="parTrans" cxnId="{6FF9511E-24CF-425B-A620-716224D1FF3B}">
      <dgm:prSet/>
      <dgm:spPr/>
      <dgm:t>
        <a:bodyPr/>
        <a:lstStyle/>
        <a:p>
          <a:endParaRPr lang="en-US"/>
        </a:p>
      </dgm:t>
    </dgm:pt>
    <dgm:pt modelId="{BC198BFA-3AAF-415B-A73E-F17A185525F8}" type="sibTrans" cxnId="{6FF9511E-24CF-425B-A620-716224D1FF3B}">
      <dgm:prSet/>
      <dgm:spPr/>
      <dgm:t>
        <a:bodyPr/>
        <a:lstStyle/>
        <a:p>
          <a:endParaRPr lang="en-US"/>
        </a:p>
      </dgm:t>
    </dgm:pt>
    <dgm:pt modelId="{D5659E5D-6CE9-4DC4-92BE-AA9B4DEAFB01}" type="pres">
      <dgm:prSet presAssocID="{FADA44E8-4C66-41D0-ABF3-FBD8F7235307}" presName="matrix" presStyleCnt="0">
        <dgm:presLayoutVars>
          <dgm:chMax val="1"/>
          <dgm:dir/>
          <dgm:resizeHandles val="exact"/>
        </dgm:presLayoutVars>
      </dgm:prSet>
      <dgm:spPr/>
    </dgm:pt>
    <dgm:pt modelId="{A66BA6FD-E8F3-44A5-BE6C-A4500303F6F4}" type="pres">
      <dgm:prSet presAssocID="{FADA44E8-4C66-41D0-ABF3-FBD8F7235307}" presName="diamond" presStyleLbl="bgShp" presStyleIdx="0" presStyleCnt="1"/>
      <dgm:spPr/>
    </dgm:pt>
    <dgm:pt modelId="{D82DD965-D4F7-4687-9FEE-4FED1ACD5BAB}" type="pres">
      <dgm:prSet presAssocID="{FADA44E8-4C66-41D0-ABF3-FBD8F7235307}" presName="quad1" presStyleLbl="node1" presStyleIdx="0" presStyleCnt="4">
        <dgm:presLayoutVars>
          <dgm:chMax val="0"/>
          <dgm:chPref val="0"/>
          <dgm:bulletEnabled val="1"/>
        </dgm:presLayoutVars>
      </dgm:prSet>
      <dgm:spPr/>
    </dgm:pt>
    <dgm:pt modelId="{FBF2AA5D-B775-4F69-81E9-7CE07BF97264}" type="pres">
      <dgm:prSet presAssocID="{FADA44E8-4C66-41D0-ABF3-FBD8F7235307}" presName="quad2" presStyleLbl="node1" presStyleIdx="1" presStyleCnt="4">
        <dgm:presLayoutVars>
          <dgm:chMax val="0"/>
          <dgm:chPref val="0"/>
          <dgm:bulletEnabled val="1"/>
        </dgm:presLayoutVars>
      </dgm:prSet>
      <dgm:spPr/>
    </dgm:pt>
    <dgm:pt modelId="{BA295FE2-AFA5-478C-9151-D5E32C403C67}" type="pres">
      <dgm:prSet presAssocID="{FADA44E8-4C66-41D0-ABF3-FBD8F7235307}" presName="quad3" presStyleLbl="node1" presStyleIdx="2" presStyleCnt="4">
        <dgm:presLayoutVars>
          <dgm:chMax val="0"/>
          <dgm:chPref val="0"/>
          <dgm:bulletEnabled val="1"/>
        </dgm:presLayoutVars>
      </dgm:prSet>
      <dgm:spPr/>
    </dgm:pt>
    <dgm:pt modelId="{F6DE5922-360B-4040-B0C6-D1AF464B99E0}" type="pres">
      <dgm:prSet presAssocID="{FADA44E8-4C66-41D0-ABF3-FBD8F7235307}" presName="quad4" presStyleLbl="node1" presStyleIdx="3" presStyleCnt="4">
        <dgm:presLayoutVars>
          <dgm:chMax val="0"/>
          <dgm:chPref val="0"/>
          <dgm:bulletEnabled val="1"/>
        </dgm:presLayoutVars>
      </dgm:prSet>
      <dgm:spPr/>
    </dgm:pt>
  </dgm:ptLst>
  <dgm:cxnLst>
    <dgm:cxn modelId="{6FF9511E-24CF-425B-A620-716224D1FF3B}" srcId="{FADA44E8-4C66-41D0-ABF3-FBD8F7235307}" destId="{19F7DE6D-F9CA-45BE-A29D-0B498CE6FFA5}" srcOrd="3" destOrd="0" parTransId="{46F8D70C-B3B2-4A1E-A5EA-E38748776555}" sibTransId="{BC198BFA-3AAF-415B-A73E-F17A185525F8}"/>
    <dgm:cxn modelId="{E545C34C-5CEA-48A4-89CC-43A9893D4E3E}" type="presOf" srcId="{19F7DE6D-F9CA-45BE-A29D-0B498CE6FFA5}" destId="{F6DE5922-360B-4040-B0C6-D1AF464B99E0}" srcOrd="0" destOrd="0" presId="urn:microsoft.com/office/officeart/2005/8/layout/matrix3"/>
    <dgm:cxn modelId="{E1EDDF78-5F62-47E0-AB85-1A522BAB4EFE}" type="presOf" srcId="{AB4C3CFC-F9F1-41EB-AB93-37BCF914F614}" destId="{BA295FE2-AFA5-478C-9151-D5E32C403C67}" srcOrd="0" destOrd="0" presId="urn:microsoft.com/office/officeart/2005/8/layout/matrix3"/>
    <dgm:cxn modelId="{795AED8C-3E16-4942-85E4-F31EC9545177}" srcId="{FADA44E8-4C66-41D0-ABF3-FBD8F7235307}" destId="{3B95597B-164B-4549-9272-96716EF221F7}" srcOrd="1" destOrd="0" parTransId="{C9F58091-9253-4344-A567-2D0F16E7B5C8}" sibTransId="{91412DE0-F1B9-4088-BC54-446EF37496F0}"/>
    <dgm:cxn modelId="{D0AA748F-34F1-4F74-B17C-58E93BD42E61}" type="presOf" srcId="{FADA44E8-4C66-41D0-ABF3-FBD8F7235307}" destId="{D5659E5D-6CE9-4DC4-92BE-AA9B4DEAFB01}" srcOrd="0" destOrd="0" presId="urn:microsoft.com/office/officeart/2005/8/layout/matrix3"/>
    <dgm:cxn modelId="{122E01A0-B1F8-4E10-A9B3-BD3BEA427624}" srcId="{FADA44E8-4C66-41D0-ABF3-FBD8F7235307}" destId="{F6017B47-195B-4103-A096-C45FAB7ACDB2}" srcOrd="0" destOrd="0" parTransId="{72878FAA-A3C0-4C85-8144-B2A8335F12A3}" sibTransId="{FE10E6CC-4AE3-48D8-AE92-DC0E94C0E7A2}"/>
    <dgm:cxn modelId="{2E611FB2-85D3-44DF-B31A-6218B96CA800}" type="presOf" srcId="{F6017B47-195B-4103-A096-C45FAB7ACDB2}" destId="{D82DD965-D4F7-4687-9FEE-4FED1ACD5BAB}" srcOrd="0" destOrd="0" presId="urn:microsoft.com/office/officeart/2005/8/layout/matrix3"/>
    <dgm:cxn modelId="{1F947FEE-CDBA-4BAC-BEB9-0ACE25295C78}" srcId="{FADA44E8-4C66-41D0-ABF3-FBD8F7235307}" destId="{AB4C3CFC-F9F1-41EB-AB93-37BCF914F614}" srcOrd="2" destOrd="0" parTransId="{7390EB0A-F212-4F84-8128-0151B440D9F9}" sibTransId="{2F180E57-9879-425F-A429-2EA27D0C3A1C}"/>
    <dgm:cxn modelId="{6D98B6FB-2C13-40C6-A5BE-5F39A9B56FE5}" type="presOf" srcId="{3B95597B-164B-4549-9272-96716EF221F7}" destId="{FBF2AA5D-B775-4F69-81E9-7CE07BF97264}" srcOrd="0" destOrd="0" presId="urn:microsoft.com/office/officeart/2005/8/layout/matrix3"/>
    <dgm:cxn modelId="{A3219818-296B-4C61-87E2-B3BDD86607EB}" type="presParOf" srcId="{D5659E5D-6CE9-4DC4-92BE-AA9B4DEAFB01}" destId="{A66BA6FD-E8F3-44A5-BE6C-A4500303F6F4}" srcOrd="0" destOrd="0" presId="urn:microsoft.com/office/officeart/2005/8/layout/matrix3"/>
    <dgm:cxn modelId="{BB54DB58-395E-4635-B2D7-997B6648D6B9}" type="presParOf" srcId="{D5659E5D-6CE9-4DC4-92BE-AA9B4DEAFB01}" destId="{D82DD965-D4F7-4687-9FEE-4FED1ACD5BAB}" srcOrd="1" destOrd="0" presId="urn:microsoft.com/office/officeart/2005/8/layout/matrix3"/>
    <dgm:cxn modelId="{2540151D-1DE6-44DF-8207-B02F98188839}" type="presParOf" srcId="{D5659E5D-6CE9-4DC4-92BE-AA9B4DEAFB01}" destId="{FBF2AA5D-B775-4F69-81E9-7CE07BF97264}" srcOrd="2" destOrd="0" presId="urn:microsoft.com/office/officeart/2005/8/layout/matrix3"/>
    <dgm:cxn modelId="{2E9FA419-2E45-45AC-A93A-D9862D63F5E0}" type="presParOf" srcId="{D5659E5D-6CE9-4DC4-92BE-AA9B4DEAFB01}" destId="{BA295FE2-AFA5-478C-9151-D5E32C403C67}" srcOrd="3" destOrd="0" presId="urn:microsoft.com/office/officeart/2005/8/layout/matrix3"/>
    <dgm:cxn modelId="{623B127E-0438-4D5B-AAA9-AD9AA2ADDDD1}" type="presParOf" srcId="{D5659E5D-6CE9-4DC4-92BE-AA9B4DEAFB01}" destId="{F6DE5922-360B-4040-B0C6-D1AF464B99E0}"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ADDE2A9-5D0B-4CEC-AB1B-E31333F19FB5}"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49CDA2E4-3E4E-4B85-BDF7-9EEFB88B90AD}">
      <dgm:prSet/>
      <dgm:spPr/>
      <dgm:t>
        <a:bodyPr/>
        <a:lstStyle/>
        <a:p>
          <a:r>
            <a:rPr lang="en-US"/>
            <a:t>Sluggish growth &amp; productivity growth</a:t>
          </a:r>
        </a:p>
      </dgm:t>
    </dgm:pt>
    <dgm:pt modelId="{A11D7B38-C51C-4F18-8FE1-94C56A999DC6}" type="parTrans" cxnId="{868DB5EE-FB28-4059-BA92-60CF21246D90}">
      <dgm:prSet/>
      <dgm:spPr/>
      <dgm:t>
        <a:bodyPr/>
        <a:lstStyle/>
        <a:p>
          <a:endParaRPr lang="en-US"/>
        </a:p>
      </dgm:t>
    </dgm:pt>
    <dgm:pt modelId="{0C25E34C-766E-44B0-83F7-4BF49C3F7328}" type="sibTrans" cxnId="{868DB5EE-FB28-4059-BA92-60CF21246D90}">
      <dgm:prSet/>
      <dgm:spPr/>
      <dgm:t>
        <a:bodyPr/>
        <a:lstStyle/>
        <a:p>
          <a:endParaRPr lang="en-US"/>
        </a:p>
      </dgm:t>
    </dgm:pt>
    <dgm:pt modelId="{2A1C9D35-8CAF-4B13-A85D-D2263AA6A6F3}">
      <dgm:prSet/>
      <dgm:spPr/>
      <dgm:t>
        <a:bodyPr/>
        <a:lstStyle/>
        <a:p>
          <a:r>
            <a:rPr lang="en-US"/>
            <a:t>London as a global financial hub</a:t>
          </a:r>
        </a:p>
      </dgm:t>
    </dgm:pt>
    <dgm:pt modelId="{BAEC2D11-67EC-462C-B7AD-90E9E3256253}" type="parTrans" cxnId="{9D5F576C-CA80-42AE-9216-90324D2FBCF0}">
      <dgm:prSet/>
      <dgm:spPr/>
      <dgm:t>
        <a:bodyPr/>
        <a:lstStyle/>
        <a:p>
          <a:endParaRPr lang="en-US"/>
        </a:p>
      </dgm:t>
    </dgm:pt>
    <dgm:pt modelId="{A7A91CE8-2E26-446F-AE7C-5747BBE2417F}" type="sibTrans" cxnId="{9D5F576C-CA80-42AE-9216-90324D2FBCF0}">
      <dgm:prSet/>
      <dgm:spPr/>
      <dgm:t>
        <a:bodyPr/>
        <a:lstStyle/>
        <a:p>
          <a:endParaRPr lang="en-US"/>
        </a:p>
      </dgm:t>
    </dgm:pt>
    <dgm:pt modelId="{9F6313FA-4F73-4DA0-B74E-CDDA50D48044}">
      <dgm:prSet/>
      <dgm:spPr/>
      <dgm:t>
        <a:bodyPr/>
        <a:lstStyle/>
        <a:p>
          <a:r>
            <a:rPr lang="en-US"/>
            <a:t>Trade deficit &amp; import dependency</a:t>
          </a:r>
        </a:p>
      </dgm:t>
    </dgm:pt>
    <dgm:pt modelId="{731B93CF-6DD7-44E8-9E9D-9AB041E0D535}" type="parTrans" cxnId="{7F602575-EA02-4719-A223-AFEA81741E9D}">
      <dgm:prSet/>
      <dgm:spPr/>
      <dgm:t>
        <a:bodyPr/>
        <a:lstStyle/>
        <a:p>
          <a:endParaRPr lang="en-US"/>
        </a:p>
      </dgm:t>
    </dgm:pt>
    <dgm:pt modelId="{3565EFDD-912F-4BF1-82A6-C65A382BC80D}" type="sibTrans" cxnId="{7F602575-EA02-4719-A223-AFEA81741E9D}">
      <dgm:prSet/>
      <dgm:spPr/>
      <dgm:t>
        <a:bodyPr/>
        <a:lstStyle/>
        <a:p>
          <a:endParaRPr lang="en-US"/>
        </a:p>
      </dgm:t>
    </dgm:pt>
    <dgm:pt modelId="{9A34BA5B-06FB-41FF-B896-18127E670E21}">
      <dgm:prSet/>
      <dgm:spPr/>
      <dgm:t>
        <a:bodyPr/>
        <a:lstStyle/>
        <a:p>
          <a:r>
            <a:rPr lang="en-US"/>
            <a:t>Services economy strength</a:t>
          </a:r>
        </a:p>
      </dgm:t>
    </dgm:pt>
    <dgm:pt modelId="{1D536589-D5D5-4835-8663-A747893A23F1}" type="parTrans" cxnId="{13907FDF-C6A3-4520-A255-F00AE3785D62}">
      <dgm:prSet/>
      <dgm:spPr/>
      <dgm:t>
        <a:bodyPr/>
        <a:lstStyle/>
        <a:p>
          <a:endParaRPr lang="en-US"/>
        </a:p>
      </dgm:t>
    </dgm:pt>
    <dgm:pt modelId="{3D911461-F98E-4C49-B89C-F7CB36355662}" type="sibTrans" cxnId="{13907FDF-C6A3-4520-A255-F00AE3785D62}">
      <dgm:prSet/>
      <dgm:spPr/>
      <dgm:t>
        <a:bodyPr/>
        <a:lstStyle/>
        <a:p>
          <a:endParaRPr lang="en-US"/>
        </a:p>
      </dgm:t>
    </dgm:pt>
    <dgm:pt modelId="{8301823C-55D0-483F-9E08-78A5BD647A79}" type="pres">
      <dgm:prSet presAssocID="{1ADDE2A9-5D0B-4CEC-AB1B-E31333F19FB5}" presName="matrix" presStyleCnt="0">
        <dgm:presLayoutVars>
          <dgm:chMax val="1"/>
          <dgm:dir/>
          <dgm:resizeHandles val="exact"/>
        </dgm:presLayoutVars>
      </dgm:prSet>
      <dgm:spPr/>
    </dgm:pt>
    <dgm:pt modelId="{6A029F72-1021-4939-ABA8-58111FB5587D}" type="pres">
      <dgm:prSet presAssocID="{1ADDE2A9-5D0B-4CEC-AB1B-E31333F19FB5}" presName="diamond" presStyleLbl="bgShp" presStyleIdx="0" presStyleCnt="1"/>
      <dgm:spPr/>
    </dgm:pt>
    <dgm:pt modelId="{AD779BC0-A9A2-48C1-B60D-E79D8F1A1609}" type="pres">
      <dgm:prSet presAssocID="{1ADDE2A9-5D0B-4CEC-AB1B-E31333F19FB5}" presName="quad1" presStyleLbl="node1" presStyleIdx="0" presStyleCnt="4">
        <dgm:presLayoutVars>
          <dgm:chMax val="0"/>
          <dgm:chPref val="0"/>
          <dgm:bulletEnabled val="1"/>
        </dgm:presLayoutVars>
      </dgm:prSet>
      <dgm:spPr/>
    </dgm:pt>
    <dgm:pt modelId="{6AB7E572-2913-40AB-B94E-4ECD6D73A699}" type="pres">
      <dgm:prSet presAssocID="{1ADDE2A9-5D0B-4CEC-AB1B-E31333F19FB5}" presName="quad2" presStyleLbl="node1" presStyleIdx="1" presStyleCnt="4">
        <dgm:presLayoutVars>
          <dgm:chMax val="0"/>
          <dgm:chPref val="0"/>
          <dgm:bulletEnabled val="1"/>
        </dgm:presLayoutVars>
      </dgm:prSet>
      <dgm:spPr/>
    </dgm:pt>
    <dgm:pt modelId="{2C063CA3-A75C-4A0C-BF49-80A7B2374DA8}" type="pres">
      <dgm:prSet presAssocID="{1ADDE2A9-5D0B-4CEC-AB1B-E31333F19FB5}" presName="quad3" presStyleLbl="node1" presStyleIdx="2" presStyleCnt="4">
        <dgm:presLayoutVars>
          <dgm:chMax val="0"/>
          <dgm:chPref val="0"/>
          <dgm:bulletEnabled val="1"/>
        </dgm:presLayoutVars>
      </dgm:prSet>
      <dgm:spPr/>
    </dgm:pt>
    <dgm:pt modelId="{05074F7A-52DC-4E29-8239-BA2BA1726133}" type="pres">
      <dgm:prSet presAssocID="{1ADDE2A9-5D0B-4CEC-AB1B-E31333F19FB5}" presName="quad4" presStyleLbl="node1" presStyleIdx="3" presStyleCnt="4">
        <dgm:presLayoutVars>
          <dgm:chMax val="0"/>
          <dgm:chPref val="0"/>
          <dgm:bulletEnabled val="1"/>
        </dgm:presLayoutVars>
      </dgm:prSet>
      <dgm:spPr/>
    </dgm:pt>
  </dgm:ptLst>
  <dgm:cxnLst>
    <dgm:cxn modelId="{9D5F576C-CA80-42AE-9216-90324D2FBCF0}" srcId="{1ADDE2A9-5D0B-4CEC-AB1B-E31333F19FB5}" destId="{2A1C9D35-8CAF-4B13-A85D-D2263AA6A6F3}" srcOrd="1" destOrd="0" parTransId="{BAEC2D11-67EC-462C-B7AD-90E9E3256253}" sibTransId="{A7A91CE8-2E26-446F-AE7C-5747BBE2417F}"/>
    <dgm:cxn modelId="{7F602575-EA02-4719-A223-AFEA81741E9D}" srcId="{1ADDE2A9-5D0B-4CEC-AB1B-E31333F19FB5}" destId="{9F6313FA-4F73-4DA0-B74E-CDDA50D48044}" srcOrd="2" destOrd="0" parTransId="{731B93CF-6DD7-44E8-9E9D-9AB041E0D535}" sibTransId="{3565EFDD-912F-4BF1-82A6-C65A382BC80D}"/>
    <dgm:cxn modelId="{B4F7C589-B2EC-4E39-A3AD-3B569E22358F}" type="presOf" srcId="{2A1C9D35-8CAF-4B13-A85D-D2263AA6A6F3}" destId="{6AB7E572-2913-40AB-B94E-4ECD6D73A699}" srcOrd="0" destOrd="0" presId="urn:microsoft.com/office/officeart/2005/8/layout/matrix3"/>
    <dgm:cxn modelId="{FA10A69A-BA2C-4619-AA88-F6368C205F90}" type="presOf" srcId="{49CDA2E4-3E4E-4B85-BDF7-9EEFB88B90AD}" destId="{AD779BC0-A9A2-48C1-B60D-E79D8F1A1609}" srcOrd="0" destOrd="0" presId="urn:microsoft.com/office/officeart/2005/8/layout/matrix3"/>
    <dgm:cxn modelId="{07DD8ABF-8CF1-4787-A69F-242F818ADC4E}" type="presOf" srcId="{9A34BA5B-06FB-41FF-B896-18127E670E21}" destId="{05074F7A-52DC-4E29-8239-BA2BA1726133}" srcOrd="0" destOrd="0" presId="urn:microsoft.com/office/officeart/2005/8/layout/matrix3"/>
    <dgm:cxn modelId="{99CB11D7-FC3E-4BB5-95E9-5F0D96E5FBEC}" type="presOf" srcId="{9F6313FA-4F73-4DA0-B74E-CDDA50D48044}" destId="{2C063CA3-A75C-4A0C-BF49-80A7B2374DA8}" srcOrd="0" destOrd="0" presId="urn:microsoft.com/office/officeart/2005/8/layout/matrix3"/>
    <dgm:cxn modelId="{13907FDF-C6A3-4520-A255-F00AE3785D62}" srcId="{1ADDE2A9-5D0B-4CEC-AB1B-E31333F19FB5}" destId="{9A34BA5B-06FB-41FF-B896-18127E670E21}" srcOrd="3" destOrd="0" parTransId="{1D536589-D5D5-4835-8663-A747893A23F1}" sibTransId="{3D911461-F98E-4C49-B89C-F7CB36355662}"/>
    <dgm:cxn modelId="{7D4B7FE0-08DB-4809-B900-48F715F84B78}" type="presOf" srcId="{1ADDE2A9-5D0B-4CEC-AB1B-E31333F19FB5}" destId="{8301823C-55D0-483F-9E08-78A5BD647A79}" srcOrd="0" destOrd="0" presId="urn:microsoft.com/office/officeart/2005/8/layout/matrix3"/>
    <dgm:cxn modelId="{868DB5EE-FB28-4059-BA92-60CF21246D90}" srcId="{1ADDE2A9-5D0B-4CEC-AB1B-E31333F19FB5}" destId="{49CDA2E4-3E4E-4B85-BDF7-9EEFB88B90AD}" srcOrd="0" destOrd="0" parTransId="{A11D7B38-C51C-4F18-8FE1-94C56A999DC6}" sibTransId="{0C25E34C-766E-44B0-83F7-4BF49C3F7328}"/>
    <dgm:cxn modelId="{D320CB33-FEF9-433D-B3D6-BC6C59D265A8}" type="presParOf" srcId="{8301823C-55D0-483F-9E08-78A5BD647A79}" destId="{6A029F72-1021-4939-ABA8-58111FB5587D}" srcOrd="0" destOrd="0" presId="urn:microsoft.com/office/officeart/2005/8/layout/matrix3"/>
    <dgm:cxn modelId="{CB796A93-AEA1-4D69-8977-152790CD70F6}" type="presParOf" srcId="{8301823C-55D0-483F-9E08-78A5BD647A79}" destId="{AD779BC0-A9A2-48C1-B60D-E79D8F1A1609}" srcOrd="1" destOrd="0" presId="urn:microsoft.com/office/officeart/2005/8/layout/matrix3"/>
    <dgm:cxn modelId="{79C41553-BAF4-44D5-9662-61E7E278DEF9}" type="presParOf" srcId="{8301823C-55D0-483F-9E08-78A5BD647A79}" destId="{6AB7E572-2913-40AB-B94E-4ECD6D73A699}" srcOrd="2" destOrd="0" presId="urn:microsoft.com/office/officeart/2005/8/layout/matrix3"/>
    <dgm:cxn modelId="{409DA30F-10D6-423B-977E-D71197A310D9}" type="presParOf" srcId="{8301823C-55D0-483F-9E08-78A5BD647A79}" destId="{2C063CA3-A75C-4A0C-BF49-80A7B2374DA8}" srcOrd="3" destOrd="0" presId="urn:microsoft.com/office/officeart/2005/8/layout/matrix3"/>
    <dgm:cxn modelId="{21D6B60E-AE4D-41B8-AFC7-EF0C5784ECDF}" type="presParOf" srcId="{8301823C-55D0-483F-9E08-78A5BD647A79}" destId="{05074F7A-52DC-4E29-8239-BA2BA1726133}"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5ACD7CC-D0B9-4845-95E9-77C5DFF871AE}"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67D6808A-753F-4E73-9905-66AC62C2002B}">
      <dgm:prSet/>
      <dgm:spPr/>
      <dgm:t>
        <a:bodyPr/>
        <a:lstStyle/>
        <a:p>
          <a:r>
            <a:rPr lang="en-US"/>
            <a:t>Diverse, multicultural workforce</a:t>
          </a:r>
        </a:p>
      </dgm:t>
    </dgm:pt>
    <dgm:pt modelId="{557C5534-F785-43A7-ACBA-0B69D4009FE3}" type="parTrans" cxnId="{DA7CFB88-20A8-42B8-AF03-83CEA7B227B0}">
      <dgm:prSet/>
      <dgm:spPr/>
      <dgm:t>
        <a:bodyPr/>
        <a:lstStyle/>
        <a:p>
          <a:endParaRPr lang="en-US"/>
        </a:p>
      </dgm:t>
    </dgm:pt>
    <dgm:pt modelId="{193E1A2E-8E80-4299-9301-64A2BBB5E220}" type="sibTrans" cxnId="{DA7CFB88-20A8-42B8-AF03-83CEA7B227B0}">
      <dgm:prSet/>
      <dgm:spPr/>
      <dgm:t>
        <a:bodyPr/>
        <a:lstStyle/>
        <a:p>
          <a:endParaRPr lang="en-US"/>
        </a:p>
      </dgm:t>
    </dgm:pt>
    <dgm:pt modelId="{075FA795-8DC5-49D6-ACA6-25A4E7BF4BB6}">
      <dgm:prSet/>
      <dgm:spPr/>
      <dgm:t>
        <a:bodyPr/>
        <a:lstStyle/>
        <a:p>
          <a:r>
            <a:rPr lang="en-US"/>
            <a:t>Skills shortages &amp; talent competition</a:t>
          </a:r>
        </a:p>
      </dgm:t>
    </dgm:pt>
    <dgm:pt modelId="{F5E62D0D-CFE1-4488-96BA-F722DF62E4D3}" type="parTrans" cxnId="{27074633-988D-4BA9-86B5-C2EC3FE8F9C2}">
      <dgm:prSet/>
      <dgm:spPr/>
      <dgm:t>
        <a:bodyPr/>
        <a:lstStyle/>
        <a:p>
          <a:endParaRPr lang="en-US"/>
        </a:p>
      </dgm:t>
    </dgm:pt>
    <dgm:pt modelId="{79035A48-01CB-4E88-8D6A-EA48B168DC92}" type="sibTrans" cxnId="{27074633-988D-4BA9-86B5-C2EC3FE8F9C2}">
      <dgm:prSet/>
      <dgm:spPr/>
      <dgm:t>
        <a:bodyPr/>
        <a:lstStyle/>
        <a:p>
          <a:endParaRPr lang="en-US"/>
        </a:p>
      </dgm:t>
    </dgm:pt>
    <dgm:pt modelId="{62C0F45B-5DF9-415F-A00B-F9CACA020C6B}">
      <dgm:prSet/>
      <dgm:spPr/>
      <dgm:t>
        <a:bodyPr/>
        <a:lstStyle/>
        <a:p>
          <a:r>
            <a:rPr lang="en-US"/>
            <a:t>Generational shift in values</a:t>
          </a:r>
        </a:p>
      </dgm:t>
    </dgm:pt>
    <dgm:pt modelId="{07FC8621-110E-4481-B03C-3E4718D8278F}" type="parTrans" cxnId="{1738F798-929D-4812-A776-29CC4C56AFF0}">
      <dgm:prSet/>
      <dgm:spPr/>
      <dgm:t>
        <a:bodyPr/>
        <a:lstStyle/>
        <a:p>
          <a:endParaRPr lang="en-US"/>
        </a:p>
      </dgm:t>
    </dgm:pt>
    <dgm:pt modelId="{8D38A244-90FA-45EB-B046-F95372C72099}" type="sibTrans" cxnId="{1738F798-929D-4812-A776-29CC4C56AFF0}">
      <dgm:prSet/>
      <dgm:spPr/>
      <dgm:t>
        <a:bodyPr/>
        <a:lstStyle/>
        <a:p>
          <a:endParaRPr lang="en-US"/>
        </a:p>
      </dgm:t>
    </dgm:pt>
    <dgm:pt modelId="{FB9F54D8-0DFB-415C-A78A-E7C656819898}">
      <dgm:prSet/>
      <dgm:spPr/>
      <dgm:t>
        <a:bodyPr/>
        <a:lstStyle/>
        <a:p>
          <a:r>
            <a:rPr lang="en-US"/>
            <a:t>High demand internationally for the higher education sector</a:t>
          </a:r>
        </a:p>
      </dgm:t>
    </dgm:pt>
    <dgm:pt modelId="{7E203BF3-5072-413F-BE11-E707DD4D4D59}" type="parTrans" cxnId="{C42DE31C-3174-4AFB-A69F-E556A5CDE2CD}">
      <dgm:prSet/>
      <dgm:spPr/>
      <dgm:t>
        <a:bodyPr/>
        <a:lstStyle/>
        <a:p>
          <a:endParaRPr lang="en-US"/>
        </a:p>
      </dgm:t>
    </dgm:pt>
    <dgm:pt modelId="{6A2CF3C4-010A-45BD-A793-FE42CF278DE1}" type="sibTrans" cxnId="{C42DE31C-3174-4AFB-A69F-E556A5CDE2CD}">
      <dgm:prSet/>
      <dgm:spPr/>
      <dgm:t>
        <a:bodyPr/>
        <a:lstStyle/>
        <a:p>
          <a:endParaRPr lang="en-US"/>
        </a:p>
      </dgm:t>
    </dgm:pt>
    <dgm:pt modelId="{967F5DF6-AEA2-4B15-AB60-6B4E8EE412A5}" type="pres">
      <dgm:prSet presAssocID="{45ACD7CC-D0B9-4845-95E9-77C5DFF871AE}" presName="matrix" presStyleCnt="0">
        <dgm:presLayoutVars>
          <dgm:chMax val="1"/>
          <dgm:dir/>
          <dgm:resizeHandles val="exact"/>
        </dgm:presLayoutVars>
      </dgm:prSet>
      <dgm:spPr/>
    </dgm:pt>
    <dgm:pt modelId="{4026EF53-2E0C-4A94-8B0D-CDFA663E651E}" type="pres">
      <dgm:prSet presAssocID="{45ACD7CC-D0B9-4845-95E9-77C5DFF871AE}" presName="diamond" presStyleLbl="bgShp" presStyleIdx="0" presStyleCnt="1"/>
      <dgm:spPr/>
    </dgm:pt>
    <dgm:pt modelId="{2CE01F3A-053E-40C7-81B7-036259B0F5C6}" type="pres">
      <dgm:prSet presAssocID="{45ACD7CC-D0B9-4845-95E9-77C5DFF871AE}" presName="quad1" presStyleLbl="node1" presStyleIdx="0" presStyleCnt="4">
        <dgm:presLayoutVars>
          <dgm:chMax val="0"/>
          <dgm:chPref val="0"/>
          <dgm:bulletEnabled val="1"/>
        </dgm:presLayoutVars>
      </dgm:prSet>
      <dgm:spPr/>
    </dgm:pt>
    <dgm:pt modelId="{C7109767-CE61-47B0-B274-7E95CC694CFD}" type="pres">
      <dgm:prSet presAssocID="{45ACD7CC-D0B9-4845-95E9-77C5DFF871AE}" presName="quad2" presStyleLbl="node1" presStyleIdx="1" presStyleCnt="4">
        <dgm:presLayoutVars>
          <dgm:chMax val="0"/>
          <dgm:chPref val="0"/>
          <dgm:bulletEnabled val="1"/>
        </dgm:presLayoutVars>
      </dgm:prSet>
      <dgm:spPr/>
    </dgm:pt>
    <dgm:pt modelId="{D92FB5C4-5F44-4BEF-B7FC-8373C34951DF}" type="pres">
      <dgm:prSet presAssocID="{45ACD7CC-D0B9-4845-95E9-77C5DFF871AE}" presName="quad3" presStyleLbl="node1" presStyleIdx="2" presStyleCnt="4">
        <dgm:presLayoutVars>
          <dgm:chMax val="0"/>
          <dgm:chPref val="0"/>
          <dgm:bulletEnabled val="1"/>
        </dgm:presLayoutVars>
      </dgm:prSet>
      <dgm:spPr/>
    </dgm:pt>
    <dgm:pt modelId="{23CDC36C-8F03-4409-AD17-9CD6F0D3A8FC}" type="pres">
      <dgm:prSet presAssocID="{45ACD7CC-D0B9-4845-95E9-77C5DFF871AE}" presName="quad4" presStyleLbl="node1" presStyleIdx="3" presStyleCnt="4">
        <dgm:presLayoutVars>
          <dgm:chMax val="0"/>
          <dgm:chPref val="0"/>
          <dgm:bulletEnabled val="1"/>
        </dgm:presLayoutVars>
      </dgm:prSet>
      <dgm:spPr/>
    </dgm:pt>
  </dgm:ptLst>
  <dgm:cxnLst>
    <dgm:cxn modelId="{ECF8EE15-D0C3-4B66-93AA-79F4BB78044A}" type="presOf" srcId="{67D6808A-753F-4E73-9905-66AC62C2002B}" destId="{2CE01F3A-053E-40C7-81B7-036259B0F5C6}" srcOrd="0" destOrd="0" presId="urn:microsoft.com/office/officeart/2005/8/layout/matrix3"/>
    <dgm:cxn modelId="{C42DE31C-3174-4AFB-A69F-E556A5CDE2CD}" srcId="{45ACD7CC-D0B9-4845-95E9-77C5DFF871AE}" destId="{FB9F54D8-0DFB-415C-A78A-E7C656819898}" srcOrd="3" destOrd="0" parTransId="{7E203BF3-5072-413F-BE11-E707DD4D4D59}" sibTransId="{6A2CF3C4-010A-45BD-A793-FE42CF278DE1}"/>
    <dgm:cxn modelId="{27074633-988D-4BA9-86B5-C2EC3FE8F9C2}" srcId="{45ACD7CC-D0B9-4845-95E9-77C5DFF871AE}" destId="{075FA795-8DC5-49D6-ACA6-25A4E7BF4BB6}" srcOrd="1" destOrd="0" parTransId="{F5E62D0D-CFE1-4488-96BA-F722DF62E4D3}" sibTransId="{79035A48-01CB-4E88-8D6A-EA48B168DC92}"/>
    <dgm:cxn modelId="{B88F9D41-583F-432D-98D0-B051410DAF1F}" type="presOf" srcId="{075FA795-8DC5-49D6-ACA6-25A4E7BF4BB6}" destId="{C7109767-CE61-47B0-B274-7E95CC694CFD}" srcOrd="0" destOrd="0" presId="urn:microsoft.com/office/officeart/2005/8/layout/matrix3"/>
    <dgm:cxn modelId="{16C02963-E65F-4F23-9B5E-A34606986169}" type="presOf" srcId="{62C0F45B-5DF9-415F-A00B-F9CACA020C6B}" destId="{D92FB5C4-5F44-4BEF-B7FC-8373C34951DF}" srcOrd="0" destOrd="0" presId="urn:microsoft.com/office/officeart/2005/8/layout/matrix3"/>
    <dgm:cxn modelId="{DA7CFB88-20A8-42B8-AF03-83CEA7B227B0}" srcId="{45ACD7CC-D0B9-4845-95E9-77C5DFF871AE}" destId="{67D6808A-753F-4E73-9905-66AC62C2002B}" srcOrd="0" destOrd="0" parTransId="{557C5534-F785-43A7-ACBA-0B69D4009FE3}" sibTransId="{193E1A2E-8E80-4299-9301-64A2BBB5E220}"/>
    <dgm:cxn modelId="{1738F798-929D-4812-A776-29CC4C56AFF0}" srcId="{45ACD7CC-D0B9-4845-95E9-77C5DFF871AE}" destId="{62C0F45B-5DF9-415F-A00B-F9CACA020C6B}" srcOrd="2" destOrd="0" parTransId="{07FC8621-110E-4481-B03C-3E4718D8278F}" sibTransId="{8D38A244-90FA-45EB-B046-F95372C72099}"/>
    <dgm:cxn modelId="{E17FEDEF-FA54-4FAE-910A-1FFA2E5CECA8}" type="presOf" srcId="{FB9F54D8-0DFB-415C-A78A-E7C656819898}" destId="{23CDC36C-8F03-4409-AD17-9CD6F0D3A8FC}" srcOrd="0" destOrd="0" presId="urn:microsoft.com/office/officeart/2005/8/layout/matrix3"/>
    <dgm:cxn modelId="{8411DBF2-A373-4564-BE91-299EADEF0076}" type="presOf" srcId="{45ACD7CC-D0B9-4845-95E9-77C5DFF871AE}" destId="{967F5DF6-AEA2-4B15-AB60-6B4E8EE412A5}" srcOrd="0" destOrd="0" presId="urn:microsoft.com/office/officeart/2005/8/layout/matrix3"/>
    <dgm:cxn modelId="{B0694DED-F31C-47CF-8AE4-F5B1611EC0C1}" type="presParOf" srcId="{967F5DF6-AEA2-4B15-AB60-6B4E8EE412A5}" destId="{4026EF53-2E0C-4A94-8B0D-CDFA663E651E}" srcOrd="0" destOrd="0" presId="urn:microsoft.com/office/officeart/2005/8/layout/matrix3"/>
    <dgm:cxn modelId="{1A311B1E-E353-4FF0-B29D-4D4B4B23CC3B}" type="presParOf" srcId="{967F5DF6-AEA2-4B15-AB60-6B4E8EE412A5}" destId="{2CE01F3A-053E-40C7-81B7-036259B0F5C6}" srcOrd="1" destOrd="0" presId="urn:microsoft.com/office/officeart/2005/8/layout/matrix3"/>
    <dgm:cxn modelId="{573B48E6-EBE9-4ADB-8D8A-ADB2F983853C}" type="presParOf" srcId="{967F5DF6-AEA2-4B15-AB60-6B4E8EE412A5}" destId="{C7109767-CE61-47B0-B274-7E95CC694CFD}" srcOrd="2" destOrd="0" presId="urn:microsoft.com/office/officeart/2005/8/layout/matrix3"/>
    <dgm:cxn modelId="{7B3FF07B-36E0-4171-81B8-ECA1E71D833A}" type="presParOf" srcId="{967F5DF6-AEA2-4B15-AB60-6B4E8EE412A5}" destId="{D92FB5C4-5F44-4BEF-B7FC-8373C34951DF}" srcOrd="3" destOrd="0" presId="urn:microsoft.com/office/officeart/2005/8/layout/matrix3"/>
    <dgm:cxn modelId="{A081BD85-1655-47A1-AE62-5462798C3DB5}" type="presParOf" srcId="{967F5DF6-AEA2-4B15-AB60-6B4E8EE412A5}" destId="{23CDC36C-8F03-4409-AD17-9CD6F0D3A8FC}"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D494672-6713-4FE0-BD36-81F20D3F3319}"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BD6AC307-EB31-451E-8A3C-58C27B8B300E}">
      <dgm:prSet/>
      <dgm:spPr/>
      <dgm:t>
        <a:bodyPr/>
        <a:lstStyle/>
        <a:p>
          <a:r>
            <a:rPr lang="en-US"/>
            <a:t>AI &amp; digital transformation</a:t>
          </a:r>
        </a:p>
      </dgm:t>
    </dgm:pt>
    <dgm:pt modelId="{D04A8C34-679A-4D60-BBAA-4AC11F803E18}" type="parTrans" cxnId="{F321347F-AC3C-4A2D-9BB8-33B1EF99C227}">
      <dgm:prSet/>
      <dgm:spPr/>
      <dgm:t>
        <a:bodyPr/>
        <a:lstStyle/>
        <a:p>
          <a:endParaRPr lang="en-US"/>
        </a:p>
      </dgm:t>
    </dgm:pt>
    <dgm:pt modelId="{8F1BC8C3-C643-4C8A-BF99-006F7CDC32B1}" type="sibTrans" cxnId="{F321347F-AC3C-4A2D-9BB8-33B1EF99C227}">
      <dgm:prSet/>
      <dgm:spPr/>
      <dgm:t>
        <a:bodyPr/>
        <a:lstStyle/>
        <a:p>
          <a:endParaRPr lang="en-US"/>
        </a:p>
      </dgm:t>
    </dgm:pt>
    <dgm:pt modelId="{2645E37A-2D9E-413A-B4E9-2AC4550F0B37}">
      <dgm:prSet/>
      <dgm:spPr/>
      <dgm:t>
        <a:bodyPr/>
        <a:lstStyle/>
        <a:p>
          <a:r>
            <a:rPr lang="en-US"/>
            <a:t>High energy costs constraining tech growth</a:t>
          </a:r>
        </a:p>
      </dgm:t>
    </dgm:pt>
    <dgm:pt modelId="{3C38BA23-0B5B-4481-8EC0-897126E9FDFF}" type="parTrans" cxnId="{4EF411C3-4BCA-4757-AFDB-0E33CC320F83}">
      <dgm:prSet/>
      <dgm:spPr/>
      <dgm:t>
        <a:bodyPr/>
        <a:lstStyle/>
        <a:p>
          <a:endParaRPr lang="en-US"/>
        </a:p>
      </dgm:t>
    </dgm:pt>
    <dgm:pt modelId="{20360300-E591-48A5-8C79-86B3694AF777}" type="sibTrans" cxnId="{4EF411C3-4BCA-4757-AFDB-0E33CC320F83}">
      <dgm:prSet/>
      <dgm:spPr/>
      <dgm:t>
        <a:bodyPr/>
        <a:lstStyle/>
        <a:p>
          <a:endParaRPr lang="en-US"/>
        </a:p>
      </dgm:t>
    </dgm:pt>
    <dgm:pt modelId="{8A01CA17-0A2E-4762-A416-8421A7B236B6}">
      <dgm:prSet/>
      <dgm:spPr/>
      <dgm:t>
        <a:bodyPr/>
        <a:lstStyle/>
        <a:p>
          <a:r>
            <a:rPr lang="en-US"/>
            <a:t>Strong research &amp; innovation base</a:t>
          </a:r>
        </a:p>
      </dgm:t>
    </dgm:pt>
    <dgm:pt modelId="{600D8C90-25D1-4E27-8915-0B96DFA4294E}" type="parTrans" cxnId="{DFD34EBC-C329-453F-B4D7-344EE38C6A9C}">
      <dgm:prSet/>
      <dgm:spPr/>
      <dgm:t>
        <a:bodyPr/>
        <a:lstStyle/>
        <a:p>
          <a:endParaRPr lang="en-US"/>
        </a:p>
      </dgm:t>
    </dgm:pt>
    <dgm:pt modelId="{CD3B2BA4-F51C-4A5D-ACFB-C457853D2F43}" type="sibTrans" cxnId="{DFD34EBC-C329-453F-B4D7-344EE38C6A9C}">
      <dgm:prSet/>
      <dgm:spPr/>
      <dgm:t>
        <a:bodyPr/>
        <a:lstStyle/>
        <a:p>
          <a:endParaRPr lang="en-US"/>
        </a:p>
      </dgm:t>
    </dgm:pt>
    <dgm:pt modelId="{FBD72E0A-BC1C-4048-88D4-E85838D04836}">
      <dgm:prSet/>
      <dgm:spPr/>
      <dgm:t>
        <a:bodyPr/>
        <a:lstStyle/>
        <a:p>
          <a:r>
            <a:rPr lang="en-US"/>
            <a:t>Cyber security &amp; digital trust</a:t>
          </a:r>
        </a:p>
      </dgm:t>
    </dgm:pt>
    <dgm:pt modelId="{1805D0D6-0F8F-4E2C-BCBB-5EA09B2C9F27}" type="parTrans" cxnId="{BB6CBAED-B558-49D2-8A75-5A24B980C4CC}">
      <dgm:prSet/>
      <dgm:spPr/>
      <dgm:t>
        <a:bodyPr/>
        <a:lstStyle/>
        <a:p>
          <a:endParaRPr lang="en-US"/>
        </a:p>
      </dgm:t>
    </dgm:pt>
    <dgm:pt modelId="{91CEC4A2-41BB-4387-BA07-01EECDD8ACF5}" type="sibTrans" cxnId="{BB6CBAED-B558-49D2-8A75-5A24B980C4CC}">
      <dgm:prSet/>
      <dgm:spPr/>
      <dgm:t>
        <a:bodyPr/>
        <a:lstStyle/>
        <a:p>
          <a:endParaRPr lang="en-US"/>
        </a:p>
      </dgm:t>
    </dgm:pt>
    <dgm:pt modelId="{4908DFCA-F5E0-449C-8413-7F46CA846DB9}" type="pres">
      <dgm:prSet presAssocID="{AD494672-6713-4FE0-BD36-81F20D3F3319}" presName="matrix" presStyleCnt="0">
        <dgm:presLayoutVars>
          <dgm:chMax val="1"/>
          <dgm:dir/>
          <dgm:resizeHandles val="exact"/>
        </dgm:presLayoutVars>
      </dgm:prSet>
      <dgm:spPr/>
    </dgm:pt>
    <dgm:pt modelId="{F0434F5A-C15D-4DA6-BBB9-790788BF260A}" type="pres">
      <dgm:prSet presAssocID="{AD494672-6713-4FE0-BD36-81F20D3F3319}" presName="diamond" presStyleLbl="bgShp" presStyleIdx="0" presStyleCnt="1"/>
      <dgm:spPr/>
    </dgm:pt>
    <dgm:pt modelId="{42FF5E17-BA70-4528-B492-98E72E13700B}" type="pres">
      <dgm:prSet presAssocID="{AD494672-6713-4FE0-BD36-81F20D3F3319}" presName="quad1" presStyleLbl="node1" presStyleIdx="0" presStyleCnt="4">
        <dgm:presLayoutVars>
          <dgm:chMax val="0"/>
          <dgm:chPref val="0"/>
          <dgm:bulletEnabled val="1"/>
        </dgm:presLayoutVars>
      </dgm:prSet>
      <dgm:spPr/>
    </dgm:pt>
    <dgm:pt modelId="{B859831F-F517-44FF-A9C2-68F358571D9B}" type="pres">
      <dgm:prSet presAssocID="{AD494672-6713-4FE0-BD36-81F20D3F3319}" presName="quad2" presStyleLbl="node1" presStyleIdx="1" presStyleCnt="4">
        <dgm:presLayoutVars>
          <dgm:chMax val="0"/>
          <dgm:chPref val="0"/>
          <dgm:bulletEnabled val="1"/>
        </dgm:presLayoutVars>
      </dgm:prSet>
      <dgm:spPr/>
    </dgm:pt>
    <dgm:pt modelId="{982B7FD2-8A3C-433F-AD32-D1B7FA427839}" type="pres">
      <dgm:prSet presAssocID="{AD494672-6713-4FE0-BD36-81F20D3F3319}" presName="quad3" presStyleLbl="node1" presStyleIdx="2" presStyleCnt="4">
        <dgm:presLayoutVars>
          <dgm:chMax val="0"/>
          <dgm:chPref val="0"/>
          <dgm:bulletEnabled val="1"/>
        </dgm:presLayoutVars>
      </dgm:prSet>
      <dgm:spPr/>
    </dgm:pt>
    <dgm:pt modelId="{0D66D8FB-B5EE-48D0-ADC4-10BC4C478A87}" type="pres">
      <dgm:prSet presAssocID="{AD494672-6713-4FE0-BD36-81F20D3F3319}" presName="quad4" presStyleLbl="node1" presStyleIdx="3" presStyleCnt="4">
        <dgm:presLayoutVars>
          <dgm:chMax val="0"/>
          <dgm:chPref val="0"/>
          <dgm:bulletEnabled val="1"/>
        </dgm:presLayoutVars>
      </dgm:prSet>
      <dgm:spPr/>
    </dgm:pt>
  </dgm:ptLst>
  <dgm:cxnLst>
    <dgm:cxn modelId="{F321347F-AC3C-4A2D-9BB8-33B1EF99C227}" srcId="{AD494672-6713-4FE0-BD36-81F20D3F3319}" destId="{BD6AC307-EB31-451E-8A3C-58C27B8B300E}" srcOrd="0" destOrd="0" parTransId="{D04A8C34-679A-4D60-BBAA-4AC11F803E18}" sibTransId="{8F1BC8C3-C643-4C8A-BF99-006F7CDC32B1}"/>
    <dgm:cxn modelId="{65047384-6E50-4DEB-91B5-921EA4531EA2}" type="presOf" srcId="{8A01CA17-0A2E-4762-A416-8421A7B236B6}" destId="{982B7FD2-8A3C-433F-AD32-D1B7FA427839}" srcOrd="0" destOrd="0" presId="urn:microsoft.com/office/officeart/2005/8/layout/matrix3"/>
    <dgm:cxn modelId="{D2DF4886-2567-4ED0-BAB8-FD4C43E3C1A0}" type="presOf" srcId="{BD6AC307-EB31-451E-8A3C-58C27B8B300E}" destId="{42FF5E17-BA70-4528-B492-98E72E13700B}" srcOrd="0" destOrd="0" presId="urn:microsoft.com/office/officeart/2005/8/layout/matrix3"/>
    <dgm:cxn modelId="{02BC56AC-41DB-4C37-8139-29C2C4531134}" type="presOf" srcId="{AD494672-6713-4FE0-BD36-81F20D3F3319}" destId="{4908DFCA-F5E0-449C-8413-7F46CA846DB9}" srcOrd="0" destOrd="0" presId="urn:microsoft.com/office/officeart/2005/8/layout/matrix3"/>
    <dgm:cxn modelId="{7DE056B7-4F1B-4F02-A6D5-D9CCEA970382}" type="presOf" srcId="{FBD72E0A-BC1C-4048-88D4-E85838D04836}" destId="{0D66D8FB-B5EE-48D0-ADC4-10BC4C478A87}" srcOrd="0" destOrd="0" presId="urn:microsoft.com/office/officeart/2005/8/layout/matrix3"/>
    <dgm:cxn modelId="{DFD34EBC-C329-453F-B4D7-344EE38C6A9C}" srcId="{AD494672-6713-4FE0-BD36-81F20D3F3319}" destId="{8A01CA17-0A2E-4762-A416-8421A7B236B6}" srcOrd="2" destOrd="0" parTransId="{600D8C90-25D1-4E27-8915-0B96DFA4294E}" sibTransId="{CD3B2BA4-F51C-4A5D-ACFB-C457853D2F43}"/>
    <dgm:cxn modelId="{4EF411C3-4BCA-4757-AFDB-0E33CC320F83}" srcId="{AD494672-6713-4FE0-BD36-81F20D3F3319}" destId="{2645E37A-2D9E-413A-B4E9-2AC4550F0B37}" srcOrd="1" destOrd="0" parTransId="{3C38BA23-0B5B-4481-8EC0-897126E9FDFF}" sibTransId="{20360300-E591-48A5-8C79-86B3694AF777}"/>
    <dgm:cxn modelId="{BB6CBAED-B558-49D2-8A75-5A24B980C4CC}" srcId="{AD494672-6713-4FE0-BD36-81F20D3F3319}" destId="{FBD72E0A-BC1C-4048-88D4-E85838D04836}" srcOrd="3" destOrd="0" parTransId="{1805D0D6-0F8F-4E2C-BCBB-5EA09B2C9F27}" sibTransId="{91CEC4A2-41BB-4387-BA07-01EECDD8ACF5}"/>
    <dgm:cxn modelId="{3B7F3DFA-819F-4C20-A1A7-AC58C5407646}" type="presOf" srcId="{2645E37A-2D9E-413A-B4E9-2AC4550F0B37}" destId="{B859831F-F517-44FF-A9C2-68F358571D9B}" srcOrd="0" destOrd="0" presId="urn:microsoft.com/office/officeart/2005/8/layout/matrix3"/>
    <dgm:cxn modelId="{9A9E332A-58B9-4019-A076-CB665079CD65}" type="presParOf" srcId="{4908DFCA-F5E0-449C-8413-7F46CA846DB9}" destId="{F0434F5A-C15D-4DA6-BBB9-790788BF260A}" srcOrd="0" destOrd="0" presId="urn:microsoft.com/office/officeart/2005/8/layout/matrix3"/>
    <dgm:cxn modelId="{5CB807A9-7D07-4D0F-94C1-5B00DF2D8157}" type="presParOf" srcId="{4908DFCA-F5E0-449C-8413-7F46CA846DB9}" destId="{42FF5E17-BA70-4528-B492-98E72E13700B}" srcOrd="1" destOrd="0" presId="urn:microsoft.com/office/officeart/2005/8/layout/matrix3"/>
    <dgm:cxn modelId="{39E7BF24-BD7A-479A-9B50-FA0E0902741A}" type="presParOf" srcId="{4908DFCA-F5E0-449C-8413-7F46CA846DB9}" destId="{B859831F-F517-44FF-A9C2-68F358571D9B}" srcOrd="2" destOrd="0" presId="urn:microsoft.com/office/officeart/2005/8/layout/matrix3"/>
    <dgm:cxn modelId="{342A039E-BF9A-4C41-AF8F-7B69E0867AF3}" type="presParOf" srcId="{4908DFCA-F5E0-449C-8413-7F46CA846DB9}" destId="{982B7FD2-8A3C-433F-AD32-D1B7FA427839}" srcOrd="3" destOrd="0" presId="urn:microsoft.com/office/officeart/2005/8/layout/matrix3"/>
    <dgm:cxn modelId="{F5BCB890-B9E9-46DC-93BB-97A7195667FA}" type="presParOf" srcId="{4908DFCA-F5E0-449C-8413-7F46CA846DB9}" destId="{0D66D8FB-B5EE-48D0-ADC4-10BC4C478A8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BAA209B-A6FF-408E-804A-8CFAC98863DE}"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FDBE932A-BC0D-4611-AC78-3344AE1B7154}">
      <dgm:prSet/>
      <dgm:spPr/>
      <dgm:t>
        <a:bodyPr/>
        <a:lstStyle/>
        <a:p>
          <a:r>
            <a:rPr lang="en-US"/>
            <a:t>Post Brexit regulatory divergence</a:t>
          </a:r>
        </a:p>
      </dgm:t>
    </dgm:pt>
    <dgm:pt modelId="{06BBB841-028B-4B82-81E7-CFE27AB36402}" type="parTrans" cxnId="{0A15C2CF-F70D-43AC-8781-638B3FE2E4C8}">
      <dgm:prSet/>
      <dgm:spPr/>
      <dgm:t>
        <a:bodyPr/>
        <a:lstStyle/>
        <a:p>
          <a:endParaRPr lang="en-US"/>
        </a:p>
      </dgm:t>
    </dgm:pt>
    <dgm:pt modelId="{428B2560-E8A9-4DC8-AD70-BC0AD5999E19}" type="sibTrans" cxnId="{0A15C2CF-F70D-43AC-8781-638B3FE2E4C8}">
      <dgm:prSet/>
      <dgm:spPr/>
      <dgm:t>
        <a:bodyPr/>
        <a:lstStyle/>
        <a:p>
          <a:endParaRPr lang="en-US"/>
        </a:p>
      </dgm:t>
    </dgm:pt>
    <dgm:pt modelId="{FBABE406-052D-4493-B142-4E799C3738E4}">
      <dgm:prSet/>
      <dgm:spPr/>
      <dgm:t>
        <a:bodyPr/>
        <a:lstStyle/>
        <a:p>
          <a:r>
            <a:rPr lang="en-US"/>
            <a:t>Strong rule of law &amp; legal system</a:t>
          </a:r>
        </a:p>
      </dgm:t>
    </dgm:pt>
    <dgm:pt modelId="{C87FEF88-25FD-4B56-AC29-9A8AF2E49A64}" type="parTrans" cxnId="{854FD797-F49B-42B3-BA97-1D8549457B3A}">
      <dgm:prSet/>
      <dgm:spPr/>
      <dgm:t>
        <a:bodyPr/>
        <a:lstStyle/>
        <a:p>
          <a:endParaRPr lang="en-US"/>
        </a:p>
      </dgm:t>
    </dgm:pt>
    <dgm:pt modelId="{1E6BECD7-0654-4D64-B981-B9559A907078}" type="sibTrans" cxnId="{854FD797-F49B-42B3-BA97-1D8549457B3A}">
      <dgm:prSet/>
      <dgm:spPr/>
      <dgm:t>
        <a:bodyPr/>
        <a:lstStyle/>
        <a:p>
          <a:endParaRPr lang="en-US"/>
        </a:p>
      </dgm:t>
    </dgm:pt>
    <dgm:pt modelId="{686C1202-3EFE-424F-9DE1-E79B0A395F7F}">
      <dgm:prSet/>
      <dgm:spPr/>
      <dgm:t>
        <a:bodyPr/>
        <a:lstStyle/>
        <a:p>
          <a:r>
            <a:rPr lang="en-US"/>
            <a:t>Employment law complexity in global organisations</a:t>
          </a:r>
        </a:p>
      </dgm:t>
    </dgm:pt>
    <dgm:pt modelId="{EB39CCE4-D5FA-4E44-84E7-3C4DDB0D39FF}" type="parTrans" cxnId="{7E6316A2-AA81-46B4-8B80-BBD9AF5A62C7}">
      <dgm:prSet/>
      <dgm:spPr/>
      <dgm:t>
        <a:bodyPr/>
        <a:lstStyle/>
        <a:p>
          <a:endParaRPr lang="en-US"/>
        </a:p>
      </dgm:t>
    </dgm:pt>
    <dgm:pt modelId="{388F66CE-8991-404A-A5D2-9424885B0517}" type="sibTrans" cxnId="{7E6316A2-AA81-46B4-8B80-BBD9AF5A62C7}">
      <dgm:prSet/>
      <dgm:spPr/>
      <dgm:t>
        <a:bodyPr/>
        <a:lstStyle/>
        <a:p>
          <a:endParaRPr lang="en-US"/>
        </a:p>
      </dgm:t>
    </dgm:pt>
    <dgm:pt modelId="{7578CA4A-88F9-4DF9-B8F8-A5F6D584C951}">
      <dgm:prSet/>
      <dgm:spPr/>
      <dgm:t>
        <a:bodyPr/>
        <a:lstStyle/>
        <a:p>
          <a:r>
            <a:rPr lang="en-US"/>
            <a:t>Data protection &amp; GDPR </a:t>
          </a:r>
        </a:p>
      </dgm:t>
    </dgm:pt>
    <dgm:pt modelId="{45F95756-4E88-415A-91D9-E120D1097334}" type="parTrans" cxnId="{056A0351-F2EF-4598-96D0-F656586B95B3}">
      <dgm:prSet/>
      <dgm:spPr/>
      <dgm:t>
        <a:bodyPr/>
        <a:lstStyle/>
        <a:p>
          <a:endParaRPr lang="en-US"/>
        </a:p>
      </dgm:t>
    </dgm:pt>
    <dgm:pt modelId="{99C2780E-9584-4800-9431-D14F46A41962}" type="sibTrans" cxnId="{056A0351-F2EF-4598-96D0-F656586B95B3}">
      <dgm:prSet/>
      <dgm:spPr/>
      <dgm:t>
        <a:bodyPr/>
        <a:lstStyle/>
        <a:p>
          <a:endParaRPr lang="en-US"/>
        </a:p>
      </dgm:t>
    </dgm:pt>
    <dgm:pt modelId="{E5930A6B-09E0-4AC7-98BC-7BCC4378C41D}" type="pres">
      <dgm:prSet presAssocID="{7BAA209B-A6FF-408E-804A-8CFAC98863DE}" presName="matrix" presStyleCnt="0">
        <dgm:presLayoutVars>
          <dgm:chMax val="1"/>
          <dgm:dir/>
          <dgm:resizeHandles val="exact"/>
        </dgm:presLayoutVars>
      </dgm:prSet>
      <dgm:spPr/>
    </dgm:pt>
    <dgm:pt modelId="{5341B36C-B041-4D15-B15A-06C985056FA6}" type="pres">
      <dgm:prSet presAssocID="{7BAA209B-A6FF-408E-804A-8CFAC98863DE}" presName="diamond" presStyleLbl="bgShp" presStyleIdx="0" presStyleCnt="1"/>
      <dgm:spPr/>
    </dgm:pt>
    <dgm:pt modelId="{FFF98E71-B2E1-4644-BB96-283140F23C7C}" type="pres">
      <dgm:prSet presAssocID="{7BAA209B-A6FF-408E-804A-8CFAC98863DE}" presName="quad1" presStyleLbl="node1" presStyleIdx="0" presStyleCnt="4">
        <dgm:presLayoutVars>
          <dgm:chMax val="0"/>
          <dgm:chPref val="0"/>
          <dgm:bulletEnabled val="1"/>
        </dgm:presLayoutVars>
      </dgm:prSet>
      <dgm:spPr/>
    </dgm:pt>
    <dgm:pt modelId="{6C50C481-413E-4AD3-A4CA-A548ADECAB67}" type="pres">
      <dgm:prSet presAssocID="{7BAA209B-A6FF-408E-804A-8CFAC98863DE}" presName="quad2" presStyleLbl="node1" presStyleIdx="1" presStyleCnt="4">
        <dgm:presLayoutVars>
          <dgm:chMax val="0"/>
          <dgm:chPref val="0"/>
          <dgm:bulletEnabled val="1"/>
        </dgm:presLayoutVars>
      </dgm:prSet>
      <dgm:spPr/>
    </dgm:pt>
    <dgm:pt modelId="{18270965-55DA-4830-888E-DAD9119D6702}" type="pres">
      <dgm:prSet presAssocID="{7BAA209B-A6FF-408E-804A-8CFAC98863DE}" presName="quad3" presStyleLbl="node1" presStyleIdx="2" presStyleCnt="4">
        <dgm:presLayoutVars>
          <dgm:chMax val="0"/>
          <dgm:chPref val="0"/>
          <dgm:bulletEnabled val="1"/>
        </dgm:presLayoutVars>
      </dgm:prSet>
      <dgm:spPr/>
    </dgm:pt>
    <dgm:pt modelId="{DA8F7A57-962C-4AA7-8B09-74B5D60C2047}" type="pres">
      <dgm:prSet presAssocID="{7BAA209B-A6FF-408E-804A-8CFAC98863DE}" presName="quad4" presStyleLbl="node1" presStyleIdx="3" presStyleCnt="4">
        <dgm:presLayoutVars>
          <dgm:chMax val="0"/>
          <dgm:chPref val="0"/>
          <dgm:bulletEnabled val="1"/>
        </dgm:presLayoutVars>
      </dgm:prSet>
      <dgm:spPr/>
    </dgm:pt>
  </dgm:ptLst>
  <dgm:cxnLst>
    <dgm:cxn modelId="{056A0351-F2EF-4598-96D0-F656586B95B3}" srcId="{7BAA209B-A6FF-408E-804A-8CFAC98863DE}" destId="{7578CA4A-88F9-4DF9-B8F8-A5F6D584C951}" srcOrd="3" destOrd="0" parTransId="{45F95756-4E88-415A-91D9-E120D1097334}" sibTransId="{99C2780E-9584-4800-9431-D14F46A41962}"/>
    <dgm:cxn modelId="{854FD797-F49B-42B3-BA97-1D8549457B3A}" srcId="{7BAA209B-A6FF-408E-804A-8CFAC98863DE}" destId="{FBABE406-052D-4493-B142-4E799C3738E4}" srcOrd="1" destOrd="0" parTransId="{C87FEF88-25FD-4B56-AC29-9A8AF2E49A64}" sibTransId="{1E6BECD7-0654-4D64-B981-B9559A907078}"/>
    <dgm:cxn modelId="{7E6316A2-AA81-46B4-8B80-BBD9AF5A62C7}" srcId="{7BAA209B-A6FF-408E-804A-8CFAC98863DE}" destId="{686C1202-3EFE-424F-9DE1-E79B0A395F7F}" srcOrd="2" destOrd="0" parTransId="{EB39CCE4-D5FA-4E44-84E7-3C4DDB0D39FF}" sibTransId="{388F66CE-8991-404A-A5D2-9424885B0517}"/>
    <dgm:cxn modelId="{E8FF50A3-E16D-4A94-9C0A-BEDAD83D9CCC}" type="presOf" srcId="{FDBE932A-BC0D-4611-AC78-3344AE1B7154}" destId="{FFF98E71-B2E1-4644-BB96-283140F23C7C}" srcOrd="0" destOrd="0" presId="urn:microsoft.com/office/officeart/2005/8/layout/matrix3"/>
    <dgm:cxn modelId="{88F4D0B3-E776-4E51-B306-27A5FB656522}" type="presOf" srcId="{7578CA4A-88F9-4DF9-B8F8-A5F6D584C951}" destId="{DA8F7A57-962C-4AA7-8B09-74B5D60C2047}" srcOrd="0" destOrd="0" presId="urn:microsoft.com/office/officeart/2005/8/layout/matrix3"/>
    <dgm:cxn modelId="{AEDF7BBA-5F22-424E-9FBB-C54F50BB7DCF}" type="presOf" srcId="{686C1202-3EFE-424F-9DE1-E79B0A395F7F}" destId="{18270965-55DA-4830-888E-DAD9119D6702}" srcOrd="0" destOrd="0" presId="urn:microsoft.com/office/officeart/2005/8/layout/matrix3"/>
    <dgm:cxn modelId="{0A15C2CF-F70D-43AC-8781-638B3FE2E4C8}" srcId="{7BAA209B-A6FF-408E-804A-8CFAC98863DE}" destId="{FDBE932A-BC0D-4611-AC78-3344AE1B7154}" srcOrd="0" destOrd="0" parTransId="{06BBB841-028B-4B82-81E7-CFE27AB36402}" sibTransId="{428B2560-E8A9-4DC8-AD70-BC0AD5999E19}"/>
    <dgm:cxn modelId="{ABEF6DE1-B6EC-4328-9234-BA3BAF31C5EB}" type="presOf" srcId="{7BAA209B-A6FF-408E-804A-8CFAC98863DE}" destId="{E5930A6B-09E0-4AC7-98BC-7BCC4378C41D}" srcOrd="0" destOrd="0" presId="urn:microsoft.com/office/officeart/2005/8/layout/matrix3"/>
    <dgm:cxn modelId="{BB8875F9-51F8-43DB-8FC8-C640C0AF21DC}" type="presOf" srcId="{FBABE406-052D-4493-B142-4E799C3738E4}" destId="{6C50C481-413E-4AD3-A4CA-A548ADECAB67}" srcOrd="0" destOrd="0" presId="urn:microsoft.com/office/officeart/2005/8/layout/matrix3"/>
    <dgm:cxn modelId="{0BB1F59D-6E96-4087-8EEA-D681876880EF}" type="presParOf" srcId="{E5930A6B-09E0-4AC7-98BC-7BCC4378C41D}" destId="{5341B36C-B041-4D15-B15A-06C985056FA6}" srcOrd="0" destOrd="0" presId="urn:microsoft.com/office/officeart/2005/8/layout/matrix3"/>
    <dgm:cxn modelId="{F64051B1-9A75-4660-9D3B-8E671F578D2C}" type="presParOf" srcId="{E5930A6B-09E0-4AC7-98BC-7BCC4378C41D}" destId="{FFF98E71-B2E1-4644-BB96-283140F23C7C}" srcOrd="1" destOrd="0" presId="urn:microsoft.com/office/officeart/2005/8/layout/matrix3"/>
    <dgm:cxn modelId="{C3B17634-5D48-47AE-9B3E-246322A0407E}" type="presParOf" srcId="{E5930A6B-09E0-4AC7-98BC-7BCC4378C41D}" destId="{6C50C481-413E-4AD3-A4CA-A548ADECAB67}" srcOrd="2" destOrd="0" presId="urn:microsoft.com/office/officeart/2005/8/layout/matrix3"/>
    <dgm:cxn modelId="{1DEEEF95-E24E-48A7-8059-397B291362B9}" type="presParOf" srcId="{E5930A6B-09E0-4AC7-98BC-7BCC4378C41D}" destId="{18270965-55DA-4830-888E-DAD9119D6702}" srcOrd="3" destOrd="0" presId="urn:microsoft.com/office/officeart/2005/8/layout/matrix3"/>
    <dgm:cxn modelId="{4B36DAC2-1423-4EE0-9A31-5F5E7D05B58D}" type="presParOf" srcId="{E5930A6B-09E0-4AC7-98BC-7BCC4378C41D}" destId="{DA8F7A57-962C-4AA7-8B09-74B5D60C204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32D48E3-4310-48D6-8BFE-38F4CBC301AD}"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FAA83045-3B4E-40B5-BD8A-EF3995D72D3F}">
      <dgm:prSet/>
      <dgm:spPr/>
      <dgm:t>
        <a:bodyPr/>
        <a:lstStyle/>
        <a:p>
          <a:r>
            <a:rPr lang="en-US"/>
            <a:t>Net zero by 20250</a:t>
          </a:r>
        </a:p>
      </dgm:t>
    </dgm:pt>
    <dgm:pt modelId="{17A514BD-7CFC-45A8-B104-1E20FFCF8C41}" type="parTrans" cxnId="{4CD8DD1B-FE63-4E54-AE57-BEABF2DA7A40}">
      <dgm:prSet/>
      <dgm:spPr/>
      <dgm:t>
        <a:bodyPr/>
        <a:lstStyle/>
        <a:p>
          <a:endParaRPr lang="en-US"/>
        </a:p>
      </dgm:t>
    </dgm:pt>
    <dgm:pt modelId="{28B11006-6D84-4155-85E6-EBF4F1C7FE07}" type="sibTrans" cxnId="{4CD8DD1B-FE63-4E54-AE57-BEABF2DA7A40}">
      <dgm:prSet/>
      <dgm:spPr/>
      <dgm:t>
        <a:bodyPr/>
        <a:lstStyle/>
        <a:p>
          <a:endParaRPr lang="en-US"/>
        </a:p>
      </dgm:t>
    </dgm:pt>
    <dgm:pt modelId="{FDC11D91-4943-4A53-BB7D-CD78CABF6548}">
      <dgm:prSet/>
      <dgm:spPr/>
      <dgm:t>
        <a:bodyPr/>
        <a:lstStyle/>
        <a:p>
          <a:r>
            <a:rPr lang="en-US"/>
            <a:t>Green economy as a growth sector</a:t>
          </a:r>
        </a:p>
      </dgm:t>
    </dgm:pt>
    <dgm:pt modelId="{B25DCFAF-9BCC-4FA0-B0B1-D201EC23C34D}" type="parTrans" cxnId="{F5779059-18D6-431A-9C73-01079A41C16A}">
      <dgm:prSet/>
      <dgm:spPr/>
      <dgm:t>
        <a:bodyPr/>
        <a:lstStyle/>
        <a:p>
          <a:endParaRPr lang="en-US"/>
        </a:p>
      </dgm:t>
    </dgm:pt>
    <dgm:pt modelId="{E707BD0E-2550-496A-BA51-5A65E9F8B786}" type="sibTrans" cxnId="{F5779059-18D6-431A-9C73-01079A41C16A}">
      <dgm:prSet/>
      <dgm:spPr/>
      <dgm:t>
        <a:bodyPr/>
        <a:lstStyle/>
        <a:p>
          <a:endParaRPr lang="en-US"/>
        </a:p>
      </dgm:t>
    </dgm:pt>
    <dgm:pt modelId="{CBB7A4A4-BAE9-4869-8B2D-427F8EEB96CE}">
      <dgm:prSet/>
      <dgm:spPr/>
      <dgm:t>
        <a:bodyPr/>
        <a:lstStyle/>
        <a:p>
          <a:r>
            <a:rPr lang="en-US"/>
            <a:t>Divergent ESG standards internationally</a:t>
          </a:r>
        </a:p>
      </dgm:t>
    </dgm:pt>
    <dgm:pt modelId="{4FCAC612-F352-4B8B-8EC1-A9FF0188DDAB}" type="parTrans" cxnId="{C66F489F-7A7C-45EF-A435-DC4B0413F35E}">
      <dgm:prSet/>
      <dgm:spPr/>
      <dgm:t>
        <a:bodyPr/>
        <a:lstStyle/>
        <a:p>
          <a:endParaRPr lang="en-US"/>
        </a:p>
      </dgm:t>
    </dgm:pt>
    <dgm:pt modelId="{8B936DB1-AF9C-445D-927B-2246ACDC684C}" type="sibTrans" cxnId="{C66F489F-7A7C-45EF-A435-DC4B0413F35E}">
      <dgm:prSet/>
      <dgm:spPr/>
      <dgm:t>
        <a:bodyPr/>
        <a:lstStyle/>
        <a:p>
          <a:endParaRPr lang="en-US"/>
        </a:p>
      </dgm:t>
    </dgm:pt>
    <dgm:pt modelId="{A65F4BBD-365C-43E9-9664-6105B1AB3C73}">
      <dgm:prSet/>
      <dgm:spPr/>
      <dgm:t>
        <a:bodyPr/>
        <a:lstStyle/>
        <a:p>
          <a:r>
            <a:rPr lang="en-US"/>
            <a:t>Climate risk as a strategic leadership issue</a:t>
          </a:r>
        </a:p>
      </dgm:t>
    </dgm:pt>
    <dgm:pt modelId="{672B27F5-284F-4863-9263-1C9364FB3BE2}" type="parTrans" cxnId="{A7254912-3650-4ADB-87B9-65274D60EF54}">
      <dgm:prSet/>
      <dgm:spPr/>
      <dgm:t>
        <a:bodyPr/>
        <a:lstStyle/>
        <a:p>
          <a:endParaRPr lang="en-US"/>
        </a:p>
      </dgm:t>
    </dgm:pt>
    <dgm:pt modelId="{8E48458A-1522-45D4-9BA6-9B641633A736}" type="sibTrans" cxnId="{A7254912-3650-4ADB-87B9-65274D60EF54}">
      <dgm:prSet/>
      <dgm:spPr/>
      <dgm:t>
        <a:bodyPr/>
        <a:lstStyle/>
        <a:p>
          <a:endParaRPr lang="en-US"/>
        </a:p>
      </dgm:t>
    </dgm:pt>
    <dgm:pt modelId="{884A55DE-B964-4503-ABF5-011EC03202B2}" type="pres">
      <dgm:prSet presAssocID="{932D48E3-4310-48D6-8BFE-38F4CBC301AD}" presName="matrix" presStyleCnt="0">
        <dgm:presLayoutVars>
          <dgm:chMax val="1"/>
          <dgm:dir/>
          <dgm:resizeHandles val="exact"/>
        </dgm:presLayoutVars>
      </dgm:prSet>
      <dgm:spPr/>
    </dgm:pt>
    <dgm:pt modelId="{AA100EE1-2F2F-4173-949A-B10F55718A0A}" type="pres">
      <dgm:prSet presAssocID="{932D48E3-4310-48D6-8BFE-38F4CBC301AD}" presName="diamond" presStyleLbl="bgShp" presStyleIdx="0" presStyleCnt="1"/>
      <dgm:spPr/>
    </dgm:pt>
    <dgm:pt modelId="{03F97275-4001-421F-8DD8-99315C1DB42B}" type="pres">
      <dgm:prSet presAssocID="{932D48E3-4310-48D6-8BFE-38F4CBC301AD}" presName="quad1" presStyleLbl="node1" presStyleIdx="0" presStyleCnt="4">
        <dgm:presLayoutVars>
          <dgm:chMax val="0"/>
          <dgm:chPref val="0"/>
          <dgm:bulletEnabled val="1"/>
        </dgm:presLayoutVars>
      </dgm:prSet>
      <dgm:spPr/>
    </dgm:pt>
    <dgm:pt modelId="{F9CDA93B-8F90-4B99-B9FD-D99882DB0149}" type="pres">
      <dgm:prSet presAssocID="{932D48E3-4310-48D6-8BFE-38F4CBC301AD}" presName="quad2" presStyleLbl="node1" presStyleIdx="1" presStyleCnt="4">
        <dgm:presLayoutVars>
          <dgm:chMax val="0"/>
          <dgm:chPref val="0"/>
          <dgm:bulletEnabled val="1"/>
        </dgm:presLayoutVars>
      </dgm:prSet>
      <dgm:spPr/>
    </dgm:pt>
    <dgm:pt modelId="{831C8F52-8269-4E17-A5DD-C432D3C34D8C}" type="pres">
      <dgm:prSet presAssocID="{932D48E3-4310-48D6-8BFE-38F4CBC301AD}" presName="quad3" presStyleLbl="node1" presStyleIdx="2" presStyleCnt="4">
        <dgm:presLayoutVars>
          <dgm:chMax val="0"/>
          <dgm:chPref val="0"/>
          <dgm:bulletEnabled val="1"/>
        </dgm:presLayoutVars>
      </dgm:prSet>
      <dgm:spPr/>
    </dgm:pt>
    <dgm:pt modelId="{FF3A2B07-2E06-4137-894C-5EB669602AE0}" type="pres">
      <dgm:prSet presAssocID="{932D48E3-4310-48D6-8BFE-38F4CBC301AD}" presName="quad4" presStyleLbl="node1" presStyleIdx="3" presStyleCnt="4">
        <dgm:presLayoutVars>
          <dgm:chMax val="0"/>
          <dgm:chPref val="0"/>
          <dgm:bulletEnabled val="1"/>
        </dgm:presLayoutVars>
      </dgm:prSet>
      <dgm:spPr/>
    </dgm:pt>
  </dgm:ptLst>
  <dgm:cxnLst>
    <dgm:cxn modelId="{B2342C06-C681-4A97-8B3C-BE7896488221}" type="presOf" srcId="{A65F4BBD-365C-43E9-9664-6105B1AB3C73}" destId="{FF3A2B07-2E06-4137-894C-5EB669602AE0}" srcOrd="0" destOrd="0" presId="urn:microsoft.com/office/officeart/2005/8/layout/matrix3"/>
    <dgm:cxn modelId="{F24A3D0E-346A-4406-83A4-154A78F4BD30}" type="presOf" srcId="{932D48E3-4310-48D6-8BFE-38F4CBC301AD}" destId="{884A55DE-B964-4503-ABF5-011EC03202B2}" srcOrd="0" destOrd="0" presId="urn:microsoft.com/office/officeart/2005/8/layout/matrix3"/>
    <dgm:cxn modelId="{A7254912-3650-4ADB-87B9-65274D60EF54}" srcId="{932D48E3-4310-48D6-8BFE-38F4CBC301AD}" destId="{A65F4BBD-365C-43E9-9664-6105B1AB3C73}" srcOrd="3" destOrd="0" parTransId="{672B27F5-284F-4863-9263-1C9364FB3BE2}" sibTransId="{8E48458A-1522-45D4-9BA6-9B641633A736}"/>
    <dgm:cxn modelId="{4CD8DD1B-FE63-4E54-AE57-BEABF2DA7A40}" srcId="{932D48E3-4310-48D6-8BFE-38F4CBC301AD}" destId="{FAA83045-3B4E-40B5-BD8A-EF3995D72D3F}" srcOrd="0" destOrd="0" parTransId="{17A514BD-7CFC-45A8-B104-1E20FFCF8C41}" sibTransId="{28B11006-6D84-4155-85E6-EBF4F1C7FE07}"/>
    <dgm:cxn modelId="{F5779059-18D6-431A-9C73-01079A41C16A}" srcId="{932D48E3-4310-48D6-8BFE-38F4CBC301AD}" destId="{FDC11D91-4943-4A53-BB7D-CD78CABF6548}" srcOrd="1" destOrd="0" parTransId="{B25DCFAF-9BCC-4FA0-B0B1-D201EC23C34D}" sibTransId="{E707BD0E-2550-496A-BA51-5A65E9F8B786}"/>
    <dgm:cxn modelId="{C66F489F-7A7C-45EF-A435-DC4B0413F35E}" srcId="{932D48E3-4310-48D6-8BFE-38F4CBC301AD}" destId="{CBB7A4A4-BAE9-4869-8B2D-427F8EEB96CE}" srcOrd="2" destOrd="0" parTransId="{4FCAC612-F352-4B8B-8EC1-A9FF0188DDAB}" sibTransId="{8B936DB1-AF9C-445D-927B-2246ACDC684C}"/>
    <dgm:cxn modelId="{902E84A9-3562-4AFF-A980-991C19971832}" type="presOf" srcId="{CBB7A4A4-BAE9-4869-8B2D-427F8EEB96CE}" destId="{831C8F52-8269-4E17-A5DD-C432D3C34D8C}" srcOrd="0" destOrd="0" presId="urn:microsoft.com/office/officeart/2005/8/layout/matrix3"/>
    <dgm:cxn modelId="{E84BA1AA-DAA5-4DA6-BA63-71CACF2A15B6}" type="presOf" srcId="{FAA83045-3B4E-40B5-BD8A-EF3995D72D3F}" destId="{03F97275-4001-421F-8DD8-99315C1DB42B}" srcOrd="0" destOrd="0" presId="urn:microsoft.com/office/officeart/2005/8/layout/matrix3"/>
    <dgm:cxn modelId="{20570BC7-6DB0-478C-A76E-7F01EC548738}" type="presOf" srcId="{FDC11D91-4943-4A53-BB7D-CD78CABF6548}" destId="{F9CDA93B-8F90-4B99-B9FD-D99882DB0149}" srcOrd="0" destOrd="0" presId="urn:microsoft.com/office/officeart/2005/8/layout/matrix3"/>
    <dgm:cxn modelId="{D2B7A6C6-5FAE-462D-9E5E-F1687B8C8972}" type="presParOf" srcId="{884A55DE-B964-4503-ABF5-011EC03202B2}" destId="{AA100EE1-2F2F-4173-949A-B10F55718A0A}" srcOrd="0" destOrd="0" presId="urn:microsoft.com/office/officeart/2005/8/layout/matrix3"/>
    <dgm:cxn modelId="{FB75C9F6-EA86-41ED-9C0F-5676F83CAEDE}" type="presParOf" srcId="{884A55DE-B964-4503-ABF5-011EC03202B2}" destId="{03F97275-4001-421F-8DD8-99315C1DB42B}" srcOrd="1" destOrd="0" presId="urn:microsoft.com/office/officeart/2005/8/layout/matrix3"/>
    <dgm:cxn modelId="{FC91A811-9CD7-4681-944A-63833417F097}" type="presParOf" srcId="{884A55DE-B964-4503-ABF5-011EC03202B2}" destId="{F9CDA93B-8F90-4B99-B9FD-D99882DB0149}" srcOrd="2" destOrd="0" presId="urn:microsoft.com/office/officeart/2005/8/layout/matrix3"/>
    <dgm:cxn modelId="{B64D98AB-A2B8-48A9-84CD-9FA160F51796}" type="presParOf" srcId="{884A55DE-B964-4503-ABF5-011EC03202B2}" destId="{831C8F52-8269-4E17-A5DD-C432D3C34D8C}" srcOrd="3" destOrd="0" presId="urn:microsoft.com/office/officeart/2005/8/layout/matrix3"/>
    <dgm:cxn modelId="{ABAB5956-AF14-45F2-B0D5-8C8CBF6DDEC3}" type="presParOf" srcId="{884A55DE-B964-4503-ABF5-011EC03202B2}" destId="{FF3A2B07-2E06-4137-894C-5EB669602AE0}"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B2CEA69-EA29-416F-A8AD-A60B54DB9A4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555335-A24F-47A1-A1C3-88F2051F2979}">
      <dgm:prSet/>
      <dgm:spPr/>
      <dgm:t>
        <a:bodyPr/>
        <a:lstStyle/>
        <a:p>
          <a:r>
            <a:rPr lang="en-US"/>
            <a:t>Ownership Advantages</a:t>
          </a:r>
        </a:p>
      </dgm:t>
    </dgm:pt>
    <dgm:pt modelId="{96476982-58AF-41D4-AEBA-08A7925461EB}" type="parTrans" cxnId="{3785808D-6AA9-4C7B-AE0F-6B03246DAAA0}">
      <dgm:prSet/>
      <dgm:spPr/>
      <dgm:t>
        <a:bodyPr/>
        <a:lstStyle/>
        <a:p>
          <a:endParaRPr lang="en-US"/>
        </a:p>
      </dgm:t>
    </dgm:pt>
    <dgm:pt modelId="{6918BBF9-603C-4708-A6AD-1A18BEC93CB0}" type="sibTrans" cxnId="{3785808D-6AA9-4C7B-AE0F-6B03246DAAA0}">
      <dgm:prSet/>
      <dgm:spPr/>
      <dgm:t>
        <a:bodyPr/>
        <a:lstStyle/>
        <a:p>
          <a:endParaRPr lang="en-US"/>
        </a:p>
      </dgm:t>
    </dgm:pt>
    <dgm:pt modelId="{ED7E0C2B-6038-4A40-B593-958BC5C72D88}">
      <dgm:prSet/>
      <dgm:spPr/>
      <dgm:t>
        <a:bodyPr/>
        <a:lstStyle/>
        <a:p>
          <a:r>
            <a:rPr lang="en-US"/>
            <a:t>Location Advantages</a:t>
          </a:r>
        </a:p>
      </dgm:t>
    </dgm:pt>
    <dgm:pt modelId="{CB6F9D98-328E-4552-AF1B-804DC82F8ACC}" type="parTrans" cxnId="{CEE3F533-EEB8-4916-AABD-CB79A1076A7B}">
      <dgm:prSet/>
      <dgm:spPr/>
      <dgm:t>
        <a:bodyPr/>
        <a:lstStyle/>
        <a:p>
          <a:endParaRPr lang="en-US"/>
        </a:p>
      </dgm:t>
    </dgm:pt>
    <dgm:pt modelId="{AB69A8C0-9C68-4D7A-AF23-A1E3A3E8B8CB}" type="sibTrans" cxnId="{CEE3F533-EEB8-4916-AABD-CB79A1076A7B}">
      <dgm:prSet/>
      <dgm:spPr/>
      <dgm:t>
        <a:bodyPr/>
        <a:lstStyle/>
        <a:p>
          <a:endParaRPr lang="en-US"/>
        </a:p>
      </dgm:t>
    </dgm:pt>
    <dgm:pt modelId="{1DE1DC35-53CE-4317-8DF9-42859A0C8AD6}">
      <dgm:prSet/>
      <dgm:spPr/>
      <dgm:t>
        <a:bodyPr/>
        <a:lstStyle/>
        <a:p>
          <a:r>
            <a:rPr lang="en-US"/>
            <a:t>Internalisation Advantages</a:t>
          </a:r>
        </a:p>
      </dgm:t>
    </dgm:pt>
    <dgm:pt modelId="{BC29C634-27FC-456C-9CAE-FF1A195DA5EF}" type="parTrans" cxnId="{AE876A1B-1DF7-49CD-8C6C-D5CBEBD8195A}">
      <dgm:prSet/>
      <dgm:spPr/>
      <dgm:t>
        <a:bodyPr/>
        <a:lstStyle/>
        <a:p>
          <a:endParaRPr lang="en-US"/>
        </a:p>
      </dgm:t>
    </dgm:pt>
    <dgm:pt modelId="{E10CE4C6-001D-499B-A385-6C9C7687A335}" type="sibTrans" cxnId="{AE876A1B-1DF7-49CD-8C6C-D5CBEBD8195A}">
      <dgm:prSet/>
      <dgm:spPr/>
      <dgm:t>
        <a:bodyPr/>
        <a:lstStyle/>
        <a:p>
          <a:endParaRPr lang="en-US"/>
        </a:p>
      </dgm:t>
    </dgm:pt>
    <dgm:pt modelId="{25478291-3BB3-4B00-908D-429FE620D220}" type="pres">
      <dgm:prSet presAssocID="{1B2CEA69-EA29-416F-A8AD-A60B54DB9A43}" presName="root" presStyleCnt="0">
        <dgm:presLayoutVars>
          <dgm:dir/>
          <dgm:resizeHandles val="exact"/>
        </dgm:presLayoutVars>
      </dgm:prSet>
      <dgm:spPr/>
    </dgm:pt>
    <dgm:pt modelId="{91F89059-9C72-46CA-9492-C4007C7EC12A}" type="pres">
      <dgm:prSet presAssocID="{3D555335-A24F-47A1-A1C3-88F2051F2979}" presName="compNode" presStyleCnt="0"/>
      <dgm:spPr/>
    </dgm:pt>
    <dgm:pt modelId="{D214B31E-292E-4FD0-B1C5-181F78A6EE02}" type="pres">
      <dgm:prSet presAssocID="{3D555335-A24F-47A1-A1C3-88F2051F2979}" presName="bgRect" presStyleLbl="bgShp" presStyleIdx="0" presStyleCnt="3"/>
      <dgm:spPr/>
    </dgm:pt>
    <dgm:pt modelId="{8F13EA00-211D-42A5-A865-143BCABCEB33}" type="pres">
      <dgm:prSet presAssocID="{3D555335-A24F-47A1-A1C3-88F2051F297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1E708797-7472-4DE7-B675-7769221928E6}" type="pres">
      <dgm:prSet presAssocID="{3D555335-A24F-47A1-A1C3-88F2051F2979}" presName="spaceRect" presStyleCnt="0"/>
      <dgm:spPr/>
    </dgm:pt>
    <dgm:pt modelId="{FED8FEDF-6A29-4A48-A22D-38F512DA8346}" type="pres">
      <dgm:prSet presAssocID="{3D555335-A24F-47A1-A1C3-88F2051F2979}" presName="parTx" presStyleLbl="revTx" presStyleIdx="0" presStyleCnt="3">
        <dgm:presLayoutVars>
          <dgm:chMax val="0"/>
          <dgm:chPref val="0"/>
        </dgm:presLayoutVars>
      </dgm:prSet>
      <dgm:spPr/>
    </dgm:pt>
    <dgm:pt modelId="{399BDE0E-1C6B-4448-BFDB-4F6343563A1C}" type="pres">
      <dgm:prSet presAssocID="{6918BBF9-603C-4708-A6AD-1A18BEC93CB0}" presName="sibTrans" presStyleCnt="0"/>
      <dgm:spPr/>
    </dgm:pt>
    <dgm:pt modelId="{897F5232-5DAD-4FE1-B32B-42FED718AFC0}" type="pres">
      <dgm:prSet presAssocID="{ED7E0C2B-6038-4A40-B593-958BC5C72D88}" presName="compNode" presStyleCnt="0"/>
      <dgm:spPr/>
    </dgm:pt>
    <dgm:pt modelId="{6C7E6B64-A672-470D-B5C0-E62CD805AFB8}" type="pres">
      <dgm:prSet presAssocID="{ED7E0C2B-6038-4A40-B593-958BC5C72D88}" presName="bgRect" presStyleLbl="bgShp" presStyleIdx="1" presStyleCnt="3"/>
      <dgm:spPr/>
    </dgm:pt>
    <dgm:pt modelId="{16DCB0CF-CCF8-40D4-BC71-3AC6EDA9B7E9}" type="pres">
      <dgm:prSet presAssocID="{ED7E0C2B-6038-4A40-B593-958BC5C72D8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46301BDE-1F87-4C11-9EF2-D823418C8F3D}" type="pres">
      <dgm:prSet presAssocID="{ED7E0C2B-6038-4A40-B593-958BC5C72D88}" presName="spaceRect" presStyleCnt="0"/>
      <dgm:spPr/>
    </dgm:pt>
    <dgm:pt modelId="{74B2B6A0-D25E-4659-AC80-346C5F4B805F}" type="pres">
      <dgm:prSet presAssocID="{ED7E0C2B-6038-4A40-B593-958BC5C72D88}" presName="parTx" presStyleLbl="revTx" presStyleIdx="1" presStyleCnt="3">
        <dgm:presLayoutVars>
          <dgm:chMax val="0"/>
          <dgm:chPref val="0"/>
        </dgm:presLayoutVars>
      </dgm:prSet>
      <dgm:spPr/>
    </dgm:pt>
    <dgm:pt modelId="{773947FA-5B5B-4ADE-AFD8-0C2EE9371079}" type="pres">
      <dgm:prSet presAssocID="{AB69A8C0-9C68-4D7A-AF23-A1E3A3E8B8CB}" presName="sibTrans" presStyleCnt="0"/>
      <dgm:spPr/>
    </dgm:pt>
    <dgm:pt modelId="{C49A7363-4877-4667-A8C4-7537DF994867}" type="pres">
      <dgm:prSet presAssocID="{1DE1DC35-53CE-4317-8DF9-42859A0C8AD6}" presName="compNode" presStyleCnt="0"/>
      <dgm:spPr/>
    </dgm:pt>
    <dgm:pt modelId="{4BBD362B-FDCD-43F5-B95C-FCDC70741C86}" type="pres">
      <dgm:prSet presAssocID="{1DE1DC35-53CE-4317-8DF9-42859A0C8AD6}" presName="bgRect" presStyleLbl="bgShp" presStyleIdx="2" presStyleCnt="3"/>
      <dgm:spPr/>
    </dgm:pt>
    <dgm:pt modelId="{E7FFC4A4-C090-4C93-AFC1-8DB221555327}" type="pres">
      <dgm:prSet presAssocID="{1DE1DC35-53CE-4317-8DF9-42859A0C8AD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004B8B26-5BAC-408C-99E0-4EA8DEA6EBF7}" type="pres">
      <dgm:prSet presAssocID="{1DE1DC35-53CE-4317-8DF9-42859A0C8AD6}" presName="spaceRect" presStyleCnt="0"/>
      <dgm:spPr/>
    </dgm:pt>
    <dgm:pt modelId="{B4B58E39-5A68-4755-A37A-237EFA41773C}" type="pres">
      <dgm:prSet presAssocID="{1DE1DC35-53CE-4317-8DF9-42859A0C8AD6}" presName="parTx" presStyleLbl="revTx" presStyleIdx="2" presStyleCnt="3">
        <dgm:presLayoutVars>
          <dgm:chMax val="0"/>
          <dgm:chPref val="0"/>
        </dgm:presLayoutVars>
      </dgm:prSet>
      <dgm:spPr/>
    </dgm:pt>
  </dgm:ptLst>
  <dgm:cxnLst>
    <dgm:cxn modelId="{C19C3704-67B9-401B-B836-E32121AECDE6}" type="presOf" srcId="{1B2CEA69-EA29-416F-A8AD-A60B54DB9A43}" destId="{25478291-3BB3-4B00-908D-429FE620D220}" srcOrd="0" destOrd="0" presId="urn:microsoft.com/office/officeart/2018/2/layout/IconVerticalSolidList"/>
    <dgm:cxn modelId="{AE876A1B-1DF7-49CD-8C6C-D5CBEBD8195A}" srcId="{1B2CEA69-EA29-416F-A8AD-A60B54DB9A43}" destId="{1DE1DC35-53CE-4317-8DF9-42859A0C8AD6}" srcOrd="2" destOrd="0" parTransId="{BC29C634-27FC-456C-9CAE-FF1A195DA5EF}" sibTransId="{E10CE4C6-001D-499B-A385-6C9C7687A335}"/>
    <dgm:cxn modelId="{CEE3F533-EEB8-4916-AABD-CB79A1076A7B}" srcId="{1B2CEA69-EA29-416F-A8AD-A60B54DB9A43}" destId="{ED7E0C2B-6038-4A40-B593-958BC5C72D88}" srcOrd="1" destOrd="0" parTransId="{CB6F9D98-328E-4552-AF1B-804DC82F8ACC}" sibTransId="{AB69A8C0-9C68-4D7A-AF23-A1E3A3E8B8CB}"/>
    <dgm:cxn modelId="{5820E272-1DD9-4131-8444-A4DBC37AF017}" type="presOf" srcId="{3D555335-A24F-47A1-A1C3-88F2051F2979}" destId="{FED8FEDF-6A29-4A48-A22D-38F512DA8346}" srcOrd="0" destOrd="0" presId="urn:microsoft.com/office/officeart/2018/2/layout/IconVerticalSolidList"/>
    <dgm:cxn modelId="{3785808D-6AA9-4C7B-AE0F-6B03246DAAA0}" srcId="{1B2CEA69-EA29-416F-A8AD-A60B54DB9A43}" destId="{3D555335-A24F-47A1-A1C3-88F2051F2979}" srcOrd="0" destOrd="0" parTransId="{96476982-58AF-41D4-AEBA-08A7925461EB}" sibTransId="{6918BBF9-603C-4708-A6AD-1A18BEC93CB0}"/>
    <dgm:cxn modelId="{416AAC94-030F-4C8F-B5D3-9E8E5ED1A73D}" type="presOf" srcId="{ED7E0C2B-6038-4A40-B593-958BC5C72D88}" destId="{74B2B6A0-D25E-4659-AC80-346C5F4B805F}" srcOrd="0" destOrd="0" presId="urn:microsoft.com/office/officeart/2018/2/layout/IconVerticalSolidList"/>
    <dgm:cxn modelId="{B3C2A0EA-460C-4D25-95F4-0012B83C677F}" type="presOf" srcId="{1DE1DC35-53CE-4317-8DF9-42859A0C8AD6}" destId="{B4B58E39-5A68-4755-A37A-237EFA41773C}" srcOrd="0" destOrd="0" presId="urn:microsoft.com/office/officeart/2018/2/layout/IconVerticalSolidList"/>
    <dgm:cxn modelId="{8F4536DA-C3D0-4EB5-A7C4-0861AFB4935B}" type="presParOf" srcId="{25478291-3BB3-4B00-908D-429FE620D220}" destId="{91F89059-9C72-46CA-9492-C4007C7EC12A}" srcOrd="0" destOrd="0" presId="urn:microsoft.com/office/officeart/2018/2/layout/IconVerticalSolidList"/>
    <dgm:cxn modelId="{A7142487-6C53-4537-B696-330B4D6B2B12}" type="presParOf" srcId="{91F89059-9C72-46CA-9492-C4007C7EC12A}" destId="{D214B31E-292E-4FD0-B1C5-181F78A6EE02}" srcOrd="0" destOrd="0" presId="urn:microsoft.com/office/officeart/2018/2/layout/IconVerticalSolidList"/>
    <dgm:cxn modelId="{C80DCBC1-4310-4AE0-89BD-FEA2800E6721}" type="presParOf" srcId="{91F89059-9C72-46CA-9492-C4007C7EC12A}" destId="{8F13EA00-211D-42A5-A865-143BCABCEB33}" srcOrd="1" destOrd="0" presId="urn:microsoft.com/office/officeart/2018/2/layout/IconVerticalSolidList"/>
    <dgm:cxn modelId="{80D3307D-9988-4EB0-9628-9A2B731F0348}" type="presParOf" srcId="{91F89059-9C72-46CA-9492-C4007C7EC12A}" destId="{1E708797-7472-4DE7-B675-7769221928E6}" srcOrd="2" destOrd="0" presId="urn:microsoft.com/office/officeart/2018/2/layout/IconVerticalSolidList"/>
    <dgm:cxn modelId="{27CA0126-E1F1-4716-9021-5E7D538193FF}" type="presParOf" srcId="{91F89059-9C72-46CA-9492-C4007C7EC12A}" destId="{FED8FEDF-6A29-4A48-A22D-38F512DA8346}" srcOrd="3" destOrd="0" presId="urn:microsoft.com/office/officeart/2018/2/layout/IconVerticalSolidList"/>
    <dgm:cxn modelId="{B5490107-EF5F-4793-87CD-80C2A482DB3B}" type="presParOf" srcId="{25478291-3BB3-4B00-908D-429FE620D220}" destId="{399BDE0E-1C6B-4448-BFDB-4F6343563A1C}" srcOrd="1" destOrd="0" presId="urn:microsoft.com/office/officeart/2018/2/layout/IconVerticalSolidList"/>
    <dgm:cxn modelId="{E246B7C7-22F0-40BD-92B0-D4D67921C702}" type="presParOf" srcId="{25478291-3BB3-4B00-908D-429FE620D220}" destId="{897F5232-5DAD-4FE1-B32B-42FED718AFC0}" srcOrd="2" destOrd="0" presId="urn:microsoft.com/office/officeart/2018/2/layout/IconVerticalSolidList"/>
    <dgm:cxn modelId="{2F9E3AD2-0AC4-485D-941B-75890BE6FB4F}" type="presParOf" srcId="{897F5232-5DAD-4FE1-B32B-42FED718AFC0}" destId="{6C7E6B64-A672-470D-B5C0-E62CD805AFB8}" srcOrd="0" destOrd="0" presId="urn:microsoft.com/office/officeart/2018/2/layout/IconVerticalSolidList"/>
    <dgm:cxn modelId="{33BF1417-D3F9-4B9D-B66B-1567AD5E5340}" type="presParOf" srcId="{897F5232-5DAD-4FE1-B32B-42FED718AFC0}" destId="{16DCB0CF-CCF8-40D4-BC71-3AC6EDA9B7E9}" srcOrd="1" destOrd="0" presId="urn:microsoft.com/office/officeart/2018/2/layout/IconVerticalSolidList"/>
    <dgm:cxn modelId="{E5771D66-E315-4E31-9549-C7BB649C2634}" type="presParOf" srcId="{897F5232-5DAD-4FE1-B32B-42FED718AFC0}" destId="{46301BDE-1F87-4C11-9EF2-D823418C8F3D}" srcOrd="2" destOrd="0" presId="urn:microsoft.com/office/officeart/2018/2/layout/IconVerticalSolidList"/>
    <dgm:cxn modelId="{A7599132-9DD4-49BD-8029-13C4B0FCA033}" type="presParOf" srcId="{897F5232-5DAD-4FE1-B32B-42FED718AFC0}" destId="{74B2B6A0-D25E-4659-AC80-346C5F4B805F}" srcOrd="3" destOrd="0" presId="urn:microsoft.com/office/officeart/2018/2/layout/IconVerticalSolidList"/>
    <dgm:cxn modelId="{5CFA146E-047C-4E45-B45E-2211ED48F28A}" type="presParOf" srcId="{25478291-3BB3-4B00-908D-429FE620D220}" destId="{773947FA-5B5B-4ADE-AFD8-0C2EE9371079}" srcOrd="3" destOrd="0" presId="urn:microsoft.com/office/officeart/2018/2/layout/IconVerticalSolidList"/>
    <dgm:cxn modelId="{C10C98A3-A2B5-4783-9FD0-DA2860969497}" type="presParOf" srcId="{25478291-3BB3-4B00-908D-429FE620D220}" destId="{C49A7363-4877-4667-A8C4-7537DF994867}" srcOrd="4" destOrd="0" presId="urn:microsoft.com/office/officeart/2018/2/layout/IconVerticalSolidList"/>
    <dgm:cxn modelId="{69E7FE4F-8CFB-4FDA-894B-00F5D3C4B82C}" type="presParOf" srcId="{C49A7363-4877-4667-A8C4-7537DF994867}" destId="{4BBD362B-FDCD-43F5-B95C-FCDC70741C86}" srcOrd="0" destOrd="0" presId="urn:microsoft.com/office/officeart/2018/2/layout/IconVerticalSolidList"/>
    <dgm:cxn modelId="{E5589123-26C4-4B65-9F35-366ECA1FFB31}" type="presParOf" srcId="{C49A7363-4877-4667-A8C4-7537DF994867}" destId="{E7FFC4A4-C090-4C93-AFC1-8DB221555327}" srcOrd="1" destOrd="0" presId="urn:microsoft.com/office/officeart/2018/2/layout/IconVerticalSolidList"/>
    <dgm:cxn modelId="{21A97073-50A3-42BC-B474-83B22DDCC6D2}" type="presParOf" srcId="{C49A7363-4877-4667-A8C4-7537DF994867}" destId="{004B8B26-5BAC-408C-99E0-4EA8DEA6EBF7}" srcOrd="2" destOrd="0" presId="urn:microsoft.com/office/officeart/2018/2/layout/IconVerticalSolidList"/>
    <dgm:cxn modelId="{CDF20353-8DD4-49D6-8632-00D4307CDC0C}" type="presParOf" srcId="{C49A7363-4877-4667-A8C4-7537DF994867}" destId="{B4B58E39-5A68-4755-A37A-237EFA41773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6EF8FFC-269B-4354-BBE1-99BDA11A1ED3}"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B2E2A11-C3F9-41DE-BACD-FDC9DFE8C64D}">
      <dgm:prSet/>
      <dgm:spPr/>
      <dgm:t>
        <a:bodyPr/>
        <a:lstStyle/>
        <a:p>
          <a:r>
            <a:rPr lang="en-US"/>
            <a:t>People make the difference</a:t>
          </a:r>
        </a:p>
      </dgm:t>
    </dgm:pt>
    <dgm:pt modelId="{FCE01FCF-2677-4D78-B64F-2BCD1E2C272E}" type="parTrans" cxnId="{983BC5D3-BC2C-41B5-B293-8700BC7B3094}">
      <dgm:prSet/>
      <dgm:spPr/>
      <dgm:t>
        <a:bodyPr/>
        <a:lstStyle/>
        <a:p>
          <a:endParaRPr lang="en-US"/>
        </a:p>
      </dgm:t>
    </dgm:pt>
    <dgm:pt modelId="{46C40011-6FD5-4226-974A-5AD0D85E97B5}" type="sibTrans" cxnId="{983BC5D3-BC2C-41B5-B293-8700BC7B3094}">
      <dgm:prSet/>
      <dgm:spPr/>
      <dgm:t>
        <a:bodyPr/>
        <a:lstStyle/>
        <a:p>
          <a:endParaRPr lang="en-US"/>
        </a:p>
      </dgm:t>
    </dgm:pt>
    <dgm:pt modelId="{C8C1BCBA-2A8C-4CAC-BAD1-C3A658DBA1F8}">
      <dgm:prSet/>
      <dgm:spPr/>
      <dgm:t>
        <a:bodyPr/>
        <a:lstStyle/>
        <a:p>
          <a:r>
            <a:rPr lang="en-US"/>
            <a:t>Cognitive psychology &amp; strategy: how do effective leaders process information differently in the global space?</a:t>
          </a:r>
        </a:p>
      </dgm:t>
    </dgm:pt>
    <dgm:pt modelId="{79B6138E-3508-4456-89BD-DF9A819AFC4A}" type="parTrans" cxnId="{C86B76C0-A3C8-484D-914E-4FB228168B02}">
      <dgm:prSet/>
      <dgm:spPr/>
      <dgm:t>
        <a:bodyPr/>
        <a:lstStyle/>
        <a:p>
          <a:endParaRPr lang="en-US"/>
        </a:p>
      </dgm:t>
    </dgm:pt>
    <dgm:pt modelId="{BF03A0F3-F83F-4A79-9FD7-197BA923CE95}" type="sibTrans" cxnId="{C86B76C0-A3C8-484D-914E-4FB228168B02}">
      <dgm:prSet/>
      <dgm:spPr/>
      <dgm:t>
        <a:bodyPr/>
        <a:lstStyle/>
        <a:p>
          <a:endParaRPr lang="en-US"/>
        </a:p>
      </dgm:t>
    </dgm:pt>
    <dgm:pt modelId="{0C4A9472-99C7-4EDD-B1FD-0490A6DAFE78}">
      <dgm:prSet/>
      <dgm:spPr/>
      <dgm:t>
        <a:bodyPr/>
        <a:lstStyle/>
        <a:p>
          <a:r>
            <a:rPr lang="en-US"/>
            <a:t>Cross-cultural psychology asked: what personal qualities predispose leaders to succeed across cultures?</a:t>
          </a:r>
        </a:p>
      </dgm:t>
    </dgm:pt>
    <dgm:pt modelId="{09E6C5C3-8129-4229-9A91-BD79389E625C}" type="parTrans" cxnId="{F192D270-C70A-49BE-A02E-32E34768DEBF}">
      <dgm:prSet/>
      <dgm:spPr/>
      <dgm:t>
        <a:bodyPr/>
        <a:lstStyle/>
        <a:p>
          <a:endParaRPr lang="en-US"/>
        </a:p>
      </dgm:t>
    </dgm:pt>
    <dgm:pt modelId="{AAA6319B-C335-44BC-880C-1DA360D15FCB}" type="sibTrans" cxnId="{F192D270-C70A-49BE-A02E-32E34768DEBF}">
      <dgm:prSet/>
      <dgm:spPr/>
      <dgm:t>
        <a:bodyPr/>
        <a:lstStyle/>
        <a:p>
          <a:endParaRPr lang="en-US"/>
        </a:p>
      </dgm:t>
    </dgm:pt>
    <dgm:pt modelId="{60ADD3B3-1E46-4202-9E4F-E62F1054D1F0}" type="pres">
      <dgm:prSet presAssocID="{76EF8FFC-269B-4354-BBE1-99BDA11A1ED3}" presName="linear" presStyleCnt="0">
        <dgm:presLayoutVars>
          <dgm:animLvl val="lvl"/>
          <dgm:resizeHandles val="exact"/>
        </dgm:presLayoutVars>
      </dgm:prSet>
      <dgm:spPr/>
    </dgm:pt>
    <dgm:pt modelId="{4758D46F-EDA7-464B-96B2-DF0F4E163E77}" type="pres">
      <dgm:prSet presAssocID="{9B2E2A11-C3F9-41DE-BACD-FDC9DFE8C64D}" presName="parentText" presStyleLbl="node1" presStyleIdx="0" presStyleCnt="3">
        <dgm:presLayoutVars>
          <dgm:chMax val="0"/>
          <dgm:bulletEnabled val="1"/>
        </dgm:presLayoutVars>
      </dgm:prSet>
      <dgm:spPr/>
    </dgm:pt>
    <dgm:pt modelId="{4B0AC237-F138-478F-9425-EFD8883AF6EC}" type="pres">
      <dgm:prSet presAssocID="{46C40011-6FD5-4226-974A-5AD0D85E97B5}" presName="spacer" presStyleCnt="0"/>
      <dgm:spPr/>
    </dgm:pt>
    <dgm:pt modelId="{108A75B1-805F-41E3-B299-1ACC47EF0E80}" type="pres">
      <dgm:prSet presAssocID="{C8C1BCBA-2A8C-4CAC-BAD1-C3A658DBA1F8}" presName="parentText" presStyleLbl="node1" presStyleIdx="1" presStyleCnt="3">
        <dgm:presLayoutVars>
          <dgm:chMax val="0"/>
          <dgm:bulletEnabled val="1"/>
        </dgm:presLayoutVars>
      </dgm:prSet>
      <dgm:spPr/>
    </dgm:pt>
    <dgm:pt modelId="{C8CA0E43-8845-4820-A068-97824339EF57}" type="pres">
      <dgm:prSet presAssocID="{BF03A0F3-F83F-4A79-9FD7-197BA923CE95}" presName="spacer" presStyleCnt="0"/>
      <dgm:spPr/>
    </dgm:pt>
    <dgm:pt modelId="{605E215A-7812-4649-ACB0-AB6CBE6EE502}" type="pres">
      <dgm:prSet presAssocID="{0C4A9472-99C7-4EDD-B1FD-0490A6DAFE78}" presName="parentText" presStyleLbl="node1" presStyleIdx="2" presStyleCnt="3">
        <dgm:presLayoutVars>
          <dgm:chMax val="0"/>
          <dgm:bulletEnabled val="1"/>
        </dgm:presLayoutVars>
      </dgm:prSet>
      <dgm:spPr/>
    </dgm:pt>
  </dgm:ptLst>
  <dgm:cxnLst>
    <dgm:cxn modelId="{F192D270-C70A-49BE-A02E-32E34768DEBF}" srcId="{76EF8FFC-269B-4354-BBE1-99BDA11A1ED3}" destId="{0C4A9472-99C7-4EDD-B1FD-0490A6DAFE78}" srcOrd="2" destOrd="0" parTransId="{09E6C5C3-8129-4229-9A91-BD79389E625C}" sibTransId="{AAA6319B-C335-44BC-880C-1DA360D15FCB}"/>
    <dgm:cxn modelId="{24113873-6E66-47FA-A0E9-FAC31294C5D6}" type="presOf" srcId="{0C4A9472-99C7-4EDD-B1FD-0490A6DAFE78}" destId="{605E215A-7812-4649-ACB0-AB6CBE6EE502}" srcOrd="0" destOrd="0" presId="urn:microsoft.com/office/officeart/2005/8/layout/vList2"/>
    <dgm:cxn modelId="{AA00D4A6-1280-4973-AFF3-9972BC7CF505}" type="presOf" srcId="{76EF8FFC-269B-4354-BBE1-99BDA11A1ED3}" destId="{60ADD3B3-1E46-4202-9E4F-E62F1054D1F0}" srcOrd="0" destOrd="0" presId="urn:microsoft.com/office/officeart/2005/8/layout/vList2"/>
    <dgm:cxn modelId="{2CF1CCB3-25B8-46A0-931B-A4BCAE198534}" type="presOf" srcId="{9B2E2A11-C3F9-41DE-BACD-FDC9DFE8C64D}" destId="{4758D46F-EDA7-464B-96B2-DF0F4E163E77}" srcOrd="0" destOrd="0" presId="urn:microsoft.com/office/officeart/2005/8/layout/vList2"/>
    <dgm:cxn modelId="{C86B76C0-A3C8-484D-914E-4FB228168B02}" srcId="{76EF8FFC-269B-4354-BBE1-99BDA11A1ED3}" destId="{C8C1BCBA-2A8C-4CAC-BAD1-C3A658DBA1F8}" srcOrd="1" destOrd="0" parTransId="{79B6138E-3508-4456-89BD-DF9A819AFC4A}" sibTransId="{BF03A0F3-F83F-4A79-9FD7-197BA923CE95}"/>
    <dgm:cxn modelId="{983BC5D3-BC2C-41B5-B293-8700BC7B3094}" srcId="{76EF8FFC-269B-4354-BBE1-99BDA11A1ED3}" destId="{9B2E2A11-C3F9-41DE-BACD-FDC9DFE8C64D}" srcOrd="0" destOrd="0" parTransId="{FCE01FCF-2677-4D78-B64F-2BCD1E2C272E}" sibTransId="{46C40011-6FD5-4226-974A-5AD0D85E97B5}"/>
    <dgm:cxn modelId="{257E06DB-D553-4432-A64E-8491B32D7156}" type="presOf" srcId="{C8C1BCBA-2A8C-4CAC-BAD1-C3A658DBA1F8}" destId="{108A75B1-805F-41E3-B299-1ACC47EF0E80}" srcOrd="0" destOrd="0" presId="urn:microsoft.com/office/officeart/2005/8/layout/vList2"/>
    <dgm:cxn modelId="{55E8B462-AB85-4204-B4D8-7EEB1A814E3A}" type="presParOf" srcId="{60ADD3B3-1E46-4202-9E4F-E62F1054D1F0}" destId="{4758D46F-EDA7-464B-96B2-DF0F4E163E77}" srcOrd="0" destOrd="0" presId="urn:microsoft.com/office/officeart/2005/8/layout/vList2"/>
    <dgm:cxn modelId="{33B05825-17AD-42B3-8C5C-046113489EF4}" type="presParOf" srcId="{60ADD3B3-1E46-4202-9E4F-E62F1054D1F0}" destId="{4B0AC237-F138-478F-9425-EFD8883AF6EC}" srcOrd="1" destOrd="0" presId="urn:microsoft.com/office/officeart/2005/8/layout/vList2"/>
    <dgm:cxn modelId="{4AA4ADEB-ADEC-4FC1-96F4-DAFC5C751DA6}" type="presParOf" srcId="{60ADD3B3-1E46-4202-9E4F-E62F1054D1F0}" destId="{108A75B1-805F-41E3-B299-1ACC47EF0E80}" srcOrd="2" destOrd="0" presId="urn:microsoft.com/office/officeart/2005/8/layout/vList2"/>
    <dgm:cxn modelId="{019435B8-E6E7-4E15-848B-09C5009DCB0E}" type="presParOf" srcId="{60ADD3B3-1E46-4202-9E4F-E62F1054D1F0}" destId="{C8CA0E43-8845-4820-A068-97824339EF57}" srcOrd="3" destOrd="0" presId="urn:microsoft.com/office/officeart/2005/8/layout/vList2"/>
    <dgm:cxn modelId="{D9B74218-6D6E-495E-AB76-227021E67C79}" type="presParOf" srcId="{60ADD3B3-1E46-4202-9E4F-E62F1054D1F0}" destId="{605E215A-7812-4649-ACB0-AB6CBE6EE50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17474C18-AF28-4AB8-9901-4F71580C63F7}"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AF16BCA-83D3-41B1-8394-CB3728DC0B49}">
      <dgm:prSet/>
      <dgm:spPr/>
      <dgm:t>
        <a:bodyPr/>
        <a:lstStyle/>
        <a:p>
          <a:r>
            <a:rPr lang="en-US"/>
            <a:t>What do they need?</a:t>
          </a:r>
        </a:p>
      </dgm:t>
    </dgm:pt>
    <dgm:pt modelId="{4009A2B7-2A24-43BC-B4E1-D8A05D0443CE}" type="parTrans" cxnId="{2E52D941-601A-4D70-BA31-8E724FC6A2B4}">
      <dgm:prSet/>
      <dgm:spPr/>
      <dgm:t>
        <a:bodyPr/>
        <a:lstStyle/>
        <a:p>
          <a:endParaRPr lang="en-US"/>
        </a:p>
      </dgm:t>
    </dgm:pt>
    <dgm:pt modelId="{CD5B73B5-40ED-4C3B-8E1A-26F2EF0C10B0}" type="sibTrans" cxnId="{2E52D941-601A-4D70-BA31-8E724FC6A2B4}">
      <dgm:prSet/>
      <dgm:spPr/>
      <dgm:t>
        <a:bodyPr/>
        <a:lstStyle/>
        <a:p>
          <a:endParaRPr lang="en-US"/>
        </a:p>
      </dgm:t>
    </dgm:pt>
    <dgm:pt modelId="{0ED14D7A-24C7-4513-B7AC-FC222056880A}">
      <dgm:prSet/>
      <dgm:spPr/>
      <dgm:t>
        <a:bodyPr/>
        <a:lstStyle/>
        <a:p>
          <a:r>
            <a:rPr lang="en-US"/>
            <a:t>Consider the information discussed today</a:t>
          </a:r>
        </a:p>
      </dgm:t>
    </dgm:pt>
    <dgm:pt modelId="{0F5E4F08-98B8-4A6C-87B5-31D127668FC2}" type="parTrans" cxnId="{6CB970B3-62C6-4F86-9B92-54CCEB2F2547}">
      <dgm:prSet/>
      <dgm:spPr/>
      <dgm:t>
        <a:bodyPr/>
        <a:lstStyle/>
        <a:p>
          <a:endParaRPr lang="en-US"/>
        </a:p>
      </dgm:t>
    </dgm:pt>
    <dgm:pt modelId="{8E034590-5885-4656-A175-3B361C825A72}" type="sibTrans" cxnId="{6CB970B3-62C6-4F86-9B92-54CCEB2F2547}">
      <dgm:prSet/>
      <dgm:spPr/>
      <dgm:t>
        <a:bodyPr/>
        <a:lstStyle/>
        <a:p>
          <a:endParaRPr lang="en-US"/>
        </a:p>
      </dgm:t>
    </dgm:pt>
    <dgm:pt modelId="{0DF95F7E-729C-42E0-89AC-0A882004714B}">
      <dgm:prSet/>
      <dgm:spPr/>
      <dgm:t>
        <a:bodyPr/>
        <a:lstStyle/>
        <a:p>
          <a:r>
            <a:rPr lang="en-US"/>
            <a:t>Literature review</a:t>
          </a:r>
        </a:p>
      </dgm:t>
    </dgm:pt>
    <dgm:pt modelId="{0F2E9DC7-E955-47CD-8AA2-00CD098917E2}" type="parTrans" cxnId="{24A98EFD-8734-41A8-BF9F-E891E9F6ECD4}">
      <dgm:prSet/>
      <dgm:spPr/>
      <dgm:t>
        <a:bodyPr/>
        <a:lstStyle/>
        <a:p>
          <a:endParaRPr lang="en-US"/>
        </a:p>
      </dgm:t>
    </dgm:pt>
    <dgm:pt modelId="{E4F298DB-07B6-485C-966C-2AE0DBA3F787}" type="sibTrans" cxnId="{24A98EFD-8734-41A8-BF9F-E891E9F6ECD4}">
      <dgm:prSet/>
      <dgm:spPr/>
      <dgm:t>
        <a:bodyPr/>
        <a:lstStyle/>
        <a:p>
          <a:endParaRPr lang="en-US"/>
        </a:p>
      </dgm:t>
    </dgm:pt>
    <dgm:pt modelId="{A631F802-508C-4A54-8E77-3E2F7367A055}">
      <dgm:prSet/>
      <dgm:spPr/>
      <dgm:t>
        <a:bodyPr/>
        <a:lstStyle/>
        <a:p>
          <a:r>
            <a:rPr lang="en-US"/>
            <a:t>Evidence based</a:t>
          </a:r>
        </a:p>
      </dgm:t>
    </dgm:pt>
    <dgm:pt modelId="{206AED59-2CE6-4C65-9F81-0633ED7D65EC}" type="parTrans" cxnId="{B5F70109-84D6-42DF-A002-633B2F9BA6EB}">
      <dgm:prSet/>
      <dgm:spPr/>
      <dgm:t>
        <a:bodyPr/>
        <a:lstStyle/>
        <a:p>
          <a:endParaRPr lang="en-US"/>
        </a:p>
      </dgm:t>
    </dgm:pt>
    <dgm:pt modelId="{9199BBFF-E8E2-43FF-A77C-9C1E7550D88F}" type="sibTrans" cxnId="{B5F70109-84D6-42DF-A002-633B2F9BA6EB}">
      <dgm:prSet/>
      <dgm:spPr/>
      <dgm:t>
        <a:bodyPr/>
        <a:lstStyle/>
        <a:p>
          <a:endParaRPr lang="en-US"/>
        </a:p>
      </dgm:t>
    </dgm:pt>
    <dgm:pt modelId="{2C7172C7-AB2B-4335-8386-F46C0DBD4C2A}">
      <dgm:prSet/>
      <dgm:spPr/>
      <dgm:t>
        <a:bodyPr/>
        <a:lstStyle/>
        <a:p>
          <a:r>
            <a:rPr lang="en-US"/>
            <a:t>Consider equality: will certain groups be disadvantaged</a:t>
          </a:r>
        </a:p>
      </dgm:t>
    </dgm:pt>
    <dgm:pt modelId="{530F7025-8031-4DBB-B1A9-84CAFE6191B2}" type="parTrans" cxnId="{DB3A4BE4-1550-4932-A81F-5EF4EE273B6D}">
      <dgm:prSet/>
      <dgm:spPr/>
      <dgm:t>
        <a:bodyPr/>
        <a:lstStyle/>
        <a:p>
          <a:endParaRPr lang="en-US"/>
        </a:p>
      </dgm:t>
    </dgm:pt>
    <dgm:pt modelId="{0446BBFB-D5AA-40D4-BACF-1DDB50B0A1AF}" type="sibTrans" cxnId="{DB3A4BE4-1550-4932-A81F-5EF4EE273B6D}">
      <dgm:prSet/>
      <dgm:spPr/>
      <dgm:t>
        <a:bodyPr/>
        <a:lstStyle/>
        <a:p>
          <a:endParaRPr lang="en-US"/>
        </a:p>
      </dgm:t>
    </dgm:pt>
    <dgm:pt modelId="{75A06AF9-7A17-450D-A979-F70366BB28A3}">
      <dgm:prSet/>
      <dgm:spPr/>
      <dgm:t>
        <a:bodyPr/>
        <a:lstStyle/>
        <a:p>
          <a:r>
            <a:rPr lang="en-US"/>
            <a:t>Post on Moodle </a:t>
          </a:r>
        </a:p>
      </dgm:t>
    </dgm:pt>
    <dgm:pt modelId="{5D6A43DD-0E96-4F95-A961-A6B6189E10DC}" type="parTrans" cxnId="{F1407602-5ECB-4E99-8C76-A7FDA293ECDF}">
      <dgm:prSet/>
      <dgm:spPr/>
      <dgm:t>
        <a:bodyPr/>
        <a:lstStyle/>
        <a:p>
          <a:endParaRPr lang="en-US"/>
        </a:p>
      </dgm:t>
    </dgm:pt>
    <dgm:pt modelId="{504F2877-409F-4076-8C0A-537030AFB09E}" type="sibTrans" cxnId="{F1407602-5ECB-4E99-8C76-A7FDA293ECDF}">
      <dgm:prSet/>
      <dgm:spPr/>
      <dgm:t>
        <a:bodyPr/>
        <a:lstStyle/>
        <a:p>
          <a:endParaRPr lang="en-US"/>
        </a:p>
      </dgm:t>
    </dgm:pt>
    <dgm:pt modelId="{DD69CF93-176D-4B61-8DB1-F25A708D7EE3}" type="pres">
      <dgm:prSet presAssocID="{17474C18-AF28-4AB8-9901-4F71580C63F7}" presName="linear" presStyleCnt="0">
        <dgm:presLayoutVars>
          <dgm:animLvl val="lvl"/>
          <dgm:resizeHandles val="exact"/>
        </dgm:presLayoutVars>
      </dgm:prSet>
      <dgm:spPr/>
    </dgm:pt>
    <dgm:pt modelId="{9A303C0E-54A8-4135-ADC1-120EC10C6041}" type="pres">
      <dgm:prSet presAssocID="{4AF16BCA-83D3-41B1-8394-CB3728DC0B49}" presName="parentText" presStyleLbl="node1" presStyleIdx="0" presStyleCnt="6">
        <dgm:presLayoutVars>
          <dgm:chMax val="0"/>
          <dgm:bulletEnabled val="1"/>
        </dgm:presLayoutVars>
      </dgm:prSet>
      <dgm:spPr/>
    </dgm:pt>
    <dgm:pt modelId="{905FFC75-E717-4FF8-AD51-A3B2747D6209}" type="pres">
      <dgm:prSet presAssocID="{CD5B73B5-40ED-4C3B-8E1A-26F2EF0C10B0}" presName="spacer" presStyleCnt="0"/>
      <dgm:spPr/>
    </dgm:pt>
    <dgm:pt modelId="{34948E78-5F0F-45B0-9D21-D27372DC1228}" type="pres">
      <dgm:prSet presAssocID="{0ED14D7A-24C7-4513-B7AC-FC222056880A}" presName="parentText" presStyleLbl="node1" presStyleIdx="1" presStyleCnt="6">
        <dgm:presLayoutVars>
          <dgm:chMax val="0"/>
          <dgm:bulletEnabled val="1"/>
        </dgm:presLayoutVars>
      </dgm:prSet>
      <dgm:spPr/>
    </dgm:pt>
    <dgm:pt modelId="{9C450A4D-4134-4CCC-81BE-42014977518A}" type="pres">
      <dgm:prSet presAssocID="{8E034590-5885-4656-A175-3B361C825A72}" presName="spacer" presStyleCnt="0"/>
      <dgm:spPr/>
    </dgm:pt>
    <dgm:pt modelId="{F09127A6-3BB2-443E-895B-9523F7D1A2E2}" type="pres">
      <dgm:prSet presAssocID="{0DF95F7E-729C-42E0-89AC-0A882004714B}" presName="parentText" presStyleLbl="node1" presStyleIdx="2" presStyleCnt="6">
        <dgm:presLayoutVars>
          <dgm:chMax val="0"/>
          <dgm:bulletEnabled val="1"/>
        </dgm:presLayoutVars>
      </dgm:prSet>
      <dgm:spPr/>
    </dgm:pt>
    <dgm:pt modelId="{7695401C-D3C6-42EB-94C5-31920E902FFA}" type="pres">
      <dgm:prSet presAssocID="{E4F298DB-07B6-485C-966C-2AE0DBA3F787}" presName="spacer" presStyleCnt="0"/>
      <dgm:spPr/>
    </dgm:pt>
    <dgm:pt modelId="{2B53490B-E3E2-4B83-BAC4-0B48D6548DE7}" type="pres">
      <dgm:prSet presAssocID="{A631F802-508C-4A54-8E77-3E2F7367A055}" presName="parentText" presStyleLbl="node1" presStyleIdx="3" presStyleCnt="6">
        <dgm:presLayoutVars>
          <dgm:chMax val="0"/>
          <dgm:bulletEnabled val="1"/>
        </dgm:presLayoutVars>
      </dgm:prSet>
      <dgm:spPr/>
    </dgm:pt>
    <dgm:pt modelId="{C805AFF4-2198-4322-BA00-9BE5B2030D17}" type="pres">
      <dgm:prSet presAssocID="{9199BBFF-E8E2-43FF-A77C-9C1E7550D88F}" presName="spacer" presStyleCnt="0"/>
      <dgm:spPr/>
    </dgm:pt>
    <dgm:pt modelId="{96ABBE4B-46DB-4A38-8CCE-EC25DA2EF807}" type="pres">
      <dgm:prSet presAssocID="{2C7172C7-AB2B-4335-8386-F46C0DBD4C2A}" presName="parentText" presStyleLbl="node1" presStyleIdx="4" presStyleCnt="6">
        <dgm:presLayoutVars>
          <dgm:chMax val="0"/>
          <dgm:bulletEnabled val="1"/>
        </dgm:presLayoutVars>
      </dgm:prSet>
      <dgm:spPr/>
    </dgm:pt>
    <dgm:pt modelId="{EC6E3B95-63BF-42D8-BAE5-C098CAB32E4A}" type="pres">
      <dgm:prSet presAssocID="{0446BBFB-D5AA-40D4-BACF-1DDB50B0A1AF}" presName="spacer" presStyleCnt="0"/>
      <dgm:spPr/>
    </dgm:pt>
    <dgm:pt modelId="{F3DE587D-1A6B-488E-8C78-DA2767B48784}" type="pres">
      <dgm:prSet presAssocID="{75A06AF9-7A17-450D-A979-F70366BB28A3}" presName="parentText" presStyleLbl="node1" presStyleIdx="5" presStyleCnt="6">
        <dgm:presLayoutVars>
          <dgm:chMax val="0"/>
          <dgm:bulletEnabled val="1"/>
        </dgm:presLayoutVars>
      </dgm:prSet>
      <dgm:spPr/>
    </dgm:pt>
  </dgm:ptLst>
  <dgm:cxnLst>
    <dgm:cxn modelId="{F1407602-5ECB-4E99-8C76-A7FDA293ECDF}" srcId="{17474C18-AF28-4AB8-9901-4F71580C63F7}" destId="{75A06AF9-7A17-450D-A979-F70366BB28A3}" srcOrd="5" destOrd="0" parTransId="{5D6A43DD-0E96-4F95-A961-A6B6189E10DC}" sibTransId="{504F2877-409F-4076-8C0A-537030AFB09E}"/>
    <dgm:cxn modelId="{B5F70109-84D6-42DF-A002-633B2F9BA6EB}" srcId="{17474C18-AF28-4AB8-9901-4F71580C63F7}" destId="{A631F802-508C-4A54-8E77-3E2F7367A055}" srcOrd="3" destOrd="0" parTransId="{206AED59-2CE6-4C65-9F81-0633ED7D65EC}" sibTransId="{9199BBFF-E8E2-43FF-A77C-9C1E7550D88F}"/>
    <dgm:cxn modelId="{25B11C1E-2536-4179-93CA-914D51B84333}" type="presOf" srcId="{4AF16BCA-83D3-41B1-8394-CB3728DC0B49}" destId="{9A303C0E-54A8-4135-ADC1-120EC10C6041}" srcOrd="0" destOrd="0" presId="urn:microsoft.com/office/officeart/2005/8/layout/vList2"/>
    <dgm:cxn modelId="{3FBFDC22-5812-4A9B-A92E-75C98051BDE3}" type="presOf" srcId="{2C7172C7-AB2B-4335-8386-F46C0DBD4C2A}" destId="{96ABBE4B-46DB-4A38-8CCE-EC25DA2EF807}" srcOrd="0" destOrd="0" presId="urn:microsoft.com/office/officeart/2005/8/layout/vList2"/>
    <dgm:cxn modelId="{2E52D941-601A-4D70-BA31-8E724FC6A2B4}" srcId="{17474C18-AF28-4AB8-9901-4F71580C63F7}" destId="{4AF16BCA-83D3-41B1-8394-CB3728DC0B49}" srcOrd="0" destOrd="0" parTransId="{4009A2B7-2A24-43BC-B4E1-D8A05D0443CE}" sibTransId="{CD5B73B5-40ED-4C3B-8E1A-26F2EF0C10B0}"/>
    <dgm:cxn modelId="{91F37954-4D88-4286-99D5-51537E9F188A}" type="presOf" srcId="{75A06AF9-7A17-450D-A979-F70366BB28A3}" destId="{F3DE587D-1A6B-488E-8C78-DA2767B48784}" srcOrd="0" destOrd="0" presId="urn:microsoft.com/office/officeart/2005/8/layout/vList2"/>
    <dgm:cxn modelId="{90BC955A-7467-4F93-9CA3-9AF28D18E993}" type="presOf" srcId="{0ED14D7A-24C7-4513-B7AC-FC222056880A}" destId="{34948E78-5F0F-45B0-9D21-D27372DC1228}" srcOrd="0" destOrd="0" presId="urn:microsoft.com/office/officeart/2005/8/layout/vList2"/>
    <dgm:cxn modelId="{20BF5196-63E4-4759-B784-C7D71918471E}" type="presOf" srcId="{17474C18-AF28-4AB8-9901-4F71580C63F7}" destId="{DD69CF93-176D-4B61-8DB1-F25A708D7EE3}" srcOrd="0" destOrd="0" presId="urn:microsoft.com/office/officeart/2005/8/layout/vList2"/>
    <dgm:cxn modelId="{6CB970B3-62C6-4F86-9B92-54CCEB2F2547}" srcId="{17474C18-AF28-4AB8-9901-4F71580C63F7}" destId="{0ED14D7A-24C7-4513-B7AC-FC222056880A}" srcOrd="1" destOrd="0" parTransId="{0F5E4F08-98B8-4A6C-87B5-31D127668FC2}" sibTransId="{8E034590-5885-4656-A175-3B361C825A72}"/>
    <dgm:cxn modelId="{DB3A4BE4-1550-4932-A81F-5EF4EE273B6D}" srcId="{17474C18-AF28-4AB8-9901-4F71580C63F7}" destId="{2C7172C7-AB2B-4335-8386-F46C0DBD4C2A}" srcOrd="4" destOrd="0" parTransId="{530F7025-8031-4DBB-B1A9-84CAFE6191B2}" sibTransId="{0446BBFB-D5AA-40D4-BACF-1DDB50B0A1AF}"/>
    <dgm:cxn modelId="{95BE7BF7-55DB-4D0B-8795-7698F169B2BE}" type="presOf" srcId="{A631F802-508C-4A54-8E77-3E2F7367A055}" destId="{2B53490B-E3E2-4B83-BAC4-0B48D6548DE7}" srcOrd="0" destOrd="0" presId="urn:microsoft.com/office/officeart/2005/8/layout/vList2"/>
    <dgm:cxn modelId="{F3AA00FC-FC17-46F2-9E18-FE6D3A925882}" type="presOf" srcId="{0DF95F7E-729C-42E0-89AC-0A882004714B}" destId="{F09127A6-3BB2-443E-895B-9523F7D1A2E2}" srcOrd="0" destOrd="0" presId="urn:microsoft.com/office/officeart/2005/8/layout/vList2"/>
    <dgm:cxn modelId="{24A98EFD-8734-41A8-BF9F-E891E9F6ECD4}" srcId="{17474C18-AF28-4AB8-9901-4F71580C63F7}" destId="{0DF95F7E-729C-42E0-89AC-0A882004714B}" srcOrd="2" destOrd="0" parTransId="{0F2E9DC7-E955-47CD-8AA2-00CD098917E2}" sibTransId="{E4F298DB-07B6-485C-966C-2AE0DBA3F787}"/>
    <dgm:cxn modelId="{43D1D48F-4BE2-4EEC-B597-767F69244FC8}" type="presParOf" srcId="{DD69CF93-176D-4B61-8DB1-F25A708D7EE3}" destId="{9A303C0E-54A8-4135-ADC1-120EC10C6041}" srcOrd="0" destOrd="0" presId="urn:microsoft.com/office/officeart/2005/8/layout/vList2"/>
    <dgm:cxn modelId="{9666903E-B1F8-4159-8578-F8E89B8909A8}" type="presParOf" srcId="{DD69CF93-176D-4B61-8DB1-F25A708D7EE3}" destId="{905FFC75-E717-4FF8-AD51-A3B2747D6209}" srcOrd="1" destOrd="0" presId="urn:microsoft.com/office/officeart/2005/8/layout/vList2"/>
    <dgm:cxn modelId="{9A7B292B-69BE-48AB-A246-98EA59DAF804}" type="presParOf" srcId="{DD69CF93-176D-4B61-8DB1-F25A708D7EE3}" destId="{34948E78-5F0F-45B0-9D21-D27372DC1228}" srcOrd="2" destOrd="0" presId="urn:microsoft.com/office/officeart/2005/8/layout/vList2"/>
    <dgm:cxn modelId="{23B94B2A-B56A-40DD-A88A-681A71A07A6E}" type="presParOf" srcId="{DD69CF93-176D-4B61-8DB1-F25A708D7EE3}" destId="{9C450A4D-4134-4CCC-81BE-42014977518A}" srcOrd="3" destOrd="0" presId="urn:microsoft.com/office/officeart/2005/8/layout/vList2"/>
    <dgm:cxn modelId="{B1A09AAF-371F-4BB1-8B4A-25600528A0E7}" type="presParOf" srcId="{DD69CF93-176D-4B61-8DB1-F25A708D7EE3}" destId="{F09127A6-3BB2-443E-895B-9523F7D1A2E2}" srcOrd="4" destOrd="0" presId="urn:microsoft.com/office/officeart/2005/8/layout/vList2"/>
    <dgm:cxn modelId="{1E6D2005-D8A8-46A1-9B9B-67E78825C39C}" type="presParOf" srcId="{DD69CF93-176D-4B61-8DB1-F25A708D7EE3}" destId="{7695401C-D3C6-42EB-94C5-31920E902FFA}" srcOrd="5" destOrd="0" presId="urn:microsoft.com/office/officeart/2005/8/layout/vList2"/>
    <dgm:cxn modelId="{651767A6-005B-4C35-96E5-C203A7D7ED2A}" type="presParOf" srcId="{DD69CF93-176D-4B61-8DB1-F25A708D7EE3}" destId="{2B53490B-E3E2-4B83-BAC4-0B48D6548DE7}" srcOrd="6" destOrd="0" presId="urn:microsoft.com/office/officeart/2005/8/layout/vList2"/>
    <dgm:cxn modelId="{C4C82D55-FA3B-4BCE-85BF-EE360D0B2B71}" type="presParOf" srcId="{DD69CF93-176D-4B61-8DB1-F25A708D7EE3}" destId="{C805AFF4-2198-4322-BA00-9BE5B2030D17}" srcOrd="7" destOrd="0" presId="urn:microsoft.com/office/officeart/2005/8/layout/vList2"/>
    <dgm:cxn modelId="{448FBA76-5BD9-475C-A6AD-A012E1E055DB}" type="presParOf" srcId="{DD69CF93-176D-4B61-8DB1-F25A708D7EE3}" destId="{96ABBE4B-46DB-4A38-8CCE-EC25DA2EF807}" srcOrd="8" destOrd="0" presId="urn:microsoft.com/office/officeart/2005/8/layout/vList2"/>
    <dgm:cxn modelId="{67964624-FC96-4C6A-ADC8-748483E6646C}" type="presParOf" srcId="{DD69CF93-176D-4B61-8DB1-F25A708D7EE3}" destId="{EC6E3B95-63BF-42D8-BAE5-C098CAB32E4A}" srcOrd="9" destOrd="0" presId="urn:microsoft.com/office/officeart/2005/8/layout/vList2"/>
    <dgm:cxn modelId="{891DD87D-167D-4030-905A-0110F316C501}" type="presParOf" srcId="{DD69CF93-176D-4B61-8DB1-F25A708D7EE3}" destId="{F3DE587D-1A6B-488E-8C78-DA2767B48784}"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660C1D-8598-4BB5-80C9-299FE738A548}">
      <dsp:nvSpPr>
        <dsp:cNvPr id="0" name=""/>
        <dsp:cNvSpPr/>
      </dsp:nvSpPr>
      <dsp:spPr>
        <a:xfrm>
          <a:off x="0" y="708097"/>
          <a:ext cx="10515600" cy="13072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EB9897-55F0-4028-AF12-EBBE8EACFE0B}">
      <dsp:nvSpPr>
        <dsp:cNvPr id="0" name=""/>
        <dsp:cNvSpPr/>
      </dsp:nvSpPr>
      <dsp:spPr>
        <a:xfrm>
          <a:off x="395445" y="1002230"/>
          <a:ext cx="718991" cy="718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0059D2-FFD0-46E0-97CB-D43EF83F5682}">
      <dsp:nvSpPr>
        <dsp:cNvPr id="0" name=""/>
        <dsp:cNvSpPr/>
      </dsp:nvSpPr>
      <dsp:spPr>
        <a:xfrm>
          <a:off x="1509882" y="708097"/>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111250">
            <a:lnSpc>
              <a:spcPct val="90000"/>
            </a:lnSpc>
            <a:spcBef>
              <a:spcPct val="0"/>
            </a:spcBef>
            <a:spcAft>
              <a:spcPct val="35000"/>
            </a:spcAft>
            <a:buNone/>
          </a:pPr>
          <a:r>
            <a:rPr lang="en-US" sz="2500" kern="1200"/>
            <a:t>In which we establish a compelling case for why global leadership is fundamentally different from domestic leadership.</a:t>
          </a:r>
        </a:p>
      </dsp:txBody>
      <dsp:txXfrm>
        <a:off x="1509882" y="708097"/>
        <a:ext cx="9005717" cy="1307257"/>
      </dsp:txXfrm>
    </dsp:sp>
    <dsp:sp modelId="{FD9B05CC-C29D-4D2A-8300-03E041F22DAB}">
      <dsp:nvSpPr>
        <dsp:cNvPr id="0" name=""/>
        <dsp:cNvSpPr/>
      </dsp:nvSpPr>
      <dsp:spPr>
        <a:xfrm>
          <a:off x="0" y="2342169"/>
          <a:ext cx="10515600" cy="13072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308C70-E9F0-40C2-BDD5-8EE6D07E3B03}">
      <dsp:nvSpPr>
        <dsp:cNvPr id="0" name=""/>
        <dsp:cNvSpPr/>
      </dsp:nvSpPr>
      <dsp:spPr>
        <a:xfrm>
          <a:off x="395445" y="2636302"/>
          <a:ext cx="718991" cy="7189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EFF057-37FB-4C66-9094-BA83D501BA63}">
      <dsp:nvSpPr>
        <dsp:cNvPr id="0" name=""/>
        <dsp:cNvSpPr/>
      </dsp:nvSpPr>
      <dsp:spPr>
        <a:xfrm>
          <a:off x="1509882" y="2342169"/>
          <a:ext cx="9005717" cy="1307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51" tIns="138351" rIns="138351" bIns="138351" numCol="1" spcCol="1270" anchor="ctr" anchorCtr="0">
          <a:noAutofit/>
        </a:bodyPr>
        <a:lstStyle/>
        <a:p>
          <a:pPr marL="0" lvl="0" indent="0" algn="l" defTabSz="1111250">
            <a:lnSpc>
              <a:spcPct val="90000"/>
            </a:lnSpc>
            <a:spcBef>
              <a:spcPct val="0"/>
            </a:spcBef>
            <a:spcAft>
              <a:spcPct val="35000"/>
            </a:spcAft>
            <a:buNone/>
          </a:pPr>
          <a:r>
            <a:rPr lang="en-US" sz="2500" kern="1200"/>
            <a:t>We will introduce the global mindset as this module's theme</a:t>
          </a:r>
        </a:p>
      </dsp:txBody>
      <dsp:txXfrm>
        <a:off x="1509882" y="2342169"/>
        <a:ext cx="9005717" cy="1307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F39E3F-7A54-491B-B312-65CFD1D1B9CD}">
      <dsp:nvSpPr>
        <dsp:cNvPr id="0" name=""/>
        <dsp:cNvSpPr/>
      </dsp:nvSpPr>
      <dsp:spPr>
        <a:xfrm>
          <a:off x="0" y="67043"/>
          <a:ext cx="6666833" cy="171375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What is global leadership?</a:t>
          </a:r>
        </a:p>
      </dsp:txBody>
      <dsp:txXfrm>
        <a:off x="83659" y="150702"/>
        <a:ext cx="6499515" cy="1546439"/>
      </dsp:txXfrm>
    </dsp:sp>
    <dsp:sp modelId="{9259EB0E-3C72-4BA5-915B-B921805FFBA4}">
      <dsp:nvSpPr>
        <dsp:cNvPr id="0" name=""/>
        <dsp:cNvSpPr/>
      </dsp:nvSpPr>
      <dsp:spPr>
        <a:xfrm>
          <a:off x="0" y="1870081"/>
          <a:ext cx="6666833" cy="1713757"/>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What does it demand?</a:t>
          </a:r>
        </a:p>
      </dsp:txBody>
      <dsp:txXfrm>
        <a:off x="83659" y="1953740"/>
        <a:ext cx="6499515" cy="1546439"/>
      </dsp:txXfrm>
    </dsp:sp>
    <dsp:sp modelId="{7A547B38-D437-44A6-B31C-2D7DBA33C30E}">
      <dsp:nvSpPr>
        <dsp:cNvPr id="0" name=""/>
        <dsp:cNvSpPr/>
      </dsp:nvSpPr>
      <dsp:spPr>
        <a:xfrm>
          <a:off x="0" y="3673118"/>
          <a:ext cx="6666833" cy="1713757"/>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How do established relevant leadership theories stand up when applied internationally?</a:t>
          </a:r>
        </a:p>
      </dsp:txBody>
      <dsp:txXfrm>
        <a:off x="83659" y="3756777"/>
        <a:ext cx="6499515" cy="15464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FE6DB-508D-4813-AE2F-C31E375699DF}">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F8FBB7-343F-438B-A6EE-199713FE67DB}">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US" sz="2800" kern="1200"/>
            <a:t>Culture and communication</a:t>
          </a:r>
        </a:p>
      </dsp:txBody>
      <dsp:txXfrm>
        <a:off x="765914" y="2943510"/>
        <a:ext cx="4320000" cy="720000"/>
      </dsp:txXfrm>
    </dsp:sp>
    <dsp:sp modelId="{1504B997-2429-4033-ACDB-19A92E7E10F7}">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5E4E73-689B-4068-98B4-8D8336F39460}">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pPr>
          <a:r>
            <a:rPr lang="en-US" sz="2800" kern="1200"/>
            <a:t>Stakeholder management</a:t>
          </a:r>
        </a:p>
      </dsp:txBody>
      <dsp:txXfrm>
        <a:off x="5841914" y="2943510"/>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AF3CA-D08C-4B30-B8C4-AE363E105E0E}">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D84240-04C6-425A-BAEF-EF4B26102379}">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55750">
            <a:lnSpc>
              <a:spcPct val="90000"/>
            </a:lnSpc>
            <a:spcBef>
              <a:spcPct val="0"/>
            </a:spcBef>
            <a:spcAft>
              <a:spcPct val="35000"/>
            </a:spcAft>
            <a:buNone/>
          </a:pPr>
          <a:r>
            <a:rPr lang="en-US" sz="3500" kern="1200"/>
            <a:t>Let's go operational</a:t>
          </a:r>
        </a:p>
      </dsp:txBody>
      <dsp:txXfrm>
        <a:off x="765914" y="2943510"/>
        <a:ext cx="4320000" cy="720000"/>
      </dsp:txXfrm>
    </dsp:sp>
    <dsp:sp modelId="{E947F82F-B83E-4784-BC46-E8FC4767765D}">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6B424F-341A-42AE-A801-B88829E5B7D0}">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555750">
            <a:lnSpc>
              <a:spcPct val="90000"/>
            </a:lnSpc>
            <a:spcBef>
              <a:spcPct val="0"/>
            </a:spcBef>
            <a:spcAft>
              <a:spcPct val="35000"/>
            </a:spcAft>
            <a:buNone/>
          </a:pPr>
          <a:r>
            <a:rPr lang="en-US" sz="3500" kern="1200"/>
            <a:t>Emotional intelligence</a:t>
          </a:r>
        </a:p>
      </dsp:txBody>
      <dsp:txXfrm>
        <a:off x="5841914" y="2943510"/>
        <a:ext cx="432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C5FE7-DF02-47A3-872B-389CE5DD78DF}">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12A1F9-5790-4538-97F5-4F1B7A246BC2}">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Contemporary and ethical dimensions</a:t>
          </a:r>
        </a:p>
      </dsp:txBody>
      <dsp:txXfrm>
        <a:off x="765914" y="2943510"/>
        <a:ext cx="4320000" cy="720000"/>
      </dsp:txXfrm>
    </dsp:sp>
    <dsp:sp modelId="{D63E12D7-BE15-4E02-B364-A2DB1DA377CC}">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A677CB-910F-4C8B-9E9A-F0B34C3CC0C2}">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US" sz="2500" kern="1200"/>
            <a:t>Leadership development</a:t>
          </a:r>
        </a:p>
      </dsp:txBody>
      <dsp:txXfrm>
        <a:off x="5841914" y="2943510"/>
        <a:ext cx="43200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6BA6FD-E8F3-44A5-BE6C-A4500303F6F4}">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82DD965-D4F7-4687-9FEE-4FED1ACD5BAB}">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Geopolitical repositioning post-Brexit</a:t>
          </a:r>
        </a:p>
      </dsp:txBody>
      <dsp:txXfrm>
        <a:off x="1228411" y="621955"/>
        <a:ext cx="1919362" cy="1919362"/>
      </dsp:txXfrm>
    </dsp:sp>
    <dsp:sp modelId="{FBF2AA5D-B775-4F69-81E9-7CE07BF97264}">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Labour Government and industrial strategy</a:t>
          </a:r>
        </a:p>
      </dsp:txBody>
      <dsp:txXfrm>
        <a:off x="3519058" y="621955"/>
        <a:ext cx="1919362" cy="1919362"/>
      </dsp:txXfrm>
    </dsp:sp>
    <dsp:sp modelId="{BA295FE2-AFA5-478C-9151-D5E32C403C67}">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Political instability &amp; policy inconsistency</a:t>
          </a:r>
        </a:p>
      </dsp:txBody>
      <dsp:txXfrm>
        <a:off x="1228411" y="2912601"/>
        <a:ext cx="1919362" cy="1919362"/>
      </dsp:txXfrm>
    </dsp:sp>
    <dsp:sp modelId="{F6DE5922-360B-4040-B0C6-D1AF464B99E0}">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Soft power &amp; global influence</a:t>
          </a:r>
        </a:p>
      </dsp:txBody>
      <dsp:txXfrm>
        <a:off x="3519058" y="2912601"/>
        <a:ext cx="1919362" cy="19193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029F72-1021-4939-ABA8-58111FB5587D}">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AD779BC0-A9A2-48C1-B60D-E79D8F1A1609}">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Sluggish growth &amp; productivity growth</a:t>
          </a:r>
        </a:p>
      </dsp:txBody>
      <dsp:txXfrm>
        <a:off x="1228411" y="621955"/>
        <a:ext cx="1919362" cy="1919362"/>
      </dsp:txXfrm>
    </dsp:sp>
    <dsp:sp modelId="{6AB7E572-2913-40AB-B94E-4ECD6D73A699}">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London as a global financial hub</a:t>
          </a:r>
        </a:p>
      </dsp:txBody>
      <dsp:txXfrm>
        <a:off x="3519058" y="621955"/>
        <a:ext cx="1919362" cy="1919362"/>
      </dsp:txXfrm>
    </dsp:sp>
    <dsp:sp modelId="{2C063CA3-A75C-4A0C-BF49-80A7B2374DA8}">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Trade deficit &amp; import dependency</a:t>
          </a:r>
        </a:p>
      </dsp:txBody>
      <dsp:txXfrm>
        <a:off x="1228411" y="2912601"/>
        <a:ext cx="1919362" cy="1919362"/>
      </dsp:txXfrm>
    </dsp:sp>
    <dsp:sp modelId="{05074F7A-52DC-4E29-8239-BA2BA1726133}">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Services economy strength</a:t>
          </a:r>
        </a:p>
      </dsp:txBody>
      <dsp:txXfrm>
        <a:off x="3519058" y="2912601"/>
        <a:ext cx="1919362" cy="19193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6EF53-2E0C-4A94-8B0D-CDFA663E651E}">
      <dsp:nvSpPr>
        <dsp:cNvPr id="0" name=""/>
        <dsp:cNvSpPr/>
      </dsp:nvSpPr>
      <dsp:spPr>
        <a:xfrm>
          <a:off x="380489" y="0"/>
          <a:ext cx="5530735" cy="5530735"/>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E01F3A-053E-40C7-81B7-036259B0F5C6}">
      <dsp:nvSpPr>
        <dsp:cNvPr id="0" name=""/>
        <dsp:cNvSpPr/>
      </dsp:nvSpPr>
      <dsp:spPr>
        <a:xfrm>
          <a:off x="905909" y="525419"/>
          <a:ext cx="2156986" cy="21569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Diverse, multicultural workforce</a:t>
          </a:r>
        </a:p>
      </dsp:txBody>
      <dsp:txXfrm>
        <a:off x="1011204" y="630714"/>
        <a:ext cx="1946396" cy="1946396"/>
      </dsp:txXfrm>
    </dsp:sp>
    <dsp:sp modelId="{C7109767-CE61-47B0-B274-7E95CC694CFD}">
      <dsp:nvSpPr>
        <dsp:cNvPr id="0" name=""/>
        <dsp:cNvSpPr/>
      </dsp:nvSpPr>
      <dsp:spPr>
        <a:xfrm>
          <a:off x="3228818" y="525419"/>
          <a:ext cx="2156986" cy="2156986"/>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Skills shortages &amp; talent competition</a:t>
          </a:r>
        </a:p>
      </dsp:txBody>
      <dsp:txXfrm>
        <a:off x="3334113" y="630714"/>
        <a:ext cx="1946396" cy="1946396"/>
      </dsp:txXfrm>
    </dsp:sp>
    <dsp:sp modelId="{D92FB5C4-5F44-4BEF-B7FC-8373C34951DF}">
      <dsp:nvSpPr>
        <dsp:cNvPr id="0" name=""/>
        <dsp:cNvSpPr/>
      </dsp:nvSpPr>
      <dsp:spPr>
        <a:xfrm>
          <a:off x="905909" y="2848328"/>
          <a:ext cx="2156986" cy="2156986"/>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Generational shift in values</a:t>
          </a:r>
        </a:p>
      </dsp:txBody>
      <dsp:txXfrm>
        <a:off x="1011204" y="2953623"/>
        <a:ext cx="1946396" cy="1946396"/>
      </dsp:txXfrm>
    </dsp:sp>
    <dsp:sp modelId="{23CDC36C-8F03-4409-AD17-9CD6F0D3A8FC}">
      <dsp:nvSpPr>
        <dsp:cNvPr id="0" name=""/>
        <dsp:cNvSpPr/>
      </dsp:nvSpPr>
      <dsp:spPr>
        <a:xfrm>
          <a:off x="3228818" y="2848328"/>
          <a:ext cx="2156986" cy="215698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High demand internationally for the higher education sector</a:t>
          </a:r>
        </a:p>
      </dsp:txBody>
      <dsp:txXfrm>
        <a:off x="3334113" y="2953623"/>
        <a:ext cx="1946396" cy="194639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34F5A-C15D-4DA6-BBB9-790788BF260A}">
      <dsp:nvSpPr>
        <dsp:cNvPr id="0" name=""/>
        <dsp:cNvSpPr/>
      </dsp:nvSpPr>
      <dsp:spPr>
        <a:xfrm>
          <a:off x="380489" y="0"/>
          <a:ext cx="5530735" cy="5530735"/>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FF5E17-BA70-4528-B492-98E72E13700B}">
      <dsp:nvSpPr>
        <dsp:cNvPr id="0" name=""/>
        <dsp:cNvSpPr/>
      </dsp:nvSpPr>
      <dsp:spPr>
        <a:xfrm>
          <a:off x="905909" y="525419"/>
          <a:ext cx="2156986" cy="21569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AI &amp; digital transformation</a:t>
          </a:r>
        </a:p>
      </dsp:txBody>
      <dsp:txXfrm>
        <a:off x="1011204" y="630714"/>
        <a:ext cx="1946396" cy="1946396"/>
      </dsp:txXfrm>
    </dsp:sp>
    <dsp:sp modelId="{B859831F-F517-44FF-A9C2-68F358571D9B}">
      <dsp:nvSpPr>
        <dsp:cNvPr id="0" name=""/>
        <dsp:cNvSpPr/>
      </dsp:nvSpPr>
      <dsp:spPr>
        <a:xfrm>
          <a:off x="3228818" y="525419"/>
          <a:ext cx="2156986" cy="2156986"/>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High energy costs constraining tech growth</a:t>
          </a:r>
        </a:p>
      </dsp:txBody>
      <dsp:txXfrm>
        <a:off x="3334113" y="630714"/>
        <a:ext cx="1946396" cy="1946396"/>
      </dsp:txXfrm>
    </dsp:sp>
    <dsp:sp modelId="{982B7FD2-8A3C-433F-AD32-D1B7FA427839}">
      <dsp:nvSpPr>
        <dsp:cNvPr id="0" name=""/>
        <dsp:cNvSpPr/>
      </dsp:nvSpPr>
      <dsp:spPr>
        <a:xfrm>
          <a:off x="905909" y="2848328"/>
          <a:ext cx="2156986" cy="2156986"/>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Strong research &amp; innovation base</a:t>
          </a:r>
        </a:p>
      </dsp:txBody>
      <dsp:txXfrm>
        <a:off x="1011204" y="2953623"/>
        <a:ext cx="1946396" cy="1946396"/>
      </dsp:txXfrm>
    </dsp:sp>
    <dsp:sp modelId="{0D66D8FB-B5EE-48D0-ADC4-10BC4C478A87}">
      <dsp:nvSpPr>
        <dsp:cNvPr id="0" name=""/>
        <dsp:cNvSpPr/>
      </dsp:nvSpPr>
      <dsp:spPr>
        <a:xfrm>
          <a:off x="3228818" y="2848328"/>
          <a:ext cx="2156986" cy="215698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Cyber security &amp; digital trust</a:t>
          </a:r>
        </a:p>
      </dsp:txBody>
      <dsp:txXfrm>
        <a:off x="3334113" y="2953623"/>
        <a:ext cx="1946396" cy="194639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41B36C-B041-4D15-B15A-06C985056FA6}">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FF98E71-B2E1-4644-BB96-283140F23C7C}">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Post Brexit regulatory divergence</a:t>
          </a:r>
        </a:p>
      </dsp:txBody>
      <dsp:txXfrm>
        <a:off x="1228411" y="621955"/>
        <a:ext cx="1919362" cy="1919362"/>
      </dsp:txXfrm>
    </dsp:sp>
    <dsp:sp modelId="{6C50C481-413E-4AD3-A4CA-A548ADECAB67}">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Strong rule of law &amp; legal system</a:t>
          </a:r>
        </a:p>
      </dsp:txBody>
      <dsp:txXfrm>
        <a:off x="3519058" y="621955"/>
        <a:ext cx="1919362" cy="1919362"/>
      </dsp:txXfrm>
    </dsp:sp>
    <dsp:sp modelId="{18270965-55DA-4830-888E-DAD9119D6702}">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Employment law complexity in global organisations</a:t>
          </a:r>
        </a:p>
      </dsp:txBody>
      <dsp:txXfrm>
        <a:off x="1228411" y="2912601"/>
        <a:ext cx="1919362" cy="1919362"/>
      </dsp:txXfrm>
    </dsp:sp>
    <dsp:sp modelId="{DA8F7A57-962C-4AA7-8B09-74B5D60C2047}">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Data protection &amp; GDPR </a:t>
          </a:r>
        </a:p>
      </dsp:txBody>
      <dsp:txXfrm>
        <a:off x="3519058" y="2912601"/>
        <a:ext cx="1919362" cy="191936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100EE1-2F2F-4173-949A-B10F55718A0A}">
      <dsp:nvSpPr>
        <dsp:cNvPr id="0" name=""/>
        <dsp:cNvSpPr/>
      </dsp:nvSpPr>
      <dsp:spPr>
        <a:xfrm>
          <a:off x="380489" y="0"/>
          <a:ext cx="5530735" cy="5530735"/>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F97275-4001-421F-8DD8-99315C1DB42B}">
      <dsp:nvSpPr>
        <dsp:cNvPr id="0" name=""/>
        <dsp:cNvSpPr/>
      </dsp:nvSpPr>
      <dsp:spPr>
        <a:xfrm>
          <a:off x="905909" y="525419"/>
          <a:ext cx="2156986" cy="2156986"/>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Net zero by 20250</a:t>
          </a:r>
        </a:p>
      </dsp:txBody>
      <dsp:txXfrm>
        <a:off x="1011204" y="630714"/>
        <a:ext cx="1946396" cy="1946396"/>
      </dsp:txXfrm>
    </dsp:sp>
    <dsp:sp modelId="{F9CDA93B-8F90-4B99-B9FD-D99882DB0149}">
      <dsp:nvSpPr>
        <dsp:cNvPr id="0" name=""/>
        <dsp:cNvSpPr/>
      </dsp:nvSpPr>
      <dsp:spPr>
        <a:xfrm>
          <a:off x="3228818" y="525419"/>
          <a:ext cx="2156986" cy="2156986"/>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Green economy as a growth sector</a:t>
          </a:r>
        </a:p>
      </dsp:txBody>
      <dsp:txXfrm>
        <a:off x="3334113" y="630714"/>
        <a:ext cx="1946396" cy="1946396"/>
      </dsp:txXfrm>
    </dsp:sp>
    <dsp:sp modelId="{831C8F52-8269-4E17-A5DD-C432D3C34D8C}">
      <dsp:nvSpPr>
        <dsp:cNvPr id="0" name=""/>
        <dsp:cNvSpPr/>
      </dsp:nvSpPr>
      <dsp:spPr>
        <a:xfrm>
          <a:off x="905909" y="2848328"/>
          <a:ext cx="2156986" cy="2156986"/>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Divergent ESG standards internationally</a:t>
          </a:r>
        </a:p>
      </dsp:txBody>
      <dsp:txXfrm>
        <a:off x="1011204" y="2953623"/>
        <a:ext cx="1946396" cy="1946396"/>
      </dsp:txXfrm>
    </dsp:sp>
    <dsp:sp modelId="{FF3A2B07-2E06-4137-894C-5EB669602AE0}">
      <dsp:nvSpPr>
        <dsp:cNvPr id="0" name=""/>
        <dsp:cNvSpPr/>
      </dsp:nvSpPr>
      <dsp:spPr>
        <a:xfrm>
          <a:off x="3228818" y="2848328"/>
          <a:ext cx="2156986" cy="2156986"/>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Climate risk as a strategic leadership issue</a:t>
          </a:r>
        </a:p>
      </dsp:txBody>
      <dsp:txXfrm>
        <a:off x="3334113" y="2953623"/>
        <a:ext cx="1946396" cy="194639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14B31E-292E-4FD0-B1C5-181F78A6EE02}">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13EA00-211D-42A5-A865-143BCABCEB33}">
      <dsp:nvSpPr>
        <dsp:cNvPr id="0" name=""/>
        <dsp:cNvSpPr/>
      </dsp:nvSpPr>
      <dsp:spPr>
        <a:xfrm>
          <a:off x="482961" y="359909"/>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D8FEDF-6A29-4A48-A22D-38F512DA8346}">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Ownership Advantages</a:t>
          </a:r>
        </a:p>
      </dsp:txBody>
      <dsp:txXfrm>
        <a:off x="1844034" y="682"/>
        <a:ext cx="4401230" cy="1596566"/>
      </dsp:txXfrm>
    </dsp:sp>
    <dsp:sp modelId="{6C7E6B64-A672-470D-B5C0-E62CD805AFB8}">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CB0CF-CCF8-40D4-BC71-3AC6EDA9B7E9}">
      <dsp:nvSpPr>
        <dsp:cNvPr id="0" name=""/>
        <dsp:cNvSpPr/>
      </dsp:nvSpPr>
      <dsp:spPr>
        <a:xfrm>
          <a:off x="482961" y="2355617"/>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B2B6A0-D25E-4659-AC80-346C5F4B805F}">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Location Advantages</a:t>
          </a:r>
        </a:p>
      </dsp:txBody>
      <dsp:txXfrm>
        <a:off x="1844034" y="1996390"/>
        <a:ext cx="4401230" cy="1596566"/>
      </dsp:txXfrm>
    </dsp:sp>
    <dsp:sp modelId="{4BBD362B-FDCD-43F5-B95C-FCDC70741C86}">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FFC4A4-C090-4C93-AFC1-8DB221555327}">
      <dsp:nvSpPr>
        <dsp:cNvPr id="0" name=""/>
        <dsp:cNvSpPr/>
      </dsp:nvSpPr>
      <dsp:spPr>
        <a:xfrm>
          <a:off x="482961" y="4351325"/>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B58E39-5A68-4755-A37A-237EFA41773C}">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Internalisation Advantages</a:t>
          </a:r>
        </a:p>
      </dsp:txBody>
      <dsp:txXfrm>
        <a:off x="1844034" y="3992098"/>
        <a:ext cx="4401230" cy="15965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8D46F-EDA7-464B-96B2-DF0F4E163E77}">
      <dsp:nvSpPr>
        <dsp:cNvPr id="0" name=""/>
        <dsp:cNvSpPr/>
      </dsp:nvSpPr>
      <dsp:spPr>
        <a:xfrm>
          <a:off x="0" y="324454"/>
          <a:ext cx="6666833" cy="154791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People make the difference</a:t>
          </a:r>
        </a:p>
      </dsp:txBody>
      <dsp:txXfrm>
        <a:off x="75563" y="400017"/>
        <a:ext cx="6515707" cy="1396784"/>
      </dsp:txXfrm>
    </dsp:sp>
    <dsp:sp modelId="{108A75B1-805F-41E3-B299-1ACC47EF0E80}">
      <dsp:nvSpPr>
        <dsp:cNvPr id="0" name=""/>
        <dsp:cNvSpPr/>
      </dsp:nvSpPr>
      <dsp:spPr>
        <a:xfrm>
          <a:off x="0" y="1953004"/>
          <a:ext cx="6666833" cy="154791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Cognitive psychology &amp; strategy: how do effective leaders process information differently in the global space?</a:t>
          </a:r>
        </a:p>
      </dsp:txBody>
      <dsp:txXfrm>
        <a:off x="75563" y="2028567"/>
        <a:ext cx="6515707" cy="1396784"/>
      </dsp:txXfrm>
    </dsp:sp>
    <dsp:sp modelId="{605E215A-7812-4649-ACB0-AB6CBE6EE502}">
      <dsp:nvSpPr>
        <dsp:cNvPr id="0" name=""/>
        <dsp:cNvSpPr/>
      </dsp:nvSpPr>
      <dsp:spPr>
        <a:xfrm>
          <a:off x="0" y="3581555"/>
          <a:ext cx="6666833" cy="154791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Cross-cultural psychology asked: what personal qualities predispose leaders to succeed across cultures?</a:t>
          </a:r>
        </a:p>
      </dsp:txBody>
      <dsp:txXfrm>
        <a:off x="75563" y="3657118"/>
        <a:ext cx="6515707" cy="139678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303C0E-54A8-4135-ADC1-120EC10C6041}">
      <dsp:nvSpPr>
        <dsp:cNvPr id="0" name=""/>
        <dsp:cNvSpPr/>
      </dsp:nvSpPr>
      <dsp:spPr>
        <a:xfrm>
          <a:off x="0" y="1027849"/>
          <a:ext cx="6666833" cy="51597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What do they need?</a:t>
          </a:r>
        </a:p>
      </dsp:txBody>
      <dsp:txXfrm>
        <a:off x="25188" y="1053037"/>
        <a:ext cx="6616457" cy="465594"/>
      </dsp:txXfrm>
    </dsp:sp>
    <dsp:sp modelId="{34948E78-5F0F-45B0-9D21-D27372DC1228}">
      <dsp:nvSpPr>
        <dsp:cNvPr id="0" name=""/>
        <dsp:cNvSpPr/>
      </dsp:nvSpPr>
      <dsp:spPr>
        <a:xfrm>
          <a:off x="0" y="1604299"/>
          <a:ext cx="6666833" cy="515970"/>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Consider the information discussed today</a:t>
          </a:r>
        </a:p>
      </dsp:txBody>
      <dsp:txXfrm>
        <a:off x="25188" y="1629487"/>
        <a:ext cx="6616457" cy="465594"/>
      </dsp:txXfrm>
    </dsp:sp>
    <dsp:sp modelId="{F09127A6-3BB2-443E-895B-9523F7D1A2E2}">
      <dsp:nvSpPr>
        <dsp:cNvPr id="0" name=""/>
        <dsp:cNvSpPr/>
      </dsp:nvSpPr>
      <dsp:spPr>
        <a:xfrm>
          <a:off x="0" y="2180749"/>
          <a:ext cx="6666833" cy="515970"/>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Literature review</a:t>
          </a:r>
        </a:p>
      </dsp:txBody>
      <dsp:txXfrm>
        <a:off x="25188" y="2205937"/>
        <a:ext cx="6616457" cy="465594"/>
      </dsp:txXfrm>
    </dsp:sp>
    <dsp:sp modelId="{2B53490B-E3E2-4B83-BAC4-0B48D6548DE7}">
      <dsp:nvSpPr>
        <dsp:cNvPr id="0" name=""/>
        <dsp:cNvSpPr/>
      </dsp:nvSpPr>
      <dsp:spPr>
        <a:xfrm>
          <a:off x="0" y="2757199"/>
          <a:ext cx="6666833" cy="515970"/>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Evidence based</a:t>
          </a:r>
        </a:p>
      </dsp:txBody>
      <dsp:txXfrm>
        <a:off x="25188" y="2782387"/>
        <a:ext cx="6616457" cy="465594"/>
      </dsp:txXfrm>
    </dsp:sp>
    <dsp:sp modelId="{96ABBE4B-46DB-4A38-8CCE-EC25DA2EF807}">
      <dsp:nvSpPr>
        <dsp:cNvPr id="0" name=""/>
        <dsp:cNvSpPr/>
      </dsp:nvSpPr>
      <dsp:spPr>
        <a:xfrm>
          <a:off x="0" y="3333650"/>
          <a:ext cx="6666833" cy="515970"/>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Consider equality: will certain groups be disadvantaged</a:t>
          </a:r>
        </a:p>
      </dsp:txBody>
      <dsp:txXfrm>
        <a:off x="25188" y="3358838"/>
        <a:ext cx="6616457" cy="465594"/>
      </dsp:txXfrm>
    </dsp:sp>
    <dsp:sp modelId="{F3DE587D-1A6B-488E-8C78-DA2767B48784}">
      <dsp:nvSpPr>
        <dsp:cNvPr id="0" name=""/>
        <dsp:cNvSpPr/>
      </dsp:nvSpPr>
      <dsp:spPr>
        <a:xfrm>
          <a:off x="0" y="3910100"/>
          <a:ext cx="6666833" cy="51597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Post on Moodle </a:t>
          </a:r>
        </a:p>
      </dsp:txBody>
      <dsp:txXfrm>
        <a:off x="25188" y="3935288"/>
        <a:ext cx="6616457" cy="46559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F5B471-107D-4B07-8C65-C06810E87CCE}" type="datetimeFigureOut">
              <a:t>4/27/2026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C35802-E4BA-4396-AD8C-569A5E3FCC09}" type="slidenum">
              <a:t>‹#›</a:t>
            </a:fld>
            <a:endParaRPr lang="en-US"/>
          </a:p>
        </p:txBody>
      </p:sp>
    </p:spTree>
    <p:extLst>
      <p:ext uri="{BB962C8B-B14F-4D97-AF65-F5344CB8AC3E}">
        <p14:creationId xmlns:p14="http://schemas.microsoft.com/office/powerpoint/2010/main" val="341289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Organisations</a:t>
            </a:r>
            <a:r>
              <a:rPr lang="en-US" dirty="0"/>
              <a:t> operating in a global context face growing pressure to develop leaders who can think and act beyond domestic boundaries. Effective global leadership development is therefore it is a strategic necessity and source of competitive advantage. </a:t>
            </a:r>
          </a:p>
          <a:p>
            <a:r>
              <a:rPr lang="en-US" dirty="0"/>
              <a:t>In this assessment, you will produce a professional Leadership Development Brochure aimed at a senior HR or executive audience within an </a:t>
            </a:r>
            <a:r>
              <a:rPr lang="en-US" dirty="0" err="1"/>
              <a:t>organisation</a:t>
            </a:r>
            <a:r>
              <a:rPr lang="en-US" dirty="0"/>
              <a:t> of your choice (real or hypothetical). The brochure should make a compelling, evidence-based case for investing in global leadership development and outline what a high-quality </a:t>
            </a:r>
            <a:r>
              <a:rPr lang="en-US" dirty="0" err="1"/>
              <a:t>programme</a:t>
            </a:r>
            <a:r>
              <a:rPr lang="en-US" dirty="0"/>
              <a:t> would involve.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t>8</a:t>
            </a:fld>
            <a:endParaRPr lang="en-US"/>
          </a:p>
        </p:txBody>
      </p:sp>
    </p:spTree>
    <p:extLst>
      <p:ext uri="{BB962C8B-B14F-4D97-AF65-F5344CB8AC3E}">
        <p14:creationId xmlns:p14="http://schemas.microsoft.com/office/powerpoint/2010/main" val="41861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Environmental sustainability has moved from the periphery to the </a:t>
            </a:r>
            <a:r>
              <a:rPr lang="en-US" dirty="0" err="1"/>
              <a:t>centre</a:t>
            </a:r>
            <a:r>
              <a:rPr lang="en-US" dirty="0"/>
              <a:t> of global leadership agendas. In a world of climate commitments, ESG investor expectations, and growing regulatory pressure, leaders of global </a:t>
            </a:r>
            <a:r>
              <a:rPr lang="en-US" dirty="0" err="1"/>
              <a:t>organisations</a:t>
            </a:r>
            <a:r>
              <a:rPr lang="en-US" dirty="0"/>
              <a:t> face a defining question: what does it mean to lead responsibly across borders when the environmental stakes have never been higher?</a:t>
            </a:r>
          </a:p>
          <a:p>
            <a:r>
              <a:rPr lang="en-US" dirty="0"/>
              <a:t>In this assessment, you will produce a Critical Analytical Report that places responsible global leadership — and in particular environmental sustainability — at its core. Using a chosen </a:t>
            </a:r>
            <a:r>
              <a:rPr lang="en-US" dirty="0" err="1"/>
              <a:t>organisation</a:t>
            </a:r>
            <a:r>
              <a:rPr lang="en-US" dirty="0"/>
              <a:t> as your analytical lens, you will critically evaluate how global leaders navigate the tensions between commercial imperatives, cultural diversity, stakeholder complexity, and their responsibilities as environmental stewards. This is an academically rigorous piece of work that requires critical engagement with theory, evidence, and real-world practice.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t>9</a:t>
            </a:fld>
            <a:endParaRPr lang="en-US"/>
          </a:p>
        </p:txBody>
      </p:sp>
    </p:spTree>
    <p:extLst>
      <p:ext uri="{BB962C8B-B14F-4D97-AF65-F5344CB8AC3E}">
        <p14:creationId xmlns:p14="http://schemas.microsoft.com/office/powerpoint/2010/main" val="870997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3D3D3A"/>
                </a:solidFill>
              </a:rPr>
              <a:t>The UK is navigating a fundamental shift in its global positioning — no longer part of the EU single market, recalibrating relationships with the US, China, and emerging markets simultaneously. Starmer's Beijing visit in January 2026 (the first PM visit in eight years) and the fraying of the US "special relationship" under Trump reflect a UK searching for a coherent global strategy.</a:t>
            </a:r>
            <a:endParaRPr lang="en-US"/>
          </a:p>
          <a:p>
            <a:endParaRPr lang="en-US" dirty="0">
              <a:solidFill>
                <a:srgbClr val="712B13"/>
              </a:solidFill>
              <a:highlight>
                <a:srgbClr val="FAECE7"/>
              </a:highlight>
              <a:ea typeface="Calibri"/>
              <a:cs typeface="Calibri"/>
            </a:endParaRPr>
          </a:p>
          <a:p>
            <a:r>
              <a:rPr lang="en-US" dirty="0">
                <a:solidFill>
                  <a:srgbClr val="3D3D3A"/>
                </a:solidFill>
                <a:highlight>
                  <a:srgbClr val="FAECE7"/>
                </a:highlight>
              </a:rPr>
              <a:t>The current government is pursuing an active industrial strategy — focused on green energy, AI infrastructure, and financial services. This shapes the regulatory and investment environment UK-based global firms operate within, and signals where government-business partnerships are most likely.</a:t>
            </a:r>
            <a:endParaRPr lang="en-US" dirty="0">
              <a:solidFill>
                <a:srgbClr val="000000"/>
              </a:solidFill>
              <a:ea typeface="Calibri" panose="020F0502020204030204"/>
              <a:cs typeface="Calibri" panose="020F0502020204030204"/>
            </a:endParaRPr>
          </a:p>
          <a:p>
            <a:endParaRPr lang="en-US" dirty="0">
              <a:solidFill>
                <a:srgbClr val="3D3D3A"/>
              </a:solidFill>
              <a:highlight>
                <a:srgbClr val="FAECE7"/>
              </a:highlight>
              <a:ea typeface="Calibri"/>
              <a:cs typeface="Calibri"/>
            </a:endParaRPr>
          </a:p>
          <a:p>
            <a:r>
              <a:rPr lang="en-US" dirty="0">
                <a:solidFill>
                  <a:srgbClr val="3D3D3A"/>
                </a:solidFill>
                <a:highlight>
                  <a:srgbClr val="FAECE7"/>
                </a:highlight>
              </a:rPr>
              <a:t>The UK has had five prime ministers in six years. Analysts note that UK China policy alone has lurched from a "Golden Age" to an "Ice Age" and back. This inconsistency makes long-term strategic planning difficult for global leaders trying to anchor decisions in a stable policy environment.  Further instability in the form of geopolitical </a:t>
            </a:r>
            <a:r>
              <a:rPr lang="en-US">
                <a:solidFill>
                  <a:srgbClr val="3D3D3A"/>
                </a:solidFill>
                <a:highlight>
                  <a:srgbClr val="FAECE7"/>
                </a:highlight>
              </a:rPr>
              <a:t>conflict</a:t>
            </a:r>
            <a:endParaRPr lang="en-US" dirty="0">
              <a:solidFill>
                <a:srgbClr val="3D3D3A"/>
              </a:solidFill>
              <a:highlight>
                <a:srgbClr val="FAECE7"/>
              </a:highlight>
              <a:ea typeface="Calibri"/>
              <a:cs typeface="Calibri"/>
            </a:endParaRPr>
          </a:p>
          <a:p>
            <a:endParaRPr lang="en-US" dirty="0">
              <a:solidFill>
                <a:srgbClr val="3D3D3A"/>
              </a:solidFill>
              <a:highlight>
                <a:srgbClr val="FAECE7"/>
              </a:highlight>
              <a:ea typeface="Calibri"/>
              <a:cs typeface="Calibri"/>
            </a:endParaRPr>
          </a:p>
          <a:p>
            <a:r>
              <a:rPr lang="en-US" dirty="0">
                <a:solidFill>
                  <a:srgbClr val="3D3D3A"/>
                </a:solidFill>
                <a:highlight>
                  <a:srgbClr val="FAECE7"/>
                </a:highlight>
              </a:rPr>
              <a:t>Despite its relative economic decline, the UK retains significant soft power — the English language, world-class universities, the BBC, London as a financial </a:t>
            </a:r>
            <a:r>
              <a:rPr lang="en-US" dirty="0" err="1">
                <a:solidFill>
                  <a:srgbClr val="3D3D3A"/>
                </a:solidFill>
                <a:highlight>
                  <a:srgbClr val="FAECE7"/>
                </a:highlight>
              </a:rPr>
              <a:t>centre</a:t>
            </a:r>
            <a:r>
              <a:rPr lang="en-US" dirty="0">
                <a:solidFill>
                  <a:srgbClr val="3D3D3A"/>
                </a:solidFill>
                <a:highlight>
                  <a:srgbClr val="FAECE7"/>
                </a:highlight>
              </a:rPr>
              <a:t>, and a strong brand for quality and creativity. These remain genuine assets for UK-based global leaders building relationships internationally.</a:t>
            </a:r>
            <a:endParaRPr lang="en-US" dirty="0"/>
          </a:p>
          <a:p>
            <a:endParaRPr lang="en-US" dirty="0">
              <a:solidFill>
                <a:srgbClr val="3D3D3A"/>
              </a:solidFill>
              <a:highlight>
                <a:srgbClr val="FAECE7"/>
              </a:highlight>
              <a:ea typeface="Calibri"/>
              <a:cs typeface="Calibri"/>
            </a:endParaRPr>
          </a:p>
          <a:p>
            <a:endParaRPr lang="en-US" dirty="0">
              <a:solidFill>
                <a:srgbClr val="3D3D3A"/>
              </a:solidFill>
              <a:highlight>
                <a:srgbClr val="FAECE7"/>
              </a:highlight>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t>11</a:t>
            </a:fld>
            <a:endParaRPr lang="en-US"/>
          </a:p>
        </p:txBody>
      </p:sp>
    </p:spTree>
    <p:extLst>
      <p:ext uri="{BB962C8B-B14F-4D97-AF65-F5344CB8AC3E}">
        <p14:creationId xmlns:p14="http://schemas.microsoft.com/office/powerpoint/2010/main" val="28630808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3D3D3A"/>
                </a:solidFill>
              </a:rPr>
              <a:t>The UK faces a persistent productivity problem — particularly in manufacturing — combined with sluggish GDP growth and a ballooning national debt. This creates pressure on </a:t>
            </a:r>
            <a:r>
              <a:rPr lang="en-US" dirty="0" err="1">
                <a:solidFill>
                  <a:srgbClr val="3D3D3A"/>
                </a:solidFill>
              </a:rPr>
              <a:t>organisations</a:t>
            </a:r>
            <a:r>
              <a:rPr lang="en-US" dirty="0">
                <a:solidFill>
                  <a:srgbClr val="3D3D3A"/>
                </a:solidFill>
              </a:rPr>
              <a:t> to seek growth internationally rather than relying on domestic market expansion.</a:t>
            </a:r>
            <a:endParaRPr lang="en-US" dirty="0">
              <a:solidFill>
                <a:srgbClr val="000000"/>
              </a:solidFill>
              <a:ea typeface="Calibri" panose="020F0502020204030204"/>
              <a:cs typeface="Calibri" panose="020F0502020204030204"/>
            </a:endParaRPr>
          </a:p>
          <a:p>
            <a:endParaRPr lang="en-US" dirty="0">
              <a:solidFill>
                <a:srgbClr val="3D3D3A"/>
              </a:solidFill>
              <a:ea typeface="Calibri"/>
              <a:cs typeface="Calibri"/>
            </a:endParaRPr>
          </a:p>
          <a:p>
            <a:r>
              <a:rPr lang="en-US" dirty="0">
                <a:solidFill>
                  <a:srgbClr val="3D3D3A"/>
                </a:solidFill>
              </a:rPr>
              <a:t>London remains one of the world's leading financial </a:t>
            </a:r>
            <a:r>
              <a:rPr lang="en-US" dirty="0" err="1">
                <a:solidFill>
                  <a:srgbClr val="3D3D3A"/>
                </a:solidFill>
              </a:rPr>
              <a:t>centres</a:t>
            </a:r>
            <a:r>
              <a:rPr lang="en-US" dirty="0">
                <a:solidFill>
                  <a:srgbClr val="3D3D3A"/>
                </a:solidFill>
              </a:rPr>
              <a:t>, with deep capital markets, a strong professional services ecosystem, and an internationally connected talent pool. This gives UK-headquartered firms genuine competitive advantages in accessing global capital and partnerships.</a:t>
            </a:r>
          </a:p>
          <a:p>
            <a:endParaRPr lang="en-US" dirty="0">
              <a:solidFill>
                <a:srgbClr val="3D3D3A"/>
              </a:solidFill>
              <a:ea typeface="Calibri"/>
              <a:cs typeface="Calibri"/>
            </a:endParaRPr>
          </a:p>
          <a:p>
            <a:r>
              <a:rPr lang="en-US" dirty="0">
                <a:solidFill>
                  <a:srgbClr val="3D3D3A"/>
                </a:solidFill>
              </a:rPr>
              <a:t>London remains one of the world's leading financial </a:t>
            </a:r>
            <a:r>
              <a:rPr lang="en-US" dirty="0" err="1">
                <a:solidFill>
                  <a:srgbClr val="3D3D3A"/>
                </a:solidFill>
              </a:rPr>
              <a:t>centres</a:t>
            </a:r>
            <a:r>
              <a:rPr lang="en-US" dirty="0">
                <a:solidFill>
                  <a:srgbClr val="3D3D3A"/>
                </a:solidFill>
              </a:rPr>
              <a:t>, with deep capital markets, a strong professional services ecosystem, and an internationally connected talent pool. This gives UK-headquartered firms genuine competitive advantages in accessing global capital and partnerships.</a:t>
            </a:r>
            <a:endParaRPr lang="en-US" dirty="0"/>
          </a:p>
          <a:p>
            <a:endParaRPr lang="en-US" dirty="0">
              <a:solidFill>
                <a:srgbClr val="3D3D3A"/>
              </a:solidFill>
              <a:ea typeface="Calibri"/>
              <a:cs typeface="Calibri"/>
            </a:endParaRPr>
          </a:p>
          <a:p>
            <a:r>
              <a:rPr lang="en-US">
                <a:solidFill>
                  <a:srgbClr val="3D3D3A"/>
                </a:solidFill>
              </a:rPr>
              <a:t>The UK economy is heavily services-oriented — financial services, education, creative industries, and professional services all run surpluses internationally. For global leaders in these sectors, the UK's comparative advantage creates real export and expansion opportunities.</a:t>
            </a:r>
            <a:endParaRPr lang="en-US"/>
          </a:p>
          <a:p>
            <a:endParaRPr lang="en-US" dirty="0">
              <a:solidFill>
                <a:srgbClr val="3D3D3A"/>
              </a:solidFill>
              <a:ea typeface="Calibri"/>
              <a:cs typeface="Calibri"/>
            </a:endParaRPr>
          </a:p>
          <a:p>
            <a:endParaRPr lang="en-US" dirty="0">
              <a:solidFill>
                <a:srgbClr val="3D3D3A"/>
              </a:solidFill>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t>12</a:t>
            </a:fld>
            <a:endParaRPr lang="en-US"/>
          </a:p>
        </p:txBody>
      </p:sp>
    </p:spTree>
    <p:extLst>
      <p:ext uri="{BB962C8B-B14F-4D97-AF65-F5344CB8AC3E}">
        <p14:creationId xmlns:p14="http://schemas.microsoft.com/office/powerpoint/2010/main" val="3005665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3D3D3A"/>
                </a:solidFill>
              </a:rPr>
              <a:t>The UK workforce is one of the most diverse in Europe — a significant asset for global </a:t>
            </a:r>
            <a:r>
              <a:rPr lang="en-US" dirty="0" err="1">
                <a:solidFill>
                  <a:srgbClr val="3D3D3A"/>
                </a:solidFill>
              </a:rPr>
              <a:t>organisations</a:t>
            </a:r>
            <a:r>
              <a:rPr lang="en-US" dirty="0">
                <a:solidFill>
                  <a:srgbClr val="3D3D3A"/>
                </a:solidFill>
              </a:rPr>
              <a:t>. Leaders who can draw on multicultural teams domestically are better equipped to lead across borders. However, inclusion and equity remain areas where many UK </a:t>
            </a:r>
            <a:r>
              <a:rPr lang="en-US" dirty="0" err="1">
                <a:solidFill>
                  <a:srgbClr val="3D3D3A"/>
                </a:solidFill>
              </a:rPr>
              <a:t>organisations</a:t>
            </a:r>
            <a:r>
              <a:rPr lang="en-US" dirty="0">
                <a:solidFill>
                  <a:srgbClr val="3D3D3A"/>
                </a:solidFill>
              </a:rPr>
              <a:t> have significant progress to make.</a:t>
            </a:r>
          </a:p>
          <a:p>
            <a:endParaRPr lang="en-US" dirty="0">
              <a:solidFill>
                <a:srgbClr val="3D3D3A"/>
              </a:solidFill>
              <a:ea typeface="Calibri"/>
              <a:cs typeface="Calibri"/>
            </a:endParaRPr>
          </a:p>
          <a:p>
            <a:r>
              <a:rPr lang="en-US" dirty="0">
                <a:solidFill>
                  <a:srgbClr val="3D3D3A"/>
                </a:solidFill>
              </a:rPr>
              <a:t>Post-Brexit changes to freedom of movement have tightened the UK's </a:t>
            </a:r>
            <a:r>
              <a:rPr lang="en-US" dirty="0" err="1">
                <a:solidFill>
                  <a:srgbClr val="3D3D3A"/>
                </a:solidFill>
              </a:rPr>
              <a:t>labour</a:t>
            </a:r>
            <a:r>
              <a:rPr lang="en-US" dirty="0">
                <a:solidFill>
                  <a:srgbClr val="3D3D3A"/>
                </a:solidFill>
              </a:rPr>
              <a:t> market in key sectors. Competition for globally mobile talent is intense, and leaders must navigate visa complexity, relocation costs, and the expectations of an international workforce who have choices about where they work.</a:t>
            </a:r>
            <a:endParaRPr lang="en-US">
              <a:solidFill>
                <a:srgbClr val="000000"/>
              </a:solidFill>
              <a:ea typeface="Calibri" panose="020F0502020204030204"/>
              <a:cs typeface="Calibri" panose="020F0502020204030204"/>
            </a:endParaRPr>
          </a:p>
          <a:p>
            <a:r>
              <a:rPr lang="en-US" dirty="0">
                <a:solidFill>
                  <a:srgbClr val="3D3D3A"/>
                </a:solidFill>
              </a:rPr>
              <a:t>Younger workers in the UK increasingly expect </a:t>
            </a:r>
            <a:r>
              <a:rPr lang="en-US" dirty="0" err="1">
                <a:solidFill>
                  <a:srgbClr val="3D3D3A"/>
                </a:solidFill>
              </a:rPr>
              <a:t>organisations</a:t>
            </a:r>
            <a:r>
              <a:rPr lang="en-US" dirty="0">
                <a:solidFill>
                  <a:srgbClr val="3D3D3A"/>
                </a:solidFill>
              </a:rPr>
              <a:t> to demonstrate purpose, sustainability credentials, and genuine inclusion not just as HR policy but as leadership </a:t>
            </a:r>
            <a:r>
              <a:rPr lang="en-US" dirty="0" err="1">
                <a:solidFill>
                  <a:srgbClr val="3D3D3A"/>
                </a:solidFill>
              </a:rPr>
              <a:t>behaviour</a:t>
            </a:r>
            <a:r>
              <a:rPr lang="en-US" dirty="0">
                <a:solidFill>
                  <a:srgbClr val="3D3D3A"/>
                </a:solidFill>
              </a:rPr>
              <a:t>. Global leaders must align personal values with </a:t>
            </a:r>
            <a:r>
              <a:rPr lang="en-US" dirty="0" err="1">
                <a:solidFill>
                  <a:srgbClr val="3D3D3A"/>
                </a:solidFill>
              </a:rPr>
              <a:t>organisational</a:t>
            </a:r>
            <a:r>
              <a:rPr lang="en-US" dirty="0">
                <a:solidFill>
                  <a:srgbClr val="3D3D3A"/>
                </a:solidFill>
              </a:rPr>
              <a:t> culture in ways that resonate across generational and cultural divides.</a:t>
            </a:r>
            <a:endParaRPr lang="en-US" dirty="0"/>
          </a:p>
          <a:p>
            <a:r>
              <a:rPr lang="en-US">
                <a:solidFill>
                  <a:srgbClr val="3D3D3A"/>
                </a:solidFill>
              </a:rPr>
              <a:t>The UK hosts over 140,000 Chinese students alone and recently overtook the US as the top destination for Chinese students. UK universities are a significant pipeline for globally connected talent and international relationship-building — and a model of how cross-cultural exchange shapes future leaders.</a:t>
            </a:r>
            <a:endParaRPr lang="en-US"/>
          </a:p>
          <a:p>
            <a:endParaRPr lang="en-US" dirty="0">
              <a:solidFill>
                <a:srgbClr val="3D3D3A"/>
              </a:solidFill>
              <a:ea typeface="Calibri"/>
              <a:cs typeface="Calibri"/>
            </a:endParaRPr>
          </a:p>
          <a:p>
            <a:endParaRPr lang="en-US" dirty="0">
              <a:solidFill>
                <a:srgbClr val="3D3D3A"/>
              </a:solidFill>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t>13</a:t>
            </a:fld>
            <a:endParaRPr lang="en-US"/>
          </a:p>
        </p:txBody>
      </p:sp>
    </p:spTree>
    <p:extLst>
      <p:ext uri="{BB962C8B-B14F-4D97-AF65-F5344CB8AC3E}">
        <p14:creationId xmlns:p14="http://schemas.microsoft.com/office/powerpoint/2010/main" val="1220351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3D3D3A"/>
                </a:solidFill>
              </a:rPr>
              <a:t>AI is reshaping every sector of the UK economy. The government's industrial strategy positions AI as central to future competitiveness. Global leaders must understand both the transformative potential and the ethical complexity of AI — particularly when deploying it across jurisdictions with different regulatory frameworks and cultural expectations.</a:t>
            </a:r>
          </a:p>
          <a:p>
            <a:endParaRPr lang="en-US" dirty="0">
              <a:solidFill>
                <a:srgbClr val="3D3D3A"/>
              </a:solidFill>
              <a:ea typeface="Calibri"/>
              <a:cs typeface="Calibri"/>
            </a:endParaRPr>
          </a:p>
          <a:p>
            <a:r>
              <a:rPr lang="en-US" dirty="0">
                <a:solidFill>
                  <a:srgbClr val="3D3D3A"/>
                </a:solidFill>
              </a:rPr>
              <a:t>The cost of energy in the UK is significantly limiting the development of AI data </a:t>
            </a:r>
            <a:r>
              <a:rPr lang="en-US" dirty="0" err="1">
                <a:solidFill>
                  <a:srgbClr val="3D3D3A"/>
                </a:solidFill>
              </a:rPr>
              <a:t>centres</a:t>
            </a:r>
            <a:r>
              <a:rPr lang="en-US" dirty="0">
                <a:solidFill>
                  <a:srgbClr val="3D3D3A"/>
                </a:solidFill>
              </a:rPr>
              <a:t> and advanced manufacturing. This structural disadvantage affects the UK's competitiveness in the global tech race and creates a strategic leadership challenge around where to locate operations.</a:t>
            </a:r>
          </a:p>
          <a:p>
            <a:endParaRPr lang="en-US" dirty="0">
              <a:solidFill>
                <a:srgbClr val="3D3D3A"/>
              </a:solidFill>
              <a:ea typeface="Calibri"/>
              <a:cs typeface="Calibri"/>
            </a:endParaRPr>
          </a:p>
          <a:p>
            <a:r>
              <a:rPr lang="en-US" dirty="0">
                <a:solidFill>
                  <a:srgbClr val="3D3D3A"/>
                </a:solidFill>
              </a:rPr>
              <a:t>The UK has world-leading universities and research institutions — with particular strengths in life sciences, AI research, and creative technology. This underpins a shift toward co-innovation models with international partners, where UK foundational research combines with overseas engineering scale and application capability.</a:t>
            </a:r>
          </a:p>
          <a:p>
            <a:endParaRPr lang="en-US" dirty="0">
              <a:solidFill>
                <a:srgbClr val="3D3D3A"/>
              </a:solidFill>
              <a:ea typeface="Calibri"/>
              <a:cs typeface="Calibri"/>
            </a:endParaRPr>
          </a:p>
          <a:p>
            <a:r>
              <a:rPr lang="en-US" dirty="0">
                <a:solidFill>
                  <a:srgbClr val="3D3D3A"/>
                </a:solidFill>
              </a:rPr>
              <a:t>As UK </a:t>
            </a:r>
            <a:r>
              <a:rPr lang="en-US" dirty="0" err="1">
                <a:solidFill>
                  <a:srgbClr val="3D3D3A"/>
                </a:solidFill>
              </a:rPr>
              <a:t>organisations</a:t>
            </a:r>
            <a:r>
              <a:rPr lang="en-US" dirty="0">
                <a:solidFill>
                  <a:srgbClr val="3D3D3A"/>
                </a:solidFill>
              </a:rPr>
              <a:t> deepen digital integration with international partners, cyber security and data governance become leadership responsibilities — not just IT concerns. Different countries operate under very different data sovereignty rules, and global leaders must navigate these confidently.</a:t>
            </a:r>
            <a:endParaRPr lang="en-US" dirty="0"/>
          </a:p>
        </p:txBody>
      </p:sp>
      <p:sp>
        <p:nvSpPr>
          <p:cNvPr id="4" name="Slide Number Placeholder 3"/>
          <p:cNvSpPr>
            <a:spLocks noGrp="1"/>
          </p:cNvSpPr>
          <p:nvPr>
            <p:ph type="sldNum" sz="quarter" idx="5"/>
          </p:nvPr>
        </p:nvSpPr>
        <p:spPr/>
        <p:txBody>
          <a:bodyPr/>
          <a:lstStyle/>
          <a:p>
            <a:fld id="{D5C35802-E4BA-4396-AD8C-569A5E3FCC09}" type="slidenum">
              <a:t>14</a:t>
            </a:fld>
            <a:endParaRPr lang="en-US"/>
          </a:p>
        </p:txBody>
      </p:sp>
    </p:spTree>
    <p:extLst>
      <p:ext uri="{BB962C8B-B14F-4D97-AF65-F5344CB8AC3E}">
        <p14:creationId xmlns:p14="http://schemas.microsoft.com/office/powerpoint/2010/main" val="2021698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3D3D3A"/>
                </a:solidFill>
              </a:rPr>
              <a:t>Outside the EU, the UK now operates its own regulatory framework across employment law, product standards, data protection, and trade rules. UK-based multinationals must manage compliance across divergent regulatory regimes simultaneously — a significant operational and leadership challenge that did not exist pre-2020.</a:t>
            </a:r>
          </a:p>
          <a:p>
            <a:endParaRPr lang="en-US" dirty="0">
              <a:solidFill>
                <a:srgbClr val="3D3D3A"/>
              </a:solidFill>
              <a:ea typeface="Calibri"/>
              <a:cs typeface="Calibri"/>
            </a:endParaRPr>
          </a:p>
          <a:p>
            <a:r>
              <a:rPr lang="en-US">
                <a:solidFill>
                  <a:srgbClr val="3D3D3A"/>
                </a:solidFill>
              </a:rPr>
              <a:t>English law and the UK's independent judiciary remain globally trusted — many international contracts are still governed by English law even when neither party is British. This is a genuine competitive advantage for UK-headquartered firms and a foundation of trust that global leaders can build on.</a:t>
            </a:r>
          </a:p>
          <a:p>
            <a:r>
              <a:rPr lang="en-US" dirty="0">
                <a:solidFill>
                  <a:srgbClr val="3D3D3A"/>
                </a:solidFill>
              </a:rPr>
              <a:t>Managing a global workforce means operating across vastly different employment law regimes — from highly regulated European frameworks to more flexible US structures to entirely different systems in Asia and the Middle East. Leaders cannot assume that what is legally or ethically acceptable at home translates elsewhere.</a:t>
            </a:r>
            <a:endParaRPr lang="en-US" dirty="0"/>
          </a:p>
          <a:p>
            <a:endParaRPr lang="en-US" dirty="0">
              <a:solidFill>
                <a:srgbClr val="3D3D3A"/>
              </a:solidFill>
              <a:ea typeface="Calibri"/>
              <a:cs typeface="Calibri"/>
            </a:endParaRPr>
          </a:p>
          <a:p>
            <a:r>
              <a:rPr lang="en-US" dirty="0">
                <a:solidFill>
                  <a:srgbClr val="3D3D3A"/>
                </a:solidFill>
              </a:rPr>
              <a:t>The UK retained GDPR-equivalent legislation post-Brexit (UK GDPR). For global </a:t>
            </a:r>
            <a:r>
              <a:rPr lang="en-US" dirty="0" err="1">
                <a:solidFill>
                  <a:srgbClr val="3D3D3A"/>
                </a:solidFill>
              </a:rPr>
              <a:t>organisations</a:t>
            </a:r>
            <a:r>
              <a:rPr lang="en-US" dirty="0">
                <a:solidFill>
                  <a:srgbClr val="3D3D3A"/>
                </a:solidFill>
              </a:rPr>
              <a:t>, navigating data flows between the UK, EU, US, and markets with very different data regimes creates real compliance risk — and demands leadership clarity on where </a:t>
            </a:r>
            <a:r>
              <a:rPr lang="en-US" dirty="0" err="1">
                <a:solidFill>
                  <a:srgbClr val="3D3D3A"/>
                </a:solidFill>
              </a:rPr>
              <a:t>organisational</a:t>
            </a:r>
            <a:r>
              <a:rPr lang="en-US" dirty="0">
                <a:solidFill>
                  <a:srgbClr val="3D3D3A"/>
                </a:solidFill>
              </a:rPr>
              <a:t> values sit on privacy and data ethics.</a:t>
            </a:r>
            <a:endParaRPr lang="en-US" dirty="0"/>
          </a:p>
          <a:p>
            <a:endParaRPr lang="en-US" dirty="0">
              <a:solidFill>
                <a:srgbClr val="3D3D3A"/>
              </a:solidFill>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t>15</a:t>
            </a:fld>
            <a:endParaRPr lang="en-US"/>
          </a:p>
        </p:txBody>
      </p:sp>
    </p:spTree>
    <p:extLst>
      <p:ext uri="{BB962C8B-B14F-4D97-AF65-F5344CB8AC3E}">
        <p14:creationId xmlns:p14="http://schemas.microsoft.com/office/powerpoint/2010/main" val="27605045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3D3D3A"/>
                </a:solidFill>
              </a:rPr>
              <a:t>The UK has legally binding net zero commitments, and ESG expectations are increasingly embedded in corporate governance, investor relations, and procurement standards. Global leaders face growing accountability — not just to regulators but to employees, customers, and investors — for their </a:t>
            </a:r>
            <a:r>
              <a:rPr lang="en-US" dirty="0" err="1">
                <a:solidFill>
                  <a:srgbClr val="3D3D3A"/>
                </a:solidFill>
              </a:rPr>
              <a:t>organisation's</a:t>
            </a:r>
            <a:r>
              <a:rPr lang="en-US" dirty="0">
                <a:solidFill>
                  <a:srgbClr val="3D3D3A"/>
                </a:solidFill>
              </a:rPr>
              <a:t> environmental footprint across all markets.</a:t>
            </a:r>
          </a:p>
          <a:p>
            <a:endParaRPr lang="en-US" dirty="0">
              <a:solidFill>
                <a:srgbClr val="3D3D3A"/>
              </a:solidFill>
              <a:ea typeface="Calibri"/>
              <a:cs typeface="Calibri"/>
            </a:endParaRPr>
          </a:p>
          <a:p>
            <a:r>
              <a:rPr lang="en-US">
                <a:solidFill>
                  <a:srgbClr val="3D3D3A"/>
                </a:solidFill>
              </a:rPr>
              <a:t>The transition to a low-carbon economy is creating new industries, new supply chains, and new international partnerships — in offshore wind, green hydrogen, electric vehicles, and sustainable finance. Global leaders who can navigate this transition are increasingly valuable across sectors.</a:t>
            </a:r>
            <a:endParaRPr lang="en-US">
              <a:solidFill>
                <a:srgbClr val="000000"/>
              </a:solidFill>
              <a:ea typeface="Calibri" panose="020F0502020204030204"/>
              <a:cs typeface="Calibri" panose="020F0502020204030204"/>
            </a:endParaRPr>
          </a:p>
          <a:p>
            <a:endParaRPr lang="en-US" dirty="0">
              <a:solidFill>
                <a:srgbClr val="3D3D3A"/>
              </a:solidFill>
              <a:ea typeface="Calibri"/>
              <a:cs typeface="Calibri"/>
            </a:endParaRPr>
          </a:p>
          <a:p>
            <a:r>
              <a:rPr lang="en-US" dirty="0">
                <a:solidFill>
                  <a:srgbClr val="3D3D3A"/>
                </a:solidFill>
              </a:rPr>
              <a:t>What counts as responsible environmental practice varies significantly across markets — the UK's stringent standards do not automatically transfer. Global leaders operating in markets with weaker environmental regulation face genuine ethical dilemmas about whether to apply home-country standards globally or adapt to local norms.</a:t>
            </a:r>
          </a:p>
          <a:p>
            <a:endParaRPr lang="en-US" dirty="0">
              <a:solidFill>
                <a:srgbClr val="3D3D3A"/>
              </a:solidFill>
              <a:ea typeface="Calibri"/>
              <a:cs typeface="Calibri"/>
            </a:endParaRPr>
          </a:p>
          <a:p>
            <a:r>
              <a:rPr lang="en-US" dirty="0">
                <a:solidFill>
                  <a:srgbClr val="3D3D3A"/>
                </a:solidFill>
              </a:rPr>
              <a:t>Physical climate risks — supply chain disruption, extreme weather, water scarcity, climate migration — are increasingly material strategic risks for global </a:t>
            </a:r>
            <a:r>
              <a:rPr lang="en-US" dirty="0" err="1">
                <a:solidFill>
                  <a:srgbClr val="3D3D3A"/>
                </a:solidFill>
              </a:rPr>
              <a:t>organisations</a:t>
            </a:r>
            <a:r>
              <a:rPr lang="en-US" dirty="0">
                <a:solidFill>
                  <a:srgbClr val="3D3D3A"/>
                </a:solidFill>
              </a:rPr>
              <a:t>. Leaders who treat climate purely as a communications or compliance issue are behind the curve; it is now a core part of global strategic leadership.</a:t>
            </a:r>
            <a:endParaRPr lang="en-US" dirty="0"/>
          </a:p>
        </p:txBody>
      </p:sp>
      <p:sp>
        <p:nvSpPr>
          <p:cNvPr id="4" name="Slide Number Placeholder 3"/>
          <p:cNvSpPr>
            <a:spLocks noGrp="1"/>
          </p:cNvSpPr>
          <p:nvPr>
            <p:ph type="sldNum" sz="quarter" idx="5"/>
          </p:nvPr>
        </p:nvSpPr>
        <p:spPr/>
        <p:txBody>
          <a:bodyPr/>
          <a:lstStyle/>
          <a:p>
            <a:fld id="{D5C35802-E4BA-4396-AD8C-569A5E3FCC09}" type="slidenum">
              <a:t>16</a:t>
            </a:fld>
            <a:endParaRPr lang="en-US"/>
          </a:p>
        </p:txBody>
      </p:sp>
    </p:spTree>
    <p:extLst>
      <p:ext uri="{BB962C8B-B14F-4D97-AF65-F5344CB8AC3E}">
        <p14:creationId xmlns:p14="http://schemas.microsoft.com/office/powerpoint/2010/main" val="2414157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712B13"/>
                </a:solidFill>
                <a:highlight>
                  <a:srgbClr val="FAECE7"/>
                </a:highlight>
              </a:rPr>
              <a:t>The world is experiencing the highest number of armed conflicts since World War II. The IMF's April 2026 World Economic Outlook is titled </a:t>
            </a:r>
            <a:r>
              <a:rPr lang="en-US" i="1">
                <a:solidFill>
                  <a:srgbClr val="712B13"/>
                </a:solidFill>
              </a:rPr>
              <a:t>"Global Economy in the Shadow of War"</a:t>
            </a:r>
            <a:r>
              <a:rPr lang="en-US">
                <a:solidFill>
                  <a:srgbClr val="712B13"/>
                </a:solidFill>
                <a:highlight>
                  <a:srgbClr val="FAECE7"/>
                </a:highlight>
              </a:rPr>
              <a:t> — with conflict in the Middle East, the ongoing Russia-Ukraine war, and a deeply fragmented multipolar order together forming the most challenging geopolitical environment for global business in decades.</a:t>
            </a:r>
            <a:endParaRPr lang="en-US"/>
          </a:p>
        </p:txBody>
      </p:sp>
      <p:sp>
        <p:nvSpPr>
          <p:cNvPr id="4" name="Slide Number Placeholder 3"/>
          <p:cNvSpPr>
            <a:spLocks noGrp="1"/>
          </p:cNvSpPr>
          <p:nvPr>
            <p:ph type="sldNum" sz="quarter" idx="5"/>
          </p:nvPr>
        </p:nvSpPr>
        <p:spPr/>
        <p:txBody>
          <a:bodyPr/>
          <a:lstStyle/>
          <a:p>
            <a:fld id="{D5C35802-E4BA-4396-AD8C-569A5E3FCC09}" type="slidenum">
              <a:t>17</a:t>
            </a:fld>
            <a:endParaRPr lang="en-US"/>
          </a:p>
        </p:txBody>
      </p:sp>
    </p:spTree>
    <p:extLst>
      <p:ext uri="{BB962C8B-B14F-4D97-AF65-F5344CB8AC3E}">
        <p14:creationId xmlns:p14="http://schemas.microsoft.com/office/powerpoint/2010/main" val="3930370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Why? </a:t>
            </a:r>
            <a:r>
              <a:rPr lang="en-US">
                <a:ea typeface="Calibri"/>
                <a:cs typeface="Calibri"/>
              </a:rPr>
              <a:t>Geography</a:t>
            </a:r>
            <a:r>
              <a:rPr lang="en-US" dirty="0">
                <a:ea typeface="Calibri"/>
                <a:cs typeface="Calibri"/>
              </a:rPr>
              <a:t> and proximity bias</a:t>
            </a:r>
          </a:p>
          <a:p>
            <a:r>
              <a:rPr lang="en-US">
                <a:ea typeface="Calibri"/>
                <a:cs typeface="Calibri"/>
              </a:rPr>
              <a:t>Less significant in terms of European disruption </a:t>
            </a:r>
          </a:p>
          <a:p>
            <a:r>
              <a:rPr lang="en-US">
                <a:ea typeface="Calibri"/>
                <a:cs typeface="Calibri"/>
              </a:rPr>
              <a:t>Too many crises</a:t>
            </a:r>
          </a:p>
          <a:p>
            <a:r>
              <a:rPr lang="en-US" dirty="0">
                <a:ea typeface="Calibri"/>
                <a:cs typeface="Calibri"/>
              </a:rPr>
              <a:t>How can leaders </a:t>
            </a:r>
            <a:r>
              <a:rPr lang="en-US">
                <a:ea typeface="Calibri"/>
                <a:cs typeface="Calibri"/>
              </a:rPr>
              <a:t>mitigate proximity bias?  More to come in future sessions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t>19</a:t>
            </a:fld>
            <a:endParaRPr lang="en-US"/>
          </a:p>
        </p:txBody>
      </p:sp>
    </p:spTree>
    <p:extLst>
      <p:ext uri="{BB962C8B-B14F-4D97-AF65-F5344CB8AC3E}">
        <p14:creationId xmlns:p14="http://schemas.microsoft.com/office/powerpoint/2010/main" val="2518891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solidFill>
                  <a:srgbClr val="3D3D3A"/>
                </a:solidFill>
              </a:rPr>
              <a:t>Think about a leader you've read about or studied — what assumptions do you think they were making about their followers? Would those assumptions hold in a different cultural context?"</a:t>
            </a:r>
            <a:endParaRPr lang="en-US" dirty="0"/>
          </a:p>
          <a:p>
            <a:pPr marL="285750" indent="-285750">
              <a:buFont typeface="Arial"/>
              <a:buChar char="•"/>
            </a:pPr>
            <a:r>
              <a:rPr lang="en-US" dirty="0">
                <a:solidFill>
                  <a:srgbClr val="3D3D3A"/>
                </a:solidFill>
              </a:rPr>
              <a:t>"What do you think is the single biggest difference between leading a team in Cardiff and leading a team across five countries? What's the first thing that comes to mind?"</a:t>
            </a:r>
            <a:endParaRPr lang="en-US" dirty="0"/>
          </a:p>
          <a:p>
            <a:pPr marL="285750" indent="-285750">
              <a:buFont typeface="Arial"/>
              <a:buChar char="•"/>
            </a:pPr>
            <a:r>
              <a:rPr lang="en-US">
                <a:solidFill>
                  <a:srgbClr val="3D3D3A"/>
                </a:solidFill>
              </a:rPr>
              <a:t>"Is there anything about being a good domestic leader that might actually get in the way of being a good global leader?"</a:t>
            </a:r>
            <a:endParaRPr lang="en-US"/>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rPr lang="en-US"/>
              <a:t>21</a:t>
            </a:fld>
            <a:endParaRPr lang="en-US"/>
          </a:p>
        </p:txBody>
      </p:sp>
    </p:spTree>
    <p:extLst>
      <p:ext uri="{BB962C8B-B14F-4D97-AF65-F5344CB8AC3E}">
        <p14:creationId xmlns:p14="http://schemas.microsoft.com/office/powerpoint/2010/main" val="1644385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Germany, Walmart also failed as they tried to apply their US playbook.  Analysts have stated that it was a complete misunderstanding of German culture that led to the failure. What does this tell us? We will be studying the GLOBE project and this will help us understand different cultures and how these cultures are formed. The GLOBE study has shown us that there are some universally endorsed leadership qualities like integrity, inspiration and vision but the expression of these qualities is deeply culturally mediated.  Values may travel but the </a:t>
            </a:r>
            <a:r>
              <a:rPr lang="en-US" err="1">
                <a:ea typeface="Calibri"/>
                <a:cs typeface="Calibri"/>
              </a:rPr>
              <a:t>behaviours</a:t>
            </a:r>
            <a:r>
              <a:rPr lang="en-US">
                <a:ea typeface="Calibri"/>
                <a:cs typeface="Calibri"/>
              </a:rPr>
              <a:t> that embody these values do not.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rPr lang="en-US"/>
              <a:t>22</a:t>
            </a:fld>
            <a:endParaRPr lang="en-US"/>
          </a:p>
        </p:txBody>
      </p:sp>
    </p:spTree>
    <p:extLst>
      <p:ext uri="{BB962C8B-B14F-4D97-AF65-F5344CB8AC3E}">
        <p14:creationId xmlns:p14="http://schemas.microsoft.com/office/powerpoint/2010/main" val="39454677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3D3D3A"/>
                </a:solidFill>
              </a:rPr>
              <a:t>John Dunning asked a simple but powerful question: under what conditions does it make sense for a firm to produce in a foreign country rather than simply exporting or licensing? His answer was that </a:t>
            </a:r>
            <a:r>
              <a:rPr lang="en-US" b="1" dirty="0">
                <a:solidFill>
                  <a:srgbClr val="141413"/>
                </a:solidFill>
              </a:rPr>
              <a:t>three conditions must simultaneously be present</a:t>
            </a:r>
            <a:r>
              <a:rPr lang="en-US" dirty="0">
                <a:solidFill>
                  <a:srgbClr val="3D3D3A"/>
                </a:solidFill>
              </a:rPr>
              <a:t> — and if any one is missing, a different mode of international involvement makes more sense. This is why it is called the Eclectic Paradigm — it </a:t>
            </a:r>
            <a:r>
              <a:rPr lang="en-US" dirty="0" err="1">
                <a:solidFill>
                  <a:srgbClr val="3D3D3A"/>
                </a:solidFill>
              </a:rPr>
              <a:t>synthesises</a:t>
            </a:r>
            <a:r>
              <a:rPr lang="en-US" dirty="0">
                <a:solidFill>
                  <a:srgbClr val="3D3D3A"/>
                </a:solidFill>
              </a:rPr>
              <a:t> multiple theories into one framework.  OLI stands for </a:t>
            </a:r>
            <a:r>
              <a:rPr lang="en-US" b="1" dirty="0">
                <a:solidFill>
                  <a:srgbClr val="3D3D3A"/>
                </a:solidFill>
              </a:rPr>
              <a:t>Ownership, Location, and </a:t>
            </a:r>
            <a:r>
              <a:rPr lang="en-US" b="1" dirty="0" err="1">
                <a:solidFill>
                  <a:srgbClr val="3D3D3A"/>
                </a:solidFill>
              </a:rPr>
              <a:t>Internalisation</a:t>
            </a:r>
            <a:r>
              <a:rPr lang="en-US" dirty="0">
                <a:solidFill>
                  <a:srgbClr val="3D3D3A"/>
                </a:solidFill>
              </a:rPr>
              <a:t>. It was developed by the economist John Dunning in 1977 and refined through the 1980s and 1990s. It is sometimes called the </a:t>
            </a:r>
            <a:r>
              <a:rPr lang="en-US" b="1" dirty="0">
                <a:solidFill>
                  <a:srgbClr val="3D3D3A"/>
                </a:solidFill>
              </a:rPr>
              <a:t>Eclectic Paradigm</a:t>
            </a:r>
            <a:r>
              <a:rPr lang="en-US" dirty="0">
                <a:solidFill>
                  <a:srgbClr val="3D3D3A"/>
                </a:solidFill>
              </a:rPr>
              <a:t> because it pulls together several different theories of international business into one unified framework.</a:t>
            </a:r>
            <a:endParaRPr lang="en-US" dirty="0">
              <a:solidFill>
                <a:srgbClr val="000000"/>
              </a:solidFill>
            </a:endParaRPr>
          </a:p>
          <a:p>
            <a:endParaRPr lang="en-US" dirty="0">
              <a:solidFill>
                <a:srgbClr val="3D3D3A"/>
              </a:solidFill>
            </a:endParaRPr>
          </a:p>
          <a:p>
            <a:r>
              <a:rPr lang="en-US" dirty="0">
                <a:solidFill>
                  <a:srgbClr val="3D3D3A"/>
                </a:solidFill>
              </a:rPr>
              <a:t>The central question Dunning was trying to answer was deceptively simple: </a:t>
            </a:r>
            <a:r>
              <a:rPr lang="en-US" b="1" dirty="0">
                <a:solidFill>
                  <a:srgbClr val="3D3D3A"/>
                </a:solidFill>
              </a:rPr>
              <a:t>why do firms produce in foreign countries rather than just exporting from home or licensing their products to foreign firms?</a:t>
            </a:r>
            <a:r>
              <a:rPr lang="en-US" dirty="0">
                <a:solidFill>
                  <a:srgbClr val="3D3D3A"/>
                </a:solidFill>
              </a:rPr>
              <a:t> There are three possible ways to serve a foreign market — export, license, or invest directly — and Dunning wanted to explain when and why a firm would choose foreign direct investment over the other two options.</a:t>
            </a:r>
            <a:endParaRPr lang="en-US" dirty="0"/>
          </a:p>
          <a:p>
            <a:r>
              <a:rPr lang="en-US">
                <a:solidFill>
                  <a:srgbClr val="3D3D3A"/>
                </a:solidFill>
              </a:rPr>
              <a:t>His answer was that </a:t>
            </a:r>
            <a:r>
              <a:rPr lang="en-US" b="1">
                <a:solidFill>
                  <a:srgbClr val="3D3D3A"/>
                </a:solidFill>
              </a:rPr>
              <a:t>all three conditions — O, L, and I — must be present simultaneously</a:t>
            </a:r>
            <a:r>
              <a:rPr lang="en-US">
                <a:solidFill>
                  <a:srgbClr val="3D3D3A"/>
                </a:solidFill>
              </a:rPr>
              <a:t> for foreign direct investment to make sense. If any one of the three is missing, a different strategy is more rational.</a:t>
            </a:r>
            <a:endParaRPr lang="en-US"/>
          </a:p>
          <a:p>
            <a:endParaRPr lang="en-US" dirty="0">
              <a:solidFill>
                <a:srgbClr val="3D3D3A"/>
              </a:solidFill>
              <a:ea typeface="Calibri"/>
              <a:cs typeface="Calibri"/>
            </a:endParaRPr>
          </a:p>
          <a:p>
            <a:endParaRPr lang="en-US" dirty="0">
              <a:solidFill>
                <a:srgbClr val="3D3D3A"/>
              </a:solidFill>
              <a:ea typeface="Calibri"/>
              <a:cs typeface="Calibri"/>
            </a:endParaRPr>
          </a:p>
          <a:p>
            <a:r>
              <a:rPr lang="en-US">
                <a:solidFill>
                  <a:srgbClr val="3D3D3A"/>
                </a:solidFill>
              </a:rPr>
              <a:t>JLR's investment in a manufacturing facility in Pune illustrates all three: </a:t>
            </a:r>
            <a:r>
              <a:rPr lang="en-US" b="1">
                <a:solidFill>
                  <a:srgbClr val="141413"/>
                </a:solidFill>
              </a:rPr>
              <a:t>O</a:t>
            </a:r>
            <a:r>
              <a:rPr lang="en-US">
                <a:solidFill>
                  <a:srgbClr val="3D3D3A"/>
                </a:solidFill>
              </a:rPr>
              <a:t> — world-class premium automotive design and brand; </a:t>
            </a:r>
            <a:r>
              <a:rPr lang="en-US" b="1">
                <a:solidFill>
                  <a:srgbClr val="141413"/>
                </a:solidFill>
              </a:rPr>
              <a:t>L</a:t>
            </a:r>
            <a:r>
              <a:rPr lang="en-US">
                <a:solidFill>
                  <a:srgbClr val="3D3D3A"/>
                </a:solidFill>
              </a:rPr>
              <a:t> — India's growing middle class, lower manufacturing costs, and proximity to an emerging luxury market; </a:t>
            </a:r>
            <a:r>
              <a:rPr lang="en-US" b="1">
                <a:solidFill>
                  <a:srgbClr val="141413"/>
                </a:solidFill>
              </a:rPr>
              <a:t>I</a:t>
            </a:r>
            <a:r>
              <a:rPr lang="en-US">
                <a:solidFill>
                  <a:srgbClr val="3D3D3A"/>
                </a:solidFill>
              </a:rPr>
              <a:t> — licensing production to an Indian firm would risk quality control and brand dilution. All three present — FDI justified.</a:t>
            </a:r>
          </a:p>
          <a:p>
            <a:endParaRPr lang="en-US" dirty="0">
              <a:solidFill>
                <a:srgbClr val="3D3D3A"/>
              </a:solidFill>
              <a:ea typeface="Calibri"/>
              <a:cs typeface="Calibri"/>
            </a:endParaRPr>
          </a:p>
          <a:p>
            <a:r>
              <a:rPr lang="en-US" b="1" dirty="0">
                <a:solidFill>
                  <a:srgbClr val="141413"/>
                </a:solidFill>
              </a:rPr>
              <a:t>Limitations:</a:t>
            </a:r>
            <a:r>
              <a:rPr lang="en-US" dirty="0">
                <a:solidFill>
                  <a:srgbClr val="3D3D3A"/>
                </a:solidFill>
                <a:highlight>
                  <a:srgbClr val="F5F4ED"/>
                </a:highlight>
              </a:rPr>
              <a:t> The OLI framework is better at explaining why firms go abroad than at explaining how they choose which country, when to go, or what </a:t>
            </a:r>
            <a:r>
              <a:rPr lang="en-US" dirty="0" err="1">
                <a:solidFill>
                  <a:srgbClr val="3D3D3A"/>
                </a:solidFill>
                <a:highlight>
                  <a:srgbClr val="F5F4ED"/>
                </a:highlight>
              </a:rPr>
              <a:t>organisational</a:t>
            </a:r>
            <a:r>
              <a:rPr lang="en-US" dirty="0">
                <a:solidFill>
                  <a:srgbClr val="3D3D3A"/>
                </a:solidFill>
                <a:highlight>
                  <a:srgbClr val="F5F4ED"/>
                </a:highlight>
              </a:rPr>
              <a:t> form to adopt. It is also largely static — it captures a moment in time rather than an ongoing dynamic process. And it assumes a level of rational strategic analysis that the Uppsala model and others argue is unrealistic in practice.</a:t>
            </a:r>
            <a:endParaRPr lang="en-US" dirty="0"/>
          </a:p>
          <a:p>
            <a:endParaRPr lang="en-US" dirty="0">
              <a:solidFill>
                <a:srgbClr val="3D3D3A"/>
              </a:solidFill>
              <a:highlight>
                <a:srgbClr val="F5F4ED"/>
              </a:highlight>
              <a:ea typeface="Calibri"/>
              <a:cs typeface="Calibri"/>
            </a:endParaRPr>
          </a:p>
          <a:p>
            <a:r>
              <a:rPr lang="en-US" b="1" dirty="0">
                <a:solidFill>
                  <a:srgbClr val="141413"/>
                </a:solidFill>
                <a:highlight>
                  <a:srgbClr val="F5F4ED"/>
                </a:highlight>
              </a:rPr>
              <a:t>Leadership implication:</a:t>
            </a:r>
            <a:r>
              <a:rPr lang="en-US" dirty="0">
                <a:solidFill>
                  <a:srgbClr val="3D3D3A"/>
                </a:solidFill>
                <a:highlight>
                  <a:srgbClr val="F5F4ED"/>
                </a:highlight>
              </a:rPr>
              <a:t> OLI implies that global leaders need to be able to clearly articulate their </a:t>
            </a:r>
            <a:r>
              <a:rPr lang="en-US" dirty="0" err="1">
                <a:solidFill>
                  <a:srgbClr val="3D3D3A"/>
                </a:solidFill>
                <a:highlight>
                  <a:srgbClr val="F5F4ED"/>
                </a:highlight>
              </a:rPr>
              <a:t>organisation's</a:t>
            </a:r>
            <a:r>
              <a:rPr lang="en-US" dirty="0">
                <a:solidFill>
                  <a:srgbClr val="3D3D3A"/>
                </a:solidFill>
                <a:highlight>
                  <a:srgbClr val="F5F4ED"/>
                </a:highlight>
              </a:rPr>
              <a:t> ownership advantages — and honestly assess whether those advantages actually travel. Many firms discover on arrival that what they thought was a unique advantage is either easily replicated locally or simply doesn't resonate in a different cultural context.</a:t>
            </a:r>
            <a:endParaRPr lang="en-US" dirty="0"/>
          </a:p>
          <a:p>
            <a:endParaRPr lang="en-US" dirty="0">
              <a:solidFill>
                <a:srgbClr val="3D3D3A"/>
              </a:solidFill>
              <a:ea typeface="Calibri"/>
              <a:cs typeface="Calibri"/>
            </a:endParaRPr>
          </a:p>
          <a:p>
            <a:endParaRPr lang="en-US" dirty="0">
              <a:solidFill>
                <a:srgbClr val="3D3D3A"/>
              </a:solidFill>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rPr lang="en-US"/>
              <a:t>23</a:t>
            </a:fld>
            <a:endParaRPr lang="en-US"/>
          </a:p>
        </p:txBody>
      </p:sp>
    </p:spTree>
    <p:extLst>
      <p:ext uri="{BB962C8B-B14F-4D97-AF65-F5344CB8AC3E}">
        <p14:creationId xmlns:p14="http://schemas.microsoft.com/office/powerpoint/2010/main" val="10510350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3D3D3A"/>
                </a:solidFill>
              </a:rPr>
              <a:t>Johanson and Vahlne at Uppsala University studied Swedish firms and found something surprising — </a:t>
            </a:r>
            <a:r>
              <a:rPr lang="en-US" dirty="0" err="1">
                <a:solidFill>
                  <a:srgbClr val="3D3D3A"/>
                </a:solidFill>
              </a:rPr>
              <a:t>internationalisation</a:t>
            </a:r>
            <a:r>
              <a:rPr lang="en-US" dirty="0">
                <a:solidFill>
                  <a:srgbClr val="3D3D3A"/>
                </a:solidFill>
              </a:rPr>
              <a:t> was rarely the result of deliberate rational strategy. Instead, firms </a:t>
            </a:r>
            <a:r>
              <a:rPr lang="en-US" b="1" dirty="0">
                <a:solidFill>
                  <a:srgbClr val="141413"/>
                </a:solidFill>
              </a:rPr>
              <a:t>learned their way into foreign markets incrementally</a:t>
            </a:r>
            <a:r>
              <a:rPr lang="en-US" dirty="0">
                <a:solidFill>
                  <a:srgbClr val="3D3D3A"/>
                </a:solidFill>
              </a:rPr>
              <a:t>, driven by accumulated knowledge and experience rather than upfront analysis. The original model has two central concepts: </a:t>
            </a:r>
            <a:r>
              <a:rPr lang="en-US" b="1" dirty="0">
                <a:solidFill>
                  <a:srgbClr val="141413"/>
                </a:solidFill>
              </a:rPr>
              <a:t>psychic distance</a:t>
            </a:r>
            <a:r>
              <a:rPr lang="en-US" dirty="0">
                <a:solidFill>
                  <a:srgbClr val="3D3D3A"/>
                </a:solidFill>
              </a:rPr>
              <a:t> and the </a:t>
            </a:r>
            <a:r>
              <a:rPr lang="en-US" b="1" dirty="0">
                <a:solidFill>
                  <a:srgbClr val="141413"/>
                </a:solidFill>
              </a:rPr>
              <a:t>establishment chain.</a:t>
            </a:r>
          </a:p>
          <a:p>
            <a:endParaRPr lang="en-US" b="1" dirty="0">
              <a:solidFill>
                <a:srgbClr val="141413"/>
              </a:solidFill>
              <a:ea typeface="Calibri"/>
              <a:cs typeface="Calibri"/>
            </a:endParaRPr>
          </a:p>
          <a:p>
            <a:r>
              <a:rPr lang="en-US" dirty="0">
                <a:solidFill>
                  <a:srgbClr val="3D3D3A"/>
                </a:solidFill>
              </a:rPr>
              <a:t>Johanson and Vahlne significantly updated the model in 2009 to reflect a more networked world. They argued that </a:t>
            </a:r>
            <a:r>
              <a:rPr lang="en-US" b="1" dirty="0">
                <a:solidFill>
                  <a:srgbClr val="141413"/>
                </a:solidFill>
              </a:rPr>
              <a:t>relationships — not just knowledge — are the key driver of </a:t>
            </a:r>
            <a:r>
              <a:rPr lang="en-US" b="1" dirty="0" err="1">
                <a:solidFill>
                  <a:srgbClr val="141413"/>
                </a:solidFill>
              </a:rPr>
              <a:t>internationalisation</a:t>
            </a:r>
            <a:r>
              <a:rPr lang="en-US" dirty="0">
                <a:solidFill>
                  <a:srgbClr val="3D3D3A"/>
                </a:solidFill>
              </a:rPr>
              <a:t>. Firms don't enter markets in the abstract; they follow relationships, partnerships, and networks. The updated model replaces "psychic distance" with "network position" — firms are either insiders or outsiders in foreign business networks, and becoming an insider is the real challenge of </a:t>
            </a:r>
            <a:r>
              <a:rPr lang="en-US" dirty="0" err="1">
                <a:solidFill>
                  <a:srgbClr val="3D3D3A"/>
                </a:solidFill>
              </a:rPr>
              <a:t>internationalisation</a:t>
            </a:r>
            <a:r>
              <a:rPr lang="en-US" dirty="0">
                <a:solidFill>
                  <a:srgbClr val="3D3D3A"/>
                </a:solidFill>
              </a:rPr>
              <a:t>. This has profound implications for global leaders — relationship building is not a soft skill, it is a strategic capability.</a:t>
            </a:r>
          </a:p>
          <a:p>
            <a:endParaRPr lang="en-US" dirty="0">
              <a:solidFill>
                <a:srgbClr val="3D3D3A"/>
              </a:solidFill>
              <a:ea typeface="Calibri"/>
              <a:cs typeface="Calibri"/>
            </a:endParaRPr>
          </a:p>
          <a:p>
            <a:r>
              <a:rPr lang="en-US" b="1" dirty="0">
                <a:solidFill>
                  <a:srgbClr val="141413"/>
                </a:solidFill>
                <a:highlight>
                  <a:srgbClr val="F5F4ED"/>
                </a:highlight>
              </a:rPr>
              <a:t>Limitations:</a:t>
            </a:r>
            <a:r>
              <a:rPr lang="en-US" dirty="0">
                <a:solidFill>
                  <a:srgbClr val="3D3D3A"/>
                </a:solidFill>
                <a:highlight>
                  <a:srgbClr val="F5F4ED"/>
                </a:highlight>
              </a:rPr>
              <a:t> The model was developed studying Swedish manufacturing firms in the 1970s — a very specific context. It struggles to explain services </a:t>
            </a:r>
            <a:r>
              <a:rPr lang="en-US" dirty="0" err="1">
                <a:solidFill>
                  <a:srgbClr val="3D3D3A"/>
                </a:solidFill>
                <a:highlight>
                  <a:srgbClr val="F5F4ED"/>
                </a:highlight>
              </a:rPr>
              <a:t>internationalisation</a:t>
            </a:r>
            <a:r>
              <a:rPr lang="en-US" dirty="0">
                <a:solidFill>
                  <a:srgbClr val="3D3D3A"/>
                </a:solidFill>
                <a:highlight>
                  <a:srgbClr val="F5F4ED"/>
                </a:highlight>
              </a:rPr>
              <a:t>, digital firms, and the "born global" phenomenon (firms that </a:t>
            </a:r>
            <a:r>
              <a:rPr lang="en-US" dirty="0" err="1">
                <a:solidFill>
                  <a:srgbClr val="3D3D3A"/>
                </a:solidFill>
                <a:highlight>
                  <a:srgbClr val="F5F4ED"/>
                </a:highlight>
              </a:rPr>
              <a:t>internationalise</a:t>
            </a:r>
            <a:r>
              <a:rPr lang="en-US" dirty="0">
                <a:solidFill>
                  <a:srgbClr val="3D3D3A"/>
                </a:solidFill>
                <a:highlight>
                  <a:srgbClr val="F5F4ED"/>
                </a:highlight>
              </a:rPr>
              <a:t> immediately from founding). It also implies a slower, more cautious pace of </a:t>
            </a:r>
            <a:r>
              <a:rPr lang="en-US" dirty="0" err="1">
                <a:solidFill>
                  <a:srgbClr val="3D3D3A"/>
                </a:solidFill>
                <a:highlight>
                  <a:srgbClr val="F5F4ED"/>
                </a:highlight>
              </a:rPr>
              <a:t>internationalisation</a:t>
            </a:r>
            <a:r>
              <a:rPr lang="en-US" dirty="0">
                <a:solidFill>
                  <a:srgbClr val="3D3D3A"/>
                </a:solidFill>
                <a:highlight>
                  <a:srgbClr val="F5F4ED"/>
                </a:highlight>
              </a:rPr>
              <a:t> than modern competitive environments often allow.</a:t>
            </a:r>
            <a:endParaRPr lang="en-US" dirty="0"/>
          </a:p>
          <a:p>
            <a:r>
              <a:rPr lang="en-US" b="1" dirty="0">
                <a:solidFill>
                  <a:srgbClr val="141413"/>
                </a:solidFill>
                <a:highlight>
                  <a:srgbClr val="F5F4ED"/>
                </a:highlight>
              </a:rPr>
              <a:t>Leadership implication:</a:t>
            </a:r>
            <a:r>
              <a:rPr lang="en-US" dirty="0">
                <a:solidFill>
                  <a:srgbClr val="3D3D3A"/>
                </a:solidFill>
                <a:highlight>
                  <a:srgbClr val="F5F4ED"/>
                </a:highlight>
              </a:rPr>
              <a:t> The Uppsala model suggests that global leaders need to be patient relationship builders — </a:t>
            </a:r>
            <a:r>
              <a:rPr lang="en-US" dirty="0" err="1">
                <a:solidFill>
                  <a:srgbClr val="3D3D3A"/>
                </a:solidFill>
                <a:highlight>
                  <a:srgbClr val="F5F4ED"/>
                </a:highlight>
              </a:rPr>
              <a:t>internationalisation</a:t>
            </a:r>
            <a:r>
              <a:rPr lang="en-US" dirty="0">
                <a:solidFill>
                  <a:srgbClr val="3D3D3A"/>
                </a:solidFill>
                <a:highlight>
                  <a:srgbClr val="F5F4ED"/>
                </a:highlight>
              </a:rPr>
              <a:t> cannot be rushed beyond what the </a:t>
            </a:r>
            <a:r>
              <a:rPr lang="en-US" dirty="0" err="1">
                <a:solidFill>
                  <a:srgbClr val="3D3D3A"/>
                </a:solidFill>
                <a:highlight>
                  <a:srgbClr val="F5F4ED"/>
                </a:highlight>
              </a:rPr>
              <a:t>organisation's</a:t>
            </a:r>
            <a:r>
              <a:rPr lang="en-US" dirty="0">
                <a:solidFill>
                  <a:srgbClr val="3D3D3A"/>
                </a:solidFill>
                <a:highlight>
                  <a:srgbClr val="F5F4ED"/>
                </a:highlight>
              </a:rPr>
              <a:t> knowledge and network position can support. Leaders who try to skip stages typically pay a heavy price. It also explains why local hires and local partnerships are not just cost decisions — they are knowledge and network access decisions.</a:t>
            </a:r>
            <a:endParaRPr lang="en-US" dirty="0"/>
          </a:p>
          <a:p>
            <a:endParaRPr lang="en-US" dirty="0">
              <a:solidFill>
                <a:srgbClr val="3D3D3A"/>
              </a:solidFill>
              <a:ea typeface="Calibri"/>
              <a:cs typeface="Calibri"/>
            </a:endParaRPr>
          </a:p>
          <a:p>
            <a:endParaRPr lang="en-US" dirty="0">
              <a:solidFill>
                <a:srgbClr val="3D3D3A"/>
              </a:solidFill>
              <a:ea typeface="Calibri"/>
              <a:cs typeface="Calibri"/>
            </a:endParaRPr>
          </a:p>
          <a:p>
            <a:endParaRPr lang="en-US" dirty="0">
              <a:solidFill>
                <a:srgbClr val="3D3D3A"/>
              </a:solidFill>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rPr lang="en-US"/>
              <a:t>24</a:t>
            </a:fld>
            <a:endParaRPr lang="en-US"/>
          </a:p>
        </p:txBody>
      </p:sp>
    </p:spTree>
    <p:extLst>
      <p:ext uri="{BB962C8B-B14F-4D97-AF65-F5344CB8AC3E}">
        <p14:creationId xmlns:p14="http://schemas.microsoft.com/office/powerpoint/2010/main" val="42416493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3D3D3A"/>
                </a:solidFill>
              </a:rPr>
              <a:t>Raymond Vernon argued that the </a:t>
            </a:r>
            <a:r>
              <a:rPr lang="en-US" b="1" dirty="0">
                <a:solidFill>
                  <a:srgbClr val="141413"/>
                </a:solidFill>
              </a:rPr>
              <a:t>location of production shifts predictably as a product moves through its life cycle</a:t>
            </a:r>
            <a:r>
              <a:rPr lang="en-US" dirty="0">
                <a:solidFill>
                  <a:srgbClr val="3D3D3A"/>
                </a:solidFill>
              </a:rPr>
              <a:t>. Products are introduced in high-income countries where innovation and sophisticated demand exists, then </a:t>
            </a:r>
            <a:r>
              <a:rPr lang="en-US" dirty="0" err="1">
                <a:solidFill>
                  <a:srgbClr val="3D3D3A"/>
                </a:solidFill>
              </a:rPr>
              <a:t>standardised</a:t>
            </a:r>
            <a:r>
              <a:rPr lang="en-US" dirty="0">
                <a:solidFill>
                  <a:srgbClr val="3D3D3A"/>
                </a:solidFill>
              </a:rPr>
              <a:t> and produced in lower-cost locations as the technology matures and competition intensifies. Vernon was writing in 1966 largely about US firms — but the underlying logic remains relevant, particularly for understanding why manufacturing migrates to emerging markets over time.</a:t>
            </a:r>
          </a:p>
          <a:p>
            <a:endParaRPr lang="en-US" dirty="0">
              <a:solidFill>
                <a:srgbClr val="3D3D3A"/>
              </a:solidFill>
              <a:ea typeface="Calibri"/>
              <a:cs typeface="Calibri"/>
            </a:endParaRPr>
          </a:p>
          <a:p>
            <a:r>
              <a:rPr lang="en-US" b="1" dirty="0">
                <a:solidFill>
                  <a:srgbClr val="141413"/>
                </a:solidFill>
              </a:rPr>
              <a:t>Limitations:</a:t>
            </a:r>
            <a:r>
              <a:rPr lang="en-US" dirty="0">
                <a:solidFill>
                  <a:srgbClr val="3D3D3A"/>
                </a:solidFill>
                <a:highlight>
                  <a:srgbClr val="F5F4ED"/>
                </a:highlight>
              </a:rPr>
              <a:t> Vernon himself later acknowledged that the model had become less applicable as multinational firms grew more sophisticated — they now plan global production strategies from the outset rather than following the reactive pattern the model describes. It also doesn't account well for services, platforms, or knowledge-intensive industries where the logic of physical production location doesn't apply in the same way.</a:t>
            </a:r>
          </a:p>
          <a:p>
            <a:endParaRPr lang="en-US" dirty="0">
              <a:solidFill>
                <a:srgbClr val="3D3D3A"/>
              </a:solidFill>
              <a:highlight>
                <a:srgbClr val="F5F4ED"/>
              </a:highlight>
              <a:ea typeface="Calibri"/>
              <a:cs typeface="Calibri"/>
            </a:endParaRPr>
          </a:p>
          <a:p>
            <a:r>
              <a:rPr lang="en-US" dirty="0">
                <a:solidFill>
                  <a:srgbClr val="000000"/>
                </a:solidFill>
                <a:highlight>
                  <a:srgbClr val="F5F4ED"/>
                </a:highlight>
                <a:ea typeface="Calibri"/>
                <a:cs typeface="Calibri"/>
              </a:rPr>
              <a:t>Ethical questio</a:t>
            </a:r>
            <a:r>
              <a:rPr lang="en-US">
                <a:solidFill>
                  <a:srgbClr val="000000"/>
                </a:solidFill>
                <a:highlight>
                  <a:srgbClr val="F5F4ED"/>
                </a:highlight>
                <a:ea typeface="Calibri"/>
                <a:cs typeface="Calibri"/>
              </a:rPr>
              <a:t>n: </a:t>
            </a:r>
            <a:r>
              <a:rPr lang="en-US">
                <a:solidFill>
                  <a:srgbClr val="3D3D3A"/>
                </a:solidFill>
                <a:highlight>
                  <a:srgbClr val="F5F4ED"/>
                </a:highlight>
              </a:rPr>
              <a:t>when production moves to lower-cost countries, what responsibilities do leaders carry for the workers left behind in the home country and for the working conditions of those who replace them?</a:t>
            </a:r>
            <a:endParaRPr lang="en-US" dirty="0">
              <a:solidFill>
                <a:srgbClr val="3D3D3A"/>
              </a:solidFill>
              <a:highlight>
                <a:srgbClr val="F5F4ED"/>
              </a:highlight>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rPr lang="en-US"/>
              <a:t>25</a:t>
            </a:fld>
            <a:endParaRPr lang="en-US"/>
          </a:p>
        </p:txBody>
      </p:sp>
    </p:spTree>
    <p:extLst>
      <p:ext uri="{BB962C8B-B14F-4D97-AF65-F5344CB8AC3E}">
        <p14:creationId xmlns:p14="http://schemas.microsoft.com/office/powerpoint/2010/main" val="41669442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solidFill>
                  <a:srgbClr val="141413"/>
                </a:solidFill>
              </a:rPr>
              <a:t>The core idea</a:t>
            </a:r>
            <a:endParaRPr lang="en-US"/>
          </a:p>
          <a:p>
            <a:r>
              <a:rPr lang="en-US" dirty="0">
                <a:solidFill>
                  <a:srgbClr val="3D3D3A"/>
                </a:solidFill>
              </a:rPr>
              <a:t>Bartlett and Ghoshal identified a fundamental tension at the heart of international strategy — the tension between </a:t>
            </a:r>
            <a:r>
              <a:rPr lang="en-US" b="1" dirty="0">
                <a:solidFill>
                  <a:srgbClr val="141413"/>
                </a:solidFill>
              </a:rPr>
              <a:t>global integration</a:t>
            </a:r>
            <a:r>
              <a:rPr lang="en-US" dirty="0">
                <a:solidFill>
                  <a:srgbClr val="3D3D3A"/>
                </a:solidFill>
              </a:rPr>
              <a:t> (efficiency through </a:t>
            </a:r>
            <a:r>
              <a:rPr lang="en-US" dirty="0" err="1">
                <a:solidFill>
                  <a:srgbClr val="3D3D3A"/>
                </a:solidFill>
              </a:rPr>
              <a:t>standardisation</a:t>
            </a:r>
            <a:r>
              <a:rPr lang="en-US" dirty="0">
                <a:solidFill>
                  <a:srgbClr val="3D3D3A"/>
                </a:solidFill>
              </a:rPr>
              <a:t> and </a:t>
            </a:r>
            <a:r>
              <a:rPr lang="en-US" dirty="0" err="1">
                <a:solidFill>
                  <a:srgbClr val="3D3D3A"/>
                </a:solidFill>
              </a:rPr>
              <a:t>centralisation</a:t>
            </a:r>
            <a:r>
              <a:rPr lang="en-US" dirty="0">
                <a:solidFill>
                  <a:srgbClr val="3D3D3A"/>
                </a:solidFill>
              </a:rPr>
              <a:t>) and </a:t>
            </a:r>
            <a:r>
              <a:rPr lang="en-US" b="1" dirty="0">
                <a:solidFill>
                  <a:srgbClr val="141413"/>
                </a:solidFill>
              </a:rPr>
              <a:t>local responsiveness</a:t>
            </a:r>
            <a:r>
              <a:rPr lang="en-US" dirty="0">
                <a:solidFill>
                  <a:srgbClr val="3D3D3A"/>
                </a:solidFill>
              </a:rPr>
              <a:t> (effectiveness through adaptation to local markets). They mapped four </a:t>
            </a:r>
            <a:r>
              <a:rPr lang="en-US" dirty="0" err="1">
                <a:solidFill>
                  <a:srgbClr val="3D3D3A"/>
                </a:solidFill>
              </a:rPr>
              <a:t>organisational</a:t>
            </a:r>
            <a:r>
              <a:rPr lang="en-US" dirty="0">
                <a:solidFill>
                  <a:srgbClr val="3D3D3A"/>
                </a:solidFill>
              </a:rPr>
              <a:t> types that represent different positions on this spectrum — and argued that the most sophisticated firms need to achieve both simultaneously, which they called the transnational solution.</a:t>
            </a:r>
            <a:endParaRPr lang="en-US" dirty="0"/>
          </a:p>
          <a:p>
            <a:endParaRPr lang="en-US" dirty="0">
              <a:ea typeface="Calibri"/>
              <a:cs typeface="Calibri"/>
            </a:endParaRPr>
          </a:p>
          <a:p>
            <a:r>
              <a:rPr lang="en-US">
                <a:solidFill>
                  <a:srgbClr val="3D3D3A"/>
                </a:solidFill>
              </a:rPr>
              <a:t>The framework is often depicted as a 2x2 grid with </a:t>
            </a:r>
            <a:r>
              <a:rPr lang="en-US" b="1">
                <a:solidFill>
                  <a:srgbClr val="141413"/>
                </a:solidFill>
              </a:rPr>
              <a:t>need for global integration</a:t>
            </a:r>
            <a:r>
              <a:rPr lang="en-US">
                <a:solidFill>
                  <a:srgbClr val="3D3D3A"/>
                </a:solidFill>
              </a:rPr>
              <a:t> on one axis and </a:t>
            </a:r>
            <a:r>
              <a:rPr lang="en-US" b="1">
                <a:solidFill>
                  <a:srgbClr val="141413"/>
                </a:solidFill>
              </a:rPr>
              <a:t>need for local responsiveness</a:t>
            </a:r>
            <a:r>
              <a:rPr lang="en-US">
                <a:solidFill>
                  <a:srgbClr val="3D3D3A"/>
                </a:solidFill>
              </a:rPr>
              <a:t> on the other. International sits in the middle; Global in the top-left (high integration, low responsiveness); Multinational in the bottom-right (low integration, high responsiveness); Transnational in the top-right (high on both). The transnational position is the most desirable but also the most difficult to achieve and sustain — it requires leaders who can hold the tension between global and local rather than resolving it in one direction.</a:t>
            </a:r>
          </a:p>
          <a:p>
            <a:endParaRPr lang="en-US" dirty="0">
              <a:solidFill>
                <a:srgbClr val="3D3D3A"/>
              </a:solidFill>
              <a:ea typeface="Calibri"/>
              <a:cs typeface="Calibri"/>
            </a:endParaRPr>
          </a:p>
          <a:p>
            <a:r>
              <a:rPr lang="en-US" b="1" dirty="0">
                <a:solidFill>
                  <a:srgbClr val="141413"/>
                </a:solidFill>
              </a:rPr>
              <a:t>Limitations:</a:t>
            </a:r>
            <a:r>
              <a:rPr lang="en-US" dirty="0">
                <a:solidFill>
                  <a:srgbClr val="3D3D3A"/>
                </a:solidFill>
                <a:highlight>
                  <a:srgbClr val="F5F4ED"/>
                </a:highlight>
              </a:rPr>
              <a:t> The transnational model is compelling as an aspiration but critics argue it is almost impossible to sustain in practice — the </a:t>
            </a:r>
            <a:r>
              <a:rPr lang="en-US" dirty="0" err="1">
                <a:solidFill>
                  <a:srgbClr val="3D3D3A"/>
                </a:solidFill>
                <a:highlight>
                  <a:srgbClr val="F5F4ED"/>
                </a:highlight>
              </a:rPr>
              <a:t>organisational</a:t>
            </a:r>
            <a:r>
              <a:rPr lang="en-US" dirty="0">
                <a:solidFill>
                  <a:srgbClr val="3D3D3A"/>
                </a:solidFill>
                <a:highlight>
                  <a:srgbClr val="F5F4ED"/>
                </a:highlight>
              </a:rPr>
              <a:t> complexity it requires is extraordinary. The framework was also developed before digital platforms fundamentally changed what "global integration" and "local responsiveness" mean — a platform like Airbnb or Uber is transnational in ways Bartlett and Ghoshal could not have anticipated.</a:t>
            </a:r>
            <a:endParaRPr lang="en-US" dirty="0"/>
          </a:p>
        </p:txBody>
      </p:sp>
      <p:sp>
        <p:nvSpPr>
          <p:cNvPr id="4" name="Slide Number Placeholder 3"/>
          <p:cNvSpPr>
            <a:spLocks noGrp="1"/>
          </p:cNvSpPr>
          <p:nvPr>
            <p:ph type="sldNum" sz="quarter" idx="5"/>
          </p:nvPr>
        </p:nvSpPr>
        <p:spPr/>
        <p:txBody>
          <a:bodyPr/>
          <a:lstStyle/>
          <a:p>
            <a:fld id="{D5C35802-E4BA-4396-AD8C-569A5E3FCC09}" type="slidenum">
              <a:rPr lang="en-US"/>
              <a:t>26</a:t>
            </a:fld>
            <a:endParaRPr lang="en-US"/>
          </a:p>
        </p:txBody>
      </p:sp>
    </p:spTree>
    <p:extLst>
      <p:ext uri="{BB962C8B-B14F-4D97-AF65-F5344CB8AC3E}">
        <p14:creationId xmlns:p14="http://schemas.microsoft.com/office/powerpoint/2010/main" val="24469667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3D3D3A"/>
                </a:solidFill>
              </a:rPr>
              <a:t>In the 1990s, researchers began noticing firms that didn't follow the Uppsala establishment chain at all. From the moment of founding, they operated internationally — not because they had grown into it, but because the market they served was </a:t>
            </a:r>
            <a:r>
              <a:rPr lang="en-US" b="1" dirty="0">
                <a:solidFill>
                  <a:srgbClr val="141413"/>
                </a:solidFill>
              </a:rPr>
              <a:t>global from day one</a:t>
            </a:r>
            <a:r>
              <a:rPr lang="en-US" dirty="0">
                <a:solidFill>
                  <a:srgbClr val="3D3D3A"/>
                </a:solidFill>
              </a:rPr>
              <a:t>. These "born global" firms — or International New Ventures — challenged the assumption that </a:t>
            </a:r>
            <a:r>
              <a:rPr lang="en-US" dirty="0" err="1">
                <a:solidFill>
                  <a:srgbClr val="3D3D3A"/>
                </a:solidFill>
              </a:rPr>
              <a:t>internationalisation</a:t>
            </a:r>
            <a:r>
              <a:rPr lang="en-US" dirty="0">
                <a:solidFill>
                  <a:srgbClr val="3D3D3A"/>
                </a:solidFill>
              </a:rPr>
              <a:t> is a slow, incremental process. The phenomenon has only accelerated with </a:t>
            </a:r>
            <a:r>
              <a:rPr lang="en-US" dirty="0" err="1">
                <a:solidFill>
                  <a:srgbClr val="3D3D3A"/>
                </a:solidFill>
              </a:rPr>
              <a:t>digitalisation</a:t>
            </a:r>
            <a:r>
              <a:rPr lang="en-US" dirty="0">
                <a:solidFill>
                  <a:srgbClr val="3D3D3A"/>
                </a:solidFill>
              </a:rPr>
              <a:t>. A software startup, a design studio, a fintech platform — all can be global from their first customer.</a:t>
            </a:r>
          </a:p>
          <a:p>
            <a:r>
              <a:rPr lang="en-US" b="1" dirty="0">
                <a:solidFill>
                  <a:srgbClr val="141413"/>
                </a:solidFill>
              </a:rPr>
              <a:t>Why Born </a:t>
            </a:r>
            <a:r>
              <a:rPr lang="en-US" b="1" dirty="0" err="1">
                <a:solidFill>
                  <a:srgbClr val="141413"/>
                </a:solidFill>
              </a:rPr>
              <a:t>Globals</a:t>
            </a:r>
            <a:r>
              <a:rPr lang="en-US" b="1" dirty="0">
                <a:solidFill>
                  <a:srgbClr val="141413"/>
                </a:solidFill>
              </a:rPr>
              <a:t> exist</a:t>
            </a:r>
            <a:endParaRPr lang="en-US" dirty="0"/>
          </a:p>
          <a:p>
            <a:r>
              <a:rPr lang="en-US" dirty="0">
                <a:solidFill>
                  <a:srgbClr val="3D3D3A"/>
                </a:solidFill>
              </a:rPr>
              <a:t>Digital technology has collapsed the cost of international communication, distribution, and marketing. Niche markets that are too small to sustain a business domestically can be viable globally. Founding teams increasingly have international experience and networks from the outset. Venture capital operates globally — startups can access international funding before they have international revenues. The conditions that forced the Uppsala incremental approach — high transaction costs, information scarcity, limited international networks — have been dramatically reduced.</a:t>
            </a:r>
            <a:endParaRPr lang="en-US" dirty="0"/>
          </a:p>
          <a:p>
            <a:endParaRPr lang="en-US" dirty="0">
              <a:solidFill>
                <a:srgbClr val="3D3D3A"/>
              </a:solidFill>
              <a:ea typeface="Calibri"/>
              <a:cs typeface="Calibri"/>
            </a:endParaRPr>
          </a:p>
          <a:p>
            <a:r>
              <a:rPr lang="en-US" b="1">
                <a:solidFill>
                  <a:srgbClr val="141413"/>
                </a:solidFill>
              </a:rPr>
              <a:t>The leadership challenge</a:t>
            </a:r>
            <a:endParaRPr lang="en-US"/>
          </a:p>
          <a:p>
            <a:r>
              <a:rPr lang="en-US" dirty="0">
                <a:solidFill>
                  <a:srgbClr val="3D3D3A"/>
                </a:solidFill>
              </a:rPr>
              <a:t>Born global firms face the challenge of building international capability without the incremental learning process that Uppsala describes. Founders must have a global mindset from day one — they cannot learn their way into it over years of cautious expansion. The failure rate is high precisely because the firms often lack the cultural intelligence, local networks, and institutional knowledge that established multinationals have built over decades. Speed is an advantage; wisdom is not yet accumulated.</a:t>
            </a:r>
            <a:endParaRPr lang="en-US" dirty="0"/>
          </a:p>
          <a:p>
            <a:endParaRPr lang="en-US" dirty="0">
              <a:solidFill>
                <a:srgbClr val="3D3D3A"/>
              </a:solidFill>
              <a:ea typeface="Calibri"/>
              <a:cs typeface="Calibri"/>
            </a:endParaRPr>
          </a:p>
          <a:p>
            <a:endParaRPr lang="en-US" dirty="0">
              <a:solidFill>
                <a:srgbClr val="3D3D3A"/>
              </a:solidFill>
              <a:ea typeface="Calibri"/>
              <a:cs typeface="Calibri"/>
            </a:endParaRPr>
          </a:p>
          <a:p>
            <a:endParaRPr lang="en-US" dirty="0">
              <a:solidFill>
                <a:srgbClr val="3D3D3A"/>
              </a:solidFill>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rPr lang="en-US"/>
              <a:t>27</a:t>
            </a:fld>
            <a:endParaRPr lang="en-US"/>
          </a:p>
        </p:txBody>
      </p:sp>
    </p:spTree>
    <p:extLst>
      <p:ext uri="{BB962C8B-B14F-4D97-AF65-F5344CB8AC3E}">
        <p14:creationId xmlns:p14="http://schemas.microsoft.com/office/powerpoint/2010/main" val="23926445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3D3D3A"/>
                </a:solidFill>
              </a:rPr>
              <a:t>Each model implies a different leadership challenge. </a:t>
            </a:r>
            <a:r>
              <a:rPr lang="en-US" b="1" dirty="0">
                <a:solidFill>
                  <a:srgbClr val="141413"/>
                </a:solidFill>
              </a:rPr>
              <a:t>OLI</a:t>
            </a:r>
            <a:r>
              <a:rPr lang="en-US" dirty="0">
                <a:solidFill>
                  <a:srgbClr val="3D3D3A"/>
                </a:solidFill>
              </a:rPr>
              <a:t> asks leaders to honestly assess competitive advantage. </a:t>
            </a:r>
            <a:r>
              <a:rPr lang="en-US" b="1" dirty="0">
                <a:solidFill>
                  <a:srgbClr val="141413"/>
                </a:solidFill>
              </a:rPr>
              <a:t>Uppsala</a:t>
            </a:r>
            <a:r>
              <a:rPr lang="en-US" dirty="0">
                <a:solidFill>
                  <a:srgbClr val="3D3D3A"/>
                </a:solidFill>
              </a:rPr>
              <a:t> asks leaders to be patient knowledge-builders and relationship-investors. </a:t>
            </a:r>
            <a:r>
              <a:rPr lang="en-US" b="1" dirty="0">
                <a:solidFill>
                  <a:srgbClr val="141413"/>
                </a:solidFill>
              </a:rPr>
              <a:t>Product Life Cycle</a:t>
            </a:r>
            <a:r>
              <a:rPr lang="en-US" dirty="0">
                <a:solidFill>
                  <a:srgbClr val="3D3D3A"/>
                </a:solidFill>
              </a:rPr>
              <a:t> asks leaders to make ethical and strategic choices about offshoring. </a:t>
            </a:r>
            <a:r>
              <a:rPr lang="en-US" b="1" dirty="0">
                <a:solidFill>
                  <a:srgbClr val="141413"/>
                </a:solidFill>
              </a:rPr>
              <a:t>Bartlett &amp; Ghoshal</a:t>
            </a:r>
            <a:r>
              <a:rPr lang="en-US" dirty="0">
                <a:solidFill>
                  <a:srgbClr val="3D3D3A"/>
                </a:solidFill>
              </a:rPr>
              <a:t> asks leaders to hold the tension between global integration and local responsiveness. </a:t>
            </a:r>
            <a:r>
              <a:rPr lang="en-US" b="1" dirty="0">
                <a:solidFill>
                  <a:srgbClr val="141413"/>
                </a:solidFill>
              </a:rPr>
              <a:t>Born Global</a:t>
            </a:r>
            <a:r>
              <a:rPr lang="en-US" dirty="0">
                <a:solidFill>
                  <a:srgbClr val="3D3D3A"/>
                </a:solidFill>
              </a:rPr>
              <a:t> asks leaders to possess a global mindset before the </a:t>
            </a:r>
            <a:r>
              <a:rPr lang="en-US" dirty="0" err="1">
                <a:solidFill>
                  <a:srgbClr val="3D3D3A"/>
                </a:solidFill>
              </a:rPr>
              <a:t>organisation</a:t>
            </a:r>
            <a:r>
              <a:rPr lang="en-US" dirty="0">
                <a:solidFill>
                  <a:srgbClr val="3D3D3A"/>
                </a:solidFill>
              </a:rPr>
              <a:t> has had time to develop one. Together, they map the full terrain of what global leadership must navigate.</a:t>
            </a:r>
          </a:p>
          <a:p>
            <a:endParaRPr lang="en-US" dirty="0">
              <a:solidFill>
                <a:srgbClr val="3D3D3A"/>
              </a:solidFill>
              <a:ea typeface="Calibri"/>
              <a:cs typeface="Calibri"/>
            </a:endParaRPr>
          </a:p>
          <a:p>
            <a:r>
              <a:rPr lang="en-US" b="1" dirty="0">
                <a:solidFill>
                  <a:srgbClr val="141413"/>
                </a:solidFill>
              </a:rPr>
              <a:t>The question that connects them all:</a:t>
            </a:r>
            <a:r>
              <a:rPr lang="en-US" dirty="0">
                <a:solidFill>
                  <a:srgbClr val="3D3D3A"/>
                </a:solidFill>
                <a:highlight>
                  <a:srgbClr val="F5F4ED"/>
                </a:highlight>
              </a:rPr>
              <a:t> Which model best describes your </a:t>
            </a:r>
            <a:r>
              <a:rPr lang="en-US" dirty="0" err="1">
                <a:solidFill>
                  <a:srgbClr val="3D3D3A"/>
                </a:solidFill>
                <a:highlight>
                  <a:srgbClr val="F5F4ED"/>
                </a:highlight>
              </a:rPr>
              <a:t>organisation's</a:t>
            </a:r>
            <a:r>
              <a:rPr lang="en-US" dirty="0">
                <a:solidFill>
                  <a:srgbClr val="3D3D3A"/>
                </a:solidFill>
                <a:highlight>
                  <a:srgbClr val="F5F4ED"/>
                </a:highlight>
              </a:rPr>
              <a:t> </a:t>
            </a:r>
            <a:r>
              <a:rPr lang="en-US" dirty="0" err="1">
                <a:solidFill>
                  <a:srgbClr val="3D3D3A"/>
                </a:solidFill>
                <a:highlight>
                  <a:srgbClr val="F5F4ED"/>
                </a:highlight>
              </a:rPr>
              <a:t>internationalisation</a:t>
            </a:r>
            <a:r>
              <a:rPr lang="en-US" dirty="0">
                <a:solidFill>
                  <a:srgbClr val="3D3D3A"/>
                </a:solidFill>
                <a:highlight>
                  <a:srgbClr val="F5F4ED"/>
                </a:highlight>
              </a:rPr>
              <a:t> journey — and is the leadership approach currently in place actually suited to that model? The most common failure pattern is a mismatch: a firm that has evolved from international to transnational but whose leaders are still operating with an international mindset, or a born global whose founders have the ambition but not yet the cultural agility the model demands.</a:t>
            </a:r>
            <a:endParaRPr lang="en-US" dirty="0"/>
          </a:p>
        </p:txBody>
      </p:sp>
      <p:sp>
        <p:nvSpPr>
          <p:cNvPr id="4" name="Slide Number Placeholder 3"/>
          <p:cNvSpPr>
            <a:spLocks noGrp="1"/>
          </p:cNvSpPr>
          <p:nvPr>
            <p:ph type="sldNum" sz="quarter" idx="5"/>
          </p:nvPr>
        </p:nvSpPr>
        <p:spPr/>
        <p:txBody>
          <a:bodyPr/>
          <a:lstStyle/>
          <a:p>
            <a:fld id="{D5C35802-E4BA-4396-AD8C-569A5E3FCC09}" type="slidenum">
              <a:rPr lang="en-US"/>
              <a:t>28</a:t>
            </a:fld>
            <a:endParaRPr lang="en-US"/>
          </a:p>
        </p:txBody>
      </p:sp>
    </p:spTree>
    <p:extLst>
      <p:ext uri="{BB962C8B-B14F-4D97-AF65-F5344CB8AC3E}">
        <p14:creationId xmlns:p14="http://schemas.microsoft.com/office/powerpoint/2010/main" val="10946066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solidFill>
                  <a:srgbClr val="141413"/>
                </a:solidFill>
              </a:rPr>
              <a:t>Where did it come from?</a:t>
            </a:r>
            <a:endParaRPr lang="en-US"/>
          </a:p>
          <a:p>
            <a:r>
              <a:rPr lang="en-US" dirty="0">
                <a:solidFill>
                  <a:srgbClr val="3D3D3A"/>
                </a:solidFill>
              </a:rPr>
              <a:t>The term "global mindset" first appeared in the management literature in the late 1980s and early 1990s, as researchers began to notice that the failure of firms and leaders in international contexts could not be fully explained by strategic mistakes or resource deficiencies. Something more personal and cognitive seemed to be at play. Bartlett and Ghoshal (1989) were among the first to suggest that the transnational </a:t>
            </a:r>
            <a:r>
              <a:rPr lang="en-US" dirty="0" err="1">
                <a:solidFill>
                  <a:srgbClr val="3D3D3A"/>
                </a:solidFill>
              </a:rPr>
              <a:t>organisation</a:t>
            </a:r>
            <a:r>
              <a:rPr lang="en-US" dirty="0">
                <a:solidFill>
                  <a:srgbClr val="3D3D3A"/>
                </a:solidFill>
              </a:rPr>
              <a:t> they described required leaders with a particular cast of mind — one that could hold global and local perspectives simultaneously without collapsing the tension into one or the other. They called this a "transnational mentality" but did not fully </a:t>
            </a:r>
            <a:r>
              <a:rPr lang="en-US" dirty="0" err="1">
                <a:solidFill>
                  <a:srgbClr val="3D3D3A"/>
                </a:solidFill>
              </a:rPr>
              <a:t>theorise</a:t>
            </a:r>
            <a:r>
              <a:rPr lang="en-US" dirty="0">
                <a:solidFill>
                  <a:srgbClr val="3D3D3A"/>
                </a:solidFill>
              </a:rPr>
              <a:t> it. That theoretical work fell to the researchers who followed.</a:t>
            </a:r>
            <a:endParaRPr lang="en-US" dirty="0"/>
          </a:p>
          <a:p>
            <a:endParaRPr lang="en-US" dirty="0">
              <a:solidFill>
                <a:srgbClr val="3D3D3A"/>
              </a:solidFill>
              <a:ea typeface="Calibri"/>
              <a:cs typeface="Calibri"/>
            </a:endParaRPr>
          </a:p>
          <a:p>
            <a:r>
              <a:rPr lang="en-US" b="1">
                <a:solidFill>
                  <a:srgbClr val="1F3A6E"/>
                </a:solidFill>
              </a:rPr>
              <a:t>The cognitive stream</a:t>
            </a:r>
            <a:endParaRPr lang="en-US"/>
          </a:p>
          <a:p>
            <a:r>
              <a:rPr lang="en-US" dirty="0">
                <a:solidFill>
                  <a:srgbClr val="3D3D3A"/>
                </a:solidFill>
              </a:rPr>
              <a:t>Researchers from cognitive psychology and strategy asked: how do effective global leaders process information differently from domestic leaders? The answer was that they demonstrate greater </a:t>
            </a:r>
            <a:r>
              <a:rPr lang="en-US" b="1" dirty="0">
                <a:solidFill>
                  <a:srgbClr val="141413"/>
                </a:solidFill>
              </a:rPr>
              <a:t>cognitive complexity</a:t>
            </a:r>
            <a:r>
              <a:rPr lang="en-US" dirty="0">
                <a:solidFill>
                  <a:srgbClr val="3D3D3A"/>
                </a:solidFill>
              </a:rPr>
              <a:t> — the ability to hold multiple, contradictory mental frameworks simultaneously without premature closure. This stream </a:t>
            </a:r>
            <a:r>
              <a:rPr lang="en-US" dirty="0" err="1">
                <a:solidFill>
                  <a:srgbClr val="3D3D3A"/>
                </a:solidFill>
              </a:rPr>
              <a:t>emphasised</a:t>
            </a:r>
            <a:r>
              <a:rPr lang="en-US" dirty="0">
                <a:solidFill>
                  <a:srgbClr val="3D3D3A"/>
                </a:solidFill>
              </a:rPr>
              <a:t> knowledge, information processing, and the ability to navigate ambiguity without reducing it to false simplicity.</a:t>
            </a:r>
            <a:endParaRPr lang="en-US" dirty="0"/>
          </a:p>
          <a:p>
            <a:endParaRPr lang="en-US" dirty="0">
              <a:solidFill>
                <a:srgbClr val="3D3D3A"/>
              </a:solidFill>
              <a:ea typeface="Calibri"/>
              <a:cs typeface="Calibri"/>
            </a:endParaRPr>
          </a:p>
          <a:p>
            <a:r>
              <a:rPr lang="en-US" b="1">
                <a:solidFill>
                  <a:srgbClr val="085041"/>
                </a:solidFill>
              </a:rPr>
              <a:t>The personality / dispositional stream</a:t>
            </a:r>
            <a:endParaRPr lang="en-US"/>
          </a:p>
          <a:p>
            <a:r>
              <a:rPr lang="en-US" dirty="0">
                <a:solidFill>
                  <a:srgbClr val="3D3D3A"/>
                </a:solidFill>
              </a:rPr>
              <a:t>Researchers from cross-cultural psychology asked: what personal qualities predispose leaders to succeed across cultures? The answer pointed to openness to experience, tolerance of ambiguity, curiosity about difference, and emotional resilience. This stream </a:t>
            </a:r>
            <a:r>
              <a:rPr lang="en-US" dirty="0" err="1">
                <a:solidFill>
                  <a:srgbClr val="3D3D3A"/>
                </a:solidFill>
              </a:rPr>
              <a:t>emphasised</a:t>
            </a:r>
            <a:r>
              <a:rPr lang="en-US" dirty="0">
                <a:solidFill>
                  <a:srgbClr val="3D3D3A"/>
                </a:solidFill>
              </a:rPr>
              <a:t> stable traits and orientations rather than learned knowledge — raising the important question of whether the global mindset is born or made.</a:t>
            </a:r>
            <a:endParaRPr lang="en-US" dirty="0"/>
          </a:p>
          <a:p>
            <a:endParaRPr lang="en-US" dirty="0">
              <a:solidFill>
                <a:srgbClr val="3D3D3A"/>
              </a:solidFill>
              <a:ea typeface="Calibri"/>
              <a:cs typeface="Calibri"/>
            </a:endParaRPr>
          </a:p>
          <a:p>
            <a:endParaRPr lang="en-US" dirty="0">
              <a:solidFill>
                <a:srgbClr val="3D3D3A"/>
              </a:solidFill>
              <a:ea typeface="Calibri"/>
              <a:cs typeface="Calibri"/>
            </a:endParaRPr>
          </a:p>
          <a:p>
            <a:endParaRPr lang="en-US" dirty="0">
              <a:solidFill>
                <a:srgbClr val="3D3D3A"/>
              </a:solidFill>
              <a:ea typeface="Calibri"/>
              <a:cs typeface="Calibri"/>
            </a:endParaRPr>
          </a:p>
          <a:p>
            <a:endParaRPr lang="en-US" dirty="0">
              <a:solidFill>
                <a:srgbClr val="3D3D3A"/>
              </a:solidFill>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rPr lang="en-US"/>
              <a:t>29</a:t>
            </a:fld>
            <a:endParaRPr lang="en-US"/>
          </a:p>
        </p:txBody>
      </p:sp>
    </p:spTree>
    <p:extLst>
      <p:ext uri="{BB962C8B-B14F-4D97-AF65-F5344CB8AC3E}">
        <p14:creationId xmlns:p14="http://schemas.microsoft.com/office/powerpoint/2010/main" val="32997108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solidFill>
                  <a:srgbClr val="141413"/>
                </a:solidFill>
              </a:rPr>
              <a:t>The synthesis — Javidan, Teagarden &amp; Bowen (2010)</a:t>
            </a:r>
            <a:endParaRPr lang="en-US"/>
          </a:p>
          <a:p>
            <a:r>
              <a:rPr lang="en-US" dirty="0">
                <a:solidFill>
                  <a:srgbClr val="3D3D3A"/>
                </a:solidFill>
              </a:rPr>
              <a:t>The most influential synthesis came from Mansour Javidan and colleagues at the Thunderbird School of Global Management. Drawing on both streams, they argued that the global mindset is neither purely cognitive nor purely dispositional — it is a </a:t>
            </a:r>
            <a:r>
              <a:rPr lang="en-US" b="1" dirty="0">
                <a:solidFill>
                  <a:srgbClr val="141413"/>
                </a:solidFill>
              </a:rPr>
              <a:t>multidimensional construct</a:t>
            </a:r>
            <a:r>
              <a:rPr lang="en-US" dirty="0">
                <a:solidFill>
                  <a:srgbClr val="3D3D3A"/>
                </a:solidFill>
              </a:rPr>
              <a:t> comprising intellectual capital, psychological capital, and social capital. Critically, they argued that while some dimensions have dispositional elements, </a:t>
            </a:r>
            <a:r>
              <a:rPr lang="en-US" b="1" dirty="0">
                <a:solidFill>
                  <a:srgbClr val="141413"/>
                </a:solidFill>
              </a:rPr>
              <a:t>all three capitals are developable through targeted experience and reflection</a:t>
            </a:r>
            <a:r>
              <a:rPr lang="en-US" dirty="0">
                <a:solidFill>
                  <a:srgbClr val="3D3D3A"/>
                </a:solidFill>
              </a:rPr>
              <a:t>. This resolved the born-or-made debate in a practically useful direction — and grounded the entire leadership development industry that followed.</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rPr lang="en-US"/>
              <a:t>30</a:t>
            </a:fld>
            <a:endParaRPr lang="en-US"/>
          </a:p>
        </p:txBody>
      </p:sp>
    </p:spTree>
    <p:extLst>
      <p:ext uri="{BB962C8B-B14F-4D97-AF65-F5344CB8AC3E}">
        <p14:creationId xmlns:p14="http://schemas.microsoft.com/office/powerpoint/2010/main" val="17671615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solidFill>
                  <a:srgbClr val="141413"/>
                </a:solidFill>
              </a:rPr>
              <a:t>Why "mindset" and not "competency"?</a:t>
            </a:r>
            <a:endParaRPr lang="en-US"/>
          </a:p>
          <a:p>
            <a:r>
              <a:rPr lang="en-US" dirty="0">
                <a:solidFill>
                  <a:srgbClr val="3D3D3A"/>
                </a:solidFill>
              </a:rPr>
              <a:t>The choice of the word "mindset" rather than "competency" or "skill" is deliberate and important. Competencies tend to be specific, </a:t>
            </a:r>
            <a:r>
              <a:rPr lang="en-US" dirty="0" err="1">
                <a:solidFill>
                  <a:srgbClr val="3D3D3A"/>
                </a:solidFill>
              </a:rPr>
              <a:t>behavioural</a:t>
            </a:r>
            <a:r>
              <a:rPr lang="en-US" dirty="0">
                <a:solidFill>
                  <a:srgbClr val="3D3D3A"/>
                </a:solidFill>
              </a:rPr>
              <a:t>, and context-bound — you either have them or you don't in a given situation. A mindset is more fundamental — it is the </a:t>
            </a:r>
            <a:r>
              <a:rPr lang="en-US" b="1" dirty="0">
                <a:solidFill>
                  <a:srgbClr val="141413"/>
                </a:solidFill>
              </a:rPr>
              <a:t>orientation, lens, and disposition through which a leader perceives and engages with the world</a:t>
            </a:r>
            <a:r>
              <a:rPr lang="en-US" dirty="0">
                <a:solidFill>
                  <a:srgbClr val="3D3D3A"/>
                </a:solidFill>
              </a:rPr>
              <a:t>. You can have all the right competencies and still fail globally if your underlying mindset is parochial. Conversely, a genuine global mindset will generate appropriate competencies organically because the leader is oriented correctly from the outset. </a:t>
            </a:r>
            <a:endParaRPr lang="en-US" dirty="0">
              <a:solidFill>
                <a:srgbClr val="3D3D3A"/>
              </a:solidFill>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rPr lang="en-US"/>
              <a:t>31</a:t>
            </a:fld>
            <a:endParaRPr lang="en-US"/>
          </a:p>
        </p:txBody>
      </p:sp>
    </p:spTree>
    <p:extLst>
      <p:ext uri="{BB962C8B-B14F-4D97-AF65-F5344CB8AC3E}">
        <p14:creationId xmlns:p14="http://schemas.microsoft.com/office/powerpoint/2010/main" val="38200031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3D3D3A"/>
                </a:solidFill>
              </a:rPr>
              <a:t>Caligiuri's concept of </a:t>
            </a:r>
            <a:r>
              <a:rPr lang="en-US" b="1" dirty="0">
                <a:solidFill>
                  <a:srgbClr val="141413"/>
                </a:solidFill>
              </a:rPr>
              <a:t>cultural agility</a:t>
            </a:r>
            <a:r>
              <a:rPr lang="en-US" dirty="0">
                <a:solidFill>
                  <a:srgbClr val="3D3D3A"/>
                </a:solidFill>
              </a:rPr>
              <a:t> is the most practically actionable companion to Javidan's global mindset framework. Where Javidan describes the orientation a global leader needs, Caligiuri describes the </a:t>
            </a:r>
            <a:r>
              <a:rPr lang="en-US" err="1">
                <a:solidFill>
                  <a:srgbClr val="3D3D3A"/>
                </a:solidFill>
              </a:rPr>
              <a:t>behavioural</a:t>
            </a:r>
            <a:r>
              <a:rPr lang="en-US" dirty="0">
                <a:solidFill>
                  <a:srgbClr val="3D3D3A"/>
                </a:solidFill>
              </a:rPr>
              <a:t> repertoire — the three strategies of cultural </a:t>
            </a:r>
            <a:r>
              <a:rPr lang="en-US" err="1">
                <a:solidFill>
                  <a:srgbClr val="3D3D3A"/>
                </a:solidFill>
              </a:rPr>
              <a:t>minimisation</a:t>
            </a:r>
            <a:r>
              <a:rPr lang="en-US" dirty="0">
                <a:solidFill>
                  <a:srgbClr val="3D3D3A"/>
                </a:solidFill>
              </a:rPr>
              <a:t> (maintaining home country standards), adaptation (adjusting to local norms), and integration (creating genuinely new approaches</a:t>
            </a:r>
            <a:r>
              <a:rPr lang="en-US">
                <a:solidFill>
                  <a:srgbClr val="3D3D3A"/>
                </a:solidFill>
              </a:rPr>
              <a:t>). She argues that the most effective global leaders know which strategy to use in which situation — and that this situational judgement is itself a learnable skill. </a:t>
            </a:r>
            <a:endParaRPr lang="en-US"/>
          </a:p>
        </p:txBody>
      </p:sp>
      <p:sp>
        <p:nvSpPr>
          <p:cNvPr id="4" name="Slide Number Placeholder 3"/>
          <p:cNvSpPr>
            <a:spLocks noGrp="1"/>
          </p:cNvSpPr>
          <p:nvPr>
            <p:ph type="sldNum" sz="quarter" idx="5"/>
          </p:nvPr>
        </p:nvSpPr>
        <p:spPr/>
        <p:txBody>
          <a:bodyPr/>
          <a:lstStyle/>
          <a:p>
            <a:fld id="{D5C35802-E4BA-4396-AD8C-569A5E3FCC09}" type="slidenum">
              <a:rPr lang="en-US"/>
              <a:t>32</a:t>
            </a:fld>
            <a:endParaRPr lang="en-US"/>
          </a:p>
        </p:txBody>
      </p:sp>
    </p:spTree>
    <p:extLst>
      <p:ext uri="{BB962C8B-B14F-4D97-AF65-F5344CB8AC3E}">
        <p14:creationId xmlns:p14="http://schemas.microsoft.com/office/powerpoint/2010/main" val="35907042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Recruit a global leader. What are you looking for?  How would you measure it if you were </a:t>
            </a:r>
            <a:r>
              <a:rPr lang="en-US">
                <a:ea typeface="Calibri"/>
                <a:cs typeface="Calibri"/>
              </a:rPr>
              <a:t>recruiting to it?</a:t>
            </a:r>
          </a:p>
          <a:p>
            <a:endParaRPr lang="en-US" dirty="0">
              <a:ea typeface="Calibri"/>
              <a:cs typeface="Calibri"/>
            </a:endParaRPr>
          </a:p>
          <a:p>
            <a:r>
              <a:rPr lang="en-US" dirty="0">
                <a:ea typeface="Calibri"/>
                <a:cs typeface="Calibri"/>
              </a:rPr>
              <a:t>Are certain groups </a:t>
            </a:r>
            <a:r>
              <a:rPr lang="en-US">
                <a:ea typeface="Calibri"/>
                <a:cs typeface="Calibri"/>
              </a:rPr>
              <a:t>disadvantaged? How would you mitigate this?</a:t>
            </a:r>
            <a:endParaRPr lang="en-US" dirty="0">
              <a:ea typeface="Calibri"/>
              <a:cs typeface="Calibri"/>
            </a:endParaRPr>
          </a:p>
          <a:p>
            <a:endParaRPr lang="en-US" dirty="0">
              <a:ea typeface="Calibri"/>
              <a:cs typeface="Calibri"/>
            </a:endParaRPr>
          </a:p>
          <a:p>
            <a:r>
              <a:rPr lang="en-US">
                <a:ea typeface="Calibri"/>
                <a:cs typeface="Calibri"/>
              </a:rPr>
              <a:t>Do a search of literature, articles, websites (good ones!)</a:t>
            </a:r>
          </a:p>
          <a:p>
            <a:endParaRPr lang="en-US" dirty="0">
              <a:ea typeface="Calibri"/>
              <a:cs typeface="Calibri"/>
            </a:endParaRPr>
          </a:p>
          <a:p>
            <a:r>
              <a:rPr lang="en-US">
                <a:ea typeface="Calibri"/>
                <a:cs typeface="Calibri"/>
              </a:rPr>
              <a:t>This will be great prep for your assignment</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D5C35802-E4BA-4396-AD8C-569A5E3FCC09}" type="slidenum">
              <a:rPr lang="en-US"/>
              <a:t>34</a:t>
            </a:fld>
            <a:endParaRPr lang="en-US"/>
          </a:p>
        </p:txBody>
      </p:sp>
    </p:spTree>
    <p:extLst>
      <p:ext uri="{BB962C8B-B14F-4D97-AF65-F5344CB8AC3E}">
        <p14:creationId xmlns:p14="http://schemas.microsoft.com/office/powerpoint/2010/main" val="668596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4/27/2026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32_fm92-EF8?feature=oembed" TargetMode="External"/><Relationship Id="rId4" Type="http://schemas.openxmlformats.org/officeDocument/2006/relationships/image" Target="../media/image15.jpe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Top shot of a representation of networks with stick figures.">
            <a:extLst>
              <a:ext uri="{FF2B5EF4-FFF2-40B4-BE49-F238E27FC236}">
                <a16:creationId xmlns:a16="http://schemas.microsoft.com/office/drawing/2014/main" id="{F273FC85-2B68-3E65-5FAC-E2C93C10C964}"/>
              </a:ext>
            </a:extLst>
          </p:cNvPr>
          <p:cNvPicPr>
            <a:picLocks noChangeAspect="1"/>
          </p:cNvPicPr>
          <p:nvPr/>
        </p:nvPicPr>
        <p:blipFill>
          <a:blip r:embed="rId2"/>
          <a:srcRect t="11218" r="-2" b="3899"/>
          <a:stretch>
            <a:fillRect/>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59028" y="2155188"/>
            <a:ext cx="4160233" cy="2839273"/>
          </a:xfrm>
        </p:spPr>
        <p:txBody>
          <a:bodyPr>
            <a:normAutofit/>
          </a:bodyPr>
          <a:lstStyle/>
          <a:p>
            <a:pPr algn="l"/>
            <a:r>
              <a:rPr lang="en-US" sz="4000">
                <a:solidFill>
                  <a:srgbClr val="FFFFFF"/>
                </a:solidFill>
              </a:rPr>
              <a:t>Leaders in a Global Business</a:t>
            </a:r>
          </a:p>
        </p:txBody>
      </p:sp>
      <p:sp>
        <p:nvSpPr>
          <p:cNvPr id="3" name="Subtitle 2"/>
          <p:cNvSpPr>
            <a:spLocks noGrp="1"/>
          </p:cNvSpPr>
          <p:nvPr>
            <p:ph type="subTitle" idx="1"/>
          </p:nvPr>
        </p:nvSpPr>
        <p:spPr>
          <a:xfrm>
            <a:off x="859028" y="5166367"/>
            <a:ext cx="4160233" cy="850998"/>
          </a:xfrm>
        </p:spPr>
        <p:txBody>
          <a:bodyPr vert="horz" lIns="91440" tIns="45720" rIns="91440" bIns="45720" rtlCol="0">
            <a:normAutofit/>
          </a:bodyPr>
          <a:lstStyle/>
          <a:p>
            <a:pPr algn="l"/>
            <a:r>
              <a:rPr lang="en-US" sz="2000">
                <a:solidFill>
                  <a:srgbClr val="FFFFFF"/>
                </a:solidFill>
              </a:rPr>
              <a:t>28th April 2026</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E9D73-D7E0-BC6C-E184-EFC59CAC7889}"/>
              </a:ext>
            </a:extLst>
          </p:cNvPr>
          <p:cNvSpPr>
            <a:spLocks noGrp="1"/>
          </p:cNvSpPr>
          <p:nvPr>
            <p:ph type="title"/>
          </p:nvPr>
        </p:nvSpPr>
        <p:spPr>
          <a:xfrm>
            <a:off x="841248" y="256032"/>
            <a:ext cx="10506456" cy="1014984"/>
          </a:xfrm>
        </p:spPr>
        <p:txBody>
          <a:bodyPr anchor="b">
            <a:normAutofit/>
          </a:bodyPr>
          <a:lstStyle/>
          <a:p>
            <a:r>
              <a:rPr lang="en-US"/>
              <a:t>Global vs Domestic Leadership - today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752D6B53-DE99-98C5-1C83-5AE07A822872}"/>
              </a:ext>
            </a:extLst>
          </p:cNvPr>
          <p:cNvGraphicFramePr>
            <a:graphicFrameLocks noGrp="1"/>
          </p:cNvGraphicFramePr>
          <p:nvPr>
            <p:ph idx="1"/>
            <p:extLst>
              <p:ext uri="{D42A27DB-BD31-4B8C-83A1-F6EECF244321}">
                <p14:modId xmlns:p14="http://schemas.microsoft.com/office/powerpoint/2010/main" val="358838124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94699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7E7267-5B6B-4739-2992-CB1D4063F70A}"/>
              </a:ext>
            </a:extLst>
          </p:cNvPr>
          <p:cNvSpPr>
            <a:spLocks noGrp="1"/>
          </p:cNvSpPr>
          <p:nvPr>
            <p:ph type="title"/>
          </p:nvPr>
        </p:nvSpPr>
        <p:spPr>
          <a:xfrm>
            <a:off x="686834" y="1153572"/>
            <a:ext cx="3200400" cy="4461163"/>
          </a:xfrm>
        </p:spPr>
        <p:txBody>
          <a:bodyPr>
            <a:normAutofit/>
          </a:bodyPr>
          <a:lstStyle/>
          <a:p>
            <a:r>
              <a:rPr lang="en-US">
                <a:solidFill>
                  <a:srgbClr val="FFFFFF"/>
                </a:solidFill>
              </a:rPr>
              <a:t>But first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2132CB4-68C4-EE15-C647-2A4FAF19C67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b="1">
                <a:ea typeface="+mn-lt"/>
                <a:cs typeface="+mn-lt"/>
              </a:rPr>
              <a:t>LEARNING OUTCOMES</a:t>
            </a:r>
            <a:endParaRPr lang="en-US"/>
          </a:p>
          <a:p>
            <a:r>
              <a:rPr lang="en-US">
                <a:ea typeface="+mn-lt"/>
                <a:cs typeface="+mn-lt"/>
              </a:rPr>
              <a:t>Upon the successful completion of this module, the student should be able to:</a:t>
            </a:r>
            <a:endParaRPr lang="en-US"/>
          </a:p>
          <a:p>
            <a:pPr lvl="1">
              <a:buFont typeface="Courier New" panose="020B0604020202020204" pitchFamily="34" charset="0"/>
              <a:buChar char="o"/>
            </a:pPr>
            <a:r>
              <a:rPr lang="en-US">
                <a:ea typeface="+mn-lt"/>
                <a:cs typeface="+mn-lt"/>
              </a:rPr>
              <a:t>Critically evaluate the characteristics of successful global leaders</a:t>
            </a:r>
            <a:endParaRPr lang="en-US"/>
          </a:p>
          <a:p>
            <a:pPr lvl="1">
              <a:buFont typeface="Courier New" panose="020B0604020202020204" pitchFamily="34" charset="0"/>
              <a:buChar char="o"/>
            </a:pPr>
            <a:r>
              <a:rPr lang="en-US">
                <a:ea typeface="+mn-lt"/>
                <a:cs typeface="+mn-lt"/>
              </a:rPr>
              <a:t>Evaluate and interpret divergent international cultures within business and the impact of leaders</a:t>
            </a:r>
            <a:endParaRPr lang="en-US"/>
          </a:p>
          <a:p>
            <a:pPr lvl="1">
              <a:buFont typeface="Courier New" panose="020B0604020202020204" pitchFamily="34" charset="0"/>
              <a:buChar char="o"/>
            </a:pPr>
            <a:r>
              <a:rPr lang="en-US" dirty="0">
                <a:ea typeface="+mn-lt"/>
                <a:cs typeface="+mn-lt"/>
              </a:rPr>
              <a:t>Critically evaluate the challenges faced by leaders within global </a:t>
            </a:r>
            <a:r>
              <a:rPr lang="en-US" dirty="0" err="1">
                <a:ea typeface="+mn-lt"/>
                <a:cs typeface="+mn-lt"/>
              </a:rPr>
              <a:t>organisations</a:t>
            </a:r>
            <a:endParaRPr lang="en-US"/>
          </a:p>
          <a:p>
            <a:endParaRPr lang="en-US" dirty="0"/>
          </a:p>
        </p:txBody>
      </p:sp>
    </p:spTree>
    <p:extLst>
      <p:ext uri="{BB962C8B-B14F-4D97-AF65-F5344CB8AC3E}">
        <p14:creationId xmlns:p14="http://schemas.microsoft.com/office/powerpoint/2010/main" val="1120136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365F1A-7578-F038-6C2A-8445EC992617}"/>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Weeks 1-3</a:t>
            </a:r>
          </a:p>
        </p:txBody>
      </p:sp>
      <p:graphicFrame>
        <p:nvGraphicFramePr>
          <p:cNvPr id="5" name="Content Placeholder 2">
            <a:extLst>
              <a:ext uri="{FF2B5EF4-FFF2-40B4-BE49-F238E27FC236}">
                <a16:creationId xmlns:a16="http://schemas.microsoft.com/office/drawing/2014/main" id="{A1FE414C-0186-C0B4-5062-3C7C9F8C6F5C}"/>
              </a:ext>
            </a:extLst>
          </p:cNvPr>
          <p:cNvGraphicFramePr>
            <a:graphicFrameLocks noGrp="1"/>
          </p:cNvGraphicFramePr>
          <p:nvPr>
            <p:ph idx="1"/>
            <p:extLst>
              <p:ext uri="{D42A27DB-BD31-4B8C-83A1-F6EECF244321}">
                <p14:modId xmlns:p14="http://schemas.microsoft.com/office/powerpoint/2010/main" val="404609730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6305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76DC24-212B-DDFB-AF42-E861E3A35A60}"/>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Weeks 4&amp;5</a:t>
            </a:r>
          </a:p>
        </p:txBody>
      </p:sp>
      <p:graphicFrame>
        <p:nvGraphicFramePr>
          <p:cNvPr id="5" name="Content Placeholder 2">
            <a:extLst>
              <a:ext uri="{FF2B5EF4-FFF2-40B4-BE49-F238E27FC236}">
                <a16:creationId xmlns:a16="http://schemas.microsoft.com/office/drawing/2014/main" id="{AE337E8A-A6AA-CA62-9F7D-8337D43D52B9}"/>
              </a:ext>
            </a:extLst>
          </p:cNvPr>
          <p:cNvGraphicFramePr>
            <a:graphicFrameLocks noGrp="1"/>
          </p:cNvGraphicFramePr>
          <p:nvPr>
            <p:ph idx="1"/>
            <p:extLst>
              <p:ext uri="{D42A27DB-BD31-4B8C-83A1-F6EECF244321}">
                <p14:modId xmlns:p14="http://schemas.microsoft.com/office/powerpoint/2010/main" val="137593274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5934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6E4023C-F30D-C809-B08F-A65D52D6C918}"/>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Weeks 6&amp;7</a:t>
            </a:r>
          </a:p>
        </p:txBody>
      </p:sp>
      <p:graphicFrame>
        <p:nvGraphicFramePr>
          <p:cNvPr id="5" name="Content Placeholder 2">
            <a:extLst>
              <a:ext uri="{FF2B5EF4-FFF2-40B4-BE49-F238E27FC236}">
                <a16:creationId xmlns:a16="http://schemas.microsoft.com/office/drawing/2014/main" id="{4885B081-0D0A-679C-521B-0B95B72FDCF0}"/>
              </a:ext>
            </a:extLst>
          </p:cNvPr>
          <p:cNvGraphicFramePr>
            <a:graphicFrameLocks noGrp="1"/>
          </p:cNvGraphicFramePr>
          <p:nvPr>
            <p:ph idx="1"/>
            <p:extLst>
              <p:ext uri="{D42A27DB-BD31-4B8C-83A1-F6EECF244321}">
                <p14:modId xmlns:p14="http://schemas.microsoft.com/office/powerpoint/2010/main" val="239873602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84448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D2BA03-B8CA-8078-2B5E-BC59B8AAB762}"/>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Weeks 8&amp;9</a:t>
            </a:r>
          </a:p>
        </p:txBody>
      </p:sp>
      <p:graphicFrame>
        <p:nvGraphicFramePr>
          <p:cNvPr id="5" name="Content Placeholder 2">
            <a:extLst>
              <a:ext uri="{FF2B5EF4-FFF2-40B4-BE49-F238E27FC236}">
                <a16:creationId xmlns:a16="http://schemas.microsoft.com/office/drawing/2014/main" id="{F0C6F0C3-9D04-4E48-0331-B073EA55CCC4}"/>
              </a:ext>
            </a:extLst>
          </p:cNvPr>
          <p:cNvGraphicFramePr>
            <a:graphicFrameLocks noGrp="1"/>
          </p:cNvGraphicFramePr>
          <p:nvPr>
            <p:ph idx="1"/>
            <p:extLst>
              <p:ext uri="{D42A27DB-BD31-4B8C-83A1-F6EECF244321}">
                <p14:modId xmlns:p14="http://schemas.microsoft.com/office/powerpoint/2010/main" val="317328461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43503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CE822F-3858-8689-7539-18A885A13608}"/>
              </a:ext>
            </a:extLst>
          </p:cNvPr>
          <p:cNvSpPr>
            <a:spLocks noGrp="1"/>
          </p:cNvSpPr>
          <p:nvPr>
            <p:ph type="title"/>
          </p:nvPr>
        </p:nvSpPr>
        <p:spPr>
          <a:xfrm>
            <a:off x="761803" y="350196"/>
            <a:ext cx="4646904" cy="1624520"/>
          </a:xfrm>
        </p:spPr>
        <p:txBody>
          <a:bodyPr anchor="ctr">
            <a:normAutofit/>
          </a:bodyPr>
          <a:lstStyle/>
          <a:p>
            <a:r>
              <a:rPr lang="en-US" sz="4000"/>
              <a:t>Assessment</a:t>
            </a:r>
          </a:p>
        </p:txBody>
      </p:sp>
      <p:sp>
        <p:nvSpPr>
          <p:cNvPr id="3" name="Content Placeholder 2">
            <a:extLst>
              <a:ext uri="{FF2B5EF4-FFF2-40B4-BE49-F238E27FC236}">
                <a16:creationId xmlns:a16="http://schemas.microsoft.com/office/drawing/2014/main" id="{3578B40C-E07F-F772-A9B3-B5C6F7202273}"/>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1700"/>
              <a:t>Leadership Development brochure of around 2000 words</a:t>
            </a:r>
          </a:p>
          <a:p>
            <a:r>
              <a:rPr lang="en-US" sz="1700"/>
              <a:t>You will make the case for global leadership development</a:t>
            </a:r>
          </a:p>
          <a:p>
            <a:r>
              <a:rPr lang="en-US" sz="1700" dirty="0" err="1"/>
              <a:t>Summarise</a:t>
            </a:r>
            <a:r>
              <a:rPr lang="en-US" sz="1700" dirty="0"/>
              <a:t> the key competencies that define effective global leaders</a:t>
            </a:r>
          </a:p>
          <a:p>
            <a:r>
              <a:rPr lang="en-US" sz="1700"/>
              <a:t>Outline the key core components of a global leadership development programme</a:t>
            </a:r>
          </a:p>
          <a:p>
            <a:r>
              <a:rPr lang="en-US" sz="1700" dirty="0"/>
              <a:t>Address how it can be disseminated throughout the </a:t>
            </a:r>
            <a:r>
              <a:rPr lang="en-US" sz="1700" dirty="0" err="1"/>
              <a:t>organisation</a:t>
            </a:r>
          </a:p>
          <a:p>
            <a:r>
              <a:rPr lang="en-US" sz="1700"/>
              <a:t>Present it clearly, professionally and persuasively </a:t>
            </a:r>
          </a:p>
        </p:txBody>
      </p:sp>
      <p:pic>
        <p:nvPicPr>
          <p:cNvPr id="5" name="Picture 4" descr="Analog board showing flight information">
            <a:extLst>
              <a:ext uri="{FF2B5EF4-FFF2-40B4-BE49-F238E27FC236}">
                <a16:creationId xmlns:a16="http://schemas.microsoft.com/office/drawing/2014/main" id="{6A9D4D5C-92E5-C1AD-00CB-CAFE53D10B24}"/>
              </a:ext>
            </a:extLst>
          </p:cNvPr>
          <p:cNvPicPr>
            <a:picLocks noChangeAspect="1"/>
          </p:cNvPicPr>
          <p:nvPr/>
        </p:nvPicPr>
        <p:blipFill>
          <a:blip r:embed="rId3"/>
          <a:srcRect l="13906" r="26781" b="-3"/>
          <a:stretch>
            <a:fillRect/>
          </a:stretch>
        </p:blipFill>
        <p:spPr>
          <a:xfrm>
            <a:off x="6096000" y="1"/>
            <a:ext cx="6102825" cy="6858000"/>
          </a:xfrm>
          <a:prstGeom prst="rect">
            <a:avLst/>
          </a:prstGeom>
        </p:spPr>
      </p:pic>
    </p:spTree>
    <p:extLst>
      <p:ext uri="{BB962C8B-B14F-4D97-AF65-F5344CB8AC3E}">
        <p14:creationId xmlns:p14="http://schemas.microsoft.com/office/powerpoint/2010/main" val="18615273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D7E5D-195E-6189-4823-B209D632D15B}"/>
              </a:ext>
            </a:extLst>
          </p:cNvPr>
          <p:cNvSpPr>
            <a:spLocks noGrp="1"/>
          </p:cNvSpPr>
          <p:nvPr>
            <p:ph type="title"/>
          </p:nvPr>
        </p:nvSpPr>
        <p:spPr>
          <a:xfrm>
            <a:off x="686834" y="1153572"/>
            <a:ext cx="3200400" cy="4461163"/>
          </a:xfrm>
        </p:spPr>
        <p:txBody>
          <a:bodyPr>
            <a:normAutofit/>
          </a:bodyPr>
          <a:lstStyle/>
          <a:p>
            <a:r>
              <a:rPr lang="en-US">
                <a:solidFill>
                  <a:srgbClr val="FFFFFF"/>
                </a:solidFill>
              </a:rPr>
              <a:t>Assessment – 3,000 words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042F634-B9C9-945B-136F-B9D94C80EBE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500"/>
              <a:t>The focus is responsible global leadership and environmental sustainability</a:t>
            </a:r>
          </a:p>
          <a:p>
            <a:r>
              <a:rPr lang="en-US" sz="1500" dirty="0"/>
              <a:t>You will critically evaluate how your </a:t>
            </a:r>
            <a:r>
              <a:rPr lang="en-US" sz="1500" dirty="0" err="1"/>
              <a:t>organisation's</a:t>
            </a:r>
            <a:r>
              <a:rPr lang="en-US" sz="1500" dirty="0"/>
              <a:t> leaders approach their responsibilities as global stewards</a:t>
            </a:r>
          </a:p>
          <a:p>
            <a:pPr lvl="1">
              <a:buFont typeface="Courier New" panose="020B0604020202020204" pitchFamily="34" charset="0"/>
              <a:buChar char="o"/>
            </a:pPr>
            <a:r>
              <a:rPr lang="en-US" sz="1500"/>
              <a:t>Critical assessment of their approach to sustainability as a leadership responsibility</a:t>
            </a:r>
          </a:p>
          <a:p>
            <a:pPr lvl="1">
              <a:buFont typeface="Courier New" panose="020B0604020202020204" pitchFamily="34" charset="0"/>
              <a:buChar char="o"/>
            </a:pPr>
            <a:r>
              <a:rPr lang="en-US" sz="1500"/>
              <a:t>Evaluate the tension between commercial pressures and environmental responsibility across different markets and regulatory contexts</a:t>
            </a:r>
          </a:p>
          <a:p>
            <a:pPr lvl="1">
              <a:buFont typeface="Courier New" panose="020B0604020202020204" pitchFamily="34" charset="0"/>
              <a:buChar char="o"/>
            </a:pPr>
            <a:r>
              <a:rPr lang="en-US" sz="1500"/>
              <a:t>Apply relevant leadership theory, critically examine the role of EI and ethical leadership</a:t>
            </a:r>
          </a:p>
          <a:p>
            <a:pPr lvl="1">
              <a:buFont typeface="Courier New" panose="020B0604020202020204" pitchFamily="34" charset="0"/>
              <a:buChar char="o"/>
            </a:pPr>
            <a:r>
              <a:rPr lang="en-US" sz="1500"/>
              <a:t>Is the commitment to stakeholders genuine global leadership or reactive compliance?</a:t>
            </a:r>
          </a:p>
          <a:p>
            <a:pPr lvl="1">
              <a:buFont typeface="Courier New" panose="020B0604020202020204" pitchFamily="34" charset="0"/>
              <a:buChar char="o"/>
            </a:pPr>
            <a:r>
              <a:rPr lang="en-US" sz="1500"/>
              <a:t>Strategic recommendations – 2 or 3, based on your analysis</a:t>
            </a:r>
          </a:p>
        </p:txBody>
      </p:sp>
    </p:spTree>
    <p:extLst>
      <p:ext uri="{BB962C8B-B14F-4D97-AF65-F5344CB8AC3E}">
        <p14:creationId xmlns:p14="http://schemas.microsoft.com/office/powerpoint/2010/main" val="1674822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camera lens">
            <a:extLst>
              <a:ext uri="{FF2B5EF4-FFF2-40B4-BE49-F238E27FC236}">
                <a16:creationId xmlns:a16="http://schemas.microsoft.com/office/drawing/2014/main" id="{7F114F89-4D0F-C4F8-BCCE-A912AB570D39}"/>
              </a:ext>
            </a:extLst>
          </p:cNvPr>
          <p:cNvPicPr>
            <a:picLocks noChangeAspect="1"/>
          </p:cNvPicPr>
          <p:nvPr/>
        </p:nvPicPr>
        <p:blipFill>
          <a:blip r:embed="rId2"/>
          <a:srcRect l="16121" r="7573" b="9092"/>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AF5EB60-7435-29FF-A29B-135642B1D294}"/>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The global environment (UK lens)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77829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A3E7E-5B08-93BF-0BC6-FBEC862FEE79}"/>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Political</a:t>
            </a:r>
          </a:p>
        </p:txBody>
      </p:sp>
      <p:graphicFrame>
        <p:nvGraphicFramePr>
          <p:cNvPr id="5" name="Content Placeholder 2">
            <a:extLst>
              <a:ext uri="{FF2B5EF4-FFF2-40B4-BE49-F238E27FC236}">
                <a16:creationId xmlns:a16="http://schemas.microsoft.com/office/drawing/2014/main" id="{A518B77D-09B5-DA1D-B375-FFC220B020C8}"/>
              </a:ext>
            </a:extLst>
          </p:cNvPr>
          <p:cNvGraphicFramePr>
            <a:graphicFrameLocks noGrp="1"/>
          </p:cNvGraphicFramePr>
          <p:nvPr>
            <p:ph idx="1"/>
            <p:extLst>
              <p:ext uri="{D42A27DB-BD31-4B8C-83A1-F6EECF244321}">
                <p14:modId xmlns:p14="http://schemas.microsoft.com/office/powerpoint/2010/main" val="253918479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1978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3CD80-5693-0B39-51F2-BBD62F24A703}"/>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Economic</a:t>
            </a:r>
          </a:p>
        </p:txBody>
      </p:sp>
      <p:graphicFrame>
        <p:nvGraphicFramePr>
          <p:cNvPr id="5" name="Content Placeholder 2">
            <a:extLst>
              <a:ext uri="{FF2B5EF4-FFF2-40B4-BE49-F238E27FC236}">
                <a16:creationId xmlns:a16="http://schemas.microsoft.com/office/drawing/2014/main" id="{2AD02766-0B1D-ACD0-532C-E6CF49B4DB35}"/>
              </a:ext>
            </a:extLst>
          </p:cNvPr>
          <p:cNvGraphicFramePr>
            <a:graphicFrameLocks noGrp="1"/>
          </p:cNvGraphicFramePr>
          <p:nvPr>
            <p:ph idx="1"/>
            <p:extLst>
              <p:ext uri="{D42A27DB-BD31-4B8C-83A1-F6EECF244321}">
                <p14:modId xmlns:p14="http://schemas.microsoft.com/office/powerpoint/2010/main" val="234969495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5797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D9E96AF-46D6-6BF3-18C4-5DD8B3B5BFE5}"/>
              </a:ext>
            </a:extLst>
          </p:cNvPr>
          <p:cNvSpPr>
            <a:spLocks noGrp="1"/>
          </p:cNvSpPr>
          <p:nvPr>
            <p:ph type="title"/>
          </p:nvPr>
        </p:nvSpPr>
        <p:spPr>
          <a:xfrm>
            <a:off x="838200" y="643467"/>
            <a:ext cx="2951205" cy="5571066"/>
          </a:xfrm>
        </p:spPr>
        <p:txBody>
          <a:bodyPr>
            <a:normAutofit/>
          </a:bodyPr>
          <a:lstStyle/>
          <a:p>
            <a:r>
              <a:rPr lang="en-US">
                <a:solidFill>
                  <a:srgbClr val="FFFFFF"/>
                </a:solidFill>
              </a:rPr>
              <a:t>Social</a:t>
            </a:r>
          </a:p>
        </p:txBody>
      </p:sp>
      <p:graphicFrame>
        <p:nvGraphicFramePr>
          <p:cNvPr id="5" name="Content Placeholder 2">
            <a:extLst>
              <a:ext uri="{FF2B5EF4-FFF2-40B4-BE49-F238E27FC236}">
                <a16:creationId xmlns:a16="http://schemas.microsoft.com/office/drawing/2014/main" id="{E3F35AA3-E63D-802C-05AA-CE84BA88CECE}"/>
              </a:ext>
            </a:extLst>
          </p:cNvPr>
          <p:cNvGraphicFramePr>
            <a:graphicFrameLocks noGrp="1"/>
          </p:cNvGraphicFramePr>
          <p:nvPr>
            <p:ph idx="1"/>
            <p:extLst>
              <p:ext uri="{D42A27DB-BD31-4B8C-83A1-F6EECF244321}">
                <p14:modId xmlns:p14="http://schemas.microsoft.com/office/powerpoint/2010/main" val="1603053516"/>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37742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1432313-BB17-CAA4-B019-8C22947FE2C0}"/>
              </a:ext>
            </a:extLst>
          </p:cNvPr>
          <p:cNvSpPr>
            <a:spLocks noGrp="1"/>
          </p:cNvSpPr>
          <p:nvPr>
            <p:ph type="title"/>
          </p:nvPr>
        </p:nvSpPr>
        <p:spPr>
          <a:xfrm>
            <a:off x="838200" y="643467"/>
            <a:ext cx="2951205" cy="5571066"/>
          </a:xfrm>
        </p:spPr>
        <p:txBody>
          <a:bodyPr>
            <a:normAutofit/>
          </a:bodyPr>
          <a:lstStyle/>
          <a:p>
            <a:r>
              <a:rPr lang="en-US" sz="3700">
                <a:solidFill>
                  <a:srgbClr val="FFFFFF"/>
                </a:solidFill>
              </a:rPr>
              <a:t>Technological</a:t>
            </a:r>
          </a:p>
        </p:txBody>
      </p:sp>
      <p:graphicFrame>
        <p:nvGraphicFramePr>
          <p:cNvPr id="5" name="Content Placeholder 2">
            <a:extLst>
              <a:ext uri="{FF2B5EF4-FFF2-40B4-BE49-F238E27FC236}">
                <a16:creationId xmlns:a16="http://schemas.microsoft.com/office/drawing/2014/main" id="{75636E2A-562F-F504-3AC9-4BD46B894735}"/>
              </a:ext>
            </a:extLst>
          </p:cNvPr>
          <p:cNvGraphicFramePr>
            <a:graphicFrameLocks noGrp="1"/>
          </p:cNvGraphicFramePr>
          <p:nvPr>
            <p:ph idx="1"/>
            <p:extLst>
              <p:ext uri="{D42A27DB-BD31-4B8C-83A1-F6EECF244321}">
                <p14:modId xmlns:p14="http://schemas.microsoft.com/office/powerpoint/2010/main" val="408859751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2633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E98791-0F46-6E77-0FF1-3AB56C4101EA}"/>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Legal</a:t>
            </a:r>
          </a:p>
        </p:txBody>
      </p:sp>
      <p:graphicFrame>
        <p:nvGraphicFramePr>
          <p:cNvPr id="5" name="Content Placeholder 2">
            <a:extLst>
              <a:ext uri="{FF2B5EF4-FFF2-40B4-BE49-F238E27FC236}">
                <a16:creationId xmlns:a16="http://schemas.microsoft.com/office/drawing/2014/main" id="{23C86F71-63D0-5531-E045-D81558149310}"/>
              </a:ext>
            </a:extLst>
          </p:cNvPr>
          <p:cNvGraphicFramePr>
            <a:graphicFrameLocks noGrp="1"/>
          </p:cNvGraphicFramePr>
          <p:nvPr>
            <p:ph idx="1"/>
            <p:extLst>
              <p:ext uri="{D42A27DB-BD31-4B8C-83A1-F6EECF244321}">
                <p14:modId xmlns:p14="http://schemas.microsoft.com/office/powerpoint/2010/main" val="189851609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6844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EEC15EC-24E3-855C-D56C-7A43117A9A56}"/>
              </a:ext>
            </a:extLst>
          </p:cNvPr>
          <p:cNvSpPr>
            <a:spLocks noGrp="1"/>
          </p:cNvSpPr>
          <p:nvPr>
            <p:ph type="title"/>
          </p:nvPr>
        </p:nvSpPr>
        <p:spPr>
          <a:xfrm>
            <a:off x="838200" y="643467"/>
            <a:ext cx="2951205" cy="5571066"/>
          </a:xfrm>
        </p:spPr>
        <p:txBody>
          <a:bodyPr>
            <a:normAutofit/>
          </a:bodyPr>
          <a:lstStyle/>
          <a:p>
            <a:r>
              <a:rPr lang="en-US" sz="3700">
                <a:solidFill>
                  <a:srgbClr val="FFFFFF"/>
                </a:solidFill>
              </a:rPr>
              <a:t>Environmental</a:t>
            </a:r>
          </a:p>
        </p:txBody>
      </p:sp>
      <p:graphicFrame>
        <p:nvGraphicFramePr>
          <p:cNvPr id="5" name="Content Placeholder 2">
            <a:extLst>
              <a:ext uri="{FF2B5EF4-FFF2-40B4-BE49-F238E27FC236}">
                <a16:creationId xmlns:a16="http://schemas.microsoft.com/office/drawing/2014/main" id="{CC69C9E8-AE0A-E5E6-ABF5-9C91485A3566}"/>
              </a:ext>
            </a:extLst>
          </p:cNvPr>
          <p:cNvGraphicFramePr>
            <a:graphicFrameLocks noGrp="1"/>
          </p:cNvGraphicFramePr>
          <p:nvPr>
            <p:ph idx="1"/>
            <p:extLst>
              <p:ext uri="{D42A27DB-BD31-4B8C-83A1-F6EECF244321}">
                <p14:modId xmlns:p14="http://schemas.microsoft.com/office/powerpoint/2010/main" val="100574765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75202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4F4CCB-CABE-138A-BD95-99C5C87E2324}"/>
              </a:ext>
            </a:extLst>
          </p:cNvPr>
          <p:cNvSpPr>
            <a:spLocks noGrp="1"/>
          </p:cNvSpPr>
          <p:nvPr>
            <p:ph type="title"/>
          </p:nvPr>
        </p:nvSpPr>
        <p:spPr>
          <a:xfrm>
            <a:off x="686834" y="1153572"/>
            <a:ext cx="3200400" cy="4461163"/>
          </a:xfrm>
        </p:spPr>
        <p:txBody>
          <a:bodyPr>
            <a:normAutofit/>
          </a:bodyPr>
          <a:lstStyle/>
          <a:p>
            <a:r>
              <a:rPr lang="en-US">
                <a:solidFill>
                  <a:srgbClr val="FFFFFF"/>
                </a:solidFill>
              </a:rPr>
              <a:t>Conflict (April 2026)</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76EB3BC-9B75-D839-4748-6D535D2968C1}"/>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Russia – Ukraine War (Year 4)</a:t>
            </a:r>
          </a:p>
          <a:p>
            <a:pPr lvl="1">
              <a:buFont typeface="Courier New" panose="020B0604020202020204" pitchFamily="34" charset="0"/>
              <a:buChar char="o"/>
            </a:pPr>
            <a:r>
              <a:rPr lang="en-US" dirty="0"/>
              <a:t>Reshaped European energy dependencies, trade routes and risk calculations</a:t>
            </a:r>
          </a:p>
          <a:p>
            <a:pPr lvl="1">
              <a:buFont typeface="Courier New" panose="020B0604020202020204" pitchFamily="34" charset="0"/>
              <a:buChar char="o"/>
            </a:pPr>
            <a:r>
              <a:rPr lang="en-US"/>
              <a:t>Many Western companies have exited Russian market</a:t>
            </a:r>
          </a:p>
          <a:p>
            <a:pPr lvl="1">
              <a:buFont typeface="Courier New" panose="020B0604020202020204" pitchFamily="34" charset="0"/>
              <a:buChar char="o"/>
            </a:pPr>
            <a:r>
              <a:rPr lang="en-US"/>
              <a:t>Ukraine accounts for 50% of global sunflower oil, 18% of barley, 16% of maize and 12% wheat exports</a:t>
            </a:r>
          </a:p>
          <a:p>
            <a:pPr lvl="1">
              <a:buFont typeface="Courier New" panose="020B0604020202020204" pitchFamily="34" charset="0"/>
              <a:buChar char="o"/>
            </a:pPr>
            <a:r>
              <a:rPr lang="en-US" dirty="0"/>
              <a:t>Global food prices and </a:t>
            </a:r>
            <a:r>
              <a:rPr lang="en-US" dirty="0" err="1"/>
              <a:t>agriculutral</a:t>
            </a:r>
            <a:r>
              <a:rPr lang="en-US" dirty="0"/>
              <a:t> supply chains</a:t>
            </a:r>
          </a:p>
        </p:txBody>
      </p:sp>
    </p:spTree>
    <p:extLst>
      <p:ext uri="{BB962C8B-B14F-4D97-AF65-F5344CB8AC3E}">
        <p14:creationId xmlns:p14="http://schemas.microsoft.com/office/powerpoint/2010/main" val="319472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AAC74C-2058-6AFB-8C4F-D4AF631E7F6C}"/>
              </a:ext>
            </a:extLst>
          </p:cNvPr>
          <p:cNvSpPr>
            <a:spLocks noGrp="1"/>
          </p:cNvSpPr>
          <p:nvPr>
            <p:ph type="title"/>
          </p:nvPr>
        </p:nvSpPr>
        <p:spPr>
          <a:xfrm>
            <a:off x="761803" y="350196"/>
            <a:ext cx="4646904" cy="1624520"/>
          </a:xfrm>
        </p:spPr>
        <p:txBody>
          <a:bodyPr anchor="ctr">
            <a:normAutofit/>
          </a:bodyPr>
          <a:lstStyle/>
          <a:p>
            <a:r>
              <a:rPr lang="en-US" sz="4000"/>
              <a:t>Middle East &amp; Strait of Hormuz</a:t>
            </a:r>
          </a:p>
        </p:txBody>
      </p:sp>
      <p:sp>
        <p:nvSpPr>
          <p:cNvPr id="3" name="Content Placeholder 2">
            <a:extLst>
              <a:ext uri="{FF2B5EF4-FFF2-40B4-BE49-F238E27FC236}">
                <a16:creationId xmlns:a16="http://schemas.microsoft.com/office/drawing/2014/main" id="{75CE25FE-907E-E907-514D-E35436D6F319}"/>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Severe shock to global energy and shipping markets </a:t>
            </a:r>
          </a:p>
          <a:p>
            <a:r>
              <a:rPr lang="en-US" sz="2000"/>
              <a:t>Increase in transit times</a:t>
            </a:r>
          </a:p>
          <a:p>
            <a:r>
              <a:rPr lang="en-US" sz="2000"/>
              <a:t>Oil prices up 13%</a:t>
            </a:r>
          </a:p>
          <a:p>
            <a:r>
              <a:rPr lang="en-US" sz="2000"/>
              <a:t>Japan sources 90.5% of its oil from three Middle Eastern nations</a:t>
            </a:r>
          </a:p>
        </p:txBody>
      </p:sp>
      <p:pic>
        <p:nvPicPr>
          <p:cNvPr id="5" name="Picture 4" descr="Ships at sea">
            <a:extLst>
              <a:ext uri="{FF2B5EF4-FFF2-40B4-BE49-F238E27FC236}">
                <a16:creationId xmlns:a16="http://schemas.microsoft.com/office/drawing/2014/main" id="{434D8B69-3476-DAD6-63C4-01A363EACC87}"/>
              </a:ext>
            </a:extLst>
          </p:cNvPr>
          <p:cNvPicPr>
            <a:picLocks noChangeAspect="1"/>
          </p:cNvPicPr>
          <p:nvPr/>
        </p:nvPicPr>
        <p:blipFill>
          <a:blip r:embed="rId2"/>
          <a:srcRect l="23145" r="17459" b="3"/>
          <a:stretch>
            <a:fillRect/>
          </a:stretch>
        </p:blipFill>
        <p:spPr>
          <a:xfrm>
            <a:off x="6096000" y="1"/>
            <a:ext cx="6102825" cy="6858000"/>
          </a:xfrm>
          <a:prstGeom prst="rect">
            <a:avLst/>
          </a:prstGeom>
        </p:spPr>
      </p:pic>
    </p:spTree>
    <p:extLst>
      <p:ext uri="{BB962C8B-B14F-4D97-AF65-F5344CB8AC3E}">
        <p14:creationId xmlns:p14="http://schemas.microsoft.com/office/powerpoint/2010/main" val="2337084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501437-A483-B44C-9F20-7FF015FF9B38}"/>
              </a:ext>
            </a:extLst>
          </p:cNvPr>
          <p:cNvSpPr>
            <a:spLocks noGrp="1"/>
          </p:cNvSpPr>
          <p:nvPr>
            <p:ph type="title"/>
          </p:nvPr>
        </p:nvSpPr>
        <p:spPr>
          <a:xfrm>
            <a:off x="686834" y="1153572"/>
            <a:ext cx="3200400" cy="4461163"/>
          </a:xfrm>
        </p:spPr>
        <p:txBody>
          <a:bodyPr>
            <a:normAutofit/>
          </a:bodyPr>
          <a:lstStyle/>
          <a:p>
            <a:r>
              <a:rPr lang="en-US">
                <a:solidFill>
                  <a:srgbClr val="FFFFFF"/>
                </a:solidFill>
              </a:rPr>
              <a:t>Sahel, Sudan and regional instability 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68FF026-DF7B-B886-E2CE-9776D531DCA5}"/>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Ongoing </a:t>
            </a:r>
            <a:r>
              <a:rPr lang="en-US"/>
              <a:t>instability</a:t>
            </a:r>
            <a:endParaRPr lang="en-US" dirty="0"/>
          </a:p>
          <a:p>
            <a:r>
              <a:rPr lang="en-US" dirty="0"/>
              <a:t>Disrupting trade corridors, logistics, supply chains</a:t>
            </a:r>
          </a:p>
          <a:p>
            <a:r>
              <a:rPr lang="en-US"/>
              <a:t>Attract less global media attention</a:t>
            </a:r>
            <a:endParaRPr lang="en-US" dirty="0"/>
          </a:p>
        </p:txBody>
      </p:sp>
    </p:spTree>
    <p:extLst>
      <p:ext uri="{BB962C8B-B14F-4D97-AF65-F5344CB8AC3E}">
        <p14:creationId xmlns:p14="http://schemas.microsoft.com/office/powerpoint/2010/main" val="5869143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8D8516AF-2D7F-6E75-630B-196C73BB9429}"/>
              </a:ext>
            </a:extLst>
          </p:cNvPr>
          <p:cNvPicPr>
            <a:picLocks noChangeAspect="1"/>
          </p:cNvPicPr>
          <p:nvPr/>
        </p:nvPicPr>
        <p:blipFill>
          <a:blip r:embed="rId2"/>
          <a:srcRect t="9019" r="-2" b="6583"/>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9A5653-A480-BB7E-7607-22125DA80CF9}"/>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break</a:t>
            </a:r>
          </a:p>
        </p:txBody>
      </p:sp>
    </p:spTree>
    <p:extLst>
      <p:ext uri="{BB962C8B-B14F-4D97-AF65-F5344CB8AC3E}">
        <p14:creationId xmlns:p14="http://schemas.microsoft.com/office/powerpoint/2010/main" val="13037396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1CAA3E83-6072-DA89-9DE3-5DADAC541342}"/>
              </a:ext>
            </a:extLst>
          </p:cNvPr>
          <p:cNvPicPr>
            <a:picLocks noChangeAspect="1"/>
          </p:cNvPicPr>
          <p:nvPr/>
        </p:nvPicPr>
        <p:blipFill>
          <a:blip r:embed="rId3"/>
          <a:srcRect t="3328" r="13812" b="5757"/>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C46066-2BCE-BAE5-2BA9-45834320E5B4}"/>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Is a great domestic leader a great global leader?</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71594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D942C-8B85-1DEC-C995-007A59D81BC0}"/>
              </a:ext>
            </a:extLst>
          </p:cNvPr>
          <p:cNvSpPr>
            <a:spLocks noGrp="1"/>
          </p:cNvSpPr>
          <p:nvPr>
            <p:ph type="title"/>
          </p:nvPr>
        </p:nvSpPr>
        <p:spPr/>
        <p:txBody>
          <a:bodyPr/>
          <a:lstStyle/>
          <a:p>
            <a:r>
              <a:rPr lang="en-US"/>
              <a:t>Walmart in Japan</a:t>
            </a:r>
          </a:p>
        </p:txBody>
      </p:sp>
      <p:pic>
        <p:nvPicPr>
          <p:cNvPr id="4" name="Online Media 3" title="Why Walmart Is Failing In Japan">
            <a:hlinkClick r:id="" action="ppaction://noaction"/>
            <a:extLst>
              <a:ext uri="{FF2B5EF4-FFF2-40B4-BE49-F238E27FC236}">
                <a16:creationId xmlns:a16="http://schemas.microsoft.com/office/drawing/2014/main" id="{F60F0448-89FB-C8D9-245C-5875F98A84E9}"/>
              </a:ext>
            </a:extLst>
          </p:cNvPr>
          <p:cNvPicPr>
            <a:picLocks noGrp="1" noRot="1" noChangeAspect="1"/>
          </p:cNvPicPr>
          <p:nvPr>
            <p:ph idx="1"/>
            <a:videoFile r:link="rId1"/>
          </p:nvPr>
        </p:nvPicPr>
        <p:blipFill>
          <a:blip r:embed="rId4"/>
          <a:stretch>
            <a:fillRect/>
          </a:stretch>
        </p:blipFill>
        <p:spPr>
          <a:xfrm>
            <a:off x="2244725" y="1825625"/>
            <a:ext cx="7700963" cy="4351338"/>
          </a:xfrm>
          <a:prstGeom prst="rect">
            <a:avLst/>
          </a:prstGeom>
        </p:spPr>
      </p:pic>
    </p:spTree>
    <p:extLst>
      <p:ext uri="{BB962C8B-B14F-4D97-AF65-F5344CB8AC3E}">
        <p14:creationId xmlns:p14="http://schemas.microsoft.com/office/powerpoint/2010/main" val="16643461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25931433-AD50-D4D5-7CAB-9641885BBEBB}"/>
              </a:ext>
            </a:extLst>
          </p:cNvPr>
          <p:cNvSpPr>
            <a:spLocks noGrp="1"/>
          </p:cNvSpPr>
          <p:nvPr>
            <p:ph type="title"/>
          </p:nvPr>
        </p:nvSpPr>
        <p:spPr>
          <a:xfrm>
            <a:off x="479394" y="1070800"/>
            <a:ext cx="3939688" cy="5583126"/>
          </a:xfrm>
        </p:spPr>
        <p:txBody>
          <a:bodyPr>
            <a:normAutofit/>
          </a:bodyPr>
          <a:lstStyle/>
          <a:p>
            <a:pPr algn="r"/>
            <a:r>
              <a:rPr lang="en-US" dirty="0"/>
              <a:t>Why do firms </a:t>
            </a:r>
            <a:r>
              <a:rPr lang="en-US"/>
              <a:t>internationalise</a:t>
            </a:r>
            <a:r>
              <a:rPr lang="en-US" dirty="0"/>
              <a:t>?</a:t>
            </a:r>
            <a:endParaRPr lang="en-US"/>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64465EA-C8CC-1C5B-CC39-C0250C0F9071}"/>
              </a:ext>
            </a:extLst>
          </p:cNvPr>
          <p:cNvGraphicFramePr>
            <a:graphicFrameLocks noGrp="1"/>
          </p:cNvGraphicFramePr>
          <p:nvPr>
            <p:ph idx="1"/>
            <p:extLst>
              <p:ext uri="{D42A27DB-BD31-4B8C-83A1-F6EECF244321}">
                <p14:modId xmlns:p14="http://schemas.microsoft.com/office/powerpoint/2010/main" val="342478439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211641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7C09C-7826-FE3D-37A0-3618CD5B0F2D}"/>
              </a:ext>
            </a:extLst>
          </p:cNvPr>
          <p:cNvSpPr>
            <a:spLocks noGrp="1"/>
          </p:cNvSpPr>
          <p:nvPr>
            <p:ph type="title"/>
          </p:nvPr>
        </p:nvSpPr>
        <p:spPr/>
        <p:txBody>
          <a:bodyPr/>
          <a:lstStyle/>
          <a:p>
            <a:r>
              <a:rPr lang="en-US"/>
              <a:t>Uppsala Model (Johanson &amp; Vahine, 1977, 2009)</a:t>
            </a:r>
          </a:p>
        </p:txBody>
      </p:sp>
      <p:sp>
        <p:nvSpPr>
          <p:cNvPr id="3" name="Content Placeholder 2">
            <a:extLst>
              <a:ext uri="{FF2B5EF4-FFF2-40B4-BE49-F238E27FC236}">
                <a16:creationId xmlns:a16="http://schemas.microsoft.com/office/drawing/2014/main" id="{6B86D155-4285-342B-AB9C-976E7D45536B}"/>
              </a:ext>
            </a:extLst>
          </p:cNvPr>
          <p:cNvSpPr>
            <a:spLocks noGrp="1"/>
          </p:cNvSpPr>
          <p:nvPr>
            <p:ph idx="1"/>
          </p:nvPr>
        </p:nvSpPr>
        <p:spPr/>
        <p:txBody>
          <a:bodyPr vert="horz" lIns="91440" tIns="45720" rIns="91440" bIns="45720" rtlCol="0" anchor="t">
            <a:normAutofit/>
          </a:bodyPr>
          <a:lstStyle/>
          <a:p>
            <a:r>
              <a:rPr lang="en-US" dirty="0"/>
              <a:t>How do firms </a:t>
            </a:r>
            <a:r>
              <a:rPr lang="en-US" dirty="0" err="1"/>
              <a:t>internationalise</a:t>
            </a:r>
            <a:r>
              <a:rPr lang="en-US" dirty="0"/>
              <a:t> incrementally?</a:t>
            </a:r>
          </a:p>
          <a:p>
            <a:endParaRPr lang="en-US" dirty="0"/>
          </a:p>
        </p:txBody>
      </p:sp>
      <p:pic>
        <p:nvPicPr>
          <p:cNvPr id="4" name="Picture 3" descr="A diagram of a company&amp;#39;s process&#10;&#10;AI-generated content may be incorrect.">
            <a:extLst>
              <a:ext uri="{FF2B5EF4-FFF2-40B4-BE49-F238E27FC236}">
                <a16:creationId xmlns:a16="http://schemas.microsoft.com/office/drawing/2014/main" id="{AD612A90-8F61-4D14-E0FF-97FA3E4A3A99}"/>
              </a:ext>
            </a:extLst>
          </p:cNvPr>
          <p:cNvPicPr>
            <a:picLocks noChangeAspect="1"/>
          </p:cNvPicPr>
          <p:nvPr/>
        </p:nvPicPr>
        <p:blipFill>
          <a:blip r:embed="rId3"/>
          <a:stretch>
            <a:fillRect/>
          </a:stretch>
        </p:blipFill>
        <p:spPr>
          <a:xfrm>
            <a:off x="841106" y="1708365"/>
            <a:ext cx="10096500" cy="4991100"/>
          </a:xfrm>
          <a:prstGeom prst="rect">
            <a:avLst/>
          </a:prstGeom>
        </p:spPr>
      </p:pic>
    </p:spTree>
    <p:extLst>
      <p:ext uri="{BB962C8B-B14F-4D97-AF65-F5344CB8AC3E}">
        <p14:creationId xmlns:p14="http://schemas.microsoft.com/office/powerpoint/2010/main" val="268354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A755A-5F3D-2538-933D-CE98D827EF31}"/>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Product life cycle (1966)</a:t>
            </a:r>
          </a:p>
        </p:txBody>
      </p:sp>
      <p:pic>
        <p:nvPicPr>
          <p:cNvPr id="4" name="Content Placeholder 3" descr="A close-up of a product&#10;&#10;AI-generated content may be incorrect.">
            <a:extLst>
              <a:ext uri="{FF2B5EF4-FFF2-40B4-BE49-F238E27FC236}">
                <a16:creationId xmlns:a16="http://schemas.microsoft.com/office/drawing/2014/main" id="{09A7D11E-E0BA-D4FC-0144-1FF5B71AA450}"/>
              </a:ext>
            </a:extLst>
          </p:cNvPr>
          <p:cNvPicPr>
            <a:picLocks noGrp="1" noChangeAspect="1"/>
          </p:cNvPicPr>
          <p:nvPr>
            <p:ph idx="1"/>
          </p:nvPr>
        </p:nvPicPr>
        <p:blipFill>
          <a:blip r:embed="rId3"/>
          <a:stretch>
            <a:fillRect/>
          </a:stretch>
        </p:blipFill>
        <p:spPr>
          <a:xfrm>
            <a:off x="4777316" y="664701"/>
            <a:ext cx="6780700" cy="5526269"/>
          </a:xfrm>
          <a:prstGeom prst="rect">
            <a:avLst/>
          </a:prstGeom>
        </p:spPr>
      </p:pic>
    </p:spTree>
    <p:extLst>
      <p:ext uri="{BB962C8B-B14F-4D97-AF65-F5344CB8AC3E}">
        <p14:creationId xmlns:p14="http://schemas.microsoft.com/office/powerpoint/2010/main" val="12202558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BD7A9F-A636-1337-50DE-ACD6FD369356}"/>
              </a:ext>
            </a:extLst>
          </p:cNvPr>
          <p:cNvSpPr>
            <a:spLocks noGrp="1"/>
          </p:cNvSpPr>
          <p:nvPr>
            <p:ph type="title"/>
          </p:nvPr>
        </p:nvSpPr>
        <p:spPr>
          <a:xfrm>
            <a:off x="630936" y="639520"/>
            <a:ext cx="3429000" cy="1719072"/>
          </a:xfrm>
        </p:spPr>
        <p:txBody>
          <a:bodyPr anchor="b">
            <a:normAutofit/>
          </a:bodyPr>
          <a:lstStyle/>
          <a:p>
            <a:r>
              <a:rPr lang="en-US" sz="5400"/>
              <a:t>Bartlett &amp; Ghoshal</a:t>
            </a:r>
          </a:p>
        </p:txBody>
      </p:sp>
      <p:sp>
        <p:nvSpPr>
          <p:cNvPr id="1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404E0712-FCE2-77E2-74E9-807CD1283250}"/>
              </a:ext>
            </a:extLst>
          </p:cNvPr>
          <p:cNvSpPr>
            <a:spLocks noGrp="1"/>
          </p:cNvSpPr>
          <p:nvPr>
            <p:ph idx="1"/>
          </p:nvPr>
        </p:nvSpPr>
        <p:spPr>
          <a:xfrm>
            <a:off x="630936" y="2807208"/>
            <a:ext cx="3429000" cy="3410712"/>
          </a:xfrm>
        </p:spPr>
        <p:txBody>
          <a:bodyPr anchor="t">
            <a:normAutofit/>
          </a:bodyPr>
          <a:lstStyle/>
          <a:p>
            <a:r>
              <a:rPr lang="en-US" sz="2200"/>
              <a:t>1989</a:t>
            </a:r>
          </a:p>
        </p:txBody>
      </p:sp>
      <p:pic>
        <p:nvPicPr>
          <p:cNvPr id="4" name="Content Placeholder 3" descr="A screenshot of a website&#10;&#10;AI-generated content may be incorrect.">
            <a:extLst>
              <a:ext uri="{FF2B5EF4-FFF2-40B4-BE49-F238E27FC236}">
                <a16:creationId xmlns:a16="http://schemas.microsoft.com/office/drawing/2014/main" id="{B43B7886-1333-6F37-64D1-0B3FD6E651D4}"/>
              </a:ext>
            </a:extLst>
          </p:cNvPr>
          <p:cNvPicPr>
            <a:picLocks noChangeAspect="1"/>
          </p:cNvPicPr>
          <p:nvPr/>
        </p:nvPicPr>
        <p:blipFill>
          <a:blip r:embed="rId3"/>
          <a:stretch>
            <a:fillRect/>
          </a:stretch>
        </p:blipFill>
        <p:spPr>
          <a:xfrm>
            <a:off x="4872626" y="640080"/>
            <a:ext cx="6467060" cy="5577840"/>
          </a:xfrm>
          <a:prstGeom prst="rect">
            <a:avLst/>
          </a:prstGeom>
        </p:spPr>
      </p:pic>
    </p:spTree>
    <p:extLst>
      <p:ext uri="{BB962C8B-B14F-4D97-AF65-F5344CB8AC3E}">
        <p14:creationId xmlns:p14="http://schemas.microsoft.com/office/powerpoint/2010/main" val="2145546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22023-D210-4D1F-5631-840974CB743F}"/>
              </a:ext>
            </a:extLst>
          </p:cNvPr>
          <p:cNvSpPr>
            <a:spLocks noGrp="1"/>
          </p:cNvSpPr>
          <p:nvPr>
            <p:ph type="title"/>
          </p:nvPr>
        </p:nvSpPr>
        <p:spPr>
          <a:xfrm>
            <a:off x="1043631" y="809898"/>
            <a:ext cx="9942716" cy="1554480"/>
          </a:xfrm>
        </p:spPr>
        <p:txBody>
          <a:bodyPr anchor="ctr">
            <a:normAutofit/>
          </a:bodyPr>
          <a:lstStyle/>
          <a:p>
            <a:r>
              <a:rPr lang="en-US" sz="4800"/>
              <a:t>Born Global</a:t>
            </a:r>
          </a:p>
        </p:txBody>
      </p:sp>
      <p:sp>
        <p:nvSpPr>
          <p:cNvPr id="3" name="Content Placeholder 2">
            <a:extLst>
              <a:ext uri="{FF2B5EF4-FFF2-40B4-BE49-F238E27FC236}">
                <a16:creationId xmlns:a16="http://schemas.microsoft.com/office/drawing/2014/main" id="{27B3934E-B9A7-B3D3-FBC1-254B7C1AA779}"/>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t>Spotify</a:t>
            </a:r>
          </a:p>
          <a:p>
            <a:r>
              <a:rPr lang="en-US" sz="2400"/>
              <a:t>AirBnB</a:t>
            </a:r>
          </a:p>
          <a:p>
            <a:r>
              <a:rPr lang="en-US" sz="2400"/>
              <a:t>Digital product or platform that scales internationally from day 1</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95703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86D7EC7-CBEA-C07C-1810-CA5F10225C0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They are not competing explanations</a:t>
            </a:r>
          </a:p>
        </p:txBody>
      </p:sp>
      <p:pic>
        <p:nvPicPr>
          <p:cNvPr id="4" name="Content Placeholder 3" descr="A table with text on it&#10;&#10;AI-generated content may be incorrect.">
            <a:extLst>
              <a:ext uri="{FF2B5EF4-FFF2-40B4-BE49-F238E27FC236}">
                <a16:creationId xmlns:a16="http://schemas.microsoft.com/office/drawing/2014/main" id="{64AC0A4E-42F7-07C5-82A6-280D059C20C3}"/>
              </a:ext>
            </a:extLst>
          </p:cNvPr>
          <p:cNvPicPr>
            <a:picLocks noGrp="1" noChangeAspect="1"/>
          </p:cNvPicPr>
          <p:nvPr>
            <p:ph idx="1"/>
          </p:nvPr>
        </p:nvPicPr>
        <p:blipFill>
          <a:blip r:embed="rId3"/>
          <a:stretch>
            <a:fillRect/>
          </a:stretch>
        </p:blipFill>
        <p:spPr>
          <a:xfrm>
            <a:off x="4502428" y="547733"/>
            <a:ext cx="7225748" cy="5762533"/>
          </a:xfrm>
          <a:prstGeom prst="rect">
            <a:avLst/>
          </a:prstGeom>
        </p:spPr>
      </p:pic>
    </p:spTree>
    <p:extLst>
      <p:ext uri="{BB962C8B-B14F-4D97-AF65-F5344CB8AC3E}">
        <p14:creationId xmlns:p14="http://schemas.microsoft.com/office/powerpoint/2010/main" val="20185953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672BBD-5502-4F86-220A-65EDE2CB045D}"/>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Global Mindset</a:t>
            </a:r>
          </a:p>
        </p:txBody>
      </p:sp>
      <p:graphicFrame>
        <p:nvGraphicFramePr>
          <p:cNvPr id="5" name="Content Placeholder 2">
            <a:extLst>
              <a:ext uri="{FF2B5EF4-FFF2-40B4-BE49-F238E27FC236}">
                <a16:creationId xmlns:a16="http://schemas.microsoft.com/office/drawing/2014/main" id="{0CB63DEE-3385-3D09-1BFA-4CFF3DA4F5E3}"/>
              </a:ext>
            </a:extLst>
          </p:cNvPr>
          <p:cNvGraphicFramePr>
            <a:graphicFrameLocks noGrp="1"/>
          </p:cNvGraphicFramePr>
          <p:nvPr>
            <p:ph idx="1"/>
            <p:extLst>
              <p:ext uri="{D42A27DB-BD31-4B8C-83A1-F6EECF244321}">
                <p14:modId xmlns:p14="http://schemas.microsoft.com/office/powerpoint/2010/main" val="79292103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95952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458AD-5D4A-8D9B-6115-E7C9BAF3C40E}"/>
              </a:ext>
            </a:extLst>
          </p:cNvPr>
          <p:cNvSpPr>
            <a:spLocks noGrp="1"/>
          </p:cNvSpPr>
          <p:nvPr>
            <p:ph type="title"/>
          </p:nvPr>
        </p:nvSpPr>
        <p:spPr>
          <a:xfrm>
            <a:off x="761999" y="1141712"/>
            <a:ext cx="7923815" cy="1129537"/>
          </a:xfrm>
        </p:spPr>
        <p:txBody>
          <a:bodyPr vert="horz" lIns="91440" tIns="45720" rIns="91440" bIns="45720" rtlCol="0" anchor="t">
            <a:normAutofit/>
          </a:bodyPr>
          <a:lstStyle/>
          <a:p>
            <a:r>
              <a:rPr lang="en-US" sz="4000" kern="1200">
                <a:solidFill>
                  <a:schemeClr val="tx1"/>
                </a:solidFill>
                <a:latin typeface="+mj-lt"/>
                <a:ea typeface="+mj-ea"/>
                <a:cs typeface="+mj-cs"/>
              </a:rPr>
              <a:t>Javidan, Teagarden &amp; Bowen (2010)</a:t>
            </a:r>
          </a:p>
        </p:txBody>
      </p:sp>
      <p:cxnSp>
        <p:nvCxnSpPr>
          <p:cNvPr id="9" name="Straight Connector 8">
            <a:extLst>
              <a:ext uri="{FF2B5EF4-FFF2-40B4-BE49-F238E27FC236}">
                <a16:creationId xmlns:a16="http://schemas.microsoft.com/office/drawing/2014/main" id="{192712F8-36FA-35DF-0CE8-4098D93322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close-up of a person&amp;#39;s hands&#10;&#10;AI-generated content may be incorrect.">
            <a:extLst>
              <a:ext uri="{FF2B5EF4-FFF2-40B4-BE49-F238E27FC236}">
                <a16:creationId xmlns:a16="http://schemas.microsoft.com/office/drawing/2014/main" id="{6299742E-981C-0130-2F34-68A36D3AF86B}"/>
              </a:ext>
            </a:extLst>
          </p:cNvPr>
          <p:cNvPicPr>
            <a:picLocks noGrp="1" noChangeAspect="1"/>
          </p:cNvPicPr>
          <p:nvPr>
            <p:ph idx="1"/>
          </p:nvPr>
        </p:nvPicPr>
        <p:blipFill>
          <a:blip r:embed="rId3"/>
          <a:stretch>
            <a:fillRect/>
          </a:stretch>
        </p:blipFill>
        <p:spPr>
          <a:xfrm>
            <a:off x="865139" y="2630980"/>
            <a:ext cx="10478721" cy="2148137"/>
          </a:xfrm>
          <a:prstGeom prst="rect">
            <a:avLst/>
          </a:prstGeom>
        </p:spPr>
      </p:pic>
      <p:cxnSp>
        <p:nvCxnSpPr>
          <p:cNvPr id="11" name="Straight Connector 10">
            <a:extLst>
              <a:ext uri="{FF2B5EF4-FFF2-40B4-BE49-F238E27FC236}">
                <a16:creationId xmlns:a16="http://schemas.microsoft.com/office/drawing/2014/main" id="{AF9469B9-6468-5B6A-E832-8D45903884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897" y="5231580"/>
            <a:ext cx="10459156" cy="0"/>
          </a:xfrm>
          <a:prstGeom prst="line">
            <a:avLst/>
          </a:prstGeom>
          <a:ln w="12700">
            <a:solidFill>
              <a:schemeClr val="bg2">
                <a:lumMod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12218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D4063316-DD71-CE90-DD15-B341A8CD2557}"/>
              </a:ext>
            </a:extLst>
          </p:cNvPr>
          <p:cNvPicPr>
            <a:picLocks noChangeAspect="1"/>
          </p:cNvPicPr>
          <p:nvPr/>
        </p:nvPicPr>
        <p:blipFill>
          <a:blip r:embed="rId3"/>
          <a:srcRect r="-2" b="15241"/>
          <a:stretch>
            <a:fillRect/>
          </a:stretch>
        </p:blipFill>
        <p:spPr>
          <a:xfrm>
            <a:off x="20" y="-7619"/>
            <a:ext cx="12191979" cy="6887364"/>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20"/>
            <a:ext cx="5566593" cy="6887364"/>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4067CD3-146F-6228-E362-39AA720C2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63442" y="855815"/>
            <a:ext cx="6887365" cy="5160474"/>
          </a:xfrm>
          <a:prstGeom prst="rect">
            <a:avLst/>
          </a:prstGeom>
          <a:gradFill flip="none" rotWithShape="1">
            <a:gsLst>
              <a:gs pos="0">
                <a:schemeClr val="accent5">
                  <a:lumMod val="75000"/>
                  <a:alpha val="91000"/>
                </a:schemeClr>
              </a:gs>
              <a:gs pos="83000">
                <a:schemeClr val="accent5">
                  <a:alpha val="0"/>
                </a:schemeClr>
              </a:gs>
            </a:gsLst>
            <a:lin ang="51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271C7E5C-A0F8-E9FA-56DB-31A257FD4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7648"/>
            <a:ext cx="2079513" cy="6865647"/>
          </a:xfrm>
          <a:prstGeom prst="rect">
            <a:avLst/>
          </a:prstGeom>
          <a:gradFill flip="none" rotWithShape="1">
            <a:gsLst>
              <a:gs pos="5000">
                <a:schemeClr val="accent5"/>
              </a:gs>
              <a:gs pos="49000">
                <a:schemeClr val="accent5">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3F70A3C-4474-2A39-470C-FD55A8837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7706777" y="3068761"/>
            <a:ext cx="4504659" cy="3789239"/>
          </a:xfrm>
          <a:prstGeom prst="rect">
            <a:avLst/>
          </a:prstGeom>
          <a:gradFill flip="none" rotWithShape="1">
            <a:gsLst>
              <a:gs pos="0">
                <a:schemeClr val="accent5"/>
              </a:gs>
              <a:gs pos="60000">
                <a:schemeClr val="accent5">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AC3F7D4-9613-0E1F-901C-98FE831DE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774557" y="-6485"/>
            <a:ext cx="3427160" cy="6879745"/>
          </a:xfrm>
          <a:prstGeom prst="rect">
            <a:avLst/>
          </a:prstGeom>
          <a:gradFill flip="none" rotWithShape="1">
            <a:gsLst>
              <a:gs pos="5000">
                <a:schemeClr val="accent2"/>
              </a:gs>
              <a:gs pos="49000">
                <a:schemeClr val="accent5">
                  <a:lumMod val="60000"/>
                  <a:lumOff val="40000"/>
                  <a:alpha val="0"/>
                </a:schemeClr>
              </a:gs>
            </a:gsLst>
            <a:lin ang="1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FD5167C-AF48-26F0-7A9F-3F764337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64705" y="-1061856"/>
            <a:ext cx="3682024" cy="12211438"/>
          </a:xfrm>
          <a:prstGeom prst="rect">
            <a:avLst/>
          </a:prstGeom>
          <a:gradFill>
            <a:gsLst>
              <a:gs pos="0">
                <a:schemeClr val="accent5"/>
              </a:gs>
              <a:gs pos="65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7B30A01-FCA8-86A5-A840-C32A3BE2E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 y="-7639"/>
            <a:ext cx="4879823" cy="6887373"/>
          </a:xfrm>
          <a:prstGeom prst="rect">
            <a:avLst/>
          </a:prstGeom>
          <a:gradFill>
            <a:gsLst>
              <a:gs pos="0">
                <a:schemeClr val="accent2">
                  <a:alpha val="70000"/>
                </a:schemeClr>
              </a:gs>
              <a:gs pos="44000">
                <a:schemeClr val="accent5">
                  <a:lumMod val="60000"/>
                  <a:lumOff val="40000"/>
                  <a:alpha val="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4ADF33-2FE4-B29F-6702-9B4AF05F2F77}"/>
              </a:ext>
            </a:extLst>
          </p:cNvPr>
          <p:cNvSpPr>
            <a:spLocks noGrp="1"/>
          </p:cNvSpPr>
          <p:nvPr>
            <p:ph type="title"/>
          </p:nvPr>
        </p:nvSpPr>
        <p:spPr>
          <a:xfrm>
            <a:off x="859028" y="2155188"/>
            <a:ext cx="4160233" cy="2839273"/>
          </a:xfrm>
        </p:spPr>
        <p:txBody>
          <a:bodyPr vert="horz" lIns="91440" tIns="45720" rIns="91440" bIns="45720" rtlCol="0" anchor="b">
            <a:normAutofit/>
          </a:bodyPr>
          <a:lstStyle/>
          <a:p>
            <a:r>
              <a:rPr lang="en-US" sz="4000" dirty="0">
                <a:solidFill>
                  <a:srgbClr val="FFFFFF"/>
                </a:solidFill>
              </a:rPr>
              <a:t>Why mindset and not </a:t>
            </a:r>
            <a:r>
              <a:rPr lang="en-US" sz="4000">
                <a:solidFill>
                  <a:srgbClr val="FFFFFF"/>
                </a:solidFill>
              </a:rPr>
              <a:t>competency?</a:t>
            </a:r>
          </a:p>
        </p:txBody>
      </p:sp>
    </p:spTree>
    <p:extLst>
      <p:ext uri="{BB962C8B-B14F-4D97-AF65-F5344CB8AC3E}">
        <p14:creationId xmlns:p14="http://schemas.microsoft.com/office/powerpoint/2010/main" val="4449427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998C71-7267-F3A1-5504-B3F2D27E9FBF}"/>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Key thinkers: Caligiuri (2021)</a:t>
            </a:r>
          </a:p>
        </p:txBody>
      </p:sp>
      <p:pic>
        <p:nvPicPr>
          <p:cNvPr id="4" name="Content Placeholder 3" descr="A close-up of a white background&#10;&#10;AI-generated content may be incorrect.">
            <a:extLst>
              <a:ext uri="{FF2B5EF4-FFF2-40B4-BE49-F238E27FC236}">
                <a16:creationId xmlns:a16="http://schemas.microsoft.com/office/drawing/2014/main" id="{4EAF2F06-0A76-9872-DFE4-46775F91E314}"/>
              </a:ext>
            </a:extLst>
          </p:cNvPr>
          <p:cNvPicPr>
            <a:picLocks noGrp="1" noChangeAspect="1"/>
          </p:cNvPicPr>
          <p:nvPr>
            <p:ph idx="1"/>
          </p:nvPr>
        </p:nvPicPr>
        <p:blipFill>
          <a:blip r:embed="rId3"/>
          <a:stretch>
            <a:fillRect/>
          </a:stretch>
        </p:blipFill>
        <p:spPr>
          <a:xfrm>
            <a:off x="643467" y="3081709"/>
            <a:ext cx="10905066" cy="1581234"/>
          </a:xfrm>
          <a:prstGeom prst="rect">
            <a:avLst/>
          </a:prstGeom>
        </p:spPr>
      </p:pic>
    </p:spTree>
    <p:extLst>
      <p:ext uri="{BB962C8B-B14F-4D97-AF65-F5344CB8AC3E}">
        <p14:creationId xmlns:p14="http://schemas.microsoft.com/office/powerpoint/2010/main" val="14990778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Digital art of brain">
            <a:extLst>
              <a:ext uri="{FF2B5EF4-FFF2-40B4-BE49-F238E27FC236}">
                <a16:creationId xmlns:a16="http://schemas.microsoft.com/office/drawing/2014/main" id="{E9A6D83B-742B-D4AC-1EDF-03AC2C466276}"/>
              </a:ext>
            </a:extLst>
          </p:cNvPr>
          <p:cNvPicPr>
            <a:picLocks noChangeAspect="1"/>
          </p:cNvPicPr>
          <p:nvPr/>
        </p:nvPicPr>
        <p:blipFill>
          <a:blip r:embed="rId2">
            <a:alphaModFix amt="60000"/>
          </a:blip>
          <a:srcRect r="-2" b="-2"/>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57BDE1C8-9D2B-4569-A1B5-25D0650F6D2D}"/>
              </a:ext>
            </a:extLst>
          </p:cNvPr>
          <p:cNvSpPr>
            <a:spLocks noGrp="1"/>
          </p:cNvSpPr>
          <p:nvPr>
            <p:ph type="title"/>
          </p:nvPr>
        </p:nvSpPr>
        <p:spPr>
          <a:xfrm>
            <a:off x="841248" y="600427"/>
            <a:ext cx="9875520" cy="3299902"/>
          </a:xfrm>
        </p:spPr>
        <p:txBody>
          <a:bodyPr vert="horz" lIns="91440" tIns="45720" rIns="91440" bIns="45720" rtlCol="0" anchor="b">
            <a:normAutofit/>
          </a:bodyPr>
          <a:lstStyle/>
          <a:p>
            <a:r>
              <a:rPr lang="en-US" sz="8200">
                <a:solidFill>
                  <a:srgbClr val="FFFFFF"/>
                </a:solidFill>
              </a:rPr>
              <a:t>Global Mindset</a:t>
            </a:r>
          </a:p>
        </p:txBody>
      </p:sp>
      <p:sp>
        <p:nvSpPr>
          <p:cNvPr id="3" name="Content Placeholder 2">
            <a:extLst>
              <a:ext uri="{FF2B5EF4-FFF2-40B4-BE49-F238E27FC236}">
                <a16:creationId xmlns:a16="http://schemas.microsoft.com/office/drawing/2014/main" id="{60B71FE5-CB35-186F-53AD-5C5A7A4ED2D3}"/>
              </a:ext>
            </a:extLst>
          </p:cNvPr>
          <p:cNvSpPr>
            <a:spLocks noGrp="1"/>
          </p:cNvSpPr>
          <p:nvPr>
            <p:ph idx="1"/>
          </p:nvPr>
        </p:nvSpPr>
        <p:spPr>
          <a:xfrm>
            <a:off x="859536" y="4072045"/>
            <a:ext cx="9875520" cy="1414355"/>
          </a:xfrm>
        </p:spPr>
        <p:txBody>
          <a:bodyPr vert="horz" lIns="91440" tIns="45720" rIns="91440" bIns="45720" rtlCol="0">
            <a:normAutofit/>
          </a:bodyPr>
          <a:lstStyle/>
          <a:p>
            <a:pPr marL="0" indent="0">
              <a:buNone/>
            </a:pPr>
            <a:r>
              <a:rPr lang="en-US" sz="2400">
                <a:solidFill>
                  <a:srgbClr val="FFFFFF"/>
                </a:solidFill>
              </a:rPr>
              <a:t>Next week: more on global mindset</a:t>
            </a:r>
          </a:p>
        </p:txBody>
      </p:sp>
    </p:spTree>
    <p:extLst>
      <p:ext uri="{BB962C8B-B14F-4D97-AF65-F5344CB8AC3E}">
        <p14:creationId xmlns:p14="http://schemas.microsoft.com/office/powerpoint/2010/main" val="42803048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8F1AC2-3815-F0D4-4EF7-EF4985CB2F97}"/>
              </a:ext>
            </a:extLst>
          </p:cNvPr>
          <p:cNvSpPr>
            <a:spLocks noGrp="1"/>
          </p:cNvSpPr>
          <p:nvPr>
            <p:ph type="title"/>
          </p:nvPr>
        </p:nvSpPr>
        <p:spPr>
          <a:xfrm>
            <a:off x="586478" y="1683756"/>
            <a:ext cx="3115265" cy="2396359"/>
          </a:xfrm>
        </p:spPr>
        <p:txBody>
          <a:bodyPr anchor="b">
            <a:normAutofit/>
          </a:bodyPr>
          <a:lstStyle/>
          <a:p>
            <a:pPr algn="r"/>
            <a:r>
              <a:rPr lang="en-US" sz="3700">
                <a:solidFill>
                  <a:srgbClr val="FFFFFF"/>
                </a:solidFill>
              </a:rPr>
              <a:t>Characteristics of a global leader</a:t>
            </a:r>
          </a:p>
        </p:txBody>
      </p:sp>
      <p:graphicFrame>
        <p:nvGraphicFramePr>
          <p:cNvPr id="5" name="Content Placeholder 2">
            <a:extLst>
              <a:ext uri="{FF2B5EF4-FFF2-40B4-BE49-F238E27FC236}">
                <a16:creationId xmlns:a16="http://schemas.microsoft.com/office/drawing/2014/main" id="{BC9E7CB3-CFD9-42F3-EDF4-1944753332B9}"/>
              </a:ext>
            </a:extLst>
          </p:cNvPr>
          <p:cNvGraphicFramePr>
            <a:graphicFrameLocks noGrp="1"/>
          </p:cNvGraphicFramePr>
          <p:nvPr>
            <p:ph idx="1"/>
            <p:extLst>
              <p:ext uri="{D42A27DB-BD31-4B8C-83A1-F6EECF244321}">
                <p14:modId xmlns:p14="http://schemas.microsoft.com/office/powerpoint/2010/main" val="94350306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65222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34</Slides>
  <Notes>23</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Leaders in a Global Business</vt:lpstr>
      <vt:lpstr>Global vs Domestic Leadership - today</vt:lpstr>
      <vt:lpstr>But first</vt:lpstr>
      <vt:lpstr>Weeks 1-3</vt:lpstr>
      <vt:lpstr>Weeks 4&amp;5</vt:lpstr>
      <vt:lpstr>Weeks 6&amp;7</vt:lpstr>
      <vt:lpstr>Weeks 8&amp;9</vt:lpstr>
      <vt:lpstr>Assessment</vt:lpstr>
      <vt:lpstr>Assessment – 3,000 words</vt:lpstr>
      <vt:lpstr>The global environment (UK lens)</vt:lpstr>
      <vt:lpstr>Political</vt:lpstr>
      <vt:lpstr>Economic</vt:lpstr>
      <vt:lpstr>Social</vt:lpstr>
      <vt:lpstr>Technological</vt:lpstr>
      <vt:lpstr>Legal</vt:lpstr>
      <vt:lpstr>Environmental</vt:lpstr>
      <vt:lpstr>Conflict (April 2026)</vt:lpstr>
      <vt:lpstr>Middle East &amp; Strait of Hormuz</vt:lpstr>
      <vt:lpstr>Sahel, Sudan and regional instability </vt:lpstr>
      <vt:lpstr>break</vt:lpstr>
      <vt:lpstr>Is a great domestic leader a great global leader?</vt:lpstr>
      <vt:lpstr>Walmart in Japan</vt:lpstr>
      <vt:lpstr>Why do firms internationalise?</vt:lpstr>
      <vt:lpstr>Uppsala Model (Johanson &amp; Vahine, 1977, 2009)</vt:lpstr>
      <vt:lpstr>Product life cycle (1966)</vt:lpstr>
      <vt:lpstr>Bartlett &amp; Ghoshal</vt:lpstr>
      <vt:lpstr>Born Global</vt:lpstr>
      <vt:lpstr>They are not competing explanations</vt:lpstr>
      <vt:lpstr>Global Mindset</vt:lpstr>
      <vt:lpstr>Javidan, Teagarden &amp; Bowen (2010)</vt:lpstr>
      <vt:lpstr>Why mindset and not competency?</vt:lpstr>
      <vt:lpstr>Key thinkers: Caligiuri (2021)</vt:lpstr>
      <vt:lpstr>Global Mindset</vt:lpstr>
      <vt:lpstr>Characteristics of a global leader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596</cp:revision>
  <dcterms:created xsi:type="dcterms:W3CDTF">2026-04-27T19:53:17Z</dcterms:created>
  <dcterms:modified xsi:type="dcterms:W3CDTF">2026-04-28T07:38:31Z</dcterms:modified>
</cp:coreProperties>
</file>