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241890-1AA6-4E93-A6D6-AB73CE9B2D44}" v="1507" dt="2023-02-05T19:36:44.9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5FBD9C-1B74-49F5-B097-0669D315374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88B1A8A-7CA6-411B-8C9E-F03108E48E40}">
      <dgm:prSet/>
      <dgm:spPr/>
      <dgm:t>
        <a:bodyPr/>
        <a:lstStyle/>
        <a:p>
          <a:r>
            <a:rPr lang="en-US"/>
            <a:t>Knowledge, skills and critical thinking to be understood in order to make evidence based decisions</a:t>
          </a:r>
        </a:p>
      </dgm:t>
    </dgm:pt>
    <dgm:pt modelId="{EFE30CB8-0797-4D95-9AD7-9ABE594EF6E4}" type="parTrans" cxnId="{A4DA3A47-E24A-4093-89AA-4894B8B3086C}">
      <dgm:prSet/>
      <dgm:spPr/>
      <dgm:t>
        <a:bodyPr/>
        <a:lstStyle/>
        <a:p>
          <a:endParaRPr lang="en-US"/>
        </a:p>
      </dgm:t>
    </dgm:pt>
    <dgm:pt modelId="{F969068C-7755-4547-8269-D3E41C6F46BF}" type="sibTrans" cxnId="{A4DA3A47-E24A-4093-89AA-4894B8B3086C}">
      <dgm:prSet/>
      <dgm:spPr/>
      <dgm:t>
        <a:bodyPr/>
        <a:lstStyle/>
        <a:p>
          <a:endParaRPr lang="en-US"/>
        </a:p>
      </dgm:t>
    </dgm:pt>
    <dgm:pt modelId="{36EE103D-D7C7-4A08-808F-7DF0867A7A50}">
      <dgm:prSet/>
      <dgm:spPr/>
      <dgm:t>
        <a:bodyPr/>
        <a:lstStyle/>
        <a:p>
          <a:r>
            <a:rPr lang="en-US"/>
            <a:t>Evidence based research processes and how they inform nurses are demonstrated with an understanding</a:t>
          </a:r>
        </a:p>
      </dgm:t>
    </dgm:pt>
    <dgm:pt modelId="{A6968453-0501-4712-86EF-B029FC545D51}" type="parTrans" cxnId="{D7E78ADF-3D7D-4F50-9238-5D37D0D67849}">
      <dgm:prSet/>
      <dgm:spPr/>
      <dgm:t>
        <a:bodyPr/>
        <a:lstStyle/>
        <a:p>
          <a:endParaRPr lang="en-US"/>
        </a:p>
      </dgm:t>
    </dgm:pt>
    <dgm:pt modelId="{9DE96897-3F92-4269-8D12-96234791DB9D}" type="sibTrans" cxnId="{D7E78ADF-3D7D-4F50-9238-5D37D0D67849}">
      <dgm:prSet/>
      <dgm:spPr/>
      <dgm:t>
        <a:bodyPr/>
        <a:lstStyle/>
        <a:p>
          <a:endParaRPr lang="en-US"/>
        </a:p>
      </dgm:t>
    </dgm:pt>
    <dgm:pt modelId="{34E8C89F-08BF-4CC9-8F72-4C0FD82AE6C8}">
      <dgm:prSet/>
      <dgm:spPr/>
      <dgm:t>
        <a:bodyPr/>
        <a:lstStyle/>
        <a:p>
          <a:r>
            <a:rPr lang="en-US"/>
            <a:t>Describe and analyse the research methods, ethics and governance involved in epidemiological research within health, and how this informs global patterns of health</a:t>
          </a:r>
        </a:p>
      </dgm:t>
    </dgm:pt>
    <dgm:pt modelId="{7033FEAF-7ADF-42F2-BB9B-3C7A61BA87ED}" type="parTrans" cxnId="{F4CF329F-CB6B-43FB-A23D-C0242941ECB2}">
      <dgm:prSet/>
      <dgm:spPr/>
      <dgm:t>
        <a:bodyPr/>
        <a:lstStyle/>
        <a:p>
          <a:endParaRPr lang="en-US"/>
        </a:p>
      </dgm:t>
    </dgm:pt>
    <dgm:pt modelId="{6DA407DA-79CB-47B9-B3B5-ACDF14BFF1CE}" type="sibTrans" cxnId="{F4CF329F-CB6B-43FB-A23D-C0242941ECB2}">
      <dgm:prSet/>
      <dgm:spPr/>
      <dgm:t>
        <a:bodyPr/>
        <a:lstStyle/>
        <a:p>
          <a:endParaRPr lang="en-US"/>
        </a:p>
      </dgm:t>
    </dgm:pt>
    <dgm:pt modelId="{16A41886-77EF-4CF6-900D-43E60F916F29}" type="pres">
      <dgm:prSet presAssocID="{905FBD9C-1B74-49F5-B097-0669D315374B}" presName="linear" presStyleCnt="0">
        <dgm:presLayoutVars>
          <dgm:animLvl val="lvl"/>
          <dgm:resizeHandles val="exact"/>
        </dgm:presLayoutVars>
      </dgm:prSet>
      <dgm:spPr/>
    </dgm:pt>
    <dgm:pt modelId="{7DA97190-6EC6-47FD-97F5-07DE879EEC3E}" type="pres">
      <dgm:prSet presAssocID="{288B1A8A-7CA6-411B-8C9E-F03108E48E4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BDF12DA-7AFB-4777-9B14-C1584AF4A215}" type="pres">
      <dgm:prSet presAssocID="{F969068C-7755-4547-8269-D3E41C6F46BF}" presName="spacer" presStyleCnt="0"/>
      <dgm:spPr/>
    </dgm:pt>
    <dgm:pt modelId="{546CDE7B-0B25-46C7-942E-A5A28610030B}" type="pres">
      <dgm:prSet presAssocID="{36EE103D-D7C7-4A08-808F-7DF0867A7A5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DAD298D-C0F2-4B18-A352-0DAC330DCE16}" type="pres">
      <dgm:prSet presAssocID="{9DE96897-3F92-4269-8D12-96234791DB9D}" presName="spacer" presStyleCnt="0"/>
      <dgm:spPr/>
    </dgm:pt>
    <dgm:pt modelId="{A1926674-9E5E-4C64-95F7-0F8652540B3B}" type="pres">
      <dgm:prSet presAssocID="{34E8C89F-08BF-4CC9-8F72-4C0FD82AE6C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240171B-F9F1-42E9-9125-344BD39AFD43}" type="presOf" srcId="{905FBD9C-1B74-49F5-B097-0669D315374B}" destId="{16A41886-77EF-4CF6-900D-43E60F916F29}" srcOrd="0" destOrd="0" presId="urn:microsoft.com/office/officeart/2005/8/layout/vList2"/>
    <dgm:cxn modelId="{3200D320-BA27-406A-A561-D90F3C5A952C}" type="presOf" srcId="{288B1A8A-7CA6-411B-8C9E-F03108E48E40}" destId="{7DA97190-6EC6-47FD-97F5-07DE879EEC3E}" srcOrd="0" destOrd="0" presId="urn:microsoft.com/office/officeart/2005/8/layout/vList2"/>
    <dgm:cxn modelId="{EECA113A-EB14-4D29-9C02-23903FA69C74}" type="presOf" srcId="{36EE103D-D7C7-4A08-808F-7DF0867A7A50}" destId="{546CDE7B-0B25-46C7-942E-A5A28610030B}" srcOrd="0" destOrd="0" presId="urn:microsoft.com/office/officeart/2005/8/layout/vList2"/>
    <dgm:cxn modelId="{A4DA3A47-E24A-4093-89AA-4894B8B3086C}" srcId="{905FBD9C-1B74-49F5-B097-0669D315374B}" destId="{288B1A8A-7CA6-411B-8C9E-F03108E48E40}" srcOrd="0" destOrd="0" parTransId="{EFE30CB8-0797-4D95-9AD7-9ABE594EF6E4}" sibTransId="{F969068C-7755-4547-8269-D3E41C6F46BF}"/>
    <dgm:cxn modelId="{F4CF329F-CB6B-43FB-A23D-C0242941ECB2}" srcId="{905FBD9C-1B74-49F5-B097-0669D315374B}" destId="{34E8C89F-08BF-4CC9-8F72-4C0FD82AE6C8}" srcOrd="2" destOrd="0" parTransId="{7033FEAF-7ADF-42F2-BB9B-3C7A61BA87ED}" sibTransId="{6DA407DA-79CB-47B9-B3B5-ACDF14BFF1CE}"/>
    <dgm:cxn modelId="{C0FD53A6-A7AD-4492-A979-0CCA28A6584F}" type="presOf" srcId="{34E8C89F-08BF-4CC9-8F72-4C0FD82AE6C8}" destId="{A1926674-9E5E-4C64-95F7-0F8652540B3B}" srcOrd="0" destOrd="0" presId="urn:microsoft.com/office/officeart/2005/8/layout/vList2"/>
    <dgm:cxn modelId="{D7E78ADF-3D7D-4F50-9238-5D37D0D67849}" srcId="{905FBD9C-1B74-49F5-B097-0669D315374B}" destId="{36EE103D-D7C7-4A08-808F-7DF0867A7A50}" srcOrd="1" destOrd="0" parTransId="{A6968453-0501-4712-86EF-B029FC545D51}" sibTransId="{9DE96897-3F92-4269-8D12-96234791DB9D}"/>
    <dgm:cxn modelId="{821363D7-B60D-4113-8D4C-90B56AA0A0C7}" type="presParOf" srcId="{16A41886-77EF-4CF6-900D-43E60F916F29}" destId="{7DA97190-6EC6-47FD-97F5-07DE879EEC3E}" srcOrd="0" destOrd="0" presId="urn:microsoft.com/office/officeart/2005/8/layout/vList2"/>
    <dgm:cxn modelId="{D57A7270-4653-4FC3-866E-E655DD9456CE}" type="presParOf" srcId="{16A41886-77EF-4CF6-900D-43E60F916F29}" destId="{7BDF12DA-7AFB-4777-9B14-C1584AF4A215}" srcOrd="1" destOrd="0" presId="urn:microsoft.com/office/officeart/2005/8/layout/vList2"/>
    <dgm:cxn modelId="{7DEA23B8-9605-41EB-BE65-28F7A79A3966}" type="presParOf" srcId="{16A41886-77EF-4CF6-900D-43E60F916F29}" destId="{546CDE7B-0B25-46C7-942E-A5A28610030B}" srcOrd="2" destOrd="0" presId="urn:microsoft.com/office/officeart/2005/8/layout/vList2"/>
    <dgm:cxn modelId="{B5AB8396-2A2D-4F85-A6C6-A651E2BC14E5}" type="presParOf" srcId="{16A41886-77EF-4CF6-900D-43E60F916F29}" destId="{8DAD298D-C0F2-4B18-A352-0DAC330DCE16}" srcOrd="3" destOrd="0" presId="urn:microsoft.com/office/officeart/2005/8/layout/vList2"/>
    <dgm:cxn modelId="{D0D3EDAA-3ED4-41EB-9003-DA6A73602AB7}" type="presParOf" srcId="{16A41886-77EF-4CF6-900D-43E60F916F29}" destId="{A1926674-9E5E-4C64-95F7-0F8652540B3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C1EDF8-D28F-4627-AFB8-61AE9F13E217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1E125FD-C17E-4690-A361-30E6E615A3EF}">
      <dgm:prSet/>
      <dgm:spPr/>
      <dgm:t>
        <a:bodyPr/>
        <a:lstStyle/>
        <a:p>
          <a:r>
            <a:rPr lang="en-US"/>
            <a:t>Presentation and Supporting paper 1000 words</a:t>
          </a:r>
        </a:p>
      </dgm:t>
    </dgm:pt>
    <dgm:pt modelId="{B86F2ACA-7766-401A-A658-90201B3D6EB8}" type="parTrans" cxnId="{E2128155-64D7-4E2C-89ED-384EA41E5A2C}">
      <dgm:prSet/>
      <dgm:spPr/>
      <dgm:t>
        <a:bodyPr/>
        <a:lstStyle/>
        <a:p>
          <a:endParaRPr lang="en-US"/>
        </a:p>
      </dgm:t>
    </dgm:pt>
    <dgm:pt modelId="{30DA6E74-AC46-4A77-A8D6-FAAB06D63FD6}" type="sibTrans" cxnId="{E2128155-64D7-4E2C-89ED-384EA41E5A2C}">
      <dgm:prSet/>
      <dgm:spPr/>
      <dgm:t>
        <a:bodyPr/>
        <a:lstStyle/>
        <a:p>
          <a:endParaRPr lang="en-US"/>
        </a:p>
      </dgm:t>
    </dgm:pt>
    <dgm:pt modelId="{A513829B-35AC-4F1A-B3C0-F063793099F8}">
      <dgm:prSet/>
      <dgm:spPr/>
      <dgm:t>
        <a:bodyPr/>
        <a:lstStyle/>
        <a:p>
          <a:r>
            <a:rPr lang="en-US"/>
            <a:t>Task- 7-10 minute presentation </a:t>
          </a:r>
        </a:p>
      </dgm:t>
    </dgm:pt>
    <dgm:pt modelId="{642BFA8A-4F48-4B78-8B74-BA820F432E48}" type="parTrans" cxnId="{CD308162-6C1A-44BA-B544-A90028F28132}">
      <dgm:prSet/>
      <dgm:spPr/>
      <dgm:t>
        <a:bodyPr/>
        <a:lstStyle/>
        <a:p>
          <a:endParaRPr lang="en-US"/>
        </a:p>
      </dgm:t>
    </dgm:pt>
    <dgm:pt modelId="{46A52689-0067-4F84-A37D-842527BBA36B}" type="sibTrans" cxnId="{CD308162-6C1A-44BA-B544-A90028F28132}">
      <dgm:prSet/>
      <dgm:spPr/>
      <dgm:t>
        <a:bodyPr/>
        <a:lstStyle/>
        <a:p>
          <a:endParaRPr lang="en-US"/>
        </a:p>
      </dgm:t>
    </dgm:pt>
    <dgm:pt modelId="{D3680EDF-B610-451F-8E15-359E6535B024}">
      <dgm:prSet/>
      <dgm:spPr/>
      <dgm:t>
        <a:bodyPr/>
        <a:lstStyle/>
        <a:p>
          <a:r>
            <a:rPr lang="en-US"/>
            <a:t>How evidence-based research has informed any aspect of practice</a:t>
          </a:r>
        </a:p>
      </dgm:t>
    </dgm:pt>
    <dgm:pt modelId="{F7A42AC1-E71F-4AF9-8445-01D9F7361B73}" type="parTrans" cxnId="{132874A4-F0BA-4BEE-8F93-2DA6094B7D4B}">
      <dgm:prSet/>
      <dgm:spPr/>
      <dgm:t>
        <a:bodyPr/>
        <a:lstStyle/>
        <a:p>
          <a:endParaRPr lang="en-US"/>
        </a:p>
      </dgm:t>
    </dgm:pt>
    <dgm:pt modelId="{16ACB341-B085-4A78-928E-CA1A8E2566FD}" type="sibTrans" cxnId="{132874A4-F0BA-4BEE-8F93-2DA6094B7D4B}">
      <dgm:prSet/>
      <dgm:spPr/>
      <dgm:t>
        <a:bodyPr/>
        <a:lstStyle/>
        <a:p>
          <a:endParaRPr lang="en-US"/>
        </a:p>
      </dgm:t>
    </dgm:pt>
    <dgm:pt modelId="{10D6B6C4-8AD7-429D-9C30-D7ADA01C09C2}">
      <dgm:prSet/>
      <dgm:spPr/>
      <dgm:t>
        <a:bodyPr/>
        <a:lstStyle/>
        <a:p>
          <a:r>
            <a:rPr lang="en-US"/>
            <a:t>Own experience</a:t>
          </a:r>
        </a:p>
      </dgm:t>
    </dgm:pt>
    <dgm:pt modelId="{80492AC2-6365-48F8-AEEC-5A86F6537A1C}" type="parTrans" cxnId="{9D8FF279-1E1B-4946-BDC0-B5846739B367}">
      <dgm:prSet/>
      <dgm:spPr/>
      <dgm:t>
        <a:bodyPr/>
        <a:lstStyle/>
        <a:p>
          <a:endParaRPr lang="en-US"/>
        </a:p>
      </dgm:t>
    </dgm:pt>
    <dgm:pt modelId="{C85D177E-826F-40FB-B25C-DCB4E8E6C463}" type="sibTrans" cxnId="{9D8FF279-1E1B-4946-BDC0-B5846739B367}">
      <dgm:prSet/>
      <dgm:spPr/>
      <dgm:t>
        <a:bodyPr/>
        <a:lstStyle/>
        <a:p>
          <a:endParaRPr lang="en-US"/>
        </a:p>
      </dgm:t>
    </dgm:pt>
    <dgm:pt modelId="{DB667379-8B3B-41EB-A927-6ED746F85860}">
      <dgm:prSet/>
      <dgm:spPr/>
      <dgm:t>
        <a:bodyPr/>
        <a:lstStyle/>
        <a:p>
          <a:r>
            <a:rPr lang="en-US"/>
            <a:t>Case studies</a:t>
          </a:r>
        </a:p>
      </dgm:t>
    </dgm:pt>
    <dgm:pt modelId="{408D5527-D312-4B7E-A729-9395020730A2}" type="parTrans" cxnId="{3C0D8F28-288D-43F1-9DB2-1FF52219E7D5}">
      <dgm:prSet/>
      <dgm:spPr/>
      <dgm:t>
        <a:bodyPr/>
        <a:lstStyle/>
        <a:p>
          <a:endParaRPr lang="en-US"/>
        </a:p>
      </dgm:t>
    </dgm:pt>
    <dgm:pt modelId="{8000B5CE-8332-4D9D-9ECC-51CA7E73B6B9}" type="sibTrans" cxnId="{3C0D8F28-288D-43F1-9DB2-1FF52219E7D5}">
      <dgm:prSet/>
      <dgm:spPr/>
      <dgm:t>
        <a:bodyPr/>
        <a:lstStyle/>
        <a:p>
          <a:endParaRPr lang="en-US"/>
        </a:p>
      </dgm:t>
    </dgm:pt>
    <dgm:pt modelId="{EDAECCE7-EEB1-4159-B2C5-602D9089B5A5}">
      <dgm:prSet/>
      <dgm:spPr/>
      <dgm:t>
        <a:bodyPr/>
        <a:lstStyle/>
        <a:p>
          <a:r>
            <a:rPr lang="en-US"/>
            <a:t>Agencies- Local, National, International </a:t>
          </a:r>
        </a:p>
      </dgm:t>
    </dgm:pt>
    <dgm:pt modelId="{59B530C7-C439-4FBB-8520-67C83E2729E7}" type="parTrans" cxnId="{2399DEB6-FF37-4A26-AF9B-2112F28521EB}">
      <dgm:prSet/>
      <dgm:spPr/>
      <dgm:t>
        <a:bodyPr/>
        <a:lstStyle/>
        <a:p>
          <a:endParaRPr lang="en-US"/>
        </a:p>
      </dgm:t>
    </dgm:pt>
    <dgm:pt modelId="{3D5B265F-F305-464D-95D5-A5F38BE1B28E}" type="sibTrans" cxnId="{2399DEB6-FF37-4A26-AF9B-2112F28521EB}">
      <dgm:prSet/>
      <dgm:spPr/>
      <dgm:t>
        <a:bodyPr/>
        <a:lstStyle/>
        <a:p>
          <a:endParaRPr lang="en-US"/>
        </a:p>
      </dgm:t>
    </dgm:pt>
    <dgm:pt modelId="{83024AEC-342F-47EA-BC7B-82FCE2AD3E14}" type="pres">
      <dgm:prSet presAssocID="{C3C1EDF8-D28F-4627-AFB8-61AE9F13E217}" presName="diagram" presStyleCnt="0">
        <dgm:presLayoutVars>
          <dgm:dir/>
          <dgm:resizeHandles val="exact"/>
        </dgm:presLayoutVars>
      </dgm:prSet>
      <dgm:spPr/>
    </dgm:pt>
    <dgm:pt modelId="{A2A28209-C9C0-4C8A-88E9-E755072AB321}" type="pres">
      <dgm:prSet presAssocID="{21E125FD-C17E-4690-A361-30E6E615A3EF}" presName="node" presStyleLbl="node1" presStyleIdx="0" presStyleCnt="6">
        <dgm:presLayoutVars>
          <dgm:bulletEnabled val="1"/>
        </dgm:presLayoutVars>
      </dgm:prSet>
      <dgm:spPr/>
    </dgm:pt>
    <dgm:pt modelId="{8BBACED4-68AD-4788-83DB-4A2E42E4FE16}" type="pres">
      <dgm:prSet presAssocID="{30DA6E74-AC46-4A77-A8D6-FAAB06D63FD6}" presName="sibTrans" presStyleCnt="0"/>
      <dgm:spPr/>
    </dgm:pt>
    <dgm:pt modelId="{09243DEC-98B9-47D9-BCBF-9A399A8F65DB}" type="pres">
      <dgm:prSet presAssocID="{A513829B-35AC-4F1A-B3C0-F063793099F8}" presName="node" presStyleLbl="node1" presStyleIdx="1" presStyleCnt="6">
        <dgm:presLayoutVars>
          <dgm:bulletEnabled val="1"/>
        </dgm:presLayoutVars>
      </dgm:prSet>
      <dgm:spPr/>
    </dgm:pt>
    <dgm:pt modelId="{A3340ABE-D96D-4DD2-98D6-B8C4E7FC2920}" type="pres">
      <dgm:prSet presAssocID="{46A52689-0067-4F84-A37D-842527BBA36B}" presName="sibTrans" presStyleCnt="0"/>
      <dgm:spPr/>
    </dgm:pt>
    <dgm:pt modelId="{2C37F20A-BE7C-47F9-9BA6-EF52EB992075}" type="pres">
      <dgm:prSet presAssocID="{D3680EDF-B610-451F-8E15-359E6535B024}" presName="node" presStyleLbl="node1" presStyleIdx="2" presStyleCnt="6">
        <dgm:presLayoutVars>
          <dgm:bulletEnabled val="1"/>
        </dgm:presLayoutVars>
      </dgm:prSet>
      <dgm:spPr/>
    </dgm:pt>
    <dgm:pt modelId="{8F5A93C3-DB30-4EB3-9E38-5FCE718F769D}" type="pres">
      <dgm:prSet presAssocID="{16ACB341-B085-4A78-928E-CA1A8E2566FD}" presName="sibTrans" presStyleCnt="0"/>
      <dgm:spPr/>
    </dgm:pt>
    <dgm:pt modelId="{60272CAD-5BAE-4B02-B4E1-D11102CC1B31}" type="pres">
      <dgm:prSet presAssocID="{10D6B6C4-8AD7-429D-9C30-D7ADA01C09C2}" presName="node" presStyleLbl="node1" presStyleIdx="3" presStyleCnt="6">
        <dgm:presLayoutVars>
          <dgm:bulletEnabled val="1"/>
        </dgm:presLayoutVars>
      </dgm:prSet>
      <dgm:spPr/>
    </dgm:pt>
    <dgm:pt modelId="{15A7B1E1-08E0-4B73-970C-CD1A0BCCA744}" type="pres">
      <dgm:prSet presAssocID="{C85D177E-826F-40FB-B25C-DCB4E8E6C463}" presName="sibTrans" presStyleCnt="0"/>
      <dgm:spPr/>
    </dgm:pt>
    <dgm:pt modelId="{4A1D8057-5AA6-4B07-B99F-441B68961093}" type="pres">
      <dgm:prSet presAssocID="{DB667379-8B3B-41EB-A927-6ED746F85860}" presName="node" presStyleLbl="node1" presStyleIdx="4" presStyleCnt="6">
        <dgm:presLayoutVars>
          <dgm:bulletEnabled val="1"/>
        </dgm:presLayoutVars>
      </dgm:prSet>
      <dgm:spPr/>
    </dgm:pt>
    <dgm:pt modelId="{C21E9A5D-37E6-4B14-806C-A2FD23615BAB}" type="pres">
      <dgm:prSet presAssocID="{8000B5CE-8332-4D9D-9ECC-51CA7E73B6B9}" presName="sibTrans" presStyleCnt="0"/>
      <dgm:spPr/>
    </dgm:pt>
    <dgm:pt modelId="{6BB33CA1-0EE9-4886-9198-9D5B66F62E67}" type="pres">
      <dgm:prSet presAssocID="{EDAECCE7-EEB1-4159-B2C5-602D9089B5A5}" presName="node" presStyleLbl="node1" presStyleIdx="5" presStyleCnt="6">
        <dgm:presLayoutVars>
          <dgm:bulletEnabled val="1"/>
        </dgm:presLayoutVars>
      </dgm:prSet>
      <dgm:spPr/>
    </dgm:pt>
  </dgm:ptLst>
  <dgm:cxnLst>
    <dgm:cxn modelId="{3C0D8F28-288D-43F1-9DB2-1FF52219E7D5}" srcId="{C3C1EDF8-D28F-4627-AFB8-61AE9F13E217}" destId="{DB667379-8B3B-41EB-A927-6ED746F85860}" srcOrd="4" destOrd="0" parTransId="{408D5527-D312-4B7E-A729-9395020730A2}" sibTransId="{8000B5CE-8332-4D9D-9ECC-51CA7E73B6B9}"/>
    <dgm:cxn modelId="{A92E1F3A-9947-4ED4-AAFF-8305FC1C12C3}" type="presOf" srcId="{A513829B-35AC-4F1A-B3C0-F063793099F8}" destId="{09243DEC-98B9-47D9-BCBF-9A399A8F65DB}" srcOrd="0" destOrd="0" presId="urn:microsoft.com/office/officeart/2005/8/layout/default"/>
    <dgm:cxn modelId="{DCE4563A-155C-4ECB-8D6E-80B53DCF8AA5}" type="presOf" srcId="{DB667379-8B3B-41EB-A927-6ED746F85860}" destId="{4A1D8057-5AA6-4B07-B99F-441B68961093}" srcOrd="0" destOrd="0" presId="urn:microsoft.com/office/officeart/2005/8/layout/default"/>
    <dgm:cxn modelId="{CD308162-6C1A-44BA-B544-A90028F28132}" srcId="{C3C1EDF8-D28F-4627-AFB8-61AE9F13E217}" destId="{A513829B-35AC-4F1A-B3C0-F063793099F8}" srcOrd="1" destOrd="0" parTransId="{642BFA8A-4F48-4B78-8B74-BA820F432E48}" sibTransId="{46A52689-0067-4F84-A37D-842527BBA36B}"/>
    <dgm:cxn modelId="{17F6A150-9391-4ECB-A226-EF5379EF6A97}" type="presOf" srcId="{C3C1EDF8-D28F-4627-AFB8-61AE9F13E217}" destId="{83024AEC-342F-47EA-BC7B-82FCE2AD3E14}" srcOrd="0" destOrd="0" presId="urn:microsoft.com/office/officeart/2005/8/layout/default"/>
    <dgm:cxn modelId="{E2128155-64D7-4E2C-89ED-384EA41E5A2C}" srcId="{C3C1EDF8-D28F-4627-AFB8-61AE9F13E217}" destId="{21E125FD-C17E-4690-A361-30E6E615A3EF}" srcOrd="0" destOrd="0" parTransId="{B86F2ACA-7766-401A-A658-90201B3D6EB8}" sibTransId="{30DA6E74-AC46-4A77-A8D6-FAAB06D63FD6}"/>
    <dgm:cxn modelId="{9D8FF279-1E1B-4946-BDC0-B5846739B367}" srcId="{C3C1EDF8-D28F-4627-AFB8-61AE9F13E217}" destId="{10D6B6C4-8AD7-429D-9C30-D7ADA01C09C2}" srcOrd="3" destOrd="0" parTransId="{80492AC2-6365-48F8-AEEC-5A86F6537A1C}" sibTransId="{C85D177E-826F-40FB-B25C-DCB4E8E6C463}"/>
    <dgm:cxn modelId="{132874A4-F0BA-4BEE-8F93-2DA6094B7D4B}" srcId="{C3C1EDF8-D28F-4627-AFB8-61AE9F13E217}" destId="{D3680EDF-B610-451F-8E15-359E6535B024}" srcOrd="2" destOrd="0" parTransId="{F7A42AC1-E71F-4AF9-8445-01D9F7361B73}" sibTransId="{16ACB341-B085-4A78-928E-CA1A8E2566FD}"/>
    <dgm:cxn modelId="{753CC4B2-75BF-45B4-824C-1C7C3F54D832}" type="presOf" srcId="{10D6B6C4-8AD7-429D-9C30-D7ADA01C09C2}" destId="{60272CAD-5BAE-4B02-B4E1-D11102CC1B31}" srcOrd="0" destOrd="0" presId="urn:microsoft.com/office/officeart/2005/8/layout/default"/>
    <dgm:cxn modelId="{2399DEB6-FF37-4A26-AF9B-2112F28521EB}" srcId="{C3C1EDF8-D28F-4627-AFB8-61AE9F13E217}" destId="{EDAECCE7-EEB1-4159-B2C5-602D9089B5A5}" srcOrd="5" destOrd="0" parTransId="{59B530C7-C439-4FBB-8520-67C83E2729E7}" sibTransId="{3D5B265F-F305-464D-95D5-A5F38BE1B28E}"/>
    <dgm:cxn modelId="{72FD62BB-6676-4FD4-8ACF-E151081A46E2}" type="presOf" srcId="{D3680EDF-B610-451F-8E15-359E6535B024}" destId="{2C37F20A-BE7C-47F9-9BA6-EF52EB992075}" srcOrd="0" destOrd="0" presId="urn:microsoft.com/office/officeart/2005/8/layout/default"/>
    <dgm:cxn modelId="{2D753ED5-501D-457E-A733-A80F72E24182}" type="presOf" srcId="{21E125FD-C17E-4690-A361-30E6E615A3EF}" destId="{A2A28209-C9C0-4C8A-88E9-E755072AB321}" srcOrd="0" destOrd="0" presId="urn:microsoft.com/office/officeart/2005/8/layout/default"/>
    <dgm:cxn modelId="{FED71CDA-D969-44B7-A0F2-255380AD5B28}" type="presOf" srcId="{EDAECCE7-EEB1-4159-B2C5-602D9089B5A5}" destId="{6BB33CA1-0EE9-4886-9198-9D5B66F62E67}" srcOrd="0" destOrd="0" presId="urn:microsoft.com/office/officeart/2005/8/layout/default"/>
    <dgm:cxn modelId="{7F11F7E3-9614-4319-8BA8-71A612EBBB2C}" type="presParOf" srcId="{83024AEC-342F-47EA-BC7B-82FCE2AD3E14}" destId="{A2A28209-C9C0-4C8A-88E9-E755072AB321}" srcOrd="0" destOrd="0" presId="urn:microsoft.com/office/officeart/2005/8/layout/default"/>
    <dgm:cxn modelId="{B3FB5C3F-E4C3-44E9-AF34-BEA7FB0FE4DD}" type="presParOf" srcId="{83024AEC-342F-47EA-BC7B-82FCE2AD3E14}" destId="{8BBACED4-68AD-4788-83DB-4A2E42E4FE16}" srcOrd="1" destOrd="0" presId="urn:microsoft.com/office/officeart/2005/8/layout/default"/>
    <dgm:cxn modelId="{24DC31EC-7FCD-49D1-BB97-A400E7AF7177}" type="presParOf" srcId="{83024AEC-342F-47EA-BC7B-82FCE2AD3E14}" destId="{09243DEC-98B9-47D9-BCBF-9A399A8F65DB}" srcOrd="2" destOrd="0" presId="urn:microsoft.com/office/officeart/2005/8/layout/default"/>
    <dgm:cxn modelId="{6E150F95-4E2E-40A3-B39E-6511B393601A}" type="presParOf" srcId="{83024AEC-342F-47EA-BC7B-82FCE2AD3E14}" destId="{A3340ABE-D96D-4DD2-98D6-B8C4E7FC2920}" srcOrd="3" destOrd="0" presId="urn:microsoft.com/office/officeart/2005/8/layout/default"/>
    <dgm:cxn modelId="{58E46E81-E08B-450D-BEC0-BD004E32EA70}" type="presParOf" srcId="{83024AEC-342F-47EA-BC7B-82FCE2AD3E14}" destId="{2C37F20A-BE7C-47F9-9BA6-EF52EB992075}" srcOrd="4" destOrd="0" presId="urn:microsoft.com/office/officeart/2005/8/layout/default"/>
    <dgm:cxn modelId="{25630B48-CFD8-4C61-8911-2826FDCC263E}" type="presParOf" srcId="{83024AEC-342F-47EA-BC7B-82FCE2AD3E14}" destId="{8F5A93C3-DB30-4EB3-9E38-5FCE718F769D}" srcOrd="5" destOrd="0" presId="urn:microsoft.com/office/officeart/2005/8/layout/default"/>
    <dgm:cxn modelId="{9F6F14DB-9751-499B-BC58-D944BACB0427}" type="presParOf" srcId="{83024AEC-342F-47EA-BC7B-82FCE2AD3E14}" destId="{60272CAD-5BAE-4B02-B4E1-D11102CC1B31}" srcOrd="6" destOrd="0" presId="urn:microsoft.com/office/officeart/2005/8/layout/default"/>
    <dgm:cxn modelId="{1000A306-47AF-4313-B046-DE36C8648D81}" type="presParOf" srcId="{83024AEC-342F-47EA-BC7B-82FCE2AD3E14}" destId="{15A7B1E1-08E0-4B73-970C-CD1A0BCCA744}" srcOrd="7" destOrd="0" presId="urn:microsoft.com/office/officeart/2005/8/layout/default"/>
    <dgm:cxn modelId="{D7B9B800-134C-4083-A591-A63A36EC2B50}" type="presParOf" srcId="{83024AEC-342F-47EA-BC7B-82FCE2AD3E14}" destId="{4A1D8057-5AA6-4B07-B99F-441B68961093}" srcOrd="8" destOrd="0" presId="urn:microsoft.com/office/officeart/2005/8/layout/default"/>
    <dgm:cxn modelId="{EC5E7641-2F1F-4FB4-95C5-BFC3D8AAC0C4}" type="presParOf" srcId="{83024AEC-342F-47EA-BC7B-82FCE2AD3E14}" destId="{C21E9A5D-37E6-4B14-806C-A2FD23615BAB}" srcOrd="9" destOrd="0" presId="urn:microsoft.com/office/officeart/2005/8/layout/default"/>
    <dgm:cxn modelId="{2828FE39-CEC0-4F20-8206-BDAD1B9BDA10}" type="presParOf" srcId="{83024AEC-342F-47EA-BC7B-82FCE2AD3E14}" destId="{6BB33CA1-0EE9-4886-9198-9D5B66F62E6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2787EF-9A04-4C91-BAFF-A32A2C60B8CB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63C917E-25DE-4E45-887A-4F351B421D96}">
      <dgm:prSet/>
      <dgm:spPr/>
      <dgm:t>
        <a:bodyPr/>
        <a:lstStyle/>
        <a:p>
          <a:r>
            <a:rPr lang="en-US"/>
            <a:t>Images</a:t>
          </a:r>
        </a:p>
      </dgm:t>
    </dgm:pt>
    <dgm:pt modelId="{0F83D1B4-3048-4599-A952-3A253C67870A}" type="parTrans" cxnId="{54134833-D7F4-4D02-B91A-2B4754530F4E}">
      <dgm:prSet/>
      <dgm:spPr/>
      <dgm:t>
        <a:bodyPr/>
        <a:lstStyle/>
        <a:p>
          <a:endParaRPr lang="en-US"/>
        </a:p>
      </dgm:t>
    </dgm:pt>
    <dgm:pt modelId="{87256702-A4DD-4863-9E24-010425DFF544}" type="sibTrans" cxnId="{54134833-D7F4-4D02-B91A-2B4754530F4E}">
      <dgm:prSet/>
      <dgm:spPr/>
      <dgm:t>
        <a:bodyPr/>
        <a:lstStyle/>
        <a:p>
          <a:endParaRPr lang="en-US"/>
        </a:p>
      </dgm:t>
    </dgm:pt>
    <dgm:pt modelId="{CF48D3DF-F743-4ED1-BD6A-84693C102D29}">
      <dgm:prSet/>
      <dgm:spPr/>
      <dgm:t>
        <a:bodyPr/>
        <a:lstStyle/>
        <a:p>
          <a:r>
            <a:rPr lang="en-US"/>
            <a:t>Links</a:t>
          </a:r>
        </a:p>
      </dgm:t>
    </dgm:pt>
    <dgm:pt modelId="{7D695D9D-F6B2-484C-ABDA-3F789E516387}" type="parTrans" cxnId="{8835E9F7-4A52-45AB-94C9-9B9BC2C5F562}">
      <dgm:prSet/>
      <dgm:spPr/>
      <dgm:t>
        <a:bodyPr/>
        <a:lstStyle/>
        <a:p>
          <a:endParaRPr lang="en-US"/>
        </a:p>
      </dgm:t>
    </dgm:pt>
    <dgm:pt modelId="{065DA436-1BA4-426E-A5D6-13961E8676E6}" type="sibTrans" cxnId="{8835E9F7-4A52-45AB-94C9-9B9BC2C5F562}">
      <dgm:prSet/>
      <dgm:spPr/>
      <dgm:t>
        <a:bodyPr/>
        <a:lstStyle/>
        <a:p>
          <a:endParaRPr lang="en-US"/>
        </a:p>
      </dgm:t>
    </dgm:pt>
    <dgm:pt modelId="{D73A1835-346C-4B54-8FA2-129AE2E655E9}">
      <dgm:prSet/>
      <dgm:spPr/>
      <dgm:t>
        <a:bodyPr/>
        <a:lstStyle/>
        <a:p>
          <a:r>
            <a:rPr lang="en-US"/>
            <a:t>Major points to be covered</a:t>
          </a:r>
        </a:p>
      </dgm:t>
    </dgm:pt>
    <dgm:pt modelId="{B83291B1-7D53-46B5-8660-E7CD96EAB3C2}" type="parTrans" cxnId="{574968B1-3500-43FD-83FD-E415F7467F0C}">
      <dgm:prSet/>
      <dgm:spPr/>
      <dgm:t>
        <a:bodyPr/>
        <a:lstStyle/>
        <a:p>
          <a:endParaRPr lang="en-US"/>
        </a:p>
      </dgm:t>
    </dgm:pt>
    <dgm:pt modelId="{B04F66DD-15E2-4625-995C-543BC7C0AEAC}" type="sibTrans" cxnId="{574968B1-3500-43FD-83FD-E415F7467F0C}">
      <dgm:prSet/>
      <dgm:spPr/>
      <dgm:t>
        <a:bodyPr/>
        <a:lstStyle/>
        <a:p>
          <a:endParaRPr lang="en-US"/>
        </a:p>
      </dgm:t>
    </dgm:pt>
    <dgm:pt modelId="{07C7C742-13AB-4F08-9D1C-80FE7B38C070}">
      <dgm:prSet/>
      <dgm:spPr/>
      <dgm:t>
        <a:bodyPr/>
        <a:lstStyle/>
        <a:p>
          <a:r>
            <a:rPr lang="en-US"/>
            <a:t>Experiences</a:t>
          </a:r>
        </a:p>
      </dgm:t>
    </dgm:pt>
    <dgm:pt modelId="{558032C5-911D-4A57-9138-470B1F5F02D3}" type="parTrans" cxnId="{1FB66AE3-0D34-4641-8FC2-81F7DBE07FFF}">
      <dgm:prSet/>
      <dgm:spPr/>
      <dgm:t>
        <a:bodyPr/>
        <a:lstStyle/>
        <a:p>
          <a:endParaRPr lang="en-US"/>
        </a:p>
      </dgm:t>
    </dgm:pt>
    <dgm:pt modelId="{BA03D13A-C940-4CF8-B7A0-65F03454DE49}" type="sibTrans" cxnId="{1FB66AE3-0D34-4641-8FC2-81F7DBE07FFF}">
      <dgm:prSet/>
      <dgm:spPr/>
      <dgm:t>
        <a:bodyPr/>
        <a:lstStyle/>
        <a:p>
          <a:endParaRPr lang="en-US"/>
        </a:p>
      </dgm:t>
    </dgm:pt>
    <dgm:pt modelId="{67AF53BA-C691-4066-A1B2-1CF41F3E651B}">
      <dgm:prSet/>
      <dgm:spPr/>
      <dgm:t>
        <a:bodyPr/>
        <a:lstStyle/>
        <a:p>
          <a:r>
            <a:rPr lang="en-US"/>
            <a:t>External research</a:t>
          </a:r>
        </a:p>
      </dgm:t>
    </dgm:pt>
    <dgm:pt modelId="{D73E0EB3-7551-46FC-BDFA-C37178712A0F}" type="parTrans" cxnId="{D778D6DE-8BE2-4700-8657-7D0379C99F02}">
      <dgm:prSet/>
      <dgm:spPr/>
      <dgm:t>
        <a:bodyPr/>
        <a:lstStyle/>
        <a:p>
          <a:endParaRPr lang="en-US"/>
        </a:p>
      </dgm:t>
    </dgm:pt>
    <dgm:pt modelId="{EDC1427A-7FC6-4777-B781-0D1376F13620}" type="sibTrans" cxnId="{D778D6DE-8BE2-4700-8657-7D0379C99F02}">
      <dgm:prSet/>
      <dgm:spPr/>
      <dgm:t>
        <a:bodyPr/>
        <a:lstStyle/>
        <a:p>
          <a:endParaRPr lang="en-US"/>
        </a:p>
      </dgm:t>
    </dgm:pt>
    <dgm:pt modelId="{BB40CEDD-9D93-461D-8658-67CCD5FD8A06}" type="pres">
      <dgm:prSet presAssocID="{132787EF-9A04-4C91-BAFF-A32A2C60B8CB}" presName="vert0" presStyleCnt="0">
        <dgm:presLayoutVars>
          <dgm:dir/>
          <dgm:animOne val="branch"/>
          <dgm:animLvl val="lvl"/>
        </dgm:presLayoutVars>
      </dgm:prSet>
      <dgm:spPr/>
    </dgm:pt>
    <dgm:pt modelId="{DF3CA8A7-7EF4-4319-BAEB-680289C0185A}" type="pres">
      <dgm:prSet presAssocID="{A63C917E-25DE-4E45-887A-4F351B421D96}" presName="thickLine" presStyleLbl="alignNode1" presStyleIdx="0" presStyleCnt="5"/>
      <dgm:spPr/>
    </dgm:pt>
    <dgm:pt modelId="{C0892703-1C7B-4DC3-9043-2BB3719D8BD0}" type="pres">
      <dgm:prSet presAssocID="{A63C917E-25DE-4E45-887A-4F351B421D96}" presName="horz1" presStyleCnt="0"/>
      <dgm:spPr/>
    </dgm:pt>
    <dgm:pt modelId="{2BD9E32C-58BD-404D-9EF9-920314A57F49}" type="pres">
      <dgm:prSet presAssocID="{A63C917E-25DE-4E45-887A-4F351B421D96}" presName="tx1" presStyleLbl="revTx" presStyleIdx="0" presStyleCnt="5"/>
      <dgm:spPr/>
    </dgm:pt>
    <dgm:pt modelId="{D700F175-5C27-4DAB-B7B4-9ACCBE3A3E40}" type="pres">
      <dgm:prSet presAssocID="{A63C917E-25DE-4E45-887A-4F351B421D96}" presName="vert1" presStyleCnt="0"/>
      <dgm:spPr/>
    </dgm:pt>
    <dgm:pt modelId="{19668891-9F3C-4262-B29D-ACF5864CB913}" type="pres">
      <dgm:prSet presAssocID="{CF48D3DF-F743-4ED1-BD6A-84693C102D29}" presName="thickLine" presStyleLbl="alignNode1" presStyleIdx="1" presStyleCnt="5"/>
      <dgm:spPr/>
    </dgm:pt>
    <dgm:pt modelId="{748A887E-E178-4397-8ADA-C1BE5B9A9E7E}" type="pres">
      <dgm:prSet presAssocID="{CF48D3DF-F743-4ED1-BD6A-84693C102D29}" presName="horz1" presStyleCnt="0"/>
      <dgm:spPr/>
    </dgm:pt>
    <dgm:pt modelId="{20025D98-BAE4-4322-8F9E-84426E720559}" type="pres">
      <dgm:prSet presAssocID="{CF48D3DF-F743-4ED1-BD6A-84693C102D29}" presName="tx1" presStyleLbl="revTx" presStyleIdx="1" presStyleCnt="5"/>
      <dgm:spPr/>
    </dgm:pt>
    <dgm:pt modelId="{21372B72-207D-4E99-9670-50577B31035B}" type="pres">
      <dgm:prSet presAssocID="{CF48D3DF-F743-4ED1-BD6A-84693C102D29}" presName="vert1" presStyleCnt="0"/>
      <dgm:spPr/>
    </dgm:pt>
    <dgm:pt modelId="{ECA3642A-7C3B-4D4D-97A9-4C0F3A4538AF}" type="pres">
      <dgm:prSet presAssocID="{D73A1835-346C-4B54-8FA2-129AE2E655E9}" presName="thickLine" presStyleLbl="alignNode1" presStyleIdx="2" presStyleCnt="5"/>
      <dgm:spPr/>
    </dgm:pt>
    <dgm:pt modelId="{E401C65E-A54C-49E4-B96B-16F72A2E704D}" type="pres">
      <dgm:prSet presAssocID="{D73A1835-346C-4B54-8FA2-129AE2E655E9}" presName="horz1" presStyleCnt="0"/>
      <dgm:spPr/>
    </dgm:pt>
    <dgm:pt modelId="{E53AA376-9A52-4A79-A84B-DEB397CD9732}" type="pres">
      <dgm:prSet presAssocID="{D73A1835-346C-4B54-8FA2-129AE2E655E9}" presName="tx1" presStyleLbl="revTx" presStyleIdx="2" presStyleCnt="5"/>
      <dgm:spPr/>
    </dgm:pt>
    <dgm:pt modelId="{7468A585-32AE-493A-BA6B-B19B9B65670C}" type="pres">
      <dgm:prSet presAssocID="{D73A1835-346C-4B54-8FA2-129AE2E655E9}" presName="vert1" presStyleCnt="0"/>
      <dgm:spPr/>
    </dgm:pt>
    <dgm:pt modelId="{779DEFDA-9FC3-4DED-89D2-06902E09AE69}" type="pres">
      <dgm:prSet presAssocID="{07C7C742-13AB-4F08-9D1C-80FE7B38C070}" presName="thickLine" presStyleLbl="alignNode1" presStyleIdx="3" presStyleCnt="5"/>
      <dgm:spPr/>
    </dgm:pt>
    <dgm:pt modelId="{5C5E58D2-DC9D-4725-BF3D-434D2E43852A}" type="pres">
      <dgm:prSet presAssocID="{07C7C742-13AB-4F08-9D1C-80FE7B38C070}" presName="horz1" presStyleCnt="0"/>
      <dgm:spPr/>
    </dgm:pt>
    <dgm:pt modelId="{D1C2A214-56E7-4643-A211-F8C60929674B}" type="pres">
      <dgm:prSet presAssocID="{07C7C742-13AB-4F08-9D1C-80FE7B38C070}" presName="tx1" presStyleLbl="revTx" presStyleIdx="3" presStyleCnt="5"/>
      <dgm:spPr/>
    </dgm:pt>
    <dgm:pt modelId="{DD95C192-5E9D-4396-97DE-2F9B78CBE97F}" type="pres">
      <dgm:prSet presAssocID="{07C7C742-13AB-4F08-9D1C-80FE7B38C070}" presName="vert1" presStyleCnt="0"/>
      <dgm:spPr/>
    </dgm:pt>
    <dgm:pt modelId="{DE342146-89AD-446A-A971-DF416FCB1249}" type="pres">
      <dgm:prSet presAssocID="{67AF53BA-C691-4066-A1B2-1CF41F3E651B}" presName="thickLine" presStyleLbl="alignNode1" presStyleIdx="4" presStyleCnt="5"/>
      <dgm:spPr/>
    </dgm:pt>
    <dgm:pt modelId="{EF88E886-64F2-4F8F-AE6C-F78F0C88B3CD}" type="pres">
      <dgm:prSet presAssocID="{67AF53BA-C691-4066-A1B2-1CF41F3E651B}" presName="horz1" presStyleCnt="0"/>
      <dgm:spPr/>
    </dgm:pt>
    <dgm:pt modelId="{70702281-E389-46AF-A07D-FC640025BA70}" type="pres">
      <dgm:prSet presAssocID="{67AF53BA-C691-4066-A1B2-1CF41F3E651B}" presName="tx1" presStyleLbl="revTx" presStyleIdx="4" presStyleCnt="5"/>
      <dgm:spPr/>
    </dgm:pt>
    <dgm:pt modelId="{F12F0540-D13A-4B66-86F2-2AE5A064A844}" type="pres">
      <dgm:prSet presAssocID="{67AF53BA-C691-4066-A1B2-1CF41F3E651B}" presName="vert1" presStyleCnt="0"/>
      <dgm:spPr/>
    </dgm:pt>
  </dgm:ptLst>
  <dgm:cxnLst>
    <dgm:cxn modelId="{7CED331C-AF74-450A-B367-3BF626B6A02E}" type="presOf" srcId="{CF48D3DF-F743-4ED1-BD6A-84693C102D29}" destId="{20025D98-BAE4-4322-8F9E-84426E720559}" srcOrd="0" destOrd="0" presId="urn:microsoft.com/office/officeart/2008/layout/LinedList"/>
    <dgm:cxn modelId="{54134833-D7F4-4D02-B91A-2B4754530F4E}" srcId="{132787EF-9A04-4C91-BAFF-A32A2C60B8CB}" destId="{A63C917E-25DE-4E45-887A-4F351B421D96}" srcOrd="0" destOrd="0" parTransId="{0F83D1B4-3048-4599-A952-3A253C67870A}" sibTransId="{87256702-A4DD-4863-9E24-010425DFF544}"/>
    <dgm:cxn modelId="{79F3295E-0E5C-4DBE-8AEA-12ED8C97F450}" type="presOf" srcId="{67AF53BA-C691-4066-A1B2-1CF41F3E651B}" destId="{70702281-E389-46AF-A07D-FC640025BA70}" srcOrd="0" destOrd="0" presId="urn:microsoft.com/office/officeart/2008/layout/LinedList"/>
    <dgm:cxn modelId="{079D8869-B08C-4B25-BB23-A395BC40076E}" type="presOf" srcId="{A63C917E-25DE-4E45-887A-4F351B421D96}" destId="{2BD9E32C-58BD-404D-9EF9-920314A57F49}" srcOrd="0" destOrd="0" presId="urn:microsoft.com/office/officeart/2008/layout/LinedList"/>
    <dgm:cxn modelId="{91EF0253-DA6A-440C-A84B-944B1C549F91}" type="presOf" srcId="{132787EF-9A04-4C91-BAFF-A32A2C60B8CB}" destId="{BB40CEDD-9D93-461D-8658-67CCD5FD8A06}" srcOrd="0" destOrd="0" presId="urn:microsoft.com/office/officeart/2008/layout/LinedList"/>
    <dgm:cxn modelId="{61C57E55-4777-436B-9F99-3D2A7C3AEC2E}" type="presOf" srcId="{D73A1835-346C-4B54-8FA2-129AE2E655E9}" destId="{E53AA376-9A52-4A79-A84B-DEB397CD9732}" srcOrd="0" destOrd="0" presId="urn:microsoft.com/office/officeart/2008/layout/LinedList"/>
    <dgm:cxn modelId="{574968B1-3500-43FD-83FD-E415F7467F0C}" srcId="{132787EF-9A04-4C91-BAFF-A32A2C60B8CB}" destId="{D73A1835-346C-4B54-8FA2-129AE2E655E9}" srcOrd="2" destOrd="0" parTransId="{B83291B1-7D53-46B5-8660-E7CD96EAB3C2}" sibTransId="{B04F66DD-15E2-4625-995C-543BC7C0AEAC}"/>
    <dgm:cxn modelId="{4CCE6BD7-35D4-487A-9D9D-64DC9C972DD9}" type="presOf" srcId="{07C7C742-13AB-4F08-9D1C-80FE7B38C070}" destId="{D1C2A214-56E7-4643-A211-F8C60929674B}" srcOrd="0" destOrd="0" presId="urn:microsoft.com/office/officeart/2008/layout/LinedList"/>
    <dgm:cxn modelId="{D778D6DE-8BE2-4700-8657-7D0379C99F02}" srcId="{132787EF-9A04-4C91-BAFF-A32A2C60B8CB}" destId="{67AF53BA-C691-4066-A1B2-1CF41F3E651B}" srcOrd="4" destOrd="0" parTransId="{D73E0EB3-7551-46FC-BDFA-C37178712A0F}" sibTransId="{EDC1427A-7FC6-4777-B781-0D1376F13620}"/>
    <dgm:cxn modelId="{1FB66AE3-0D34-4641-8FC2-81F7DBE07FFF}" srcId="{132787EF-9A04-4C91-BAFF-A32A2C60B8CB}" destId="{07C7C742-13AB-4F08-9D1C-80FE7B38C070}" srcOrd="3" destOrd="0" parTransId="{558032C5-911D-4A57-9138-470B1F5F02D3}" sibTransId="{BA03D13A-C940-4CF8-B7A0-65F03454DE49}"/>
    <dgm:cxn modelId="{8835E9F7-4A52-45AB-94C9-9B9BC2C5F562}" srcId="{132787EF-9A04-4C91-BAFF-A32A2C60B8CB}" destId="{CF48D3DF-F743-4ED1-BD6A-84693C102D29}" srcOrd="1" destOrd="0" parTransId="{7D695D9D-F6B2-484C-ABDA-3F789E516387}" sibTransId="{065DA436-1BA4-426E-A5D6-13961E8676E6}"/>
    <dgm:cxn modelId="{10FBE287-C3EF-4B72-8DE7-EE97181EC2C2}" type="presParOf" srcId="{BB40CEDD-9D93-461D-8658-67CCD5FD8A06}" destId="{DF3CA8A7-7EF4-4319-BAEB-680289C0185A}" srcOrd="0" destOrd="0" presId="urn:microsoft.com/office/officeart/2008/layout/LinedList"/>
    <dgm:cxn modelId="{75954BF8-FD8E-42B5-9830-616568F5D807}" type="presParOf" srcId="{BB40CEDD-9D93-461D-8658-67CCD5FD8A06}" destId="{C0892703-1C7B-4DC3-9043-2BB3719D8BD0}" srcOrd="1" destOrd="0" presId="urn:microsoft.com/office/officeart/2008/layout/LinedList"/>
    <dgm:cxn modelId="{044348CA-DC57-4DBF-91DB-D15140CB4445}" type="presParOf" srcId="{C0892703-1C7B-4DC3-9043-2BB3719D8BD0}" destId="{2BD9E32C-58BD-404D-9EF9-920314A57F49}" srcOrd="0" destOrd="0" presId="urn:microsoft.com/office/officeart/2008/layout/LinedList"/>
    <dgm:cxn modelId="{B02E38B7-145A-4166-AAC5-9524AF0A4FB7}" type="presParOf" srcId="{C0892703-1C7B-4DC3-9043-2BB3719D8BD0}" destId="{D700F175-5C27-4DAB-B7B4-9ACCBE3A3E40}" srcOrd="1" destOrd="0" presId="urn:microsoft.com/office/officeart/2008/layout/LinedList"/>
    <dgm:cxn modelId="{A4B03C60-CC5A-4B85-A881-1319D176DCFE}" type="presParOf" srcId="{BB40CEDD-9D93-461D-8658-67CCD5FD8A06}" destId="{19668891-9F3C-4262-B29D-ACF5864CB913}" srcOrd="2" destOrd="0" presId="urn:microsoft.com/office/officeart/2008/layout/LinedList"/>
    <dgm:cxn modelId="{BD07896F-5B38-47E6-B9F5-155F993650CE}" type="presParOf" srcId="{BB40CEDD-9D93-461D-8658-67CCD5FD8A06}" destId="{748A887E-E178-4397-8ADA-C1BE5B9A9E7E}" srcOrd="3" destOrd="0" presId="urn:microsoft.com/office/officeart/2008/layout/LinedList"/>
    <dgm:cxn modelId="{8BC80D77-04D0-427C-8716-D301462D9E0C}" type="presParOf" srcId="{748A887E-E178-4397-8ADA-C1BE5B9A9E7E}" destId="{20025D98-BAE4-4322-8F9E-84426E720559}" srcOrd="0" destOrd="0" presId="urn:microsoft.com/office/officeart/2008/layout/LinedList"/>
    <dgm:cxn modelId="{1C04A4A8-2BF4-4536-A0AB-47D646CCD999}" type="presParOf" srcId="{748A887E-E178-4397-8ADA-C1BE5B9A9E7E}" destId="{21372B72-207D-4E99-9670-50577B31035B}" srcOrd="1" destOrd="0" presId="urn:microsoft.com/office/officeart/2008/layout/LinedList"/>
    <dgm:cxn modelId="{97B4404E-E039-4800-841F-301A4F817C43}" type="presParOf" srcId="{BB40CEDD-9D93-461D-8658-67CCD5FD8A06}" destId="{ECA3642A-7C3B-4D4D-97A9-4C0F3A4538AF}" srcOrd="4" destOrd="0" presId="urn:microsoft.com/office/officeart/2008/layout/LinedList"/>
    <dgm:cxn modelId="{70EB50E3-E519-462A-A766-FF6FB663B885}" type="presParOf" srcId="{BB40CEDD-9D93-461D-8658-67CCD5FD8A06}" destId="{E401C65E-A54C-49E4-B96B-16F72A2E704D}" srcOrd="5" destOrd="0" presId="urn:microsoft.com/office/officeart/2008/layout/LinedList"/>
    <dgm:cxn modelId="{F816F8D1-3075-455A-85A4-31B2951523DF}" type="presParOf" srcId="{E401C65E-A54C-49E4-B96B-16F72A2E704D}" destId="{E53AA376-9A52-4A79-A84B-DEB397CD9732}" srcOrd="0" destOrd="0" presId="urn:microsoft.com/office/officeart/2008/layout/LinedList"/>
    <dgm:cxn modelId="{3ECBAD7A-A4F8-40A1-97F7-F8EEE263DFD7}" type="presParOf" srcId="{E401C65E-A54C-49E4-B96B-16F72A2E704D}" destId="{7468A585-32AE-493A-BA6B-B19B9B65670C}" srcOrd="1" destOrd="0" presId="urn:microsoft.com/office/officeart/2008/layout/LinedList"/>
    <dgm:cxn modelId="{F23CBDCC-C7CB-4C8E-879C-548477BBCDD3}" type="presParOf" srcId="{BB40CEDD-9D93-461D-8658-67CCD5FD8A06}" destId="{779DEFDA-9FC3-4DED-89D2-06902E09AE69}" srcOrd="6" destOrd="0" presId="urn:microsoft.com/office/officeart/2008/layout/LinedList"/>
    <dgm:cxn modelId="{2C4961E5-2DDC-48F8-8CE6-8403B6AF50AF}" type="presParOf" srcId="{BB40CEDD-9D93-461D-8658-67CCD5FD8A06}" destId="{5C5E58D2-DC9D-4725-BF3D-434D2E43852A}" srcOrd="7" destOrd="0" presId="urn:microsoft.com/office/officeart/2008/layout/LinedList"/>
    <dgm:cxn modelId="{BB45258C-5001-4F02-A13B-E4CC0C7179C2}" type="presParOf" srcId="{5C5E58D2-DC9D-4725-BF3D-434D2E43852A}" destId="{D1C2A214-56E7-4643-A211-F8C60929674B}" srcOrd="0" destOrd="0" presId="urn:microsoft.com/office/officeart/2008/layout/LinedList"/>
    <dgm:cxn modelId="{AFC6C381-1A5B-4FDB-AF7E-375DA71D54AD}" type="presParOf" srcId="{5C5E58D2-DC9D-4725-BF3D-434D2E43852A}" destId="{DD95C192-5E9D-4396-97DE-2F9B78CBE97F}" srcOrd="1" destOrd="0" presId="urn:microsoft.com/office/officeart/2008/layout/LinedList"/>
    <dgm:cxn modelId="{4E7F4356-035C-4DBF-B471-072525061195}" type="presParOf" srcId="{BB40CEDD-9D93-461D-8658-67CCD5FD8A06}" destId="{DE342146-89AD-446A-A971-DF416FCB1249}" srcOrd="8" destOrd="0" presId="urn:microsoft.com/office/officeart/2008/layout/LinedList"/>
    <dgm:cxn modelId="{201354AF-CE89-4637-922E-766C77262B9B}" type="presParOf" srcId="{BB40CEDD-9D93-461D-8658-67CCD5FD8A06}" destId="{EF88E886-64F2-4F8F-AE6C-F78F0C88B3CD}" srcOrd="9" destOrd="0" presId="urn:microsoft.com/office/officeart/2008/layout/LinedList"/>
    <dgm:cxn modelId="{5D39BA3E-B659-4BAD-93AE-8C2A63B2EA78}" type="presParOf" srcId="{EF88E886-64F2-4F8F-AE6C-F78F0C88B3CD}" destId="{70702281-E389-46AF-A07D-FC640025BA70}" srcOrd="0" destOrd="0" presId="urn:microsoft.com/office/officeart/2008/layout/LinedList"/>
    <dgm:cxn modelId="{03542504-77CC-461F-A906-C7C8B26AAAEB}" type="presParOf" srcId="{EF88E886-64F2-4F8F-AE6C-F78F0C88B3CD}" destId="{F12F0540-D13A-4B66-86F2-2AE5A064A8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A97190-6EC6-47FD-97F5-07DE879EEC3E}">
      <dsp:nvSpPr>
        <dsp:cNvPr id="0" name=""/>
        <dsp:cNvSpPr/>
      </dsp:nvSpPr>
      <dsp:spPr>
        <a:xfrm>
          <a:off x="0" y="12067"/>
          <a:ext cx="10058399" cy="12033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Knowledge, skills and critical thinking to be understood in order to make evidence based decisions</a:t>
          </a:r>
        </a:p>
      </dsp:txBody>
      <dsp:txXfrm>
        <a:off x="58742" y="70809"/>
        <a:ext cx="9940915" cy="1085861"/>
      </dsp:txXfrm>
    </dsp:sp>
    <dsp:sp modelId="{546CDE7B-0B25-46C7-942E-A5A28610030B}">
      <dsp:nvSpPr>
        <dsp:cNvPr id="0" name=""/>
        <dsp:cNvSpPr/>
      </dsp:nvSpPr>
      <dsp:spPr>
        <a:xfrm>
          <a:off x="0" y="1278772"/>
          <a:ext cx="10058399" cy="12033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Evidence based research processes and how they inform nurses are demonstrated with an understanding</a:t>
          </a:r>
        </a:p>
      </dsp:txBody>
      <dsp:txXfrm>
        <a:off x="58742" y="1337514"/>
        <a:ext cx="9940915" cy="1085861"/>
      </dsp:txXfrm>
    </dsp:sp>
    <dsp:sp modelId="{A1926674-9E5E-4C64-95F7-0F8652540B3B}">
      <dsp:nvSpPr>
        <dsp:cNvPr id="0" name=""/>
        <dsp:cNvSpPr/>
      </dsp:nvSpPr>
      <dsp:spPr>
        <a:xfrm>
          <a:off x="0" y="2545478"/>
          <a:ext cx="10058399" cy="12033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Describe and analyse the research methods, ethics and governance involved in epidemiological research within health, and how this informs global patterns of health</a:t>
          </a:r>
        </a:p>
      </dsp:txBody>
      <dsp:txXfrm>
        <a:off x="58742" y="2604220"/>
        <a:ext cx="9940915" cy="10858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A28209-C9C0-4C8A-88E9-E755072AB321}">
      <dsp:nvSpPr>
        <dsp:cNvPr id="0" name=""/>
        <dsp:cNvSpPr/>
      </dsp:nvSpPr>
      <dsp:spPr>
        <a:xfrm>
          <a:off x="377190" y="3160"/>
          <a:ext cx="2907506" cy="17445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Presentation and Supporting paper 1000 words</a:t>
          </a:r>
        </a:p>
      </dsp:txBody>
      <dsp:txXfrm>
        <a:off x="377190" y="3160"/>
        <a:ext cx="2907506" cy="1744503"/>
      </dsp:txXfrm>
    </dsp:sp>
    <dsp:sp modelId="{09243DEC-98B9-47D9-BCBF-9A399A8F65DB}">
      <dsp:nvSpPr>
        <dsp:cNvPr id="0" name=""/>
        <dsp:cNvSpPr/>
      </dsp:nvSpPr>
      <dsp:spPr>
        <a:xfrm>
          <a:off x="3575446" y="3160"/>
          <a:ext cx="2907506" cy="17445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Task- 7-10 minute presentation </a:t>
          </a:r>
        </a:p>
      </dsp:txBody>
      <dsp:txXfrm>
        <a:off x="3575446" y="3160"/>
        <a:ext cx="2907506" cy="1744503"/>
      </dsp:txXfrm>
    </dsp:sp>
    <dsp:sp modelId="{2C37F20A-BE7C-47F9-9BA6-EF52EB992075}">
      <dsp:nvSpPr>
        <dsp:cNvPr id="0" name=""/>
        <dsp:cNvSpPr/>
      </dsp:nvSpPr>
      <dsp:spPr>
        <a:xfrm>
          <a:off x="6773703" y="3160"/>
          <a:ext cx="2907506" cy="174450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How evidence-based research has informed any aspect of practice</a:t>
          </a:r>
        </a:p>
      </dsp:txBody>
      <dsp:txXfrm>
        <a:off x="6773703" y="3160"/>
        <a:ext cx="2907506" cy="1744503"/>
      </dsp:txXfrm>
    </dsp:sp>
    <dsp:sp modelId="{60272CAD-5BAE-4B02-B4E1-D11102CC1B31}">
      <dsp:nvSpPr>
        <dsp:cNvPr id="0" name=""/>
        <dsp:cNvSpPr/>
      </dsp:nvSpPr>
      <dsp:spPr>
        <a:xfrm>
          <a:off x="377190" y="2038415"/>
          <a:ext cx="2907506" cy="1744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Own experience</a:t>
          </a:r>
        </a:p>
      </dsp:txBody>
      <dsp:txXfrm>
        <a:off x="377190" y="2038415"/>
        <a:ext cx="2907506" cy="1744503"/>
      </dsp:txXfrm>
    </dsp:sp>
    <dsp:sp modelId="{4A1D8057-5AA6-4B07-B99F-441B68961093}">
      <dsp:nvSpPr>
        <dsp:cNvPr id="0" name=""/>
        <dsp:cNvSpPr/>
      </dsp:nvSpPr>
      <dsp:spPr>
        <a:xfrm>
          <a:off x="3575446" y="2038415"/>
          <a:ext cx="2907506" cy="174450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Case studies</a:t>
          </a:r>
        </a:p>
      </dsp:txBody>
      <dsp:txXfrm>
        <a:off x="3575446" y="2038415"/>
        <a:ext cx="2907506" cy="1744503"/>
      </dsp:txXfrm>
    </dsp:sp>
    <dsp:sp modelId="{6BB33CA1-0EE9-4886-9198-9D5B66F62E67}">
      <dsp:nvSpPr>
        <dsp:cNvPr id="0" name=""/>
        <dsp:cNvSpPr/>
      </dsp:nvSpPr>
      <dsp:spPr>
        <a:xfrm>
          <a:off x="6773703" y="2038415"/>
          <a:ext cx="2907506" cy="17445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Agencies- Local, National, International </a:t>
          </a:r>
        </a:p>
      </dsp:txBody>
      <dsp:txXfrm>
        <a:off x="6773703" y="2038415"/>
        <a:ext cx="2907506" cy="17445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3CA8A7-7EF4-4319-BAEB-680289C0185A}">
      <dsp:nvSpPr>
        <dsp:cNvPr id="0" name=""/>
        <dsp:cNvSpPr/>
      </dsp:nvSpPr>
      <dsp:spPr>
        <a:xfrm>
          <a:off x="0" y="408"/>
          <a:ext cx="344825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5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5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D9E32C-58BD-404D-9EF9-920314A57F49}">
      <dsp:nvSpPr>
        <dsp:cNvPr id="0" name=""/>
        <dsp:cNvSpPr/>
      </dsp:nvSpPr>
      <dsp:spPr>
        <a:xfrm>
          <a:off x="0" y="408"/>
          <a:ext cx="3448259" cy="668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Images</a:t>
          </a:r>
        </a:p>
      </dsp:txBody>
      <dsp:txXfrm>
        <a:off x="0" y="408"/>
        <a:ext cx="3448259" cy="668386"/>
      </dsp:txXfrm>
    </dsp:sp>
    <dsp:sp modelId="{19668891-9F3C-4262-B29D-ACF5864CB913}">
      <dsp:nvSpPr>
        <dsp:cNvPr id="0" name=""/>
        <dsp:cNvSpPr/>
      </dsp:nvSpPr>
      <dsp:spPr>
        <a:xfrm>
          <a:off x="0" y="668794"/>
          <a:ext cx="3448259" cy="0"/>
        </a:xfrm>
        <a:prstGeom prst="line">
          <a:avLst/>
        </a:prstGeom>
        <a:gradFill rotWithShape="0">
          <a:gsLst>
            <a:gs pos="0">
              <a:schemeClr val="accent5">
                <a:hueOff val="378949"/>
                <a:satOff val="169"/>
                <a:lumOff val="-1764"/>
                <a:alphaOff val="0"/>
                <a:shade val="85000"/>
                <a:satMod val="130000"/>
              </a:schemeClr>
            </a:gs>
            <a:gs pos="34000">
              <a:schemeClr val="accent5">
                <a:hueOff val="378949"/>
                <a:satOff val="169"/>
                <a:lumOff val="-1764"/>
                <a:alphaOff val="0"/>
                <a:shade val="87000"/>
                <a:satMod val="125000"/>
              </a:schemeClr>
            </a:gs>
            <a:gs pos="70000">
              <a:schemeClr val="accent5">
                <a:hueOff val="378949"/>
                <a:satOff val="169"/>
                <a:lumOff val="-1764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378949"/>
                <a:satOff val="169"/>
                <a:lumOff val="-1764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5">
              <a:hueOff val="378949"/>
              <a:satOff val="169"/>
              <a:lumOff val="-1764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025D98-BAE4-4322-8F9E-84426E720559}">
      <dsp:nvSpPr>
        <dsp:cNvPr id="0" name=""/>
        <dsp:cNvSpPr/>
      </dsp:nvSpPr>
      <dsp:spPr>
        <a:xfrm>
          <a:off x="0" y="668794"/>
          <a:ext cx="3448259" cy="668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Links</a:t>
          </a:r>
        </a:p>
      </dsp:txBody>
      <dsp:txXfrm>
        <a:off x="0" y="668794"/>
        <a:ext cx="3448259" cy="668386"/>
      </dsp:txXfrm>
    </dsp:sp>
    <dsp:sp modelId="{ECA3642A-7C3B-4D4D-97A9-4C0F3A4538AF}">
      <dsp:nvSpPr>
        <dsp:cNvPr id="0" name=""/>
        <dsp:cNvSpPr/>
      </dsp:nvSpPr>
      <dsp:spPr>
        <a:xfrm>
          <a:off x="0" y="1337180"/>
          <a:ext cx="3448259" cy="0"/>
        </a:xfrm>
        <a:prstGeom prst="line">
          <a:avLst/>
        </a:prstGeom>
        <a:gradFill rotWithShape="0">
          <a:gsLst>
            <a:gs pos="0">
              <a:schemeClr val="accent5">
                <a:hueOff val="757897"/>
                <a:satOff val="337"/>
                <a:lumOff val="-3529"/>
                <a:alphaOff val="0"/>
                <a:shade val="85000"/>
                <a:satMod val="130000"/>
              </a:schemeClr>
            </a:gs>
            <a:gs pos="34000">
              <a:schemeClr val="accent5">
                <a:hueOff val="757897"/>
                <a:satOff val="337"/>
                <a:lumOff val="-3529"/>
                <a:alphaOff val="0"/>
                <a:shade val="87000"/>
                <a:satMod val="125000"/>
              </a:schemeClr>
            </a:gs>
            <a:gs pos="70000">
              <a:schemeClr val="accent5">
                <a:hueOff val="757897"/>
                <a:satOff val="337"/>
                <a:lumOff val="-3529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757897"/>
                <a:satOff val="337"/>
                <a:lumOff val="-3529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5">
              <a:hueOff val="757897"/>
              <a:satOff val="337"/>
              <a:lumOff val="-3529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3AA376-9A52-4A79-A84B-DEB397CD9732}">
      <dsp:nvSpPr>
        <dsp:cNvPr id="0" name=""/>
        <dsp:cNvSpPr/>
      </dsp:nvSpPr>
      <dsp:spPr>
        <a:xfrm>
          <a:off x="0" y="1337180"/>
          <a:ext cx="3448259" cy="668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Major points to be covered</a:t>
          </a:r>
        </a:p>
      </dsp:txBody>
      <dsp:txXfrm>
        <a:off x="0" y="1337180"/>
        <a:ext cx="3448259" cy="668386"/>
      </dsp:txXfrm>
    </dsp:sp>
    <dsp:sp modelId="{779DEFDA-9FC3-4DED-89D2-06902E09AE69}">
      <dsp:nvSpPr>
        <dsp:cNvPr id="0" name=""/>
        <dsp:cNvSpPr/>
      </dsp:nvSpPr>
      <dsp:spPr>
        <a:xfrm>
          <a:off x="0" y="2005566"/>
          <a:ext cx="3448259" cy="0"/>
        </a:xfrm>
        <a:prstGeom prst="line">
          <a:avLst/>
        </a:prstGeom>
        <a:gradFill rotWithShape="0">
          <a:gsLst>
            <a:gs pos="0">
              <a:schemeClr val="accent5">
                <a:hueOff val="1136846"/>
                <a:satOff val="506"/>
                <a:lumOff val="-5293"/>
                <a:alphaOff val="0"/>
                <a:shade val="85000"/>
                <a:satMod val="130000"/>
              </a:schemeClr>
            </a:gs>
            <a:gs pos="34000">
              <a:schemeClr val="accent5">
                <a:hueOff val="1136846"/>
                <a:satOff val="506"/>
                <a:lumOff val="-5293"/>
                <a:alphaOff val="0"/>
                <a:shade val="87000"/>
                <a:satMod val="125000"/>
              </a:schemeClr>
            </a:gs>
            <a:gs pos="70000">
              <a:schemeClr val="accent5">
                <a:hueOff val="1136846"/>
                <a:satOff val="506"/>
                <a:lumOff val="-5293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1136846"/>
                <a:satOff val="506"/>
                <a:lumOff val="-5293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5">
              <a:hueOff val="1136846"/>
              <a:satOff val="506"/>
              <a:lumOff val="-5293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C2A214-56E7-4643-A211-F8C60929674B}">
      <dsp:nvSpPr>
        <dsp:cNvPr id="0" name=""/>
        <dsp:cNvSpPr/>
      </dsp:nvSpPr>
      <dsp:spPr>
        <a:xfrm>
          <a:off x="0" y="2005566"/>
          <a:ext cx="3448259" cy="668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Experiences</a:t>
          </a:r>
        </a:p>
      </dsp:txBody>
      <dsp:txXfrm>
        <a:off x="0" y="2005566"/>
        <a:ext cx="3448259" cy="668386"/>
      </dsp:txXfrm>
    </dsp:sp>
    <dsp:sp modelId="{DE342146-89AD-446A-A971-DF416FCB1249}">
      <dsp:nvSpPr>
        <dsp:cNvPr id="0" name=""/>
        <dsp:cNvSpPr/>
      </dsp:nvSpPr>
      <dsp:spPr>
        <a:xfrm>
          <a:off x="0" y="2673952"/>
          <a:ext cx="3448259" cy="0"/>
        </a:xfrm>
        <a:prstGeom prst="line">
          <a:avLst/>
        </a:prstGeom>
        <a:gradFill rotWithShape="0">
          <a:gsLst>
            <a:gs pos="0">
              <a:schemeClr val="accent5">
                <a:hueOff val="1515795"/>
                <a:satOff val="674"/>
                <a:lumOff val="-7057"/>
                <a:alphaOff val="0"/>
                <a:shade val="85000"/>
                <a:satMod val="130000"/>
              </a:schemeClr>
            </a:gs>
            <a:gs pos="34000">
              <a:schemeClr val="accent5">
                <a:hueOff val="1515795"/>
                <a:satOff val="674"/>
                <a:lumOff val="-7057"/>
                <a:alphaOff val="0"/>
                <a:shade val="87000"/>
                <a:satMod val="125000"/>
              </a:schemeClr>
            </a:gs>
            <a:gs pos="70000">
              <a:schemeClr val="accent5">
                <a:hueOff val="1515795"/>
                <a:satOff val="674"/>
                <a:lumOff val="-7057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1515795"/>
                <a:satOff val="674"/>
                <a:lumOff val="-7057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5">
              <a:hueOff val="1515795"/>
              <a:satOff val="674"/>
              <a:lumOff val="-7057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702281-E389-46AF-A07D-FC640025BA70}">
      <dsp:nvSpPr>
        <dsp:cNvPr id="0" name=""/>
        <dsp:cNvSpPr/>
      </dsp:nvSpPr>
      <dsp:spPr>
        <a:xfrm>
          <a:off x="0" y="2673952"/>
          <a:ext cx="3448259" cy="6683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External research</a:t>
          </a:r>
        </a:p>
      </dsp:txBody>
      <dsp:txXfrm>
        <a:off x="0" y="2673952"/>
        <a:ext cx="3448259" cy="6683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6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2/5/2023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6140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2/5/2023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709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2/5/2023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79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2/5/2023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425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2/5/2023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0664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2/5/2023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209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587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192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2/5/2023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707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2/5/2023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89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2084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.Boulton@uwst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esdes.org/category/student-work/2016/top-5-constraints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courses.lumenlearning.com/boundless-communications/chapter/main-points/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hyperlink" Target="https://creativecommons.org/licenses/by-sa/3.0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://www.disgracesonthemenu.com/2011/11/search-queries.htm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8E4E7B5-CC42-8093-5AB1-3726158F70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63" b="16519"/>
          <a:stretch/>
        </p:blipFill>
        <p:spPr>
          <a:xfrm>
            <a:off x="-32" y="10"/>
            <a:ext cx="12192031" cy="4915066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0B4FB531-34DA-4777-9BD5-5B885DC3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15076"/>
            <a:ext cx="12188952" cy="1942924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8675" y="5120639"/>
            <a:ext cx="7137263" cy="1280161"/>
          </a:xfrm>
        </p:spPr>
        <p:txBody>
          <a:bodyPr anchor="ctr">
            <a:normAutofit/>
          </a:bodyPr>
          <a:lstStyle/>
          <a:p>
            <a:pPr algn="r"/>
            <a:r>
              <a:rPr lang="en-US" sz="4800">
                <a:solidFill>
                  <a:srgbClr val="FFFFFF"/>
                </a:solidFill>
                <a:cs typeface="Calibri Light"/>
              </a:rPr>
              <a:t>Introduction</a:t>
            </a:r>
            <a:endParaRPr lang="en-US" sz="48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89580" y="5120639"/>
            <a:ext cx="3073745" cy="12801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500">
                <a:solidFill>
                  <a:srgbClr val="FFFFFF"/>
                </a:solidFill>
                <a:cs typeface="Calibri"/>
              </a:rPr>
              <a:t>Catrin Boulton</a:t>
            </a:r>
          </a:p>
          <a:p>
            <a:r>
              <a:rPr lang="en-US" sz="1500">
                <a:solidFill>
                  <a:srgbClr val="FFFFFF"/>
                </a:solidFill>
                <a:cs typeface="Calibri"/>
                <a:hlinkClick r:id="rId3"/>
              </a:rPr>
              <a:t>c.Boulton@uwstd.ac.uk</a:t>
            </a:r>
            <a:endParaRPr lang="en-US" sz="1500">
              <a:solidFill>
                <a:srgbClr val="FFFFFF"/>
              </a:solidFill>
              <a:cs typeface="Calibri"/>
            </a:endParaRPr>
          </a:p>
          <a:p>
            <a:endParaRPr lang="en-US" sz="1500">
              <a:solidFill>
                <a:srgbClr val="FFFFFF"/>
              </a:solidFill>
              <a:cs typeface="Calibri"/>
            </a:endParaRP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D2F16-ADDF-85C7-C891-D938312AE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C623A-40FA-31F0-4567-4909D3795A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Autofit/>
          </a:bodyPr>
          <a:lstStyle/>
          <a:p>
            <a:pPr>
              <a:buFont typeface="Wingdings" panose="020F0502020204030204" pitchFamily="34" charset="0"/>
              <a:buChar char="Ø"/>
            </a:pPr>
            <a:r>
              <a:rPr lang="en-US" sz="2400" dirty="0">
                <a:solidFill>
                  <a:schemeClr val="tx1"/>
                </a:solidFill>
              </a:rPr>
              <a:t>Module aim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 sz="2400" dirty="0">
                <a:solidFill>
                  <a:schemeClr val="tx1"/>
                </a:solidFill>
              </a:rPr>
              <a:t>Learning outcomes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 sz="2400" dirty="0">
                <a:solidFill>
                  <a:schemeClr val="tx1"/>
                </a:solidFill>
              </a:rPr>
              <a:t>Assignment one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 sz="2400" dirty="0">
                <a:solidFill>
                  <a:schemeClr val="tx1"/>
                </a:solidFill>
              </a:rPr>
              <a:t>Report format 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 sz="2400" dirty="0">
                <a:solidFill>
                  <a:schemeClr val="tx1"/>
                </a:solidFill>
              </a:rPr>
              <a:t>Referencing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 sz="2400" dirty="0">
                <a:solidFill>
                  <a:schemeClr val="tx1"/>
                </a:solidFill>
              </a:rPr>
              <a:t>Constraints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 sz="2400" dirty="0">
                <a:solidFill>
                  <a:schemeClr val="tx1"/>
                </a:solidFill>
              </a:rPr>
              <a:t>Submission 1</a:t>
            </a:r>
          </a:p>
          <a:p>
            <a:pPr>
              <a:buFont typeface="Wingdings" panose="020F0502020204030204" pitchFamily="34" charset="0"/>
              <a:buChar char="Ø"/>
            </a:pPr>
            <a:endParaRPr lang="en-US" dirty="0"/>
          </a:p>
          <a:p>
            <a:pPr>
              <a:buFont typeface="Wingdings" panose="020F0502020204030204" pitchFamily="34" charset="0"/>
              <a:buChar char="Ø"/>
            </a:pPr>
            <a:endParaRPr lang="en-US" dirty="0"/>
          </a:p>
          <a:p>
            <a:pPr>
              <a:buFont typeface="Wingdings" panose="020F0502020204030204" pitchFamily="34" charset="0"/>
              <a:buChar char="Ø"/>
            </a:pPr>
            <a:endParaRPr lang="en-US" dirty="0"/>
          </a:p>
          <a:p>
            <a:pPr>
              <a:buFont typeface="Wingdings" panose="020F0502020204030204" pitchFamily="34" charset="0"/>
              <a:buChar char="Ø"/>
            </a:pPr>
            <a:endParaRPr lang="en-US" dirty="0"/>
          </a:p>
          <a:p>
            <a:pPr>
              <a:buFont typeface="Wingdings" panose="020F0502020204030204" pitchFamily="34" charset="0"/>
              <a:buChar char="Ø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27FC7F-CF39-2CA3-30BD-355C2088B313}"/>
              </a:ext>
            </a:extLst>
          </p:cNvPr>
          <p:cNvSpPr txBox="1"/>
          <p:nvPr/>
        </p:nvSpPr>
        <p:spPr>
          <a:xfrm>
            <a:off x="5930899" y="2679699"/>
            <a:ext cx="4952999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sz="2400" dirty="0"/>
              <a:t>Assignment two</a:t>
            </a:r>
          </a:p>
          <a:p>
            <a:pPr marL="285750" indent="-285750">
              <a:buFont typeface="Wingdings"/>
              <a:buChar char="Ø"/>
            </a:pPr>
            <a:endParaRPr lang="en-US" sz="2400" dirty="0"/>
          </a:p>
          <a:p>
            <a:pPr marL="285750" indent="-285750">
              <a:buFont typeface="Wingdings"/>
              <a:buChar char="Ø"/>
            </a:pPr>
            <a:r>
              <a:rPr lang="en-US" sz="2400" dirty="0"/>
              <a:t>Constraints</a:t>
            </a:r>
          </a:p>
          <a:p>
            <a:pPr marL="285750" indent="-285750">
              <a:buFont typeface="Wingdings"/>
              <a:buChar char="Ø"/>
            </a:pPr>
            <a:endParaRPr lang="en-US" sz="2400" dirty="0"/>
          </a:p>
          <a:p>
            <a:pPr marL="285750" indent="-285750">
              <a:buFont typeface="Wingdings"/>
              <a:buChar char="Ø"/>
            </a:pPr>
            <a:r>
              <a:rPr lang="en-US" sz="2400" dirty="0" err="1"/>
              <a:t>Utilise</a:t>
            </a:r>
            <a:endParaRPr lang="en-US" sz="2400" dirty="0"/>
          </a:p>
          <a:p>
            <a:pPr marL="285750" indent="-285750">
              <a:buFont typeface="Wingdings"/>
              <a:buChar char="Ø"/>
            </a:pPr>
            <a:endParaRPr lang="en-US" sz="2400" dirty="0"/>
          </a:p>
          <a:p>
            <a:pPr marL="285750" indent="-285750">
              <a:buFont typeface="Wingdings"/>
              <a:buChar char="Ø"/>
            </a:pPr>
            <a:r>
              <a:rPr lang="en-US" sz="2400" dirty="0"/>
              <a:t>Submission 2</a:t>
            </a:r>
          </a:p>
          <a:p>
            <a:pPr marL="285750" indent="-285750">
              <a:buFont typeface="Wingdings"/>
              <a:buChar char="Ø"/>
            </a:pPr>
            <a:endParaRPr lang="en-US" sz="2400" dirty="0"/>
          </a:p>
          <a:p>
            <a:pPr marL="285750" indent="-285750">
              <a:buFont typeface="Wingdings"/>
              <a:buChar char="Ø"/>
            </a:pPr>
            <a:r>
              <a:rPr lang="en-US" sz="2400" dirty="0"/>
              <a:t>Questions</a:t>
            </a:r>
          </a:p>
          <a:p>
            <a:pPr marL="285750" indent="-285750">
              <a:buFont typeface="Wingdings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603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6F7442-2DD9-971C-5C43-8D115D1DD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Module aim: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64EEE-CA24-D2D5-9FC1-460C9259E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To understand and evaluate how Evidence-based practice (EBP) informs nursing and related fields of health research, health promotion and behaviour change to improve health for a range of people during their lifespan.</a:t>
            </a:r>
          </a:p>
        </p:txBody>
      </p:sp>
      <p:pic>
        <p:nvPicPr>
          <p:cNvPr id="14" name="Picture 13" descr="Stethoscope">
            <a:extLst>
              <a:ext uri="{FF2B5EF4-FFF2-40B4-BE49-F238E27FC236}">
                <a16:creationId xmlns:a16="http://schemas.microsoft.com/office/drawing/2014/main" id="{627E85DB-0F32-A291-3C1B-92229B651A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12" r="4129" b="-3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24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EE8FF-F5AB-E514-174B-23C46F9D5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C972474F-F79C-C7F1-298D-6315DD4B62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025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F12EC0-D019-C4B1-8741-36CB76305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Brief outline Assignment 1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15BC4-AFFB-C50A-AFCC-9FE00DFEE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500">
                <a:solidFill>
                  <a:srgbClr val="FFFFFF"/>
                </a:solidFill>
              </a:rPr>
              <a:t>Written piece of work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500">
                <a:solidFill>
                  <a:srgbClr val="FFFFFF"/>
                </a:solidFill>
              </a:rPr>
              <a:t>2000 word report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500">
                <a:solidFill>
                  <a:srgbClr val="FFFFFF"/>
                </a:solidFill>
              </a:rPr>
              <a:t>Describe and analyse benefits of research and evidence-based practice 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500">
                <a:solidFill>
                  <a:srgbClr val="FFFFFF"/>
                </a:solidFill>
              </a:rPr>
              <a:t>Area in within Health and Social care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500">
                <a:solidFill>
                  <a:srgbClr val="FFFFFF"/>
                </a:solidFill>
              </a:rPr>
              <a:t>Identify practises that have been developed from Evidence-based practice to improve health and wellbeing of patients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7507C5B2-55D9-107A-601A-ECE7A0A49D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41" r="11401" b="-3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936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E232B2-B44D-A62C-8136-D3A4BA932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78" y="516836"/>
            <a:ext cx="3100136" cy="1960234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29A8E7"/>
                </a:solidFill>
              </a:rPr>
              <a:t>Report format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0927" y="2633962"/>
            <a:ext cx="28346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B6CEFD5-E877-8127-5FDB-10490B9C96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790855"/>
            <a:ext cx="3084844" cy="3311766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600"/>
              <a:t>Title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600"/>
              <a:t>Overview of topic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600"/>
              <a:t>Focus of document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600"/>
              <a:t>Section for each point you are going to disucss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600"/>
              <a:t>Evaluation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600"/>
              <a:t>Conclusion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600"/>
              <a:t>Recommendations</a:t>
            </a:r>
          </a:p>
        </p:txBody>
      </p:sp>
      <p:pic>
        <p:nvPicPr>
          <p:cNvPr id="8" name="Picture 4" descr="Different coloured organisers">
            <a:extLst>
              <a:ext uri="{FF2B5EF4-FFF2-40B4-BE49-F238E27FC236}">
                <a16:creationId xmlns:a16="http://schemas.microsoft.com/office/drawing/2014/main" id="{DC042ECF-53DF-A765-2CF9-D5EF36C762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32" r="14013" b="-2"/>
          <a:stretch/>
        </p:blipFill>
        <p:spPr>
          <a:xfrm>
            <a:off x="4080728" y="10"/>
            <a:ext cx="811127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322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1968D-8A16-5F6F-3ECF-1D45BCF8F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Referencing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51D23-2D44-87AA-2FE9-3F0869665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Verification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Style= Harvard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Citations must be correct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Reference list at the end of your report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Bibliography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Current and relevant</a:t>
            </a:r>
          </a:p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52C370-F623-AD02-A5DC-07F5AB3912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741" b="-3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252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E6FF2A-6064-E5E0-EC65-AEDC6405C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Constraints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02BD2-F209-6D28-66B8-4D1C0DC75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Word limit 2000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+ / - 10%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References do not count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Title does not count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Font size = 10-12 pt with a sensible font</a:t>
            </a:r>
          </a:p>
        </p:txBody>
      </p:sp>
      <p:pic>
        <p:nvPicPr>
          <p:cNvPr id="5" name="Picture 4" descr="3D numbers in white and orange">
            <a:extLst>
              <a:ext uri="{FF2B5EF4-FFF2-40B4-BE49-F238E27FC236}">
                <a16:creationId xmlns:a16="http://schemas.microsoft.com/office/drawing/2014/main" id="{98982D7F-18E4-6950-D05A-CCE35093CA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01" r="18072" b="-2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1497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42A1AA-86B4-88B3-C683-32CACE2F8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Submission 1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276AA-7927-95B8-0A13-919A6D195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31st March 2023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23.55pm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1 minute and 1 week late= capped at 40%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Over a week late 0%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Extenuating circumstances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Turnitin = receipt</a:t>
            </a:r>
          </a:p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Picture 4" descr="Analogue wall clock">
            <a:extLst>
              <a:ext uri="{FF2B5EF4-FFF2-40B4-BE49-F238E27FC236}">
                <a16:creationId xmlns:a16="http://schemas.microsoft.com/office/drawing/2014/main" id="{F1C7B130-D2F4-7AEE-B2E8-3000C5CF93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87" r="20171" b="9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476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0F6F1E82-F603-49E4-9641-09EEA984A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46ADC-6D16-080C-61D5-A98B325F6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Brief outline Assignment 2</a:t>
            </a:r>
          </a:p>
        </p:txBody>
      </p:sp>
      <p:cxnSp>
        <p:nvCxnSpPr>
          <p:cNvPr id="16" name="Straight Connector 10">
            <a:extLst>
              <a:ext uri="{FF2B5EF4-FFF2-40B4-BE49-F238E27FC236}">
                <a16:creationId xmlns:a16="http://schemas.microsoft.com/office/drawing/2014/main" id="{C81CFD00-FC30-4AFB-A61F-3127B2C90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2">
            <a:extLst>
              <a:ext uri="{FF2B5EF4-FFF2-40B4-BE49-F238E27FC236}">
                <a16:creationId xmlns:a16="http://schemas.microsoft.com/office/drawing/2014/main" id="{9D1595AB-90F6-488F-B5E3-F8CFCC8FA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31B3D2E7-AD86-4E96-E766-B3A8966EAB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6666058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19528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EAB85-1718-A283-1235-1A05615D6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>
            <a:normAutofit/>
          </a:bodyPr>
          <a:lstStyle/>
          <a:p>
            <a:r>
              <a:rPr lang="en-US" sz="4000"/>
              <a:t>Constraints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2D5DC-B764-07BF-F61C-05DBBD1F5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64" y="2639380"/>
            <a:ext cx="3205049" cy="3229714"/>
          </a:xfrm>
        </p:spPr>
        <p:txBody>
          <a:bodyPr vert="horz" lIns="0" tIns="45720" rIns="0" bIns="45720" rtlCol="0">
            <a:normAutofit/>
          </a:bodyPr>
          <a:lstStyle/>
          <a:p>
            <a:pPr>
              <a:buFont typeface="Wingdings" panose="020F0502020204030204" pitchFamily="34" charset="0"/>
              <a:buChar char="Ø"/>
            </a:pPr>
            <a:r>
              <a:rPr lang="en-US" dirty="0"/>
              <a:t>Word limit – </a:t>
            </a:r>
            <a:endParaRPr lang="en-US"/>
          </a:p>
          <a:p>
            <a:pPr>
              <a:buFont typeface="Wingdings" panose="020F0502020204030204" pitchFamily="34" charset="0"/>
              <a:buChar char="Ø"/>
            </a:pPr>
            <a:r>
              <a:rPr lang="en-US" dirty="0"/>
              <a:t>Presentation 1000 words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 dirty="0"/>
              <a:t>1000 supporting paper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 dirty="0"/>
              <a:t>+ / - 10%</a:t>
            </a:r>
          </a:p>
          <a:p>
            <a:pPr>
              <a:buFont typeface="Wingdings" panose="020F0502020204030204" pitchFamily="34" charset="0"/>
              <a:buChar char="Ø"/>
            </a:pPr>
            <a:endParaRPr lang="en-US" dirty="0"/>
          </a:p>
        </p:txBody>
      </p:sp>
      <p:pic>
        <p:nvPicPr>
          <p:cNvPr id="4" name="Picture 4" descr="A picture containing chain, metalware, accessory, key&#10;&#10;Description automatically generated">
            <a:extLst>
              <a:ext uri="{FF2B5EF4-FFF2-40B4-BE49-F238E27FC236}">
                <a16:creationId xmlns:a16="http://schemas.microsoft.com/office/drawing/2014/main" id="{DC335AAD-D758-AC18-069A-B11DAD62AD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3447" y="765108"/>
            <a:ext cx="6892560" cy="498233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FF2983-67F7-FAD1-9B0D-230736E13F64}"/>
              </a:ext>
            </a:extLst>
          </p:cNvPr>
          <p:cNvSpPr txBox="1"/>
          <p:nvPr/>
        </p:nvSpPr>
        <p:spPr>
          <a:xfrm>
            <a:off x="8982485" y="5547389"/>
            <a:ext cx="256352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649485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5D2456-F01D-A786-8D10-61319838B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Utilise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Picture 36" descr="Diagram&#10;&#10;Description automatically generated">
            <a:extLst>
              <a:ext uri="{FF2B5EF4-FFF2-40B4-BE49-F238E27FC236}">
                <a16:creationId xmlns:a16="http://schemas.microsoft.com/office/drawing/2014/main" id="{5C1B2680-15E4-D306-715D-EB12174273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567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7E66EDD-AC08-4059-A9C0-3060661DA8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8730066"/>
              </p:ext>
            </p:extLst>
          </p:nvPr>
        </p:nvGraphicFramePr>
        <p:xfrm>
          <a:off x="643467" y="2546224"/>
          <a:ext cx="3448259" cy="33427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7" name="TextBox 36">
            <a:extLst>
              <a:ext uri="{FF2B5EF4-FFF2-40B4-BE49-F238E27FC236}">
                <a16:creationId xmlns:a16="http://schemas.microsoft.com/office/drawing/2014/main" id="{09F1E585-B9BE-4CE8-5481-66472DA41BA1}"/>
              </a:ext>
            </a:extLst>
          </p:cNvPr>
          <p:cNvSpPr txBox="1"/>
          <p:nvPr/>
        </p:nvSpPr>
        <p:spPr>
          <a:xfrm>
            <a:off x="9628477" y="6657945"/>
            <a:ext cx="2563522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832974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35E438-9EFF-1999-12E2-06C1D4528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Submission 2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9F4C3-462F-3426-CB03-2F30B7392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500">
                <a:solidFill>
                  <a:srgbClr val="FFFFFF"/>
                </a:solidFill>
              </a:rPr>
              <a:t>Week of 26th of June 2023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500">
                <a:solidFill>
                  <a:srgbClr val="FFFFFF"/>
                </a:solidFill>
              </a:rPr>
              <a:t>Week of 3rd July 2023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500">
                <a:solidFill>
                  <a:srgbClr val="FFFFFF"/>
                </a:solidFill>
              </a:rPr>
              <a:t>23.55pm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500">
                <a:solidFill>
                  <a:srgbClr val="FFFFFF"/>
                </a:solidFill>
              </a:rPr>
              <a:t>1 minute and 1 week late = capped at 40%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500">
                <a:solidFill>
                  <a:srgbClr val="FFFFFF"/>
                </a:solidFill>
              </a:rPr>
              <a:t>Over a week late 0%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500">
                <a:solidFill>
                  <a:srgbClr val="FFFFFF"/>
                </a:solidFill>
              </a:rPr>
              <a:t>Extenuating circumstances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r>
              <a:rPr lang="en-US" sz="1500">
                <a:solidFill>
                  <a:srgbClr val="FFFFFF"/>
                </a:solidFill>
              </a:rPr>
              <a:t>Turnitin receipt</a:t>
            </a: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endParaRPr lang="en-US" sz="1500">
              <a:solidFill>
                <a:srgbClr val="FFFFFF"/>
              </a:solidFill>
            </a:endParaRP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endParaRPr lang="en-US" sz="1500">
              <a:solidFill>
                <a:srgbClr val="FFFFFF"/>
              </a:solidFill>
            </a:endParaRPr>
          </a:p>
          <a:p>
            <a:pPr>
              <a:lnSpc>
                <a:spcPct val="110000"/>
              </a:lnSpc>
              <a:buFont typeface="Wingdings" panose="020F0502020204030204" pitchFamily="34" charset="0"/>
              <a:buChar char="Ø"/>
            </a:pPr>
            <a:endParaRPr lang="en-US" sz="1500">
              <a:solidFill>
                <a:srgbClr val="FFFFFF"/>
              </a:solidFill>
            </a:endParaRPr>
          </a:p>
        </p:txBody>
      </p:sp>
      <p:pic>
        <p:nvPicPr>
          <p:cNvPr id="5" name="Picture 4" descr="Calendar">
            <a:extLst>
              <a:ext uri="{FF2B5EF4-FFF2-40B4-BE49-F238E27FC236}">
                <a16:creationId xmlns:a16="http://schemas.microsoft.com/office/drawing/2014/main" id="{EE9E08F2-C587-331A-8587-1B4E53A2B7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64" r="11477" b="-3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818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2CA19B-F508-EEA7-884F-B82DDDECA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tx1">
                    <a:lumMod val="85000"/>
                    <a:lumOff val="15000"/>
                  </a:schemeClr>
                </a:solidFill>
              </a:rPr>
              <a:t>Questions ?</a:t>
            </a:r>
          </a:p>
        </p:txBody>
      </p:sp>
      <p:pic>
        <p:nvPicPr>
          <p:cNvPr id="4" name="Picture 4" descr="Any Questions Free Stock Photo - Public Domain Pictures">
            <a:extLst>
              <a:ext uri="{FF2B5EF4-FFF2-40B4-BE49-F238E27FC236}">
                <a16:creationId xmlns:a16="http://schemas.microsoft.com/office/drawing/2014/main" id="{ABCA9A76-0D6E-CD91-A301-8C26B09867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" r="4782" b="2"/>
          <a:stretch/>
        </p:blipFill>
        <p:spPr>
          <a:xfrm>
            <a:off x="-1" y="-2"/>
            <a:ext cx="6050281" cy="4242816"/>
          </a:xfrm>
          <a:prstGeom prst="rect">
            <a:avLst/>
          </a:prstGeom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02F70283-DF16-8979-D721-0BB7AB39CC8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6238" b="-2"/>
          <a:stretch/>
        </p:blipFill>
        <p:spPr>
          <a:xfrm>
            <a:off x="6141720" y="2"/>
            <a:ext cx="6050279" cy="4242815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116B13-B045-18EE-5601-F5B3120B900A}"/>
              </a:ext>
            </a:extLst>
          </p:cNvPr>
          <p:cNvSpPr txBox="1"/>
          <p:nvPr/>
        </p:nvSpPr>
        <p:spPr>
          <a:xfrm>
            <a:off x="9471382" y="4042762"/>
            <a:ext cx="272061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94378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B9120-3DB9-5F90-B8CE-B6D99CAF7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READ READ READ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7CB3D-FD9E-92C7-4D85-293900F83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 vert="horz" lIns="0" tIns="45720" rIns="0" bIns="45720" rtlCol="0">
            <a:normAutofit/>
          </a:bodyPr>
          <a:lstStyle/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Read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Research</a:t>
            </a: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Discussion</a:t>
            </a:r>
          </a:p>
          <a:p>
            <a:pPr>
              <a:buFont typeface="Wingdings" panose="020F0502020204030204" pitchFamily="34" charset="0"/>
              <a:buChar char="Ø"/>
            </a:pPr>
            <a:endParaRPr lang="en-US">
              <a:solidFill>
                <a:srgbClr val="FFFFFF"/>
              </a:solidFill>
            </a:endParaRPr>
          </a:p>
          <a:p>
            <a:pPr>
              <a:buFont typeface="Wingdings" panose="020F0502020204030204" pitchFamily="34" charset="0"/>
              <a:buChar char="Ø"/>
            </a:pPr>
            <a:endParaRPr lang="en-US">
              <a:solidFill>
                <a:srgbClr val="FFFFFF"/>
              </a:solidFill>
            </a:endParaRPr>
          </a:p>
          <a:p>
            <a:pPr>
              <a:buFont typeface="Wingdings" panose="020F0502020204030204" pitchFamily="34" charset="0"/>
              <a:buChar char="Ø"/>
            </a:pPr>
            <a:r>
              <a:rPr lang="en-US">
                <a:solidFill>
                  <a:srgbClr val="FFFFFF"/>
                </a:solidFill>
              </a:rPr>
              <a:t>No right or wrong answers</a:t>
            </a:r>
          </a:p>
        </p:txBody>
      </p:sp>
      <p:pic>
        <p:nvPicPr>
          <p:cNvPr id="4" name="Picture 4" descr="Free illustration: Read, Reading, Literacy, Education - Free Image on ...">
            <a:extLst>
              <a:ext uri="{FF2B5EF4-FFF2-40B4-BE49-F238E27FC236}">
                <a16:creationId xmlns:a16="http://schemas.microsoft.com/office/drawing/2014/main" id="{93065452-FC74-56BC-AD36-266BDF3657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38" r="6528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5624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AnalogousFromRegularSeedRightStep">
      <a:dk1>
        <a:srgbClr val="000000"/>
      </a:dk1>
      <a:lt1>
        <a:srgbClr val="FFFFFF"/>
      </a:lt1>
      <a:dk2>
        <a:srgbClr val="1A282F"/>
      </a:dk2>
      <a:lt2>
        <a:srgbClr val="F3F1F0"/>
      </a:lt2>
      <a:accent1>
        <a:srgbClr val="29A8E7"/>
      </a:accent1>
      <a:accent2>
        <a:srgbClr val="1747D5"/>
      </a:accent2>
      <a:accent3>
        <a:srgbClr val="4A2BE7"/>
      </a:accent3>
      <a:accent4>
        <a:srgbClr val="8517D5"/>
      </a:accent4>
      <a:accent5>
        <a:srgbClr val="E629E7"/>
      </a:accent5>
      <a:accent6>
        <a:srgbClr val="D51786"/>
      </a:accent6>
      <a:hlink>
        <a:srgbClr val="BF693F"/>
      </a:hlink>
      <a:folHlink>
        <a:srgbClr val="7F7F7F"/>
      </a:folHlink>
    </a:clrScheme>
    <a:fontScheme name="Retrospect">
      <a:majorFont>
        <a:latin typeface="Arial Nova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 Nova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RetrospectVTI</vt:lpstr>
      <vt:lpstr>Introduction</vt:lpstr>
      <vt:lpstr>Contents</vt:lpstr>
      <vt:lpstr>Module aim:</vt:lpstr>
      <vt:lpstr>Learning outcomes</vt:lpstr>
      <vt:lpstr>Brief outline Assignment 1</vt:lpstr>
      <vt:lpstr>Report format</vt:lpstr>
      <vt:lpstr>Referencing</vt:lpstr>
      <vt:lpstr>Constraints</vt:lpstr>
      <vt:lpstr>Submission 1</vt:lpstr>
      <vt:lpstr>Brief outline Assignment 2</vt:lpstr>
      <vt:lpstr>Constraints</vt:lpstr>
      <vt:lpstr>Utilise</vt:lpstr>
      <vt:lpstr>Submission 2</vt:lpstr>
      <vt:lpstr>Questions ?</vt:lpstr>
      <vt:lpstr>READ READ READ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349</cp:revision>
  <dcterms:created xsi:type="dcterms:W3CDTF">2023-02-05T17:31:20Z</dcterms:created>
  <dcterms:modified xsi:type="dcterms:W3CDTF">2023-02-05T19:37:28Z</dcterms:modified>
</cp:coreProperties>
</file>