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"/>
  </p:sldMasterIdLst>
  <p:sldIdLst>
    <p:sldId id="256" r:id="rId2"/>
    <p:sldId id="259" r:id="rId3"/>
    <p:sldId id="261" r:id="rId4"/>
    <p:sldId id="264" r:id="rId5"/>
    <p:sldId id="263" r:id="rId6"/>
    <p:sldId id="266" r:id="rId7"/>
    <p:sldId id="267" r:id="rId8"/>
    <p:sldId id="268" r:id="rId9"/>
    <p:sldId id="269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E996A5-81E2-4C9A-8711-C9B58D412F96}" v="51" dt="2022-04-13T23:03:23.4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33" d="100"/>
          <a:sy n="33" d="100"/>
        </p:scale>
        <p:origin x="533" y="18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tasha Zahied (2015319)" userId="602b1bf3-5bcc-4e72-9a05-b7022f2f2e96" providerId="ADAL" clId="{D8E996A5-81E2-4C9A-8711-C9B58D412F96}"/>
    <pc:docChg chg="custSel addSld modSld">
      <pc:chgData name="Zartasha Zahied (2015319)" userId="602b1bf3-5bcc-4e72-9a05-b7022f2f2e96" providerId="ADAL" clId="{D8E996A5-81E2-4C9A-8711-C9B58D412F96}" dt="2022-04-13T23:05:07.905" v="2162" actId="1076"/>
      <pc:docMkLst>
        <pc:docMk/>
      </pc:docMkLst>
      <pc:sldChg chg="modSp mod">
        <pc:chgData name="Zartasha Zahied (2015319)" userId="602b1bf3-5bcc-4e72-9a05-b7022f2f2e96" providerId="ADAL" clId="{D8E996A5-81E2-4C9A-8711-C9B58D412F96}" dt="2022-04-13T22:33:08.745" v="1132" actId="20577"/>
        <pc:sldMkLst>
          <pc:docMk/>
          <pc:sldMk cId="2772556003" sldId="263"/>
        </pc:sldMkLst>
        <pc:spChg chg="mod">
          <ac:chgData name="Zartasha Zahied (2015319)" userId="602b1bf3-5bcc-4e72-9a05-b7022f2f2e96" providerId="ADAL" clId="{D8E996A5-81E2-4C9A-8711-C9B58D412F96}" dt="2022-04-13T22:32:54.054" v="1110" actId="20577"/>
          <ac:spMkLst>
            <pc:docMk/>
            <pc:sldMk cId="2772556003" sldId="263"/>
            <ac:spMk id="2" creationId="{00000000-0000-0000-0000-000000000000}"/>
          </ac:spMkLst>
        </pc:spChg>
        <pc:spChg chg="mod">
          <ac:chgData name="Zartasha Zahied (2015319)" userId="602b1bf3-5bcc-4e72-9a05-b7022f2f2e96" providerId="ADAL" clId="{D8E996A5-81E2-4C9A-8711-C9B58D412F96}" dt="2022-04-13T22:33:08.745" v="1132" actId="20577"/>
          <ac:spMkLst>
            <pc:docMk/>
            <pc:sldMk cId="2772556003" sldId="263"/>
            <ac:spMk id="4" creationId="{670B7DF1-9CBF-4F2D-A50F-CC2BE967E146}"/>
          </ac:spMkLst>
        </pc:spChg>
      </pc:sldChg>
      <pc:sldChg chg="modSp mod">
        <pc:chgData name="Zartasha Zahied (2015319)" userId="602b1bf3-5bcc-4e72-9a05-b7022f2f2e96" providerId="ADAL" clId="{D8E996A5-81E2-4C9A-8711-C9B58D412F96}" dt="2022-04-13T22:31:39.817" v="1058" actId="33524"/>
        <pc:sldMkLst>
          <pc:docMk/>
          <pc:sldMk cId="3854511690" sldId="264"/>
        </pc:sldMkLst>
        <pc:spChg chg="mod">
          <ac:chgData name="Zartasha Zahied (2015319)" userId="602b1bf3-5bcc-4e72-9a05-b7022f2f2e96" providerId="ADAL" clId="{D8E996A5-81E2-4C9A-8711-C9B58D412F96}" dt="2022-04-13T22:31:39.817" v="1058" actId="33524"/>
          <ac:spMkLst>
            <pc:docMk/>
            <pc:sldMk cId="3854511690" sldId="264"/>
            <ac:spMk id="3" creationId="{7DF676FB-6F3E-4F76-9B92-5EF01C43EC0B}"/>
          </ac:spMkLst>
        </pc:spChg>
      </pc:sldChg>
      <pc:sldChg chg="addSp delSp modSp mod setBg">
        <pc:chgData name="Zartasha Zahied (2015319)" userId="602b1bf3-5bcc-4e72-9a05-b7022f2f2e96" providerId="ADAL" clId="{D8E996A5-81E2-4C9A-8711-C9B58D412F96}" dt="2022-04-13T23:05:07.905" v="2162" actId="1076"/>
        <pc:sldMkLst>
          <pc:docMk/>
          <pc:sldMk cId="153070332" sldId="265"/>
        </pc:sldMkLst>
        <pc:spChg chg="mod">
          <ac:chgData name="Zartasha Zahied (2015319)" userId="602b1bf3-5bcc-4e72-9a05-b7022f2f2e96" providerId="ADAL" clId="{D8E996A5-81E2-4C9A-8711-C9B58D412F96}" dt="2022-04-13T23:05:07.905" v="2162" actId="1076"/>
          <ac:spMkLst>
            <pc:docMk/>
            <pc:sldMk cId="153070332" sldId="265"/>
            <ac:spMk id="2" creationId="{0D2BE550-8C78-4414-A34F-E0DFE9BC1288}"/>
          </ac:spMkLst>
        </pc:spChg>
        <pc:spChg chg="add del mod">
          <ac:chgData name="Zartasha Zahied (2015319)" userId="602b1bf3-5bcc-4e72-9a05-b7022f2f2e96" providerId="ADAL" clId="{D8E996A5-81E2-4C9A-8711-C9B58D412F96}" dt="2022-04-13T23:05:03.793" v="2161" actId="1076"/>
          <ac:spMkLst>
            <pc:docMk/>
            <pc:sldMk cId="153070332" sldId="265"/>
            <ac:spMk id="3" creationId="{C02B86BF-2BAB-4E1B-96D3-A43D2B2BE20A}"/>
          </ac:spMkLst>
        </pc:spChg>
        <pc:spChg chg="add del mod">
          <ac:chgData name="Zartasha Zahied (2015319)" userId="602b1bf3-5bcc-4e72-9a05-b7022f2f2e96" providerId="ADAL" clId="{D8E996A5-81E2-4C9A-8711-C9B58D412F96}" dt="2022-04-13T23:03:23.433" v="2141" actId="478"/>
          <ac:spMkLst>
            <pc:docMk/>
            <pc:sldMk cId="153070332" sldId="265"/>
            <ac:spMk id="4" creationId="{E7B3B0E0-9845-44FE-937D-84E3C1A2DA6B}"/>
          </ac:spMkLst>
        </pc:spChg>
        <pc:spChg chg="add del mod">
          <ac:chgData name="Zartasha Zahied (2015319)" userId="602b1bf3-5bcc-4e72-9a05-b7022f2f2e96" providerId="ADAL" clId="{D8E996A5-81E2-4C9A-8711-C9B58D412F96}" dt="2022-04-13T23:03:19.816" v="2139" actId="478"/>
          <ac:spMkLst>
            <pc:docMk/>
            <pc:sldMk cId="153070332" sldId="265"/>
            <ac:spMk id="6" creationId="{9C946CF0-CACE-4023-8BC1-46CFE351B84E}"/>
          </ac:spMkLst>
        </pc:spChg>
        <pc:spChg chg="add del mod">
          <ac:chgData name="Zartasha Zahied (2015319)" userId="602b1bf3-5bcc-4e72-9a05-b7022f2f2e96" providerId="ADAL" clId="{D8E996A5-81E2-4C9A-8711-C9B58D412F96}" dt="2022-04-13T23:03:09.691" v="2137" actId="478"/>
          <ac:spMkLst>
            <pc:docMk/>
            <pc:sldMk cId="153070332" sldId="265"/>
            <ac:spMk id="8" creationId="{26823A25-9B28-4AF6-A3CD-6C7C9B28A2B6}"/>
          </ac:spMkLst>
        </pc:spChg>
        <pc:spChg chg="add del mod">
          <ac:chgData name="Zartasha Zahied (2015319)" userId="602b1bf3-5bcc-4e72-9a05-b7022f2f2e96" providerId="ADAL" clId="{D8E996A5-81E2-4C9A-8711-C9B58D412F96}" dt="2022-04-13T23:02:39.603" v="2122" actId="478"/>
          <ac:spMkLst>
            <pc:docMk/>
            <pc:sldMk cId="153070332" sldId="265"/>
            <ac:spMk id="12" creationId="{19030AF9-FBDC-4958-A3F5-8AC5B98C69E7}"/>
          </ac:spMkLst>
        </pc:spChg>
        <pc:spChg chg="add del mod">
          <ac:chgData name="Zartasha Zahied (2015319)" userId="602b1bf3-5bcc-4e72-9a05-b7022f2f2e96" providerId="ADAL" clId="{D8E996A5-81E2-4C9A-8711-C9B58D412F96}" dt="2022-04-13T23:02:07.475" v="2110" actId="478"/>
          <ac:spMkLst>
            <pc:docMk/>
            <pc:sldMk cId="153070332" sldId="265"/>
            <ac:spMk id="13" creationId="{608E18CB-AEC2-4A72-AC9C-3C3383809287}"/>
          </ac:spMkLst>
        </pc:spChg>
        <pc:spChg chg="add del mod">
          <ac:chgData name="Zartasha Zahied (2015319)" userId="602b1bf3-5bcc-4e72-9a05-b7022f2f2e96" providerId="ADAL" clId="{D8E996A5-81E2-4C9A-8711-C9B58D412F96}" dt="2022-04-13T23:02:39.603" v="2122" actId="478"/>
          <ac:spMkLst>
            <pc:docMk/>
            <pc:sldMk cId="153070332" sldId="265"/>
            <ac:spMk id="14" creationId="{6147CCF2-20A4-4F00-9B53-79181A56301B}"/>
          </ac:spMkLst>
        </pc:spChg>
        <pc:graphicFrameChg chg="add del mod">
          <ac:chgData name="Zartasha Zahied (2015319)" userId="602b1bf3-5bcc-4e72-9a05-b7022f2f2e96" providerId="ADAL" clId="{D8E996A5-81E2-4C9A-8711-C9B58D412F96}" dt="2022-04-13T23:03:43.081" v="2146" actId="478"/>
          <ac:graphicFrameMkLst>
            <pc:docMk/>
            <pc:sldMk cId="153070332" sldId="265"/>
            <ac:graphicFrameMk id="5" creationId="{1CD87D8E-40AA-4597-B518-D7153CD426DF}"/>
          </ac:graphicFrameMkLst>
        </pc:graphicFrameChg>
        <pc:graphicFrameChg chg="add del mod">
          <ac:chgData name="Zartasha Zahied (2015319)" userId="602b1bf3-5bcc-4e72-9a05-b7022f2f2e96" providerId="ADAL" clId="{D8E996A5-81E2-4C9A-8711-C9B58D412F96}" dt="2022-04-13T23:03:42.351" v="2145" actId="478"/>
          <ac:graphicFrameMkLst>
            <pc:docMk/>
            <pc:sldMk cId="153070332" sldId="265"/>
            <ac:graphicFrameMk id="7" creationId="{CF304879-F5B4-4F7E-A0BC-6535BCAEEB9B}"/>
          </ac:graphicFrameMkLst>
        </pc:graphicFrameChg>
        <pc:graphicFrameChg chg="add del mod">
          <ac:chgData name="Zartasha Zahied (2015319)" userId="602b1bf3-5bcc-4e72-9a05-b7022f2f2e96" providerId="ADAL" clId="{D8E996A5-81E2-4C9A-8711-C9B58D412F96}" dt="2022-04-13T23:03:41.455" v="2144" actId="478"/>
          <ac:graphicFrameMkLst>
            <pc:docMk/>
            <pc:sldMk cId="153070332" sldId="265"/>
            <ac:graphicFrameMk id="9" creationId="{FEE4AA5F-B6CA-4023-BB88-89D9F5DF9603}"/>
          </ac:graphicFrameMkLst>
        </pc:graphicFrameChg>
        <pc:graphicFrameChg chg="add del mod">
          <ac:chgData name="Zartasha Zahied (2015319)" userId="602b1bf3-5bcc-4e72-9a05-b7022f2f2e96" providerId="ADAL" clId="{D8E996A5-81E2-4C9A-8711-C9B58D412F96}" dt="2022-04-13T23:03:40.359" v="2143" actId="478"/>
          <ac:graphicFrameMkLst>
            <pc:docMk/>
            <pc:sldMk cId="153070332" sldId="265"/>
            <ac:graphicFrameMk id="10" creationId="{FD106561-08CF-4D10-B7FE-FA6836F58CB3}"/>
          </ac:graphicFrameMkLst>
        </pc:graphicFrameChg>
        <pc:graphicFrameChg chg="add del mod">
          <ac:chgData name="Zartasha Zahied (2015319)" userId="602b1bf3-5bcc-4e72-9a05-b7022f2f2e96" providerId="ADAL" clId="{D8E996A5-81E2-4C9A-8711-C9B58D412F96}" dt="2022-04-13T23:03:32.386" v="2142" actId="478"/>
          <ac:graphicFrameMkLst>
            <pc:docMk/>
            <pc:sldMk cId="153070332" sldId="265"/>
            <ac:graphicFrameMk id="11" creationId="{701B6FEC-583C-4128-882E-D24F31729BBB}"/>
          </ac:graphicFrameMkLst>
        </pc:graphicFrameChg>
        <pc:picChg chg="add del mod">
          <ac:chgData name="Zartasha Zahied (2015319)" userId="602b1bf3-5bcc-4e72-9a05-b7022f2f2e96" providerId="ADAL" clId="{D8E996A5-81E2-4C9A-8711-C9B58D412F96}" dt="2022-04-13T23:02:50.479" v="2134" actId="478"/>
          <ac:picMkLst>
            <pc:docMk/>
            <pc:sldMk cId="153070332" sldId="265"/>
            <ac:picMk id="1034" creationId="{2CF4351D-F8C6-4EED-A6DB-19D1C0998955}"/>
          </ac:picMkLst>
        </pc:picChg>
      </pc:sldChg>
      <pc:sldChg chg="modSp mod">
        <pc:chgData name="Zartasha Zahied (2015319)" userId="602b1bf3-5bcc-4e72-9a05-b7022f2f2e96" providerId="ADAL" clId="{D8E996A5-81E2-4C9A-8711-C9B58D412F96}" dt="2022-04-13T22:37:17.848" v="1214" actId="2711"/>
        <pc:sldMkLst>
          <pc:docMk/>
          <pc:sldMk cId="125704832" sldId="268"/>
        </pc:sldMkLst>
        <pc:spChg chg="mod">
          <ac:chgData name="Zartasha Zahied (2015319)" userId="602b1bf3-5bcc-4e72-9a05-b7022f2f2e96" providerId="ADAL" clId="{D8E996A5-81E2-4C9A-8711-C9B58D412F96}" dt="2022-04-13T22:37:17.848" v="1214" actId="2711"/>
          <ac:spMkLst>
            <pc:docMk/>
            <pc:sldMk cId="125704832" sldId="268"/>
            <ac:spMk id="3" creationId="{652DD369-CBDD-42FD-A94D-201D1B4EADFB}"/>
          </ac:spMkLst>
        </pc:spChg>
      </pc:sldChg>
      <pc:sldChg chg="addSp delSp modSp new mod setBg">
        <pc:chgData name="Zartasha Zahied (2015319)" userId="602b1bf3-5bcc-4e72-9a05-b7022f2f2e96" providerId="ADAL" clId="{D8E996A5-81E2-4C9A-8711-C9B58D412F96}" dt="2022-04-13T22:48:36.213" v="2099" actId="20577"/>
        <pc:sldMkLst>
          <pc:docMk/>
          <pc:sldMk cId="597104997" sldId="269"/>
        </pc:sldMkLst>
        <pc:spChg chg="mod">
          <ac:chgData name="Zartasha Zahied (2015319)" userId="602b1bf3-5bcc-4e72-9a05-b7022f2f2e96" providerId="ADAL" clId="{D8E996A5-81E2-4C9A-8711-C9B58D412F96}" dt="2022-04-13T22:48:36.213" v="2099" actId="20577"/>
          <ac:spMkLst>
            <pc:docMk/>
            <pc:sldMk cId="597104997" sldId="269"/>
            <ac:spMk id="2" creationId="{1652EA48-B24D-428D-BDB0-D1557ED369B0}"/>
          </ac:spMkLst>
        </pc:spChg>
        <pc:spChg chg="del">
          <ac:chgData name="Zartasha Zahied (2015319)" userId="602b1bf3-5bcc-4e72-9a05-b7022f2f2e96" providerId="ADAL" clId="{D8E996A5-81E2-4C9A-8711-C9B58D412F96}" dt="2022-04-13T22:39:26.959" v="1216" actId="26606"/>
          <ac:spMkLst>
            <pc:docMk/>
            <pc:sldMk cId="597104997" sldId="269"/>
            <ac:spMk id="3" creationId="{AD257A6C-FEBA-4D7D-9C45-4B0CD1F1E97A}"/>
          </ac:spMkLst>
        </pc:spChg>
        <pc:spChg chg="add">
          <ac:chgData name="Zartasha Zahied (2015319)" userId="602b1bf3-5bcc-4e72-9a05-b7022f2f2e96" providerId="ADAL" clId="{D8E996A5-81E2-4C9A-8711-C9B58D412F96}" dt="2022-04-13T22:39:26.959" v="1216" actId="26606"/>
          <ac:spMkLst>
            <pc:docMk/>
            <pc:sldMk cId="597104997" sldId="269"/>
            <ac:spMk id="8" creationId="{A6F05DDE-5F2C-44F5-BACC-DED4737B11B8}"/>
          </ac:spMkLst>
        </pc:spChg>
        <pc:spChg chg="add">
          <ac:chgData name="Zartasha Zahied (2015319)" userId="602b1bf3-5bcc-4e72-9a05-b7022f2f2e96" providerId="ADAL" clId="{D8E996A5-81E2-4C9A-8711-C9B58D412F96}" dt="2022-04-13T22:39:26.959" v="1216" actId="26606"/>
          <ac:spMkLst>
            <pc:docMk/>
            <pc:sldMk cId="597104997" sldId="269"/>
            <ac:spMk id="10" creationId="{7EFFE664-A3F2-4977-A6E3-C38CF57A1630}"/>
          </ac:spMkLst>
        </pc:spChg>
        <pc:spChg chg="add">
          <ac:chgData name="Zartasha Zahied (2015319)" userId="602b1bf3-5bcc-4e72-9a05-b7022f2f2e96" providerId="ADAL" clId="{D8E996A5-81E2-4C9A-8711-C9B58D412F96}" dt="2022-04-13T22:39:26.959" v="1216" actId="26606"/>
          <ac:spMkLst>
            <pc:docMk/>
            <pc:sldMk cId="597104997" sldId="269"/>
            <ac:spMk id="12" creationId="{C85C471A-7EB8-45A1-901F-B4BBC499F1ED}"/>
          </ac:spMkLst>
        </pc:spChg>
      </pc:sldChg>
    </pc:docChg>
  </pc:docChgLst>
  <pc:docChgLst>
    <pc:chgData name="Zartasha Zahied (2015319)" userId="S::2015319@student.uwtsd.ac.uk::602b1bf3-5bcc-4e72-9a05-b7022f2f2e96" providerId="AD" clId="Web-{6F7106BD-40A5-C07F-06DE-436A68EFFB18}"/>
    <pc:docChg chg="addSld modSld sldOrd">
      <pc:chgData name="Zartasha Zahied (2015319)" userId="S::2015319@student.uwtsd.ac.uk::602b1bf3-5bcc-4e72-9a05-b7022f2f2e96" providerId="AD" clId="Web-{6F7106BD-40A5-C07F-06DE-436A68EFFB18}" dt="2021-12-09T13:16:41.818" v="1319" actId="20577"/>
      <pc:docMkLst>
        <pc:docMk/>
      </pc:docMkLst>
      <pc:sldChg chg="modSp">
        <pc:chgData name="Zartasha Zahied (2015319)" userId="S::2015319@student.uwtsd.ac.uk::602b1bf3-5bcc-4e72-9a05-b7022f2f2e96" providerId="AD" clId="Web-{6F7106BD-40A5-C07F-06DE-436A68EFFB18}" dt="2021-12-09T11:43:32.312" v="132" actId="20577"/>
        <pc:sldMkLst>
          <pc:docMk/>
          <pc:sldMk cId="109857222" sldId="256"/>
        </pc:sldMkLst>
        <pc:spChg chg="mod">
          <ac:chgData name="Zartasha Zahied (2015319)" userId="S::2015319@student.uwtsd.ac.uk::602b1bf3-5bcc-4e72-9a05-b7022f2f2e96" providerId="AD" clId="Web-{6F7106BD-40A5-C07F-06DE-436A68EFFB18}" dt="2021-12-09T11:39:38.922" v="8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43:32.312" v="132" actId="20577"/>
          <ac:spMkLst>
            <pc:docMk/>
            <pc:sldMk cId="109857222" sldId="256"/>
            <ac:spMk id="28" creationId="{7E895913-A3EC-4F1A-9EA1-B523B23CD5B0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1:39:03.217" v="83" actId="20577"/>
        <pc:sldMkLst>
          <pc:docMk/>
          <pc:sldMk cId="2452184747" sldId="259"/>
        </pc:sldMkLst>
        <pc:spChg chg="mod">
          <ac:chgData name="Zartasha Zahied (2015319)" userId="S::2015319@student.uwtsd.ac.uk::602b1bf3-5bcc-4e72-9a05-b7022f2f2e96" providerId="AD" clId="Web-{6F7106BD-40A5-C07F-06DE-436A68EFFB18}" dt="2021-12-09T11:38:50.404" v="82" actId="20577"/>
          <ac:spMkLst>
            <pc:docMk/>
            <pc:sldMk cId="2452184747" sldId="259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39:03.217" v="83" actId="20577"/>
          <ac:spMkLst>
            <pc:docMk/>
            <pc:sldMk cId="2452184747" sldId="259"/>
            <ac:spMk id="149" creationId="{AD25F178-A13F-4048-BC47-D98217A4D7AE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1:44:59.223" v="144" actId="20577"/>
        <pc:sldMkLst>
          <pc:docMk/>
          <pc:sldMk cId="3114223121" sldId="261"/>
        </pc:sldMkLst>
        <pc:spChg chg="mod">
          <ac:chgData name="Zartasha Zahied (2015319)" userId="S::2015319@student.uwtsd.ac.uk::602b1bf3-5bcc-4e72-9a05-b7022f2f2e96" providerId="AD" clId="Web-{6F7106BD-40A5-C07F-06DE-436A68EFFB18}" dt="2021-12-09T11:38:24.762" v="80" actId="20577"/>
          <ac:spMkLst>
            <pc:docMk/>
            <pc:sldMk cId="3114223121" sldId="261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44:59.223" v="144" actId="20577"/>
          <ac:spMkLst>
            <pc:docMk/>
            <pc:sldMk cId="3114223121" sldId="261"/>
            <ac:spMk id="3" creationId="{1C346C95-402C-4EE9-9D77-2B81061E3A57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1:38:14.917" v="79" actId="20577"/>
        <pc:sldMkLst>
          <pc:docMk/>
          <pc:sldMk cId="2772556003" sldId="263"/>
        </pc:sldMkLst>
        <pc:spChg chg="mod">
          <ac:chgData name="Zartasha Zahied (2015319)" userId="S::2015319@student.uwtsd.ac.uk::602b1bf3-5bcc-4e72-9a05-b7022f2f2e96" providerId="AD" clId="Web-{6F7106BD-40A5-C07F-06DE-436A68EFFB18}" dt="2021-12-09T11:38:14.917" v="79" actId="20577"/>
          <ac:spMkLst>
            <pc:docMk/>
            <pc:sldMk cId="2772556003" sldId="263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38:04.979" v="78" actId="20577"/>
          <ac:spMkLst>
            <pc:docMk/>
            <pc:sldMk cId="2772556003" sldId="263"/>
            <ac:spMk id="4" creationId="{670B7DF1-9CBF-4F2D-A50F-CC2BE967E146}"/>
          </ac:spMkLst>
        </pc:spChg>
      </pc:sldChg>
      <pc:sldChg chg="addSp delSp modSp ord">
        <pc:chgData name="Zartasha Zahied (2015319)" userId="S::2015319@student.uwtsd.ac.uk::602b1bf3-5bcc-4e72-9a05-b7022f2f2e96" providerId="AD" clId="Web-{6F7106BD-40A5-C07F-06DE-436A68EFFB18}" dt="2021-12-09T11:43:46.500" v="133"/>
        <pc:sldMkLst>
          <pc:docMk/>
          <pc:sldMk cId="3854511690" sldId="264"/>
        </pc:sldMkLst>
        <pc:spChg chg="mod">
          <ac:chgData name="Zartasha Zahied (2015319)" userId="S::2015319@student.uwtsd.ac.uk::602b1bf3-5bcc-4e72-9a05-b7022f2f2e96" providerId="AD" clId="Web-{6F7106BD-40A5-C07F-06DE-436A68EFFB18}" dt="2021-12-09T11:37:42.384" v="77" actId="1076"/>
          <ac:spMkLst>
            <pc:docMk/>
            <pc:sldMk cId="3854511690" sldId="264"/>
            <ac:spMk id="3" creationId="{7DF676FB-6F3E-4F76-9B92-5EF01C43EC0B}"/>
          </ac:spMkLst>
        </pc:spChg>
        <pc:spChg chg="add del">
          <ac:chgData name="Zartasha Zahied (2015319)" userId="S::2015319@student.uwtsd.ac.uk::602b1bf3-5bcc-4e72-9a05-b7022f2f2e96" providerId="AD" clId="Web-{6F7106BD-40A5-C07F-06DE-436A68EFFB18}" dt="2021-12-09T03:16:33.933" v="1"/>
          <ac:spMkLst>
            <pc:docMk/>
            <pc:sldMk cId="3854511690" sldId="264"/>
            <ac:spMk id="4" creationId="{A52E6B9A-142A-4A19-BF77-32A4F5E32AAF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3:16:41.818" v="1319" actId="20577"/>
        <pc:sldMkLst>
          <pc:docMk/>
          <pc:sldMk cId="153070332" sldId="265"/>
        </pc:sldMkLst>
        <pc:spChg chg="mod">
          <ac:chgData name="Zartasha Zahied (2015319)" userId="S::2015319@student.uwtsd.ac.uk::602b1bf3-5bcc-4e72-9a05-b7022f2f2e96" providerId="AD" clId="Web-{6F7106BD-40A5-C07F-06DE-436A68EFFB18}" dt="2021-12-09T13:16:13.957" v="1308" actId="20577"/>
          <ac:spMkLst>
            <pc:docMk/>
            <pc:sldMk cId="153070332" sldId="265"/>
            <ac:spMk id="2" creationId="{0D2BE550-8C78-4414-A34F-E0DFE9BC1288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3:16:41.818" v="1319" actId="20577"/>
          <ac:spMkLst>
            <pc:docMk/>
            <pc:sldMk cId="153070332" sldId="265"/>
            <ac:spMk id="3" creationId="{C02B86BF-2BAB-4E1B-96D3-A43D2B2BE20A}"/>
          </ac:spMkLst>
        </pc:spChg>
      </pc:sldChg>
      <pc:sldChg chg="addSp delSp modSp new mod setBg">
        <pc:chgData name="Zartasha Zahied (2015319)" userId="S::2015319@student.uwtsd.ac.uk::602b1bf3-5bcc-4e72-9a05-b7022f2f2e96" providerId="AD" clId="Web-{6F7106BD-40A5-C07F-06DE-436A68EFFB18}" dt="2021-12-09T12:16:33.419" v="185"/>
        <pc:sldMkLst>
          <pc:docMk/>
          <pc:sldMk cId="1954745031" sldId="266"/>
        </pc:sldMkLst>
        <pc:spChg chg="del">
          <ac:chgData name="Zartasha Zahied (2015319)" userId="S::2015319@student.uwtsd.ac.uk::602b1bf3-5bcc-4e72-9a05-b7022f2f2e96" providerId="AD" clId="Web-{6F7106BD-40A5-C07F-06DE-436A68EFFB18}" dt="2021-12-09T12:15:22.430" v="159"/>
          <ac:spMkLst>
            <pc:docMk/>
            <pc:sldMk cId="1954745031" sldId="266"/>
            <ac:spMk id="2" creationId="{3E928E1C-7300-4C0F-8E16-14546110569A}"/>
          </ac:spMkLst>
        </pc:spChg>
        <pc:spChg chg="del">
          <ac:chgData name="Zartasha Zahied (2015319)" userId="S::2015319@student.uwtsd.ac.uk::602b1bf3-5bcc-4e72-9a05-b7022f2f2e96" providerId="AD" clId="Web-{6F7106BD-40A5-C07F-06DE-436A68EFFB18}" dt="2021-12-09T12:10:37.413" v="146"/>
          <ac:spMkLst>
            <pc:docMk/>
            <pc:sldMk cId="1954745031" sldId="266"/>
            <ac:spMk id="3" creationId="{49A037C0-65AD-4F2D-A971-E90A0ED3ACBB}"/>
          </ac:spMkLst>
        </pc:spChg>
        <pc:spChg chg="add mo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7" creationId="{C4E695AF-B847-4762-B700-6B5FFE17841D}"/>
          </ac:spMkLst>
        </pc:spChg>
        <pc:spChg chg="add del mod">
          <ac:chgData name="Zartasha Zahied (2015319)" userId="S::2015319@student.uwtsd.ac.uk::602b1bf3-5bcc-4e72-9a05-b7022f2f2e96" providerId="AD" clId="Web-{6F7106BD-40A5-C07F-06DE-436A68EFFB18}" dt="2021-12-09T12:15:55.073" v="166"/>
          <ac:spMkLst>
            <pc:docMk/>
            <pc:sldMk cId="1954745031" sldId="266"/>
            <ac:spMk id="8" creationId="{5205E1C8-11F0-4BC3-B8BB-CE4DF93FC258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12" creationId="{F1ACBE00-0221-433D-8EA5-D9D7B45F35BE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14" creationId="{06980910-96FA-4DA6-93F5-97873AF1B76D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16" creationId="{9F1CB7E2-0098-4A7C-B377-037DCA4C80AD}"/>
          </ac:spMkLst>
        </pc:spChg>
        <pc:picChg chg="add del mod">
          <ac:chgData name="Zartasha Zahied (2015319)" userId="S::2015319@student.uwtsd.ac.uk::602b1bf3-5bcc-4e72-9a05-b7022f2f2e96" providerId="AD" clId="Web-{6F7106BD-40A5-C07F-06DE-436A68EFFB18}" dt="2021-12-09T12:13:36.033" v="154"/>
          <ac:picMkLst>
            <pc:docMk/>
            <pc:sldMk cId="1954745031" sldId="266"/>
            <ac:picMk id="4" creationId="{6EE66788-7028-4D4E-881B-0F28C6C6DF64}"/>
          </ac:picMkLst>
        </pc:picChg>
        <pc:picChg chg="add mod ord">
          <ac:chgData name="Zartasha Zahied (2015319)" userId="S::2015319@student.uwtsd.ac.uk::602b1bf3-5bcc-4e72-9a05-b7022f2f2e96" providerId="AD" clId="Web-{6F7106BD-40A5-C07F-06DE-436A68EFFB18}" dt="2021-12-09T12:16:33.419" v="185"/>
          <ac:picMkLst>
            <pc:docMk/>
            <pc:sldMk cId="1954745031" sldId="266"/>
            <ac:picMk id="5" creationId="{BC1B5CB7-0D4F-499D-B00A-834E743E5F53}"/>
          </ac:picMkLst>
        </pc:picChg>
        <pc:picChg chg="add del mod">
          <ac:chgData name="Zartasha Zahied (2015319)" userId="S::2015319@student.uwtsd.ac.uk::602b1bf3-5bcc-4e72-9a05-b7022f2f2e96" providerId="AD" clId="Web-{6F7106BD-40A5-C07F-06DE-436A68EFFB18}" dt="2021-12-09T12:15:45.447" v="162"/>
          <ac:picMkLst>
            <pc:docMk/>
            <pc:sldMk cId="1954745031" sldId="266"/>
            <ac:picMk id="6" creationId="{44E4347E-C487-495A-BE7F-9FE652B0CF10}"/>
          </ac:picMkLst>
        </pc:picChg>
      </pc:sldChg>
      <pc:sldChg chg="addSp delSp modSp new mod setBg">
        <pc:chgData name="Zartasha Zahied (2015319)" userId="S::2015319@student.uwtsd.ac.uk::602b1bf3-5bcc-4e72-9a05-b7022f2f2e96" providerId="AD" clId="Web-{6F7106BD-40A5-C07F-06DE-436A68EFFB18}" dt="2021-12-09T12:44:44.878" v="864"/>
        <pc:sldMkLst>
          <pc:docMk/>
          <pc:sldMk cId="146585654" sldId="267"/>
        </pc:sldMkLst>
        <pc:spChg chg="mod">
          <ac:chgData name="Zartasha Zahied (2015319)" userId="S::2015319@student.uwtsd.ac.uk::602b1bf3-5bcc-4e72-9a05-b7022f2f2e96" providerId="AD" clId="Web-{6F7106BD-40A5-C07F-06DE-436A68EFFB18}" dt="2021-12-09T12:44:39.049" v="863" actId="20577"/>
          <ac:spMkLst>
            <pc:docMk/>
            <pc:sldMk cId="146585654" sldId="267"/>
            <ac:spMk id="2" creationId="{56520711-9371-42EA-86B8-D4C875DA54C8}"/>
          </ac:spMkLst>
        </pc:spChg>
        <pc:spChg chg="del">
          <ac:chgData name="Zartasha Zahied (2015319)" userId="S::2015319@student.uwtsd.ac.uk::602b1bf3-5bcc-4e72-9a05-b7022f2f2e96" providerId="AD" clId="Web-{6F7106BD-40A5-C07F-06DE-436A68EFFB18}" dt="2021-12-09T12:30:32.937" v="187"/>
          <ac:spMkLst>
            <pc:docMk/>
            <pc:sldMk cId="146585654" sldId="267"/>
            <ac:spMk id="3" creationId="{639AA2D8-E80A-4560-920D-6211B14D36EC}"/>
          </ac:spMkLst>
        </pc:spChg>
        <pc:spChg chg="add mod">
          <ac:chgData name="Zartasha Zahied (2015319)" userId="S::2015319@student.uwtsd.ac.uk::602b1bf3-5bcc-4e72-9a05-b7022f2f2e96" providerId="AD" clId="Web-{6F7106BD-40A5-C07F-06DE-436A68EFFB18}" dt="2021-12-09T12:42:15.010" v="785"/>
          <ac:spMkLst>
            <pc:docMk/>
            <pc:sldMk cId="146585654" sldId="267"/>
            <ac:spMk id="5" creationId="{CD777565-C2EF-4E1E-B544-37741929EDEF}"/>
          </ac:spMkLst>
        </pc:spChg>
        <pc:spChg chg="add del">
          <ac:chgData name="Zartasha Zahied (2015319)" userId="S::2015319@student.uwtsd.ac.uk::602b1bf3-5bcc-4e72-9a05-b7022f2f2e96" providerId="AD" clId="Web-{6F7106BD-40A5-C07F-06DE-436A68EFFB18}" dt="2021-12-09T12:42:08.869" v="784"/>
          <ac:spMkLst>
            <pc:docMk/>
            <pc:sldMk cId="146585654" sldId="267"/>
            <ac:spMk id="6" creationId="{29424D4E-C7BB-4286-8A6A-42C1E513F6FF}"/>
          </ac:spMkLst>
        </pc:spChg>
        <pc:spChg chg="add mod">
          <ac:chgData name="Zartasha Zahied (2015319)" userId="S::2015319@student.uwtsd.ac.uk::602b1bf3-5bcc-4e72-9a05-b7022f2f2e96" providerId="AD" clId="Web-{6F7106BD-40A5-C07F-06DE-436A68EFFB18}" dt="2021-12-09T12:44:24.502" v="861" actId="20577"/>
          <ac:spMkLst>
            <pc:docMk/>
            <pc:sldMk cId="146585654" sldId="267"/>
            <ac:spMk id="7" creationId="{E05DAE15-3DA4-49FD-9AF5-AB85543E7C7D}"/>
          </ac:spMkLst>
        </pc:spChg>
        <pc:spChg chg="add del">
          <ac:chgData name="Zartasha Zahied (2015319)" userId="S::2015319@student.uwtsd.ac.uk::602b1bf3-5bcc-4e72-9a05-b7022f2f2e96" providerId="AD" clId="Web-{6F7106BD-40A5-C07F-06DE-436A68EFFB18}" dt="2021-12-09T12:44:44.878" v="864"/>
          <ac:spMkLst>
            <pc:docMk/>
            <pc:sldMk cId="146585654" sldId="267"/>
            <ac:spMk id="8" creationId="{EB2E16F6-A1F6-4C07-97AF-FEA242BAAC67}"/>
          </ac:spMkLst>
        </pc:spChg>
        <pc:graphicFrameChg chg="add mod ord modGraphic">
          <ac:chgData name="Zartasha Zahied (2015319)" userId="S::2015319@student.uwtsd.ac.uk::602b1bf3-5bcc-4e72-9a05-b7022f2f2e96" providerId="AD" clId="Web-{6F7106BD-40A5-C07F-06DE-436A68EFFB18}" dt="2021-12-09T12:42:15.010" v="785"/>
          <ac:graphicFrameMkLst>
            <pc:docMk/>
            <pc:sldMk cId="146585654" sldId="267"/>
            <ac:graphicFrameMk id="4" creationId="{D1338215-D85A-4C42-BF92-22FE7CA684EC}"/>
          </ac:graphicFrameMkLst>
        </pc:graphicFrameChg>
      </pc:sldChg>
      <pc:sldChg chg="addSp modSp new mod setBg">
        <pc:chgData name="Zartasha Zahied (2015319)" userId="S::2015319@student.uwtsd.ac.uk::602b1bf3-5bcc-4e72-9a05-b7022f2f2e96" providerId="AD" clId="Web-{6F7106BD-40A5-C07F-06DE-436A68EFFB18}" dt="2021-12-09T12:57:39.111" v="1294"/>
        <pc:sldMkLst>
          <pc:docMk/>
          <pc:sldMk cId="125704832" sldId="268"/>
        </pc:sldMkLst>
        <pc:spChg chg="mo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2" creationId="{D04CB027-0515-4086-87A1-23567147AFC9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3" creationId="{652DD369-CBDD-42FD-A94D-201D1B4EADFB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8" creationId="{C758EC8D-68D1-4138-B719-BE00C78AD146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10" creationId="{514579E4-5B5F-42C9-B08F-A904C81B14E8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12" creationId="{B41BF6CF-E1B8-4EE2-9AE1-86A58DAFD753}"/>
          </ac:spMkLst>
        </pc:spChg>
      </pc:sldChg>
    </pc:docChg>
  </pc:docChgLst>
  <pc:docChgLst>
    <pc:chgData name="Zartasha Zahied (2015319)" userId="S::2015319@student.uwtsd.ac.uk::602b1bf3-5bcc-4e72-9a05-b7022f2f2e96" providerId="AD" clId="Web-{616BFB3C-55B9-48E6-8738-4751C569E072}"/>
    <pc:docChg chg="addSld delSld modSld addMainMaster delMainMaster">
      <pc:chgData name="Zartasha Zahied (2015319)" userId="S::2015319@student.uwtsd.ac.uk::602b1bf3-5bcc-4e72-9a05-b7022f2f2e96" providerId="AD" clId="Web-{616BFB3C-55B9-48E6-8738-4751C569E072}" dt="2021-12-09T01:25:06.033" v="823" actId="20577"/>
      <pc:docMkLst>
        <pc:docMk/>
      </pc:docMkLst>
      <pc:sldChg chg="addSp delSp modSp mod setBg modClrScheme delDesignElem chgLayout">
        <pc:chgData name="Zartasha Zahied (2015319)" userId="S::2015319@student.uwtsd.ac.uk::602b1bf3-5bcc-4e72-9a05-b7022f2f2e96" providerId="AD" clId="Web-{616BFB3C-55B9-48E6-8738-4751C569E072}" dt="2021-12-08T23:27:22.614" v="550" actId="20577"/>
        <pc:sldMkLst>
          <pc:docMk/>
          <pc:sldMk cId="109857222" sldId="256"/>
        </pc:sldMkLst>
        <pc:spChg chg="mod ord">
          <ac:chgData name="Zartasha Zahied (2015319)" userId="S::2015319@student.uwtsd.ac.uk::602b1bf3-5bcc-4e72-9a05-b7022f2f2e96" providerId="AD" clId="Web-{616BFB3C-55B9-48E6-8738-4751C569E072}" dt="2021-12-08T23:27:04.301" v="54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Zartasha Zahied (2015319)" userId="S::2015319@student.uwtsd.ac.uk::602b1bf3-5bcc-4e72-9a05-b7022f2f2e96" providerId="AD" clId="Web-{616BFB3C-55B9-48E6-8738-4751C569E072}" dt="2021-12-08T22:44:30.874" v="1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7:35.214" v="171"/>
          <ac:spMkLst>
            <pc:docMk/>
            <pc:sldMk cId="109857222" sldId="256"/>
            <ac:spMk id="5" creationId="{1E644DE9-8D09-43E2-BA69-F57482CFC93A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7:35.214" v="171"/>
          <ac:spMkLst>
            <pc:docMk/>
            <pc:sldMk cId="109857222" sldId="256"/>
            <ac:spMk id="6" creationId="{6C23C919-B32E-40FF-B3D8-631316E84E3E}"/>
          </ac:spMkLst>
        </pc:spChg>
        <pc:spChg chg="add del mod">
          <ac:chgData name="Zartasha Zahied (2015319)" userId="S::2015319@student.uwtsd.ac.uk::602b1bf3-5bcc-4e72-9a05-b7022f2f2e96" providerId="AD" clId="Web-{616BFB3C-55B9-48E6-8738-4751C569E072}" dt="2021-12-08T23:19:39.648" v="448"/>
          <ac:spMkLst>
            <pc:docMk/>
            <pc:sldMk cId="109857222" sldId="256"/>
            <ac:spMk id="8" creationId="{AFBAA842-9425-44CC-AEED-6EED6831E2BD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9" creationId="{A88F843D-1C1B-C740-AC27-E3238D0F5F4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8:01.450" v="178"/>
          <ac:spMkLst>
            <pc:docMk/>
            <pc:sldMk cId="109857222" sldId="256"/>
            <ac:spMk id="10" creationId="{5EE2BC33-F8B8-4768-AE46-E7CF6E3D7C9D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11" creationId="{44037D61-FFBD-0342-90C5-D1AD7C899B44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8:01.450" v="178"/>
          <ac:spMkLst>
            <pc:docMk/>
            <pc:sldMk cId="109857222" sldId="256"/>
            <ac:spMk id="12" creationId="{905EB5AC-4150-4206-9DBE-37DD0EBFBC7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13" creationId="{D5B0F748-7FA7-4DDF-89A3-7F1D8EE1F7C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15" creationId="{1903E872-C07A-4030-B584-D321D40CABB6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7:04.301" v="546"/>
          <ac:spMkLst>
            <pc:docMk/>
            <pc:sldMk cId="109857222" sldId="256"/>
            <ac:spMk id="16" creationId="{C68C397E-C9BC-4DE8-986D-204E427AD94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109857222" sldId="256"/>
            <ac:spMk id="19" creationId="{95F6C49D-6EFC-4F5A-87F0-18CF52E74D25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109857222" sldId="256"/>
            <ac:spMk id="21" creationId="{7DFF1406-B47A-4A4A-B1C2-DA1ECF5DCFA5}"/>
          </ac:spMkLst>
        </pc:spChg>
        <pc:spChg chg="add mod">
          <ac:chgData name="Zartasha Zahied (2015319)" userId="S::2015319@student.uwtsd.ac.uk::602b1bf3-5bcc-4e72-9a05-b7022f2f2e96" providerId="AD" clId="Web-{616BFB3C-55B9-48E6-8738-4751C569E072}" dt="2021-12-08T23:27:22.614" v="550" actId="20577"/>
          <ac:spMkLst>
            <pc:docMk/>
            <pc:sldMk cId="109857222" sldId="256"/>
            <ac:spMk id="28" creationId="{7E895913-A3EC-4F1A-9EA1-B523B23CD5B0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7:04.301" v="546"/>
          <ac:spMkLst>
            <pc:docMk/>
            <pc:sldMk cId="109857222" sldId="256"/>
            <ac:spMk id="34" creationId="{5B6D324E-2D03-4162-AF1E-D5E32234E254}"/>
          </ac:spMkLst>
        </pc:spChg>
        <pc:graphicFrameChg chg="add del modGraphic">
          <ac:chgData name="Zartasha Zahied (2015319)" userId="S::2015319@student.uwtsd.ac.uk::602b1bf3-5bcc-4e72-9a05-b7022f2f2e96" providerId="AD" clId="Web-{616BFB3C-55B9-48E6-8738-4751C569E072}" dt="2021-12-08T23:26:44.581" v="525"/>
          <ac:graphicFrameMkLst>
            <pc:docMk/>
            <pc:sldMk cId="109857222" sldId="256"/>
            <ac:graphicFrameMk id="18" creationId="{66CAAAC1-FB63-46AE-86FE-860124273E6D}"/>
          </ac:graphicFrameMkLst>
        </pc:graphicFrameChg>
        <pc:picChg chg="add del">
          <ac:chgData name="Zartasha Zahied (2015319)" userId="S::2015319@student.uwtsd.ac.uk::602b1bf3-5bcc-4e72-9a05-b7022f2f2e96" providerId="AD" clId="Web-{616BFB3C-55B9-48E6-8738-4751C569E072}" dt="2021-12-08T22:44:03.404" v="1"/>
          <ac:picMkLst>
            <pc:docMk/>
            <pc:sldMk cId="109857222" sldId="256"/>
            <ac:picMk id="4" creationId="{F6978D62-3ECB-44BA-A022-9531E64AC0D5}"/>
          </ac:picMkLst>
        </pc:picChg>
        <pc:picChg chg="add del mod">
          <ac:chgData name="Zartasha Zahied (2015319)" userId="S::2015319@student.uwtsd.ac.uk::602b1bf3-5bcc-4e72-9a05-b7022f2f2e96" providerId="AD" clId="Web-{616BFB3C-55B9-48E6-8738-4751C569E072}" dt="2021-12-08T22:47:57.012" v="177"/>
          <ac:picMkLst>
            <pc:docMk/>
            <pc:sldMk cId="109857222" sldId="256"/>
            <ac:picMk id="7" creationId="{D6B61624-A88E-429A-AEA4-1CED44053D82}"/>
          </ac:picMkLst>
        </pc:picChg>
        <pc:picChg chg="add del">
          <ac:chgData name="Zartasha Zahied (2015319)" userId="S::2015319@student.uwtsd.ac.uk::602b1bf3-5bcc-4e72-9a05-b7022f2f2e96" providerId="AD" clId="Web-{616BFB3C-55B9-48E6-8738-4751C569E072}" dt="2021-12-08T23:19:36.163" v="447"/>
          <ac:picMkLst>
            <pc:docMk/>
            <pc:sldMk cId="109857222" sldId="256"/>
            <ac:picMk id="14" creationId="{8CE08B64-DDB5-4605-ACBF-FF9996E1CFDF}"/>
          </ac:picMkLst>
        </pc:picChg>
        <pc:picChg chg="add">
          <ac:chgData name="Zartasha Zahied (2015319)" userId="S::2015319@student.uwtsd.ac.uk::602b1bf3-5bcc-4e72-9a05-b7022f2f2e96" providerId="AD" clId="Web-{616BFB3C-55B9-48E6-8738-4751C569E072}" dt="2021-12-08T23:27:04.301" v="546"/>
          <ac:picMkLst>
            <pc:docMk/>
            <pc:sldMk cId="109857222" sldId="256"/>
            <ac:picMk id="30" creationId="{FBA08D78-7A66-4590-AE96-193DA7892EDB}"/>
          </ac:picMkLst>
        </pc:picChg>
        <pc:cxnChg chg="add 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109857222" sldId="256"/>
            <ac:cxnSpMk id="17" creationId="{EAD4CCDA-06BF-4D2A-B44F-195AEC0B5B22}"/>
          </ac:cxnSpMkLst>
        </pc:cxnChg>
      </pc:sldChg>
      <pc:sldChg chg="addSp modSp new del mod setBg">
        <pc:chgData name="Zartasha Zahied (2015319)" userId="S::2015319@student.uwtsd.ac.uk::602b1bf3-5bcc-4e72-9a05-b7022f2f2e96" providerId="AD" clId="Web-{616BFB3C-55B9-48E6-8738-4751C569E072}" dt="2021-12-08T23:15:25.679" v="359"/>
        <pc:sldMkLst>
          <pc:docMk/>
          <pc:sldMk cId="646189023" sldId="257"/>
        </pc:sldMkLst>
        <pc:spChg chg="mod">
          <ac:chgData name="Zartasha Zahied (2015319)" userId="S::2015319@student.uwtsd.ac.uk::602b1bf3-5bcc-4e72-9a05-b7022f2f2e96" providerId="AD" clId="Web-{616BFB3C-55B9-48E6-8738-4751C569E072}" dt="2021-12-08T23:12:34.621" v="333"/>
          <ac:spMkLst>
            <pc:docMk/>
            <pc:sldMk cId="646189023" sldId="257"/>
            <ac:spMk id="2" creationId="{71D5D4BD-BFB2-4DB1-95DA-1A160739F326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8T23:13:01.919" v="335" actId="1076"/>
          <ac:spMkLst>
            <pc:docMk/>
            <pc:sldMk cId="646189023" sldId="257"/>
            <ac:spMk id="3" creationId="{78118CA7-8E8B-4979-9FC4-34F0B2917CA0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2:34.621" v="333"/>
          <ac:spMkLst>
            <pc:docMk/>
            <pc:sldMk cId="646189023" sldId="257"/>
            <ac:spMk id="8" creationId="{ABE3B514-83FE-45D4-988C-78925DD13254}"/>
          </ac:spMkLst>
        </pc:spChg>
        <pc:cxnChg chg="add">
          <ac:chgData name="Zartasha Zahied (2015319)" userId="S::2015319@student.uwtsd.ac.uk::602b1bf3-5bcc-4e72-9a05-b7022f2f2e96" providerId="AD" clId="Web-{616BFB3C-55B9-48E6-8738-4751C569E072}" dt="2021-12-08T23:12:34.621" v="333"/>
          <ac:cxnSpMkLst>
            <pc:docMk/>
            <pc:sldMk cId="646189023" sldId="257"/>
            <ac:cxnSpMk id="10" creationId="{787CBF7F-92AD-42B8-AA3E-C4AF7A2AD3E8}"/>
          </ac:cxnSpMkLst>
        </pc:cxnChg>
      </pc:sldChg>
      <pc:sldChg chg="new del">
        <pc:chgData name="Zartasha Zahied (2015319)" userId="S::2015319@student.uwtsd.ac.uk::602b1bf3-5bcc-4e72-9a05-b7022f2f2e96" providerId="AD" clId="Web-{616BFB3C-55B9-48E6-8738-4751C569E072}" dt="2021-12-08T23:15:23.522" v="358"/>
        <pc:sldMkLst>
          <pc:docMk/>
          <pc:sldMk cId="508372178" sldId="258"/>
        </pc:sldMkLst>
      </pc:sldChg>
      <pc:sldChg chg="addSp delSp modSp add mod replId setBg modClrScheme setClrOvrMap delDesignElem chgLayout">
        <pc:chgData name="Zartasha Zahied (2015319)" userId="S::2015319@student.uwtsd.ac.uk::602b1bf3-5bcc-4e72-9a05-b7022f2f2e96" providerId="AD" clId="Web-{616BFB3C-55B9-48E6-8738-4751C569E072}" dt="2021-12-08T23:26:18.313" v="522" actId="20577"/>
        <pc:sldMkLst>
          <pc:docMk/>
          <pc:sldMk cId="2452184747" sldId="259"/>
        </pc:sldMkLst>
        <pc:spChg chg="mod or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" creationId="{00000000-0000-0000-0000-000000000000}"/>
          </ac:spMkLst>
        </pc:spChg>
        <pc:spChg chg="add del mod">
          <ac:chgData name="Zartasha Zahied (2015319)" userId="S::2015319@student.uwtsd.ac.uk::602b1bf3-5bcc-4e72-9a05-b7022f2f2e96" providerId="AD" clId="Web-{616BFB3C-55B9-48E6-8738-4751C569E072}" dt="2021-12-08T23:19:29.710" v="446"/>
          <ac:spMkLst>
            <pc:docMk/>
            <pc:sldMk cId="2452184747" sldId="259"/>
            <ac:spMk id="3" creationId="{1C346C95-402C-4EE9-9D77-2B81061E3A5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3.709" v="443"/>
          <ac:spMkLst>
            <pc:docMk/>
            <pc:sldMk cId="2452184747" sldId="259"/>
            <ac:spMk id="6" creationId="{594710DA-1DB4-42E4-845A-4625DA80D36B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7" creationId="{8BA3D8AB-075F-4BA0-86FD-E58CCD85BC6E}"/>
          </ac:spMkLst>
        </pc:spChg>
        <pc:spChg chg="del mod">
          <ac:chgData name="Zartasha Zahied (2015319)" userId="S::2015319@student.uwtsd.ac.uk::602b1bf3-5bcc-4e72-9a05-b7022f2f2e96" providerId="AD" clId="Web-{616BFB3C-55B9-48E6-8738-4751C569E072}" dt="2021-12-08T23:13:48.110" v="340"/>
          <ac:spMkLst>
            <pc:docMk/>
            <pc:sldMk cId="2452184747" sldId="259"/>
            <ac:spMk id="8" creationId="{AFBAA842-9425-44CC-AEED-6EED6831E2BD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9" creationId="{C68C397E-C9BC-4DE8-986D-204E427AD94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3.709" v="443"/>
          <ac:spMkLst>
            <pc:docMk/>
            <pc:sldMk cId="2452184747" sldId="259"/>
            <ac:spMk id="10" creationId="{5DB0431E-0B04-44A1-9C51-531E28D18A6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11" creationId="{876248C8-0720-48AB-91BA-5F530BB41E5E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3.709" v="443"/>
          <ac:spMkLst>
            <pc:docMk/>
            <pc:sldMk cId="2452184747" sldId="259"/>
            <ac:spMk id="12" creationId="{6B424749-EEE0-49C9-9ABF-97B171A3EA0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13" creationId="{523BEDA7-D0B8-4802-8168-92452653BC9F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15" creationId="{D2EFF34B-7B1A-4F9D-8CEE-A40962BC7C2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16" creationId="{C758EC8D-68D1-4138-B719-BE00C78AD146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18" creationId="{514579E4-5B5F-42C9-B08F-A904C81B14E8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15:15.256" v="357"/>
          <ac:spMkLst>
            <pc:docMk/>
            <pc:sldMk cId="2452184747" sldId="259"/>
            <ac:spMk id="19" creationId="{95F6C49D-6EFC-4F5A-87F0-18CF52E74D25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20" creationId="{B41BF6CF-E1B8-4EE2-9AE1-86A58DAFD753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15:15.256" v="357"/>
          <ac:spMkLst>
            <pc:docMk/>
            <pc:sldMk cId="2452184747" sldId="259"/>
            <ac:spMk id="21" creationId="{7DFF1406-B47A-4A4A-B1C2-DA1ECF5DCFA5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2" creationId="{C68C397E-C9BC-4DE8-986D-204E427AD94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3" creationId="{876248C8-0720-48AB-91BA-5F530BB41E5E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4" creationId="{523BEDA7-D0B8-4802-8168-92452653BC9F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5" creationId="{D2EFF34B-7B1A-4F9D-8CEE-A40962BC7C2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2452184747" sldId="259"/>
            <ac:spMk id="28" creationId="{BF02845A-8571-40C5-9F56-8F9B3F7C4E4C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0" creationId="{8BA3D8AB-075F-4BA0-86FD-E58CCD85BC6E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2" creationId="{33801627-6861-4EA9-BE98-E0CE33A894D9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4" creationId="{93C1483F-490E-4C8A-8765-1F8AF0C67D5F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6" creationId="{0249BF42-D05C-4553-9417-7B8695759291}"/>
          </ac:spMkLst>
        </pc:spChg>
        <pc:spChg chg="add mod">
          <ac:chgData name="Zartasha Zahied (2015319)" userId="S::2015319@student.uwtsd.ac.uk::602b1bf3-5bcc-4e72-9a05-b7022f2f2e96" providerId="AD" clId="Web-{616BFB3C-55B9-48E6-8738-4751C569E072}" dt="2021-12-08T23:26:18.313" v="522" actId="20577"/>
          <ac:spMkLst>
            <pc:docMk/>
            <pc:sldMk cId="2452184747" sldId="259"/>
            <ac:spMk id="149" creationId="{AD25F178-A13F-4048-BC47-D98217A4D7AE}"/>
          </ac:spMkLst>
        </pc:spChg>
        <pc:graphicFrameChg chg="add del">
          <ac:chgData name="Zartasha Zahied (2015319)" userId="S::2015319@student.uwtsd.ac.uk::602b1bf3-5bcc-4e72-9a05-b7022f2f2e96" providerId="AD" clId="Web-{616BFB3C-55B9-48E6-8738-4751C569E072}" dt="2021-12-08T23:19:08.552" v="441"/>
          <ac:graphicFrameMkLst>
            <pc:docMk/>
            <pc:sldMk cId="2452184747" sldId="259"/>
            <ac:graphicFrameMk id="5" creationId="{0B9A4B8B-0214-4668-813C-CCA72864E152}"/>
          </ac:graphicFrameMkLst>
        </pc:graphicFrameChg>
        <pc:graphicFrameChg chg="add del modGraphic">
          <ac:chgData name="Zartasha Zahied (2015319)" userId="S::2015319@student.uwtsd.ac.uk::602b1bf3-5bcc-4e72-9a05-b7022f2f2e96" providerId="AD" clId="Web-{616BFB3C-55B9-48E6-8738-4751C569E072}" dt="2021-12-08T23:25:29.826" v="506"/>
          <ac:graphicFrameMkLst>
            <pc:docMk/>
            <pc:sldMk cId="2452184747" sldId="259"/>
            <ac:graphicFrameMk id="27" creationId="{0B9A4B8B-0214-4668-813C-CCA72864E152}"/>
          </ac:graphicFrameMkLst>
        </pc:graphicFrameChg>
        <pc:picChg chg="del mod ord">
          <ac:chgData name="Zartasha Zahied (2015319)" userId="S::2015319@student.uwtsd.ac.uk::602b1bf3-5bcc-4e72-9a05-b7022f2f2e96" providerId="AD" clId="Web-{616BFB3C-55B9-48E6-8738-4751C569E072}" dt="2021-12-08T23:18:57.645" v="439"/>
          <ac:picMkLst>
            <pc:docMk/>
            <pc:sldMk cId="2452184747" sldId="259"/>
            <ac:picMk id="14" creationId="{8CE08B64-DDB5-4605-ACBF-FF9996E1CFDF}"/>
          </ac:picMkLst>
        </pc:picChg>
        <pc:cxnChg chg="del">
          <ac:chgData name="Zartasha Zahied (2015319)" userId="S::2015319@student.uwtsd.ac.uk::602b1bf3-5bcc-4e72-9a05-b7022f2f2e96" providerId="AD" clId="Web-{616BFB3C-55B9-48E6-8738-4751C569E072}" dt="2021-12-08T23:15:15.256" v="357"/>
          <ac:cxnSpMkLst>
            <pc:docMk/>
            <pc:sldMk cId="2452184747" sldId="259"/>
            <ac:cxnSpMk id="17" creationId="{EAD4CCDA-06BF-4D2A-B44F-195AEC0B5B22}"/>
          </ac:cxnSpMkLst>
        </pc:cxnChg>
        <pc:cxnChg chg="add 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2452184747" sldId="259"/>
            <ac:cxnSpMk id="26" creationId="{EAD4CCDA-06BF-4D2A-B44F-195AEC0B5B22}"/>
          </ac:cxnSpMkLst>
        </pc:cxnChg>
        <pc:cxnChg chg="add 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2452184747" sldId="259"/>
            <ac:cxnSpMk id="30" creationId="{F30BB598-81B4-41BB-BC44-CD9C29AE2EAB}"/>
          </ac:cxnSpMkLst>
        </pc:cxnChg>
      </pc:sldChg>
      <pc:sldChg chg="addSp new del mod setBg">
        <pc:chgData name="Zartasha Zahied (2015319)" userId="S::2015319@student.uwtsd.ac.uk::602b1bf3-5bcc-4e72-9a05-b7022f2f2e96" providerId="AD" clId="Web-{616BFB3C-55B9-48E6-8738-4751C569E072}" dt="2021-12-08T23:16:25.263" v="365"/>
        <pc:sldMkLst>
          <pc:docMk/>
          <pc:sldMk cId="3109164426" sldId="260"/>
        </pc:sldMkLst>
        <pc:spChg chg="add">
          <ac:chgData name="Zartasha Zahied (2015319)" userId="S::2015319@student.uwtsd.ac.uk::602b1bf3-5bcc-4e72-9a05-b7022f2f2e96" providerId="AD" clId="Web-{616BFB3C-55B9-48E6-8738-4751C569E072}" dt="2021-12-08T23:15:37.461" v="361"/>
          <ac:spMkLst>
            <pc:docMk/>
            <pc:sldMk cId="3109164426" sldId="260"/>
            <ac:spMk id="4" creationId="{E4AB4E0B-1967-490E-9F84-8E80EA501F72}"/>
          </ac:spMkLst>
        </pc:spChg>
      </pc:sldChg>
      <pc:sldChg chg="addSp delSp modSp add mod replId setBg modClrScheme delDesignElem chgLayout">
        <pc:chgData name="Zartasha Zahied (2015319)" userId="S::2015319@student.uwtsd.ac.uk::602b1bf3-5bcc-4e72-9a05-b7022f2f2e96" providerId="AD" clId="Web-{616BFB3C-55B9-48E6-8738-4751C569E072}" dt="2021-12-09T01:23:15.248" v="821" actId="20577"/>
        <pc:sldMkLst>
          <pc:docMk/>
          <pc:sldMk cId="3114223121" sldId="261"/>
        </pc:sldMkLst>
        <pc:spChg chg="mod or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9T01:23:15.248" v="821" actId="20577"/>
          <ac:spMkLst>
            <pc:docMk/>
            <pc:sldMk cId="3114223121" sldId="261"/>
            <ac:spMk id="3" creationId="{1C346C95-402C-4EE9-9D77-2B81061E3A57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5" creationId="{0249BF42-D05C-4553-9417-7B8695759291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8" creationId="{8BA3D8AB-075F-4BA0-86FD-E58CCD85BC6E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10" creationId="{33801627-6861-4EA9-BE98-E0CE33A894D9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12" creationId="{93C1483F-490E-4C8A-8765-1F8AF0C67D5F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3114223121" sldId="261"/>
            <ac:spMk id="28" creationId="{BF02845A-8571-40C5-9F56-8F9B3F7C4E4C}"/>
          </ac:spMkLst>
        </pc:spChg>
        <pc:picChg chg="del">
          <ac:chgData name="Zartasha Zahied (2015319)" userId="S::2015319@student.uwtsd.ac.uk::602b1bf3-5bcc-4e72-9a05-b7022f2f2e96" providerId="AD" clId="Web-{616BFB3C-55B9-48E6-8738-4751C569E072}" dt="2021-12-08T23:18:21.143" v="436"/>
          <ac:picMkLst>
            <pc:docMk/>
            <pc:sldMk cId="3114223121" sldId="261"/>
            <ac:picMk id="14" creationId="{8CE08B64-DDB5-4605-ACBF-FF9996E1CFDF}"/>
          </ac:picMkLst>
        </pc:picChg>
        <pc:cxnChg chg="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3114223121" sldId="261"/>
            <ac:cxnSpMk id="26" creationId="{EAD4CCDA-06BF-4D2A-B44F-195AEC0B5B22}"/>
          </ac:cxnSpMkLst>
        </pc:cxnChg>
        <pc:cxnChg chg="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3114223121" sldId="261"/>
            <ac:cxnSpMk id="30" creationId="{F30BB598-81B4-41BB-BC44-CD9C29AE2EAB}"/>
          </ac:cxnSpMkLst>
        </pc:cxnChg>
      </pc:sldChg>
      <pc:sldChg chg="addSp delSp modSp new del mod setBg setClrOvrMap">
        <pc:chgData name="Zartasha Zahied (2015319)" userId="S::2015319@student.uwtsd.ac.uk::602b1bf3-5bcc-4e72-9a05-b7022f2f2e96" providerId="AD" clId="Web-{616BFB3C-55B9-48E6-8738-4751C569E072}" dt="2021-12-08T23:53:33.921" v="736"/>
        <pc:sldMkLst>
          <pc:docMk/>
          <pc:sldMk cId="2477151044" sldId="262"/>
        </pc:sldMkLst>
        <pc:spChg chg="mo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2" creationId="{661F3ED4-B3FC-46AD-8114-903CC24D53C7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" creationId="{EEFA0196-06F6-4F84-B90D-C23ABF7280AA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52.067" v="715"/>
          <ac:spMkLst>
            <pc:docMk/>
            <pc:sldMk cId="2477151044" sldId="262"/>
            <ac:spMk id="4" creationId="{B5B00A20-6DD3-488F-ADD8-92B854CE9618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31.738" v="713"/>
          <ac:spMkLst>
            <pc:docMk/>
            <pc:sldMk cId="2477151044" sldId="262"/>
            <ac:spMk id="5" creationId="{106378C3-EA41-4A0B-8144-97AF179E9AB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31.738" v="713"/>
          <ac:spMkLst>
            <pc:docMk/>
            <pc:sldMk cId="2477151044" sldId="262"/>
            <ac:spMk id="6" creationId="{2ABC575D-863A-449B-AA18-A22D2A84C832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19.987" v="711"/>
          <ac:spMkLst>
            <pc:docMk/>
            <pc:sldMk cId="2477151044" sldId="262"/>
            <ac:spMk id="8" creationId="{5DB0431E-0B04-44A1-9C51-531E28D18A6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19.987" v="711"/>
          <ac:spMkLst>
            <pc:docMk/>
            <pc:sldMk cId="2477151044" sldId="262"/>
            <ac:spMk id="10" creationId="{6B424749-EEE0-49C9-9ABF-97B171A3EA0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31.738" v="713"/>
          <ac:spMkLst>
            <pc:docMk/>
            <pc:sldMk cId="2477151044" sldId="262"/>
            <ac:spMk id="12" creationId="{732A87A1-E008-492C-8D91-EA0B5488DA8C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15.694" v="716"/>
          <ac:spMkLst>
            <pc:docMk/>
            <pc:sldMk cId="2477151044" sldId="262"/>
            <ac:spMk id="17" creationId="{33801627-6861-4EA9-BE98-E0CE33A894D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15.694" v="716"/>
          <ac:spMkLst>
            <pc:docMk/>
            <pc:sldMk cId="2477151044" sldId="262"/>
            <ac:spMk id="19" creationId="{93C1483F-490E-4C8A-8765-1F8AF0C67D5F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15.694" v="716"/>
          <ac:spMkLst>
            <pc:docMk/>
            <pc:sldMk cId="2477151044" sldId="262"/>
            <ac:spMk id="21" creationId="{0249BF42-D05C-4553-9417-7B869575929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26" creationId="{106378C3-EA41-4A0B-8144-97AF179E9AB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28" creationId="{2ABC575D-863A-449B-AA18-A22D2A84C832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0" creationId="{732A87A1-E008-492C-8D91-EA0B5488DA8C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5" creationId="{5DB0431E-0B04-44A1-9C51-531E28D18A60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7" creationId="{6B424749-EEE0-49C9-9ABF-97B171A3EA00}"/>
          </ac:spMkLst>
        </pc:spChg>
      </pc:sldChg>
      <pc:sldChg chg="addSp delSp modSp add replId">
        <pc:chgData name="Zartasha Zahied (2015319)" userId="S::2015319@student.uwtsd.ac.uk::602b1bf3-5bcc-4e72-9a05-b7022f2f2e96" providerId="AD" clId="Web-{616BFB3C-55B9-48E6-8738-4751C569E072}" dt="2021-12-08T23:53:29.312" v="735"/>
        <pc:sldMkLst>
          <pc:docMk/>
          <pc:sldMk cId="2772556003" sldId="263"/>
        </pc:sldMkLst>
        <pc:spChg chg="mo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2" creationId="{00000000-0000-0000-0000-000000000000}"/>
          </ac:spMkLst>
        </pc:spChg>
        <pc:spChg chg="del mod">
          <ac:chgData name="Zartasha Zahied (2015319)" userId="S::2015319@student.uwtsd.ac.uk::602b1bf3-5bcc-4e72-9a05-b7022f2f2e96" providerId="AD" clId="Web-{616BFB3C-55B9-48E6-8738-4751C569E072}" dt="2021-12-08T23:53:10.248" v="732"/>
          <ac:spMkLst>
            <pc:docMk/>
            <pc:sldMk cId="2772556003" sldId="263"/>
            <ac:spMk id="3" creationId="{1C346C95-402C-4EE9-9D77-2B81061E3A57}"/>
          </ac:spMkLst>
        </pc:spChg>
        <pc:spChg chg="add mo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4" creationId="{670B7DF1-9CBF-4F2D-A50F-CC2BE967E146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5" creationId="{0249BF42-D05C-4553-9417-7B869575929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3:20.920" v="734"/>
          <ac:spMkLst>
            <pc:docMk/>
            <pc:sldMk cId="2772556003" sldId="263"/>
            <ac:spMk id="6" creationId="{C72A82AC-7325-49EE-A2C8-EC5FDFC8FA9C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8" creationId="{8BA3D8AB-075F-4BA0-86FD-E58CCD85BC6E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0" creationId="{33801627-6861-4EA9-BE98-E0CE33A894D9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2" creationId="{93C1483F-490E-4C8A-8765-1F8AF0C67D5F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7" creationId="{8BA3D8AB-075F-4BA0-86FD-E58CCD85BC6E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9" creationId="{33801627-6861-4EA9-BE98-E0CE33A894D9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21" creationId="{93C1483F-490E-4C8A-8765-1F8AF0C67D5F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23" creationId="{0249BF42-D05C-4553-9417-7B8695759291}"/>
          </ac:spMkLst>
        </pc:spChg>
      </pc:sldChg>
      <pc:sldChg chg="modSp new">
        <pc:chgData name="Zartasha Zahied (2015319)" userId="S::2015319@student.uwtsd.ac.uk::602b1bf3-5bcc-4e72-9a05-b7022f2f2e96" providerId="AD" clId="Web-{616BFB3C-55B9-48E6-8738-4751C569E072}" dt="2021-12-08T23:54:38.503" v="778" actId="20577"/>
        <pc:sldMkLst>
          <pc:docMk/>
          <pc:sldMk cId="3854511690" sldId="264"/>
        </pc:sldMkLst>
        <pc:spChg chg="mod">
          <ac:chgData name="Zartasha Zahied (2015319)" userId="S::2015319@student.uwtsd.ac.uk::602b1bf3-5bcc-4e72-9a05-b7022f2f2e96" providerId="AD" clId="Web-{616BFB3C-55B9-48E6-8738-4751C569E072}" dt="2021-12-08T23:53:48.485" v="746" actId="20577"/>
          <ac:spMkLst>
            <pc:docMk/>
            <pc:sldMk cId="3854511690" sldId="264"/>
            <ac:spMk id="2" creationId="{2FC9207A-6BE7-4F0D-A789-E3DC699B10B7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8T23:54:38.503" v="778" actId="20577"/>
          <ac:spMkLst>
            <pc:docMk/>
            <pc:sldMk cId="3854511690" sldId="264"/>
            <ac:spMk id="3" creationId="{7DF676FB-6F3E-4F76-9B92-5EF01C43EC0B}"/>
          </ac:spMkLst>
        </pc:spChg>
      </pc:sldChg>
      <pc:sldChg chg="modSp new">
        <pc:chgData name="Zartasha Zahied (2015319)" userId="S::2015319@student.uwtsd.ac.uk::602b1bf3-5bcc-4e72-9a05-b7022f2f2e96" providerId="AD" clId="Web-{616BFB3C-55B9-48E6-8738-4751C569E072}" dt="2021-12-09T01:25:06.033" v="823" actId="20577"/>
        <pc:sldMkLst>
          <pc:docMk/>
          <pc:sldMk cId="153070332" sldId="265"/>
        </pc:sldMkLst>
        <pc:spChg chg="mod">
          <ac:chgData name="Zartasha Zahied (2015319)" userId="S::2015319@student.uwtsd.ac.uk::602b1bf3-5bcc-4e72-9a05-b7022f2f2e96" providerId="AD" clId="Web-{616BFB3C-55B9-48E6-8738-4751C569E072}" dt="2021-12-09T01:25:06.033" v="823" actId="20577"/>
          <ac:spMkLst>
            <pc:docMk/>
            <pc:sldMk cId="153070332" sldId="265"/>
            <ac:spMk id="3" creationId="{C02B86BF-2BAB-4E1B-96D3-A43D2B2BE20A}"/>
          </ac:spMkLst>
        </pc:spChg>
      </pc:sld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2:44:03.467" v="2"/>
        <pc:sldMasterMkLst>
          <pc:docMk/>
          <pc:sldMasterMk cId="2460954070" sldId="2147483660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Zartasha Zahied (2015319)" userId="S::2015319@student.uwtsd.ac.uk::602b1bf3-5bcc-4e72-9a05-b7022f2f2e96" providerId="AD" clId="Web-{616BFB3C-55B9-48E6-8738-4751C569E072}" dt="2021-12-08T22:44:03.404" v="1"/>
        <pc:sldMasterMkLst>
          <pc:docMk/>
          <pc:sldMasterMk cId="646859423" sldId="2147483672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940762817" sldId="2147483673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4293954558" sldId="2147483674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4193730069" sldId="2147483675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2419516810" sldId="2147483676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2886492201" sldId="2147483677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3239218224" sldId="2147483678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447566102" sldId="2147483679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670376120" sldId="2147483680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19617640" sldId="2147483681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022372943" sldId="2147483682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675272330" sldId="2147483683"/>
          </pc:sldLayoutMkLst>
        </pc:sldLayoutChg>
      </pc:sldMaster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2:47:35.214" v="171"/>
        <pc:sldMasterMkLst>
          <pc:docMk/>
          <pc:sldMasterMk cId="1892445589" sldId="2147483750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586292553" sldId="214748373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471234348" sldId="214748374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2441015555" sldId="214748374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4032098446" sldId="214748374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444793530" sldId="214748374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3238681299" sldId="214748374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984429136" sldId="214748374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2863802108" sldId="214748374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2784593875" sldId="214748374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572092640" sldId="214748374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601417318" sldId="2147483749"/>
          </pc:sldLayoutMkLst>
        </pc:sldLayoutChg>
      </pc:sldMaster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2:48:01.450" v="178"/>
        <pc:sldMasterMkLst>
          <pc:docMk/>
          <pc:sldMasterMk cId="3602706713" sldId="2147483813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3627013220" sldId="214748380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180435311" sldId="214748380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66483427" sldId="214748380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4267473922" sldId="214748380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4234522819" sldId="214748380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3857739874" sldId="214748380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49786594" sldId="214748380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2335975782" sldId="214748380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224599793" sldId="214748381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2957904947" sldId="214748381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908065241" sldId="2147483812"/>
          </pc:sldLayoutMkLst>
        </pc:sldLayoutChg>
      </pc:sldMaster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3:18:41.581" v="437"/>
        <pc:sldMasterMkLst>
          <pc:docMk/>
          <pc:sldMasterMk cId="725381651" sldId="2147483814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696387249" sldId="214748381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3684131595" sldId="214748381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2275250010" sldId="214748381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2611770551" sldId="214748381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640794690" sldId="214748381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423497341" sldId="214748382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641832548" sldId="214748382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2705487301" sldId="214748382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3679163208" sldId="214748382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731090260" sldId="214748382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461626951" sldId="2147483825"/>
          </pc:sldLayoutMkLst>
        </pc:sldLayoutChg>
      </pc:sldMasterChg>
      <pc:sldMasterChg chg="add addSldLayout modSldLayout">
        <pc:chgData name="Zartasha Zahied (2015319)" userId="S::2015319@student.uwtsd.ac.uk::602b1bf3-5bcc-4e72-9a05-b7022f2f2e96" providerId="AD" clId="Web-{616BFB3C-55B9-48E6-8738-4751C569E072}" dt="2021-12-08T23:18:41.581" v="437"/>
        <pc:sldMasterMkLst>
          <pc:docMk/>
          <pc:sldMasterMk cId="1355437211" sldId="2147483826"/>
        </pc:sldMasterMkLst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2039204679" sldId="2147483827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3857958082" sldId="2147483828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1300303230" sldId="2147483829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441731736" sldId="2147483830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865769772" sldId="2147483831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1738802795" sldId="2147483832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3113013284" sldId="2147483833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2789040079" sldId="2147483834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3620014472" sldId="2147483835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527566544" sldId="2147483836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2600895931" sldId="214748383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392046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958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00303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731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769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802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013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040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014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566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895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4/13/2022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437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0464" y="539087"/>
            <a:ext cx="4534047" cy="158489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>
                <a:latin typeface="Arial"/>
                <a:cs typeface="Arial"/>
              </a:rPr>
              <a:t>Problem solving and decision making</a:t>
            </a:r>
          </a:p>
        </p:txBody>
      </p:sp>
      <p:pic>
        <p:nvPicPr>
          <p:cNvPr id="30" name="Picture 29" descr="Light bulb on yellow background with sketched light beams and cord">
            <a:extLst>
              <a:ext uri="{FF2B5EF4-FFF2-40B4-BE49-F238E27FC236}">
                <a16:creationId xmlns:a16="http://schemas.microsoft.com/office/drawing/2014/main" id="{FBA08D78-7A66-4590-AE96-193DA7892E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825" r="1500" b="3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E895913-A3EC-4F1A-9EA1-B523B23CD5B0}"/>
              </a:ext>
            </a:extLst>
          </p:cNvPr>
          <p:cNvSpPr txBox="1"/>
          <p:nvPr/>
        </p:nvSpPr>
        <p:spPr>
          <a:xfrm>
            <a:off x="5588394" y="2228192"/>
            <a:ext cx="5833243" cy="38805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marL="102870" algn="ctr">
              <a:spcAft>
                <a:spcPts val="600"/>
              </a:spcAft>
              <a:buClr>
                <a:schemeClr val="accent1"/>
              </a:buClr>
            </a:pPr>
            <a:r>
              <a:rPr lang="en-US" sz="2800" b="1" u="sng" dirty="0">
                <a:latin typeface="Arial"/>
                <a:cs typeface="Arial"/>
              </a:rPr>
              <a:t>Contents </a:t>
            </a:r>
            <a:endParaRPr lang="en-US" sz="2800" u="sng"/>
          </a:p>
          <a:p>
            <a:pPr marL="388620" indent="-285750" algn="ctr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endParaRPr lang="en-US" b="1" dirty="0">
              <a:latin typeface="Arial"/>
              <a:cs typeface="Arial"/>
            </a:endParaRP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 Nature of work-related stress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Benefits of addressing work related stress</a:t>
            </a:r>
            <a:endParaRPr lang="en-US" dirty="0"/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Pestel analysis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The impact of the complex problem on employees and their organizations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Cause and effects of fishbone diagram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Solutions for work related stress 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PMI chart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Conclusion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89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8" y="643466"/>
            <a:ext cx="3092718" cy="552873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Nature of work-related stress</a:t>
            </a:r>
          </a:p>
          <a:p>
            <a:pPr>
              <a:lnSpc>
                <a:spcPct val="90000"/>
              </a:lnSpc>
            </a:pPr>
            <a:endParaRPr lang="en-US" sz="2800">
              <a:solidFill>
                <a:srgbClr val="FFFFFF"/>
              </a:solidFill>
            </a:endParaRPr>
          </a:p>
        </p:txBody>
      </p:sp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AD25F178-A13F-4048-BC47-D98217A4D7AE}"/>
              </a:ext>
            </a:extLst>
          </p:cNvPr>
          <p:cNvSpPr txBox="1"/>
          <p:nvPr/>
        </p:nvSpPr>
        <p:spPr>
          <a:xfrm>
            <a:off x="4821898" y="643466"/>
            <a:ext cx="5827472" cy="55710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Person's environment fit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Job demand control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Effort rewards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Cognitive and emotional components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HSE's definition of work-related stress - "the adverse reaction people have to excessive pressure or other types of demand on them at work"</a:t>
            </a:r>
          </a:p>
        </p:txBody>
      </p:sp>
    </p:spTree>
    <p:extLst>
      <p:ext uri="{BB962C8B-B14F-4D97-AF65-F5344CB8AC3E}">
        <p14:creationId xmlns:p14="http://schemas.microsoft.com/office/powerpoint/2010/main" val="2452184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8" y="643466"/>
            <a:ext cx="3092718" cy="552873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Benefits of addressing work-related stress</a:t>
            </a:r>
          </a:p>
          <a:p>
            <a:pPr>
              <a:lnSpc>
                <a:spcPct val="90000"/>
              </a:lnSpc>
            </a:pPr>
            <a:endParaRPr lang="en-US" sz="2800">
              <a:solidFill>
                <a:srgbClr val="FFFFFF"/>
              </a:solidFill>
            </a:endParaRPr>
          </a:p>
        </p:txBody>
      </p:sp>
      <p:sp useBgFill="1">
        <p:nvSpPr>
          <p:cNvPr id="5" name="Rectangle 13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346C95-402C-4EE9-9D77-2B81061E3A57}"/>
              </a:ext>
            </a:extLst>
          </p:cNvPr>
          <p:cNvSpPr txBox="1"/>
          <p:nvPr/>
        </p:nvSpPr>
        <p:spPr>
          <a:xfrm>
            <a:off x="4821898" y="643466"/>
            <a:ext cx="6208472" cy="554385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182880">
              <a:spcAft>
                <a:spcPts val="600"/>
              </a:spcAft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Decrease stress.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SzPct val="70000"/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Reduce poor quality of work. (</a:t>
            </a:r>
            <a:r>
              <a:rPr lang="en-US" sz="2400" dirty="0" err="1">
                <a:latin typeface="Arial"/>
                <a:cs typeface="Arial"/>
              </a:rPr>
              <a:t>Caponnetto</a:t>
            </a:r>
            <a:r>
              <a:rPr lang="en-US" sz="2400" dirty="0">
                <a:latin typeface="Arial"/>
                <a:cs typeface="Arial"/>
              </a:rPr>
              <a:t>, 2018)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Improved quality of life for employees. (Scott Jackson and Bourne, 2006)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Less sick days.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Stronger company culture.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/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114223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207A-6BE7-4F0D-A789-E3DC699B1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676FB-6F3E-4F76-9B92-5EF01C43E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0" y="1691322"/>
            <a:ext cx="9692640" cy="480091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Political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- </a:t>
            </a:r>
            <a:r>
              <a:rPr lang="en-US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stress-related absences cost the “trust more than £1 million each year per percentage point”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Economical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- </a:t>
            </a:r>
            <a:r>
              <a:rPr lang="en-US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If someone’s financial burdens exceed the amount of money, he/she takes in through income, this creates economic stress.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- </a:t>
            </a:r>
            <a:r>
              <a:rPr lang="en-US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15-18% of employees are downgraded or disrespected in their workplace. The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expectation from the NHS is to serve high quality healthcare to patients, however under certain conditions the NHS is not always able to provide such services.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Technical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- constant evolution of technology healthcare is slowly improving. Providing patients with a higher standard of care and the NHS being able to speed up more clinical tasks.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–</a:t>
            </a:r>
            <a:r>
              <a:rPr lang="en-US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Temperature: Prolonged exposure to excessive heat or cold.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Lighting: Lighting that is too bright or too dim.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Legal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– unhappy patients tend to take legal action against the NHS, this can be for a number of reasons such as 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the patient not being satisfied with the level of care they have received.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system has been unjust towards the patient.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This is a heavy expense for the healthcare body as they are forced to invest in expensive legal defense, along side paying out numerous cases of large settlements.</a:t>
            </a:r>
          </a:p>
        </p:txBody>
      </p:sp>
    </p:spTree>
    <p:extLst>
      <p:ext uri="{BB962C8B-B14F-4D97-AF65-F5344CB8AC3E}">
        <p14:creationId xmlns:p14="http://schemas.microsoft.com/office/powerpoint/2010/main" val="3854511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8" y="643466"/>
            <a:ext cx="3092718" cy="552873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The impact of staff absenteeism on employees and their organizations</a:t>
            </a:r>
          </a:p>
          <a:p>
            <a:pPr>
              <a:lnSpc>
                <a:spcPct val="90000"/>
              </a:lnSpc>
            </a:pPr>
            <a:endParaRPr lang="en-US" sz="2800" dirty="0">
              <a:solidFill>
                <a:srgbClr val="FFFFFF"/>
              </a:solidFill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0B7DF1-9CBF-4F2D-A50F-CC2BE967E146}"/>
              </a:ext>
            </a:extLst>
          </p:cNvPr>
          <p:cNvSpPr txBox="1"/>
          <p:nvPr/>
        </p:nvSpPr>
        <p:spPr>
          <a:xfrm>
            <a:off x="4821898" y="643466"/>
            <a:ext cx="5827472" cy="55710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Difficulty concentrating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Constant fatigue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Reduced work productivity and efficiency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Neck ache and back pain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Depressed/mood swings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Increased frustration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Low self esteem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Work – family conflicts (Iskra – Golec, I. et al 2016)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Increased expenses </a:t>
            </a:r>
          </a:p>
        </p:txBody>
      </p:sp>
    </p:spTree>
    <p:extLst>
      <p:ext uri="{BB962C8B-B14F-4D97-AF65-F5344CB8AC3E}">
        <p14:creationId xmlns:p14="http://schemas.microsoft.com/office/powerpoint/2010/main" val="2772556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E695AF-B847-4762-B700-6B5FFE17841D}"/>
              </a:ext>
            </a:extLst>
          </p:cNvPr>
          <p:cNvSpPr txBox="1"/>
          <p:nvPr/>
        </p:nvSpPr>
        <p:spPr>
          <a:xfrm>
            <a:off x="944183" y="5181600"/>
            <a:ext cx="10156435" cy="107632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spc="-50">
                <a:latin typeface="+mj-lt"/>
                <a:ea typeface="+mj-ea"/>
                <a:cs typeface="+mj-cs"/>
              </a:rPr>
              <a:t>Cause and Effect Fish bone diagram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BC1B5CB7-0D4F-499D-B00A-834E743E5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0235"/>
          <a:stretch/>
        </p:blipFill>
        <p:spPr>
          <a:xfrm>
            <a:off x="907576" y="442795"/>
            <a:ext cx="9934888" cy="421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745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20711-9371-42EA-86B8-D4C875DA5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675" y="640079"/>
            <a:ext cx="3075836" cy="13661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>
                <a:latin typeface="Arial"/>
                <a:cs typeface="Arial"/>
              </a:rPr>
              <a:t>PMI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777565-C2EF-4E1E-B544-37741929EDEF}"/>
              </a:ext>
            </a:extLst>
          </p:cNvPr>
          <p:cNvSpPr txBox="1"/>
          <p:nvPr/>
        </p:nvSpPr>
        <p:spPr>
          <a:xfrm>
            <a:off x="7878675" y="2325157"/>
            <a:ext cx="3075836" cy="38549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spcAft>
                <a:spcPts val="600"/>
              </a:spcAft>
              <a:buClr>
                <a:schemeClr val="accent1"/>
              </a:buClr>
            </a:pPr>
            <a:r>
              <a:rPr lang="en-US" sz="1600"/>
              <a:t>26-10 = 16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1338215-D85A-4C42-BF92-22FE7CA684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957957"/>
              </p:ext>
            </p:extLst>
          </p:nvPr>
        </p:nvGraphicFramePr>
        <p:xfrm>
          <a:off x="633998" y="921951"/>
          <a:ext cx="6927009" cy="5024361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2304256">
                  <a:extLst>
                    <a:ext uri="{9D8B030D-6E8A-4147-A177-3AD203B41FA5}">
                      <a16:colId xmlns:a16="http://schemas.microsoft.com/office/drawing/2014/main" val="3124332488"/>
                    </a:ext>
                  </a:extLst>
                </a:gridCol>
                <a:gridCol w="2190325">
                  <a:extLst>
                    <a:ext uri="{9D8B030D-6E8A-4147-A177-3AD203B41FA5}">
                      <a16:colId xmlns:a16="http://schemas.microsoft.com/office/drawing/2014/main" val="3658255915"/>
                    </a:ext>
                  </a:extLst>
                </a:gridCol>
                <a:gridCol w="2432428">
                  <a:extLst>
                    <a:ext uri="{9D8B030D-6E8A-4147-A177-3AD203B41FA5}">
                      <a16:colId xmlns:a16="http://schemas.microsoft.com/office/drawing/2014/main" val="596673228"/>
                    </a:ext>
                  </a:extLst>
                </a:gridCol>
              </a:tblGrid>
              <a:tr h="451167">
                <a:tc>
                  <a:txBody>
                    <a:bodyPr/>
                    <a:lstStyle/>
                    <a:p>
                      <a:r>
                        <a:rPr lang="en-US" sz="2000"/>
                        <a:t>Plus +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Minus -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Interesting ?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2430354529"/>
                  </a:ext>
                </a:extLst>
              </a:tr>
              <a:tr h="13740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Learning new skills and gaining experience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+9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Extra expenses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-3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New facilities 3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307570651"/>
                  </a:ext>
                </a:extLst>
              </a:tr>
              <a:tr h="1374009">
                <a:tc>
                  <a:txBody>
                    <a:bodyPr/>
                    <a:lstStyle/>
                    <a:p>
                      <a:r>
                        <a:rPr lang="en-US" sz="2000"/>
                        <a:t>New environment/new people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+4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Dislike the work environment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-4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New management style -2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1295604590"/>
                  </a:ext>
                </a:extLst>
              </a:tr>
              <a:tr h="1374009">
                <a:tc>
                  <a:txBody>
                    <a:bodyPr/>
                    <a:lstStyle/>
                    <a:p>
                      <a:r>
                        <a:rPr lang="en-US" sz="2000"/>
                        <a:t>Growth opportunities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+7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Advanced technology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-3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Enhanced performance and future career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5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2486476615"/>
                  </a:ext>
                </a:extLst>
              </a:tr>
              <a:tr h="45116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20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-10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6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249270151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05DAE15-3DA4-49FD-9AF5-AB85543E7C7D}"/>
              </a:ext>
            </a:extLst>
          </p:cNvPr>
          <p:cNvSpPr txBox="1"/>
          <p:nvPr/>
        </p:nvSpPr>
        <p:spPr>
          <a:xfrm>
            <a:off x="7876180" y="4134418"/>
            <a:ext cx="274320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cs typeface="Arial"/>
              </a:rPr>
              <a:t>Work replacement is an ideal solution for work placement stress at their current job.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85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58EC8D-68D1-4138-B719-BE00C78AD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" y="0"/>
            <a:ext cx="122072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4579E4-5B5F-42C9-B08F-A904C81B1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811"/>
            <a:ext cx="2556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CB027-0515-4086-87A1-23567147A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2904" y="2514944"/>
            <a:ext cx="5054601" cy="1955108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latin typeface="Arial"/>
                <a:cs typeface="Arial"/>
              </a:rPr>
              <a:t>conclusion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DD369-CBDD-42FD-A94D-201D1B4EA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654" y="965199"/>
            <a:ext cx="6670520" cy="5207002"/>
          </a:xfrm>
          <a:noFill/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Improvement of work-related stress can be managed by the employees themselves with the guidance of management, however, there are changes the employee can make to have a better work life environment such as 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Organizational changes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Focusing on making healthy lifestyle changes such as exercise and healthy eating.</a:t>
            </a:r>
          </a:p>
          <a:p>
            <a:pPr marL="0" indent="0">
              <a:buNone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As a manager you can help your employees by offering the following: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Encouraging open communication.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Mental and physical health benefits.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Paid time off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Decreased work-load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Prevention of discrimination and unjust behavior towards staff</a:t>
            </a:r>
          </a:p>
          <a:p>
            <a:pPr marL="0" indent="0">
              <a:buNone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To address work related stress the following</a:t>
            </a:r>
            <a:r>
              <a:rPr lang="en-US" sz="11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strategies and initiatives 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should be implemented.</a:t>
            </a:r>
          </a:p>
          <a:p>
            <a:r>
              <a:rPr lang="en-US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'Health, work and wellbeing' (Department for Work and Pensions 2005; 2008).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'Dame Carol Black's review of the health of Britain's working age population Working for a healthier tomorrow' (Department for Work and Pensions and the Department of Health 2008).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'Mental health and employment strategy' (Department for Work and Pensions and the Department of Health 2009).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="1" dirty="0"/>
          </a:p>
          <a:p>
            <a:pPr marL="0" indent="0">
              <a:buNone/>
            </a:pPr>
            <a:endParaRPr lang="en-US" sz="1100" b="1" dirty="0"/>
          </a:p>
          <a:p>
            <a:endParaRPr lang="en-US" sz="1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1BF6CF-E1B8-4EE2-9AE1-86A58DAFD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5704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6F05DDE-5F2C-44F5-BACC-DED4737B1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FFE664-A3F2-4977-A6E3-C38CF57A1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5618" y="0"/>
            <a:ext cx="72872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2EA48-B24D-428D-BDB0-D1557ED36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931862"/>
            <a:ext cx="6293104" cy="50879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a member of staff does call in sick your response as a member of management can make a significant difference.</a:t>
            </a:r>
            <a:b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reporting the absence alongside the usual questions:</a:t>
            </a:r>
            <a:b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reason for the absence?</a:t>
            </a:r>
            <a:b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long will you be off?</a:t>
            </a:r>
            <a:b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other questions, such as:</a:t>
            </a:r>
            <a:b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there any adjustments that you could make that would enable the employee to come back?</a:t>
            </a:r>
            <a:b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 reason of the absence related to mental health issues/ Muscoskeletal? (ask if you can refer them to a suitable specialist).</a:t>
            </a:r>
            <a:b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Stay connected with the employee.</a:t>
            </a:r>
            <a:b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 for patterns of absence – if one is found discuss this with the individual to uncover any underlying reasons and help them accordingly.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5C471A-7EB8-45A1-901F-B4BBC499F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812"/>
            <a:ext cx="4059079" cy="6860812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104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BE550-8C78-4414-A34F-E0DFE9BC1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51" y="0"/>
            <a:ext cx="9692640" cy="1325562"/>
          </a:xfrm>
        </p:spPr>
        <p:txBody>
          <a:bodyPr/>
          <a:lstStyle/>
          <a:p>
            <a:pPr algn="ctr"/>
            <a:r>
              <a:rPr lang="en-US" dirty="0">
                <a:latin typeface="Arial"/>
                <a:cs typeface="Arial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B86BF-2BAB-4E1B-96D3-A43D2B2BE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815" y="1445992"/>
            <a:ext cx="10414313" cy="5166678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r>
              <a:rPr lang="en-GB" sz="29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farooq</a:t>
            </a:r>
            <a:r>
              <a:rPr lang="en-GB" sz="2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u., 2022. </a:t>
            </a:r>
            <a:r>
              <a:rPr lang="en-GB" sz="29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 of the NHS - National Health Services | Marketing Tutor</a:t>
            </a:r>
            <a:r>
              <a:rPr lang="en-GB" sz="2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Marketing Tutor. Available at: &lt;https://www.marketingtutor.net/pestle-analysis-of-the-nhs/&gt; [Accessed 13 April 2022].</a:t>
            </a:r>
          </a:p>
          <a:p>
            <a:r>
              <a:rPr lang="en-GB" sz="29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mcfeely</a:t>
            </a:r>
            <a:r>
              <a:rPr lang="en-GB" sz="2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2021. </a:t>
            </a:r>
            <a:r>
              <a:rPr lang="en-GB" sz="29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900" i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QWork</a:t>
            </a:r>
            <a:r>
              <a:rPr lang="en-GB" sz="29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Future | A Future of Work Blog from Quantum Workplace</a:t>
            </a:r>
            <a:r>
              <a:rPr lang="en-GB" sz="2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Quantumworkplace.com. Available at: &lt;https://www.quantumworkplace.com/future-of-work/the-relationship-between-employee-engagement-and-organizational-performance&gt; [Accessed 13 April 2022].</a:t>
            </a:r>
          </a:p>
          <a:p>
            <a:r>
              <a:rPr lang="en-GB" sz="2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Employers. 2014. </a:t>
            </a:r>
            <a:r>
              <a:rPr lang="en-GB" sz="29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Sickness absence toolkit</a:t>
            </a:r>
            <a:r>
              <a:rPr lang="en-GB" sz="2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&lt;https://www.nhsemployers.org/publications/sickness-absence-toolkit&gt; [Accessed 13 April 2022].</a:t>
            </a:r>
          </a:p>
          <a:p>
            <a:r>
              <a:rPr lang="en-GB" sz="29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Welbot</a:t>
            </a:r>
            <a:r>
              <a:rPr lang="en-GB" sz="2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2020. </a:t>
            </a:r>
            <a:r>
              <a:rPr lang="en-GB" sz="29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Wellness Management Software - </a:t>
            </a:r>
            <a:r>
              <a:rPr lang="en-GB" sz="2900" i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Welbot</a:t>
            </a:r>
            <a:r>
              <a:rPr lang="en-GB" sz="2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&lt;https://welbot.io/LT-corporate-stress-free-trial.html&gt; [Accessed 13 April 2022].</a:t>
            </a:r>
          </a:p>
          <a:p>
            <a:r>
              <a:rPr lang="en-US" sz="2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2021. [online] Available at: &lt;https://www.researchgate.net/publication/330762802_Working_Time_Society_consensus_statements_Evidence-based_effects_of_shift_work_and_non-standard_working_hours_on_workers_family_and_community&gt; [Accessed 9 December 2021].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Edwards, M., 2021. </a:t>
            </a:r>
            <a:r>
              <a:rPr lang="en-US" sz="2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 advantages that a modern workforce can bring to your </a:t>
            </a:r>
            <a:r>
              <a:rPr lang="en-US" sz="2900" i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organisation</a:t>
            </a:r>
            <a:r>
              <a:rPr lang="en-US" sz="2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Gamma Telecom. Available at: &lt;https://www.gamma.co.uk/resources/blog/benefits-of-creating-a-modern-workplace/&gt; [Accessed 9 December 2021].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Hse.gov.uk. 2021. </a:t>
            </a:r>
            <a:r>
              <a:rPr lang="en-US" sz="2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Work-related stress and how to manage it: causes of stress at work - HSE</a:t>
            </a:r>
            <a:r>
              <a:rPr lang="en-US" sz="2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Available at: &lt;https://www.hse.gov.uk/stress/causes.htm&gt; [Accessed 9 December 2021].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Nice.org.uk. 2009. </a:t>
            </a:r>
            <a:r>
              <a:rPr lang="en-US" sz="2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1 Recommendations | Mental wellbeing at work | Guidance | NICE</a:t>
            </a:r>
            <a:r>
              <a:rPr lang="en-US" sz="2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Available at: &lt;https://www.nice.org.uk/guidance/ph22/chapter/1-recommendations&gt; [Accessed 9 December 2021].</a:t>
            </a:r>
          </a:p>
          <a:p>
            <a:endParaRPr lang="en-US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12" name="AutoShape 7">
            <a:extLst>
              <a:ext uri="{FF2B5EF4-FFF2-40B4-BE49-F238E27FC236}">
                <a16:creationId xmlns:a16="http://schemas.microsoft.com/office/drawing/2014/main" id="{19030AF9-FBDC-4958-A3F5-8AC5B98C69E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90371" y="-899890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70332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63</TotalTime>
  <Words>1170</Words>
  <Application>Microsoft Office PowerPoint</Application>
  <PresentationFormat>Widescreen</PresentationFormat>
  <Paragraphs>105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Schoolbook</vt:lpstr>
      <vt:lpstr>Courier New</vt:lpstr>
      <vt:lpstr>Wingdings 2</vt:lpstr>
      <vt:lpstr>View</vt:lpstr>
      <vt:lpstr>Problem solving and decision making</vt:lpstr>
      <vt:lpstr>Nature of work-related stress </vt:lpstr>
      <vt:lpstr>Benefits of addressing work-related stress </vt:lpstr>
      <vt:lpstr>Pestel analysis</vt:lpstr>
      <vt:lpstr>The impact of staff absenteeism on employees and their organizations </vt:lpstr>
      <vt:lpstr>PowerPoint Presentation</vt:lpstr>
      <vt:lpstr>PMI</vt:lpstr>
      <vt:lpstr>conclusion</vt:lpstr>
      <vt:lpstr>When a member of staff does call in sick your response as a member of management can make a significant difference. When reporting the absence alongside the usual questions:  what is the reason for the absence?  How long will you be off?  As other questions, such as:  Are there any adjustments that you could make that would enable the employee to come back?  Is the reason of the absence related to mental health issues/ Muscoskeletal? (ask if you can refer them to a suitable specialist). Stay connected with the employee.  Look for patterns of absence – if one is found discuss this with the individual to uncover any underlying reasons and help them accordingly.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Zartasha Zahied (2015319)</cp:lastModifiedBy>
  <cp:revision>425</cp:revision>
  <dcterms:created xsi:type="dcterms:W3CDTF">2021-12-08T22:43:03Z</dcterms:created>
  <dcterms:modified xsi:type="dcterms:W3CDTF">2022-04-13T23:10:33Z</dcterms:modified>
</cp:coreProperties>
</file>