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2" r:id="rId1"/>
  </p:sldMasterIdLst>
  <p:sldIdLst>
    <p:sldId id="256" r:id="rId2"/>
    <p:sldId id="257" r:id="rId3"/>
  </p:sldIdLst>
  <p:sldSz cx="9601200" cy="12801600" type="A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632331-165B-4B8F-A282-DEB63F7EC86C}" v="261" dt="2022-01-10T14:07:28.2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100" d="100"/>
          <a:sy n="100" d="100"/>
        </p:scale>
        <p:origin x="180" y="-2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rian Costinas (2024047)" userId="09c55d82-49d4-4f4a-8446-f076e67c535d" providerId="ADAL" clId="{44632331-165B-4B8F-A282-DEB63F7EC86C}"/>
    <pc:docChg chg="undo custSel addSld modSld">
      <pc:chgData name="Adrian Costinas (2024047)" userId="09c55d82-49d4-4f4a-8446-f076e67c535d" providerId="ADAL" clId="{44632331-165B-4B8F-A282-DEB63F7EC86C}" dt="2022-01-10T14:08:39.940" v="1675" actId="1076"/>
      <pc:docMkLst>
        <pc:docMk/>
      </pc:docMkLst>
      <pc:sldChg chg="addSp delSp modSp mod setBg">
        <pc:chgData name="Adrian Costinas (2024047)" userId="09c55d82-49d4-4f4a-8446-f076e67c535d" providerId="ADAL" clId="{44632331-165B-4B8F-A282-DEB63F7EC86C}" dt="2022-01-10T14:08:39.940" v="1675" actId="1076"/>
        <pc:sldMkLst>
          <pc:docMk/>
          <pc:sldMk cId="237582312" sldId="256"/>
        </pc:sldMkLst>
        <pc:spChg chg="add del mod">
          <ac:chgData name="Adrian Costinas (2024047)" userId="09c55d82-49d4-4f4a-8446-f076e67c535d" providerId="ADAL" clId="{44632331-165B-4B8F-A282-DEB63F7EC86C}" dt="2022-01-10T13:21:40.304" v="1287" actId="21"/>
          <ac:spMkLst>
            <pc:docMk/>
            <pc:sldMk cId="237582312" sldId="256"/>
            <ac:spMk id="35" creationId="{7E97FD9A-6667-49C8-8726-2FED184946B6}"/>
          </ac:spMkLst>
        </pc:spChg>
        <pc:spChg chg="add mod">
          <ac:chgData name="Adrian Costinas (2024047)" userId="09c55d82-49d4-4f4a-8446-f076e67c535d" providerId="ADAL" clId="{44632331-165B-4B8F-A282-DEB63F7EC86C}" dt="2022-01-10T13:29:28.267" v="1629" actId="403"/>
          <ac:spMkLst>
            <pc:docMk/>
            <pc:sldMk cId="237582312" sldId="256"/>
            <ac:spMk id="48" creationId="{49219D9C-E0BA-46DE-9FDF-D4EF74041815}"/>
          </ac:spMkLst>
        </pc:spChg>
        <pc:spChg chg="add del mod">
          <ac:chgData name="Adrian Costinas (2024047)" userId="09c55d82-49d4-4f4a-8446-f076e67c535d" providerId="ADAL" clId="{44632331-165B-4B8F-A282-DEB63F7EC86C}" dt="2022-01-10T13:25:08.602" v="1414"/>
          <ac:spMkLst>
            <pc:docMk/>
            <pc:sldMk cId="237582312" sldId="256"/>
            <ac:spMk id="49" creationId="{E4A8D2C4-0F3B-4E0E-AEF9-80497EADD54F}"/>
          </ac:spMkLst>
        </pc:spChg>
        <pc:spChg chg="add mod">
          <ac:chgData name="Adrian Costinas (2024047)" userId="09c55d82-49d4-4f4a-8446-f076e67c535d" providerId="ADAL" clId="{44632331-165B-4B8F-A282-DEB63F7EC86C}" dt="2022-01-10T13:29:01.182" v="1625" actId="2711"/>
          <ac:spMkLst>
            <pc:docMk/>
            <pc:sldMk cId="237582312" sldId="256"/>
            <ac:spMk id="50" creationId="{F4FFAE33-3BB5-40A6-A566-A19A112B0A6A}"/>
          </ac:spMkLst>
        </pc:spChg>
        <pc:graphicFrameChg chg="add del mod">
          <ac:chgData name="Adrian Costinas (2024047)" userId="09c55d82-49d4-4f4a-8446-f076e67c535d" providerId="ADAL" clId="{44632331-165B-4B8F-A282-DEB63F7EC86C}" dt="2022-01-10T12:33:35.613" v="9" actId="478"/>
          <ac:graphicFrameMkLst>
            <pc:docMk/>
            <pc:sldMk cId="237582312" sldId="256"/>
            <ac:graphicFrameMk id="17" creationId="{7143A1CC-03AB-4666-81A1-359871A8B5C6}"/>
          </ac:graphicFrameMkLst>
        </pc:graphicFrameChg>
        <pc:graphicFrameChg chg="add del mod">
          <ac:chgData name="Adrian Costinas (2024047)" userId="09c55d82-49d4-4f4a-8446-f076e67c535d" providerId="ADAL" clId="{44632331-165B-4B8F-A282-DEB63F7EC86C}" dt="2022-01-10T12:33:32.036" v="8"/>
          <ac:graphicFrameMkLst>
            <pc:docMk/>
            <pc:sldMk cId="237582312" sldId="256"/>
            <ac:graphicFrameMk id="18" creationId="{025949CB-8589-463E-931A-708B86F03F3D}"/>
          </ac:graphicFrameMkLst>
        </pc:graphicFrameChg>
        <pc:graphicFrameChg chg="add del mod">
          <ac:chgData name="Adrian Costinas (2024047)" userId="09c55d82-49d4-4f4a-8446-f076e67c535d" providerId="ADAL" clId="{44632331-165B-4B8F-A282-DEB63F7EC86C}" dt="2022-01-10T12:34:16.155" v="11"/>
          <ac:graphicFrameMkLst>
            <pc:docMk/>
            <pc:sldMk cId="237582312" sldId="256"/>
            <ac:graphicFrameMk id="19" creationId="{C54AD2A0-9F37-4002-876D-1B53296686EB}"/>
          </ac:graphicFrameMkLst>
        </pc:graphicFrameChg>
        <pc:graphicFrameChg chg="add del mod">
          <ac:chgData name="Adrian Costinas (2024047)" userId="09c55d82-49d4-4f4a-8446-f076e67c535d" providerId="ADAL" clId="{44632331-165B-4B8F-A282-DEB63F7EC86C}" dt="2022-01-10T12:36:47.596" v="17" actId="21"/>
          <ac:graphicFrameMkLst>
            <pc:docMk/>
            <pc:sldMk cId="237582312" sldId="256"/>
            <ac:graphicFrameMk id="20" creationId="{75B12207-CA18-4E1F-8371-4D26429F8A09}"/>
          </ac:graphicFrameMkLst>
        </pc:graphicFrameChg>
        <pc:graphicFrameChg chg="add del mod">
          <ac:chgData name="Adrian Costinas (2024047)" userId="09c55d82-49d4-4f4a-8446-f076e67c535d" providerId="ADAL" clId="{44632331-165B-4B8F-A282-DEB63F7EC86C}" dt="2022-01-10T12:36:45.291" v="16"/>
          <ac:graphicFrameMkLst>
            <pc:docMk/>
            <pc:sldMk cId="237582312" sldId="256"/>
            <ac:graphicFrameMk id="21" creationId="{A3D28BAB-E5A8-4733-8FFB-5DDE7367AC0A}"/>
          </ac:graphicFrameMkLst>
        </pc:graphicFrameChg>
        <pc:graphicFrameChg chg="add del mod">
          <ac:chgData name="Adrian Costinas (2024047)" userId="09c55d82-49d4-4f4a-8446-f076e67c535d" providerId="ADAL" clId="{44632331-165B-4B8F-A282-DEB63F7EC86C}" dt="2022-01-10T12:37:42.109" v="19" actId="478"/>
          <ac:graphicFrameMkLst>
            <pc:docMk/>
            <pc:sldMk cId="237582312" sldId="256"/>
            <ac:graphicFrameMk id="22" creationId="{37EF22B0-DB55-4DDD-8FBD-D10BE338D6A0}"/>
          </ac:graphicFrameMkLst>
        </pc:graphicFrameChg>
        <pc:graphicFrameChg chg="add del mod">
          <ac:chgData name="Adrian Costinas (2024047)" userId="09c55d82-49d4-4f4a-8446-f076e67c535d" providerId="ADAL" clId="{44632331-165B-4B8F-A282-DEB63F7EC86C}" dt="2022-01-10T12:39:04.978" v="21"/>
          <ac:graphicFrameMkLst>
            <pc:docMk/>
            <pc:sldMk cId="237582312" sldId="256"/>
            <ac:graphicFrameMk id="23" creationId="{B75E393D-5442-41D3-AB59-FBF8FBE0FDBB}"/>
          </ac:graphicFrameMkLst>
        </pc:graphicFrameChg>
        <pc:graphicFrameChg chg="add mod">
          <ac:chgData name="Adrian Costinas (2024047)" userId="09c55d82-49d4-4f4a-8446-f076e67c535d" providerId="ADAL" clId="{44632331-165B-4B8F-A282-DEB63F7EC86C}" dt="2022-01-10T12:54:15.805" v="85" actId="1076"/>
          <ac:graphicFrameMkLst>
            <pc:docMk/>
            <pc:sldMk cId="237582312" sldId="256"/>
            <ac:graphicFrameMk id="30" creationId="{CAB8462B-A6D1-4601-92D3-D0C86BD17D20}"/>
          </ac:graphicFrameMkLst>
        </pc:graphicFrameChg>
        <pc:graphicFrameChg chg="add mod">
          <ac:chgData name="Adrian Costinas (2024047)" userId="09c55d82-49d4-4f4a-8446-f076e67c535d" providerId="ADAL" clId="{44632331-165B-4B8F-A282-DEB63F7EC86C}" dt="2022-01-10T14:08:39.940" v="1675" actId="1076"/>
          <ac:graphicFrameMkLst>
            <pc:docMk/>
            <pc:sldMk cId="237582312" sldId="256"/>
            <ac:graphicFrameMk id="31" creationId="{7C1CAC1D-2B73-45DE-AB30-E5B9CFE15DD6}"/>
          </ac:graphicFrameMkLst>
        </pc:graphicFrameChg>
        <pc:graphicFrameChg chg="add mod">
          <ac:chgData name="Adrian Costinas (2024047)" userId="09c55d82-49d4-4f4a-8446-f076e67c535d" providerId="ADAL" clId="{44632331-165B-4B8F-A282-DEB63F7EC86C}" dt="2022-01-10T12:54:32.459" v="87" actId="14100"/>
          <ac:graphicFrameMkLst>
            <pc:docMk/>
            <pc:sldMk cId="237582312" sldId="256"/>
            <ac:graphicFrameMk id="32" creationId="{EB420274-3FE3-42E1-9A48-7EA73A3F5A99}"/>
          </ac:graphicFrameMkLst>
        </pc:graphicFrameChg>
        <pc:graphicFrameChg chg="add mod">
          <ac:chgData name="Adrian Costinas (2024047)" userId="09c55d82-49d4-4f4a-8446-f076e67c535d" providerId="ADAL" clId="{44632331-165B-4B8F-A282-DEB63F7EC86C}" dt="2022-01-10T12:54:47.671" v="90" actId="14100"/>
          <ac:graphicFrameMkLst>
            <pc:docMk/>
            <pc:sldMk cId="237582312" sldId="256"/>
            <ac:graphicFrameMk id="33" creationId="{312E23D4-B820-4CAA-8201-20D44C061E14}"/>
          </ac:graphicFrameMkLst>
        </pc:graphicFrameChg>
        <pc:graphicFrameChg chg="add mod">
          <ac:chgData name="Adrian Costinas (2024047)" userId="09c55d82-49d4-4f4a-8446-f076e67c535d" providerId="ADAL" clId="{44632331-165B-4B8F-A282-DEB63F7EC86C}" dt="2022-01-10T13:31:15.576" v="1631" actId="14100"/>
          <ac:graphicFrameMkLst>
            <pc:docMk/>
            <pc:sldMk cId="237582312" sldId="256"/>
            <ac:graphicFrameMk id="34" creationId="{814F7D8B-8571-4B43-BCE3-E0B0209FAF96}"/>
          </ac:graphicFrameMkLst>
        </pc:graphicFrameChg>
        <pc:graphicFrameChg chg="add del mod">
          <ac:chgData name="Adrian Costinas (2024047)" userId="09c55d82-49d4-4f4a-8446-f076e67c535d" providerId="ADAL" clId="{44632331-165B-4B8F-A282-DEB63F7EC86C}" dt="2022-01-10T13:11:58.144" v="1218"/>
          <ac:graphicFrameMkLst>
            <pc:docMk/>
            <pc:sldMk cId="237582312" sldId="256"/>
            <ac:graphicFrameMk id="44" creationId="{734371D6-40E8-4F8E-A8CF-E7DEA4F2F823}"/>
          </ac:graphicFrameMkLst>
        </pc:graphicFrameChg>
        <pc:graphicFrameChg chg="add del mod">
          <ac:chgData name="Adrian Costinas (2024047)" userId="09c55d82-49d4-4f4a-8446-f076e67c535d" providerId="ADAL" clId="{44632331-165B-4B8F-A282-DEB63F7EC86C}" dt="2022-01-10T13:15:13.585" v="1221" actId="21"/>
          <ac:graphicFrameMkLst>
            <pc:docMk/>
            <pc:sldMk cId="237582312" sldId="256"/>
            <ac:graphicFrameMk id="45" creationId="{A0C90516-C76F-4E4C-A3F8-3B1B4EFDF18D}"/>
          </ac:graphicFrameMkLst>
        </pc:graphicFrameChg>
        <pc:graphicFrameChg chg="add del mod">
          <ac:chgData name="Adrian Costinas (2024047)" userId="09c55d82-49d4-4f4a-8446-f076e67c535d" providerId="ADAL" clId="{44632331-165B-4B8F-A282-DEB63F7EC86C}" dt="2022-01-10T13:18:52.835" v="1285" actId="478"/>
          <ac:graphicFrameMkLst>
            <pc:docMk/>
            <pc:sldMk cId="237582312" sldId="256"/>
            <ac:graphicFrameMk id="46" creationId="{DC7147D4-4A86-492E-BF20-8D95C36C4971}"/>
          </ac:graphicFrameMkLst>
        </pc:graphicFrameChg>
        <pc:graphicFrameChg chg="add del mod">
          <ac:chgData name="Adrian Costinas (2024047)" userId="09c55d82-49d4-4f4a-8446-f076e67c535d" providerId="ADAL" clId="{44632331-165B-4B8F-A282-DEB63F7EC86C}" dt="2022-01-10T13:18:55.136" v="1286" actId="478"/>
          <ac:graphicFrameMkLst>
            <pc:docMk/>
            <pc:sldMk cId="237582312" sldId="256"/>
            <ac:graphicFrameMk id="47" creationId="{942F4ACE-956D-43C9-8FC9-E6D73FE5DE8B}"/>
          </ac:graphicFrameMkLst>
        </pc:graphicFrameChg>
        <pc:graphicFrameChg chg="add del mod">
          <ac:chgData name="Adrian Costinas (2024047)" userId="09c55d82-49d4-4f4a-8446-f076e67c535d" providerId="ADAL" clId="{44632331-165B-4B8F-A282-DEB63F7EC86C}" dt="2022-01-10T13:42:34.992" v="1633"/>
          <ac:graphicFrameMkLst>
            <pc:docMk/>
            <pc:sldMk cId="237582312" sldId="256"/>
            <ac:graphicFrameMk id="51" creationId="{03B4CA0B-B59E-4010-A9D9-F5252E3C57AB}"/>
          </ac:graphicFrameMkLst>
        </pc:graphicFrameChg>
        <pc:graphicFrameChg chg="add del mod">
          <ac:chgData name="Adrian Costinas (2024047)" userId="09c55d82-49d4-4f4a-8446-f076e67c535d" providerId="ADAL" clId="{44632331-165B-4B8F-A282-DEB63F7EC86C}" dt="2022-01-10T13:44:07.276" v="1638" actId="21"/>
          <ac:graphicFrameMkLst>
            <pc:docMk/>
            <pc:sldMk cId="237582312" sldId="256"/>
            <ac:graphicFrameMk id="52" creationId="{C8AF2E0F-31C2-431A-ABA1-B0729C00D566}"/>
          </ac:graphicFrameMkLst>
        </pc:graphicFrameChg>
        <pc:graphicFrameChg chg="add mod">
          <ac:chgData name="Adrian Costinas (2024047)" userId="09c55d82-49d4-4f4a-8446-f076e67c535d" providerId="ADAL" clId="{44632331-165B-4B8F-A282-DEB63F7EC86C}" dt="2022-01-10T13:45:00.740" v="1645" actId="14100"/>
          <ac:graphicFrameMkLst>
            <pc:docMk/>
            <pc:sldMk cId="237582312" sldId="256"/>
            <ac:graphicFrameMk id="53" creationId="{481B47A5-169A-4883-89C5-2A6399A892D0}"/>
          </ac:graphicFrameMkLst>
        </pc:graphicFrameChg>
        <pc:picChg chg="add del mod">
          <ac:chgData name="Adrian Costinas (2024047)" userId="09c55d82-49d4-4f4a-8446-f076e67c535d" providerId="ADAL" clId="{44632331-165B-4B8F-A282-DEB63F7EC86C}" dt="2022-01-10T12:41:00.649" v="23" actId="478"/>
          <ac:picMkLst>
            <pc:docMk/>
            <pc:sldMk cId="237582312" sldId="256"/>
            <ac:picMk id="25" creationId="{D52324BB-7B39-49CB-A40E-D97B86837EE2}"/>
          </ac:picMkLst>
        </pc:picChg>
        <pc:picChg chg="add del mod">
          <ac:chgData name="Adrian Costinas (2024047)" userId="09c55d82-49d4-4f4a-8446-f076e67c535d" providerId="ADAL" clId="{44632331-165B-4B8F-A282-DEB63F7EC86C}" dt="2022-01-10T12:44:31.532" v="29" actId="478"/>
          <ac:picMkLst>
            <pc:docMk/>
            <pc:sldMk cId="237582312" sldId="256"/>
            <ac:picMk id="27" creationId="{859ACE5E-8B0B-41AD-8FD4-A9EB26399E9A}"/>
          </ac:picMkLst>
        </pc:picChg>
        <pc:picChg chg="add mod">
          <ac:chgData name="Adrian Costinas (2024047)" userId="09c55d82-49d4-4f4a-8446-f076e67c535d" providerId="ADAL" clId="{44632331-165B-4B8F-A282-DEB63F7EC86C}" dt="2022-01-10T12:53:58.493" v="84" actId="14100"/>
          <ac:picMkLst>
            <pc:docMk/>
            <pc:sldMk cId="237582312" sldId="256"/>
            <ac:picMk id="29" creationId="{E63CA37C-84B6-44C6-9855-552B2DCD0722}"/>
          </ac:picMkLst>
        </pc:picChg>
        <pc:picChg chg="add del mod ord">
          <ac:chgData name="Adrian Costinas (2024047)" userId="09c55d82-49d4-4f4a-8446-f076e67c535d" providerId="ADAL" clId="{44632331-165B-4B8F-A282-DEB63F7EC86C}" dt="2022-01-10T13:07:06.789" v="1187" actId="478"/>
          <ac:picMkLst>
            <pc:docMk/>
            <pc:sldMk cId="237582312" sldId="256"/>
            <ac:picMk id="37" creationId="{87EE370D-8239-4C3D-8244-E5D3DCE20481}"/>
          </ac:picMkLst>
        </pc:picChg>
        <pc:picChg chg="add del mod ord">
          <ac:chgData name="Adrian Costinas (2024047)" userId="09c55d82-49d4-4f4a-8446-f076e67c535d" providerId="ADAL" clId="{44632331-165B-4B8F-A282-DEB63F7EC86C}" dt="2022-01-10T13:08:35.334" v="1195" actId="478"/>
          <ac:picMkLst>
            <pc:docMk/>
            <pc:sldMk cId="237582312" sldId="256"/>
            <ac:picMk id="39" creationId="{5282F56F-48F3-46F1-865C-3396B95A0254}"/>
          </ac:picMkLst>
        </pc:picChg>
        <pc:picChg chg="add del mod ord">
          <ac:chgData name="Adrian Costinas (2024047)" userId="09c55d82-49d4-4f4a-8446-f076e67c535d" providerId="ADAL" clId="{44632331-165B-4B8F-A282-DEB63F7EC86C}" dt="2022-01-10T13:21:43.538" v="1288" actId="21"/>
          <ac:picMkLst>
            <pc:docMk/>
            <pc:sldMk cId="237582312" sldId="256"/>
            <ac:picMk id="41" creationId="{2819136B-0A5A-4314-95F1-7DE40B4E0F9C}"/>
          </ac:picMkLst>
        </pc:picChg>
        <pc:picChg chg="add del">
          <ac:chgData name="Adrian Costinas (2024047)" userId="09c55d82-49d4-4f4a-8446-f076e67c535d" providerId="ADAL" clId="{44632331-165B-4B8F-A282-DEB63F7EC86C}" dt="2022-01-10T13:11:13.014" v="1202" actId="22"/>
          <ac:picMkLst>
            <pc:docMk/>
            <pc:sldMk cId="237582312" sldId="256"/>
            <ac:picMk id="43" creationId="{B6CD75DB-ABB4-42EB-AE14-52F4DA5B0B8F}"/>
          </ac:picMkLst>
        </pc:picChg>
      </pc:sldChg>
      <pc:sldChg chg="addSp delSp modSp new mod">
        <pc:chgData name="Adrian Costinas (2024047)" userId="09c55d82-49d4-4f4a-8446-f076e67c535d" providerId="ADAL" clId="{44632331-165B-4B8F-A282-DEB63F7EC86C}" dt="2022-01-10T14:07:48.759" v="1674"/>
        <pc:sldMkLst>
          <pc:docMk/>
          <pc:sldMk cId="2171834547" sldId="257"/>
        </pc:sldMkLst>
        <pc:spChg chg="del">
          <ac:chgData name="Adrian Costinas (2024047)" userId="09c55d82-49d4-4f4a-8446-f076e67c535d" providerId="ADAL" clId="{44632331-165B-4B8F-A282-DEB63F7EC86C}" dt="2022-01-10T14:06:16.678" v="1647" actId="478"/>
          <ac:spMkLst>
            <pc:docMk/>
            <pc:sldMk cId="2171834547" sldId="257"/>
            <ac:spMk id="2" creationId="{6B055E79-570E-49F6-886D-BD30266EFE09}"/>
          </ac:spMkLst>
        </pc:spChg>
        <pc:spChg chg="del">
          <ac:chgData name="Adrian Costinas (2024047)" userId="09c55d82-49d4-4f4a-8446-f076e67c535d" providerId="ADAL" clId="{44632331-165B-4B8F-A282-DEB63F7EC86C}" dt="2022-01-10T14:06:16.678" v="1647" actId="478"/>
          <ac:spMkLst>
            <pc:docMk/>
            <pc:sldMk cId="2171834547" sldId="257"/>
            <ac:spMk id="3" creationId="{52191961-F12A-4E80-A246-37B9794E445A}"/>
          </ac:spMkLst>
        </pc:spChg>
        <pc:spChg chg="add mod">
          <ac:chgData name="Adrian Costinas (2024047)" userId="09c55d82-49d4-4f4a-8446-f076e67c535d" providerId="ADAL" clId="{44632331-165B-4B8F-A282-DEB63F7EC86C}" dt="2022-01-10T14:07:21.301" v="1672" actId="1076"/>
          <ac:spMkLst>
            <pc:docMk/>
            <pc:sldMk cId="2171834547" sldId="257"/>
            <ac:spMk id="4" creationId="{9C0C564F-70D3-44B5-BF85-C2296E90D34E}"/>
          </ac:spMkLst>
        </pc:spChg>
        <pc:spChg chg="add mod">
          <ac:chgData name="Adrian Costinas (2024047)" userId="09c55d82-49d4-4f4a-8446-f076e67c535d" providerId="ADAL" clId="{44632331-165B-4B8F-A282-DEB63F7EC86C}" dt="2022-01-10T14:07:48.759" v="1674"/>
          <ac:spMkLst>
            <pc:docMk/>
            <pc:sldMk cId="2171834547" sldId="257"/>
            <ac:spMk id="5" creationId="{B809DE7C-9125-4B0E-BD8C-B120AE4EDCE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48807-07BC-404A-8364-153C57DF52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00150" y="2095078"/>
            <a:ext cx="7200900" cy="4456853"/>
          </a:xfrm>
        </p:spPr>
        <p:txBody>
          <a:bodyPr anchor="b"/>
          <a:lstStyle>
            <a:lvl1pPr algn="ctr">
              <a:defRPr sz="472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0D6B46-641C-40A0-8E1F-0ACC086E94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1890"/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252198-A692-4C0D-81CE-83352E22E7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74F75-82F9-49A3-9633-66DB1497327E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7A6756-3078-4A00-BEE6-B66BAF1FD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38448F-39EC-4C6D-AD16-D84789DEA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401CB-E660-4A38-A51C-119DFA57F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128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DBB25-EB35-4396-8939-0E33A8058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2917F-DCDC-42E4-AAEC-81B5CA0B99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7D7EC1-3339-41FC-BF4C-F1862F63C3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74F75-82F9-49A3-9633-66DB1497327E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F4E193-6C14-438C-AB85-D05125191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C6138C-4AC1-4D2A-BB0A-B2B2E96B2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401CB-E660-4A38-A51C-119DFA57F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920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D21DF-7EBF-49BE-9448-B3DA2AF6C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082" y="3191512"/>
            <a:ext cx="8281035" cy="5325109"/>
          </a:xfrm>
        </p:spPr>
        <p:txBody>
          <a:bodyPr anchor="b"/>
          <a:lstStyle>
            <a:lvl1pPr>
              <a:defRPr sz="472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2F0486-D41D-4295-8F2A-BDD46362A0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082" y="8566999"/>
            <a:ext cx="8281035" cy="2800349"/>
          </a:xfrm>
        </p:spPr>
        <p:txBody>
          <a:bodyPr/>
          <a:lstStyle>
            <a:lvl1pPr marL="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1pPr>
            <a:lvl2pPr marL="360045" indent="0">
              <a:buNone/>
              <a:defRPr sz="1575">
                <a:solidFill>
                  <a:schemeClr val="tx1">
                    <a:tint val="75000"/>
                  </a:schemeClr>
                </a:solidFill>
              </a:defRPr>
            </a:lvl2pPr>
            <a:lvl3pPr marL="720090" indent="0">
              <a:buNone/>
              <a:defRPr sz="1418">
                <a:solidFill>
                  <a:schemeClr val="tx1">
                    <a:tint val="75000"/>
                  </a:schemeClr>
                </a:solidFill>
              </a:defRPr>
            </a:lvl3pPr>
            <a:lvl4pPr marL="1080135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4pPr>
            <a:lvl5pPr marL="1440180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5pPr>
            <a:lvl6pPr marL="1800225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6pPr>
            <a:lvl7pPr marL="2160270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7pPr>
            <a:lvl8pPr marL="2520315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8pPr>
            <a:lvl9pPr marL="2880360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F8E5F4-FC79-4C69-A52D-7C1279FE6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74F75-82F9-49A3-9633-66DB1497327E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69A356-AE20-4608-8875-6CE38154A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0C2BCE-F269-4CB0-A581-AC83E98431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401CB-E660-4A38-A51C-119DFA57F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477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0529-0C7C-43DD-AACC-FFCEE8FAD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180D98-67CE-4F4A-95E8-19EB88BF53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49619F-2BC6-4A0E-B6F3-F83799A147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DB98A1-F1CB-4E1E-BB46-1069694B6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74F75-82F9-49A3-9633-66DB1497327E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72ACEA-E0F8-4DB6-B775-BCF84AF852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079286-D14A-44B4-A10A-7B0643A32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401CB-E660-4A38-A51C-119DFA57F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987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EC166-8628-422B-A530-D789508D5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333" y="681568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F2EAD8-D727-4E4B-A01A-0E4B8AC012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1890" b="1"/>
            </a:lvl1pPr>
            <a:lvl2pPr marL="360045" indent="0">
              <a:buNone/>
              <a:defRPr sz="1575" b="1"/>
            </a:lvl2pPr>
            <a:lvl3pPr marL="720090" indent="0">
              <a:buNone/>
              <a:defRPr sz="1418" b="1"/>
            </a:lvl3pPr>
            <a:lvl4pPr marL="1080135" indent="0">
              <a:buNone/>
              <a:defRPr sz="1260" b="1"/>
            </a:lvl4pPr>
            <a:lvl5pPr marL="1440180" indent="0">
              <a:buNone/>
              <a:defRPr sz="1260" b="1"/>
            </a:lvl5pPr>
            <a:lvl6pPr marL="1800225" indent="0">
              <a:buNone/>
              <a:defRPr sz="1260" b="1"/>
            </a:lvl6pPr>
            <a:lvl7pPr marL="2160270" indent="0">
              <a:buNone/>
              <a:defRPr sz="1260" b="1"/>
            </a:lvl7pPr>
            <a:lvl8pPr marL="2520315" indent="0">
              <a:buNone/>
              <a:defRPr sz="1260" b="1"/>
            </a:lvl8pPr>
            <a:lvl9pPr marL="2880360" indent="0">
              <a:buNone/>
              <a:defRPr sz="12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432244-334B-4BB1-8AF2-B6C337E842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4C8323-6BEB-4A68-B2CD-E06429C31F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860607" y="3138171"/>
            <a:ext cx="4081761" cy="1537969"/>
          </a:xfrm>
        </p:spPr>
        <p:txBody>
          <a:bodyPr anchor="b"/>
          <a:lstStyle>
            <a:lvl1pPr marL="0" indent="0">
              <a:buNone/>
              <a:defRPr sz="1890" b="1"/>
            </a:lvl1pPr>
            <a:lvl2pPr marL="360045" indent="0">
              <a:buNone/>
              <a:defRPr sz="1575" b="1"/>
            </a:lvl2pPr>
            <a:lvl3pPr marL="720090" indent="0">
              <a:buNone/>
              <a:defRPr sz="1418" b="1"/>
            </a:lvl3pPr>
            <a:lvl4pPr marL="1080135" indent="0">
              <a:buNone/>
              <a:defRPr sz="1260" b="1"/>
            </a:lvl4pPr>
            <a:lvl5pPr marL="1440180" indent="0">
              <a:buNone/>
              <a:defRPr sz="1260" b="1"/>
            </a:lvl5pPr>
            <a:lvl6pPr marL="1800225" indent="0">
              <a:buNone/>
              <a:defRPr sz="1260" b="1"/>
            </a:lvl6pPr>
            <a:lvl7pPr marL="2160270" indent="0">
              <a:buNone/>
              <a:defRPr sz="1260" b="1"/>
            </a:lvl7pPr>
            <a:lvl8pPr marL="2520315" indent="0">
              <a:buNone/>
              <a:defRPr sz="1260" b="1"/>
            </a:lvl8pPr>
            <a:lvl9pPr marL="2880360" indent="0">
              <a:buNone/>
              <a:defRPr sz="12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177279-B094-4C6F-A7EE-F24325ED40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860607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8E4F99-8E28-4724-87E8-C764E2D08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74F75-82F9-49A3-9633-66DB1497327E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381F91-D329-44B7-9347-F843FD261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7CE57B-1837-406B-8B23-04EFE7DC5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401CB-E660-4A38-A51C-119DFA57F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932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A6005-D8B0-4DE3-AAD6-5F90DAADE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61F574-E7D0-4892-9FBB-4B5BF3A2F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74F75-82F9-49A3-9633-66DB1497327E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17CC0C-F0D1-4062-9465-B6C6047E8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AC0899-BAB1-46A8-9B47-69BF4BD8B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401CB-E660-4A38-A51C-119DFA57F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903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ADA6C0-1429-4B52-B624-2AB20A7486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74F75-82F9-49A3-9633-66DB1497327E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CF7E4B-579C-4028-8ADD-58485DD08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AEF55B-F177-4313-9F70-453BD9724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401CB-E660-4A38-A51C-119DFA57F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558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99820-AA01-4C4B-9404-9528F52B5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252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7B873-B251-4D6F-AEF7-B44B1C250B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1760" y="1843194"/>
            <a:ext cx="4860608" cy="9097433"/>
          </a:xfrm>
        </p:spPr>
        <p:txBody>
          <a:bodyPr/>
          <a:lstStyle>
            <a:lvl1pPr>
              <a:defRPr sz="2520"/>
            </a:lvl1pPr>
            <a:lvl2pPr>
              <a:defRPr sz="2205"/>
            </a:lvl2pPr>
            <a:lvl3pPr>
              <a:defRPr sz="1890"/>
            </a:lvl3pPr>
            <a:lvl4pPr>
              <a:defRPr sz="1575"/>
            </a:lvl4pPr>
            <a:lvl5pPr>
              <a:defRPr sz="1575"/>
            </a:lvl5pPr>
            <a:lvl6pPr>
              <a:defRPr sz="1575"/>
            </a:lvl6pPr>
            <a:lvl7pPr>
              <a:defRPr sz="1575"/>
            </a:lvl7pPr>
            <a:lvl8pPr>
              <a:defRPr sz="1575"/>
            </a:lvl8pPr>
            <a:lvl9pPr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B4A5F6-5387-4C8F-86CA-16967BD8F0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260"/>
            </a:lvl1pPr>
            <a:lvl2pPr marL="360045" indent="0">
              <a:buNone/>
              <a:defRPr sz="1103"/>
            </a:lvl2pPr>
            <a:lvl3pPr marL="720090" indent="0">
              <a:buNone/>
              <a:defRPr sz="945"/>
            </a:lvl3pPr>
            <a:lvl4pPr marL="1080135" indent="0">
              <a:buNone/>
              <a:defRPr sz="788"/>
            </a:lvl4pPr>
            <a:lvl5pPr marL="1440180" indent="0">
              <a:buNone/>
              <a:defRPr sz="788"/>
            </a:lvl5pPr>
            <a:lvl6pPr marL="1800225" indent="0">
              <a:buNone/>
              <a:defRPr sz="788"/>
            </a:lvl6pPr>
            <a:lvl7pPr marL="2160270" indent="0">
              <a:buNone/>
              <a:defRPr sz="788"/>
            </a:lvl7pPr>
            <a:lvl8pPr marL="2520315" indent="0">
              <a:buNone/>
              <a:defRPr sz="788"/>
            </a:lvl8pPr>
            <a:lvl9pPr marL="2880360" indent="0">
              <a:buNone/>
              <a:defRPr sz="7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B75C54-C608-4E39-9107-9086319368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74F75-82F9-49A3-9633-66DB1497327E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403360-5EB1-4E45-895F-A52CDDEB5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7693E4-186B-4119-8CF7-6CE1E1DEB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401CB-E660-4A38-A51C-119DFA57F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259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79DA5-6834-40CF-9BE9-3D498D5F1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252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A34832-D044-4975-9C07-1DAB99FA9A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081760" y="1843194"/>
            <a:ext cx="4860608" cy="9097433"/>
          </a:xfrm>
        </p:spPr>
        <p:txBody>
          <a:bodyPr/>
          <a:lstStyle>
            <a:lvl1pPr marL="0" indent="0">
              <a:buNone/>
              <a:defRPr sz="2520"/>
            </a:lvl1pPr>
            <a:lvl2pPr marL="360045" indent="0">
              <a:buNone/>
              <a:defRPr sz="2205"/>
            </a:lvl2pPr>
            <a:lvl3pPr marL="720090" indent="0">
              <a:buNone/>
              <a:defRPr sz="1890"/>
            </a:lvl3pPr>
            <a:lvl4pPr marL="1080135" indent="0">
              <a:buNone/>
              <a:defRPr sz="1575"/>
            </a:lvl4pPr>
            <a:lvl5pPr marL="1440180" indent="0">
              <a:buNone/>
              <a:defRPr sz="1575"/>
            </a:lvl5pPr>
            <a:lvl6pPr marL="1800225" indent="0">
              <a:buNone/>
              <a:defRPr sz="1575"/>
            </a:lvl6pPr>
            <a:lvl7pPr marL="2160270" indent="0">
              <a:buNone/>
              <a:defRPr sz="1575"/>
            </a:lvl7pPr>
            <a:lvl8pPr marL="2520315" indent="0">
              <a:buNone/>
              <a:defRPr sz="1575"/>
            </a:lvl8pPr>
            <a:lvl9pPr marL="2880360" indent="0">
              <a:buNone/>
              <a:defRPr sz="1575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1D6E74-5AA4-4499-8227-4E1CF9E687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260"/>
            </a:lvl1pPr>
            <a:lvl2pPr marL="360045" indent="0">
              <a:buNone/>
              <a:defRPr sz="1103"/>
            </a:lvl2pPr>
            <a:lvl3pPr marL="720090" indent="0">
              <a:buNone/>
              <a:defRPr sz="945"/>
            </a:lvl3pPr>
            <a:lvl4pPr marL="1080135" indent="0">
              <a:buNone/>
              <a:defRPr sz="788"/>
            </a:lvl4pPr>
            <a:lvl5pPr marL="1440180" indent="0">
              <a:buNone/>
              <a:defRPr sz="788"/>
            </a:lvl5pPr>
            <a:lvl6pPr marL="1800225" indent="0">
              <a:buNone/>
              <a:defRPr sz="788"/>
            </a:lvl6pPr>
            <a:lvl7pPr marL="2160270" indent="0">
              <a:buNone/>
              <a:defRPr sz="788"/>
            </a:lvl7pPr>
            <a:lvl8pPr marL="2520315" indent="0">
              <a:buNone/>
              <a:defRPr sz="788"/>
            </a:lvl8pPr>
            <a:lvl9pPr marL="2880360" indent="0">
              <a:buNone/>
              <a:defRPr sz="7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D27BC3-64B5-4772-8737-738730510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74F75-82F9-49A3-9633-66DB1497327E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D04FAE-9B5D-4FCA-8EDD-D44D68810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79FB85-AB7E-4260-A901-2502016400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401CB-E660-4A38-A51C-119DFA57F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91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F41DF-F032-410E-B985-92AED095B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5597FC-5E0E-485E-AFD5-F2CAA526F2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014AB0-951A-4301-82C6-56A618D83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74F75-82F9-49A3-9633-66DB1497327E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AB392C-D1F4-465E-9BD2-309A4D8CF1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2887C-877D-42CE-B580-C5E2551065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401CB-E660-4A38-A51C-119DFA57F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882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915F376-AED8-44FE-84DD-72B613CD3C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9AFDF6-5B71-4C12-88BF-D03B3667D3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C419A4-E5BB-49AF-BA6F-F70912F3A5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974F75-82F9-49A3-9633-66DB1497327E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75612-4DAC-4FBD-A6A0-33E87659A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CBA8AE-CB21-427B-BE5B-F5A3CF429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6401CB-E660-4A38-A51C-119DFA57F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763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84BA43-6847-4D2C-8033-64A967982A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83" y="681568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928D27-A1FB-4210-9E0D-43A4AD8D4F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D4CE6-EDE8-47FF-9504-AF7399C414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60083" y="11865187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974F75-82F9-49A3-9633-66DB1497327E}" type="datetimeFigureOut">
              <a:rPr lang="en-GB" smtClean="0"/>
              <a:t>10/01/2022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4290B-693B-4DC5-9DBB-5A03003D0D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80398" y="11865187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5D885E-E109-410C-88DC-F8C3ED3E5E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780848" y="11865187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4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6401CB-E660-4A38-A51C-119DFA57F0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680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77" r:id="rId5"/>
    <p:sldLayoutId id="2147483778" r:id="rId6"/>
    <p:sldLayoutId id="2147483779" r:id="rId7"/>
    <p:sldLayoutId id="2147483780" r:id="rId8"/>
    <p:sldLayoutId id="2147483781" r:id="rId9"/>
    <p:sldLayoutId id="2147483782" r:id="rId10"/>
    <p:sldLayoutId id="2147483783" r:id="rId11"/>
  </p:sldLayoutIdLst>
  <p:txStyles>
    <p:titleStyle>
      <a:lvl1pPr algn="l" defTabSz="720090" rtl="0" eaLnBrk="1" latinLnBrk="0" hangingPunct="1">
        <a:lnSpc>
          <a:spcPct val="90000"/>
        </a:lnSpc>
        <a:spcBef>
          <a:spcPct val="0"/>
        </a:spcBef>
        <a:buNone/>
        <a:defRPr sz="346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0023" indent="-180023" algn="l" defTabSz="720090" rtl="0" eaLnBrk="1" latinLnBrk="0" hangingPunct="1">
        <a:lnSpc>
          <a:spcPct val="90000"/>
        </a:lnSpc>
        <a:spcBef>
          <a:spcPts val="788"/>
        </a:spcBef>
        <a:buFont typeface="Arial" panose="020B0604020202020204" pitchFamily="34" charset="0"/>
        <a:buChar char="•"/>
        <a:defRPr sz="2205" kern="1200">
          <a:solidFill>
            <a:schemeClr val="tx1"/>
          </a:solidFill>
          <a:latin typeface="+mn-lt"/>
          <a:ea typeface="+mn-ea"/>
          <a:cs typeface="+mn-cs"/>
        </a:defRPr>
      </a:lvl1pPr>
      <a:lvl2pPr marL="54006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0011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3pPr>
      <a:lvl4pPr marL="126015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62020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98024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34029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70033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306038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1pPr>
      <a:lvl2pPr marL="36004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2pPr>
      <a:lvl3pPr marL="72009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3pPr>
      <a:lvl4pPr marL="108013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44018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80022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16027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52031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288036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13" Type="http://schemas.openxmlformats.org/officeDocument/2006/relationships/oleObject" Target="../embeddings/oleObject6.bin"/><Relationship Id="rId18" Type="http://schemas.openxmlformats.org/officeDocument/2006/relationships/image" Target="../media/image9.wmf"/><Relationship Id="rId3" Type="http://schemas.openxmlformats.org/officeDocument/2006/relationships/image" Target="../media/image1.wmf"/><Relationship Id="rId7" Type="http://schemas.openxmlformats.org/officeDocument/2006/relationships/image" Target="../media/image3.wmf"/><Relationship Id="rId12" Type="http://schemas.openxmlformats.org/officeDocument/2006/relationships/image" Target="../media/image6.wmf"/><Relationship Id="rId17" Type="http://schemas.openxmlformats.org/officeDocument/2006/relationships/oleObject" Target="../embeddings/oleObject8.bin"/><Relationship Id="rId2" Type="http://schemas.openxmlformats.org/officeDocument/2006/relationships/oleObject" Target="../embeddings/oleObject1.bin"/><Relationship Id="rId16" Type="http://schemas.openxmlformats.org/officeDocument/2006/relationships/image" Target="../media/image8.wmf"/><Relationship Id="rId20" Type="http://schemas.openxmlformats.org/officeDocument/2006/relationships/image" Target="../media/image10.wmf"/><Relationship Id="rId1" Type="http://schemas.openxmlformats.org/officeDocument/2006/relationships/slideLayout" Target="../slideLayouts/slideLayout1.xml"/><Relationship Id="rId6" Type="http://schemas.openxmlformats.org/officeDocument/2006/relationships/oleObject" Target="../embeddings/oleObject3.bin"/><Relationship Id="rId11" Type="http://schemas.openxmlformats.org/officeDocument/2006/relationships/oleObject" Target="../embeddings/oleObject5.bin"/><Relationship Id="rId5" Type="http://schemas.openxmlformats.org/officeDocument/2006/relationships/image" Target="../media/image2.wmf"/><Relationship Id="rId15" Type="http://schemas.openxmlformats.org/officeDocument/2006/relationships/oleObject" Target="../embeddings/oleObject7.bin"/><Relationship Id="rId10" Type="http://schemas.openxmlformats.org/officeDocument/2006/relationships/image" Target="../media/image5.wmf"/><Relationship Id="rId19" Type="http://schemas.openxmlformats.org/officeDocument/2006/relationships/oleObject" Target="../embeddings/oleObject9.bin"/><Relationship Id="rId4" Type="http://schemas.openxmlformats.org/officeDocument/2006/relationships/oleObject" Target="../embeddings/oleObject2.bin"/><Relationship Id="rId9" Type="http://schemas.openxmlformats.org/officeDocument/2006/relationships/oleObject" Target="../embeddings/oleObject4.bin"/><Relationship Id="rId14" Type="http://schemas.openxmlformats.org/officeDocument/2006/relationships/image" Target="../media/image7.w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krademy.com/blog/top-cyber-security-certifications-to-boost-your-career/" TargetMode="External"/><Relationship Id="rId2" Type="http://schemas.openxmlformats.org/officeDocument/2006/relationships/hyperlink" Target="https://www.varonis.com/blog/cybersecurity-career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ist.gov/itl/applied-cybersecurity/n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5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65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7">
            <a:extLst>
              <a:ext uri="{FF2B5EF4-FFF2-40B4-BE49-F238E27FC236}">
                <a16:creationId xmlns:a16="http://schemas.microsoft.com/office/drawing/2014/main" id="{55C49114-08E0-4AF6-B1E2-5E2B7B41C28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18811826"/>
              </p:ext>
            </p:extLst>
          </p:nvPr>
        </p:nvGraphicFramePr>
        <p:xfrm>
          <a:off x="0" y="0"/>
          <a:ext cx="9601199" cy="19635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2" imgW="15123600" imgH="4368240" progId="Photoshop.Image.13">
                  <p:embed/>
                </p:oleObj>
              </mc:Choice>
              <mc:Fallback>
                <p:oleObj name="Image" r:id="rId2" imgW="15123600" imgH="4368240" progId="Photoshop.Image.13">
                  <p:embed/>
                  <p:pic>
                    <p:nvPicPr>
                      <p:cNvPr id="8" name="Object 7">
                        <a:extLst>
                          <a:ext uri="{FF2B5EF4-FFF2-40B4-BE49-F238E27FC236}">
                            <a16:creationId xmlns:a16="http://schemas.microsoft.com/office/drawing/2014/main" id="{55C49114-08E0-4AF6-B1E2-5E2B7B41C28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601199" cy="19635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11">
            <a:extLst>
              <a:ext uri="{FF2B5EF4-FFF2-40B4-BE49-F238E27FC236}">
                <a16:creationId xmlns:a16="http://schemas.microsoft.com/office/drawing/2014/main" id="{1D717143-3336-4A6A-85B5-3F17EEDB623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0202018"/>
              </p:ext>
            </p:extLst>
          </p:nvPr>
        </p:nvGraphicFramePr>
        <p:xfrm>
          <a:off x="0" y="1984231"/>
          <a:ext cx="4978268" cy="208375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4" imgW="7914240" imgH="3371400" progId="Photoshop.Image.13">
                  <p:embed/>
                </p:oleObj>
              </mc:Choice>
              <mc:Fallback>
                <p:oleObj name="Image" r:id="rId4" imgW="7914240" imgH="3371400" progId="Photoshop.Image.13">
                  <p:embed/>
                  <p:pic>
                    <p:nvPicPr>
                      <p:cNvPr id="12" name="Object 11">
                        <a:extLst>
                          <a:ext uri="{FF2B5EF4-FFF2-40B4-BE49-F238E27FC236}">
                            <a16:creationId xmlns:a16="http://schemas.microsoft.com/office/drawing/2014/main" id="{1D717143-3336-4A6A-85B5-3F17EEDB623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1984231"/>
                        <a:ext cx="4978268" cy="208375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13">
            <a:extLst>
              <a:ext uri="{FF2B5EF4-FFF2-40B4-BE49-F238E27FC236}">
                <a16:creationId xmlns:a16="http://schemas.microsoft.com/office/drawing/2014/main" id="{7B2B047A-4484-4E17-ADE7-0E8D76B4884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2944026"/>
              </p:ext>
            </p:extLst>
          </p:nvPr>
        </p:nvGraphicFramePr>
        <p:xfrm>
          <a:off x="4978268" y="1963553"/>
          <a:ext cx="4622931" cy="2104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6" imgW="5340600" imgH="2724120" progId="Photoshop.Image.13">
                  <p:embed/>
                </p:oleObj>
              </mc:Choice>
              <mc:Fallback>
                <p:oleObj name="Image" r:id="rId6" imgW="5340600" imgH="2724120" progId="Photoshop.Image.13">
                  <p:embed/>
                  <p:pic>
                    <p:nvPicPr>
                      <p:cNvPr id="14" name="Object 13">
                        <a:extLst>
                          <a:ext uri="{FF2B5EF4-FFF2-40B4-BE49-F238E27FC236}">
                            <a16:creationId xmlns:a16="http://schemas.microsoft.com/office/drawing/2014/main" id="{7B2B047A-4484-4E17-ADE7-0E8D76B4884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4978268" y="1963553"/>
                        <a:ext cx="4622931" cy="21044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9" name="Picture 28" descr="Text&#10;&#10;Description automatically generated">
            <a:extLst>
              <a:ext uri="{FF2B5EF4-FFF2-40B4-BE49-F238E27FC236}">
                <a16:creationId xmlns:a16="http://schemas.microsoft.com/office/drawing/2014/main" id="{E63CA37C-84B6-44C6-9855-552B2DCD072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88667"/>
            <a:ext cx="9601199" cy="1146102"/>
          </a:xfrm>
          <a:prstGeom prst="rect">
            <a:avLst/>
          </a:prstGeom>
        </p:spPr>
      </p:pic>
      <p:graphicFrame>
        <p:nvGraphicFramePr>
          <p:cNvPr id="30" name="Object 29">
            <a:extLst>
              <a:ext uri="{FF2B5EF4-FFF2-40B4-BE49-F238E27FC236}">
                <a16:creationId xmlns:a16="http://schemas.microsoft.com/office/drawing/2014/main" id="{CAB8462B-A6D1-4601-92D3-D0C86BD17D2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32164790"/>
              </p:ext>
            </p:extLst>
          </p:nvPr>
        </p:nvGraphicFramePr>
        <p:xfrm>
          <a:off x="0" y="5222195"/>
          <a:ext cx="3253339" cy="18658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9" imgW="15644160" imgH="8926920" progId="Photoshop.Image.13">
                  <p:embed/>
                </p:oleObj>
              </mc:Choice>
              <mc:Fallback>
                <p:oleObj name="Image" r:id="rId9" imgW="15644160" imgH="8926920" progId="Photoshop.Image.13">
                  <p:embed/>
                  <p:pic>
                    <p:nvPicPr>
                      <p:cNvPr id="30" name="Object 29">
                        <a:extLst>
                          <a:ext uri="{FF2B5EF4-FFF2-40B4-BE49-F238E27FC236}">
                            <a16:creationId xmlns:a16="http://schemas.microsoft.com/office/drawing/2014/main" id="{CAB8462B-A6D1-4601-92D3-D0C86BD17D2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0" y="5222195"/>
                        <a:ext cx="3253339" cy="186580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1" name="Object 30">
            <a:extLst>
              <a:ext uri="{FF2B5EF4-FFF2-40B4-BE49-F238E27FC236}">
                <a16:creationId xmlns:a16="http://schemas.microsoft.com/office/drawing/2014/main" id="{7C1CAC1D-2B73-45DE-AB30-E5B9CFE15DD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25453853"/>
              </p:ext>
            </p:extLst>
          </p:nvPr>
        </p:nvGraphicFramePr>
        <p:xfrm>
          <a:off x="-16209" y="7076755"/>
          <a:ext cx="3296710" cy="22581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11" imgW="15745680" imgH="10971360" progId="Photoshop.Image.13">
                  <p:embed/>
                </p:oleObj>
              </mc:Choice>
              <mc:Fallback>
                <p:oleObj name="Image" r:id="rId11" imgW="15745680" imgH="10971360" progId="Photoshop.Image.13">
                  <p:embed/>
                  <p:pic>
                    <p:nvPicPr>
                      <p:cNvPr id="31" name="Object 30">
                        <a:extLst>
                          <a:ext uri="{FF2B5EF4-FFF2-40B4-BE49-F238E27FC236}">
                            <a16:creationId xmlns:a16="http://schemas.microsoft.com/office/drawing/2014/main" id="{7C1CAC1D-2B73-45DE-AB30-E5B9CFE15DD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-16209" y="7076755"/>
                        <a:ext cx="3296710" cy="225812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" name="Object 31">
            <a:extLst>
              <a:ext uri="{FF2B5EF4-FFF2-40B4-BE49-F238E27FC236}">
                <a16:creationId xmlns:a16="http://schemas.microsoft.com/office/drawing/2014/main" id="{EB420274-3FE3-42E1-9A48-7EA73A3F5A9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4521528"/>
              </p:ext>
            </p:extLst>
          </p:nvPr>
        </p:nvGraphicFramePr>
        <p:xfrm>
          <a:off x="3253338" y="5222195"/>
          <a:ext cx="2882050" cy="18658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13" imgW="15720480" imgH="10133280" progId="Photoshop.Image.13">
                  <p:embed/>
                </p:oleObj>
              </mc:Choice>
              <mc:Fallback>
                <p:oleObj name="Image" r:id="rId13" imgW="15720480" imgH="10133280" progId="Photoshop.Image.13">
                  <p:embed/>
                  <p:pic>
                    <p:nvPicPr>
                      <p:cNvPr id="32" name="Object 31">
                        <a:extLst>
                          <a:ext uri="{FF2B5EF4-FFF2-40B4-BE49-F238E27FC236}">
                            <a16:creationId xmlns:a16="http://schemas.microsoft.com/office/drawing/2014/main" id="{EB420274-3FE3-42E1-9A48-7EA73A3F5A9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3253338" y="5222195"/>
                        <a:ext cx="2882050" cy="186580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" name="Object 32">
            <a:extLst>
              <a:ext uri="{FF2B5EF4-FFF2-40B4-BE49-F238E27FC236}">
                <a16:creationId xmlns:a16="http://schemas.microsoft.com/office/drawing/2014/main" id="{312E23D4-B820-4CAA-8201-20D44C061E1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72268313"/>
              </p:ext>
            </p:extLst>
          </p:nvPr>
        </p:nvGraphicFramePr>
        <p:xfrm>
          <a:off x="6135388" y="5234769"/>
          <a:ext cx="3465811" cy="18532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15" imgW="15707880" imgH="9066600" progId="Photoshop.Image.13">
                  <p:embed/>
                </p:oleObj>
              </mc:Choice>
              <mc:Fallback>
                <p:oleObj name="Image" r:id="rId15" imgW="15707880" imgH="9066600" progId="Photoshop.Image.13">
                  <p:embed/>
                  <p:pic>
                    <p:nvPicPr>
                      <p:cNvPr id="33" name="Object 32">
                        <a:extLst>
                          <a:ext uri="{FF2B5EF4-FFF2-40B4-BE49-F238E27FC236}">
                            <a16:creationId xmlns:a16="http://schemas.microsoft.com/office/drawing/2014/main" id="{312E23D4-B820-4CAA-8201-20D44C061E1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6135388" y="5234769"/>
                        <a:ext cx="3465811" cy="18532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4" name="Object 33">
            <a:extLst>
              <a:ext uri="{FF2B5EF4-FFF2-40B4-BE49-F238E27FC236}">
                <a16:creationId xmlns:a16="http://schemas.microsoft.com/office/drawing/2014/main" id="{814F7D8B-8571-4B43-BCE3-E0B0209FAF9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48450627"/>
              </p:ext>
            </p:extLst>
          </p:nvPr>
        </p:nvGraphicFramePr>
        <p:xfrm>
          <a:off x="3275024" y="7065505"/>
          <a:ext cx="3379295" cy="22581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17" imgW="15733080" imgH="10133280" progId="Photoshop.Image.13">
                  <p:embed/>
                </p:oleObj>
              </mc:Choice>
              <mc:Fallback>
                <p:oleObj name="Image" r:id="rId17" imgW="15733080" imgH="10133280" progId="Photoshop.Image.13">
                  <p:embed/>
                  <p:pic>
                    <p:nvPicPr>
                      <p:cNvPr id="34" name="Object 33">
                        <a:extLst>
                          <a:ext uri="{FF2B5EF4-FFF2-40B4-BE49-F238E27FC236}">
                            <a16:creationId xmlns:a16="http://schemas.microsoft.com/office/drawing/2014/main" id="{814F7D8B-8571-4B43-BCE3-E0B0209FAF96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3275024" y="7065505"/>
                        <a:ext cx="3379295" cy="225812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" name="TextBox 47">
            <a:extLst>
              <a:ext uri="{FF2B5EF4-FFF2-40B4-BE49-F238E27FC236}">
                <a16:creationId xmlns:a16="http://schemas.microsoft.com/office/drawing/2014/main" id="{49219D9C-E0BA-46DE-9FDF-D4EF74041815}"/>
              </a:ext>
            </a:extLst>
          </p:cNvPr>
          <p:cNvSpPr txBox="1"/>
          <p:nvPr/>
        </p:nvSpPr>
        <p:spPr>
          <a:xfrm>
            <a:off x="6702942" y="7065506"/>
            <a:ext cx="2882049" cy="830997"/>
          </a:xfrm>
          <a:prstGeom prst="rect">
            <a:avLst/>
          </a:prstGeom>
          <a:solidFill>
            <a:schemeClr val="accent1">
              <a:lumMod val="60000"/>
              <a:lumOff val="40000"/>
              <a:alpha val="26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Latest trends of Cybersecurity Field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F4FFAE33-3BB5-40A6-A566-A19A112B0A6A}"/>
              </a:ext>
            </a:extLst>
          </p:cNvPr>
          <p:cNvSpPr txBox="1"/>
          <p:nvPr/>
        </p:nvSpPr>
        <p:spPr>
          <a:xfrm>
            <a:off x="6686734" y="7863839"/>
            <a:ext cx="2914466" cy="5037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Footprinting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Mobile Application Security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Mobile Security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Network Security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Web Application Security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Cloud Security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Data Security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Disaster Recovery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Endpoint Security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Penetration Testing</a:t>
            </a:r>
          </a:p>
        </p:txBody>
      </p:sp>
      <p:graphicFrame>
        <p:nvGraphicFramePr>
          <p:cNvPr id="53" name="Object 52">
            <a:extLst>
              <a:ext uri="{FF2B5EF4-FFF2-40B4-BE49-F238E27FC236}">
                <a16:creationId xmlns:a16="http://schemas.microsoft.com/office/drawing/2014/main" id="{481B47A5-169A-4883-89C5-2A6399A892D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64769"/>
              </p:ext>
            </p:extLst>
          </p:nvPr>
        </p:nvGraphicFramePr>
        <p:xfrm>
          <a:off x="0" y="9329411"/>
          <a:ext cx="6654318" cy="347218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Image" r:id="rId19" imgW="6729840" imgH="3675600" progId="Photoshop.Image.13">
                  <p:embed/>
                </p:oleObj>
              </mc:Choice>
              <mc:Fallback>
                <p:oleObj name="Image" r:id="rId19" imgW="6729840" imgH="3675600" progId="Photoshop.Image.13">
                  <p:embed/>
                  <p:pic>
                    <p:nvPicPr>
                      <p:cNvPr id="53" name="Object 52">
                        <a:extLst>
                          <a:ext uri="{FF2B5EF4-FFF2-40B4-BE49-F238E27FC236}">
                            <a16:creationId xmlns:a16="http://schemas.microsoft.com/office/drawing/2014/main" id="{481B47A5-169A-4883-89C5-2A6399A892D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20"/>
                      <a:stretch>
                        <a:fillRect/>
                      </a:stretch>
                    </p:blipFill>
                    <p:spPr>
                      <a:xfrm>
                        <a:off x="0" y="9329411"/>
                        <a:ext cx="6654318" cy="347218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7582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C0C564F-70D3-44B5-BF85-C2296E90D34E}"/>
              </a:ext>
            </a:extLst>
          </p:cNvPr>
          <p:cNvSpPr txBox="1"/>
          <p:nvPr/>
        </p:nvSpPr>
        <p:spPr>
          <a:xfrm>
            <a:off x="542924" y="2071687"/>
            <a:ext cx="76438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Reference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09DE7C-9125-4B0E-BD8C-B120AE4EDCEB}"/>
              </a:ext>
            </a:extLst>
          </p:cNvPr>
          <p:cNvSpPr txBox="1"/>
          <p:nvPr/>
        </p:nvSpPr>
        <p:spPr>
          <a:xfrm>
            <a:off x="800100" y="3100388"/>
            <a:ext cx="7643813" cy="14698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https://www.varonis.com/blog/cybersecurity-careers</a:t>
            </a: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https://krademy.com/blog/top-cyber-security-certifications-to-boost-your-career/</a:t>
            </a: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https://www.nist.gov/itl/applied-cybersecurity/nice</a:t>
            </a: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18345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143</TotalTime>
  <Words>61</Words>
  <Application>Microsoft Office PowerPoint</Application>
  <PresentationFormat>A3 Paper (297x420 mm)</PresentationFormat>
  <Paragraphs>15</Paragraphs>
  <Slides>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Adobe Gothic Std B</vt:lpstr>
      <vt:lpstr>Arial</vt:lpstr>
      <vt:lpstr>Calibri</vt:lpstr>
      <vt:lpstr>Calibri Light</vt:lpstr>
      <vt:lpstr>Office Theme</vt:lpstr>
      <vt:lpstr>Image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Adrian Costinas (2024047)</dc:creator>
  <cp:lastModifiedBy>Adrian Costinas (2024047)</cp:lastModifiedBy>
  <cp:revision>1</cp:revision>
  <dcterms:created xsi:type="dcterms:W3CDTF">2022-01-10T11:34:51Z</dcterms:created>
  <dcterms:modified xsi:type="dcterms:W3CDTF">2022-01-10T14:09:06Z</dcterms:modified>
</cp:coreProperties>
</file>