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4" r:id="rId6"/>
    <p:sldId id="266" r:id="rId7"/>
    <p:sldId id="268" r:id="rId8"/>
    <p:sldId id="263" r:id="rId9"/>
    <p:sldId id="262" r:id="rId10"/>
    <p:sldId id="270" r:id="rId11"/>
    <p:sldId id="269" r:id="rId12"/>
  </p:sldIdLst>
  <p:sldSz cx="9144000" cy="6858000" type="screen4x3"/>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D4F708-90D7-31DC-9E7F-DF3D5481917F}" v="9" dt="2025-11-16T16:57:06.056"/>
    <p1510:client id="{2116092C-EBDB-E3CC-2669-DD958AA18A37}" v="61" dt="2025-11-16T17:31:11.440"/>
    <p1510:client id="{26AEF4E5-A222-A453-AA36-34ABE3B160AC}" v="31" dt="2025-11-16T15:32:57.492"/>
    <p1510:client id="{4A550A8F-C32D-2C24-2962-9001D35FE1C9}" v="177" dt="2025-11-15T02:12:51.605"/>
    <p1510:client id="{4F01DBE9-A969-660B-8992-F48EA9945332}" v="11" dt="2025-11-17T01:28:06.068"/>
    <p1510:client id="{89C1584E-0536-689E-9B6B-D97A525FA8D7}" v="75" dt="2025-11-17T01:23:18.199"/>
    <p1510:client id="{ABF9AA59-F630-9288-576F-D85E5337DAA6}" v="252" dt="2025-11-17T00:48:38.77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Mahary Goitom (2428012)" userId="S::2428012@student.uwtsd.ac.uk::ee15b1d7-2f6a-4b05-b9f8-b92c3b76c2dc" providerId="AD" clId="Web-{89C1584E-0536-689E-9B6B-D97A525FA8D7}"/>
    <pc:docChg chg="modSld">
      <pc:chgData name="Helen Mahary Goitom (2428012)" userId="S::2428012@student.uwtsd.ac.uk::ee15b1d7-2f6a-4b05-b9f8-b92c3b76c2dc" providerId="AD" clId="Web-{89C1584E-0536-689E-9B6B-D97A525FA8D7}" dt="2025-11-17T01:23:18.199" v="77" actId="1076"/>
      <pc:docMkLst>
        <pc:docMk/>
      </pc:docMkLst>
      <pc:sldChg chg="modSp">
        <pc:chgData name="Helen Mahary Goitom (2428012)" userId="S::2428012@student.uwtsd.ac.uk::ee15b1d7-2f6a-4b05-b9f8-b92c3b76c2dc" providerId="AD" clId="Web-{89C1584E-0536-689E-9B6B-D97A525FA8D7}" dt="2025-11-17T01:23:18.199" v="77" actId="1076"/>
        <pc:sldMkLst>
          <pc:docMk/>
          <pc:sldMk cId="109857222" sldId="256"/>
        </pc:sldMkLst>
        <pc:spChg chg="mod">
          <ac:chgData name="Helen Mahary Goitom (2428012)" userId="S::2428012@student.uwtsd.ac.uk::ee15b1d7-2f6a-4b05-b9f8-b92c3b76c2dc" providerId="AD" clId="Web-{89C1584E-0536-689E-9B6B-D97A525FA8D7}" dt="2025-11-17T01:23:18.199" v="77" actId="1076"/>
          <ac:spMkLst>
            <pc:docMk/>
            <pc:sldMk cId="109857222" sldId="256"/>
            <ac:spMk id="3" creationId="{00000000-0000-0000-0000-000000000000}"/>
          </ac:spMkLst>
        </pc:spChg>
      </pc:sldChg>
      <pc:sldChg chg="modSp">
        <pc:chgData name="Helen Mahary Goitom (2428012)" userId="S::2428012@student.uwtsd.ac.uk::ee15b1d7-2f6a-4b05-b9f8-b92c3b76c2dc" providerId="AD" clId="Web-{89C1584E-0536-689E-9B6B-D97A525FA8D7}" dt="2025-11-17T01:09:48.514" v="49" actId="20577"/>
        <pc:sldMkLst>
          <pc:docMk/>
          <pc:sldMk cId="3588303708" sldId="258"/>
        </pc:sldMkLst>
        <pc:graphicFrameChg chg="mod modGraphic">
          <ac:chgData name="Helen Mahary Goitom (2428012)" userId="S::2428012@student.uwtsd.ac.uk::ee15b1d7-2f6a-4b05-b9f8-b92c3b76c2dc" providerId="AD" clId="Web-{89C1584E-0536-689E-9B6B-D97A525FA8D7}" dt="2025-11-17T01:09:48.514" v="49" actId="20577"/>
          <ac:graphicFrameMkLst>
            <pc:docMk/>
            <pc:sldMk cId="3588303708" sldId="258"/>
            <ac:graphicFrameMk id="14" creationId="{EA6F652B-1A9B-A042-2D34-994CE61B11FB}"/>
          </ac:graphicFrameMkLst>
        </pc:graphicFrameChg>
      </pc:sldChg>
      <pc:sldChg chg="modSp">
        <pc:chgData name="Helen Mahary Goitom (2428012)" userId="S::2428012@student.uwtsd.ac.uk::ee15b1d7-2f6a-4b05-b9f8-b92c3b76c2dc" providerId="AD" clId="Web-{89C1584E-0536-689E-9B6B-D97A525FA8D7}" dt="2025-11-17T01:18:11.371" v="70" actId="20577"/>
        <pc:sldMkLst>
          <pc:docMk/>
          <pc:sldMk cId="2619431120" sldId="259"/>
        </pc:sldMkLst>
        <pc:spChg chg="mod">
          <ac:chgData name="Helen Mahary Goitom (2428012)" userId="S::2428012@student.uwtsd.ac.uk::ee15b1d7-2f6a-4b05-b9f8-b92c3b76c2dc" providerId="AD" clId="Web-{89C1584E-0536-689E-9B6B-D97A525FA8D7}" dt="2025-11-17T01:18:11.371" v="70" actId="20577"/>
          <ac:spMkLst>
            <pc:docMk/>
            <pc:sldMk cId="2619431120" sldId="259"/>
            <ac:spMk id="2" creationId="{67649AC6-8705-D9C9-CF45-B97B066F2358}"/>
          </ac:spMkLst>
        </pc:spChg>
      </pc:sldChg>
      <pc:sldChg chg="modSp">
        <pc:chgData name="Helen Mahary Goitom (2428012)" userId="S::2428012@student.uwtsd.ac.uk::ee15b1d7-2f6a-4b05-b9f8-b92c3b76c2dc" providerId="AD" clId="Web-{89C1584E-0536-689E-9B6B-D97A525FA8D7}" dt="2025-11-17T01:13:55.944" v="60" actId="20577"/>
        <pc:sldMkLst>
          <pc:docMk/>
          <pc:sldMk cId="4249262274" sldId="262"/>
        </pc:sldMkLst>
        <pc:spChg chg="mod">
          <ac:chgData name="Helen Mahary Goitom (2428012)" userId="S::2428012@student.uwtsd.ac.uk::ee15b1d7-2f6a-4b05-b9f8-b92c3b76c2dc" providerId="AD" clId="Web-{89C1584E-0536-689E-9B6B-D97A525FA8D7}" dt="2025-11-17T01:13:55.944" v="60" actId="20577"/>
          <ac:spMkLst>
            <pc:docMk/>
            <pc:sldMk cId="4249262274" sldId="262"/>
            <ac:spMk id="3" creationId="{53E0421C-09CD-F4AA-5707-4E5A961816B5}"/>
          </ac:spMkLst>
        </pc:spChg>
      </pc:sldChg>
      <pc:sldChg chg="addSp modSp">
        <pc:chgData name="Helen Mahary Goitom (2428012)" userId="S::2428012@student.uwtsd.ac.uk::ee15b1d7-2f6a-4b05-b9f8-b92c3b76c2dc" providerId="AD" clId="Web-{89C1584E-0536-689E-9B6B-D97A525FA8D7}" dt="2025-11-17T00:59:43.836" v="19" actId="20577"/>
        <pc:sldMkLst>
          <pc:docMk/>
          <pc:sldMk cId="1360173784" sldId="263"/>
        </pc:sldMkLst>
        <pc:spChg chg="mod">
          <ac:chgData name="Helen Mahary Goitom (2428012)" userId="S::2428012@student.uwtsd.ac.uk::ee15b1d7-2f6a-4b05-b9f8-b92c3b76c2dc" providerId="AD" clId="Web-{89C1584E-0536-689E-9B6B-D97A525FA8D7}" dt="2025-11-17T00:59:43.836" v="19" actId="20577"/>
          <ac:spMkLst>
            <pc:docMk/>
            <pc:sldMk cId="1360173784" sldId="263"/>
            <ac:spMk id="3" creationId="{A0220C66-6E4C-BAD9-9338-EE73CF180958}"/>
          </ac:spMkLst>
        </pc:spChg>
        <pc:spChg chg="add mod">
          <ac:chgData name="Helen Mahary Goitom (2428012)" userId="S::2428012@student.uwtsd.ac.uk::ee15b1d7-2f6a-4b05-b9f8-b92c3b76c2dc" providerId="AD" clId="Web-{89C1584E-0536-689E-9B6B-D97A525FA8D7}" dt="2025-11-17T00:57:21.427" v="7" actId="14100"/>
          <ac:spMkLst>
            <pc:docMk/>
            <pc:sldMk cId="1360173784" sldId="263"/>
            <ac:spMk id="4" creationId="{F39E7495-5D41-5F3A-B6FE-C1A6995C17D9}"/>
          </ac:spMkLst>
        </pc:spChg>
      </pc:sldChg>
      <pc:sldChg chg="modSp">
        <pc:chgData name="Helen Mahary Goitom (2428012)" userId="S::2428012@student.uwtsd.ac.uk::ee15b1d7-2f6a-4b05-b9f8-b92c3b76c2dc" providerId="AD" clId="Web-{89C1584E-0536-689E-9B6B-D97A525FA8D7}" dt="2025-11-17T00:55:14.111" v="0" actId="20577"/>
        <pc:sldMkLst>
          <pc:docMk/>
          <pc:sldMk cId="3310960708" sldId="264"/>
        </pc:sldMkLst>
        <pc:spChg chg="mod">
          <ac:chgData name="Helen Mahary Goitom (2428012)" userId="S::2428012@student.uwtsd.ac.uk::ee15b1d7-2f6a-4b05-b9f8-b92c3b76c2dc" providerId="AD" clId="Web-{89C1584E-0536-689E-9B6B-D97A525FA8D7}" dt="2025-11-17T00:55:14.111" v="0" actId="20577"/>
          <ac:spMkLst>
            <pc:docMk/>
            <pc:sldMk cId="3310960708" sldId="264"/>
            <ac:spMk id="3" creationId="{5982CCB6-1F9C-1387-B372-1CE1F112BA63}"/>
          </ac:spMkLst>
        </pc:spChg>
      </pc:sldChg>
      <pc:sldChg chg="modSp">
        <pc:chgData name="Helen Mahary Goitom (2428012)" userId="S::2428012@student.uwtsd.ac.uk::ee15b1d7-2f6a-4b05-b9f8-b92c3b76c2dc" providerId="AD" clId="Web-{89C1584E-0536-689E-9B6B-D97A525FA8D7}" dt="2025-11-17T01:07:15.706" v="42" actId="20577"/>
        <pc:sldMkLst>
          <pc:docMk/>
          <pc:sldMk cId="184052830" sldId="266"/>
        </pc:sldMkLst>
        <pc:spChg chg="mod">
          <ac:chgData name="Helen Mahary Goitom (2428012)" userId="S::2428012@student.uwtsd.ac.uk::ee15b1d7-2f6a-4b05-b9f8-b92c3b76c2dc" providerId="AD" clId="Web-{89C1584E-0536-689E-9B6B-D97A525FA8D7}" dt="2025-11-17T01:07:15.706" v="42" actId="20577"/>
          <ac:spMkLst>
            <pc:docMk/>
            <pc:sldMk cId="184052830" sldId="266"/>
            <ac:spMk id="3" creationId="{0376A215-3224-EAC3-DA77-CE5222F0D04F}"/>
          </ac:spMkLst>
        </pc:spChg>
      </pc:sldChg>
      <pc:sldChg chg="modSp">
        <pc:chgData name="Helen Mahary Goitom (2428012)" userId="S::2428012@student.uwtsd.ac.uk::ee15b1d7-2f6a-4b05-b9f8-b92c3b76c2dc" providerId="AD" clId="Web-{89C1584E-0536-689E-9B6B-D97A525FA8D7}" dt="2025-11-17T01:17:03.432" v="67" actId="20577"/>
        <pc:sldMkLst>
          <pc:docMk/>
          <pc:sldMk cId="1495649825" sldId="269"/>
        </pc:sldMkLst>
        <pc:spChg chg="mod">
          <ac:chgData name="Helen Mahary Goitom (2428012)" userId="S::2428012@student.uwtsd.ac.uk::ee15b1d7-2f6a-4b05-b9f8-b92c3b76c2dc" providerId="AD" clId="Web-{89C1584E-0536-689E-9B6B-D97A525FA8D7}" dt="2025-11-17T01:17:03.432" v="67" actId="20577"/>
          <ac:spMkLst>
            <pc:docMk/>
            <pc:sldMk cId="1495649825" sldId="269"/>
            <ac:spMk id="6" creationId="{A219840E-A0F6-705A-2526-8D559B21B0DB}"/>
          </ac:spMkLst>
        </pc:spChg>
      </pc:sldChg>
    </pc:docChg>
  </pc:docChgLst>
  <pc:docChgLst>
    <pc:chgData name="Helen Mahary Goitom (2428012)" userId="S::2428012@student.uwtsd.ac.uk::ee15b1d7-2f6a-4b05-b9f8-b92c3b76c2dc" providerId="AD" clId="Web-{1BBFAEF8-C3EC-6775-392A-B9D59BC780AF}"/>
    <pc:docChg chg="modSld">
      <pc:chgData name="Helen Mahary Goitom (2428012)" userId="S::2428012@student.uwtsd.ac.uk::ee15b1d7-2f6a-4b05-b9f8-b92c3b76c2dc" providerId="AD" clId="Web-{1BBFAEF8-C3EC-6775-392A-B9D59BC780AF}" dt="2025-11-09T17:27:12.873" v="1"/>
      <pc:docMkLst>
        <pc:docMk/>
      </pc:docMkLst>
      <pc:sldChg chg="addSp delSp">
        <pc:chgData name="Helen Mahary Goitom (2428012)" userId="S::2428012@student.uwtsd.ac.uk::ee15b1d7-2f6a-4b05-b9f8-b92c3b76c2dc" providerId="AD" clId="Web-{1BBFAEF8-C3EC-6775-392A-B9D59BC780AF}" dt="2025-11-09T17:27:12.873" v="1"/>
        <pc:sldMkLst>
          <pc:docMk/>
          <pc:sldMk cId="3500849443" sldId="257"/>
        </pc:sldMkLst>
      </pc:sldChg>
    </pc:docChg>
  </pc:docChgLst>
  <pc:docChgLst>
    <pc:chgData name="Helen Mahary Goitom (2428012)" userId="S::2428012@student.uwtsd.ac.uk::ee15b1d7-2f6a-4b05-b9f8-b92c3b76c2dc" providerId="AD" clId="Web-{C5E964E4-9F4A-EB70-DD92-404B082C7630}"/>
    <pc:docChg chg="modSld">
      <pc:chgData name="Helen Mahary Goitom (2428012)" userId="S::2428012@student.uwtsd.ac.uk::ee15b1d7-2f6a-4b05-b9f8-b92c3b76c2dc" providerId="AD" clId="Web-{C5E964E4-9F4A-EB70-DD92-404B082C7630}" dt="2025-11-09T17:23:40.271" v="29" actId="1076"/>
      <pc:docMkLst>
        <pc:docMk/>
      </pc:docMkLst>
      <pc:sldChg chg="addSp modSp">
        <pc:chgData name="Helen Mahary Goitom (2428012)" userId="S::2428012@student.uwtsd.ac.uk::ee15b1d7-2f6a-4b05-b9f8-b92c3b76c2dc" providerId="AD" clId="Web-{C5E964E4-9F4A-EB70-DD92-404B082C7630}" dt="2025-11-09T17:23:40.271" v="29" actId="1076"/>
        <pc:sldMkLst>
          <pc:docMk/>
          <pc:sldMk cId="109857222" sldId="256"/>
        </pc:sldMkLst>
        <pc:spChg chg="mod">
          <ac:chgData name="Helen Mahary Goitom (2428012)" userId="S::2428012@student.uwtsd.ac.uk::ee15b1d7-2f6a-4b05-b9f8-b92c3b76c2dc" providerId="AD" clId="Web-{C5E964E4-9F4A-EB70-DD92-404B082C7630}" dt="2025-11-09T17:23:01.441" v="28" actId="20577"/>
          <ac:spMkLst>
            <pc:docMk/>
            <pc:sldMk cId="109857222" sldId="256"/>
            <ac:spMk id="2" creationId="{00000000-0000-0000-0000-000000000000}"/>
          </ac:spMkLst>
        </pc:spChg>
        <pc:picChg chg="add mod">
          <ac:chgData name="Helen Mahary Goitom (2428012)" userId="S::2428012@student.uwtsd.ac.uk::ee15b1d7-2f6a-4b05-b9f8-b92c3b76c2dc" providerId="AD" clId="Web-{C5E964E4-9F4A-EB70-DD92-404B082C7630}" dt="2025-11-09T17:23:40.271" v="29" actId="1076"/>
          <ac:picMkLst>
            <pc:docMk/>
            <pc:sldMk cId="109857222" sldId="256"/>
            <ac:picMk id="4" creationId="{CAE9DE07-DD68-0D5D-187D-237D9D55E63A}"/>
          </ac:picMkLst>
        </pc:picChg>
      </pc:sldChg>
    </pc:docChg>
  </pc:docChgLst>
  <pc:docChgLst>
    <pc:chgData name="Helen Mahary Goitom (2428012)" userId="S::2428012@student.uwtsd.ac.uk::ee15b1d7-2f6a-4b05-b9f8-b92c3b76c2dc" providerId="AD" clId="Web-{25D2095A-2742-8DDA-CE5C-3CAAD6C2FB91}"/>
    <pc:docChg chg="modSld">
      <pc:chgData name="Helen Mahary Goitom (2428012)" userId="S::2428012@student.uwtsd.ac.uk::ee15b1d7-2f6a-4b05-b9f8-b92c3b76c2dc" providerId="AD" clId="Web-{25D2095A-2742-8DDA-CE5C-3CAAD6C2FB91}" dt="2025-11-13T22:01:29.270" v="140" actId="1076"/>
      <pc:docMkLst>
        <pc:docMk/>
      </pc:docMkLst>
      <pc:sldChg chg="modSp">
        <pc:chgData name="Helen Mahary Goitom (2428012)" userId="S::2428012@student.uwtsd.ac.uk::ee15b1d7-2f6a-4b05-b9f8-b92c3b76c2dc" providerId="AD" clId="Web-{25D2095A-2742-8DDA-CE5C-3CAAD6C2FB91}" dt="2025-11-13T20:11:30.901" v="32" actId="1076"/>
        <pc:sldMkLst>
          <pc:docMk/>
          <pc:sldMk cId="109857222" sldId="256"/>
        </pc:sldMkLst>
        <pc:spChg chg="mod">
          <ac:chgData name="Helen Mahary Goitom (2428012)" userId="S::2428012@student.uwtsd.ac.uk::ee15b1d7-2f6a-4b05-b9f8-b92c3b76c2dc" providerId="AD" clId="Web-{25D2095A-2742-8DDA-CE5C-3CAAD6C2FB91}" dt="2025-11-13T20:11:17.838" v="31" actId="1076"/>
          <ac:spMkLst>
            <pc:docMk/>
            <pc:sldMk cId="109857222" sldId="256"/>
            <ac:spMk id="2" creationId="{00000000-0000-0000-0000-000000000000}"/>
          </ac:spMkLst>
        </pc:spChg>
        <pc:spChg chg="mod">
          <ac:chgData name="Helen Mahary Goitom (2428012)" userId="S::2428012@student.uwtsd.ac.uk::ee15b1d7-2f6a-4b05-b9f8-b92c3b76c2dc" providerId="AD" clId="Web-{25D2095A-2742-8DDA-CE5C-3CAAD6C2FB91}" dt="2025-11-13T20:11:14.901" v="23" actId="1076"/>
          <ac:spMkLst>
            <pc:docMk/>
            <pc:sldMk cId="109857222" sldId="256"/>
            <ac:spMk id="3" creationId="{00000000-0000-0000-0000-000000000000}"/>
          </ac:spMkLst>
        </pc:spChg>
        <pc:picChg chg="mod modCrop">
          <ac:chgData name="Helen Mahary Goitom (2428012)" userId="S::2428012@student.uwtsd.ac.uk::ee15b1d7-2f6a-4b05-b9f8-b92c3b76c2dc" providerId="AD" clId="Web-{25D2095A-2742-8DDA-CE5C-3CAAD6C2FB91}" dt="2025-11-13T20:11:30.901" v="32" actId="1076"/>
          <ac:picMkLst>
            <pc:docMk/>
            <pc:sldMk cId="109857222" sldId="256"/>
            <ac:picMk id="4" creationId="{CAE9DE07-DD68-0D5D-187D-237D9D55E63A}"/>
          </ac:picMkLst>
        </pc:picChg>
      </pc:sldChg>
    </pc:docChg>
  </pc:docChgLst>
  <pc:docChgLst>
    <pc:chgData name="Helen Mahary Goitom (2428012)" userId="S::2428012@student.uwtsd.ac.uk::ee15b1d7-2f6a-4b05-b9f8-b92c3b76c2dc" providerId="AD" clId="Web-{1273AFCC-BB7D-EDE7-1F12-B84EBDA9329E}"/>
    <pc:docChg chg="modSld">
      <pc:chgData name="Helen Mahary Goitom (2428012)" userId="S::2428012@student.uwtsd.ac.uk::ee15b1d7-2f6a-4b05-b9f8-b92c3b76c2dc" providerId="AD" clId="Web-{1273AFCC-BB7D-EDE7-1F12-B84EBDA9329E}" dt="2025-11-13T20:33:45.817" v="0"/>
      <pc:docMkLst>
        <pc:docMk/>
      </pc:docMkLst>
    </pc:docChg>
  </pc:docChgLst>
  <pc:docChgLst>
    <pc:chgData name="Helen Mahary Goitom (2428012)" userId="S::2428012@student.uwtsd.ac.uk::ee15b1d7-2f6a-4b05-b9f8-b92c3b76c2dc" providerId="AD" clId="Web-{BCD3BE05-645E-759A-0DE4-90FC520EDC46}"/>
    <pc:docChg chg="modSld">
      <pc:chgData name="Helen Mahary Goitom (2428012)" userId="S::2428012@student.uwtsd.ac.uk::ee15b1d7-2f6a-4b05-b9f8-b92c3b76c2dc" providerId="AD" clId="Web-{BCD3BE05-645E-759A-0DE4-90FC520EDC46}" dt="2025-11-13T16:21:43.085" v="39" actId="14100"/>
      <pc:docMkLst>
        <pc:docMk/>
      </pc:docMkLst>
      <pc:sldChg chg="addSp delSp modSp">
        <pc:chgData name="Helen Mahary Goitom (2428012)" userId="S::2428012@student.uwtsd.ac.uk::ee15b1d7-2f6a-4b05-b9f8-b92c3b76c2dc" providerId="AD" clId="Web-{BCD3BE05-645E-759A-0DE4-90FC520EDC46}" dt="2025-11-13T16:07:57.227" v="21"/>
        <pc:sldMkLst>
          <pc:docMk/>
          <pc:sldMk cId="3500849443" sldId="257"/>
        </pc:sldMkLst>
        <pc:spChg chg="mod">
          <ac:chgData name="Helen Mahary Goitom (2428012)" userId="S::2428012@student.uwtsd.ac.uk::ee15b1d7-2f6a-4b05-b9f8-b92c3b76c2dc" providerId="AD" clId="Web-{BCD3BE05-645E-759A-0DE4-90FC520EDC46}" dt="2025-11-13T16:05:03.375" v="8" actId="14100"/>
          <ac:spMkLst>
            <pc:docMk/>
            <pc:sldMk cId="3500849443" sldId="257"/>
            <ac:spMk id="2" creationId="{B2CDA44F-81B5-343A-1F0C-23C0E5B071AF}"/>
          </ac:spMkLst>
        </pc:spChg>
      </pc:sldChg>
      <pc:sldChg chg="addSp delSp modSp">
        <pc:chgData name="Helen Mahary Goitom (2428012)" userId="S::2428012@student.uwtsd.ac.uk::ee15b1d7-2f6a-4b05-b9f8-b92c3b76c2dc" providerId="AD" clId="Web-{BCD3BE05-645E-759A-0DE4-90FC520EDC46}" dt="2025-11-13T16:21:43.085" v="39" actId="14100"/>
        <pc:sldMkLst>
          <pc:docMk/>
          <pc:sldMk cId="3588303708" sldId="258"/>
        </pc:sldMkLst>
      </pc:sldChg>
      <pc:sldChg chg="addSp modSp mod setBg">
        <pc:chgData name="Helen Mahary Goitom (2428012)" userId="S::2428012@student.uwtsd.ac.uk::ee15b1d7-2f6a-4b05-b9f8-b92c3b76c2dc" providerId="AD" clId="Web-{BCD3BE05-645E-759A-0DE4-90FC520EDC46}" dt="2025-11-13T15:57:03.985" v="1"/>
        <pc:sldMkLst>
          <pc:docMk/>
          <pc:sldMk cId="2619431120" sldId="259"/>
        </pc:sldMkLst>
        <pc:spChg chg="mod">
          <ac:chgData name="Helen Mahary Goitom (2428012)" userId="S::2428012@student.uwtsd.ac.uk::ee15b1d7-2f6a-4b05-b9f8-b92c3b76c2dc" providerId="AD" clId="Web-{BCD3BE05-645E-759A-0DE4-90FC520EDC46}" dt="2025-11-13T15:57:03.985" v="1"/>
          <ac:spMkLst>
            <pc:docMk/>
            <pc:sldMk cId="2619431120" sldId="259"/>
            <ac:spMk id="2" creationId="{67649AC6-8705-D9C9-CF45-B97B066F2358}"/>
          </ac:spMkLst>
        </pc:spChg>
        <pc:spChg chg="mod">
          <ac:chgData name="Helen Mahary Goitom (2428012)" userId="S::2428012@student.uwtsd.ac.uk::ee15b1d7-2f6a-4b05-b9f8-b92c3b76c2dc" providerId="AD" clId="Web-{BCD3BE05-645E-759A-0DE4-90FC520EDC46}" dt="2025-11-13T15:57:03.985" v="1"/>
          <ac:spMkLst>
            <pc:docMk/>
            <pc:sldMk cId="2619431120" sldId="259"/>
            <ac:spMk id="3" creationId="{986A7CA4-F19B-498D-2053-8E02E2F7C6BE}"/>
          </ac:spMkLst>
        </pc:spChg>
        <pc:picChg chg="add mod">
          <ac:chgData name="Helen Mahary Goitom (2428012)" userId="S::2428012@student.uwtsd.ac.uk::ee15b1d7-2f6a-4b05-b9f8-b92c3b76c2dc" providerId="AD" clId="Web-{BCD3BE05-645E-759A-0DE4-90FC520EDC46}" dt="2025-11-13T15:57:03.985" v="1"/>
          <ac:picMkLst>
            <pc:docMk/>
            <pc:sldMk cId="2619431120" sldId="259"/>
            <ac:picMk id="4" creationId="{7B3EE969-9136-5E9E-7CBC-8DDC127887EA}"/>
          </ac:picMkLst>
        </pc:picChg>
      </pc:sldChg>
    </pc:docChg>
  </pc:docChgLst>
  <pc:docChgLst>
    <pc:chgData name="Helen Mahary Goitom (2428012)" userId="S::2428012@student.uwtsd.ac.uk::ee15b1d7-2f6a-4b05-b9f8-b92c3b76c2dc" providerId="AD" clId="Web-{8B8D8B1C-E808-8191-6649-4836E793B129}"/>
    <pc:docChg chg="modSld">
      <pc:chgData name="Helen Mahary Goitom (2428012)" userId="S::2428012@student.uwtsd.ac.uk::ee15b1d7-2f6a-4b05-b9f8-b92c3b76c2dc" providerId="AD" clId="Web-{8B8D8B1C-E808-8191-6649-4836E793B129}" dt="2025-11-13T12:32:52.543" v="2" actId="20577"/>
      <pc:docMkLst>
        <pc:docMk/>
      </pc:docMkLst>
      <pc:sldChg chg="modSp">
        <pc:chgData name="Helen Mahary Goitom (2428012)" userId="S::2428012@student.uwtsd.ac.uk::ee15b1d7-2f6a-4b05-b9f8-b92c3b76c2dc" providerId="AD" clId="Web-{8B8D8B1C-E808-8191-6649-4836E793B129}" dt="2025-11-13T12:32:52.543" v="2" actId="20577"/>
        <pc:sldMkLst>
          <pc:docMk/>
          <pc:sldMk cId="109857222" sldId="256"/>
        </pc:sldMkLst>
        <pc:spChg chg="mod">
          <ac:chgData name="Helen Mahary Goitom (2428012)" userId="S::2428012@student.uwtsd.ac.uk::ee15b1d7-2f6a-4b05-b9f8-b92c3b76c2dc" providerId="AD" clId="Web-{8B8D8B1C-E808-8191-6649-4836E793B129}" dt="2025-11-13T12:32:52.543" v="2" actId="20577"/>
          <ac:spMkLst>
            <pc:docMk/>
            <pc:sldMk cId="109857222" sldId="256"/>
            <ac:spMk id="2" creationId="{00000000-0000-0000-0000-000000000000}"/>
          </ac:spMkLst>
        </pc:spChg>
      </pc:sldChg>
    </pc:docChg>
  </pc:docChgLst>
  <pc:docChgLst>
    <pc:chgData name="Helen Mahary Goitom (2428012)" userId="S::2428012@student.uwtsd.ac.uk::ee15b1d7-2f6a-4b05-b9f8-b92c3b76c2dc" providerId="AD" clId="Web-{B1D4B66B-EEAE-BCD8-3B09-5436F4595361}"/>
    <pc:docChg chg="addSld delSld modSld">
      <pc:chgData name="Helen Mahary Goitom (2428012)" userId="S::2428012@student.uwtsd.ac.uk::ee15b1d7-2f6a-4b05-b9f8-b92c3b76c2dc" providerId="AD" clId="Web-{B1D4B66B-EEAE-BCD8-3B09-5436F4595361}" dt="2025-11-15T00:38:00.389" v="243"/>
      <pc:docMkLst>
        <pc:docMk/>
      </pc:docMkLst>
      <pc:sldChg chg="addSp delSp modSp mod setBg">
        <pc:chgData name="Helen Mahary Goitom (2428012)" userId="S::2428012@student.uwtsd.ac.uk::ee15b1d7-2f6a-4b05-b9f8-b92c3b76c2dc" providerId="AD" clId="Web-{B1D4B66B-EEAE-BCD8-3B09-5436F4595361}" dt="2025-11-15T00:17:50.972" v="201"/>
        <pc:sldMkLst>
          <pc:docMk/>
          <pc:sldMk cId="3588303708" sldId="258"/>
        </pc:sldMkLst>
        <pc:spChg chg="mod">
          <ac:chgData name="Helen Mahary Goitom (2428012)" userId="S::2428012@student.uwtsd.ac.uk::ee15b1d7-2f6a-4b05-b9f8-b92c3b76c2dc" providerId="AD" clId="Web-{B1D4B66B-EEAE-BCD8-3B09-5436F4595361}" dt="2025-11-15T00:17:50.972" v="201"/>
          <ac:spMkLst>
            <pc:docMk/>
            <pc:sldMk cId="3588303708" sldId="258"/>
            <ac:spMk id="2" creationId="{FBB0C079-AFCD-3049-6FF4-51EC06042423}"/>
          </ac:spMkLst>
        </pc:spChg>
      </pc:sldChg>
      <pc:sldChg chg="modSp">
        <pc:chgData name="Helen Mahary Goitom (2428012)" userId="S::2428012@student.uwtsd.ac.uk::ee15b1d7-2f6a-4b05-b9f8-b92c3b76c2dc" providerId="AD" clId="Web-{B1D4B66B-EEAE-BCD8-3B09-5436F4595361}" dt="2025-11-15T00:28:32.348" v="235" actId="20577"/>
        <pc:sldMkLst>
          <pc:docMk/>
          <pc:sldMk cId="2619431120" sldId="259"/>
        </pc:sldMkLst>
        <pc:spChg chg="mod">
          <ac:chgData name="Helen Mahary Goitom (2428012)" userId="S::2428012@student.uwtsd.ac.uk::ee15b1d7-2f6a-4b05-b9f8-b92c3b76c2dc" providerId="AD" clId="Web-{B1D4B66B-EEAE-BCD8-3B09-5436F4595361}" dt="2025-11-15T00:27:50.581" v="231" actId="20577"/>
          <ac:spMkLst>
            <pc:docMk/>
            <pc:sldMk cId="2619431120" sldId="259"/>
            <ac:spMk id="2" creationId="{67649AC6-8705-D9C9-CF45-B97B066F2358}"/>
          </ac:spMkLst>
        </pc:spChg>
        <pc:spChg chg="mod">
          <ac:chgData name="Helen Mahary Goitom (2428012)" userId="S::2428012@student.uwtsd.ac.uk::ee15b1d7-2f6a-4b05-b9f8-b92c3b76c2dc" providerId="AD" clId="Web-{B1D4B66B-EEAE-BCD8-3B09-5436F4595361}" dt="2025-11-15T00:28:32.348" v="235" actId="20577"/>
          <ac:spMkLst>
            <pc:docMk/>
            <pc:sldMk cId="2619431120" sldId="259"/>
            <ac:spMk id="3" creationId="{986A7CA4-F19B-498D-2053-8E02E2F7C6BE}"/>
          </ac:spMkLst>
        </pc:spChg>
      </pc:sldChg>
      <pc:sldChg chg="addSp delSp modSp add del">
        <pc:chgData name="Helen Mahary Goitom (2428012)" userId="S::2428012@student.uwtsd.ac.uk::ee15b1d7-2f6a-4b05-b9f8-b92c3b76c2dc" providerId="AD" clId="Web-{B1D4B66B-EEAE-BCD8-3B09-5436F4595361}" dt="2025-11-15T00:38:00.389" v="243"/>
        <pc:sldMkLst>
          <pc:docMk/>
          <pc:sldMk cId="4249262274" sldId="262"/>
        </pc:sldMkLst>
        <pc:spChg chg="mod">
          <ac:chgData name="Helen Mahary Goitom (2428012)" userId="S::2428012@student.uwtsd.ac.uk::ee15b1d7-2f6a-4b05-b9f8-b92c3b76c2dc" providerId="AD" clId="Web-{B1D4B66B-EEAE-BCD8-3B09-5436F4595361}" dt="2025-11-14T23:30:48.583" v="1" actId="20577"/>
          <ac:spMkLst>
            <pc:docMk/>
            <pc:sldMk cId="4249262274" sldId="262"/>
            <ac:spMk id="2" creationId="{DCEFE892-4473-FE0A-2C53-D00D06324FDD}"/>
          </ac:spMkLst>
        </pc:spChg>
        <pc:spChg chg="mod">
          <ac:chgData name="Helen Mahary Goitom (2428012)" userId="S::2428012@student.uwtsd.ac.uk::ee15b1d7-2f6a-4b05-b9f8-b92c3b76c2dc" providerId="AD" clId="Web-{B1D4B66B-EEAE-BCD8-3B09-5436F4595361}" dt="2025-11-14T23:34:11.013" v="9" actId="20577"/>
          <ac:spMkLst>
            <pc:docMk/>
            <pc:sldMk cId="4249262274" sldId="262"/>
            <ac:spMk id="3" creationId="{53E0421C-09CD-F4AA-5707-4E5A961816B5}"/>
          </ac:spMkLst>
        </pc:spChg>
      </pc:sldChg>
      <pc:sldChg chg="addSp delSp modSp mod setBg">
        <pc:chgData name="Helen Mahary Goitom (2428012)" userId="S::2428012@student.uwtsd.ac.uk::ee15b1d7-2f6a-4b05-b9f8-b92c3b76c2dc" providerId="AD" clId="Web-{B1D4B66B-EEAE-BCD8-3B09-5436F4595361}" dt="2025-11-15T00:30:16.069" v="238"/>
        <pc:sldMkLst>
          <pc:docMk/>
          <pc:sldMk cId="1360173784" sldId="263"/>
        </pc:sldMkLst>
        <pc:spChg chg="mod">
          <ac:chgData name="Helen Mahary Goitom (2428012)" userId="S::2428012@student.uwtsd.ac.uk::ee15b1d7-2f6a-4b05-b9f8-b92c3b76c2dc" providerId="AD" clId="Web-{B1D4B66B-EEAE-BCD8-3B09-5436F4595361}" dt="2025-11-15T00:30:16.069" v="238"/>
          <ac:spMkLst>
            <pc:docMk/>
            <pc:sldMk cId="1360173784" sldId="263"/>
            <ac:spMk id="2" creationId="{C264154B-D56F-60F6-3AD9-4B2B687F05B0}"/>
          </ac:spMkLst>
        </pc:spChg>
        <pc:spChg chg="mod">
          <ac:chgData name="Helen Mahary Goitom (2428012)" userId="S::2428012@student.uwtsd.ac.uk::ee15b1d7-2f6a-4b05-b9f8-b92c3b76c2dc" providerId="AD" clId="Web-{B1D4B66B-EEAE-BCD8-3B09-5436F4595361}" dt="2025-11-15T00:30:16.069" v="238"/>
          <ac:spMkLst>
            <pc:docMk/>
            <pc:sldMk cId="1360173784" sldId="263"/>
            <ac:spMk id="3" creationId="{A0220C66-6E4C-BAD9-9338-EE73CF180958}"/>
          </ac:spMkLst>
        </pc:spChg>
        <pc:spChg chg="add">
          <ac:chgData name="Helen Mahary Goitom (2428012)" userId="S::2428012@student.uwtsd.ac.uk::ee15b1d7-2f6a-4b05-b9f8-b92c3b76c2dc" providerId="AD" clId="Web-{B1D4B66B-EEAE-BCD8-3B09-5436F4595361}" dt="2025-11-15T00:30:16.069" v="238"/>
          <ac:spMkLst>
            <pc:docMk/>
            <pc:sldMk cId="1360173784" sldId="263"/>
            <ac:spMk id="11" creationId="{C0763A76-9F1C-4FC5-82B7-DD475DA461B2}"/>
          </ac:spMkLst>
        </pc:spChg>
        <pc:spChg chg="add">
          <ac:chgData name="Helen Mahary Goitom (2428012)" userId="S::2428012@student.uwtsd.ac.uk::ee15b1d7-2f6a-4b05-b9f8-b92c3b76c2dc" providerId="AD" clId="Web-{B1D4B66B-EEAE-BCD8-3B09-5436F4595361}" dt="2025-11-15T00:30:16.069" v="238"/>
          <ac:spMkLst>
            <pc:docMk/>
            <pc:sldMk cId="1360173784" sldId="263"/>
            <ac:spMk id="13" creationId="{E81BF4F6-F2CF-4984-9D14-D6966D92F99F}"/>
          </ac:spMkLst>
        </pc:spChg>
        <pc:picChg chg="add mod">
          <ac:chgData name="Helen Mahary Goitom (2428012)" userId="S::2428012@student.uwtsd.ac.uk::ee15b1d7-2f6a-4b05-b9f8-b92c3b76c2dc" providerId="AD" clId="Web-{B1D4B66B-EEAE-BCD8-3B09-5436F4595361}" dt="2025-11-15T00:30:16.069" v="238"/>
          <ac:picMkLst>
            <pc:docMk/>
            <pc:sldMk cId="1360173784" sldId="263"/>
            <ac:picMk id="6" creationId="{A280DC5C-866E-ACDF-637D-AD3AF55A7C49}"/>
          </ac:picMkLst>
        </pc:picChg>
      </pc:sldChg>
      <pc:sldChg chg="addSp">
        <pc:chgData name="Helen Mahary Goitom (2428012)" userId="S::2428012@student.uwtsd.ac.uk::ee15b1d7-2f6a-4b05-b9f8-b92c3b76c2dc" providerId="AD" clId="Web-{B1D4B66B-EEAE-BCD8-3B09-5436F4595361}" dt="2025-11-15T00:16:39.367" v="194"/>
        <pc:sldMkLst>
          <pc:docMk/>
          <pc:sldMk cId="3310960708" sldId="264"/>
        </pc:sldMkLst>
      </pc:sldChg>
    </pc:docChg>
  </pc:docChgLst>
  <pc:docChgLst>
    <pc:chgData name="Helen Mahary Goitom (2428012)" userId="S::2428012@student.uwtsd.ac.uk::ee15b1d7-2f6a-4b05-b9f8-b92c3b76c2dc" providerId="AD" clId="Web-{4A550A8F-C32D-2C24-2962-9001D35FE1C9}"/>
    <pc:docChg chg="addSld delSld modSld">
      <pc:chgData name="Helen Mahary Goitom (2428012)" userId="S::2428012@student.uwtsd.ac.uk::ee15b1d7-2f6a-4b05-b9f8-b92c3b76c2dc" providerId="AD" clId="Web-{4A550A8F-C32D-2C24-2962-9001D35FE1C9}" dt="2025-11-15T02:12:51.605" v="205" actId="20577"/>
      <pc:docMkLst>
        <pc:docMk/>
      </pc:docMkLst>
      <pc:sldChg chg="addSp delSp modSp mod setBg">
        <pc:chgData name="Helen Mahary Goitom (2428012)" userId="S::2428012@student.uwtsd.ac.uk::ee15b1d7-2f6a-4b05-b9f8-b92c3b76c2dc" providerId="AD" clId="Web-{4A550A8F-C32D-2C24-2962-9001D35FE1C9}" dt="2025-11-15T02:12:51.605" v="205" actId="20577"/>
        <pc:sldMkLst>
          <pc:docMk/>
          <pc:sldMk cId="3500849443" sldId="257"/>
        </pc:sldMkLst>
        <pc:spChg chg="mod ord">
          <ac:chgData name="Helen Mahary Goitom (2428012)" userId="S::2428012@student.uwtsd.ac.uk::ee15b1d7-2f6a-4b05-b9f8-b92c3b76c2dc" providerId="AD" clId="Web-{4A550A8F-C32D-2C24-2962-9001D35FE1C9}" dt="2025-11-15T02:12:51.605" v="205" actId="20577"/>
          <ac:spMkLst>
            <pc:docMk/>
            <pc:sldMk cId="3500849443" sldId="257"/>
            <ac:spMk id="2" creationId="{B2CDA44F-81B5-343A-1F0C-23C0E5B071AF}"/>
          </ac:spMkLst>
        </pc:spChg>
        <pc:spChg chg="add">
          <ac:chgData name="Helen Mahary Goitom (2428012)" userId="S::2428012@student.uwtsd.ac.uk::ee15b1d7-2f6a-4b05-b9f8-b92c3b76c2dc" providerId="AD" clId="Web-{4A550A8F-C32D-2C24-2962-9001D35FE1C9}" dt="2025-11-15T01:04:17.397" v="30"/>
          <ac:spMkLst>
            <pc:docMk/>
            <pc:sldMk cId="3500849443" sldId="257"/>
            <ac:spMk id="42" creationId="{06DA9DF9-31F7-4056-B42E-878CC92417B8}"/>
          </ac:spMkLst>
        </pc:spChg>
        <pc:picChg chg="add mod">
          <ac:chgData name="Helen Mahary Goitom (2428012)" userId="S::2428012@student.uwtsd.ac.uk::ee15b1d7-2f6a-4b05-b9f8-b92c3b76c2dc" providerId="AD" clId="Web-{4A550A8F-C32D-2C24-2962-9001D35FE1C9}" dt="2025-11-15T02:10:28.299" v="187" actId="1076"/>
          <ac:picMkLst>
            <pc:docMk/>
            <pc:sldMk cId="3500849443" sldId="257"/>
            <ac:picMk id="4" creationId="{768C26DA-9308-D6BF-EFFE-B58510314A7B}"/>
          </ac:picMkLst>
        </pc:picChg>
      </pc:sldChg>
      <pc:sldChg chg="addSp delSp modSp add del">
        <pc:chgData name="Helen Mahary Goitom (2428012)" userId="S::2428012@student.uwtsd.ac.uk::ee15b1d7-2f6a-4b05-b9f8-b92c3b76c2dc" providerId="AD" clId="Web-{4A550A8F-C32D-2C24-2962-9001D35FE1C9}" dt="2025-11-15T01:07:05.057" v="36"/>
        <pc:sldMkLst>
          <pc:docMk/>
          <pc:sldMk cId="3588303708" sldId="258"/>
        </pc:sldMkLst>
        <pc:graphicFrameChg chg="add mod ord modGraphic">
          <ac:chgData name="Helen Mahary Goitom (2428012)" userId="S::2428012@student.uwtsd.ac.uk::ee15b1d7-2f6a-4b05-b9f8-b92c3b76c2dc" providerId="AD" clId="Web-{4A550A8F-C32D-2C24-2962-9001D35FE1C9}" dt="2025-11-15T01:07:05.057" v="36"/>
          <ac:graphicFrameMkLst>
            <pc:docMk/>
            <pc:sldMk cId="3588303708" sldId="258"/>
            <ac:graphicFrameMk id="14" creationId="{EA6F652B-1A9B-A042-2D34-994CE61B11FB}"/>
          </ac:graphicFrameMkLst>
        </pc:graphicFrameChg>
        <pc:picChg chg="add mod">
          <ac:chgData name="Helen Mahary Goitom (2428012)" userId="S::2428012@student.uwtsd.ac.uk::ee15b1d7-2f6a-4b05-b9f8-b92c3b76c2dc" providerId="AD" clId="Web-{4A550A8F-C32D-2C24-2962-9001D35FE1C9}" dt="2025-11-15T01:07:05.057" v="36"/>
          <ac:picMkLst>
            <pc:docMk/>
            <pc:sldMk cId="3588303708" sldId="258"/>
            <ac:picMk id="6" creationId="{7C00DA4B-5767-1272-4535-B2B9CDAEEFC1}"/>
          </ac:picMkLst>
        </pc:picChg>
      </pc:sldChg>
      <pc:sldChg chg="addSp delSp modSp">
        <pc:chgData name="Helen Mahary Goitom (2428012)" userId="S::2428012@student.uwtsd.ac.uk::ee15b1d7-2f6a-4b05-b9f8-b92c3b76c2dc" providerId="AD" clId="Web-{4A550A8F-C32D-2C24-2962-9001D35FE1C9}" dt="2025-11-15T00:44:35.658" v="5"/>
        <pc:sldMkLst>
          <pc:docMk/>
          <pc:sldMk cId="2619431120" sldId="259"/>
        </pc:sldMkLst>
        <pc:spChg chg="mod">
          <ac:chgData name="Helen Mahary Goitom (2428012)" userId="S::2428012@student.uwtsd.ac.uk::ee15b1d7-2f6a-4b05-b9f8-b92c3b76c2dc" providerId="AD" clId="Web-{4A550A8F-C32D-2C24-2962-9001D35FE1C9}" dt="2025-11-15T00:44:35.658" v="5"/>
          <ac:spMkLst>
            <pc:docMk/>
            <pc:sldMk cId="2619431120" sldId="259"/>
            <ac:spMk id="2" creationId="{67649AC6-8705-D9C9-CF45-B97B066F2358}"/>
          </ac:spMkLst>
        </pc:spChg>
        <pc:spChg chg="mod">
          <ac:chgData name="Helen Mahary Goitom (2428012)" userId="S::2428012@student.uwtsd.ac.uk::ee15b1d7-2f6a-4b05-b9f8-b92c3b76c2dc" providerId="AD" clId="Web-{4A550A8F-C32D-2C24-2962-9001D35FE1C9}" dt="2025-11-15T00:44:35.658" v="5"/>
          <ac:spMkLst>
            <pc:docMk/>
            <pc:sldMk cId="2619431120" sldId="259"/>
            <ac:spMk id="3" creationId="{986A7CA4-F19B-498D-2053-8E02E2F7C6BE}"/>
          </ac:spMkLst>
        </pc:spChg>
        <pc:spChg chg="add">
          <ac:chgData name="Helen Mahary Goitom (2428012)" userId="S::2428012@student.uwtsd.ac.uk::ee15b1d7-2f6a-4b05-b9f8-b92c3b76c2dc" providerId="AD" clId="Web-{4A550A8F-C32D-2C24-2962-9001D35FE1C9}" dt="2025-11-15T00:44:35.658" v="5"/>
          <ac:spMkLst>
            <pc:docMk/>
            <pc:sldMk cId="2619431120" sldId="259"/>
            <ac:spMk id="14" creationId="{F13C74B1-5B17-4795-BED0-7140497B445A}"/>
          </ac:spMkLst>
        </pc:spChg>
        <pc:spChg chg="add">
          <ac:chgData name="Helen Mahary Goitom (2428012)" userId="S::2428012@student.uwtsd.ac.uk::ee15b1d7-2f6a-4b05-b9f8-b92c3b76c2dc" providerId="AD" clId="Web-{4A550A8F-C32D-2C24-2962-9001D35FE1C9}" dt="2025-11-15T00:44:35.658" v="5"/>
          <ac:spMkLst>
            <pc:docMk/>
            <pc:sldMk cId="2619431120" sldId="259"/>
            <ac:spMk id="16" creationId="{D4974D33-8DC5-464E-8C6D-BE58F0669C17}"/>
          </ac:spMkLst>
        </pc:spChg>
        <pc:picChg chg="mod">
          <ac:chgData name="Helen Mahary Goitom (2428012)" userId="S::2428012@student.uwtsd.ac.uk::ee15b1d7-2f6a-4b05-b9f8-b92c3b76c2dc" providerId="AD" clId="Web-{4A550A8F-C32D-2C24-2962-9001D35FE1C9}" dt="2025-11-15T00:44:35.658" v="5"/>
          <ac:picMkLst>
            <pc:docMk/>
            <pc:sldMk cId="2619431120" sldId="259"/>
            <ac:picMk id="4" creationId="{7B3EE969-9136-5E9E-7CBC-8DDC127887EA}"/>
          </ac:picMkLst>
        </pc:picChg>
      </pc:sldChg>
      <pc:sldChg chg="addSp delSp modSp mod setBg">
        <pc:chgData name="Helen Mahary Goitom (2428012)" userId="S::2428012@student.uwtsd.ac.uk::ee15b1d7-2f6a-4b05-b9f8-b92c3b76c2dc" providerId="AD" clId="Web-{4A550A8F-C32D-2C24-2962-9001D35FE1C9}" dt="2025-11-15T00:43:38.014" v="4"/>
        <pc:sldMkLst>
          <pc:docMk/>
          <pc:sldMk cId="4249262274" sldId="262"/>
        </pc:sldMkLst>
        <pc:spChg chg="mod">
          <ac:chgData name="Helen Mahary Goitom (2428012)" userId="S::2428012@student.uwtsd.ac.uk::ee15b1d7-2f6a-4b05-b9f8-b92c3b76c2dc" providerId="AD" clId="Web-{4A550A8F-C32D-2C24-2962-9001D35FE1C9}" dt="2025-11-15T00:43:38.014" v="4"/>
          <ac:spMkLst>
            <pc:docMk/>
            <pc:sldMk cId="4249262274" sldId="262"/>
            <ac:spMk id="2" creationId="{DCEFE892-4473-FE0A-2C53-D00D06324FDD}"/>
          </ac:spMkLst>
        </pc:spChg>
        <pc:spChg chg="mod ord">
          <ac:chgData name="Helen Mahary Goitom (2428012)" userId="S::2428012@student.uwtsd.ac.uk::ee15b1d7-2f6a-4b05-b9f8-b92c3b76c2dc" providerId="AD" clId="Web-{4A550A8F-C32D-2C24-2962-9001D35FE1C9}" dt="2025-11-15T00:43:38.014" v="4"/>
          <ac:spMkLst>
            <pc:docMk/>
            <pc:sldMk cId="4249262274" sldId="262"/>
            <ac:spMk id="3" creationId="{53E0421C-09CD-F4AA-5707-4E5A961816B5}"/>
          </ac:spMkLst>
        </pc:spChg>
      </pc:sldChg>
      <pc:sldChg chg="addSp delSp modSp mod setBg">
        <pc:chgData name="Helen Mahary Goitom (2428012)" userId="S::2428012@student.uwtsd.ac.uk::ee15b1d7-2f6a-4b05-b9f8-b92c3b76c2dc" providerId="AD" clId="Web-{4A550A8F-C32D-2C24-2962-9001D35FE1C9}" dt="2025-11-15T01:41:07.509" v="70"/>
        <pc:sldMkLst>
          <pc:docMk/>
          <pc:sldMk cId="3310960708" sldId="264"/>
        </pc:sldMkLst>
        <pc:spChg chg="mod">
          <ac:chgData name="Helen Mahary Goitom (2428012)" userId="S::2428012@student.uwtsd.ac.uk::ee15b1d7-2f6a-4b05-b9f8-b92c3b76c2dc" providerId="AD" clId="Web-{4A550A8F-C32D-2C24-2962-9001D35FE1C9}" dt="2025-11-15T01:41:07.509" v="70"/>
          <ac:spMkLst>
            <pc:docMk/>
            <pc:sldMk cId="3310960708" sldId="264"/>
            <ac:spMk id="2" creationId="{CF7EF0B0-CD4D-F78A-7BDA-A340017E9232}"/>
          </ac:spMkLst>
        </pc:spChg>
        <pc:spChg chg="mod">
          <ac:chgData name="Helen Mahary Goitom (2428012)" userId="S::2428012@student.uwtsd.ac.uk::ee15b1d7-2f6a-4b05-b9f8-b92c3b76c2dc" providerId="AD" clId="Web-{4A550A8F-C32D-2C24-2962-9001D35FE1C9}" dt="2025-11-15T01:41:07.509" v="70"/>
          <ac:spMkLst>
            <pc:docMk/>
            <pc:sldMk cId="3310960708" sldId="264"/>
            <ac:spMk id="3" creationId="{5982CCB6-1F9C-1387-B372-1CE1F112BA63}"/>
          </ac:spMkLst>
        </pc:spChg>
        <pc:spChg chg="add">
          <ac:chgData name="Helen Mahary Goitom (2428012)" userId="S::2428012@student.uwtsd.ac.uk::ee15b1d7-2f6a-4b05-b9f8-b92c3b76c2dc" providerId="AD" clId="Web-{4A550A8F-C32D-2C24-2962-9001D35FE1C9}" dt="2025-11-15T01:41:07.509" v="70"/>
          <ac:spMkLst>
            <pc:docMk/>
            <pc:sldMk cId="3310960708" sldId="264"/>
            <ac:spMk id="13" creationId="{F13C74B1-5B17-4795-BED0-7140497B445A}"/>
          </ac:spMkLst>
        </pc:spChg>
        <pc:spChg chg="add">
          <ac:chgData name="Helen Mahary Goitom (2428012)" userId="S::2428012@student.uwtsd.ac.uk::ee15b1d7-2f6a-4b05-b9f8-b92c3b76c2dc" providerId="AD" clId="Web-{4A550A8F-C32D-2C24-2962-9001D35FE1C9}" dt="2025-11-15T01:41:07.509" v="70"/>
          <ac:spMkLst>
            <pc:docMk/>
            <pc:sldMk cId="3310960708" sldId="264"/>
            <ac:spMk id="14" creationId="{D4974D33-8DC5-464E-8C6D-BE58F0669C17}"/>
          </ac:spMkLst>
        </pc:spChg>
        <pc:picChg chg="add mod">
          <ac:chgData name="Helen Mahary Goitom (2428012)" userId="S::2428012@student.uwtsd.ac.uk::ee15b1d7-2f6a-4b05-b9f8-b92c3b76c2dc" providerId="AD" clId="Web-{4A550A8F-C32D-2C24-2962-9001D35FE1C9}" dt="2025-11-15T01:41:07.509" v="70"/>
          <ac:picMkLst>
            <pc:docMk/>
            <pc:sldMk cId="3310960708" sldId="264"/>
            <ac:picMk id="4" creationId="{DBF4979C-9C8F-E28F-C17A-CAD22DABF03D}"/>
          </ac:picMkLst>
        </pc:picChg>
      </pc:sldChg>
    </pc:docChg>
  </pc:docChgLst>
  <pc:docChgLst>
    <pc:chgData name="Helen Mahary Goitom (2428012)" userId="S::2428012@student.uwtsd.ac.uk::ee15b1d7-2f6a-4b05-b9f8-b92c3b76c2dc" providerId="AD" clId="Web-{0B63A07E-66A5-94AF-F85A-B2F9AA102EE0}"/>
    <pc:docChg chg="mod modSld modMainMaster setSldSz">
      <pc:chgData name="Helen Mahary Goitom (2428012)" userId="S::2428012@student.uwtsd.ac.uk::ee15b1d7-2f6a-4b05-b9f8-b92c3b76c2dc" providerId="AD" clId="Web-{0B63A07E-66A5-94AF-F85A-B2F9AA102EE0}" dt="2025-11-14T14:33:49.309" v="240" actId="1076"/>
      <pc:docMkLst>
        <pc:docMk/>
      </pc:docMkLst>
      <pc:sldChg chg="modSp">
        <pc:chgData name="Helen Mahary Goitom (2428012)" userId="S::2428012@student.uwtsd.ac.uk::ee15b1d7-2f6a-4b05-b9f8-b92c3b76c2dc" providerId="AD" clId="Web-{0B63A07E-66A5-94AF-F85A-B2F9AA102EE0}" dt="2025-11-14T14:31:55.214" v="227"/>
        <pc:sldMkLst>
          <pc:docMk/>
          <pc:sldMk cId="109857222" sldId="256"/>
        </pc:sldMkLst>
        <pc:spChg chg="mod">
          <ac:chgData name="Helen Mahary Goitom (2428012)" userId="S::2428012@student.uwtsd.ac.uk::ee15b1d7-2f6a-4b05-b9f8-b92c3b76c2dc" providerId="AD" clId="Web-{0B63A07E-66A5-94AF-F85A-B2F9AA102EE0}" dt="2025-11-14T14:31:55.214" v="227"/>
          <ac:spMkLst>
            <pc:docMk/>
            <pc:sldMk cId="109857222" sldId="256"/>
            <ac:spMk id="2" creationId="{00000000-0000-0000-0000-000000000000}"/>
          </ac:spMkLst>
        </pc:spChg>
        <pc:spChg chg="mod">
          <ac:chgData name="Helen Mahary Goitom (2428012)" userId="S::2428012@student.uwtsd.ac.uk::ee15b1d7-2f6a-4b05-b9f8-b92c3b76c2dc" providerId="AD" clId="Web-{0B63A07E-66A5-94AF-F85A-B2F9AA102EE0}" dt="2025-11-14T14:31:55.214" v="227"/>
          <ac:spMkLst>
            <pc:docMk/>
            <pc:sldMk cId="109857222" sldId="256"/>
            <ac:spMk id="3" creationId="{00000000-0000-0000-0000-000000000000}"/>
          </ac:spMkLst>
        </pc:spChg>
        <pc:picChg chg="mod">
          <ac:chgData name="Helen Mahary Goitom (2428012)" userId="S::2428012@student.uwtsd.ac.uk::ee15b1d7-2f6a-4b05-b9f8-b92c3b76c2dc" providerId="AD" clId="Web-{0B63A07E-66A5-94AF-F85A-B2F9AA102EE0}" dt="2025-11-14T14:31:55.214" v="227"/>
          <ac:picMkLst>
            <pc:docMk/>
            <pc:sldMk cId="109857222" sldId="256"/>
            <ac:picMk id="4" creationId="{CAE9DE07-DD68-0D5D-187D-237D9D55E63A}"/>
          </ac:picMkLst>
        </pc:picChg>
      </pc:sldChg>
      <pc:sldChg chg="modSp">
        <pc:chgData name="Helen Mahary Goitom (2428012)" userId="S::2428012@student.uwtsd.ac.uk::ee15b1d7-2f6a-4b05-b9f8-b92c3b76c2dc" providerId="AD" clId="Web-{0B63A07E-66A5-94AF-F85A-B2F9AA102EE0}" dt="2025-11-14T14:31:55.214" v="227"/>
        <pc:sldMkLst>
          <pc:docMk/>
          <pc:sldMk cId="3500849443" sldId="257"/>
        </pc:sldMkLst>
        <pc:spChg chg="mod">
          <ac:chgData name="Helen Mahary Goitom (2428012)" userId="S::2428012@student.uwtsd.ac.uk::ee15b1d7-2f6a-4b05-b9f8-b92c3b76c2dc" providerId="AD" clId="Web-{0B63A07E-66A5-94AF-F85A-B2F9AA102EE0}" dt="2025-11-14T14:31:55.214" v="227"/>
          <ac:spMkLst>
            <pc:docMk/>
            <pc:sldMk cId="3500849443" sldId="257"/>
            <ac:spMk id="2" creationId="{B2CDA44F-81B5-343A-1F0C-23C0E5B071AF}"/>
          </ac:spMkLst>
        </pc:spChg>
      </pc:sldChg>
      <pc:sldChg chg="modSp">
        <pc:chgData name="Helen Mahary Goitom (2428012)" userId="S::2428012@student.uwtsd.ac.uk::ee15b1d7-2f6a-4b05-b9f8-b92c3b76c2dc" providerId="AD" clId="Web-{0B63A07E-66A5-94AF-F85A-B2F9AA102EE0}" dt="2025-11-14T14:31:55.214" v="227"/>
        <pc:sldMkLst>
          <pc:docMk/>
          <pc:sldMk cId="3588303708" sldId="258"/>
        </pc:sldMkLst>
      </pc:sldChg>
      <pc:sldChg chg="modSp">
        <pc:chgData name="Helen Mahary Goitom (2428012)" userId="S::2428012@student.uwtsd.ac.uk::ee15b1d7-2f6a-4b05-b9f8-b92c3b76c2dc" providerId="AD" clId="Web-{0B63A07E-66A5-94AF-F85A-B2F9AA102EE0}" dt="2025-11-14T14:31:55.214" v="227"/>
        <pc:sldMkLst>
          <pc:docMk/>
          <pc:sldMk cId="2619431120" sldId="259"/>
        </pc:sldMkLst>
        <pc:spChg chg="mod">
          <ac:chgData name="Helen Mahary Goitom (2428012)" userId="S::2428012@student.uwtsd.ac.uk::ee15b1d7-2f6a-4b05-b9f8-b92c3b76c2dc" providerId="AD" clId="Web-{0B63A07E-66A5-94AF-F85A-B2F9AA102EE0}" dt="2025-11-14T14:31:55.214" v="227"/>
          <ac:spMkLst>
            <pc:docMk/>
            <pc:sldMk cId="2619431120" sldId="259"/>
            <ac:spMk id="2" creationId="{67649AC6-8705-D9C9-CF45-B97B066F2358}"/>
          </ac:spMkLst>
        </pc:spChg>
        <pc:spChg chg="mod">
          <ac:chgData name="Helen Mahary Goitom (2428012)" userId="S::2428012@student.uwtsd.ac.uk::ee15b1d7-2f6a-4b05-b9f8-b92c3b76c2dc" providerId="AD" clId="Web-{0B63A07E-66A5-94AF-F85A-B2F9AA102EE0}" dt="2025-11-14T14:31:55.214" v="227"/>
          <ac:spMkLst>
            <pc:docMk/>
            <pc:sldMk cId="2619431120" sldId="259"/>
            <ac:spMk id="3" creationId="{986A7CA4-F19B-498D-2053-8E02E2F7C6BE}"/>
          </ac:spMkLst>
        </pc:spChg>
        <pc:picChg chg="mod">
          <ac:chgData name="Helen Mahary Goitom (2428012)" userId="S::2428012@student.uwtsd.ac.uk::ee15b1d7-2f6a-4b05-b9f8-b92c3b76c2dc" providerId="AD" clId="Web-{0B63A07E-66A5-94AF-F85A-B2F9AA102EE0}" dt="2025-11-14T14:31:55.214" v="227"/>
          <ac:picMkLst>
            <pc:docMk/>
            <pc:sldMk cId="2619431120" sldId="259"/>
            <ac:picMk id="4" creationId="{7B3EE969-9136-5E9E-7CBC-8DDC127887EA}"/>
          </ac:picMkLst>
        </pc:picChg>
      </pc:sldChg>
      <pc:sldMasterChg chg="modSp modSldLayout">
        <pc:chgData name="Helen Mahary Goitom (2428012)" userId="S::2428012@student.uwtsd.ac.uk::ee15b1d7-2f6a-4b05-b9f8-b92c3b76c2dc" providerId="AD" clId="Web-{0B63A07E-66A5-94AF-F85A-B2F9AA102EE0}" dt="2025-11-14T14:31:55.214" v="227"/>
        <pc:sldMasterMkLst>
          <pc:docMk/>
          <pc:sldMasterMk cId="2460954070" sldId="2147483660"/>
        </pc:sldMasterMkLst>
        <pc:spChg chg="mod">
          <ac:chgData name="Helen Mahary Goitom (2428012)" userId="S::2428012@student.uwtsd.ac.uk::ee15b1d7-2f6a-4b05-b9f8-b92c3b76c2dc" providerId="AD" clId="Web-{0B63A07E-66A5-94AF-F85A-B2F9AA102EE0}" dt="2025-11-14T14:31:55.214" v="227"/>
          <ac:spMkLst>
            <pc:docMk/>
            <pc:sldMasterMk cId="2460954070" sldId="2147483660"/>
            <ac:spMk id="2" creationId="{00000000-0000-0000-0000-000000000000}"/>
          </ac:spMkLst>
        </pc:spChg>
        <pc:spChg chg="mod">
          <ac:chgData name="Helen Mahary Goitom (2428012)" userId="S::2428012@student.uwtsd.ac.uk::ee15b1d7-2f6a-4b05-b9f8-b92c3b76c2dc" providerId="AD" clId="Web-{0B63A07E-66A5-94AF-F85A-B2F9AA102EE0}" dt="2025-11-14T14:31:55.214" v="227"/>
          <ac:spMkLst>
            <pc:docMk/>
            <pc:sldMasterMk cId="2460954070" sldId="2147483660"/>
            <ac:spMk id="3" creationId="{00000000-0000-0000-0000-000000000000}"/>
          </ac:spMkLst>
        </pc:spChg>
        <pc:spChg chg="mod">
          <ac:chgData name="Helen Mahary Goitom (2428012)" userId="S::2428012@student.uwtsd.ac.uk::ee15b1d7-2f6a-4b05-b9f8-b92c3b76c2dc" providerId="AD" clId="Web-{0B63A07E-66A5-94AF-F85A-B2F9AA102EE0}" dt="2025-11-14T14:31:55.214" v="227"/>
          <ac:spMkLst>
            <pc:docMk/>
            <pc:sldMasterMk cId="2460954070" sldId="2147483660"/>
            <ac:spMk id="4" creationId="{00000000-0000-0000-0000-000000000000}"/>
          </ac:spMkLst>
        </pc:spChg>
        <pc:spChg chg="mod">
          <ac:chgData name="Helen Mahary Goitom (2428012)" userId="S::2428012@student.uwtsd.ac.uk::ee15b1d7-2f6a-4b05-b9f8-b92c3b76c2dc" providerId="AD" clId="Web-{0B63A07E-66A5-94AF-F85A-B2F9AA102EE0}" dt="2025-11-14T14:31:55.214" v="227"/>
          <ac:spMkLst>
            <pc:docMk/>
            <pc:sldMasterMk cId="2460954070" sldId="2147483660"/>
            <ac:spMk id="5" creationId="{00000000-0000-0000-0000-000000000000}"/>
          </ac:spMkLst>
        </pc:spChg>
        <pc:spChg chg="mod">
          <ac:chgData name="Helen Mahary Goitom (2428012)" userId="S::2428012@student.uwtsd.ac.uk::ee15b1d7-2f6a-4b05-b9f8-b92c3b76c2dc" providerId="AD" clId="Web-{0B63A07E-66A5-94AF-F85A-B2F9AA102EE0}" dt="2025-11-14T14:31:55.214" v="227"/>
          <ac:spMkLst>
            <pc:docMk/>
            <pc:sldMasterMk cId="2460954070" sldId="2147483660"/>
            <ac:spMk id="6" creationId="{00000000-0000-0000-0000-000000000000}"/>
          </ac:spMkLst>
        </pc:spChg>
        <pc:sldLayoutChg chg="modSp">
          <pc:chgData name="Helen Mahary Goitom (2428012)" userId="S::2428012@student.uwtsd.ac.uk::ee15b1d7-2f6a-4b05-b9f8-b92c3b76c2dc" providerId="AD" clId="Web-{0B63A07E-66A5-94AF-F85A-B2F9AA102EE0}" dt="2025-11-14T14:31:55.214" v="227"/>
          <pc:sldLayoutMkLst>
            <pc:docMk/>
            <pc:sldMasterMk cId="2460954070" sldId="2147483660"/>
            <pc:sldLayoutMk cId="2385387890" sldId="2147483661"/>
          </pc:sldLayoutMkLst>
          <pc:spChg chg="mod">
            <ac:chgData name="Helen Mahary Goitom (2428012)" userId="S::2428012@student.uwtsd.ac.uk::ee15b1d7-2f6a-4b05-b9f8-b92c3b76c2dc" providerId="AD" clId="Web-{0B63A07E-66A5-94AF-F85A-B2F9AA102EE0}" dt="2025-11-14T14:31:55.214" v="227"/>
            <ac:spMkLst>
              <pc:docMk/>
              <pc:sldMasterMk cId="2460954070" sldId="2147483660"/>
              <pc:sldLayoutMk cId="2385387890" sldId="2147483661"/>
              <ac:spMk id="2" creationId="{00000000-0000-0000-0000-000000000000}"/>
            </ac:spMkLst>
          </pc:spChg>
          <pc:spChg chg="mod">
            <ac:chgData name="Helen Mahary Goitom (2428012)" userId="S::2428012@student.uwtsd.ac.uk::ee15b1d7-2f6a-4b05-b9f8-b92c3b76c2dc" providerId="AD" clId="Web-{0B63A07E-66A5-94AF-F85A-B2F9AA102EE0}" dt="2025-11-14T14:31:55.214" v="227"/>
            <ac:spMkLst>
              <pc:docMk/>
              <pc:sldMasterMk cId="2460954070" sldId="2147483660"/>
              <pc:sldLayoutMk cId="2385387890" sldId="2147483661"/>
              <ac:spMk id="3" creationId="{00000000-0000-0000-0000-000000000000}"/>
            </ac:spMkLst>
          </pc:spChg>
        </pc:sldLayoutChg>
        <pc:sldLayoutChg chg="modSp">
          <pc:chgData name="Helen Mahary Goitom (2428012)" userId="S::2428012@student.uwtsd.ac.uk::ee15b1d7-2f6a-4b05-b9f8-b92c3b76c2dc" providerId="AD" clId="Web-{0B63A07E-66A5-94AF-F85A-B2F9AA102EE0}" dt="2025-11-14T14:31:55.214" v="227"/>
          <pc:sldLayoutMkLst>
            <pc:docMk/>
            <pc:sldMasterMk cId="2460954070" sldId="2147483660"/>
            <pc:sldLayoutMk cId="2591524520" sldId="2147483663"/>
          </pc:sldLayoutMkLst>
          <pc:spChg chg="mod">
            <ac:chgData name="Helen Mahary Goitom (2428012)" userId="S::2428012@student.uwtsd.ac.uk::ee15b1d7-2f6a-4b05-b9f8-b92c3b76c2dc" providerId="AD" clId="Web-{0B63A07E-66A5-94AF-F85A-B2F9AA102EE0}" dt="2025-11-14T14:31:55.214" v="227"/>
            <ac:spMkLst>
              <pc:docMk/>
              <pc:sldMasterMk cId="2460954070" sldId="2147483660"/>
              <pc:sldLayoutMk cId="2591524520" sldId="2147483663"/>
              <ac:spMk id="2" creationId="{00000000-0000-0000-0000-000000000000}"/>
            </ac:spMkLst>
          </pc:spChg>
          <pc:spChg chg="mod">
            <ac:chgData name="Helen Mahary Goitom (2428012)" userId="S::2428012@student.uwtsd.ac.uk::ee15b1d7-2f6a-4b05-b9f8-b92c3b76c2dc" providerId="AD" clId="Web-{0B63A07E-66A5-94AF-F85A-B2F9AA102EE0}" dt="2025-11-14T14:31:55.214" v="227"/>
            <ac:spMkLst>
              <pc:docMk/>
              <pc:sldMasterMk cId="2460954070" sldId="2147483660"/>
              <pc:sldLayoutMk cId="2591524520" sldId="2147483663"/>
              <ac:spMk id="3" creationId="{00000000-0000-0000-0000-000000000000}"/>
            </ac:spMkLst>
          </pc:spChg>
        </pc:sldLayoutChg>
        <pc:sldLayoutChg chg="modSp">
          <pc:chgData name="Helen Mahary Goitom (2428012)" userId="S::2428012@student.uwtsd.ac.uk::ee15b1d7-2f6a-4b05-b9f8-b92c3b76c2dc" providerId="AD" clId="Web-{0B63A07E-66A5-94AF-F85A-B2F9AA102EE0}" dt="2025-11-14T14:31:55.214" v="227"/>
          <pc:sldLayoutMkLst>
            <pc:docMk/>
            <pc:sldMasterMk cId="2460954070" sldId="2147483660"/>
            <pc:sldLayoutMk cId="1203092039" sldId="2147483664"/>
          </pc:sldLayoutMkLst>
          <pc:spChg chg="mod">
            <ac:chgData name="Helen Mahary Goitom (2428012)" userId="S::2428012@student.uwtsd.ac.uk::ee15b1d7-2f6a-4b05-b9f8-b92c3b76c2dc" providerId="AD" clId="Web-{0B63A07E-66A5-94AF-F85A-B2F9AA102EE0}" dt="2025-11-14T14:31:55.214" v="227"/>
            <ac:spMkLst>
              <pc:docMk/>
              <pc:sldMasterMk cId="2460954070" sldId="2147483660"/>
              <pc:sldLayoutMk cId="1203092039" sldId="2147483664"/>
              <ac:spMk id="3" creationId="{00000000-0000-0000-0000-000000000000}"/>
            </ac:spMkLst>
          </pc:spChg>
          <pc:spChg chg="mod">
            <ac:chgData name="Helen Mahary Goitom (2428012)" userId="S::2428012@student.uwtsd.ac.uk::ee15b1d7-2f6a-4b05-b9f8-b92c3b76c2dc" providerId="AD" clId="Web-{0B63A07E-66A5-94AF-F85A-B2F9AA102EE0}" dt="2025-11-14T14:31:55.214" v="227"/>
            <ac:spMkLst>
              <pc:docMk/>
              <pc:sldMasterMk cId="2460954070" sldId="2147483660"/>
              <pc:sldLayoutMk cId="1203092039" sldId="2147483664"/>
              <ac:spMk id="4" creationId="{00000000-0000-0000-0000-000000000000}"/>
            </ac:spMkLst>
          </pc:spChg>
        </pc:sldLayoutChg>
        <pc:sldLayoutChg chg="modSp">
          <pc:chgData name="Helen Mahary Goitom (2428012)" userId="S::2428012@student.uwtsd.ac.uk::ee15b1d7-2f6a-4b05-b9f8-b92c3b76c2dc" providerId="AD" clId="Web-{0B63A07E-66A5-94AF-F85A-B2F9AA102EE0}" dt="2025-11-14T14:31:55.214" v="227"/>
          <pc:sldLayoutMkLst>
            <pc:docMk/>
            <pc:sldMasterMk cId="2460954070" sldId="2147483660"/>
            <pc:sldLayoutMk cId="3733172339" sldId="2147483665"/>
          </pc:sldLayoutMkLst>
          <pc:spChg chg="mod">
            <ac:chgData name="Helen Mahary Goitom (2428012)" userId="S::2428012@student.uwtsd.ac.uk::ee15b1d7-2f6a-4b05-b9f8-b92c3b76c2dc" providerId="AD" clId="Web-{0B63A07E-66A5-94AF-F85A-B2F9AA102EE0}" dt="2025-11-14T14:31:55.214" v="227"/>
            <ac:spMkLst>
              <pc:docMk/>
              <pc:sldMasterMk cId="2460954070" sldId="2147483660"/>
              <pc:sldLayoutMk cId="3733172339" sldId="2147483665"/>
              <ac:spMk id="2" creationId="{00000000-0000-0000-0000-000000000000}"/>
            </ac:spMkLst>
          </pc:spChg>
          <pc:spChg chg="mod">
            <ac:chgData name="Helen Mahary Goitom (2428012)" userId="S::2428012@student.uwtsd.ac.uk::ee15b1d7-2f6a-4b05-b9f8-b92c3b76c2dc" providerId="AD" clId="Web-{0B63A07E-66A5-94AF-F85A-B2F9AA102EE0}" dt="2025-11-14T14:31:55.214" v="227"/>
            <ac:spMkLst>
              <pc:docMk/>
              <pc:sldMasterMk cId="2460954070" sldId="2147483660"/>
              <pc:sldLayoutMk cId="3733172339" sldId="2147483665"/>
              <ac:spMk id="3" creationId="{00000000-0000-0000-0000-000000000000}"/>
            </ac:spMkLst>
          </pc:spChg>
          <pc:spChg chg="mod">
            <ac:chgData name="Helen Mahary Goitom (2428012)" userId="S::2428012@student.uwtsd.ac.uk::ee15b1d7-2f6a-4b05-b9f8-b92c3b76c2dc" providerId="AD" clId="Web-{0B63A07E-66A5-94AF-F85A-B2F9AA102EE0}" dt="2025-11-14T14:31:55.214" v="227"/>
            <ac:spMkLst>
              <pc:docMk/>
              <pc:sldMasterMk cId="2460954070" sldId="2147483660"/>
              <pc:sldLayoutMk cId="3733172339" sldId="2147483665"/>
              <ac:spMk id="4" creationId="{00000000-0000-0000-0000-000000000000}"/>
            </ac:spMkLst>
          </pc:spChg>
          <pc:spChg chg="mod">
            <ac:chgData name="Helen Mahary Goitom (2428012)" userId="S::2428012@student.uwtsd.ac.uk::ee15b1d7-2f6a-4b05-b9f8-b92c3b76c2dc" providerId="AD" clId="Web-{0B63A07E-66A5-94AF-F85A-B2F9AA102EE0}" dt="2025-11-14T14:31:55.214" v="227"/>
            <ac:spMkLst>
              <pc:docMk/>
              <pc:sldMasterMk cId="2460954070" sldId="2147483660"/>
              <pc:sldLayoutMk cId="3733172339" sldId="2147483665"/>
              <ac:spMk id="5" creationId="{00000000-0000-0000-0000-000000000000}"/>
            </ac:spMkLst>
          </pc:spChg>
          <pc:spChg chg="mod">
            <ac:chgData name="Helen Mahary Goitom (2428012)" userId="S::2428012@student.uwtsd.ac.uk::ee15b1d7-2f6a-4b05-b9f8-b92c3b76c2dc" providerId="AD" clId="Web-{0B63A07E-66A5-94AF-F85A-B2F9AA102EE0}" dt="2025-11-14T14:31:55.214" v="227"/>
            <ac:spMkLst>
              <pc:docMk/>
              <pc:sldMasterMk cId="2460954070" sldId="2147483660"/>
              <pc:sldLayoutMk cId="3733172339" sldId="2147483665"/>
              <ac:spMk id="6" creationId="{00000000-0000-0000-0000-000000000000}"/>
            </ac:spMkLst>
          </pc:spChg>
        </pc:sldLayoutChg>
        <pc:sldLayoutChg chg="modSp">
          <pc:chgData name="Helen Mahary Goitom (2428012)" userId="S::2428012@student.uwtsd.ac.uk::ee15b1d7-2f6a-4b05-b9f8-b92c3b76c2dc" providerId="AD" clId="Web-{0B63A07E-66A5-94AF-F85A-B2F9AA102EE0}" dt="2025-11-14T14:31:55.214" v="227"/>
          <pc:sldLayoutMkLst>
            <pc:docMk/>
            <pc:sldMasterMk cId="2460954070" sldId="2147483660"/>
            <pc:sldLayoutMk cId="3171841454" sldId="2147483668"/>
          </pc:sldLayoutMkLst>
          <pc:spChg chg="mod">
            <ac:chgData name="Helen Mahary Goitom (2428012)" userId="S::2428012@student.uwtsd.ac.uk::ee15b1d7-2f6a-4b05-b9f8-b92c3b76c2dc" providerId="AD" clId="Web-{0B63A07E-66A5-94AF-F85A-B2F9AA102EE0}" dt="2025-11-14T14:31:55.214" v="227"/>
            <ac:spMkLst>
              <pc:docMk/>
              <pc:sldMasterMk cId="2460954070" sldId="2147483660"/>
              <pc:sldLayoutMk cId="3171841454" sldId="2147483668"/>
              <ac:spMk id="2" creationId="{00000000-0000-0000-0000-000000000000}"/>
            </ac:spMkLst>
          </pc:spChg>
          <pc:spChg chg="mod">
            <ac:chgData name="Helen Mahary Goitom (2428012)" userId="S::2428012@student.uwtsd.ac.uk::ee15b1d7-2f6a-4b05-b9f8-b92c3b76c2dc" providerId="AD" clId="Web-{0B63A07E-66A5-94AF-F85A-B2F9AA102EE0}" dt="2025-11-14T14:31:55.214" v="227"/>
            <ac:spMkLst>
              <pc:docMk/>
              <pc:sldMasterMk cId="2460954070" sldId="2147483660"/>
              <pc:sldLayoutMk cId="3171841454" sldId="2147483668"/>
              <ac:spMk id="3" creationId="{00000000-0000-0000-0000-000000000000}"/>
            </ac:spMkLst>
          </pc:spChg>
          <pc:spChg chg="mod">
            <ac:chgData name="Helen Mahary Goitom (2428012)" userId="S::2428012@student.uwtsd.ac.uk::ee15b1d7-2f6a-4b05-b9f8-b92c3b76c2dc" providerId="AD" clId="Web-{0B63A07E-66A5-94AF-F85A-B2F9AA102EE0}" dt="2025-11-14T14:31:55.214" v="227"/>
            <ac:spMkLst>
              <pc:docMk/>
              <pc:sldMasterMk cId="2460954070" sldId="2147483660"/>
              <pc:sldLayoutMk cId="3171841454" sldId="2147483668"/>
              <ac:spMk id="4" creationId="{00000000-0000-0000-0000-000000000000}"/>
            </ac:spMkLst>
          </pc:spChg>
        </pc:sldLayoutChg>
        <pc:sldLayoutChg chg="modSp">
          <pc:chgData name="Helen Mahary Goitom (2428012)" userId="S::2428012@student.uwtsd.ac.uk::ee15b1d7-2f6a-4b05-b9f8-b92c3b76c2dc" providerId="AD" clId="Web-{0B63A07E-66A5-94AF-F85A-B2F9AA102EE0}" dt="2025-11-14T14:31:55.214" v="227"/>
          <pc:sldLayoutMkLst>
            <pc:docMk/>
            <pc:sldMasterMk cId="2460954070" sldId="2147483660"/>
            <pc:sldLayoutMk cId="1718958274" sldId="2147483669"/>
          </pc:sldLayoutMkLst>
          <pc:spChg chg="mod">
            <ac:chgData name="Helen Mahary Goitom (2428012)" userId="S::2428012@student.uwtsd.ac.uk::ee15b1d7-2f6a-4b05-b9f8-b92c3b76c2dc" providerId="AD" clId="Web-{0B63A07E-66A5-94AF-F85A-B2F9AA102EE0}" dt="2025-11-14T14:31:55.214" v="227"/>
            <ac:spMkLst>
              <pc:docMk/>
              <pc:sldMasterMk cId="2460954070" sldId="2147483660"/>
              <pc:sldLayoutMk cId="1718958274" sldId="2147483669"/>
              <ac:spMk id="2" creationId="{00000000-0000-0000-0000-000000000000}"/>
            </ac:spMkLst>
          </pc:spChg>
          <pc:spChg chg="mod">
            <ac:chgData name="Helen Mahary Goitom (2428012)" userId="S::2428012@student.uwtsd.ac.uk::ee15b1d7-2f6a-4b05-b9f8-b92c3b76c2dc" providerId="AD" clId="Web-{0B63A07E-66A5-94AF-F85A-B2F9AA102EE0}" dt="2025-11-14T14:31:55.214" v="227"/>
            <ac:spMkLst>
              <pc:docMk/>
              <pc:sldMasterMk cId="2460954070" sldId="2147483660"/>
              <pc:sldLayoutMk cId="1718958274" sldId="2147483669"/>
              <ac:spMk id="3" creationId="{00000000-0000-0000-0000-000000000000}"/>
            </ac:spMkLst>
          </pc:spChg>
          <pc:spChg chg="mod">
            <ac:chgData name="Helen Mahary Goitom (2428012)" userId="S::2428012@student.uwtsd.ac.uk::ee15b1d7-2f6a-4b05-b9f8-b92c3b76c2dc" providerId="AD" clId="Web-{0B63A07E-66A5-94AF-F85A-B2F9AA102EE0}" dt="2025-11-14T14:31:55.214" v="227"/>
            <ac:spMkLst>
              <pc:docMk/>
              <pc:sldMasterMk cId="2460954070" sldId="2147483660"/>
              <pc:sldLayoutMk cId="1718958274" sldId="2147483669"/>
              <ac:spMk id="4" creationId="{00000000-0000-0000-0000-000000000000}"/>
            </ac:spMkLst>
          </pc:spChg>
        </pc:sldLayoutChg>
        <pc:sldLayoutChg chg="modSp">
          <pc:chgData name="Helen Mahary Goitom (2428012)" userId="S::2428012@student.uwtsd.ac.uk::ee15b1d7-2f6a-4b05-b9f8-b92c3b76c2dc" providerId="AD" clId="Web-{0B63A07E-66A5-94AF-F85A-B2F9AA102EE0}" dt="2025-11-14T14:31:55.214" v="227"/>
          <pc:sldLayoutMkLst>
            <pc:docMk/>
            <pc:sldMasterMk cId="2460954070" sldId="2147483660"/>
            <pc:sldLayoutMk cId="3479445657" sldId="2147483671"/>
          </pc:sldLayoutMkLst>
          <pc:spChg chg="mod">
            <ac:chgData name="Helen Mahary Goitom (2428012)" userId="S::2428012@student.uwtsd.ac.uk::ee15b1d7-2f6a-4b05-b9f8-b92c3b76c2dc" providerId="AD" clId="Web-{0B63A07E-66A5-94AF-F85A-B2F9AA102EE0}" dt="2025-11-14T14:31:55.214" v="227"/>
            <ac:spMkLst>
              <pc:docMk/>
              <pc:sldMasterMk cId="2460954070" sldId="2147483660"/>
              <pc:sldLayoutMk cId="3479445657" sldId="2147483671"/>
              <ac:spMk id="2" creationId="{00000000-0000-0000-0000-000000000000}"/>
            </ac:spMkLst>
          </pc:spChg>
          <pc:spChg chg="mod">
            <ac:chgData name="Helen Mahary Goitom (2428012)" userId="S::2428012@student.uwtsd.ac.uk::ee15b1d7-2f6a-4b05-b9f8-b92c3b76c2dc" providerId="AD" clId="Web-{0B63A07E-66A5-94AF-F85A-B2F9AA102EE0}" dt="2025-11-14T14:31:55.214" v="227"/>
            <ac:spMkLst>
              <pc:docMk/>
              <pc:sldMasterMk cId="2460954070" sldId="2147483660"/>
              <pc:sldLayoutMk cId="3479445657" sldId="2147483671"/>
              <ac:spMk id="3" creationId="{00000000-0000-0000-0000-000000000000}"/>
            </ac:spMkLst>
          </pc:spChg>
        </pc:sldLayoutChg>
      </pc:sldMasterChg>
    </pc:docChg>
  </pc:docChgLst>
  <pc:docChgLst>
    <pc:chgData name="Helen Mahary Goitom (2428012)" userId="S::2428012@student.uwtsd.ac.uk::ee15b1d7-2f6a-4b05-b9f8-b92c3b76c2dc" providerId="AD" clId="Web-{3B07DCBC-FE79-1B13-5E71-DF8F74330FC2}"/>
    <pc:docChg chg="modSld">
      <pc:chgData name="Helen Mahary Goitom (2428012)" userId="S::2428012@student.uwtsd.ac.uk::ee15b1d7-2f6a-4b05-b9f8-b92c3b76c2dc" providerId="AD" clId="Web-{3B07DCBC-FE79-1B13-5E71-DF8F74330FC2}" dt="2025-11-14T13:47:59.593" v="5"/>
      <pc:docMkLst>
        <pc:docMk/>
      </pc:docMkLst>
    </pc:docChg>
  </pc:docChgLst>
  <pc:docChgLst>
    <pc:chgData name="Helen Mahary Goitom (2428012)" userId="S::2428012@student.uwtsd.ac.uk::ee15b1d7-2f6a-4b05-b9f8-b92c3b76c2dc" providerId="AD" clId="Web-{2116092C-EBDB-E3CC-2669-DD958AA18A37}"/>
    <pc:docChg chg="modSld">
      <pc:chgData name="Helen Mahary Goitom (2428012)" userId="S::2428012@student.uwtsd.ac.uk::ee15b1d7-2f6a-4b05-b9f8-b92c3b76c2dc" providerId="AD" clId="Web-{2116092C-EBDB-E3CC-2669-DD958AA18A37}" dt="2025-11-16T17:31:11.440" v="56" actId="20577"/>
      <pc:docMkLst>
        <pc:docMk/>
      </pc:docMkLst>
      <pc:sldChg chg="modSp">
        <pc:chgData name="Helen Mahary Goitom (2428012)" userId="S::2428012@student.uwtsd.ac.uk::ee15b1d7-2f6a-4b05-b9f8-b92c3b76c2dc" providerId="AD" clId="Web-{2116092C-EBDB-E3CC-2669-DD958AA18A37}" dt="2025-11-16T17:31:11.440" v="56" actId="20577"/>
        <pc:sldMkLst>
          <pc:docMk/>
          <pc:sldMk cId="3500849443" sldId="257"/>
        </pc:sldMkLst>
        <pc:spChg chg="mod">
          <ac:chgData name="Helen Mahary Goitom (2428012)" userId="S::2428012@student.uwtsd.ac.uk::ee15b1d7-2f6a-4b05-b9f8-b92c3b76c2dc" providerId="AD" clId="Web-{2116092C-EBDB-E3CC-2669-DD958AA18A37}" dt="2025-11-16T17:31:11.440" v="56" actId="20577"/>
          <ac:spMkLst>
            <pc:docMk/>
            <pc:sldMk cId="3500849443" sldId="257"/>
            <ac:spMk id="2" creationId="{B2CDA44F-81B5-343A-1F0C-23C0E5B071AF}"/>
          </ac:spMkLst>
        </pc:spChg>
      </pc:sldChg>
      <pc:sldChg chg="modSp">
        <pc:chgData name="Helen Mahary Goitom (2428012)" userId="S::2428012@student.uwtsd.ac.uk::ee15b1d7-2f6a-4b05-b9f8-b92c3b76c2dc" providerId="AD" clId="Web-{2116092C-EBDB-E3CC-2669-DD958AA18A37}" dt="2025-11-16T17:15:30.915" v="41" actId="20577"/>
        <pc:sldMkLst>
          <pc:docMk/>
          <pc:sldMk cId="543910162" sldId="260"/>
        </pc:sldMkLst>
        <pc:spChg chg="mod">
          <ac:chgData name="Helen Mahary Goitom (2428012)" userId="S::2428012@student.uwtsd.ac.uk::ee15b1d7-2f6a-4b05-b9f8-b92c3b76c2dc" providerId="AD" clId="Web-{2116092C-EBDB-E3CC-2669-DD958AA18A37}" dt="2025-11-16T17:15:30.915" v="41" actId="20577"/>
          <ac:spMkLst>
            <pc:docMk/>
            <pc:sldMk cId="543910162" sldId="260"/>
            <ac:spMk id="2" creationId="{341D1DF1-BC53-19C8-95F2-EF3AAB8C7EF3}"/>
          </ac:spMkLst>
        </pc:spChg>
      </pc:sldChg>
      <pc:sldChg chg="modSp">
        <pc:chgData name="Helen Mahary Goitom (2428012)" userId="S::2428012@student.uwtsd.ac.uk::ee15b1d7-2f6a-4b05-b9f8-b92c3b76c2dc" providerId="AD" clId="Web-{2116092C-EBDB-E3CC-2669-DD958AA18A37}" dt="2025-11-16T17:21:38.266" v="42" actId="20577"/>
        <pc:sldMkLst>
          <pc:docMk/>
          <pc:sldMk cId="1360173784" sldId="263"/>
        </pc:sldMkLst>
        <pc:spChg chg="mod">
          <ac:chgData name="Helen Mahary Goitom (2428012)" userId="S::2428012@student.uwtsd.ac.uk::ee15b1d7-2f6a-4b05-b9f8-b92c3b76c2dc" providerId="AD" clId="Web-{2116092C-EBDB-E3CC-2669-DD958AA18A37}" dt="2025-11-16T17:21:38.266" v="42" actId="20577"/>
          <ac:spMkLst>
            <pc:docMk/>
            <pc:sldMk cId="1360173784" sldId="263"/>
            <ac:spMk id="2" creationId="{C264154B-D56F-60F6-3AD9-4B2B687F05B0}"/>
          </ac:spMkLst>
        </pc:spChg>
      </pc:sldChg>
    </pc:docChg>
  </pc:docChgLst>
  <pc:docChgLst>
    <pc:chgData name="Helen Mahary Goitom (2428012)" userId="S::2428012@student.uwtsd.ac.uk::ee15b1d7-2f6a-4b05-b9f8-b92c3b76c2dc" providerId="AD" clId="Web-{ABF9AA59-F630-9288-576F-D85E5337DAA6}"/>
    <pc:docChg chg="addSld delSld modSld sldOrd">
      <pc:chgData name="Helen Mahary Goitom (2428012)" userId="S::2428012@student.uwtsd.ac.uk::ee15b1d7-2f6a-4b05-b9f8-b92c3b76c2dc" providerId="AD" clId="Web-{ABF9AA59-F630-9288-576F-D85E5337DAA6}" dt="2025-11-17T00:48:38.775" v="252" actId="20577"/>
      <pc:docMkLst>
        <pc:docMk/>
      </pc:docMkLst>
      <pc:sldChg chg="addSp delSp modSp">
        <pc:chgData name="Helen Mahary Goitom (2428012)" userId="S::2428012@student.uwtsd.ac.uk::ee15b1d7-2f6a-4b05-b9f8-b92c3b76c2dc" providerId="AD" clId="Web-{ABF9AA59-F630-9288-576F-D85E5337DAA6}" dt="2025-11-17T00:10:17.816" v="216" actId="20577"/>
        <pc:sldMkLst>
          <pc:docMk/>
          <pc:sldMk cId="3500849443" sldId="257"/>
        </pc:sldMkLst>
        <pc:spChg chg="add del mod">
          <ac:chgData name="Helen Mahary Goitom (2428012)" userId="S::2428012@student.uwtsd.ac.uk::ee15b1d7-2f6a-4b05-b9f8-b92c3b76c2dc" providerId="AD" clId="Web-{ABF9AA59-F630-9288-576F-D85E5337DAA6}" dt="2025-11-17T00:10:17.816" v="216" actId="20577"/>
          <ac:spMkLst>
            <pc:docMk/>
            <pc:sldMk cId="3500849443" sldId="257"/>
            <ac:spMk id="2" creationId="{B2CDA44F-81B5-343A-1F0C-23C0E5B071AF}"/>
          </ac:spMkLst>
        </pc:spChg>
        <pc:spChg chg="add del mod">
          <ac:chgData name="Helen Mahary Goitom (2428012)" userId="S::2428012@student.uwtsd.ac.uk::ee15b1d7-2f6a-4b05-b9f8-b92c3b76c2dc" providerId="AD" clId="Web-{ABF9AA59-F630-9288-576F-D85E5337DAA6}" dt="2025-11-16T23:52:42.603" v="161"/>
          <ac:spMkLst>
            <pc:docMk/>
            <pc:sldMk cId="3500849443" sldId="257"/>
            <ac:spMk id="5" creationId="{5265D359-B916-BA0C-8844-C2A8F947C692}"/>
          </ac:spMkLst>
        </pc:spChg>
        <pc:spChg chg="add del mod">
          <ac:chgData name="Helen Mahary Goitom (2428012)" userId="S::2428012@student.uwtsd.ac.uk::ee15b1d7-2f6a-4b05-b9f8-b92c3b76c2dc" providerId="AD" clId="Web-{ABF9AA59-F630-9288-576F-D85E5337DAA6}" dt="2025-11-17T00:09:44.972" v="212"/>
          <ac:spMkLst>
            <pc:docMk/>
            <pc:sldMk cId="3500849443" sldId="257"/>
            <ac:spMk id="6" creationId="{CB0B7F65-0536-6178-6C7E-D9927B7CC08B}"/>
          </ac:spMkLst>
        </pc:spChg>
        <pc:picChg chg="mod">
          <ac:chgData name="Helen Mahary Goitom (2428012)" userId="S::2428012@student.uwtsd.ac.uk::ee15b1d7-2f6a-4b05-b9f8-b92c3b76c2dc" providerId="AD" clId="Web-{ABF9AA59-F630-9288-576F-D85E5337DAA6}" dt="2025-11-17T00:09:07.518" v="210" actId="1076"/>
          <ac:picMkLst>
            <pc:docMk/>
            <pc:sldMk cId="3500849443" sldId="257"/>
            <ac:picMk id="4" creationId="{768C26DA-9308-D6BF-EFFE-B58510314A7B}"/>
          </ac:picMkLst>
        </pc:picChg>
      </pc:sldChg>
      <pc:sldChg chg="addSp delSp modSp">
        <pc:chgData name="Helen Mahary Goitom (2428012)" userId="S::2428012@student.uwtsd.ac.uk::ee15b1d7-2f6a-4b05-b9f8-b92c3b76c2dc" providerId="AD" clId="Web-{ABF9AA59-F630-9288-576F-D85E5337DAA6}" dt="2025-11-16T22:27:24.671" v="90"/>
        <pc:sldMkLst>
          <pc:docMk/>
          <pc:sldMk cId="3588303708" sldId="258"/>
        </pc:sldMkLst>
        <pc:spChg chg="mod">
          <ac:chgData name="Helen Mahary Goitom (2428012)" userId="S::2428012@student.uwtsd.ac.uk::ee15b1d7-2f6a-4b05-b9f8-b92c3b76c2dc" providerId="AD" clId="Web-{ABF9AA59-F630-9288-576F-D85E5337DAA6}" dt="2025-11-16T22:27:24.671" v="90"/>
          <ac:spMkLst>
            <pc:docMk/>
            <pc:sldMk cId="3588303708" sldId="258"/>
            <ac:spMk id="2" creationId="{FBB0C079-AFCD-3049-6FF4-51EC06042423}"/>
          </ac:spMkLst>
        </pc:spChg>
        <pc:spChg chg="del">
          <ac:chgData name="Helen Mahary Goitom (2428012)" userId="S::2428012@student.uwtsd.ac.uk::ee15b1d7-2f6a-4b05-b9f8-b92c3b76c2dc" providerId="AD" clId="Web-{ABF9AA59-F630-9288-576F-D85E5337DAA6}" dt="2025-11-16T22:27:24.671" v="90"/>
          <ac:spMkLst>
            <pc:docMk/>
            <pc:sldMk cId="3588303708" sldId="258"/>
            <ac:spMk id="19" creationId="{743AA782-23D1-4521-8CAD-47662984AA08}"/>
          </ac:spMkLst>
        </pc:spChg>
        <pc:spChg chg="del">
          <ac:chgData name="Helen Mahary Goitom (2428012)" userId="S::2428012@student.uwtsd.ac.uk::ee15b1d7-2f6a-4b05-b9f8-b92c3b76c2dc" providerId="AD" clId="Web-{ABF9AA59-F630-9288-576F-D85E5337DAA6}" dt="2025-11-16T22:27:24.671" v="90"/>
          <ac:spMkLst>
            <pc:docMk/>
            <pc:sldMk cId="3588303708" sldId="258"/>
            <ac:spMk id="21" creationId="{71877DBC-BB60-40F0-AC93-2ACDBAAE60CE}"/>
          </ac:spMkLst>
        </pc:spChg>
        <pc:spChg chg="add">
          <ac:chgData name="Helen Mahary Goitom (2428012)" userId="S::2428012@student.uwtsd.ac.uk::ee15b1d7-2f6a-4b05-b9f8-b92c3b76c2dc" providerId="AD" clId="Web-{ABF9AA59-F630-9288-576F-D85E5337DAA6}" dt="2025-11-16T22:27:24.671" v="90"/>
          <ac:spMkLst>
            <pc:docMk/>
            <pc:sldMk cId="3588303708" sldId="258"/>
            <ac:spMk id="26" creationId="{9F7D5CDA-D291-4307-BF55-1381FED29634}"/>
          </ac:spMkLst>
        </pc:spChg>
        <pc:graphicFrameChg chg="mod modGraphic">
          <ac:chgData name="Helen Mahary Goitom (2428012)" userId="S::2428012@student.uwtsd.ac.uk::ee15b1d7-2f6a-4b05-b9f8-b92c3b76c2dc" providerId="AD" clId="Web-{ABF9AA59-F630-9288-576F-D85E5337DAA6}" dt="2025-11-16T22:27:24.671" v="90"/>
          <ac:graphicFrameMkLst>
            <pc:docMk/>
            <pc:sldMk cId="3588303708" sldId="258"/>
            <ac:graphicFrameMk id="14" creationId="{EA6F652B-1A9B-A042-2D34-994CE61B11FB}"/>
          </ac:graphicFrameMkLst>
        </pc:graphicFrameChg>
        <pc:picChg chg="mod">
          <ac:chgData name="Helen Mahary Goitom (2428012)" userId="S::2428012@student.uwtsd.ac.uk::ee15b1d7-2f6a-4b05-b9f8-b92c3b76c2dc" providerId="AD" clId="Web-{ABF9AA59-F630-9288-576F-D85E5337DAA6}" dt="2025-11-16T22:27:24.671" v="90"/>
          <ac:picMkLst>
            <pc:docMk/>
            <pc:sldMk cId="3588303708" sldId="258"/>
            <ac:picMk id="6" creationId="{7C00DA4B-5767-1272-4535-B2B9CDAEEFC1}"/>
          </ac:picMkLst>
        </pc:picChg>
      </pc:sldChg>
      <pc:sldChg chg="del">
        <pc:chgData name="Helen Mahary Goitom (2428012)" userId="S::2428012@student.uwtsd.ac.uk::ee15b1d7-2f6a-4b05-b9f8-b92c3b76c2dc" providerId="AD" clId="Web-{ABF9AA59-F630-9288-576F-D85E5337DAA6}" dt="2025-11-16T22:30:13.799" v="91"/>
        <pc:sldMkLst>
          <pc:docMk/>
          <pc:sldMk cId="543910162" sldId="260"/>
        </pc:sldMkLst>
      </pc:sldChg>
      <pc:sldChg chg="addSp delSp modSp add del ord">
        <pc:chgData name="Helen Mahary Goitom (2428012)" userId="S::2428012@student.uwtsd.ac.uk::ee15b1d7-2f6a-4b05-b9f8-b92c3b76c2dc" providerId="AD" clId="Web-{ABF9AA59-F630-9288-576F-D85E5337DAA6}" dt="2025-11-17T00:11:07.848" v="217"/>
        <pc:sldMkLst>
          <pc:docMk/>
          <pc:sldMk cId="4249262274" sldId="262"/>
        </pc:sldMkLst>
        <pc:spChg chg="mod">
          <ac:chgData name="Helen Mahary Goitom (2428012)" userId="S::2428012@student.uwtsd.ac.uk::ee15b1d7-2f6a-4b05-b9f8-b92c3b76c2dc" providerId="AD" clId="Web-{ABF9AA59-F630-9288-576F-D85E5337DAA6}" dt="2025-11-16T23:57:15.043" v="177"/>
          <ac:spMkLst>
            <pc:docMk/>
            <pc:sldMk cId="4249262274" sldId="262"/>
            <ac:spMk id="2" creationId="{DCEFE892-4473-FE0A-2C53-D00D06324FDD}"/>
          </ac:spMkLst>
        </pc:spChg>
        <pc:spChg chg="mod">
          <ac:chgData name="Helen Mahary Goitom (2428012)" userId="S::2428012@student.uwtsd.ac.uk::ee15b1d7-2f6a-4b05-b9f8-b92c3b76c2dc" providerId="AD" clId="Web-{ABF9AA59-F630-9288-576F-D85E5337DAA6}" dt="2025-11-16T23:57:36.497" v="180" actId="20577"/>
          <ac:spMkLst>
            <pc:docMk/>
            <pc:sldMk cId="4249262274" sldId="262"/>
            <ac:spMk id="3" creationId="{53E0421C-09CD-F4AA-5707-4E5A961816B5}"/>
          </ac:spMkLst>
        </pc:spChg>
        <pc:spChg chg="add del">
          <ac:chgData name="Helen Mahary Goitom (2428012)" userId="S::2428012@student.uwtsd.ac.uk::ee15b1d7-2f6a-4b05-b9f8-b92c3b76c2dc" providerId="AD" clId="Web-{ABF9AA59-F630-9288-576F-D85E5337DAA6}" dt="2025-11-16T23:57:15.043" v="177"/>
          <ac:spMkLst>
            <pc:docMk/>
            <pc:sldMk cId="4249262274" sldId="262"/>
            <ac:spMk id="8" creationId="{907EF6B7-1338-4443-8C46-6A318D952DFD}"/>
          </ac:spMkLst>
        </pc:spChg>
        <pc:spChg chg="add del">
          <ac:chgData name="Helen Mahary Goitom (2428012)" userId="S::2428012@student.uwtsd.ac.uk::ee15b1d7-2f6a-4b05-b9f8-b92c3b76c2dc" providerId="AD" clId="Web-{ABF9AA59-F630-9288-576F-D85E5337DAA6}" dt="2025-11-16T23:57:15.043" v="177"/>
          <ac:spMkLst>
            <pc:docMk/>
            <pc:sldMk cId="4249262274" sldId="262"/>
            <ac:spMk id="10" creationId="{DAAE4CDD-124C-4DCF-9584-B6033B545DD5}"/>
          </ac:spMkLst>
        </pc:spChg>
        <pc:spChg chg="add del">
          <ac:chgData name="Helen Mahary Goitom (2428012)" userId="S::2428012@student.uwtsd.ac.uk::ee15b1d7-2f6a-4b05-b9f8-b92c3b76c2dc" providerId="AD" clId="Web-{ABF9AA59-F630-9288-576F-D85E5337DAA6}" dt="2025-11-16T23:57:15.043" v="177"/>
          <ac:spMkLst>
            <pc:docMk/>
            <pc:sldMk cId="4249262274" sldId="262"/>
            <ac:spMk id="12" creationId="{081E4A58-353D-44AE-B2FC-2A74E2E400F7}"/>
          </ac:spMkLst>
        </pc:spChg>
        <pc:spChg chg="add">
          <ac:chgData name="Helen Mahary Goitom (2428012)" userId="S::2428012@student.uwtsd.ac.uk::ee15b1d7-2f6a-4b05-b9f8-b92c3b76c2dc" providerId="AD" clId="Web-{ABF9AA59-F630-9288-576F-D85E5337DAA6}" dt="2025-11-16T23:57:15.043" v="177"/>
          <ac:spMkLst>
            <pc:docMk/>
            <pc:sldMk cId="4249262274" sldId="262"/>
            <ac:spMk id="17" creationId="{B6CDA21F-E7AF-4C75-8395-33F58D5B0E45}"/>
          </ac:spMkLst>
        </pc:spChg>
        <pc:spChg chg="add">
          <ac:chgData name="Helen Mahary Goitom (2428012)" userId="S::2428012@student.uwtsd.ac.uk::ee15b1d7-2f6a-4b05-b9f8-b92c3b76c2dc" providerId="AD" clId="Web-{ABF9AA59-F630-9288-576F-D85E5337DAA6}" dt="2025-11-16T23:57:15.043" v="177"/>
          <ac:spMkLst>
            <pc:docMk/>
            <pc:sldMk cId="4249262274" sldId="262"/>
            <ac:spMk id="24" creationId="{D5B0017B-2ECA-49AF-B397-DC140825DF8D}"/>
          </ac:spMkLst>
        </pc:spChg>
        <pc:grpChg chg="add">
          <ac:chgData name="Helen Mahary Goitom (2428012)" userId="S::2428012@student.uwtsd.ac.uk::ee15b1d7-2f6a-4b05-b9f8-b92c3b76c2dc" providerId="AD" clId="Web-{ABF9AA59-F630-9288-576F-D85E5337DAA6}" dt="2025-11-16T23:57:15.043" v="177"/>
          <ac:grpSpMkLst>
            <pc:docMk/>
            <pc:sldMk cId="4249262274" sldId="262"/>
            <ac:grpSpMk id="19" creationId="{AE1C45F0-260A-458C-96ED-C1F6D2151219}"/>
          </ac:grpSpMkLst>
        </pc:grpChg>
        <pc:picChg chg="del">
          <ac:chgData name="Helen Mahary Goitom (2428012)" userId="S::2428012@student.uwtsd.ac.uk::ee15b1d7-2f6a-4b05-b9f8-b92c3b76c2dc" providerId="AD" clId="Web-{ABF9AA59-F630-9288-576F-D85E5337DAA6}" dt="2025-11-16T22:33:17.363" v="96"/>
          <ac:picMkLst>
            <pc:docMk/>
            <pc:sldMk cId="4249262274" sldId="262"/>
            <ac:picMk id="4" creationId="{E4B1569A-2329-B22F-AA06-BE4CA04561CB}"/>
          </ac:picMkLst>
        </pc:picChg>
        <pc:cxnChg chg="add">
          <ac:chgData name="Helen Mahary Goitom (2428012)" userId="S::2428012@student.uwtsd.ac.uk::ee15b1d7-2f6a-4b05-b9f8-b92c3b76c2dc" providerId="AD" clId="Web-{ABF9AA59-F630-9288-576F-D85E5337DAA6}" dt="2025-11-16T23:57:15.043" v="177"/>
          <ac:cxnSpMkLst>
            <pc:docMk/>
            <pc:sldMk cId="4249262274" sldId="262"/>
            <ac:cxnSpMk id="26" creationId="{6CF1BAF6-AD41-4082-B212-8A1F9A2E8779}"/>
          </ac:cxnSpMkLst>
        </pc:cxnChg>
      </pc:sldChg>
      <pc:sldChg chg="modSp ord">
        <pc:chgData name="Helen Mahary Goitom (2428012)" userId="S::2428012@student.uwtsd.ac.uk::ee15b1d7-2f6a-4b05-b9f8-b92c3b76c2dc" providerId="AD" clId="Web-{ABF9AA59-F630-9288-576F-D85E5337DAA6}" dt="2025-11-16T23:08:40.880" v="113" actId="20577"/>
        <pc:sldMkLst>
          <pc:docMk/>
          <pc:sldMk cId="3310960708" sldId="264"/>
        </pc:sldMkLst>
        <pc:spChg chg="mod">
          <ac:chgData name="Helen Mahary Goitom (2428012)" userId="S::2428012@student.uwtsd.ac.uk::ee15b1d7-2f6a-4b05-b9f8-b92c3b76c2dc" providerId="AD" clId="Web-{ABF9AA59-F630-9288-576F-D85E5337DAA6}" dt="2025-11-16T23:08:40.880" v="113" actId="20577"/>
          <ac:spMkLst>
            <pc:docMk/>
            <pc:sldMk cId="3310960708" sldId="264"/>
            <ac:spMk id="2" creationId="{CF7EF0B0-CD4D-F78A-7BDA-A340017E9232}"/>
          </ac:spMkLst>
        </pc:spChg>
      </pc:sldChg>
      <pc:sldChg chg="del">
        <pc:chgData name="Helen Mahary Goitom (2428012)" userId="S::2428012@student.uwtsd.ac.uk::ee15b1d7-2f6a-4b05-b9f8-b92c3b76c2dc" providerId="AD" clId="Web-{ABF9AA59-F630-9288-576F-D85E5337DAA6}" dt="2025-11-17T00:02:21.129" v="183"/>
        <pc:sldMkLst>
          <pc:docMk/>
          <pc:sldMk cId="2657019496" sldId="265"/>
        </pc:sldMkLst>
      </pc:sldChg>
      <pc:sldChg chg="addSp delSp modSp new mod ord setBg">
        <pc:chgData name="Helen Mahary Goitom (2428012)" userId="S::2428012@student.uwtsd.ac.uk::ee15b1d7-2f6a-4b05-b9f8-b92c3b76c2dc" providerId="AD" clId="Web-{ABF9AA59-F630-9288-576F-D85E5337DAA6}" dt="2025-11-16T23:56:32.668" v="176"/>
        <pc:sldMkLst>
          <pc:docMk/>
          <pc:sldMk cId="184052830" sldId="266"/>
        </pc:sldMkLst>
        <pc:spChg chg="mod">
          <ac:chgData name="Helen Mahary Goitom (2428012)" userId="S::2428012@student.uwtsd.ac.uk::ee15b1d7-2f6a-4b05-b9f8-b92c3b76c2dc" providerId="AD" clId="Web-{ABF9AA59-F630-9288-576F-D85E5337DAA6}" dt="2025-11-16T23:56:32.668" v="176"/>
          <ac:spMkLst>
            <pc:docMk/>
            <pc:sldMk cId="184052830" sldId="266"/>
            <ac:spMk id="2" creationId="{E0238942-59C3-824D-F073-4759391F7F9F}"/>
          </ac:spMkLst>
        </pc:spChg>
        <pc:spChg chg="mod">
          <ac:chgData name="Helen Mahary Goitom (2428012)" userId="S::2428012@student.uwtsd.ac.uk::ee15b1d7-2f6a-4b05-b9f8-b92c3b76c2dc" providerId="AD" clId="Web-{ABF9AA59-F630-9288-576F-D85E5337DAA6}" dt="2025-11-16T23:56:32.668" v="176"/>
          <ac:spMkLst>
            <pc:docMk/>
            <pc:sldMk cId="184052830" sldId="266"/>
            <ac:spMk id="3" creationId="{0376A215-3224-EAC3-DA77-CE5222F0D04F}"/>
          </ac:spMkLst>
        </pc:spChg>
        <pc:spChg chg="add del">
          <ac:chgData name="Helen Mahary Goitom (2428012)" userId="S::2428012@student.uwtsd.ac.uk::ee15b1d7-2f6a-4b05-b9f8-b92c3b76c2dc" providerId="AD" clId="Web-{ABF9AA59-F630-9288-576F-D85E5337DAA6}" dt="2025-11-16T23:56:32.668" v="176"/>
          <ac:spMkLst>
            <pc:docMk/>
            <pc:sldMk cId="184052830" sldId="266"/>
            <ac:spMk id="10" creationId="{A3363022-C969-41E9-8EB2-E4C94908C1FA}"/>
          </ac:spMkLst>
        </pc:spChg>
        <pc:spChg chg="add del">
          <ac:chgData name="Helen Mahary Goitom (2428012)" userId="S::2428012@student.uwtsd.ac.uk::ee15b1d7-2f6a-4b05-b9f8-b92c3b76c2dc" providerId="AD" clId="Web-{ABF9AA59-F630-9288-576F-D85E5337DAA6}" dt="2025-11-16T23:56:32.668" v="176"/>
          <ac:spMkLst>
            <pc:docMk/>
            <pc:sldMk cId="184052830" sldId="266"/>
            <ac:spMk id="12" creationId="{8D1AD6B3-BE88-4CEB-BA17-790657CC4729}"/>
          </ac:spMkLst>
        </pc:spChg>
        <pc:spChg chg="add">
          <ac:chgData name="Helen Mahary Goitom (2428012)" userId="S::2428012@student.uwtsd.ac.uk::ee15b1d7-2f6a-4b05-b9f8-b92c3b76c2dc" providerId="AD" clId="Web-{ABF9AA59-F630-9288-576F-D85E5337DAA6}" dt="2025-11-16T23:56:32.668" v="176"/>
          <ac:spMkLst>
            <pc:docMk/>
            <pc:sldMk cId="184052830" sldId="266"/>
            <ac:spMk id="22" creationId="{F12E7CC5-C78B-4EBD-9565-3FA00FAA6CF2}"/>
          </ac:spMkLst>
        </pc:spChg>
        <pc:spChg chg="add">
          <ac:chgData name="Helen Mahary Goitom (2428012)" userId="S::2428012@student.uwtsd.ac.uk::ee15b1d7-2f6a-4b05-b9f8-b92c3b76c2dc" providerId="AD" clId="Web-{ABF9AA59-F630-9288-576F-D85E5337DAA6}" dt="2025-11-16T23:56:32.668" v="176"/>
          <ac:spMkLst>
            <pc:docMk/>
            <pc:sldMk cId="184052830" sldId="266"/>
            <ac:spMk id="24" creationId="{3A4529A5-F675-429F-8044-01372BB13422}"/>
          </ac:spMkLst>
        </pc:spChg>
        <pc:spChg chg="add">
          <ac:chgData name="Helen Mahary Goitom (2428012)" userId="S::2428012@student.uwtsd.ac.uk::ee15b1d7-2f6a-4b05-b9f8-b92c3b76c2dc" providerId="AD" clId="Web-{ABF9AA59-F630-9288-576F-D85E5337DAA6}" dt="2025-11-16T23:56:32.668" v="176"/>
          <ac:spMkLst>
            <pc:docMk/>
            <pc:sldMk cId="184052830" sldId="266"/>
            <ac:spMk id="26" creationId="{63DAB858-5A0C-4AFF-AAC6-705EDF8DB733}"/>
          </ac:spMkLst>
        </pc:spChg>
        <pc:grpChg chg="add del">
          <ac:chgData name="Helen Mahary Goitom (2428012)" userId="S::2428012@student.uwtsd.ac.uk::ee15b1d7-2f6a-4b05-b9f8-b92c3b76c2dc" providerId="AD" clId="Web-{ABF9AA59-F630-9288-576F-D85E5337DAA6}" dt="2025-11-16T23:56:32.668" v="176"/>
          <ac:grpSpMkLst>
            <pc:docMk/>
            <pc:sldMk cId="184052830" sldId="266"/>
            <ac:grpSpMk id="14" creationId="{89D1390B-7E13-4B4F-9CB2-391063412E54}"/>
          </ac:grpSpMkLst>
        </pc:grpChg>
        <pc:picChg chg="add mod ord">
          <ac:chgData name="Helen Mahary Goitom (2428012)" userId="S::2428012@student.uwtsd.ac.uk::ee15b1d7-2f6a-4b05-b9f8-b92c3b76c2dc" providerId="AD" clId="Web-{ABF9AA59-F630-9288-576F-D85E5337DAA6}" dt="2025-11-16T23:56:32.668" v="176"/>
          <ac:picMkLst>
            <pc:docMk/>
            <pc:sldMk cId="184052830" sldId="266"/>
            <ac:picMk id="7" creationId="{38CE91C8-23C1-D903-2A59-6D4AD0B512CB}"/>
          </ac:picMkLst>
        </pc:picChg>
      </pc:sldChg>
      <pc:sldChg chg="add del replId">
        <pc:chgData name="Helen Mahary Goitom (2428012)" userId="S::2428012@student.uwtsd.ac.uk::ee15b1d7-2f6a-4b05-b9f8-b92c3b76c2dc" providerId="AD" clId="Web-{ABF9AA59-F630-9288-576F-D85E5337DAA6}" dt="2025-11-17T00:00:55.186" v="182"/>
        <pc:sldMkLst>
          <pc:docMk/>
          <pc:sldMk cId="2718831883" sldId="267"/>
        </pc:sldMkLst>
      </pc:sldChg>
      <pc:sldChg chg="addSp delSp modSp add replId">
        <pc:chgData name="Helen Mahary Goitom (2428012)" userId="S::2428012@student.uwtsd.ac.uk::ee15b1d7-2f6a-4b05-b9f8-b92c3b76c2dc" providerId="AD" clId="Web-{ABF9AA59-F630-9288-576F-D85E5337DAA6}" dt="2025-11-17T00:46:35.790" v="246" actId="20577"/>
        <pc:sldMkLst>
          <pc:docMk/>
          <pc:sldMk cId="3309389234" sldId="268"/>
        </pc:sldMkLst>
        <pc:spChg chg="mod">
          <ac:chgData name="Helen Mahary Goitom (2428012)" userId="S::2428012@student.uwtsd.ac.uk::ee15b1d7-2f6a-4b05-b9f8-b92c3b76c2dc" providerId="AD" clId="Web-{ABF9AA59-F630-9288-576F-D85E5337DAA6}" dt="2025-11-17T00:45:50.649" v="243"/>
          <ac:spMkLst>
            <pc:docMk/>
            <pc:sldMk cId="3309389234" sldId="268"/>
            <ac:spMk id="2" creationId="{72CCBB7D-7FCD-7959-9FC3-B5E249DCB4CB}"/>
          </ac:spMkLst>
        </pc:spChg>
        <pc:spChg chg="mod">
          <ac:chgData name="Helen Mahary Goitom (2428012)" userId="S::2428012@student.uwtsd.ac.uk::ee15b1d7-2f6a-4b05-b9f8-b92c3b76c2dc" providerId="AD" clId="Web-{ABF9AA59-F630-9288-576F-D85E5337DAA6}" dt="2025-11-17T00:46:35.790" v="246" actId="20577"/>
          <ac:spMkLst>
            <pc:docMk/>
            <pc:sldMk cId="3309389234" sldId="268"/>
            <ac:spMk id="3" creationId="{1CD2E619-955A-ACB3-B4D7-32560EA2E75B}"/>
          </ac:spMkLst>
        </pc:spChg>
        <pc:spChg chg="del">
          <ac:chgData name="Helen Mahary Goitom (2428012)" userId="S::2428012@student.uwtsd.ac.uk::ee15b1d7-2f6a-4b05-b9f8-b92c3b76c2dc" providerId="AD" clId="Web-{ABF9AA59-F630-9288-576F-D85E5337DAA6}" dt="2025-11-17T00:45:50.649" v="243"/>
          <ac:spMkLst>
            <pc:docMk/>
            <pc:sldMk cId="3309389234" sldId="268"/>
            <ac:spMk id="13" creationId="{F1C74879-9121-21B9-1D59-24C52710FCD1}"/>
          </ac:spMkLst>
        </pc:spChg>
        <pc:spChg chg="del">
          <ac:chgData name="Helen Mahary Goitom (2428012)" userId="S::2428012@student.uwtsd.ac.uk::ee15b1d7-2f6a-4b05-b9f8-b92c3b76c2dc" providerId="AD" clId="Web-{ABF9AA59-F630-9288-576F-D85E5337DAA6}" dt="2025-11-17T00:45:50.649" v="243"/>
          <ac:spMkLst>
            <pc:docMk/>
            <pc:sldMk cId="3309389234" sldId="268"/>
            <ac:spMk id="14" creationId="{9517E2B2-F4C0-A7CF-D83F-B86D7BFA3A12}"/>
          </ac:spMkLst>
        </pc:spChg>
        <pc:spChg chg="del">
          <ac:chgData name="Helen Mahary Goitom (2428012)" userId="S::2428012@student.uwtsd.ac.uk::ee15b1d7-2f6a-4b05-b9f8-b92c3b76c2dc" providerId="AD" clId="Web-{ABF9AA59-F630-9288-576F-D85E5337DAA6}" dt="2025-11-17T00:45:50.649" v="243"/>
          <ac:spMkLst>
            <pc:docMk/>
            <pc:sldMk cId="3309389234" sldId="268"/>
            <ac:spMk id="15" creationId="{3F6A421C-F931-127C-BCE1-1DC53088B4A9}"/>
          </ac:spMkLst>
        </pc:spChg>
        <pc:spChg chg="add">
          <ac:chgData name="Helen Mahary Goitom (2428012)" userId="S::2428012@student.uwtsd.ac.uk::ee15b1d7-2f6a-4b05-b9f8-b92c3b76c2dc" providerId="AD" clId="Web-{ABF9AA59-F630-9288-576F-D85E5337DAA6}" dt="2025-11-17T00:45:50.649" v="243"/>
          <ac:spMkLst>
            <pc:docMk/>
            <pc:sldMk cId="3309389234" sldId="268"/>
            <ac:spMk id="20" creationId="{743AA782-23D1-4521-8CAD-47662984AA08}"/>
          </ac:spMkLst>
        </pc:spChg>
        <pc:spChg chg="add">
          <ac:chgData name="Helen Mahary Goitom (2428012)" userId="S::2428012@student.uwtsd.ac.uk::ee15b1d7-2f6a-4b05-b9f8-b92c3b76c2dc" providerId="AD" clId="Web-{ABF9AA59-F630-9288-576F-D85E5337DAA6}" dt="2025-11-17T00:45:50.649" v="243"/>
          <ac:spMkLst>
            <pc:docMk/>
            <pc:sldMk cId="3309389234" sldId="268"/>
            <ac:spMk id="22" creationId="{71877DBC-BB60-40F0-AC93-2ACDBAAE60CE}"/>
          </ac:spMkLst>
        </pc:spChg>
        <pc:graphicFrameChg chg="add del mod">
          <ac:chgData name="Helen Mahary Goitom (2428012)" userId="S::2428012@student.uwtsd.ac.uk::ee15b1d7-2f6a-4b05-b9f8-b92c3b76c2dc" providerId="AD" clId="Web-{ABF9AA59-F630-9288-576F-D85E5337DAA6}" dt="2025-11-17T00:45:39.258" v="242"/>
          <ac:graphicFrameMkLst>
            <pc:docMk/>
            <pc:sldMk cId="3309389234" sldId="268"/>
            <ac:graphicFrameMk id="6" creationId="{3792B615-D473-391F-D155-43BD5A6F5E2D}"/>
          </ac:graphicFrameMkLst>
        </pc:graphicFrameChg>
        <pc:picChg chg="mod ord">
          <ac:chgData name="Helen Mahary Goitom (2428012)" userId="S::2428012@student.uwtsd.ac.uk::ee15b1d7-2f6a-4b05-b9f8-b92c3b76c2dc" providerId="AD" clId="Web-{ABF9AA59-F630-9288-576F-D85E5337DAA6}" dt="2025-11-17T00:45:50.649" v="243"/>
          <ac:picMkLst>
            <pc:docMk/>
            <pc:sldMk cId="3309389234" sldId="268"/>
            <ac:picMk id="4" creationId="{85EA5952-BBCA-DE2C-8EED-6A7F7AC9AD32}"/>
          </ac:picMkLst>
        </pc:picChg>
      </pc:sldChg>
      <pc:sldChg chg="addSp delSp modSp add replId">
        <pc:chgData name="Helen Mahary Goitom (2428012)" userId="S::2428012@student.uwtsd.ac.uk::ee15b1d7-2f6a-4b05-b9f8-b92c3b76c2dc" providerId="AD" clId="Web-{ABF9AA59-F630-9288-576F-D85E5337DAA6}" dt="2025-11-17T00:48:38.775" v="252" actId="20577"/>
        <pc:sldMkLst>
          <pc:docMk/>
          <pc:sldMk cId="1495649825" sldId="269"/>
        </pc:sldMkLst>
        <pc:spChg chg="del">
          <ac:chgData name="Helen Mahary Goitom (2428012)" userId="S::2428012@student.uwtsd.ac.uk::ee15b1d7-2f6a-4b05-b9f8-b92c3b76c2dc" providerId="AD" clId="Web-{ABF9AA59-F630-9288-576F-D85E5337DAA6}" dt="2025-11-17T00:13:41.240" v="223"/>
          <ac:spMkLst>
            <pc:docMk/>
            <pc:sldMk cId="1495649825" sldId="269"/>
            <ac:spMk id="2" creationId="{D0E68548-65FB-99A8-89A3-48E4D45AC223}"/>
          </ac:spMkLst>
        </pc:spChg>
        <pc:spChg chg="del">
          <ac:chgData name="Helen Mahary Goitom (2428012)" userId="S::2428012@student.uwtsd.ac.uk::ee15b1d7-2f6a-4b05-b9f8-b92c3b76c2dc" providerId="AD" clId="Web-{ABF9AA59-F630-9288-576F-D85E5337DAA6}" dt="2025-11-17T00:13:41.209" v="222"/>
          <ac:spMkLst>
            <pc:docMk/>
            <pc:sldMk cId="1495649825" sldId="269"/>
            <ac:spMk id="3" creationId="{E743CF29-98BF-43E4-F85D-D4393575B2D8}"/>
          </ac:spMkLst>
        </pc:spChg>
        <pc:spChg chg="add mod">
          <ac:chgData name="Helen Mahary Goitom (2428012)" userId="S::2428012@student.uwtsd.ac.uk::ee15b1d7-2f6a-4b05-b9f8-b92c3b76c2dc" providerId="AD" clId="Web-{ABF9AA59-F630-9288-576F-D85E5337DAA6}" dt="2025-11-17T00:48:38.775" v="252" actId="20577"/>
          <ac:spMkLst>
            <pc:docMk/>
            <pc:sldMk cId="1495649825" sldId="269"/>
            <ac:spMk id="6" creationId="{A219840E-A0F6-705A-2526-8D559B21B0DB}"/>
          </ac:spMkLst>
        </pc:spChg>
        <pc:spChg chg="add mod">
          <ac:chgData name="Helen Mahary Goitom (2428012)" userId="S::2428012@student.uwtsd.ac.uk::ee15b1d7-2f6a-4b05-b9f8-b92c3b76c2dc" providerId="AD" clId="Web-{ABF9AA59-F630-9288-576F-D85E5337DAA6}" dt="2025-11-17T00:48:02.384" v="251" actId="20577"/>
          <ac:spMkLst>
            <pc:docMk/>
            <pc:sldMk cId="1495649825" sldId="269"/>
            <ac:spMk id="8" creationId="{E4358412-2A61-F095-45A2-B2916A6590EE}"/>
          </ac:spMkLst>
        </pc:spChg>
        <pc:spChg chg="del">
          <ac:chgData name="Helen Mahary Goitom (2428012)" userId="S::2428012@student.uwtsd.ac.uk::ee15b1d7-2f6a-4b05-b9f8-b92c3b76c2dc" providerId="AD" clId="Web-{ABF9AA59-F630-9288-576F-D85E5337DAA6}" dt="2025-11-17T00:13:41.240" v="225"/>
          <ac:spMkLst>
            <pc:docMk/>
            <pc:sldMk cId="1495649825" sldId="269"/>
            <ac:spMk id="14" creationId="{BB140F2C-D6D2-7C5A-AAC3-99BEFD3A65DF}"/>
          </ac:spMkLst>
        </pc:spChg>
        <pc:spChg chg="del">
          <ac:chgData name="Helen Mahary Goitom (2428012)" userId="S::2428012@student.uwtsd.ac.uk::ee15b1d7-2f6a-4b05-b9f8-b92c3b76c2dc" providerId="AD" clId="Web-{ABF9AA59-F630-9288-576F-D85E5337DAA6}" dt="2025-11-17T00:13:41.240" v="224"/>
          <ac:spMkLst>
            <pc:docMk/>
            <pc:sldMk cId="1495649825" sldId="269"/>
            <ac:spMk id="15" creationId="{55AB490E-79D9-92BB-2EA3-EE7808949138}"/>
          </ac:spMkLst>
        </pc:spChg>
        <pc:picChg chg="del mod">
          <ac:chgData name="Helen Mahary Goitom (2428012)" userId="S::2428012@student.uwtsd.ac.uk::ee15b1d7-2f6a-4b05-b9f8-b92c3b76c2dc" providerId="AD" clId="Web-{ABF9AA59-F630-9288-576F-D85E5337DAA6}" dt="2025-11-17T00:13:29.568" v="221"/>
          <ac:picMkLst>
            <pc:docMk/>
            <pc:sldMk cId="1495649825" sldId="269"/>
            <ac:picMk id="4" creationId="{040FB1A9-8BBC-C10B-5126-B83CF420F125}"/>
          </ac:picMkLst>
        </pc:picChg>
      </pc:sldChg>
      <pc:sldChg chg="addSp modSp add">
        <pc:chgData name="Helen Mahary Goitom (2428012)" userId="S::2428012@student.uwtsd.ac.uk::ee15b1d7-2f6a-4b05-b9f8-b92c3b76c2dc" providerId="AD" clId="Web-{ABF9AA59-F630-9288-576F-D85E5337DAA6}" dt="2025-11-17T00:37:14.016" v="234"/>
        <pc:sldMkLst>
          <pc:docMk/>
          <pc:sldMk cId="4294318757" sldId="270"/>
        </pc:sldMkLst>
        <pc:spChg chg="mod">
          <ac:chgData name="Helen Mahary Goitom (2428012)" userId="S::2428012@student.uwtsd.ac.uk::ee15b1d7-2f6a-4b05-b9f8-b92c3b76c2dc" providerId="AD" clId="Web-{ABF9AA59-F630-9288-576F-D85E5337DAA6}" dt="2025-11-17T00:37:14.016" v="234"/>
          <ac:spMkLst>
            <pc:docMk/>
            <pc:sldMk cId="4294318757" sldId="270"/>
            <ac:spMk id="2" creationId="{DCEFE892-4473-FE0A-2C53-D00D06324FDD}"/>
          </ac:spMkLst>
        </pc:spChg>
        <pc:spChg chg="mod">
          <ac:chgData name="Helen Mahary Goitom (2428012)" userId="S::2428012@student.uwtsd.ac.uk::ee15b1d7-2f6a-4b05-b9f8-b92c3b76c2dc" providerId="AD" clId="Web-{ABF9AA59-F630-9288-576F-D85E5337DAA6}" dt="2025-11-17T00:37:14.016" v="234"/>
          <ac:spMkLst>
            <pc:docMk/>
            <pc:sldMk cId="4294318757" sldId="270"/>
            <ac:spMk id="3" creationId="{53E0421C-09CD-F4AA-5707-4E5A961816B5}"/>
          </ac:spMkLst>
        </pc:spChg>
        <pc:spChg chg="add">
          <ac:chgData name="Helen Mahary Goitom (2428012)" userId="S::2428012@student.uwtsd.ac.uk::ee15b1d7-2f6a-4b05-b9f8-b92c3b76c2dc" providerId="AD" clId="Web-{ABF9AA59-F630-9288-576F-D85E5337DAA6}" dt="2025-11-17T00:37:14.016" v="234"/>
          <ac:spMkLst>
            <pc:docMk/>
            <pc:sldMk cId="4294318757" sldId="270"/>
            <ac:spMk id="8" creationId="{17718681-A12E-49D6-9925-DD7C68176D61}"/>
          </ac:spMkLst>
        </pc:spChg>
        <pc:spChg chg="add">
          <ac:chgData name="Helen Mahary Goitom (2428012)" userId="S::2428012@student.uwtsd.ac.uk::ee15b1d7-2f6a-4b05-b9f8-b92c3b76c2dc" providerId="AD" clId="Web-{ABF9AA59-F630-9288-576F-D85E5337DAA6}" dt="2025-11-17T00:37:14.016" v="234"/>
          <ac:spMkLst>
            <pc:docMk/>
            <pc:sldMk cId="4294318757" sldId="270"/>
            <ac:spMk id="10" creationId="{FBD77573-9EF2-4C35-8285-A1CF6FBB0EA5}"/>
          </ac:spMkLst>
        </pc:spChg>
      </pc:sldChg>
    </pc:docChg>
  </pc:docChgLst>
  <pc:docChgLst>
    <pc:chgData name="Helen Mahary Goitom (2428012)" userId="S::2428012@student.uwtsd.ac.uk::ee15b1d7-2f6a-4b05-b9f8-b92c3b76c2dc" providerId="AD" clId="Web-{17165D67-053E-A66B-F699-BF6A9114D526}"/>
    <pc:docChg chg="modSld">
      <pc:chgData name="Helen Mahary Goitom (2428012)" userId="S::2428012@student.uwtsd.ac.uk::ee15b1d7-2f6a-4b05-b9f8-b92c3b76c2dc" providerId="AD" clId="Web-{17165D67-053E-A66B-F699-BF6A9114D526}" dt="2025-11-13T15:26:33.282" v="32" actId="14100"/>
      <pc:docMkLst>
        <pc:docMk/>
      </pc:docMkLst>
      <pc:sldChg chg="modSp">
        <pc:chgData name="Helen Mahary Goitom (2428012)" userId="S::2428012@student.uwtsd.ac.uk::ee15b1d7-2f6a-4b05-b9f8-b92c3b76c2dc" providerId="AD" clId="Web-{17165D67-053E-A66B-F699-BF6A9114D526}" dt="2025-11-13T13:29:13.393" v="1" actId="20577"/>
        <pc:sldMkLst>
          <pc:docMk/>
          <pc:sldMk cId="3500849443" sldId="257"/>
        </pc:sldMkLst>
        <pc:spChg chg="mod">
          <ac:chgData name="Helen Mahary Goitom (2428012)" userId="S::2428012@student.uwtsd.ac.uk::ee15b1d7-2f6a-4b05-b9f8-b92c3b76c2dc" providerId="AD" clId="Web-{17165D67-053E-A66B-F699-BF6A9114D526}" dt="2025-11-13T13:29:13.393" v="1" actId="20577"/>
          <ac:spMkLst>
            <pc:docMk/>
            <pc:sldMk cId="3500849443" sldId="257"/>
            <ac:spMk id="2" creationId="{B2CDA44F-81B5-343A-1F0C-23C0E5B071AF}"/>
          </ac:spMkLst>
        </pc:spChg>
      </pc:sldChg>
      <pc:sldChg chg="addSp modSp">
        <pc:chgData name="Helen Mahary Goitom (2428012)" userId="S::2428012@student.uwtsd.ac.uk::ee15b1d7-2f6a-4b05-b9f8-b92c3b76c2dc" providerId="AD" clId="Web-{17165D67-053E-A66B-F699-BF6A9114D526}" dt="2025-11-13T15:05:09.164" v="28" actId="20577"/>
        <pc:sldMkLst>
          <pc:docMk/>
          <pc:sldMk cId="3588303708" sldId="258"/>
        </pc:sldMkLst>
        <pc:spChg chg="mod">
          <ac:chgData name="Helen Mahary Goitom (2428012)" userId="S::2428012@student.uwtsd.ac.uk::ee15b1d7-2f6a-4b05-b9f8-b92c3b76c2dc" providerId="AD" clId="Web-{17165D67-053E-A66B-F699-BF6A9114D526}" dt="2025-11-13T13:29:59.880" v="9" actId="20577"/>
          <ac:spMkLst>
            <pc:docMk/>
            <pc:sldMk cId="3588303708" sldId="258"/>
            <ac:spMk id="2" creationId="{FBB0C079-AFCD-3049-6FF4-51EC06042423}"/>
          </ac:spMkLst>
        </pc:spChg>
      </pc:sldChg>
      <pc:sldChg chg="modSp">
        <pc:chgData name="Helen Mahary Goitom (2428012)" userId="S::2428012@student.uwtsd.ac.uk::ee15b1d7-2f6a-4b05-b9f8-b92c3b76c2dc" providerId="AD" clId="Web-{17165D67-053E-A66B-F699-BF6A9114D526}" dt="2025-11-13T15:26:33.282" v="32" actId="14100"/>
        <pc:sldMkLst>
          <pc:docMk/>
          <pc:sldMk cId="2619431120" sldId="259"/>
        </pc:sldMkLst>
        <pc:spChg chg="mod">
          <ac:chgData name="Helen Mahary Goitom (2428012)" userId="S::2428012@student.uwtsd.ac.uk::ee15b1d7-2f6a-4b05-b9f8-b92c3b76c2dc" providerId="AD" clId="Web-{17165D67-053E-A66B-F699-BF6A9114D526}" dt="2025-11-13T15:26:33.282" v="32" actId="14100"/>
          <ac:spMkLst>
            <pc:docMk/>
            <pc:sldMk cId="2619431120" sldId="259"/>
            <ac:spMk id="3" creationId="{986A7CA4-F19B-498D-2053-8E02E2F7C6BE}"/>
          </ac:spMkLst>
        </pc:spChg>
      </pc:sldChg>
    </pc:docChg>
  </pc:docChgLst>
  <pc:docChgLst>
    <pc:chgData name="Helen Mahary Goitom (2428012)" userId="S::2428012@student.uwtsd.ac.uk::ee15b1d7-2f6a-4b05-b9f8-b92c3b76c2dc" providerId="AD" clId="Web-{CED78CE0-8B70-1886-5EE9-DB487D973B1E}"/>
    <pc:docChg chg="delSld modSld">
      <pc:chgData name="Helen Mahary Goitom (2428012)" userId="S::2428012@student.uwtsd.ac.uk::ee15b1d7-2f6a-4b05-b9f8-b92c3b76c2dc" providerId="AD" clId="Web-{CED78CE0-8B70-1886-5EE9-DB487D973B1E}" dt="2025-11-14T14:42:57.689" v="43"/>
      <pc:docMkLst>
        <pc:docMk/>
      </pc:docMkLst>
    </pc:docChg>
  </pc:docChgLst>
  <pc:docChgLst>
    <pc:chgData name="Helen Mahary Goitom (2428012)" userId="S::2428012@student.uwtsd.ac.uk::ee15b1d7-2f6a-4b05-b9f8-b92c3b76c2dc" providerId="AD" clId="Web-{26AEF4E5-A222-A453-AA36-34ABE3B160AC}"/>
    <pc:docChg chg="modSld">
      <pc:chgData name="Helen Mahary Goitom (2428012)" userId="S::2428012@student.uwtsd.ac.uk::ee15b1d7-2f6a-4b05-b9f8-b92c3b76c2dc" providerId="AD" clId="Web-{26AEF4E5-A222-A453-AA36-34ABE3B160AC}" dt="2025-11-16T15:32:57.492" v="30" actId="20577"/>
      <pc:docMkLst>
        <pc:docMk/>
      </pc:docMkLst>
      <pc:sldChg chg="modSp">
        <pc:chgData name="Helen Mahary Goitom (2428012)" userId="S::2428012@student.uwtsd.ac.uk::ee15b1d7-2f6a-4b05-b9f8-b92c3b76c2dc" providerId="AD" clId="Web-{26AEF4E5-A222-A453-AA36-34ABE3B160AC}" dt="2025-11-16T15:18:08.334" v="21" actId="14100"/>
        <pc:sldMkLst>
          <pc:docMk/>
          <pc:sldMk cId="109857222" sldId="256"/>
        </pc:sldMkLst>
        <pc:spChg chg="mod">
          <ac:chgData name="Helen Mahary Goitom (2428012)" userId="S::2428012@student.uwtsd.ac.uk::ee15b1d7-2f6a-4b05-b9f8-b92c3b76c2dc" providerId="AD" clId="Web-{26AEF4E5-A222-A453-AA36-34ABE3B160AC}" dt="2025-11-16T15:04:11.178" v="7" actId="20577"/>
          <ac:spMkLst>
            <pc:docMk/>
            <pc:sldMk cId="109857222" sldId="256"/>
            <ac:spMk id="2" creationId="{00000000-0000-0000-0000-000000000000}"/>
          </ac:spMkLst>
        </pc:spChg>
        <pc:spChg chg="mod">
          <ac:chgData name="Helen Mahary Goitom (2428012)" userId="S::2428012@student.uwtsd.ac.uk::ee15b1d7-2f6a-4b05-b9f8-b92c3b76c2dc" providerId="AD" clId="Web-{26AEF4E5-A222-A453-AA36-34ABE3B160AC}" dt="2025-11-16T15:18:08.334" v="21" actId="14100"/>
          <ac:spMkLst>
            <pc:docMk/>
            <pc:sldMk cId="109857222" sldId="256"/>
            <ac:spMk id="3" creationId="{00000000-0000-0000-0000-000000000000}"/>
          </ac:spMkLst>
        </pc:spChg>
      </pc:sldChg>
      <pc:sldChg chg="modSp">
        <pc:chgData name="Helen Mahary Goitom (2428012)" userId="S::2428012@student.uwtsd.ac.uk::ee15b1d7-2f6a-4b05-b9f8-b92c3b76c2dc" providerId="AD" clId="Web-{26AEF4E5-A222-A453-AA36-34ABE3B160AC}" dt="2025-11-16T15:20:46.196" v="28" actId="1076"/>
        <pc:sldMkLst>
          <pc:docMk/>
          <pc:sldMk cId="3500849443" sldId="257"/>
        </pc:sldMkLst>
        <pc:spChg chg="mod">
          <ac:chgData name="Helen Mahary Goitom (2428012)" userId="S::2428012@student.uwtsd.ac.uk::ee15b1d7-2f6a-4b05-b9f8-b92c3b76c2dc" providerId="AD" clId="Web-{26AEF4E5-A222-A453-AA36-34ABE3B160AC}" dt="2025-11-16T15:20:17.805" v="26" actId="14100"/>
          <ac:spMkLst>
            <pc:docMk/>
            <pc:sldMk cId="3500849443" sldId="257"/>
            <ac:spMk id="2" creationId="{B2CDA44F-81B5-343A-1F0C-23C0E5B071AF}"/>
          </ac:spMkLst>
        </pc:spChg>
        <pc:picChg chg="mod">
          <ac:chgData name="Helen Mahary Goitom (2428012)" userId="S::2428012@student.uwtsd.ac.uk::ee15b1d7-2f6a-4b05-b9f8-b92c3b76c2dc" providerId="AD" clId="Web-{26AEF4E5-A222-A453-AA36-34ABE3B160AC}" dt="2025-11-16T15:20:46.196" v="28" actId="1076"/>
          <ac:picMkLst>
            <pc:docMk/>
            <pc:sldMk cId="3500849443" sldId="257"/>
            <ac:picMk id="4" creationId="{768C26DA-9308-D6BF-EFFE-B58510314A7B}"/>
          </ac:picMkLst>
        </pc:picChg>
      </pc:sldChg>
      <pc:sldChg chg="modSp">
        <pc:chgData name="Helen Mahary Goitom (2428012)" userId="S::2428012@student.uwtsd.ac.uk::ee15b1d7-2f6a-4b05-b9f8-b92c3b76c2dc" providerId="AD" clId="Web-{26AEF4E5-A222-A453-AA36-34ABE3B160AC}" dt="2025-11-16T15:17:05.349" v="17" actId="20577"/>
        <pc:sldMkLst>
          <pc:docMk/>
          <pc:sldMk cId="4249262274" sldId="262"/>
        </pc:sldMkLst>
        <pc:spChg chg="mod">
          <ac:chgData name="Helen Mahary Goitom (2428012)" userId="S::2428012@student.uwtsd.ac.uk::ee15b1d7-2f6a-4b05-b9f8-b92c3b76c2dc" providerId="AD" clId="Web-{26AEF4E5-A222-A453-AA36-34ABE3B160AC}" dt="2025-11-16T15:17:05.349" v="17" actId="20577"/>
          <ac:spMkLst>
            <pc:docMk/>
            <pc:sldMk cId="4249262274" sldId="262"/>
            <ac:spMk id="3" creationId="{53E0421C-09CD-F4AA-5707-4E5A961816B5}"/>
          </ac:spMkLst>
        </pc:spChg>
        <pc:picChg chg="mod">
          <ac:chgData name="Helen Mahary Goitom (2428012)" userId="S::2428012@student.uwtsd.ac.uk::ee15b1d7-2f6a-4b05-b9f8-b92c3b76c2dc" providerId="AD" clId="Web-{26AEF4E5-A222-A453-AA36-34ABE3B160AC}" dt="2025-11-16T15:06:37.622" v="11" actId="1076"/>
          <ac:picMkLst>
            <pc:docMk/>
            <pc:sldMk cId="4249262274" sldId="262"/>
            <ac:picMk id="4" creationId="{E4B1569A-2329-B22F-AA06-BE4CA04561CB}"/>
          </ac:picMkLst>
        </pc:picChg>
      </pc:sldChg>
      <pc:sldChg chg="modSp">
        <pc:chgData name="Helen Mahary Goitom (2428012)" userId="S::2428012@student.uwtsd.ac.uk::ee15b1d7-2f6a-4b05-b9f8-b92c3b76c2dc" providerId="AD" clId="Web-{26AEF4E5-A222-A453-AA36-34ABE3B160AC}" dt="2025-11-16T15:32:57.492" v="30" actId="20577"/>
        <pc:sldMkLst>
          <pc:docMk/>
          <pc:sldMk cId="3310960708" sldId="264"/>
        </pc:sldMkLst>
        <pc:spChg chg="mod">
          <ac:chgData name="Helen Mahary Goitom (2428012)" userId="S::2428012@student.uwtsd.ac.uk::ee15b1d7-2f6a-4b05-b9f8-b92c3b76c2dc" providerId="AD" clId="Web-{26AEF4E5-A222-A453-AA36-34ABE3B160AC}" dt="2025-11-16T15:32:57.492" v="30" actId="20577"/>
          <ac:spMkLst>
            <pc:docMk/>
            <pc:sldMk cId="3310960708" sldId="264"/>
            <ac:spMk id="3" creationId="{5982CCB6-1F9C-1387-B372-1CE1F112BA63}"/>
          </ac:spMkLst>
        </pc:spChg>
      </pc:sldChg>
    </pc:docChg>
  </pc:docChgLst>
  <pc:docChgLst>
    <pc:chgData name="Helen Mahary Goitom (2428012)" userId="S::2428012@student.uwtsd.ac.uk::ee15b1d7-2f6a-4b05-b9f8-b92c3b76c2dc" providerId="AD" clId="Web-{DAE06C24-ED65-32EF-8DEB-C8C43DAD3C38}"/>
    <pc:docChg chg="addSld">
      <pc:chgData name="Helen Mahary Goitom (2428012)" userId="S::2428012@student.uwtsd.ac.uk::ee15b1d7-2f6a-4b05-b9f8-b92c3b76c2dc" providerId="AD" clId="Web-{DAE06C24-ED65-32EF-8DEB-C8C43DAD3C38}" dt="2025-11-09T17:01:30.373" v="8"/>
      <pc:docMkLst>
        <pc:docMk/>
      </pc:docMkLst>
      <pc:sldChg chg="new">
        <pc:chgData name="Helen Mahary Goitom (2428012)" userId="S::2428012@student.uwtsd.ac.uk::ee15b1d7-2f6a-4b05-b9f8-b92c3b76c2dc" providerId="AD" clId="Web-{DAE06C24-ED65-32EF-8DEB-C8C43DAD3C38}" dt="2025-11-09T16:59:21.288" v="0"/>
        <pc:sldMkLst>
          <pc:docMk/>
          <pc:sldMk cId="3500849443" sldId="257"/>
        </pc:sldMkLst>
      </pc:sldChg>
      <pc:sldChg chg="new">
        <pc:chgData name="Helen Mahary Goitom (2428012)" userId="S::2428012@student.uwtsd.ac.uk::ee15b1d7-2f6a-4b05-b9f8-b92c3b76c2dc" providerId="AD" clId="Web-{DAE06C24-ED65-32EF-8DEB-C8C43DAD3C38}" dt="2025-11-09T16:59:30.320" v="1"/>
        <pc:sldMkLst>
          <pc:docMk/>
          <pc:sldMk cId="3588303708" sldId="258"/>
        </pc:sldMkLst>
      </pc:sldChg>
      <pc:sldChg chg="new">
        <pc:chgData name="Helen Mahary Goitom (2428012)" userId="S::2428012@student.uwtsd.ac.uk::ee15b1d7-2f6a-4b05-b9f8-b92c3b76c2dc" providerId="AD" clId="Web-{DAE06C24-ED65-32EF-8DEB-C8C43DAD3C38}" dt="2025-11-09T16:59:33.977" v="2"/>
        <pc:sldMkLst>
          <pc:docMk/>
          <pc:sldMk cId="2619431120" sldId="259"/>
        </pc:sldMkLst>
      </pc:sldChg>
      <pc:sldChg chg="new">
        <pc:chgData name="Helen Mahary Goitom (2428012)" userId="S::2428012@student.uwtsd.ac.uk::ee15b1d7-2f6a-4b05-b9f8-b92c3b76c2dc" providerId="AD" clId="Web-{DAE06C24-ED65-32EF-8DEB-C8C43DAD3C38}" dt="2025-11-09T17:01:06.934" v="6"/>
        <pc:sldMkLst>
          <pc:docMk/>
          <pc:sldMk cId="1360173784" sldId="263"/>
        </pc:sldMkLst>
      </pc:sldChg>
      <pc:sldChg chg="new">
        <pc:chgData name="Helen Mahary Goitom (2428012)" userId="S::2428012@student.uwtsd.ac.uk::ee15b1d7-2f6a-4b05-b9f8-b92c3b76c2dc" providerId="AD" clId="Web-{DAE06C24-ED65-32EF-8DEB-C8C43DAD3C38}" dt="2025-11-09T17:01:19.372" v="7"/>
        <pc:sldMkLst>
          <pc:docMk/>
          <pc:sldMk cId="3310960708" sldId="264"/>
        </pc:sldMkLst>
      </pc:sldChg>
    </pc:docChg>
  </pc:docChgLst>
  <pc:docChgLst>
    <pc:chgData name="Helen Mahary Goitom (2428012)" userId="S::2428012@student.uwtsd.ac.uk::ee15b1d7-2f6a-4b05-b9f8-b92c3b76c2dc" providerId="AD" clId="Web-{5B967DBC-4529-CF41-9FC4-753F81BCCFF4}"/>
    <pc:docChg chg="modSld">
      <pc:chgData name="Helen Mahary Goitom (2428012)" userId="S::2428012@student.uwtsd.ac.uk::ee15b1d7-2f6a-4b05-b9f8-b92c3b76c2dc" providerId="AD" clId="Web-{5B967DBC-4529-CF41-9FC4-753F81BCCFF4}" dt="2025-11-14T13:38:13.026" v="38" actId="20577"/>
      <pc:docMkLst>
        <pc:docMk/>
      </pc:docMkLst>
      <pc:sldChg chg="modSp">
        <pc:chgData name="Helen Mahary Goitom (2428012)" userId="S::2428012@student.uwtsd.ac.uk::ee15b1d7-2f6a-4b05-b9f8-b92c3b76c2dc" providerId="AD" clId="Web-{5B967DBC-4529-CF41-9FC4-753F81BCCFF4}" dt="2025-11-14T13:33:56.399" v="36" actId="1076"/>
        <pc:sldMkLst>
          <pc:docMk/>
          <pc:sldMk cId="109857222" sldId="256"/>
        </pc:sldMkLst>
        <pc:spChg chg="mod">
          <ac:chgData name="Helen Mahary Goitom (2428012)" userId="S::2428012@student.uwtsd.ac.uk::ee15b1d7-2f6a-4b05-b9f8-b92c3b76c2dc" providerId="AD" clId="Web-{5B967DBC-4529-CF41-9FC4-753F81BCCFF4}" dt="2025-11-14T13:32:57.442" v="28" actId="688"/>
          <ac:spMkLst>
            <pc:docMk/>
            <pc:sldMk cId="109857222" sldId="256"/>
            <ac:spMk id="2" creationId="{00000000-0000-0000-0000-000000000000}"/>
          </ac:spMkLst>
        </pc:spChg>
        <pc:spChg chg="mod">
          <ac:chgData name="Helen Mahary Goitom (2428012)" userId="S::2428012@student.uwtsd.ac.uk::ee15b1d7-2f6a-4b05-b9f8-b92c3b76c2dc" providerId="AD" clId="Web-{5B967DBC-4529-CF41-9FC4-753F81BCCFF4}" dt="2025-11-14T13:33:56.399" v="36" actId="1076"/>
          <ac:spMkLst>
            <pc:docMk/>
            <pc:sldMk cId="109857222" sldId="256"/>
            <ac:spMk id="3" creationId="{00000000-0000-0000-0000-000000000000}"/>
          </ac:spMkLst>
        </pc:spChg>
        <pc:picChg chg="mod">
          <ac:chgData name="Helen Mahary Goitom (2428012)" userId="S::2428012@student.uwtsd.ac.uk::ee15b1d7-2f6a-4b05-b9f8-b92c3b76c2dc" providerId="AD" clId="Web-{5B967DBC-4529-CF41-9FC4-753F81BCCFF4}" dt="2025-11-14T13:32:57.224" v="22" actId="14100"/>
          <ac:picMkLst>
            <pc:docMk/>
            <pc:sldMk cId="109857222" sldId="256"/>
            <ac:picMk id="4" creationId="{CAE9DE07-DD68-0D5D-187D-237D9D55E63A}"/>
          </ac:picMkLst>
        </pc:picChg>
      </pc:sldChg>
      <pc:sldChg chg="modSp">
        <pc:chgData name="Helen Mahary Goitom (2428012)" userId="S::2428012@student.uwtsd.ac.uk::ee15b1d7-2f6a-4b05-b9f8-b92c3b76c2dc" providerId="AD" clId="Web-{5B967DBC-4529-CF41-9FC4-753F81BCCFF4}" dt="2025-11-14T13:38:13.026" v="38" actId="20577"/>
        <pc:sldMkLst>
          <pc:docMk/>
          <pc:sldMk cId="2619431120" sldId="259"/>
        </pc:sldMkLst>
        <pc:spChg chg="mod">
          <ac:chgData name="Helen Mahary Goitom (2428012)" userId="S::2428012@student.uwtsd.ac.uk::ee15b1d7-2f6a-4b05-b9f8-b92c3b76c2dc" providerId="AD" clId="Web-{5B967DBC-4529-CF41-9FC4-753F81BCCFF4}" dt="2025-11-14T13:38:13.026" v="38" actId="20577"/>
          <ac:spMkLst>
            <pc:docMk/>
            <pc:sldMk cId="2619431120" sldId="259"/>
            <ac:spMk id="3" creationId="{986A7CA4-F19B-498D-2053-8E02E2F7C6BE}"/>
          </ac:spMkLst>
        </pc:spChg>
      </pc:sldChg>
    </pc:docChg>
  </pc:docChgLst>
  <pc:docChgLst>
    <pc:chgData name="Helen Mahary Goitom (2428012)" userId="S::2428012@student.uwtsd.ac.uk::ee15b1d7-2f6a-4b05-b9f8-b92c3b76c2dc" providerId="AD" clId="Web-{842AF06B-B258-68C9-1088-29FF6C2A976F}"/>
    <pc:docChg chg="modSld">
      <pc:chgData name="Helen Mahary Goitom (2428012)" userId="S::2428012@student.uwtsd.ac.uk::ee15b1d7-2f6a-4b05-b9f8-b92c3b76c2dc" providerId="AD" clId="Web-{842AF06B-B258-68C9-1088-29FF6C2A976F}" dt="2025-11-13T13:27:25.113" v="16" actId="688"/>
      <pc:docMkLst>
        <pc:docMk/>
      </pc:docMkLst>
    </pc:docChg>
  </pc:docChgLst>
  <pc:docChgLst>
    <pc:chgData name="Helen Mahary Goitom (2428012)" userId="S::2428012@student.uwtsd.ac.uk::ee15b1d7-2f6a-4b05-b9f8-b92c3b76c2dc" providerId="AD" clId="Web-{1DD4F708-90D7-31DC-9E7F-DF3D5481917F}"/>
    <pc:docChg chg="modSld">
      <pc:chgData name="Helen Mahary Goitom (2428012)" userId="S::2428012@student.uwtsd.ac.uk::ee15b1d7-2f6a-4b05-b9f8-b92c3b76c2dc" providerId="AD" clId="Web-{1DD4F708-90D7-31DC-9E7F-DF3D5481917F}" dt="2025-11-16T16:57:06.056" v="8" actId="20577"/>
      <pc:docMkLst>
        <pc:docMk/>
      </pc:docMkLst>
    </pc:docChg>
  </pc:docChgLst>
  <pc:docChgLst>
    <pc:chgData name="Helen Mahary Goitom (2428012)" userId="S::2428012@student.uwtsd.ac.uk::ee15b1d7-2f6a-4b05-b9f8-b92c3b76c2dc" providerId="AD" clId="Web-{8A2BA237-5BC1-47A3-E79D-50AE8B0A1F68}"/>
    <pc:docChg chg="modSld">
      <pc:chgData name="Helen Mahary Goitom (2428012)" userId="S::2428012@student.uwtsd.ac.uk::ee15b1d7-2f6a-4b05-b9f8-b92c3b76c2dc" providerId="AD" clId="Web-{8A2BA237-5BC1-47A3-E79D-50AE8B0A1F68}" dt="2025-11-13T13:24:29.937" v="533" actId="14100"/>
      <pc:docMkLst>
        <pc:docMk/>
      </pc:docMkLst>
      <pc:sldChg chg="modSp">
        <pc:chgData name="Helen Mahary Goitom (2428012)" userId="S::2428012@student.uwtsd.ac.uk::ee15b1d7-2f6a-4b05-b9f8-b92c3b76c2dc" providerId="AD" clId="Web-{8A2BA237-5BC1-47A3-E79D-50AE8B0A1F68}" dt="2025-11-13T12:44:46.142" v="55" actId="20577"/>
        <pc:sldMkLst>
          <pc:docMk/>
          <pc:sldMk cId="109857222" sldId="256"/>
        </pc:sldMkLst>
        <pc:spChg chg="mod">
          <ac:chgData name="Helen Mahary Goitom (2428012)" userId="S::2428012@student.uwtsd.ac.uk::ee15b1d7-2f6a-4b05-b9f8-b92c3b76c2dc" providerId="AD" clId="Web-{8A2BA237-5BC1-47A3-E79D-50AE8B0A1F68}" dt="2025-11-13T12:44:46.142" v="55" actId="20577"/>
          <ac:spMkLst>
            <pc:docMk/>
            <pc:sldMk cId="109857222" sldId="256"/>
            <ac:spMk id="2" creationId="{00000000-0000-0000-0000-000000000000}"/>
          </ac:spMkLst>
        </pc:spChg>
        <pc:picChg chg="mod">
          <ac:chgData name="Helen Mahary Goitom (2428012)" userId="S::2428012@student.uwtsd.ac.uk::ee15b1d7-2f6a-4b05-b9f8-b92c3b76c2dc" providerId="AD" clId="Web-{8A2BA237-5BC1-47A3-E79D-50AE8B0A1F68}" dt="2025-11-13T12:38:44.591" v="16" actId="1076"/>
          <ac:picMkLst>
            <pc:docMk/>
            <pc:sldMk cId="109857222" sldId="256"/>
            <ac:picMk id="4" creationId="{CAE9DE07-DD68-0D5D-187D-237D9D55E63A}"/>
          </ac:picMkLst>
        </pc:picChg>
      </pc:sldChg>
    </pc:docChg>
  </pc:docChgLst>
  <pc:docChgLst>
    <pc:chgData name="Helen Mahary Goitom (2428012)" userId="S::2428012@student.uwtsd.ac.uk::ee15b1d7-2f6a-4b05-b9f8-b92c3b76c2dc" providerId="AD" clId="Web-{4F01DBE9-A969-660B-8992-F48EA9945332}"/>
    <pc:docChg chg="modSld">
      <pc:chgData name="Helen Mahary Goitom (2428012)" userId="S::2428012@student.uwtsd.ac.uk::ee15b1d7-2f6a-4b05-b9f8-b92c3b76c2dc" providerId="AD" clId="Web-{4F01DBE9-A969-660B-8992-F48EA9945332}" dt="2025-11-17T01:28:06.068" v="10" actId="20577"/>
      <pc:docMkLst>
        <pc:docMk/>
      </pc:docMkLst>
      <pc:sldChg chg="modSp">
        <pc:chgData name="Helen Mahary Goitom (2428012)" userId="S::2428012@student.uwtsd.ac.uk::ee15b1d7-2f6a-4b05-b9f8-b92c3b76c2dc" providerId="AD" clId="Web-{4F01DBE9-A969-660B-8992-F48EA9945332}" dt="2025-11-17T01:24:21.108" v="1" actId="20577"/>
        <pc:sldMkLst>
          <pc:docMk/>
          <pc:sldMk cId="3500849443" sldId="257"/>
        </pc:sldMkLst>
        <pc:spChg chg="mod">
          <ac:chgData name="Helen Mahary Goitom (2428012)" userId="S::2428012@student.uwtsd.ac.uk::ee15b1d7-2f6a-4b05-b9f8-b92c3b76c2dc" providerId="AD" clId="Web-{4F01DBE9-A969-660B-8992-F48EA9945332}" dt="2025-11-17T01:24:21.108" v="1" actId="20577"/>
          <ac:spMkLst>
            <pc:docMk/>
            <pc:sldMk cId="3500849443" sldId="257"/>
            <ac:spMk id="2" creationId="{B2CDA44F-81B5-343A-1F0C-23C0E5B071AF}"/>
          </ac:spMkLst>
        </pc:spChg>
      </pc:sldChg>
      <pc:sldChg chg="modSp">
        <pc:chgData name="Helen Mahary Goitom (2428012)" userId="S::2428012@student.uwtsd.ac.uk::ee15b1d7-2f6a-4b05-b9f8-b92c3b76c2dc" providerId="AD" clId="Web-{4F01DBE9-A969-660B-8992-F48EA9945332}" dt="2025-11-17T01:25:29.468" v="4" actId="20577"/>
        <pc:sldMkLst>
          <pc:docMk/>
          <pc:sldMk cId="3310960708" sldId="264"/>
        </pc:sldMkLst>
        <pc:spChg chg="mod">
          <ac:chgData name="Helen Mahary Goitom (2428012)" userId="S::2428012@student.uwtsd.ac.uk::ee15b1d7-2f6a-4b05-b9f8-b92c3b76c2dc" providerId="AD" clId="Web-{4F01DBE9-A969-660B-8992-F48EA9945332}" dt="2025-11-17T01:25:29.468" v="4" actId="20577"/>
          <ac:spMkLst>
            <pc:docMk/>
            <pc:sldMk cId="3310960708" sldId="264"/>
            <ac:spMk id="3" creationId="{5982CCB6-1F9C-1387-B372-1CE1F112BA63}"/>
          </ac:spMkLst>
        </pc:spChg>
      </pc:sldChg>
      <pc:sldChg chg="modSp">
        <pc:chgData name="Helen Mahary Goitom (2428012)" userId="S::2428012@student.uwtsd.ac.uk::ee15b1d7-2f6a-4b05-b9f8-b92c3b76c2dc" providerId="AD" clId="Web-{4F01DBE9-A969-660B-8992-F48EA9945332}" dt="2025-11-17T01:26:04.145" v="6" actId="20577"/>
        <pc:sldMkLst>
          <pc:docMk/>
          <pc:sldMk cId="184052830" sldId="266"/>
        </pc:sldMkLst>
        <pc:spChg chg="mod">
          <ac:chgData name="Helen Mahary Goitom (2428012)" userId="S::2428012@student.uwtsd.ac.uk::ee15b1d7-2f6a-4b05-b9f8-b92c3b76c2dc" providerId="AD" clId="Web-{4F01DBE9-A969-660B-8992-F48EA9945332}" dt="2025-11-17T01:26:04.145" v="6" actId="20577"/>
          <ac:spMkLst>
            <pc:docMk/>
            <pc:sldMk cId="184052830" sldId="266"/>
            <ac:spMk id="3" creationId="{0376A215-3224-EAC3-DA77-CE5222F0D04F}"/>
          </ac:spMkLst>
        </pc:spChg>
      </pc:sldChg>
      <pc:sldChg chg="modSp">
        <pc:chgData name="Helen Mahary Goitom (2428012)" userId="S::2428012@student.uwtsd.ac.uk::ee15b1d7-2f6a-4b05-b9f8-b92c3b76c2dc" providerId="AD" clId="Web-{4F01DBE9-A969-660B-8992-F48EA9945332}" dt="2025-11-17T01:28:06.068" v="10" actId="20577"/>
        <pc:sldMkLst>
          <pc:docMk/>
          <pc:sldMk cId="3309389234" sldId="268"/>
        </pc:sldMkLst>
        <pc:spChg chg="mod">
          <ac:chgData name="Helen Mahary Goitom (2428012)" userId="S::2428012@student.uwtsd.ac.uk::ee15b1d7-2f6a-4b05-b9f8-b92c3b76c2dc" providerId="AD" clId="Web-{4F01DBE9-A969-660B-8992-F48EA9945332}" dt="2025-11-17T01:28:06.068" v="10" actId="20577"/>
          <ac:spMkLst>
            <pc:docMk/>
            <pc:sldMk cId="3309389234" sldId="268"/>
            <ac:spMk id="3" creationId="{1CD2E619-955A-ACB3-B4D7-32560EA2E75B}"/>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5F2E3A0-984D-418C-82A9-256694CA8EBC}" type="doc">
      <dgm:prSet loTypeId="urn:microsoft.com/office/officeart/2008/layout/LinedList" loCatId="list" qsTypeId="urn:microsoft.com/office/officeart/2005/8/quickstyle/simple2" qsCatId="simple" csTypeId="urn:microsoft.com/office/officeart/2005/8/colors/accent6_2" csCatId="accent6" phldr="1"/>
      <dgm:spPr/>
      <dgm:t>
        <a:bodyPr/>
        <a:lstStyle/>
        <a:p>
          <a:endParaRPr lang="en-US"/>
        </a:p>
      </dgm:t>
    </dgm:pt>
    <dgm:pt modelId="{34FA65AA-E056-451B-B7F7-BFB1A5AA6C2B}">
      <dgm:prSet/>
      <dgm:spPr/>
      <dgm:t>
        <a:bodyPr/>
        <a:lstStyle/>
        <a:p>
          <a:r>
            <a:rPr lang="en-GB" dirty="0"/>
            <a:t>attachment theory offers objective support for Object Relations concepts. It is based on the Object Relations principles of the importance of the need for relationships and the relational structure of the self.</a:t>
          </a:r>
          <a:endParaRPr lang="en-US" dirty="0"/>
        </a:p>
      </dgm:t>
    </dgm:pt>
    <dgm:pt modelId="{B152DC1C-163F-48E5-A6F7-412F47E19695}" type="parTrans" cxnId="{B4451A8D-FB35-4A1A-AC6C-E1C2FF9DC5E9}">
      <dgm:prSet/>
      <dgm:spPr/>
      <dgm:t>
        <a:bodyPr/>
        <a:lstStyle/>
        <a:p>
          <a:endParaRPr lang="en-US"/>
        </a:p>
      </dgm:t>
    </dgm:pt>
    <dgm:pt modelId="{352B57EE-7D81-4347-A8BE-73B3B42518F1}" type="sibTrans" cxnId="{B4451A8D-FB35-4A1A-AC6C-E1C2FF9DC5E9}">
      <dgm:prSet/>
      <dgm:spPr/>
      <dgm:t>
        <a:bodyPr/>
        <a:lstStyle/>
        <a:p>
          <a:endParaRPr lang="en-US"/>
        </a:p>
      </dgm:t>
    </dgm:pt>
    <dgm:pt modelId="{7FE6DDBE-FE16-4FA9-A036-15B9EE4D8F32}">
      <dgm:prSet/>
      <dgm:spPr/>
      <dgm:t>
        <a:bodyPr/>
        <a:lstStyle/>
        <a:p>
          <a:r>
            <a:rPr lang="en-GB" dirty="0"/>
            <a:t>British psychiatrist and psychoanalyst John Bowlby (1907–1990) is most known for developing attachment theory, one of the most important concepts in developmental psychology.</a:t>
          </a:r>
          <a:endParaRPr lang="en-US" dirty="0"/>
        </a:p>
      </dgm:t>
    </dgm:pt>
    <dgm:pt modelId="{0EA5DB22-6164-4009-B8F8-C169FDB51121}" type="parTrans" cxnId="{AC4E39DE-4FD0-4F46-B82C-FC8C31FB7530}">
      <dgm:prSet/>
      <dgm:spPr/>
      <dgm:t>
        <a:bodyPr/>
        <a:lstStyle/>
        <a:p>
          <a:endParaRPr lang="en-US"/>
        </a:p>
      </dgm:t>
    </dgm:pt>
    <dgm:pt modelId="{3844F69C-E48F-4C2B-B9D6-3ABF80D91A14}" type="sibTrans" cxnId="{AC4E39DE-4FD0-4F46-B82C-FC8C31FB7530}">
      <dgm:prSet/>
      <dgm:spPr/>
      <dgm:t>
        <a:bodyPr/>
        <a:lstStyle/>
        <a:p>
          <a:endParaRPr lang="en-US"/>
        </a:p>
      </dgm:t>
    </dgm:pt>
    <dgm:pt modelId="{C8912C1F-A831-4B39-8211-6244426308FB}">
      <dgm:prSet/>
      <dgm:spPr/>
      <dgm:t>
        <a:bodyPr/>
        <a:lstStyle/>
        <a:p>
          <a:r>
            <a:rPr lang="en-GB" dirty="0"/>
            <a:t>According to Bowlby, attachments are a natural part of a child's biology and help them feel safe and navigate their surroundings.</a:t>
          </a:r>
          <a:endParaRPr lang="en-US" dirty="0"/>
        </a:p>
      </dgm:t>
    </dgm:pt>
    <dgm:pt modelId="{6EAC7326-E420-489E-8C88-84C606CCD7D6}" type="parTrans" cxnId="{943E35A3-FBD4-45D5-88C8-9CAC13D1AE58}">
      <dgm:prSet/>
      <dgm:spPr/>
      <dgm:t>
        <a:bodyPr/>
        <a:lstStyle/>
        <a:p>
          <a:endParaRPr lang="en-US"/>
        </a:p>
      </dgm:t>
    </dgm:pt>
    <dgm:pt modelId="{E4CCB103-7995-44D2-8F53-2908D8B519A2}" type="sibTrans" cxnId="{943E35A3-FBD4-45D5-88C8-9CAC13D1AE58}">
      <dgm:prSet/>
      <dgm:spPr/>
      <dgm:t>
        <a:bodyPr/>
        <a:lstStyle/>
        <a:p>
          <a:endParaRPr lang="en-US"/>
        </a:p>
      </dgm:t>
    </dgm:pt>
    <dgm:pt modelId="{716EC019-E1A3-43CE-8684-14DE1FEFD568}">
      <dgm:prSet phldr="0"/>
      <dgm:spPr/>
      <dgm:t>
        <a:bodyPr/>
        <a:lstStyle/>
        <a:p>
          <a:pPr rtl="0"/>
          <a:r>
            <a:rPr lang="en-GB" sz="1200" dirty="0">
              <a:latin typeface="Times New Roman"/>
              <a:cs typeface="Times New Roman"/>
            </a:rPr>
            <a:t>(McLeod, 2025)</a:t>
          </a:r>
        </a:p>
      </dgm:t>
    </dgm:pt>
    <dgm:pt modelId="{CCF07A5E-BDD9-4536-B98A-00EDC45075CA}" type="parTrans" cxnId="{AFD30592-DEF6-4C8E-8A44-D586D0B6E4A3}">
      <dgm:prSet/>
      <dgm:spPr/>
    </dgm:pt>
    <dgm:pt modelId="{C3C9E41C-6831-4773-BD95-4A2044699616}" type="sibTrans" cxnId="{AFD30592-DEF6-4C8E-8A44-D586D0B6E4A3}">
      <dgm:prSet/>
      <dgm:spPr/>
    </dgm:pt>
    <dgm:pt modelId="{3112EBD2-B03B-4855-B3F3-E0FF70F1F1D4}" type="pres">
      <dgm:prSet presAssocID="{A5F2E3A0-984D-418C-82A9-256694CA8EBC}" presName="vert0" presStyleCnt="0">
        <dgm:presLayoutVars>
          <dgm:dir/>
          <dgm:animOne val="branch"/>
          <dgm:animLvl val="lvl"/>
        </dgm:presLayoutVars>
      </dgm:prSet>
      <dgm:spPr/>
    </dgm:pt>
    <dgm:pt modelId="{21701885-FD18-433C-8920-03E4622E31D1}" type="pres">
      <dgm:prSet presAssocID="{34FA65AA-E056-451B-B7F7-BFB1A5AA6C2B}" presName="thickLine" presStyleLbl="alignNode1" presStyleIdx="0" presStyleCnt="4"/>
      <dgm:spPr/>
    </dgm:pt>
    <dgm:pt modelId="{9B44F92B-879E-40D3-A990-0098021CAF9E}" type="pres">
      <dgm:prSet presAssocID="{34FA65AA-E056-451B-B7F7-BFB1A5AA6C2B}" presName="horz1" presStyleCnt="0"/>
      <dgm:spPr/>
    </dgm:pt>
    <dgm:pt modelId="{AA62FE1F-723E-4014-8267-171A4ED9E394}" type="pres">
      <dgm:prSet presAssocID="{34FA65AA-E056-451B-B7F7-BFB1A5AA6C2B}" presName="tx1" presStyleLbl="revTx" presStyleIdx="0" presStyleCnt="4"/>
      <dgm:spPr/>
    </dgm:pt>
    <dgm:pt modelId="{9802BE87-6F0B-48CA-9D9F-B2231199CEAD}" type="pres">
      <dgm:prSet presAssocID="{34FA65AA-E056-451B-B7F7-BFB1A5AA6C2B}" presName="vert1" presStyleCnt="0"/>
      <dgm:spPr/>
    </dgm:pt>
    <dgm:pt modelId="{DC118E3E-7D82-4632-9101-675BDD11E414}" type="pres">
      <dgm:prSet presAssocID="{7FE6DDBE-FE16-4FA9-A036-15B9EE4D8F32}" presName="thickLine" presStyleLbl="alignNode1" presStyleIdx="1" presStyleCnt="4"/>
      <dgm:spPr/>
    </dgm:pt>
    <dgm:pt modelId="{18C765BF-3612-4D43-9B90-0ECB80FD874B}" type="pres">
      <dgm:prSet presAssocID="{7FE6DDBE-FE16-4FA9-A036-15B9EE4D8F32}" presName="horz1" presStyleCnt="0"/>
      <dgm:spPr/>
    </dgm:pt>
    <dgm:pt modelId="{2C9CF2E6-8ACD-434C-9CC4-C8B37615E950}" type="pres">
      <dgm:prSet presAssocID="{7FE6DDBE-FE16-4FA9-A036-15B9EE4D8F32}" presName="tx1" presStyleLbl="revTx" presStyleIdx="1" presStyleCnt="4"/>
      <dgm:spPr/>
    </dgm:pt>
    <dgm:pt modelId="{3964CEE1-E503-4A11-AD9F-6E56CA103E9B}" type="pres">
      <dgm:prSet presAssocID="{7FE6DDBE-FE16-4FA9-A036-15B9EE4D8F32}" presName="vert1" presStyleCnt="0"/>
      <dgm:spPr/>
    </dgm:pt>
    <dgm:pt modelId="{B7E4068B-25E9-4E92-8B4C-DF76DAA3DCF5}" type="pres">
      <dgm:prSet presAssocID="{C8912C1F-A831-4B39-8211-6244426308FB}" presName="thickLine" presStyleLbl="alignNode1" presStyleIdx="2" presStyleCnt="4"/>
      <dgm:spPr/>
    </dgm:pt>
    <dgm:pt modelId="{9501AF03-2D97-4C3F-98BF-ACB3811BC80F}" type="pres">
      <dgm:prSet presAssocID="{C8912C1F-A831-4B39-8211-6244426308FB}" presName="horz1" presStyleCnt="0"/>
      <dgm:spPr/>
    </dgm:pt>
    <dgm:pt modelId="{CCBD4171-4A75-4DAA-B9EC-542EFBFD5A40}" type="pres">
      <dgm:prSet presAssocID="{C8912C1F-A831-4B39-8211-6244426308FB}" presName="tx1" presStyleLbl="revTx" presStyleIdx="2" presStyleCnt="4"/>
      <dgm:spPr/>
    </dgm:pt>
    <dgm:pt modelId="{10DDAE28-CF4B-4C30-B745-8CFB8871FCC6}" type="pres">
      <dgm:prSet presAssocID="{C8912C1F-A831-4B39-8211-6244426308FB}" presName="vert1" presStyleCnt="0"/>
      <dgm:spPr/>
    </dgm:pt>
    <dgm:pt modelId="{FDBB961F-D84E-4171-A5E0-A1BA8C8A67E3}" type="pres">
      <dgm:prSet presAssocID="{716EC019-E1A3-43CE-8684-14DE1FEFD568}" presName="thickLine" presStyleLbl="alignNode1" presStyleIdx="3" presStyleCnt="4"/>
      <dgm:spPr/>
    </dgm:pt>
    <dgm:pt modelId="{D2A31E8D-9D04-4096-8C5D-5F4C1298B658}" type="pres">
      <dgm:prSet presAssocID="{716EC019-E1A3-43CE-8684-14DE1FEFD568}" presName="horz1" presStyleCnt="0"/>
      <dgm:spPr/>
    </dgm:pt>
    <dgm:pt modelId="{12A7DADE-D80E-4FE8-810B-A73F9D0B4331}" type="pres">
      <dgm:prSet presAssocID="{716EC019-E1A3-43CE-8684-14DE1FEFD568}" presName="tx1" presStyleLbl="revTx" presStyleIdx="3" presStyleCnt="4"/>
      <dgm:spPr/>
    </dgm:pt>
    <dgm:pt modelId="{7B3AEACE-FCD7-428D-A086-D105F6B76917}" type="pres">
      <dgm:prSet presAssocID="{716EC019-E1A3-43CE-8684-14DE1FEFD568}" presName="vert1" presStyleCnt="0"/>
      <dgm:spPr/>
    </dgm:pt>
  </dgm:ptLst>
  <dgm:cxnLst>
    <dgm:cxn modelId="{59E34B3E-968C-41C7-908F-C0749EEAF021}" type="presOf" srcId="{716EC019-E1A3-43CE-8684-14DE1FEFD568}" destId="{12A7DADE-D80E-4FE8-810B-A73F9D0B4331}" srcOrd="0" destOrd="0" presId="urn:microsoft.com/office/officeart/2008/layout/LinedList"/>
    <dgm:cxn modelId="{F7E00C87-9A25-4662-B010-934B9CEEF0AE}" type="presOf" srcId="{7FE6DDBE-FE16-4FA9-A036-15B9EE4D8F32}" destId="{2C9CF2E6-8ACD-434C-9CC4-C8B37615E950}" srcOrd="0" destOrd="0" presId="urn:microsoft.com/office/officeart/2008/layout/LinedList"/>
    <dgm:cxn modelId="{B4451A8D-FB35-4A1A-AC6C-E1C2FF9DC5E9}" srcId="{A5F2E3A0-984D-418C-82A9-256694CA8EBC}" destId="{34FA65AA-E056-451B-B7F7-BFB1A5AA6C2B}" srcOrd="0" destOrd="0" parTransId="{B152DC1C-163F-48E5-A6F7-412F47E19695}" sibTransId="{352B57EE-7D81-4347-A8BE-73B3B42518F1}"/>
    <dgm:cxn modelId="{AFD30592-DEF6-4C8E-8A44-D586D0B6E4A3}" srcId="{A5F2E3A0-984D-418C-82A9-256694CA8EBC}" destId="{716EC019-E1A3-43CE-8684-14DE1FEFD568}" srcOrd="3" destOrd="0" parTransId="{CCF07A5E-BDD9-4536-B98A-00EDC45075CA}" sibTransId="{C3C9E41C-6831-4773-BD95-4A2044699616}"/>
    <dgm:cxn modelId="{943E35A3-FBD4-45D5-88C8-9CAC13D1AE58}" srcId="{A5F2E3A0-984D-418C-82A9-256694CA8EBC}" destId="{C8912C1F-A831-4B39-8211-6244426308FB}" srcOrd="2" destOrd="0" parTransId="{6EAC7326-E420-489E-8C88-84C606CCD7D6}" sibTransId="{E4CCB103-7995-44D2-8F53-2908D8B519A2}"/>
    <dgm:cxn modelId="{1554A1B1-0F5C-4D89-AE9A-030F3B976951}" type="presOf" srcId="{C8912C1F-A831-4B39-8211-6244426308FB}" destId="{CCBD4171-4A75-4DAA-B9EC-542EFBFD5A40}" srcOrd="0" destOrd="0" presId="urn:microsoft.com/office/officeart/2008/layout/LinedList"/>
    <dgm:cxn modelId="{4C93F9DB-7227-4D4F-9F53-011D47B69C59}" type="presOf" srcId="{A5F2E3A0-984D-418C-82A9-256694CA8EBC}" destId="{3112EBD2-B03B-4855-B3F3-E0FF70F1F1D4}" srcOrd="0" destOrd="0" presId="urn:microsoft.com/office/officeart/2008/layout/LinedList"/>
    <dgm:cxn modelId="{AC4E39DE-4FD0-4F46-B82C-FC8C31FB7530}" srcId="{A5F2E3A0-984D-418C-82A9-256694CA8EBC}" destId="{7FE6DDBE-FE16-4FA9-A036-15B9EE4D8F32}" srcOrd="1" destOrd="0" parTransId="{0EA5DB22-6164-4009-B8F8-C169FDB51121}" sibTransId="{3844F69C-E48F-4C2B-B9D6-3ABF80D91A14}"/>
    <dgm:cxn modelId="{7A21CEDE-DC3A-46DD-AC4E-97789C70C98B}" type="presOf" srcId="{34FA65AA-E056-451B-B7F7-BFB1A5AA6C2B}" destId="{AA62FE1F-723E-4014-8267-171A4ED9E394}" srcOrd="0" destOrd="0" presId="urn:microsoft.com/office/officeart/2008/layout/LinedList"/>
    <dgm:cxn modelId="{49C7D4C4-BEDB-428E-B057-0850B278EEE9}" type="presParOf" srcId="{3112EBD2-B03B-4855-B3F3-E0FF70F1F1D4}" destId="{21701885-FD18-433C-8920-03E4622E31D1}" srcOrd="0" destOrd="0" presId="urn:microsoft.com/office/officeart/2008/layout/LinedList"/>
    <dgm:cxn modelId="{6FF2560D-BEB4-4E06-89E4-A8A6E4CCB3F7}" type="presParOf" srcId="{3112EBD2-B03B-4855-B3F3-E0FF70F1F1D4}" destId="{9B44F92B-879E-40D3-A990-0098021CAF9E}" srcOrd="1" destOrd="0" presId="urn:microsoft.com/office/officeart/2008/layout/LinedList"/>
    <dgm:cxn modelId="{22FB1255-F952-4464-8488-4A86AD06DDA6}" type="presParOf" srcId="{9B44F92B-879E-40D3-A990-0098021CAF9E}" destId="{AA62FE1F-723E-4014-8267-171A4ED9E394}" srcOrd="0" destOrd="0" presId="urn:microsoft.com/office/officeart/2008/layout/LinedList"/>
    <dgm:cxn modelId="{E1F93FE2-CB0F-41EE-8ECB-66DC2B4BE174}" type="presParOf" srcId="{9B44F92B-879E-40D3-A990-0098021CAF9E}" destId="{9802BE87-6F0B-48CA-9D9F-B2231199CEAD}" srcOrd="1" destOrd="0" presId="urn:microsoft.com/office/officeart/2008/layout/LinedList"/>
    <dgm:cxn modelId="{E7404400-AA06-4D24-8618-8F5107BD8424}" type="presParOf" srcId="{3112EBD2-B03B-4855-B3F3-E0FF70F1F1D4}" destId="{DC118E3E-7D82-4632-9101-675BDD11E414}" srcOrd="2" destOrd="0" presId="urn:microsoft.com/office/officeart/2008/layout/LinedList"/>
    <dgm:cxn modelId="{3F232B2E-618C-48F3-9730-B966D17DECEC}" type="presParOf" srcId="{3112EBD2-B03B-4855-B3F3-E0FF70F1F1D4}" destId="{18C765BF-3612-4D43-9B90-0ECB80FD874B}" srcOrd="3" destOrd="0" presId="urn:microsoft.com/office/officeart/2008/layout/LinedList"/>
    <dgm:cxn modelId="{7B7382FB-9E76-466C-B227-5FF9E240BA15}" type="presParOf" srcId="{18C765BF-3612-4D43-9B90-0ECB80FD874B}" destId="{2C9CF2E6-8ACD-434C-9CC4-C8B37615E950}" srcOrd="0" destOrd="0" presId="urn:microsoft.com/office/officeart/2008/layout/LinedList"/>
    <dgm:cxn modelId="{0B235772-8A94-4353-96C8-FD51F5E4668A}" type="presParOf" srcId="{18C765BF-3612-4D43-9B90-0ECB80FD874B}" destId="{3964CEE1-E503-4A11-AD9F-6E56CA103E9B}" srcOrd="1" destOrd="0" presId="urn:microsoft.com/office/officeart/2008/layout/LinedList"/>
    <dgm:cxn modelId="{544593C5-509F-4020-8B4D-5F30795485D8}" type="presParOf" srcId="{3112EBD2-B03B-4855-B3F3-E0FF70F1F1D4}" destId="{B7E4068B-25E9-4E92-8B4C-DF76DAA3DCF5}" srcOrd="4" destOrd="0" presId="urn:microsoft.com/office/officeart/2008/layout/LinedList"/>
    <dgm:cxn modelId="{E4CD0DC8-BE3B-4CA9-AC9B-D72ADF27EEA3}" type="presParOf" srcId="{3112EBD2-B03B-4855-B3F3-E0FF70F1F1D4}" destId="{9501AF03-2D97-4C3F-98BF-ACB3811BC80F}" srcOrd="5" destOrd="0" presId="urn:microsoft.com/office/officeart/2008/layout/LinedList"/>
    <dgm:cxn modelId="{FB57592F-0139-44D0-995B-D2234B67337E}" type="presParOf" srcId="{9501AF03-2D97-4C3F-98BF-ACB3811BC80F}" destId="{CCBD4171-4A75-4DAA-B9EC-542EFBFD5A40}" srcOrd="0" destOrd="0" presId="urn:microsoft.com/office/officeart/2008/layout/LinedList"/>
    <dgm:cxn modelId="{03FABF19-C184-491B-A394-B0C3976D179F}" type="presParOf" srcId="{9501AF03-2D97-4C3F-98BF-ACB3811BC80F}" destId="{10DDAE28-CF4B-4C30-B745-8CFB8871FCC6}" srcOrd="1" destOrd="0" presId="urn:microsoft.com/office/officeart/2008/layout/LinedList"/>
    <dgm:cxn modelId="{0C3DEBCC-ECE8-4656-B062-073CDA593ADA}" type="presParOf" srcId="{3112EBD2-B03B-4855-B3F3-E0FF70F1F1D4}" destId="{FDBB961F-D84E-4171-A5E0-A1BA8C8A67E3}" srcOrd="6" destOrd="0" presId="urn:microsoft.com/office/officeart/2008/layout/LinedList"/>
    <dgm:cxn modelId="{C5F0F7EF-CA48-45C2-8012-93612E7C98DD}" type="presParOf" srcId="{3112EBD2-B03B-4855-B3F3-E0FF70F1F1D4}" destId="{D2A31E8D-9D04-4096-8C5D-5F4C1298B658}" srcOrd="7" destOrd="0" presId="urn:microsoft.com/office/officeart/2008/layout/LinedList"/>
    <dgm:cxn modelId="{3A2A7923-8B91-46A2-B280-D223F1707B9D}" type="presParOf" srcId="{D2A31E8D-9D04-4096-8C5D-5F4C1298B658}" destId="{12A7DADE-D80E-4FE8-810B-A73F9D0B4331}" srcOrd="0" destOrd="0" presId="urn:microsoft.com/office/officeart/2008/layout/LinedList"/>
    <dgm:cxn modelId="{D17728B6-9C25-4316-A189-3ACB3E1396BB}" type="presParOf" srcId="{D2A31E8D-9D04-4096-8C5D-5F4C1298B658}" destId="{7B3AEACE-FCD7-428D-A086-D105F6B7691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701885-FD18-433C-8920-03E4622E31D1}">
      <dsp:nvSpPr>
        <dsp:cNvPr id="0" name=""/>
        <dsp:cNvSpPr/>
      </dsp:nvSpPr>
      <dsp:spPr>
        <a:xfrm>
          <a:off x="0" y="0"/>
          <a:ext cx="4000647"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AA62FE1F-723E-4014-8267-171A4ED9E394}">
      <dsp:nvSpPr>
        <dsp:cNvPr id="0" name=""/>
        <dsp:cNvSpPr/>
      </dsp:nvSpPr>
      <dsp:spPr>
        <a:xfrm>
          <a:off x="0" y="0"/>
          <a:ext cx="4000647" cy="9424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dirty="0"/>
            <a:t>attachment theory offers objective support for Object Relations concepts. It is based on the Object Relations principles of the importance of the need for relationships and the relational structure of the self.</a:t>
          </a:r>
          <a:endParaRPr lang="en-US" sz="1300" kern="1200" dirty="0"/>
        </a:p>
      </dsp:txBody>
      <dsp:txXfrm>
        <a:off x="0" y="0"/>
        <a:ext cx="4000647" cy="942458"/>
      </dsp:txXfrm>
    </dsp:sp>
    <dsp:sp modelId="{DC118E3E-7D82-4632-9101-675BDD11E414}">
      <dsp:nvSpPr>
        <dsp:cNvPr id="0" name=""/>
        <dsp:cNvSpPr/>
      </dsp:nvSpPr>
      <dsp:spPr>
        <a:xfrm>
          <a:off x="0" y="942458"/>
          <a:ext cx="4000647"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C9CF2E6-8ACD-434C-9CC4-C8B37615E950}">
      <dsp:nvSpPr>
        <dsp:cNvPr id="0" name=""/>
        <dsp:cNvSpPr/>
      </dsp:nvSpPr>
      <dsp:spPr>
        <a:xfrm>
          <a:off x="0" y="942458"/>
          <a:ext cx="4000647" cy="9424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dirty="0"/>
            <a:t>British psychiatrist and psychoanalyst John Bowlby (1907–1990) is most known for developing attachment theory, one of the most important concepts in developmental psychology.</a:t>
          </a:r>
          <a:endParaRPr lang="en-US" sz="1300" kern="1200" dirty="0"/>
        </a:p>
      </dsp:txBody>
      <dsp:txXfrm>
        <a:off x="0" y="942458"/>
        <a:ext cx="4000647" cy="942458"/>
      </dsp:txXfrm>
    </dsp:sp>
    <dsp:sp modelId="{B7E4068B-25E9-4E92-8B4C-DF76DAA3DCF5}">
      <dsp:nvSpPr>
        <dsp:cNvPr id="0" name=""/>
        <dsp:cNvSpPr/>
      </dsp:nvSpPr>
      <dsp:spPr>
        <a:xfrm>
          <a:off x="0" y="1884917"/>
          <a:ext cx="4000647"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CCBD4171-4A75-4DAA-B9EC-542EFBFD5A40}">
      <dsp:nvSpPr>
        <dsp:cNvPr id="0" name=""/>
        <dsp:cNvSpPr/>
      </dsp:nvSpPr>
      <dsp:spPr>
        <a:xfrm>
          <a:off x="0" y="1884917"/>
          <a:ext cx="4000647" cy="9424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dirty="0"/>
            <a:t>According to Bowlby, attachments are a natural part of a child's biology and help them feel safe and navigate their surroundings.</a:t>
          </a:r>
          <a:endParaRPr lang="en-US" sz="1300" kern="1200" dirty="0"/>
        </a:p>
      </dsp:txBody>
      <dsp:txXfrm>
        <a:off x="0" y="1884917"/>
        <a:ext cx="4000647" cy="942458"/>
      </dsp:txXfrm>
    </dsp:sp>
    <dsp:sp modelId="{FDBB961F-D84E-4171-A5E0-A1BA8C8A67E3}">
      <dsp:nvSpPr>
        <dsp:cNvPr id="0" name=""/>
        <dsp:cNvSpPr/>
      </dsp:nvSpPr>
      <dsp:spPr>
        <a:xfrm>
          <a:off x="0" y="2827376"/>
          <a:ext cx="4000647"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12A7DADE-D80E-4FE8-810B-A73F9D0B4331}">
      <dsp:nvSpPr>
        <dsp:cNvPr id="0" name=""/>
        <dsp:cNvSpPr/>
      </dsp:nvSpPr>
      <dsp:spPr>
        <a:xfrm>
          <a:off x="0" y="2827376"/>
          <a:ext cx="4000647" cy="9424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rtl="0">
            <a:lnSpc>
              <a:spcPct val="90000"/>
            </a:lnSpc>
            <a:spcBef>
              <a:spcPct val="0"/>
            </a:spcBef>
            <a:spcAft>
              <a:spcPct val="35000"/>
            </a:spcAft>
            <a:buNone/>
          </a:pPr>
          <a:r>
            <a:rPr lang="en-GB" sz="1300" kern="1200" dirty="0">
              <a:latin typeface="Times New Roman"/>
              <a:cs typeface="Times New Roman"/>
            </a:rPr>
            <a:t>(McLeod, 2025)</a:t>
          </a:r>
        </a:p>
      </dsp:txBody>
      <dsp:txXfrm>
        <a:off x="0" y="2827376"/>
        <a:ext cx="4000647" cy="94245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GB"/>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GB"/>
              <a:t>Click to edit Master title style</a:t>
            </a:r>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16/11/2025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16/11/2025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16/11/2025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16/11/2025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GB"/>
              <a:t>Click to edit Master title style</a:t>
            </a:r>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GB"/>
              <a:t>Click to edit Master title style</a:t>
            </a:r>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82000"/>
                  </a:schemeClr>
                </a:solidFill>
              </a:defRPr>
            </a:lvl1pPr>
          </a:lstStyle>
          <a:p>
            <a:fld id="{846CE7D5-CF57-46EF-B807-FDD0502418D4}" type="datetimeFigureOut">
              <a:rPr lang="en-GB" smtClean="0"/>
              <a:t>16/11/2025</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healthychildren.org/English/family-life/family-dynamics/Pages/help-your-child-manage-fears-and-anxieties.aspx" TargetMode="External"/><Relationship Id="rId7" Type="http://schemas.openxmlformats.org/officeDocument/2006/relationships/hyperlink" Target="https://www.onexarchery.com/blog/understanding-bow-draw-weight-what-you-need-to-know-2/" TargetMode="External"/><Relationship Id="rId2" Type="http://schemas.openxmlformats.org/officeDocument/2006/relationships/hyperlink" Target="https://psychology.psy.sunysb.edu/attachment/online/inge_origins%20DP1992.pdf" TargetMode="External"/><Relationship Id="rId1" Type="http://schemas.openxmlformats.org/officeDocument/2006/relationships/slideLayout" Target="../slideLayouts/slideLayout2.xml"/><Relationship Id="rId6" Type="http://schemas.openxmlformats.org/officeDocument/2006/relationships/hyperlink" Target="https://www.simplypsychology.org/bowlby.html" TargetMode="External"/><Relationship Id="rId5" Type="http://schemas.openxmlformats.org/officeDocument/2006/relationships/hyperlink" Target="https://positivepsychology.com/attachment-theory/" TargetMode="External"/><Relationship Id="rId4" Type="http://schemas.openxmlformats.org/officeDocument/2006/relationships/hyperlink" Target="http://www.personalityresearch.org/papers/lee.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8860" y="2530996"/>
            <a:ext cx="8148193" cy="1580556"/>
          </a:xfrm>
        </p:spPr>
        <p:txBody>
          <a:bodyPr>
            <a:normAutofit fontScale="90000"/>
          </a:bodyPr>
          <a:lstStyle/>
          <a:p>
            <a:pPr algn="l"/>
            <a:r>
              <a:rPr lang="en-GB" sz="2400" b="1" dirty="0">
                <a:latin typeface="Aptos"/>
              </a:rPr>
              <a:t>Module Title Psychology in Health and Social Care</a:t>
            </a:r>
            <a:br>
              <a:rPr lang="en-GB" sz="2400" b="1" dirty="0">
                <a:latin typeface="Aptos"/>
              </a:rPr>
            </a:br>
            <a:r>
              <a:rPr lang="en-GB" sz="2400" b="1" dirty="0">
                <a:latin typeface="Aptos"/>
              </a:rPr>
              <a:t>Name: Helen Goitom</a:t>
            </a:r>
            <a:endParaRPr lang="en-GB" sz="2400" dirty="0">
              <a:latin typeface="Aptos"/>
            </a:endParaRPr>
          </a:p>
          <a:p>
            <a:pPr algn="l"/>
            <a:r>
              <a:rPr lang="en-GB" sz="2400" b="1" dirty="0">
                <a:latin typeface="Aptos"/>
              </a:rPr>
              <a:t>Student ID :2428012</a:t>
            </a:r>
            <a:endParaRPr lang="en-GB" sz="2400" dirty="0">
              <a:latin typeface="Aptos"/>
            </a:endParaRPr>
          </a:p>
          <a:p>
            <a:pPr algn="l"/>
            <a:r>
              <a:rPr lang="en-GB" sz="2400" b="1" dirty="0">
                <a:latin typeface="Aptos"/>
              </a:rPr>
              <a:t>Module: Code Module: LCHS 4010</a:t>
            </a:r>
            <a:endParaRPr lang="en-GB" sz="2400" dirty="0">
              <a:latin typeface="Aptos"/>
            </a:endParaRPr>
          </a:p>
          <a:p>
            <a:pPr algn="l"/>
            <a:r>
              <a:rPr lang="en-GB" sz="2400" b="1" dirty="0">
                <a:latin typeface="Aptos"/>
              </a:rPr>
              <a:t>Submit to: Mark Kane</a:t>
            </a:r>
          </a:p>
        </p:txBody>
      </p:sp>
      <p:sp>
        <p:nvSpPr>
          <p:cNvPr id="3" name="Subtitle 2"/>
          <p:cNvSpPr>
            <a:spLocks noGrp="1"/>
          </p:cNvSpPr>
          <p:nvPr>
            <p:ph type="subTitle" idx="1"/>
          </p:nvPr>
        </p:nvSpPr>
        <p:spPr>
          <a:xfrm rot="10800000" flipV="1">
            <a:off x="683266" y="-2582775"/>
            <a:ext cx="9285374" cy="556397"/>
          </a:xfrm>
        </p:spPr>
        <p:txBody>
          <a:bodyPr vert="horz" lIns="91440" tIns="45720" rIns="91440" bIns="45720" rtlCol="0" anchor="t">
            <a:normAutofit/>
          </a:bodyPr>
          <a:lstStyle/>
          <a:p>
            <a:endParaRPr lang="en-GB" dirty="0">
              <a:latin typeface="Aptos"/>
            </a:endParaRPr>
          </a:p>
        </p:txBody>
      </p:sp>
      <p:pic>
        <p:nvPicPr>
          <p:cNvPr id="4" name="Picture 3" descr="A close-up of a logo&#10;&#10;AI-generated content may be incorrect.">
            <a:extLst>
              <a:ext uri="{FF2B5EF4-FFF2-40B4-BE49-F238E27FC236}">
                <a16:creationId xmlns:a16="http://schemas.microsoft.com/office/drawing/2014/main" id="{CAE9DE07-DD68-0D5D-187D-237D9D55E63A}"/>
              </a:ext>
            </a:extLst>
          </p:cNvPr>
          <p:cNvPicPr>
            <a:picLocks noChangeAspect="1"/>
          </p:cNvPicPr>
          <p:nvPr/>
        </p:nvPicPr>
        <p:blipFill>
          <a:blip r:embed="rId2"/>
          <a:srcRect l="5961" t="7031" r="-37952" b="-50000"/>
          <a:stretch>
            <a:fillRect/>
          </a:stretch>
        </p:blipFill>
        <p:spPr>
          <a:xfrm>
            <a:off x="227353" y="861741"/>
            <a:ext cx="3979068" cy="1674987"/>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CDA44F-81B5-343A-1F0C-23C0E5B071AF}"/>
              </a:ext>
            </a:extLst>
          </p:cNvPr>
          <p:cNvSpPr>
            <a:spLocks noGrp="1"/>
          </p:cNvSpPr>
          <p:nvPr>
            <p:ph type="title"/>
          </p:nvPr>
        </p:nvSpPr>
        <p:spPr>
          <a:xfrm>
            <a:off x="406022" y="5170595"/>
            <a:ext cx="5081517" cy="1529886"/>
          </a:xfrm>
        </p:spPr>
        <p:txBody>
          <a:bodyPr vert="horz" lIns="91440" tIns="45720" rIns="91440" bIns="45720" rtlCol="0" anchor="b">
            <a:noAutofit/>
          </a:bodyPr>
          <a:lstStyle/>
          <a:p>
            <a:pPr marL="285750" indent="-285750">
              <a:buFont typeface="Arial"/>
              <a:buChar char="•"/>
            </a:pPr>
            <a:br>
              <a:rPr lang="en-US" sz="1800" dirty="0"/>
            </a:br>
            <a:r>
              <a:rPr lang="en-US" sz="1800" dirty="0"/>
              <a:t>Overview</a:t>
            </a:r>
            <a:br>
              <a:rPr lang="en-US" sz="1800" dirty="0"/>
            </a:br>
            <a:br>
              <a:rPr lang="en-US" sz="1800" dirty="0"/>
            </a:br>
            <a:r>
              <a:rPr lang="en-US" sz="1800" dirty="0"/>
              <a:t>1Introduction</a:t>
            </a:r>
            <a:br>
              <a:rPr lang="en-US" sz="1800" dirty="0"/>
            </a:br>
            <a:r>
              <a:rPr lang="en-US" sz="1800" dirty="0"/>
              <a:t>2  Explain Bows</a:t>
            </a:r>
            <a:r>
              <a:rPr lang="en-US" sz="1800" u="sng" dirty="0"/>
              <a:t> a</a:t>
            </a:r>
            <a:r>
              <a:rPr lang="en-US" sz="1800" dirty="0"/>
              <a:t>ttachment</a:t>
            </a:r>
            <a:br>
              <a:rPr lang="en-US" sz="1800" dirty="0"/>
            </a:br>
            <a:r>
              <a:rPr lang="en-US" sz="1800" dirty="0"/>
              <a:t>3  Amira 's situation</a:t>
            </a:r>
            <a:br>
              <a:rPr lang="en-US" sz="1800" dirty="0"/>
            </a:br>
            <a:r>
              <a:rPr lang="en-US" sz="1800" dirty="0">
                <a:solidFill>
                  <a:srgbClr val="222222"/>
                </a:solidFill>
                <a:latin typeface="Arial"/>
                <a:cs typeface="Arial"/>
              </a:rPr>
              <a:t> 4  Propose practical strategies or interventions, based on the Bows</a:t>
            </a:r>
            <a:r>
              <a:rPr lang="en-US" sz="1800" u="sng" dirty="0">
                <a:solidFill>
                  <a:srgbClr val="000000"/>
                </a:solidFill>
                <a:latin typeface="Aptos Display"/>
                <a:cs typeface="Arial"/>
              </a:rPr>
              <a:t> a</a:t>
            </a:r>
            <a:r>
              <a:rPr lang="en-US" sz="1800" dirty="0">
                <a:solidFill>
                  <a:srgbClr val="000000"/>
                </a:solidFill>
                <a:latin typeface="Aptos Display"/>
                <a:cs typeface="Arial"/>
              </a:rPr>
              <a:t>ttachment</a:t>
            </a:r>
            <a:br>
              <a:rPr lang="en-US" sz="1800" dirty="0">
                <a:solidFill>
                  <a:srgbClr val="000000"/>
                </a:solidFill>
                <a:latin typeface="Aptos Display"/>
                <a:cs typeface="Arial"/>
              </a:rPr>
            </a:br>
            <a:r>
              <a:rPr lang="en-US" sz="1800" dirty="0"/>
              <a:t> </a:t>
            </a:r>
            <a:r>
              <a:rPr lang="en-US" sz="1800" dirty="0">
                <a:solidFill>
                  <a:srgbClr val="222222"/>
                </a:solidFill>
                <a:latin typeface="Arial"/>
                <a:cs typeface="Arial"/>
              </a:rPr>
              <a:t> 5 Consider both biological and environmental influences ('nature and nurture") </a:t>
            </a:r>
            <a:br>
              <a:rPr lang="en-US" sz="1800" dirty="0">
                <a:solidFill>
                  <a:srgbClr val="222222"/>
                </a:solidFill>
                <a:latin typeface="Arial"/>
                <a:cs typeface="Arial"/>
              </a:rPr>
            </a:br>
            <a:r>
              <a:rPr lang="en-US" sz="1800" dirty="0"/>
              <a:t>  6 propose to use with in Amira's</a:t>
            </a:r>
            <a:br>
              <a:rPr lang="en-US" sz="1800" dirty="0"/>
            </a:br>
            <a:r>
              <a:rPr lang="en-US" sz="1600" dirty="0"/>
              <a:t>HOW might biological &amp; environmental </a:t>
            </a:r>
            <a:r>
              <a:rPr lang="en-US" sz="1800" dirty="0"/>
              <a:t> factors be influencing Amira's </a:t>
            </a:r>
            <a:r>
              <a:rPr lang="en-US" sz="1800" err="1"/>
              <a:t>psycholgical</a:t>
            </a:r>
            <a:r>
              <a:rPr lang="en-US" sz="1800" dirty="0"/>
              <a:t> development</a:t>
            </a:r>
            <a:br>
              <a:rPr lang="en-US" sz="1800" dirty="0"/>
            </a:br>
            <a:r>
              <a:rPr lang="en-US" sz="1800" dirty="0"/>
              <a:t>7 </a:t>
            </a:r>
            <a:r>
              <a:rPr lang="en-GB" sz="2100" dirty="0"/>
              <a:t>How does the theory link with Amira's nursery setting situation&amp; need</a:t>
            </a:r>
            <a:br>
              <a:rPr lang="en-GB" sz="2100" dirty="0"/>
            </a:br>
            <a:r>
              <a:rPr lang="en-US" sz="1800" dirty="0"/>
              <a:t> 8  </a:t>
            </a:r>
            <a:r>
              <a:rPr lang="en-GB" sz="2200" dirty="0"/>
              <a:t>What strategies &amp;interventions would you propose to use with in Amira's</a:t>
            </a:r>
            <a:br>
              <a:rPr lang="en-GB" sz="2200" dirty="0"/>
            </a:br>
            <a:r>
              <a:rPr lang="en-US" sz="1800" dirty="0"/>
              <a:t>9 What are the strength of Bows attachment</a:t>
            </a:r>
            <a:br>
              <a:rPr lang="en-US" sz="1800" dirty="0"/>
            </a:br>
            <a:r>
              <a:rPr lang="en-US" sz="1800" dirty="0"/>
              <a:t> what are the weaknesses attachment</a:t>
            </a:r>
            <a:br>
              <a:rPr lang="en-US" sz="1800" dirty="0"/>
            </a:br>
            <a:r>
              <a:rPr lang="en-US" sz="1800" dirty="0"/>
              <a:t>10  Conclude</a:t>
            </a:r>
            <a:br>
              <a:rPr lang="en-US" sz="1800" dirty="0"/>
            </a:br>
            <a:r>
              <a:rPr lang="en-US" sz="1800" dirty="0"/>
              <a:t> 11 References</a:t>
            </a:r>
            <a:br>
              <a:rPr lang="en-US" sz="1800" dirty="0"/>
            </a:br>
            <a:r>
              <a:rPr lang="en-US" sz="1800" dirty="0"/>
              <a:t> </a:t>
            </a:r>
            <a:br>
              <a:rPr lang="en-US" sz="1800" dirty="0"/>
            </a:br>
            <a:br>
              <a:rPr lang="en-US" sz="1800" dirty="0"/>
            </a:br>
            <a:br>
              <a:rPr lang="en-US" sz="1800" dirty="0"/>
            </a:br>
            <a:endParaRPr lang="en-US" sz="1800" dirty="0"/>
          </a:p>
        </p:txBody>
      </p:sp>
      <p:pic>
        <p:nvPicPr>
          <p:cNvPr id="4" name="Picture 3" descr="A person carrying a baby&#10;&#10;AI-generated content may be incorrect.">
            <a:extLst>
              <a:ext uri="{FF2B5EF4-FFF2-40B4-BE49-F238E27FC236}">
                <a16:creationId xmlns:a16="http://schemas.microsoft.com/office/drawing/2014/main" id="{768C26DA-9308-D6BF-EFFE-B58510314A7B}"/>
              </a:ext>
            </a:extLst>
          </p:cNvPr>
          <p:cNvPicPr>
            <a:picLocks noChangeAspect="1"/>
          </p:cNvPicPr>
          <p:nvPr/>
        </p:nvPicPr>
        <p:blipFill>
          <a:blip r:embed="rId2"/>
          <a:srcRect r="15260"/>
          <a:stretch>
            <a:fillRect/>
          </a:stretch>
        </p:blipFill>
        <p:spPr>
          <a:xfrm>
            <a:off x="5397797" y="-11140"/>
            <a:ext cx="4433825" cy="6853497"/>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5008494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B0C079-AFCD-3049-6FF4-51EC06042423}"/>
              </a:ext>
            </a:extLst>
          </p:cNvPr>
          <p:cNvSpPr>
            <a:spLocks noGrp="1"/>
          </p:cNvSpPr>
          <p:nvPr>
            <p:ph type="title"/>
          </p:nvPr>
        </p:nvSpPr>
        <p:spPr>
          <a:xfrm>
            <a:off x="571350" y="762001"/>
            <a:ext cx="4000647" cy="1708242"/>
          </a:xfrm>
        </p:spPr>
        <p:txBody>
          <a:bodyPr anchor="ctr">
            <a:normAutofit/>
          </a:bodyPr>
          <a:lstStyle/>
          <a:p>
            <a:r>
              <a:rPr lang="en-GB" sz="3500"/>
              <a:t>Introduction</a:t>
            </a:r>
          </a:p>
        </p:txBody>
      </p:sp>
      <p:pic>
        <p:nvPicPr>
          <p:cNvPr id="6" name="Picture 5" descr="A person in a suit&#10;&#10;AI-generated content may be incorrect.">
            <a:extLst>
              <a:ext uri="{FF2B5EF4-FFF2-40B4-BE49-F238E27FC236}">
                <a16:creationId xmlns:a16="http://schemas.microsoft.com/office/drawing/2014/main" id="{7C00DA4B-5767-1272-4535-B2B9CDAEEFC1}"/>
              </a:ext>
            </a:extLst>
          </p:cNvPr>
          <p:cNvPicPr>
            <a:picLocks noChangeAspect="1"/>
          </p:cNvPicPr>
          <p:nvPr/>
        </p:nvPicPr>
        <p:blipFill>
          <a:blip r:embed="rId2"/>
          <a:srcRect l="15351" r="7759" b="-1"/>
          <a:stretch>
            <a:fillRect/>
          </a:stretch>
        </p:blipFill>
        <p:spPr>
          <a:xfrm>
            <a:off x="5143347" y="-10886"/>
            <a:ext cx="4000653" cy="6868886"/>
          </a:xfrm>
          <a:prstGeom prst="rect">
            <a:avLst/>
          </a:prstGeom>
          <a:effectLst>
            <a:outerShdw blurRad="127000" dist="50800" dir="10800000" sx="99000" sy="99000" algn="r" rotWithShape="0">
              <a:prstClr val="black">
                <a:alpha val="40000"/>
              </a:prstClr>
            </a:outerShdw>
          </a:effectLst>
        </p:spPr>
      </p:pic>
      <p:graphicFrame>
        <p:nvGraphicFramePr>
          <p:cNvPr id="14" name="Content Placeholder 2">
            <a:extLst>
              <a:ext uri="{FF2B5EF4-FFF2-40B4-BE49-F238E27FC236}">
                <a16:creationId xmlns:a16="http://schemas.microsoft.com/office/drawing/2014/main" id="{EA6F652B-1A9B-A042-2D34-994CE61B11FB}"/>
              </a:ext>
            </a:extLst>
          </p:cNvPr>
          <p:cNvGraphicFramePr>
            <a:graphicFrameLocks noGrp="1"/>
          </p:cNvGraphicFramePr>
          <p:nvPr>
            <p:ph idx="1"/>
            <p:extLst>
              <p:ext uri="{D42A27DB-BD31-4B8C-83A1-F6EECF244321}">
                <p14:modId xmlns:p14="http://schemas.microsoft.com/office/powerpoint/2010/main" val="2035402921"/>
              </p:ext>
            </p:extLst>
          </p:nvPr>
        </p:nvGraphicFramePr>
        <p:xfrm>
          <a:off x="571350" y="2481395"/>
          <a:ext cx="4000647" cy="37698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883037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649AC6-8705-D9C9-CF45-B97B066F2358}"/>
              </a:ext>
            </a:extLst>
          </p:cNvPr>
          <p:cNvSpPr>
            <a:spLocks noGrp="1"/>
          </p:cNvSpPr>
          <p:nvPr>
            <p:ph type="title"/>
          </p:nvPr>
        </p:nvSpPr>
        <p:spPr>
          <a:xfrm>
            <a:off x="480060" y="325369"/>
            <a:ext cx="3276451" cy="1956841"/>
          </a:xfrm>
        </p:spPr>
        <p:txBody>
          <a:bodyPr anchor="b">
            <a:normAutofit/>
          </a:bodyPr>
          <a:lstStyle/>
          <a:p>
            <a:r>
              <a:rPr lang="en-US" sz="2400"/>
              <a:t>Amira 's situation</a:t>
            </a:r>
            <a:br>
              <a:rPr lang="en-US" sz="2400" dirty="0"/>
            </a:br>
            <a:br>
              <a:rPr lang="en-GB" sz="4700" dirty="0"/>
            </a:br>
            <a:endParaRPr lang="en-GB" sz="4700"/>
          </a:p>
        </p:txBody>
      </p:sp>
      <p:sp>
        <p:nvSpPr>
          <p:cNvPr id="16"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sX0" fmla="*/ 0 w 2606040"/>
              <a:gd name="csY0" fmla="*/ 0 h 18288"/>
              <a:gd name="csX1" fmla="*/ 625450 w 2606040"/>
              <a:gd name="csY1" fmla="*/ 0 h 18288"/>
              <a:gd name="csX2" fmla="*/ 1224839 w 2606040"/>
              <a:gd name="csY2" fmla="*/ 0 h 18288"/>
              <a:gd name="csX3" fmla="*/ 1824228 w 2606040"/>
              <a:gd name="csY3" fmla="*/ 0 h 18288"/>
              <a:gd name="csX4" fmla="*/ 2606040 w 2606040"/>
              <a:gd name="csY4" fmla="*/ 0 h 18288"/>
              <a:gd name="csX5" fmla="*/ 2606040 w 2606040"/>
              <a:gd name="csY5" fmla="*/ 18288 h 18288"/>
              <a:gd name="csX6" fmla="*/ 1902409 w 2606040"/>
              <a:gd name="csY6" fmla="*/ 18288 h 18288"/>
              <a:gd name="csX7" fmla="*/ 1276960 w 2606040"/>
              <a:gd name="csY7" fmla="*/ 18288 h 18288"/>
              <a:gd name="csX8" fmla="*/ 677570 w 2606040"/>
              <a:gd name="csY8" fmla="*/ 18288 h 18288"/>
              <a:gd name="csX9" fmla="*/ 0 w 2606040"/>
              <a:gd name="csY9" fmla="*/ 18288 h 18288"/>
              <a:gd name="csX10" fmla="*/ 0 w 2606040"/>
              <a:gd name="csY10"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86A7CA4-F19B-498D-2053-8E02E2F7C6BE}"/>
              </a:ext>
            </a:extLst>
          </p:cNvPr>
          <p:cNvSpPr>
            <a:spLocks noGrp="1"/>
          </p:cNvSpPr>
          <p:nvPr>
            <p:ph idx="1"/>
          </p:nvPr>
        </p:nvSpPr>
        <p:spPr>
          <a:xfrm>
            <a:off x="480060" y="2872899"/>
            <a:ext cx="3182691" cy="3320668"/>
          </a:xfrm>
        </p:spPr>
        <p:txBody>
          <a:bodyPr vert="horz" lIns="68580" tIns="34290" rIns="68580" bIns="34290" rtlCol="0">
            <a:normAutofit/>
          </a:bodyPr>
          <a:lstStyle/>
          <a:p>
            <a:pPr marL="0" indent="0">
              <a:buNone/>
            </a:pPr>
            <a:br>
              <a:rPr lang="en-GB" sz="1600">
                <a:latin typeface="Aptos Display"/>
              </a:rPr>
            </a:br>
            <a:r>
              <a:rPr lang="en-GB" sz="1600">
                <a:ea typeface="+mn-lt"/>
                <a:cs typeface="+mn-lt"/>
              </a:rPr>
              <a:t>Amira, a 3-year-old who had just begun at the nursery. Amira's limited verbal communication, difficulty playing in groups, and anxiety when left alone by her carers are all symptoms of her condition. </a:t>
            </a:r>
            <a:endParaRPr lang="en-US" sz="1600"/>
          </a:p>
          <a:p>
            <a:pPr marL="0" indent="0">
              <a:buNone/>
            </a:pPr>
            <a:r>
              <a:rPr lang="en-GB" sz="1600">
                <a:ea typeface="+mn-lt"/>
                <a:cs typeface="+mn-lt"/>
              </a:rPr>
              <a:t>Fortunately, there are steps you can take to help  Amita avoid anxiety and deal with it when it does occur. Discuss helpful techniques and advice with your paediatrician.</a:t>
            </a:r>
            <a:endParaRPr lang="en-GB" sz="1600">
              <a:latin typeface="Aptos"/>
            </a:endParaRPr>
          </a:p>
        </p:txBody>
      </p:sp>
      <p:pic>
        <p:nvPicPr>
          <p:cNvPr id="4" name="Picture 3" descr="A poster with a child holding his head&#10;&#10;AI-generated content may be incorrect.">
            <a:extLst>
              <a:ext uri="{FF2B5EF4-FFF2-40B4-BE49-F238E27FC236}">
                <a16:creationId xmlns:a16="http://schemas.microsoft.com/office/drawing/2014/main" id="{7B3EE969-9136-5E9E-7CBC-8DDC127887EA}"/>
              </a:ext>
            </a:extLst>
          </p:cNvPr>
          <p:cNvPicPr>
            <a:picLocks noChangeAspect="1"/>
          </p:cNvPicPr>
          <p:nvPr/>
        </p:nvPicPr>
        <p:blipFill>
          <a:blip r:embed="rId2"/>
          <a:srcRect l="1466" r="1466"/>
          <a:stretch>
            <a:fillRect/>
          </a:stretch>
        </p:blipFill>
        <p:spPr>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6194311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7EF0B0-CD4D-F78A-7BDA-A340017E9232}"/>
              </a:ext>
            </a:extLst>
          </p:cNvPr>
          <p:cNvSpPr>
            <a:spLocks noGrp="1"/>
          </p:cNvSpPr>
          <p:nvPr>
            <p:ph type="title"/>
          </p:nvPr>
        </p:nvSpPr>
        <p:spPr>
          <a:xfrm>
            <a:off x="480060" y="325369"/>
            <a:ext cx="3276451" cy="1956841"/>
          </a:xfrm>
        </p:spPr>
        <p:txBody>
          <a:bodyPr anchor="b">
            <a:normAutofit/>
          </a:bodyPr>
          <a:lstStyle/>
          <a:p>
            <a:r>
              <a:rPr lang="en-US" sz="1800" dirty="0">
                <a:solidFill>
                  <a:srgbClr val="222222"/>
                </a:solidFill>
                <a:latin typeface="Arial"/>
                <a:cs typeface="Arial"/>
              </a:rPr>
              <a:t>Consider both biological and environmental influences ('nature and nurture") </a:t>
            </a:r>
            <a:br>
              <a:rPr lang="en-US" sz="1800" dirty="0">
                <a:solidFill>
                  <a:srgbClr val="222222"/>
                </a:solidFill>
                <a:latin typeface="Arial"/>
                <a:cs typeface="Arial"/>
              </a:rPr>
            </a:br>
            <a:endParaRPr lang="en-US" sz="1800">
              <a:latin typeface="Arial"/>
              <a:cs typeface="Arial"/>
            </a:endParaRPr>
          </a:p>
        </p:txBody>
      </p:sp>
      <p:sp>
        <p:nvSpPr>
          <p:cNvPr id="1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sX0" fmla="*/ 0 w 2606040"/>
              <a:gd name="csY0" fmla="*/ 0 h 18288"/>
              <a:gd name="csX1" fmla="*/ 625450 w 2606040"/>
              <a:gd name="csY1" fmla="*/ 0 h 18288"/>
              <a:gd name="csX2" fmla="*/ 1224839 w 2606040"/>
              <a:gd name="csY2" fmla="*/ 0 h 18288"/>
              <a:gd name="csX3" fmla="*/ 1824228 w 2606040"/>
              <a:gd name="csY3" fmla="*/ 0 h 18288"/>
              <a:gd name="csX4" fmla="*/ 2606040 w 2606040"/>
              <a:gd name="csY4" fmla="*/ 0 h 18288"/>
              <a:gd name="csX5" fmla="*/ 2606040 w 2606040"/>
              <a:gd name="csY5" fmla="*/ 18288 h 18288"/>
              <a:gd name="csX6" fmla="*/ 1902409 w 2606040"/>
              <a:gd name="csY6" fmla="*/ 18288 h 18288"/>
              <a:gd name="csX7" fmla="*/ 1276960 w 2606040"/>
              <a:gd name="csY7" fmla="*/ 18288 h 18288"/>
              <a:gd name="csX8" fmla="*/ 677570 w 2606040"/>
              <a:gd name="csY8" fmla="*/ 18288 h 18288"/>
              <a:gd name="csX9" fmla="*/ 0 w 2606040"/>
              <a:gd name="csY9" fmla="*/ 18288 h 18288"/>
              <a:gd name="csX10" fmla="*/ 0 w 2606040"/>
              <a:gd name="csY10"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982CCB6-1F9C-1387-B372-1CE1F112BA63}"/>
              </a:ext>
            </a:extLst>
          </p:cNvPr>
          <p:cNvSpPr>
            <a:spLocks noGrp="1"/>
          </p:cNvSpPr>
          <p:nvPr>
            <p:ph idx="1"/>
          </p:nvPr>
        </p:nvSpPr>
        <p:spPr>
          <a:xfrm>
            <a:off x="480060" y="2872899"/>
            <a:ext cx="3182691" cy="3320668"/>
          </a:xfrm>
        </p:spPr>
        <p:txBody>
          <a:bodyPr vert="horz" lIns="91440" tIns="45720" rIns="91440" bIns="45720" rtlCol="0" anchor="t">
            <a:normAutofit/>
          </a:bodyPr>
          <a:lstStyle/>
          <a:p>
            <a:r>
              <a:rPr lang="en-GB" sz="1300" dirty="0">
                <a:ea typeface="+mn-lt"/>
                <a:cs typeface="+mn-lt"/>
              </a:rPr>
              <a:t>According to Bowlby's monotropic theory of attachment, a child's life depends on their attachment.</a:t>
            </a:r>
            <a:endParaRPr lang="en-GB" sz="1300" dirty="0"/>
          </a:p>
          <a:p>
            <a:endParaRPr lang="en-GB" sz="1300"/>
          </a:p>
          <a:p>
            <a:r>
              <a:rPr lang="en-GB" sz="1300" dirty="0">
                <a:ea typeface="+mn-lt"/>
                <a:cs typeface="+mn-lt"/>
              </a:rPr>
              <a:t> Natural selection has led to the evolution of attachment behaviours in newborns and their careers.</a:t>
            </a:r>
            <a:endParaRPr lang="en-GB" sz="1300" dirty="0"/>
          </a:p>
          <a:p>
            <a:endParaRPr lang="en-GB" sz="1300"/>
          </a:p>
          <a:p>
            <a:r>
              <a:rPr lang="en-GB" sz="1300" dirty="0">
                <a:ea typeface="+mn-lt"/>
                <a:cs typeface="+mn-lt"/>
              </a:rPr>
              <a:t> This indicates that newborns have natural behaviours that guarantee bonding because they are physiologically programmed.</a:t>
            </a:r>
            <a:r>
              <a:rPr lang="en-GB" sz="1200" dirty="0">
                <a:latin typeface="Times New Roman"/>
                <a:ea typeface="+mn-lt"/>
                <a:cs typeface="Times New Roman"/>
              </a:rPr>
              <a:t>(Fox-</a:t>
            </a:r>
            <a:r>
              <a:rPr lang="en-GB" sz="1600" dirty="0">
                <a:latin typeface="Times New Roman"/>
                <a:ea typeface="+mn-lt"/>
                <a:cs typeface="Times New Roman"/>
              </a:rPr>
              <a:t>Gaffney and Singh, 2025)</a:t>
            </a:r>
            <a:endParaRPr lang="en-GB" sz="1600"/>
          </a:p>
        </p:txBody>
      </p:sp>
      <p:pic>
        <p:nvPicPr>
          <p:cNvPr id="4" name="Picture 3" descr="circle of attachment security">
            <a:extLst>
              <a:ext uri="{FF2B5EF4-FFF2-40B4-BE49-F238E27FC236}">
                <a16:creationId xmlns:a16="http://schemas.microsoft.com/office/drawing/2014/main" id="{DBF4979C-9C8F-E28F-C17A-CAD22DABF03D}"/>
              </a:ext>
            </a:extLst>
          </p:cNvPr>
          <p:cNvPicPr>
            <a:picLocks noChangeAspect="1"/>
          </p:cNvPicPr>
          <p:nvPr/>
        </p:nvPicPr>
        <p:blipFill>
          <a:blip r:embed="rId2"/>
          <a:srcRect l="10631" r="14142"/>
          <a:stretch>
            <a:fillRect/>
          </a:stretch>
        </p:blipFill>
        <p:spPr>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3109607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F12E7CC5-C78B-4EBD-9565-3FA00FAA6C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Questions">
            <a:extLst>
              <a:ext uri="{FF2B5EF4-FFF2-40B4-BE49-F238E27FC236}">
                <a16:creationId xmlns:a16="http://schemas.microsoft.com/office/drawing/2014/main" id="{38CE91C8-23C1-D903-2A59-6D4AD0B512C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73741" y="2165637"/>
            <a:ext cx="2526726" cy="2526726"/>
          </a:xfrm>
          <a:prstGeom prst="rect">
            <a:avLst/>
          </a:prstGeom>
        </p:spPr>
      </p:pic>
      <p:sp>
        <p:nvSpPr>
          <p:cNvPr id="24" name="Freeform: Shape 23">
            <a:extLst>
              <a:ext uri="{FF2B5EF4-FFF2-40B4-BE49-F238E27FC236}">
                <a16:creationId xmlns:a16="http://schemas.microsoft.com/office/drawing/2014/main" id="{3A4529A5-F675-429F-8044-01372BB134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2494" y="0"/>
            <a:ext cx="5671506"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2"/>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E0238942-59C3-824D-F073-4759391F7F9F}"/>
              </a:ext>
            </a:extLst>
          </p:cNvPr>
          <p:cNvSpPr>
            <a:spLocks noGrp="1"/>
          </p:cNvSpPr>
          <p:nvPr>
            <p:ph type="ctrTitle"/>
          </p:nvPr>
        </p:nvSpPr>
        <p:spPr>
          <a:xfrm>
            <a:off x="4216545" y="762538"/>
            <a:ext cx="4237012" cy="3199862"/>
          </a:xfrm>
        </p:spPr>
        <p:txBody>
          <a:bodyPr anchor="b">
            <a:normAutofit/>
          </a:bodyPr>
          <a:lstStyle/>
          <a:p>
            <a:pPr algn="l"/>
            <a:r>
              <a:rPr lang="en-US" sz="2700">
                <a:solidFill>
                  <a:srgbClr val="FFFFFF"/>
                </a:solidFill>
              </a:rPr>
              <a:t>propose to use with in Amira's</a:t>
            </a:r>
            <a:br>
              <a:rPr lang="en-US" sz="2700">
                <a:solidFill>
                  <a:srgbClr val="FFFFFF"/>
                </a:solidFill>
              </a:rPr>
            </a:br>
            <a:r>
              <a:rPr lang="en-US" sz="2700">
                <a:solidFill>
                  <a:srgbClr val="FFFFFF"/>
                </a:solidFill>
              </a:rPr>
              <a:t>HOW might biological &amp; environmental factors be influencing Amira's psycholgical development</a:t>
            </a:r>
            <a:br>
              <a:rPr lang="en-US" sz="2700">
                <a:solidFill>
                  <a:srgbClr val="FFFFFF"/>
                </a:solidFill>
              </a:rPr>
            </a:br>
            <a:endParaRPr lang="en-GB" sz="2700">
              <a:solidFill>
                <a:srgbClr val="FFFFFF"/>
              </a:solidFill>
            </a:endParaRPr>
          </a:p>
        </p:txBody>
      </p:sp>
      <p:sp>
        <p:nvSpPr>
          <p:cNvPr id="3" name="Subtitle 2">
            <a:extLst>
              <a:ext uri="{FF2B5EF4-FFF2-40B4-BE49-F238E27FC236}">
                <a16:creationId xmlns:a16="http://schemas.microsoft.com/office/drawing/2014/main" id="{0376A215-3224-EAC3-DA77-CE5222F0D04F}"/>
              </a:ext>
            </a:extLst>
          </p:cNvPr>
          <p:cNvSpPr>
            <a:spLocks noGrp="1"/>
          </p:cNvSpPr>
          <p:nvPr>
            <p:ph type="subTitle" idx="1"/>
          </p:nvPr>
        </p:nvSpPr>
        <p:spPr>
          <a:xfrm>
            <a:off x="4216545" y="3855361"/>
            <a:ext cx="4237012" cy="1687815"/>
          </a:xfrm>
        </p:spPr>
        <p:txBody>
          <a:bodyPr vert="horz" lIns="91440" tIns="45720" rIns="91440" bIns="45720" rtlCol="0" anchor="t">
            <a:normAutofit fontScale="92500" lnSpcReduction="20000"/>
          </a:bodyPr>
          <a:lstStyle/>
          <a:p>
            <a:pPr algn="l"/>
            <a:r>
              <a:rPr lang="en-GB" sz="1400" dirty="0">
                <a:solidFill>
                  <a:srgbClr val="FFFFFF"/>
                </a:solidFill>
                <a:ea typeface="+mn-lt"/>
                <a:cs typeface="+mn-lt"/>
              </a:rPr>
              <a:t>The genesis, progression, and severity of anxiety disorders are influenced by both hereditary and environmental variables; the phenotypic expression of these diseases is frequently influenced by environmental triggers. It would be beneficial for future research to identify the precise mechanisms that cause anxiety disorders to develop in order to</a:t>
            </a:r>
          </a:p>
          <a:p>
            <a:pPr algn="l"/>
            <a:endParaRPr lang="en-GB" sz="1400" dirty="0">
              <a:solidFill>
                <a:srgbClr val="FFFFFF"/>
              </a:solidFill>
            </a:endParaRPr>
          </a:p>
          <a:p>
            <a:pPr algn="l"/>
            <a:r>
              <a:rPr lang="en-GB" sz="1200" dirty="0">
                <a:solidFill>
                  <a:srgbClr val="FFFFFF"/>
                </a:solidFill>
                <a:latin typeface="Times New Roman"/>
                <a:cs typeface="Times New Roman"/>
              </a:rPr>
              <a:t>(</a:t>
            </a:r>
            <a:r>
              <a:rPr lang="en-GB" sz="1600" dirty="0">
                <a:solidFill>
                  <a:srgbClr val="FFFFFF"/>
                </a:solidFill>
                <a:latin typeface="Times New Roman"/>
                <a:cs typeface="Times New Roman"/>
              </a:rPr>
              <a:t>McGarvie, 2024)</a:t>
            </a:r>
            <a:endParaRPr lang="en-GB" sz="1600"/>
          </a:p>
          <a:p>
            <a:pPr algn="l"/>
            <a:endParaRPr lang="en-GB" sz="1400" dirty="0">
              <a:solidFill>
                <a:srgbClr val="FFFFFF"/>
              </a:solidFill>
            </a:endParaRPr>
          </a:p>
        </p:txBody>
      </p:sp>
      <p:sp>
        <p:nvSpPr>
          <p:cNvPr id="26" name="sketch line">
            <a:extLst>
              <a:ext uri="{FF2B5EF4-FFF2-40B4-BE49-F238E27FC236}">
                <a16:creationId xmlns:a16="http://schemas.microsoft.com/office/drawing/2014/main" id="{63DAB858-5A0C-4AFF-AAC6-705EDF8DB7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8261" y="4043302"/>
            <a:ext cx="3977640" cy="18288"/>
          </a:xfrm>
          <a:custGeom>
            <a:avLst/>
            <a:gdLst>
              <a:gd name="csX0" fmla="*/ 0 w 3977640"/>
              <a:gd name="csY0" fmla="*/ 0 h 18288"/>
              <a:gd name="csX1" fmla="*/ 742493 w 3977640"/>
              <a:gd name="csY1" fmla="*/ 0 h 18288"/>
              <a:gd name="csX2" fmla="*/ 1445209 w 3977640"/>
              <a:gd name="csY2" fmla="*/ 0 h 18288"/>
              <a:gd name="csX3" fmla="*/ 2147926 w 3977640"/>
              <a:gd name="csY3" fmla="*/ 0 h 18288"/>
              <a:gd name="csX4" fmla="*/ 2691536 w 3977640"/>
              <a:gd name="csY4" fmla="*/ 0 h 18288"/>
              <a:gd name="csX5" fmla="*/ 3274924 w 3977640"/>
              <a:gd name="csY5" fmla="*/ 0 h 18288"/>
              <a:gd name="csX6" fmla="*/ 3977640 w 3977640"/>
              <a:gd name="csY6" fmla="*/ 0 h 18288"/>
              <a:gd name="csX7" fmla="*/ 3977640 w 3977640"/>
              <a:gd name="csY7" fmla="*/ 18288 h 18288"/>
              <a:gd name="csX8" fmla="*/ 3314700 w 3977640"/>
              <a:gd name="csY8" fmla="*/ 18288 h 18288"/>
              <a:gd name="csX9" fmla="*/ 2771089 w 3977640"/>
              <a:gd name="csY9" fmla="*/ 18288 h 18288"/>
              <a:gd name="csX10" fmla="*/ 2227478 w 3977640"/>
              <a:gd name="csY10" fmla="*/ 18288 h 18288"/>
              <a:gd name="csX11" fmla="*/ 1524762 w 3977640"/>
              <a:gd name="csY11" fmla="*/ 18288 h 18288"/>
              <a:gd name="csX12" fmla="*/ 941375 w 3977640"/>
              <a:gd name="csY12" fmla="*/ 18288 h 18288"/>
              <a:gd name="csX13" fmla="*/ 0 w 3977640"/>
              <a:gd name="csY13" fmla="*/ 18288 h 18288"/>
              <a:gd name="csX14" fmla="*/ 0 w 3977640"/>
              <a:gd name="csY14"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3977640" h="18288" fill="none" extrusionOk="0">
                <a:moveTo>
                  <a:pt x="0" y="0"/>
                </a:moveTo>
                <a:cubicBezTo>
                  <a:pt x="362724" y="-2785"/>
                  <a:pt x="438784" y="-35866"/>
                  <a:pt x="742493" y="0"/>
                </a:cubicBezTo>
                <a:cubicBezTo>
                  <a:pt x="1046202" y="35866"/>
                  <a:pt x="1214361" y="6330"/>
                  <a:pt x="1445209" y="0"/>
                </a:cubicBezTo>
                <a:cubicBezTo>
                  <a:pt x="1676057" y="-6330"/>
                  <a:pt x="1906372" y="-3266"/>
                  <a:pt x="2147926" y="0"/>
                </a:cubicBezTo>
                <a:cubicBezTo>
                  <a:pt x="2389480" y="3266"/>
                  <a:pt x="2520714" y="16824"/>
                  <a:pt x="2691536" y="0"/>
                </a:cubicBezTo>
                <a:cubicBezTo>
                  <a:pt x="2862358" y="-16824"/>
                  <a:pt x="3036508" y="-14038"/>
                  <a:pt x="3274924" y="0"/>
                </a:cubicBezTo>
                <a:cubicBezTo>
                  <a:pt x="3513340" y="14038"/>
                  <a:pt x="3634141" y="-18809"/>
                  <a:pt x="3977640" y="0"/>
                </a:cubicBezTo>
                <a:cubicBezTo>
                  <a:pt x="3977140" y="8855"/>
                  <a:pt x="3977749" y="14521"/>
                  <a:pt x="3977640" y="18288"/>
                </a:cubicBezTo>
                <a:cubicBezTo>
                  <a:pt x="3757007" y="32029"/>
                  <a:pt x="3469003" y="-5112"/>
                  <a:pt x="3314700" y="18288"/>
                </a:cubicBezTo>
                <a:cubicBezTo>
                  <a:pt x="3160397" y="41688"/>
                  <a:pt x="2914663" y="19512"/>
                  <a:pt x="2771089" y="18288"/>
                </a:cubicBezTo>
                <a:cubicBezTo>
                  <a:pt x="2627515" y="17064"/>
                  <a:pt x="2417576" y="42034"/>
                  <a:pt x="2227478" y="18288"/>
                </a:cubicBezTo>
                <a:cubicBezTo>
                  <a:pt x="2037380" y="-5458"/>
                  <a:pt x="1775246" y="-2032"/>
                  <a:pt x="1524762" y="18288"/>
                </a:cubicBezTo>
                <a:cubicBezTo>
                  <a:pt x="1274278" y="38608"/>
                  <a:pt x="1225405" y="46940"/>
                  <a:pt x="941375" y="18288"/>
                </a:cubicBezTo>
                <a:cubicBezTo>
                  <a:pt x="657345" y="-10364"/>
                  <a:pt x="468340" y="57851"/>
                  <a:pt x="0" y="18288"/>
                </a:cubicBezTo>
                <a:cubicBezTo>
                  <a:pt x="683" y="12014"/>
                  <a:pt x="724" y="5908"/>
                  <a:pt x="0" y="0"/>
                </a:cubicBezTo>
                <a:close/>
              </a:path>
              <a:path w="3977640" h="18288" stroke="0" extrusionOk="0">
                <a:moveTo>
                  <a:pt x="0" y="0"/>
                </a:moveTo>
                <a:cubicBezTo>
                  <a:pt x="167643" y="7540"/>
                  <a:pt x="416663" y="12011"/>
                  <a:pt x="623164" y="0"/>
                </a:cubicBezTo>
                <a:cubicBezTo>
                  <a:pt x="829665" y="-12011"/>
                  <a:pt x="908844" y="7531"/>
                  <a:pt x="1166774" y="0"/>
                </a:cubicBezTo>
                <a:cubicBezTo>
                  <a:pt x="1424704" y="-7531"/>
                  <a:pt x="1745729" y="22552"/>
                  <a:pt x="1909267" y="0"/>
                </a:cubicBezTo>
                <a:cubicBezTo>
                  <a:pt x="2072805" y="-22552"/>
                  <a:pt x="2313264" y="2550"/>
                  <a:pt x="2532431" y="0"/>
                </a:cubicBezTo>
                <a:cubicBezTo>
                  <a:pt x="2751598" y="-2550"/>
                  <a:pt x="2914229" y="-1772"/>
                  <a:pt x="3155594" y="0"/>
                </a:cubicBezTo>
                <a:cubicBezTo>
                  <a:pt x="3396959" y="1772"/>
                  <a:pt x="3603015" y="-38331"/>
                  <a:pt x="3977640" y="0"/>
                </a:cubicBezTo>
                <a:cubicBezTo>
                  <a:pt x="3976742" y="7180"/>
                  <a:pt x="3977809" y="13790"/>
                  <a:pt x="3977640" y="18288"/>
                </a:cubicBezTo>
                <a:cubicBezTo>
                  <a:pt x="3733612" y="44026"/>
                  <a:pt x="3504694" y="34704"/>
                  <a:pt x="3314700" y="18288"/>
                </a:cubicBezTo>
                <a:cubicBezTo>
                  <a:pt x="3124706" y="1872"/>
                  <a:pt x="2970848" y="41228"/>
                  <a:pt x="2771089" y="18288"/>
                </a:cubicBezTo>
                <a:cubicBezTo>
                  <a:pt x="2571330" y="-4652"/>
                  <a:pt x="2374617" y="32581"/>
                  <a:pt x="2108149" y="18288"/>
                </a:cubicBezTo>
                <a:cubicBezTo>
                  <a:pt x="1841681" y="3995"/>
                  <a:pt x="1730147" y="-7187"/>
                  <a:pt x="1445209" y="18288"/>
                </a:cubicBezTo>
                <a:cubicBezTo>
                  <a:pt x="1160271" y="43763"/>
                  <a:pt x="1128446" y="30981"/>
                  <a:pt x="822046" y="18288"/>
                </a:cubicBezTo>
                <a:cubicBezTo>
                  <a:pt x="515646" y="5595"/>
                  <a:pt x="401539" y="48208"/>
                  <a:pt x="0" y="18288"/>
                </a:cubicBezTo>
                <a:cubicBezTo>
                  <a:pt x="571" y="10093"/>
                  <a:pt x="-125" y="8407"/>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40528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52E5843-ADFC-FD97-B7F6-322F2AC23B51}"/>
            </a:ext>
          </a:extLst>
        </p:cNvPr>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CCBB7D-7FCD-7959-9FC3-B5E249DCB4CB}"/>
              </a:ext>
            </a:extLst>
          </p:cNvPr>
          <p:cNvSpPr>
            <a:spLocks noGrp="1"/>
          </p:cNvSpPr>
          <p:nvPr>
            <p:ph type="title"/>
          </p:nvPr>
        </p:nvSpPr>
        <p:spPr>
          <a:xfrm>
            <a:off x="473202" y="640080"/>
            <a:ext cx="3614166" cy="1481328"/>
          </a:xfrm>
        </p:spPr>
        <p:txBody>
          <a:bodyPr anchor="b">
            <a:normAutofit/>
          </a:bodyPr>
          <a:lstStyle/>
          <a:p>
            <a:r>
              <a:rPr lang="en-GB" sz="2200"/>
              <a:t>How does the theory link with Amira's nursery setting situation&amp; need</a:t>
            </a:r>
            <a:br>
              <a:rPr lang="en-GB" sz="2200"/>
            </a:br>
            <a:endParaRPr lang="en-GB" sz="2200"/>
          </a:p>
        </p:txBody>
      </p:sp>
      <p:sp>
        <p:nvSpPr>
          <p:cNvPr id="22"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458" y="2372868"/>
            <a:ext cx="2441321" cy="18288"/>
          </a:xfrm>
          <a:custGeom>
            <a:avLst/>
            <a:gdLst>
              <a:gd name="csX0" fmla="*/ 0 w 2441321"/>
              <a:gd name="csY0" fmla="*/ 0 h 18288"/>
              <a:gd name="csX1" fmla="*/ 585917 w 2441321"/>
              <a:gd name="csY1" fmla="*/ 0 h 18288"/>
              <a:gd name="csX2" fmla="*/ 1196247 w 2441321"/>
              <a:gd name="csY2" fmla="*/ 0 h 18288"/>
              <a:gd name="csX3" fmla="*/ 1806578 w 2441321"/>
              <a:gd name="csY3" fmla="*/ 0 h 18288"/>
              <a:gd name="csX4" fmla="*/ 2441321 w 2441321"/>
              <a:gd name="csY4" fmla="*/ 0 h 18288"/>
              <a:gd name="csX5" fmla="*/ 2441321 w 2441321"/>
              <a:gd name="csY5" fmla="*/ 18288 h 18288"/>
              <a:gd name="csX6" fmla="*/ 1830991 w 2441321"/>
              <a:gd name="csY6" fmla="*/ 18288 h 18288"/>
              <a:gd name="csX7" fmla="*/ 1269487 w 2441321"/>
              <a:gd name="csY7" fmla="*/ 18288 h 18288"/>
              <a:gd name="csX8" fmla="*/ 707983 w 2441321"/>
              <a:gd name="csY8" fmla="*/ 18288 h 18288"/>
              <a:gd name="csX9" fmla="*/ 0 w 2441321"/>
              <a:gd name="csY9" fmla="*/ 18288 h 18288"/>
              <a:gd name="csX10" fmla="*/ 0 w 2441321"/>
              <a:gd name="csY10"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2441321" h="18288" fill="none" extrusionOk="0">
                <a:moveTo>
                  <a:pt x="0" y="0"/>
                </a:moveTo>
                <a:cubicBezTo>
                  <a:pt x="273217" y="-17533"/>
                  <a:pt x="355785" y="-4171"/>
                  <a:pt x="585917" y="0"/>
                </a:cubicBezTo>
                <a:cubicBezTo>
                  <a:pt x="816049" y="4171"/>
                  <a:pt x="991446" y="-9419"/>
                  <a:pt x="1196247" y="0"/>
                </a:cubicBezTo>
                <a:cubicBezTo>
                  <a:pt x="1401048" y="9419"/>
                  <a:pt x="1589984" y="-731"/>
                  <a:pt x="1806578" y="0"/>
                </a:cubicBezTo>
                <a:cubicBezTo>
                  <a:pt x="2023172" y="731"/>
                  <a:pt x="2247754" y="8393"/>
                  <a:pt x="2441321" y="0"/>
                </a:cubicBezTo>
                <a:cubicBezTo>
                  <a:pt x="2441167" y="8655"/>
                  <a:pt x="2440437" y="9975"/>
                  <a:pt x="2441321" y="18288"/>
                </a:cubicBezTo>
                <a:cubicBezTo>
                  <a:pt x="2169723" y="30506"/>
                  <a:pt x="2045712" y="39140"/>
                  <a:pt x="1830991" y="18288"/>
                </a:cubicBezTo>
                <a:cubicBezTo>
                  <a:pt x="1616270" y="-2564"/>
                  <a:pt x="1505876" y="3949"/>
                  <a:pt x="1269487" y="18288"/>
                </a:cubicBezTo>
                <a:cubicBezTo>
                  <a:pt x="1033098" y="32627"/>
                  <a:pt x="908661" y="41191"/>
                  <a:pt x="707983" y="18288"/>
                </a:cubicBezTo>
                <a:cubicBezTo>
                  <a:pt x="507305" y="-4615"/>
                  <a:pt x="333592" y="20759"/>
                  <a:pt x="0" y="18288"/>
                </a:cubicBezTo>
                <a:cubicBezTo>
                  <a:pt x="-688" y="11716"/>
                  <a:pt x="875" y="6357"/>
                  <a:pt x="0" y="0"/>
                </a:cubicBezTo>
                <a:close/>
              </a:path>
              <a:path w="2441321" h="18288" stroke="0" extrusionOk="0">
                <a:moveTo>
                  <a:pt x="0" y="0"/>
                </a:moveTo>
                <a:cubicBezTo>
                  <a:pt x="207071" y="-14617"/>
                  <a:pt x="444194" y="-15606"/>
                  <a:pt x="585917" y="0"/>
                </a:cubicBezTo>
                <a:cubicBezTo>
                  <a:pt x="727640" y="15606"/>
                  <a:pt x="904326" y="-79"/>
                  <a:pt x="1123008" y="0"/>
                </a:cubicBezTo>
                <a:cubicBezTo>
                  <a:pt x="1341690" y="79"/>
                  <a:pt x="1600014" y="10401"/>
                  <a:pt x="1782164" y="0"/>
                </a:cubicBezTo>
                <a:cubicBezTo>
                  <a:pt x="1964314" y="-10401"/>
                  <a:pt x="2143537" y="-21488"/>
                  <a:pt x="2441321" y="0"/>
                </a:cubicBezTo>
                <a:cubicBezTo>
                  <a:pt x="2441735" y="5928"/>
                  <a:pt x="2441551" y="11133"/>
                  <a:pt x="2441321" y="18288"/>
                </a:cubicBezTo>
                <a:cubicBezTo>
                  <a:pt x="2166745" y="28773"/>
                  <a:pt x="2078726" y="15476"/>
                  <a:pt x="1879817" y="18288"/>
                </a:cubicBezTo>
                <a:cubicBezTo>
                  <a:pt x="1680908" y="21100"/>
                  <a:pt x="1548770" y="-4127"/>
                  <a:pt x="1318313" y="18288"/>
                </a:cubicBezTo>
                <a:cubicBezTo>
                  <a:pt x="1087856" y="40703"/>
                  <a:pt x="894613" y="3927"/>
                  <a:pt x="659157" y="18288"/>
                </a:cubicBezTo>
                <a:cubicBezTo>
                  <a:pt x="423701" y="32649"/>
                  <a:pt x="246611" y="33975"/>
                  <a:pt x="0" y="18288"/>
                </a:cubicBezTo>
                <a:cubicBezTo>
                  <a:pt x="-348" y="10388"/>
                  <a:pt x="-12" y="3969"/>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CD2E619-955A-ACB3-B4D7-32560EA2E75B}"/>
              </a:ext>
            </a:extLst>
          </p:cNvPr>
          <p:cNvSpPr>
            <a:spLocks noGrp="1"/>
          </p:cNvSpPr>
          <p:nvPr>
            <p:ph idx="1"/>
          </p:nvPr>
        </p:nvSpPr>
        <p:spPr>
          <a:xfrm>
            <a:off x="473202" y="2660904"/>
            <a:ext cx="3614166" cy="3547872"/>
          </a:xfrm>
        </p:spPr>
        <p:txBody>
          <a:bodyPr vert="horz" lIns="91440" tIns="45720" rIns="91440" bIns="45720" rtlCol="0" anchor="t">
            <a:normAutofit/>
          </a:bodyPr>
          <a:lstStyle/>
          <a:p>
            <a:r>
              <a:rPr lang="en-GB" sz="1900" dirty="0">
                <a:ea typeface="+mn-lt"/>
                <a:cs typeface="+mn-lt"/>
              </a:rPr>
              <a:t>Mary Ainsworth came up with a theory about the different kinds of attachment. Ainsworth asserts that a child's attachment style is influenced by the mother's actions towards them.</a:t>
            </a:r>
            <a:r>
              <a:rPr lang="en-GB" sz="1900" dirty="0">
                <a:latin typeface="Arial"/>
                <a:cs typeface="Arial"/>
              </a:rPr>
              <a:t>Secure attachment </a:t>
            </a:r>
            <a:endParaRPr lang="en-GB" sz="1900" dirty="0"/>
          </a:p>
          <a:p>
            <a:r>
              <a:rPr lang="en-GB" sz="1900" dirty="0" err="1">
                <a:latin typeface="Arial"/>
                <a:cs typeface="Arial"/>
              </a:rPr>
              <a:t>Nsecure</a:t>
            </a:r>
            <a:r>
              <a:rPr lang="en-GB" sz="1900" dirty="0">
                <a:latin typeface="Arial"/>
                <a:cs typeface="Arial"/>
              </a:rPr>
              <a:t> </a:t>
            </a:r>
            <a:r>
              <a:rPr lang="en-GB" sz="1900" dirty="0" err="1">
                <a:latin typeface="Arial"/>
                <a:cs typeface="Arial"/>
              </a:rPr>
              <a:t>avoidan</a:t>
            </a:r>
          </a:p>
          <a:p>
            <a:r>
              <a:rPr lang="en-GB" sz="1900">
                <a:latin typeface="Times New Roman"/>
                <a:cs typeface="Times New Roman"/>
              </a:rPr>
              <a:t>(Bretherton, 1992)</a:t>
            </a:r>
          </a:p>
          <a:p>
            <a:endParaRPr lang="en-GB" sz="1900" dirty="0">
              <a:latin typeface="Arial"/>
              <a:cs typeface="Arial"/>
            </a:endParaRPr>
          </a:p>
          <a:p>
            <a:endParaRPr lang="en-GB" sz="1900">
              <a:latin typeface="Arial"/>
              <a:cs typeface="Arial"/>
            </a:endParaRPr>
          </a:p>
          <a:p>
            <a:endParaRPr lang="en-GB" sz="1900"/>
          </a:p>
          <a:p>
            <a:endParaRPr lang="en-GB" sz="1900"/>
          </a:p>
          <a:p>
            <a:endParaRPr lang="en-GB" sz="1900"/>
          </a:p>
        </p:txBody>
      </p:sp>
      <p:pic>
        <p:nvPicPr>
          <p:cNvPr id="4" name="Picture 3" descr="Attachment Theory In Psychology Explained">
            <a:extLst>
              <a:ext uri="{FF2B5EF4-FFF2-40B4-BE49-F238E27FC236}">
                <a16:creationId xmlns:a16="http://schemas.microsoft.com/office/drawing/2014/main" id="{85EA5952-BBCA-DE2C-8EED-6A7F7AC9AD32}"/>
              </a:ext>
            </a:extLst>
          </p:cNvPr>
          <p:cNvPicPr>
            <a:picLocks noChangeAspect="1"/>
          </p:cNvPicPr>
          <p:nvPr/>
        </p:nvPicPr>
        <p:blipFill>
          <a:blip r:embed="rId2"/>
          <a:stretch>
            <a:fillRect/>
          </a:stretch>
        </p:blipFill>
        <p:spPr>
          <a:xfrm>
            <a:off x="4574286" y="1381887"/>
            <a:ext cx="4094226" cy="4094226"/>
          </a:xfrm>
          <a:prstGeom prst="rect">
            <a:avLst/>
          </a:prstGeom>
        </p:spPr>
      </p:pic>
    </p:spTree>
    <p:extLst>
      <p:ext uri="{BB962C8B-B14F-4D97-AF65-F5344CB8AC3E}">
        <p14:creationId xmlns:p14="http://schemas.microsoft.com/office/powerpoint/2010/main" val="33093892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3" name="Rectangle 12">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64154B-D56F-60F6-3AD9-4B2B687F05B0}"/>
              </a:ext>
            </a:extLst>
          </p:cNvPr>
          <p:cNvSpPr>
            <a:spLocks noGrp="1"/>
          </p:cNvSpPr>
          <p:nvPr>
            <p:ph type="title"/>
          </p:nvPr>
        </p:nvSpPr>
        <p:spPr>
          <a:xfrm>
            <a:off x="571352" y="350196"/>
            <a:ext cx="3485178" cy="1624520"/>
          </a:xfrm>
        </p:spPr>
        <p:txBody>
          <a:bodyPr anchor="ctr">
            <a:normAutofit/>
          </a:bodyPr>
          <a:lstStyle/>
          <a:p>
            <a:r>
              <a:rPr lang="en-GB" sz="2200" dirty="0"/>
              <a:t>What strategies &amp;interventions would you propose to use with in Amira's</a:t>
            </a:r>
            <a:br>
              <a:rPr lang="en-GB" sz="2200" dirty="0"/>
            </a:br>
            <a:endParaRPr lang="en-GB" sz="2200"/>
          </a:p>
        </p:txBody>
      </p:sp>
      <p:sp>
        <p:nvSpPr>
          <p:cNvPr id="3" name="Content Placeholder 2">
            <a:extLst>
              <a:ext uri="{FF2B5EF4-FFF2-40B4-BE49-F238E27FC236}">
                <a16:creationId xmlns:a16="http://schemas.microsoft.com/office/drawing/2014/main" id="{A0220C66-6E4C-BAD9-9338-EE73CF180958}"/>
              </a:ext>
            </a:extLst>
          </p:cNvPr>
          <p:cNvSpPr>
            <a:spLocks noGrp="1"/>
          </p:cNvSpPr>
          <p:nvPr>
            <p:ph idx="1"/>
          </p:nvPr>
        </p:nvSpPr>
        <p:spPr>
          <a:xfrm>
            <a:off x="348327" y="1717288"/>
            <a:ext cx="3485179" cy="3613149"/>
          </a:xfrm>
        </p:spPr>
        <p:txBody>
          <a:bodyPr vert="horz" lIns="91440" tIns="45720" rIns="91440" bIns="45720" rtlCol="0" anchor="ctr">
            <a:normAutofit lnSpcReduction="10000"/>
          </a:bodyPr>
          <a:lstStyle/>
          <a:p>
            <a:r>
              <a:rPr lang="en-GB" sz="1600" dirty="0">
                <a:ea typeface="+mn-lt"/>
                <a:cs typeface="+mn-lt"/>
              </a:rPr>
              <a:t>Discuss with the guidance counsellor and your child's teachers what to do if your child requests to leave school early.</a:t>
            </a:r>
          </a:p>
          <a:p>
            <a:r>
              <a:rPr lang="en-GB" sz="1600" dirty="0">
                <a:ea typeface="+mn-lt"/>
                <a:cs typeface="+mn-lt"/>
              </a:rPr>
              <a:t>Your child can take action to manage their worries, so remind them of that. For instance, they can prepare ahead of time for how to deal with a stressful situation.</a:t>
            </a:r>
          </a:p>
          <a:p>
            <a:r>
              <a:rPr lang="en-GB" sz="1600" dirty="0">
                <a:ea typeface="+mn-lt"/>
                <a:cs typeface="+mn-lt"/>
              </a:rPr>
              <a:t>Reward your child for their courageous behaviour at school. An extremely successful motivation is to spend time with a parent doing fun activities.</a:t>
            </a:r>
          </a:p>
          <a:p>
            <a:r>
              <a:rPr lang="en-GB" sz="1800" dirty="0">
                <a:latin typeface="Times New Roman"/>
                <a:cs typeface="Times New Roman"/>
              </a:rPr>
              <a:t>(HealthyChildren.org, 2023)</a:t>
            </a:r>
            <a:endParaRPr lang="en-GB" sz="1800" dirty="0"/>
          </a:p>
          <a:p>
            <a:endParaRPr lang="en-GB" sz="1800" dirty="0"/>
          </a:p>
        </p:txBody>
      </p:sp>
      <p:pic>
        <p:nvPicPr>
          <p:cNvPr id="6" name="Picture 5" descr="Mother kissing baby girl">
            <a:extLst>
              <a:ext uri="{FF2B5EF4-FFF2-40B4-BE49-F238E27FC236}">
                <a16:creationId xmlns:a16="http://schemas.microsoft.com/office/drawing/2014/main" id="{A280DC5C-866E-ACDF-637D-AD3AF55A7C49}"/>
              </a:ext>
            </a:extLst>
          </p:cNvPr>
          <p:cNvPicPr>
            <a:picLocks noChangeAspect="1"/>
          </p:cNvPicPr>
          <p:nvPr/>
        </p:nvPicPr>
        <p:blipFill>
          <a:blip r:embed="rId2"/>
          <a:srcRect l="45475" r="9974" b="-2"/>
          <a:stretch>
            <a:fillRect/>
          </a:stretch>
        </p:blipFill>
        <p:spPr>
          <a:xfrm>
            <a:off x="4572000" y="1"/>
            <a:ext cx="4577118" cy="6858000"/>
          </a:xfrm>
          <a:prstGeom prst="rect">
            <a:avLst/>
          </a:prstGeom>
        </p:spPr>
      </p:pic>
      <p:sp>
        <p:nvSpPr>
          <p:cNvPr id="4" name="TextBox 3">
            <a:extLst>
              <a:ext uri="{FF2B5EF4-FFF2-40B4-BE49-F238E27FC236}">
                <a16:creationId xmlns:a16="http://schemas.microsoft.com/office/drawing/2014/main" id="{F39E7495-5D41-5F3A-B6FE-C1A6995C17D9}"/>
              </a:ext>
            </a:extLst>
          </p:cNvPr>
          <p:cNvSpPr txBox="1"/>
          <p:nvPr/>
        </p:nvSpPr>
        <p:spPr>
          <a:xfrm flipV="1">
            <a:off x="2308302" y="3982998"/>
            <a:ext cx="4549698"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Times New Roman"/>
                <a:ea typeface="Times New Roman"/>
                <a:cs typeface="Times New Roman"/>
              </a:rPr>
              <a:t>(HealthyChildren.org, 2023)</a:t>
            </a:r>
            <a:endParaRPr lang="en-US"/>
          </a:p>
          <a:p>
            <a:pPr algn="ctr"/>
            <a:endParaRPr lang="en-GB"/>
          </a:p>
        </p:txBody>
      </p:sp>
    </p:spTree>
    <p:extLst>
      <p:ext uri="{BB962C8B-B14F-4D97-AF65-F5344CB8AC3E}">
        <p14:creationId xmlns:p14="http://schemas.microsoft.com/office/powerpoint/2010/main" val="13601737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16597"/>
            <a:ext cx="548639" cy="673460"/>
            <a:chOff x="3940602" y="308034"/>
            <a:chExt cx="2116791" cy="3428999"/>
          </a:xfrm>
          <a:solidFill>
            <a:schemeClr val="accent4"/>
          </a:solidFill>
        </p:grpSpPr>
        <p:sp>
          <p:nvSpPr>
            <p:cNvPr id="20" name="Rectangle 19">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4" name="Rectangle 23">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59" y="613954"/>
            <a:ext cx="8180615"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EFE892-4473-FE0A-2C53-D00D06324FDD}"/>
              </a:ext>
            </a:extLst>
          </p:cNvPr>
          <p:cNvSpPr>
            <a:spLocks noGrp="1"/>
          </p:cNvSpPr>
          <p:nvPr>
            <p:ph type="title"/>
          </p:nvPr>
        </p:nvSpPr>
        <p:spPr>
          <a:xfrm>
            <a:off x="782723" y="809898"/>
            <a:ext cx="7457037" cy="1554480"/>
          </a:xfrm>
        </p:spPr>
        <p:txBody>
          <a:bodyPr anchor="ctr">
            <a:normAutofit/>
          </a:bodyPr>
          <a:lstStyle/>
          <a:p>
            <a:r>
              <a:rPr lang="en-US" sz="4200"/>
              <a:t>What are the strength of Bows attachmen</a:t>
            </a:r>
          </a:p>
        </p:txBody>
      </p:sp>
      <p:sp>
        <p:nvSpPr>
          <p:cNvPr id="3" name="Content Placeholder 2">
            <a:extLst>
              <a:ext uri="{FF2B5EF4-FFF2-40B4-BE49-F238E27FC236}">
                <a16:creationId xmlns:a16="http://schemas.microsoft.com/office/drawing/2014/main" id="{53E0421C-09CD-F4AA-5707-4E5A961816B5}"/>
              </a:ext>
            </a:extLst>
          </p:cNvPr>
          <p:cNvSpPr>
            <a:spLocks noGrp="1"/>
          </p:cNvSpPr>
          <p:nvPr>
            <p:ph idx="1"/>
          </p:nvPr>
        </p:nvSpPr>
        <p:spPr>
          <a:xfrm>
            <a:off x="783771" y="3017522"/>
            <a:ext cx="7455989" cy="3124658"/>
          </a:xfrm>
        </p:spPr>
        <p:txBody>
          <a:bodyPr vert="horz" lIns="91440" tIns="45720" rIns="91440" bIns="45720" rtlCol="0" anchor="ctr">
            <a:normAutofit fontScale="92500" lnSpcReduction="20000"/>
          </a:bodyPr>
          <a:lstStyle/>
          <a:p>
            <a:r>
              <a:rPr lang="en-GB" sz="2100" dirty="0">
                <a:ea typeface="+mn-lt"/>
                <a:cs typeface="+mn-lt"/>
              </a:rPr>
              <a:t>The most suitable draw strength prepares you up for a satisfying experience and allows your stabiliser weights to perform their job, regardless of your level of skill.</a:t>
            </a:r>
          </a:p>
          <a:p>
            <a:r>
              <a:rPr lang="en-US" sz="4000" dirty="0">
                <a:latin typeface="Aptos Display"/>
              </a:rPr>
              <a:t>what are the weaknesses attachment</a:t>
            </a:r>
            <a:endParaRPr lang="en-GB" sz="4000" dirty="0">
              <a:latin typeface="Aptos Display"/>
            </a:endParaRPr>
          </a:p>
          <a:p>
            <a:r>
              <a:rPr lang="en-US" sz="2100" dirty="0">
                <a:ea typeface="+mn-lt"/>
                <a:cs typeface="+mn-lt"/>
              </a:rPr>
              <a:t>One of Bowlby's objectives when developing the theory of attachment was to retain some of Freud's findings into relationships and early experiences by placing them inside a framework that could be supported by science.</a:t>
            </a:r>
            <a:endParaRPr lang="en-GB" sz="2100" dirty="0">
              <a:latin typeface="Aptos Display"/>
              <a:ea typeface="+mn-lt"/>
              <a:cs typeface="+mn-lt"/>
            </a:endParaRPr>
          </a:p>
          <a:p>
            <a:r>
              <a:rPr lang="en-US" sz="2000" dirty="0">
                <a:latin typeface="Times New Roman"/>
                <a:cs typeface="Times New Roman"/>
              </a:rPr>
              <a:t>(Onexarchery.com, 2025)</a:t>
            </a:r>
            <a:br>
              <a:rPr lang="en-US" sz="2000" dirty="0">
                <a:latin typeface="Aptos Display"/>
              </a:rPr>
            </a:br>
            <a:endParaRPr lang="en-GB" sz="2000">
              <a:latin typeface="Aptos Display"/>
            </a:endParaRPr>
          </a:p>
        </p:txBody>
      </p:sp>
      <p:cxnSp>
        <p:nvCxnSpPr>
          <p:cNvPr id="26" name="Straight Connector 25">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28650" y="6485313"/>
            <a:ext cx="78867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92622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133778"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DCEFE892-4473-FE0A-2C53-D00D06324FDD}"/>
              </a:ext>
            </a:extLst>
          </p:cNvPr>
          <p:cNvSpPr>
            <a:spLocks noGrp="1"/>
          </p:cNvSpPr>
          <p:nvPr>
            <p:ph type="title"/>
          </p:nvPr>
        </p:nvSpPr>
        <p:spPr>
          <a:xfrm>
            <a:off x="628650" y="713312"/>
            <a:ext cx="3028950" cy="5431376"/>
          </a:xfrm>
        </p:spPr>
        <p:txBody>
          <a:bodyPr>
            <a:normAutofit/>
          </a:bodyPr>
          <a:lstStyle/>
          <a:p>
            <a:r>
              <a:rPr lang="en-US" dirty="0"/>
              <a:t>Conclude</a:t>
            </a:r>
            <a:br>
              <a:rPr lang="en-US"/>
            </a:br>
            <a:endParaRPr lang="en-GB"/>
          </a:p>
        </p:txBody>
      </p:sp>
      <p:sp>
        <p:nvSpPr>
          <p:cNvPr id="3" name="Content Placeholder 2">
            <a:extLst>
              <a:ext uri="{FF2B5EF4-FFF2-40B4-BE49-F238E27FC236}">
                <a16:creationId xmlns:a16="http://schemas.microsoft.com/office/drawing/2014/main" id="{53E0421C-09CD-F4AA-5707-4E5A961816B5}"/>
              </a:ext>
            </a:extLst>
          </p:cNvPr>
          <p:cNvSpPr>
            <a:spLocks noGrp="1"/>
          </p:cNvSpPr>
          <p:nvPr>
            <p:ph idx="1"/>
          </p:nvPr>
        </p:nvSpPr>
        <p:spPr>
          <a:xfrm>
            <a:off x="4571999" y="713313"/>
            <a:ext cx="3943351" cy="5431376"/>
          </a:xfrm>
        </p:spPr>
        <p:txBody>
          <a:bodyPr vert="horz" lIns="91440" tIns="45720" rIns="91440" bIns="45720" rtlCol="0" anchor="ctr">
            <a:normAutofit/>
          </a:bodyPr>
          <a:lstStyle/>
          <a:p>
            <a:r>
              <a:rPr lang="en-GB" sz="1700">
                <a:ea typeface="+mn-lt"/>
                <a:cs typeface="+mn-lt"/>
              </a:rPr>
              <a:t>Based on the idea that our early relationships with carers have a big influence on how we develop as people, it was first proposed by British psychologist John Bowlby in 1969.</a:t>
            </a:r>
          </a:p>
          <a:p>
            <a:r>
              <a:rPr lang="en-GB" sz="1700">
                <a:ea typeface="+mn-lt"/>
                <a:cs typeface="+mn-lt"/>
              </a:rPr>
              <a:t>The application of attachment theory in psychotherapy, with a focus on working with people who have suffered from trauma, loss, or dysfunctional early relationships, and an explanation of how therapists can address problems like anxiety, depression, and relationship issues by comprehending attachment dynamics</a:t>
            </a:r>
            <a:endParaRPr lang="en-GB" sz="1700"/>
          </a:p>
        </p:txBody>
      </p:sp>
    </p:spTree>
    <p:extLst>
      <p:ext uri="{BB962C8B-B14F-4D97-AF65-F5344CB8AC3E}">
        <p14:creationId xmlns:p14="http://schemas.microsoft.com/office/powerpoint/2010/main" val="42943187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061DF59-A970-3F9A-056B-8F7B1E86FAED}"/>
            </a:ext>
          </a:extLst>
        </p:cNvPr>
        <p:cNvGrpSpPr/>
        <p:nvPr/>
      </p:nvGrpSpPr>
      <p:grpSpPr>
        <a:xfrm>
          <a:off x="0" y="0"/>
          <a:ext cx="0" cy="0"/>
          <a:chOff x="0" y="0"/>
          <a:chExt cx="0" cy="0"/>
        </a:xfrm>
      </p:grpSpPr>
      <p:sp>
        <p:nvSpPr>
          <p:cNvPr id="13" name="Freeform: Shape 12">
            <a:extLst>
              <a:ext uri="{FF2B5EF4-FFF2-40B4-BE49-F238E27FC236}">
                <a16:creationId xmlns:a16="http://schemas.microsoft.com/office/drawing/2014/main" id="{25D0F8D7-C526-284E-443D-B772FBE3BC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004647"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Content Placeholder 5">
            <a:extLst>
              <a:ext uri="{FF2B5EF4-FFF2-40B4-BE49-F238E27FC236}">
                <a16:creationId xmlns:a16="http://schemas.microsoft.com/office/drawing/2014/main" id="{A219840E-A0F6-705A-2526-8D559B21B0DB}"/>
              </a:ext>
            </a:extLst>
          </p:cNvPr>
          <p:cNvSpPr>
            <a:spLocks noGrp="1"/>
          </p:cNvSpPr>
          <p:nvPr>
            <p:ph idx="1"/>
          </p:nvPr>
        </p:nvSpPr>
        <p:spPr/>
        <p:txBody>
          <a:bodyPr vert="horz" lIns="91440" tIns="45720" rIns="91440" bIns="45720" rtlCol="0" anchor="t">
            <a:normAutofit/>
          </a:bodyPr>
          <a:lstStyle/>
          <a:p>
            <a:r>
              <a:rPr lang="en-GB" sz="1200" dirty="0">
                <a:latin typeface="Times New Roman"/>
                <a:cs typeface="Times New Roman"/>
              </a:rPr>
              <a:t>Bretherton, I. (1992). The Origins of Attachment Theory: John Bowlby and Mary Ainsworth. </a:t>
            </a:r>
            <a:r>
              <a:rPr lang="en-GB" sz="1200" i="1" dirty="0">
                <a:latin typeface="Times New Roman"/>
                <a:cs typeface="Times New Roman"/>
              </a:rPr>
              <a:t>Developmental Psychology</a:t>
            </a:r>
            <a:r>
              <a:rPr lang="en-GB" sz="1200" dirty="0">
                <a:latin typeface="Times New Roman"/>
                <a:cs typeface="Times New Roman"/>
              </a:rPr>
              <a:t>, [online] 28(5), pp.759–775. Available at: </a:t>
            </a:r>
            <a:r>
              <a:rPr lang="en-GB" sz="1200" dirty="0">
                <a:latin typeface="Times New Roman"/>
                <a:cs typeface="Times New Roman"/>
                <a:hlinkClick r:id="rId2"/>
              </a:rPr>
              <a:t>https://psychology.psy.sunysb.edu/attachment/online/inge_origins%20DP1992.pdf</a:t>
            </a:r>
            <a:r>
              <a:rPr lang="en-GB" sz="1200" dirty="0">
                <a:latin typeface="Times New Roman"/>
                <a:cs typeface="Times New Roman"/>
              </a:rPr>
              <a:t>.</a:t>
            </a:r>
            <a:endParaRPr lang="en-GB"/>
          </a:p>
          <a:p>
            <a:r>
              <a:rPr lang="en-GB" sz="1200" dirty="0">
                <a:latin typeface="Times New Roman"/>
                <a:cs typeface="Times New Roman"/>
              </a:rPr>
              <a:t>Fox-Gaffney, K.A. and Singh, P.K. (2025). Genetic and Environmental Influences on Anxiety Disorders: A Systematic Review of Their Onset and Development. </a:t>
            </a:r>
            <a:r>
              <a:rPr lang="en-GB" sz="1200" i="1" dirty="0" err="1">
                <a:latin typeface="Times New Roman"/>
                <a:cs typeface="Times New Roman"/>
              </a:rPr>
              <a:t>Cureus</a:t>
            </a:r>
            <a:r>
              <a:rPr lang="en-GB" sz="1200" dirty="0">
                <a:latin typeface="Times New Roman"/>
                <a:cs typeface="Times New Roman"/>
              </a:rPr>
              <a:t>, 17(3). </a:t>
            </a:r>
            <a:r>
              <a:rPr lang="en-GB" sz="1200" dirty="0" err="1">
                <a:latin typeface="Times New Roman"/>
                <a:cs typeface="Times New Roman"/>
              </a:rPr>
              <a:t>doi:https</a:t>
            </a:r>
            <a:r>
              <a:rPr lang="en-GB" sz="1200" dirty="0">
                <a:latin typeface="Times New Roman"/>
                <a:cs typeface="Times New Roman"/>
              </a:rPr>
              <a:t>://doi.org/10.7759/cureus.80157.</a:t>
            </a:r>
          </a:p>
          <a:p>
            <a:r>
              <a:rPr lang="en-GB" sz="1200" dirty="0">
                <a:latin typeface="Times New Roman"/>
                <a:cs typeface="Times New Roman"/>
              </a:rPr>
              <a:t>HealthyChildren.org. (2023). </a:t>
            </a:r>
            <a:r>
              <a:rPr lang="en-GB" sz="1200" i="1" dirty="0">
                <a:latin typeface="Times New Roman"/>
                <a:cs typeface="Times New Roman"/>
              </a:rPr>
              <a:t>Help Your Child Manage Anxiety: Tips for Home &amp; School</a:t>
            </a:r>
            <a:r>
              <a:rPr lang="en-GB" sz="1200" dirty="0">
                <a:latin typeface="Times New Roman"/>
                <a:cs typeface="Times New Roman"/>
              </a:rPr>
              <a:t>. [online] Available at: </a:t>
            </a:r>
            <a:r>
              <a:rPr lang="en-GB" sz="1200" dirty="0">
                <a:latin typeface="Times New Roman"/>
                <a:cs typeface="Times New Roman"/>
                <a:hlinkClick r:id="rId3"/>
              </a:rPr>
              <a:t>https://www.healthychildren.org/English/family-life/family-dynamics/Pages/help-your-child-manage-fears-and-anxieties.aspx</a:t>
            </a:r>
            <a:r>
              <a:rPr lang="en-GB" sz="1200" dirty="0">
                <a:latin typeface="Times New Roman"/>
                <a:cs typeface="Times New Roman"/>
              </a:rPr>
              <a:t>.</a:t>
            </a:r>
          </a:p>
          <a:p>
            <a:r>
              <a:rPr lang="en-GB" sz="1200" dirty="0">
                <a:latin typeface="Times New Roman"/>
                <a:cs typeface="Times New Roman"/>
              </a:rPr>
              <a:t>Lee, E.J. (2003). </a:t>
            </a:r>
            <a:r>
              <a:rPr lang="en-GB" sz="1200" i="1" dirty="0">
                <a:latin typeface="Times New Roman"/>
                <a:cs typeface="Times New Roman"/>
              </a:rPr>
              <a:t>Review and Criticisms of Attachment Theory</a:t>
            </a:r>
            <a:r>
              <a:rPr lang="en-GB" sz="1200" dirty="0">
                <a:latin typeface="Times New Roman"/>
                <a:cs typeface="Times New Roman"/>
              </a:rPr>
              <a:t>. [online] Personalityresearch.org. Available at: </a:t>
            </a:r>
            <a:r>
              <a:rPr lang="en-GB" sz="1200" dirty="0">
                <a:latin typeface="Times New Roman"/>
                <a:cs typeface="Times New Roman"/>
                <a:hlinkClick r:id="rId4"/>
              </a:rPr>
              <a:t>http://www.personalityresearch.org/papers/lee.html</a:t>
            </a:r>
            <a:r>
              <a:rPr lang="en-GB" sz="1200" dirty="0">
                <a:latin typeface="Times New Roman"/>
                <a:cs typeface="Times New Roman"/>
              </a:rPr>
              <a:t>.</a:t>
            </a:r>
          </a:p>
          <a:p>
            <a:endParaRPr lang="en-GB" sz="1200" dirty="0">
              <a:latin typeface="Times New Roman"/>
              <a:cs typeface="Times New Roman"/>
            </a:endParaRPr>
          </a:p>
          <a:p>
            <a:r>
              <a:rPr lang="en-GB" sz="1200" dirty="0">
                <a:latin typeface="Times New Roman"/>
                <a:cs typeface="Times New Roman"/>
              </a:rPr>
              <a:t>McGarvie, S. (2024). </a:t>
            </a:r>
            <a:r>
              <a:rPr lang="en-GB" sz="1200" i="1" dirty="0">
                <a:latin typeface="Times New Roman"/>
                <a:cs typeface="Times New Roman"/>
              </a:rPr>
              <a:t>Attachment theory, Bowlby’s stages &amp; attachment styles</a:t>
            </a:r>
            <a:r>
              <a:rPr lang="en-GB" sz="1200" dirty="0">
                <a:latin typeface="Times New Roman"/>
                <a:cs typeface="Times New Roman"/>
              </a:rPr>
              <a:t>. [online] Positive Psychology. Available at: </a:t>
            </a:r>
            <a:r>
              <a:rPr lang="en-GB" sz="1200" dirty="0">
                <a:latin typeface="Times New Roman"/>
                <a:cs typeface="Times New Roman"/>
                <a:hlinkClick r:id="rId5"/>
              </a:rPr>
              <a:t>https://positivepsychology.com/attachment-theory/</a:t>
            </a:r>
            <a:r>
              <a:rPr lang="en-GB" sz="1200" dirty="0">
                <a:latin typeface="Times New Roman"/>
                <a:cs typeface="Times New Roman"/>
              </a:rPr>
              <a:t>.</a:t>
            </a:r>
          </a:p>
          <a:p>
            <a:r>
              <a:rPr lang="en-GB" sz="1200" dirty="0">
                <a:latin typeface="Times New Roman"/>
                <a:cs typeface="Times New Roman"/>
              </a:rPr>
              <a:t>McLeod, S. (2025). </a:t>
            </a:r>
            <a:r>
              <a:rPr lang="en-GB" sz="1200" i="1" dirty="0">
                <a:latin typeface="Times New Roman"/>
                <a:cs typeface="Times New Roman"/>
              </a:rPr>
              <a:t>John Bowlby’s Attachment Theory</a:t>
            </a:r>
            <a:r>
              <a:rPr lang="en-GB" sz="1200" dirty="0">
                <a:latin typeface="Times New Roman"/>
                <a:cs typeface="Times New Roman"/>
              </a:rPr>
              <a:t>. [online] Simply Psychology. Available at:</a:t>
            </a:r>
            <a:r>
              <a:rPr lang="en-GB" sz="1200" dirty="0">
                <a:latin typeface="Times New Roman"/>
                <a:cs typeface="Times New Roman"/>
                <a:hlinkClick r:id="rId6"/>
              </a:rPr>
              <a:t>https://www.simplypsychology.org/bowlby.html</a:t>
            </a:r>
            <a:r>
              <a:rPr lang="en-GB" sz="1200" dirty="0">
                <a:latin typeface="Times New Roman"/>
                <a:cs typeface="Times New Roman"/>
              </a:rPr>
              <a:t>.</a:t>
            </a:r>
            <a:endParaRPr lang="en-GB" dirty="0">
              <a:latin typeface="Aptos" panose="020B0004020202020204"/>
              <a:cs typeface="Times New Roman"/>
            </a:endParaRPr>
          </a:p>
          <a:p>
            <a:r>
              <a:rPr lang="en-GB" sz="1200" dirty="0">
                <a:latin typeface="Times New Roman"/>
                <a:cs typeface="Times New Roman"/>
              </a:rPr>
              <a:t>Onexarchery.com. (2025). </a:t>
            </a:r>
            <a:r>
              <a:rPr lang="en-GB" sz="1200" i="1" dirty="0">
                <a:latin typeface="Times New Roman"/>
                <a:cs typeface="Times New Roman"/>
              </a:rPr>
              <a:t>Understanding Bow Draw Weight: What You Need to Know – </a:t>
            </a:r>
            <a:r>
              <a:rPr lang="en-GB" sz="1200" i="1" dirty="0" err="1">
                <a:latin typeface="Times New Roman"/>
                <a:cs typeface="Times New Roman"/>
              </a:rPr>
              <a:t>OneX</a:t>
            </a:r>
            <a:r>
              <a:rPr lang="en-GB" sz="1200" i="1" dirty="0">
                <a:latin typeface="Times New Roman"/>
                <a:cs typeface="Times New Roman"/>
              </a:rPr>
              <a:t> Archery Blog</a:t>
            </a:r>
            <a:r>
              <a:rPr lang="en-GB" sz="1200" dirty="0">
                <a:latin typeface="Times New Roman"/>
                <a:cs typeface="Times New Roman"/>
              </a:rPr>
              <a:t>. [online] Available at: </a:t>
            </a:r>
            <a:r>
              <a:rPr lang="en-GB" sz="1200" dirty="0">
                <a:latin typeface="Times New Roman"/>
                <a:cs typeface="Times New Roman"/>
                <a:hlinkClick r:id="rId7"/>
              </a:rPr>
              <a:t>https://www.onexarchery.com/blog/understanding-bow-draw-weight-what-you-need-to-know-2/</a:t>
            </a:r>
            <a:r>
              <a:rPr lang="en-GB" sz="1200" dirty="0">
                <a:latin typeface="Times New Roman"/>
                <a:cs typeface="Times New Roman"/>
              </a:rPr>
              <a:t> [Accessed 15 Nov. 2025].</a:t>
            </a:r>
            <a:endParaRPr lang="en-GB" dirty="0">
              <a:latin typeface="Aptos" panose="020B0004020202020204"/>
              <a:cs typeface="Times New Roman"/>
            </a:endParaRPr>
          </a:p>
          <a:p>
            <a:endParaRPr lang="en-GB" sz="1200" dirty="0">
              <a:latin typeface="Times New Roman"/>
              <a:cs typeface="Times New Roman"/>
            </a:endParaRPr>
          </a:p>
          <a:p>
            <a:endParaRPr lang="en-GB" sz="1200" dirty="0">
              <a:latin typeface="Times New Roman"/>
              <a:cs typeface="Times New Roman"/>
            </a:endParaRPr>
          </a:p>
          <a:p>
            <a:endParaRPr lang="en-GB" sz="1200" dirty="0">
              <a:latin typeface="Times New Roman"/>
              <a:cs typeface="Times New Roman"/>
            </a:endParaRPr>
          </a:p>
          <a:p>
            <a:endParaRPr lang="en-GB" sz="1200" dirty="0">
              <a:latin typeface="Times New Roman"/>
              <a:cs typeface="Times New Roman"/>
            </a:endParaRPr>
          </a:p>
          <a:p>
            <a:endParaRPr lang="en-GB" sz="1200" dirty="0">
              <a:latin typeface="Times New Roman"/>
              <a:cs typeface="Times New Roman"/>
            </a:endParaRPr>
          </a:p>
          <a:p>
            <a:endParaRPr lang="en-GB" dirty="0"/>
          </a:p>
        </p:txBody>
      </p:sp>
      <p:sp>
        <p:nvSpPr>
          <p:cNvPr id="8" name="Title 7">
            <a:extLst>
              <a:ext uri="{FF2B5EF4-FFF2-40B4-BE49-F238E27FC236}">
                <a16:creationId xmlns:a16="http://schemas.microsoft.com/office/drawing/2014/main" id="{E4358412-2A61-F095-45A2-B2916A6590EE}"/>
              </a:ext>
            </a:extLst>
          </p:cNvPr>
          <p:cNvSpPr>
            <a:spLocks noGrp="1"/>
          </p:cNvSpPr>
          <p:nvPr>
            <p:ph type="title"/>
          </p:nvPr>
        </p:nvSpPr>
        <p:spPr/>
        <p:txBody>
          <a:bodyPr>
            <a:normAutofit fontScale="90000"/>
          </a:bodyPr>
          <a:lstStyle/>
          <a:p>
            <a:r>
              <a:rPr lang="en-US" sz="1800" dirty="0"/>
              <a:t>References</a:t>
            </a:r>
            <a:br>
              <a:rPr lang="en-US" sz="1800" dirty="0"/>
            </a:br>
            <a:r>
              <a:rPr lang="en-US" sz="1800" dirty="0"/>
              <a:t> </a:t>
            </a:r>
            <a:br>
              <a:rPr lang="en-US" sz="1800" dirty="0"/>
            </a:br>
            <a:br>
              <a:rPr lang="en-US" sz="1800" dirty="0"/>
            </a:br>
            <a:br>
              <a:rPr lang="en-US" sz="1800" dirty="0"/>
            </a:br>
            <a:endParaRPr lang="en-US" sz="1800" dirty="0"/>
          </a:p>
        </p:txBody>
      </p:sp>
    </p:spTree>
    <p:extLst>
      <p:ext uri="{BB962C8B-B14F-4D97-AF65-F5344CB8AC3E}">
        <p14:creationId xmlns:p14="http://schemas.microsoft.com/office/powerpoint/2010/main" val="149564982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On-screen Show (4:3)</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Module Title Psychology in Health and Social Care Name: Helen Goitom Student ID :2428012 Module: Code Module: LCHS 4010 Submit to: Mark Kane</vt:lpstr>
      <vt:lpstr> Overview  1Introduction 2  Explain Bows attachment 3  Amira 's situation  4  Propose practical strategies or interventions, based on the Bows attachment   5 Consider both biological and environmental influences ('nature and nurture")    6 propose to use with in Amira's HOW might biological &amp; environmental  factors be influencing Amira's psycholgical development 7 How does the theory link with Amira's nursery setting situation&amp; need  8  What strategies &amp;interventions would you propose to use with in Amira's 9 What are the strength of Bows attachment  what are the weaknesses attachment 10  Conclude  11 References     </vt:lpstr>
      <vt:lpstr>Introduction</vt:lpstr>
      <vt:lpstr>Amira 's situation  </vt:lpstr>
      <vt:lpstr>Consider both biological and environmental influences ('nature and nurture")  </vt:lpstr>
      <vt:lpstr>propose to use with in Amira's HOW might biological &amp; environmental factors be influencing Amira's psycholgical development </vt:lpstr>
      <vt:lpstr>How does the theory link with Amira's nursery setting situation&amp; need </vt:lpstr>
      <vt:lpstr>What strategies &amp;interventions would you propose to use with in Amira's </vt:lpstr>
      <vt:lpstr>What are the strength of Bows attachmen</vt:lpstr>
      <vt:lpstr>Conclude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823</cp:revision>
  <dcterms:created xsi:type="dcterms:W3CDTF">2025-11-09T16:57:11Z</dcterms:created>
  <dcterms:modified xsi:type="dcterms:W3CDTF">2025-11-17T01:28:28Z</dcterms:modified>
</cp:coreProperties>
</file>