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71" r:id="rId13"/>
    <p:sldId id="272" r:id="rId14"/>
    <p:sldId id="267" r:id="rId15"/>
    <p:sldId id="269" r:id="rId16"/>
    <p:sldId id="27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3441E6-F91F-4AA8-8D43-05A55513BBBA}" v="140" dt="2022-09-12T15:07:50.666"/>
    <p1510:client id="{6EB9B33C-0E29-4D9A-4D88-0EA00796CCF1}" v="11" dt="2022-09-19T16:51:29.845"/>
    <p1510:client id="{92BEA6DD-0927-EF23-F8AD-E443428B956F}" v="271" dt="2022-09-19T15:48:03.599"/>
    <p1510:client id="{A644ADB2-2417-1A58-CE8E-7BAD471FD1FB}" v="4" dt="2022-10-19T11:53:30.587"/>
    <p1510:client id="{C81B22CE-CB1A-4CD5-B2B6-9B259228180C}" v="193" dt="2022-10-19T11:20:21.339"/>
    <p1510:client id="{DAA69ECE-FD3D-D023-4321-6E5BC9E241DB}" v="216" dt="2022-10-19T11:50:06.143"/>
    <p1510:client id="{FF18BD11-3BEF-2339-F21A-BC77F14DDE32}" v="50" dt="2022-09-17T14:29:43.1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FF18BD11-3BEF-2339-F21A-BC77F14DDE32}"/>
    <pc:docChg chg="modSld">
      <pc:chgData name="Zita Draper" userId="S::z.draper@uwtsd.ac.uk::b063123c-f51f-481b-b99c-f574606c9ace" providerId="AD" clId="Web-{FF18BD11-3BEF-2339-F21A-BC77F14DDE32}" dt="2022-09-17T14:29:43.101" v="45" actId="1076"/>
      <pc:docMkLst>
        <pc:docMk/>
      </pc:docMkLst>
      <pc:sldChg chg="addSp modSp">
        <pc:chgData name="Zita Draper" userId="S::z.draper@uwtsd.ac.uk::b063123c-f51f-481b-b99c-f574606c9ace" providerId="AD" clId="Web-{FF18BD11-3BEF-2339-F21A-BC77F14DDE32}" dt="2022-09-17T14:29:43.101" v="45" actId="1076"/>
        <pc:sldMkLst>
          <pc:docMk/>
          <pc:sldMk cId="840446392" sldId="257"/>
        </pc:sldMkLst>
        <pc:spChg chg="mod">
          <ac:chgData name="Zita Draper" userId="S::z.draper@uwtsd.ac.uk::b063123c-f51f-481b-b99c-f574606c9ace" providerId="AD" clId="Web-{FF18BD11-3BEF-2339-F21A-BC77F14DDE32}" dt="2022-09-17T14:29:00.610" v="41" actId="20577"/>
          <ac:spMkLst>
            <pc:docMk/>
            <pc:sldMk cId="840446392" sldId="257"/>
            <ac:spMk id="2" creationId="{2A0596FD-82CE-79A0-D143-D7BEB25148F4}"/>
          </ac:spMkLst>
        </pc:spChg>
        <pc:spChg chg="mod">
          <ac:chgData name="Zita Draper" userId="S::z.draper@uwtsd.ac.uk::b063123c-f51f-481b-b99c-f574606c9ace" providerId="AD" clId="Web-{FF18BD11-3BEF-2339-F21A-BC77F14DDE32}" dt="2022-09-17T14:28:55.219" v="39" actId="20577"/>
          <ac:spMkLst>
            <pc:docMk/>
            <pc:sldMk cId="840446392" sldId="257"/>
            <ac:spMk id="3" creationId="{537040F1-18F3-F6C5-A2C4-940902869ADC}"/>
          </ac:spMkLst>
        </pc:spChg>
        <pc:picChg chg="add mod">
          <ac:chgData name="Zita Draper" userId="S::z.draper@uwtsd.ac.uk::b063123c-f51f-481b-b99c-f574606c9ace" providerId="AD" clId="Web-{FF18BD11-3BEF-2339-F21A-BC77F14DDE32}" dt="2022-09-17T14:29:43.101" v="45" actId="1076"/>
          <ac:picMkLst>
            <pc:docMk/>
            <pc:sldMk cId="840446392" sldId="257"/>
            <ac:picMk id="4" creationId="{B8D55893-236F-ACD1-597C-9F339F2DED90}"/>
          </ac:picMkLst>
        </pc:picChg>
      </pc:sldChg>
    </pc:docChg>
  </pc:docChgLst>
  <pc:docChgLst>
    <pc:chgData name="Zita Draper" userId="S::z.draper@uwtsd.ac.uk::b063123c-f51f-481b-b99c-f574606c9ace" providerId="AD" clId="Web-{6EB9B33C-0E29-4D9A-4D88-0EA00796CCF1}"/>
    <pc:docChg chg="modSld">
      <pc:chgData name="Zita Draper" userId="S::z.draper@uwtsd.ac.uk::b063123c-f51f-481b-b99c-f574606c9ace" providerId="AD" clId="Web-{6EB9B33C-0E29-4D9A-4D88-0EA00796CCF1}" dt="2022-09-19T16:51:29.845" v="11" actId="20577"/>
      <pc:docMkLst>
        <pc:docMk/>
      </pc:docMkLst>
      <pc:sldChg chg="addSp delSp modSp mod setBg setClrOvrMap">
        <pc:chgData name="Zita Draper" userId="S::z.draper@uwtsd.ac.uk::b063123c-f51f-481b-b99c-f574606c9ace" providerId="AD" clId="Web-{6EB9B33C-0E29-4D9A-4D88-0EA00796CCF1}" dt="2022-09-19T16:51:29.845" v="11" actId="20577"/>
        <pc:sldMkLst>
          <pc:docMk/>
          <pc:sldMk cId="870143705" sldId="259"/>
        </pc:sldMkLst>
        <pc:spChg chg="mod">
          <ac:chgData name="Zita Draper" userId="S::z.draper@uwtsd.ac.uk::b063123c-f51f-481b-b99c-f574606c9ace" providerId="AD" clId="Web-{6EB9B33C-0E29-4D9A-4D88-0EA00796CCF1}" dt="2022-09-19T16:51:29.845" v="11" actId="20577"/>
          <ac:spMkLst>
            <pc:docMk/>
            <pc:sldMk cId="870143705" sldId="259"/>
            <ac:spMk id="2" creationId="{67493BB2-9404-A492-64D4-01873CB42C7A}"/>
          </ac:spMkLst>
        </pc:spChg>
        <pc:spChg chg="del mod">
          <ac:chgData name="Zita Draper" userId="S::z.draper@uwtsd.ac.uk::b063123c-f51f-481b-b99c-f574606c9ace" providerId="AD" clId="Web-{6EB9B33C-0E29-4D9A-4D88-0EA00796CCF1}" dt="2022-09-19T16:51:06.468" v="9"/>
          <ac:spMkLst>
            <pc:docMk/>
            <pc:sldMk cId="870143705" sldId="259"/>
            <ac:spMk id="3" creationId="{EC70DD31-9C76-5FFD-7E81-B18FD292FCC2}"/>
          </ac:spMkLst>
        </pc:spChg>
        <pc:spChg chg="add">
          <ac:chgData name="Zita Draper" userId="S::z.draper@uwtsd.ac.uk::b063123c-f51f-481b-b99c-f574606c9ace" providerId="AD" clId="Web-{6EB9B33C-0E29-4D9A-4D88-0EA00796CCF1}" dt="2022-09-19T16:51:06.468" v="9"/>
          <ac:spMkLst>
            <pc:docMk/>
            <pc:sldMk cId="870143705" sldId="259"/>
            <ac:spMk id="9" creationId="{BFABBCE0-E08C-4BBE-9FD2-E2B253D4D5F2}"/>
          </ac:spMkLst>
        </pc:spChg>
        <pc:spChg chg="add">
          <ac:chgData name="Zita Draper" userId="S::z.draper@uwtsd.ac.uk::b063123c-f51f-481b-b99c-f574606c9ace" providerId="AD" clId="Web-{6EB9B33C-0E29-4D9A-4D88-0EA00796CCF1}" dt="2022-09-19T16:51:06.468" v="9"/>
          <ac:spMkLst>
            <pc:docMk/>
            <pc:sldMk cId="870143705" sldId="259"/>
            <ac:spMk id="11" creationId="{FF426BAC-43D6-468E-B6FF-167034D5CE43}"/>
          </ac:spMkLst>
        </pc:spChg>
        <pc:spChg chg="add">
          <ac:chgData name="Zita Draper" userId="S::z.draper@uwtsd.ac.uk::b063123c-f51f-481b-b99c-f574606c9ace" providerId="AD" clId="Web-{6EB9B33C-0E29-4D9A-4D88-0EA00796CCF1}" dt="2022-09-19T16:51:06.468" v="9"/>
          <ac:spMkLst>
            <pc:docMk/>
            <pc:sldMk cId="870143705" sldId="259"/>
            <ac:spMk id="13" creationId="{FB02D80E-5995-4C54-8387-5893C2C89473}"/>
          </ac:spMkLst>
        </pc:spChg>
        <pc:spChg chg="add">
          <ac:chgData name="Zita Draper" userId="S::z.draper@uwtsd.ac.uk::b063123c-f51f-481b-b99c-f574606c9ace" providerId="AD" clId="Web-{6EB9B33C-0E29-4D9A-4D88-0EA00796CCF1}" dt="2022-09-19T16:51:06.468" v="9"/>
          <ac:spMkLst>
            <pc:docMk/>
            <pc:sldMk cId="870143705" sldId="259"/>
            <ac:spMk id="15" creationId="{896083C8-1401-4950-AF56-E2FAFE42D656}"/>
          </ac:spMkLst>
        </pc:spChg>
        <pc:graphicFrameChg chg="add">
          <ac:chgData name="Zita Draper" userId="S::z.draper@uwtsd.ac.uk::b063123c-f51f-481b-b99c-f574606c9ace" providerId="AD" clId="Web-{6EB9B33C-0E29-4D9A-4D88-0EA00796CCF1}" dt="2022-09-19T16:51:06.468" v="9"/>
          <ac:graphicFrameMkLst>
            <pc:docMk/>
            <pc:sldMk cId="870143705" sldId="259"/>
            <ac:graphicFrameMk id="5" creationId="{72FD0E26-0E6E-55D9-B64D-0C0ED17FA0E4}"/>
          </ac:graphicFrameMkLst>
        </pc:graphicFrameChg>
      </pc:sldChg>
    </pc:docChg>
  </pc:docChgLst>
  <pc:docChgLst>
    <pc:chgData name="Zita Draper" userId="S::z.draper@uwtsd.ac.uk::b063123c-f51f-481b-b99c-f574606c9ace" providerId="AD" clId="Web-{DAA69ECE-FD3D-D023-4321-6E5BC9E241DB}"/>
    <pc:docChg chg="addSld delSld modSld">
      <pc:chgData name="Zita Draper" userId="S::z.draper@uwtsd.ac.uk::b063123c-f51f-481b-b99c-f574606c9ace" providerId="AD" clId="Web-{DAA69ECE-FD3D-D023-4321-6E5BC9E241DB}" dt="2022-10-19T11:50:06.143" v="231" actId="20577"/>
      <pc:docMkLst>
        <pc:docMk/>
      </pc:docMkLst>
      <pc:sldChg chg="addSp delSp modSp mod setBg">
        <pc:chgData name="Zita Draper" userId="S::z.draper@uwtsd.ac.uk::b063123c-f51f-481b-b99c-f574606c9ace" providerId="AD" clId="Web-{DAA69ECE-FD3D-D023-4321-6E5BC9E241DB}" dt="2022-10-19T11:28:30.669" v="18" actId="20577"/>
        <pc:sldMkLst>
          <pc:docMk/>
          <pc:sldMk cId="840446392" sldId="257"/>
        </pc:sldMkLst>
        <pc:spChg chg="mod">
          <ac:chgData name="Zita Draper" userId="S::z.draper@uwtsd.ac.uk::b063123c-f51f-481b-b99c-f574606c9ace" providerId="AD" clId="Web-{DAA69ECE-FD3D-D023-4321-6E5BC9E241DB}" dt="2022-10-19T11:28:30.669" v="18" actId="20577"/>
          <ac:spMkLst>
            <pc:docMk/>
            <pc:sldMk cId="840446392" sldId="257"/>
            <ac:spMk id="2" creationId="{2A0596FD-82CE-79A0-D143-D7BEB25148F4}"/>
          </ac:spMkLst>
        </pc:spChg>
        <pc:spChg chg="del mod">
          <ac:chgData name="Zita Draper" userId="S::z.draper@uwtsd.ac.uk::b063123c-f51f-481b-b99c-f574606c9ace" providerId="AD" clId="Web-{DAA69ECE-FD3D-D023-4321-6E5BC9E241DB}" dt="2022-10-19T11:27:42.386" v="8"/>
          <ac:spMkLst>
            <pc:docMk/>
            <pc:sldMk cId="840446392" sldId="257"/>
            <ac:spMk id="3" creationId="{537040F1-18F3-F6C5-A2C4-940902869ADC}"/>
          </ac:spMkLst>
        </pc:spChg>
        <pc:spChg chg="add">
          <ac:chgData name="Zita Draper" userId="S::z.draper@uwtsd.ac.uk::b063123c-f51f-481b-b99c-f574606c9ace" providerId="AD" clId="Web-{DAA69ECE-FD3D-D023-4321-6E5BC9E241DB}" dt="2022-10-19T11:28:20.794" v="14"/>
          <ac:spMkLst>
            <pc:docMk/>
            <pc:sldMk cId="840446392" sldId="257"/>
            <ac:spMk id="10" creationId="{8D2B4922-7602-46A0-9EEB-1F737C65FE3C}"/>
          </ac:spMkLst>
        </pc:spChg>
        <pc:spChg chg="add">
          <ac:chgData name="Zita Draper" userId="S::z.draper@uwtsd.ac.uk::b063123c-f51f-481b-b99c-f574606c9ace" providerId="AD" clId="Web-{DAA69ECE-FD3D-D023-4321-6E5BC9E241DB}" dt="2022-10-19T11:28:20.794" v="14"/>
          <ac:spMkLst>
            <pc:docMk/>
            <pc:sldMk cId="840446392" sldId="257"/>
            <ac:spMk id="12" creationId="{970450C2-785F-4B9A-ADCF-A3081A1CF7EF}"/>
          </ac:spMkLst>
        </pc:spChg>
        <pc:spChg chg="add">
          <ac:chgData name="Zita Draper" userId="S::z.draper@uwtsd.ac.uk::b063123c-f51f-481b-b99c-f574606c9ace" providerId="AD" clId="Web-{DAA69ECE-FD3D-D023-4321-6E5BC9E241DB}" dt="2022-10-19T11:28:20.794" v="14"/>
          <ac:spMkLst>
            <pc:docMk/>
            <pc:sldMk cId="840446392" sldId="257"/>
            <ac:spMk id="14" creationId="{6616FE08-2FA4-454F-8805-C2B340EE8CB0}"/>
          </ac:spMkLst>
        </pc:spChg>
        <pc:spChg chg="add">
          <ac:chgData name="Zita Draper" userId="S::z.draper@uwtsd.ac.uk::b063123c-f51f-481b-b99c-f574606c9ace" providerId="AD" clId="Web-{DAA69ECE-FD3D-D023-4321-6E5BC9E241DB}" dt="2022-10-19T11:28:20.794" v="14"/>
          <ac:spMkLst>
            <pc:docMk/>
            <pc:sldMk cId="840446392" sldId="257"/>
            <ac:spMk id="16" creationId="{AD6FD8DB-BEB0-487A-910E-E4D3E89D7389}"/>
          </ac:spMkLst>
        </pc:spChg>
        <pc:spChg chg="add">
          <ac:chgData name="Zita Draper" userId="S::z.draper@uwtsd.ac.uk::b063123c-f51f-481b-b99c-f574606c9ace" providerId="AD" clId="Web-{DAA69ECE-FD3D-D023-4321-6E5BC9E241DB}" dt="2022-10-19T11:28:20.794" v="14"/>
          <ac:spMkLst>
            <pc:docMk/>
            <pc:sldMk cId="840446392" sldId="257"/>
            <ac:spMk id="18" creationId="{E7F0B04F-9887-478F-B1F0-5B28D467D121}"/>
          </ac:spMkLst>
        </pc:spChg>
        <pc:graphicFrameChg chg="add mod modGraphic">
          <ac:chgData name="Zita Draper" userId="S::z.draper@uwtsd.ac.uk::b063123c-f51f-481b-b99c-f574606c9ace" providerId="AD" clId="Web-{DAA69ECE-FD3D-D023-4321-6E5BC9E241DB}" dt="2022-10-19T11:28:20.794" v="14"/>
          <ac:graphicFrameMkLst>
            <pc:docMk/>
            <pc:sldMk cId="840446392" sldId="257"/>
            <ac:graphicFrameMk id="5" creationId="{7C8667C8-F8C1-BB07-1A98-F95C4DFCBF17}"/>
          </ac:graphicFrameMkLst>
        </pc:graphicFrameChg>
        <pc:picChg chg="mod">
          <ac:chgData name="Zita Draper" userId="S::z.draper@uwtsd.ac.uk::b063123c-f51f-481b-b99c-f574606c9ace" providerId="AD" clId="Web-{DAA69ECE-FD3D-D023-4321-6E5BC9E241DB}" dt="2022-10-19T11:28:20.794" v="14"/>
          <ac:picMkLst>
            <pc:docMk/>
            <pc:sldMk cId="840446392" sldId="257"/>
            <ac:picMk id="4" creationId="{B8D55893-236F-ACD1-597C-9F339F2DED90}"/>
          </ac:picMkLst>
        </pc:picChg>
      </pc:sldChg>
      <pc:sldChg chg="addSp modSp mod setBg setClrOvrMap">
        <pc:chgData name="Zita Draper" userId="S::z.draper@uwtsd.ac.uk::b063123c-f51f-481b-b99c-f574606c9ace" providerId="AD" clId="Web-{DAA69ECE-FD3D-D023-4321-6E5BC9E241DB}" dt="2022-10-19T11:31:47.472" v="105" actId="20577"/>
        <pc:sldMkLst>
          <pc:docMk/>
          <pc:sldMk cId="1538099245" sldId="265"/>
        </pc:sldMkLst>
        <pc:spChg chg="mod">
          <ac:chgData name="Zita Draper" userId="S::z.draper@uwtsd.ac.uk::b063123c-f51f-481b-b99c-f574606c9ace" providerId="AD" clId="Web-{DAA69ECE-FD3D-D023-4321-6E5BC9E241DB}" dt="2022-10-19T11:31:47.472" v="105" actId="20577"/>
          <ac:spMkLst>
            <pc:docMk/>
            <pc:sldMk cId="1538099245" sldId="265"/>
            <ac:spMk id="2" creationId="{D71A55A9-F7B2-24D7-25F0-DA99A24A5BA4}"/>
          </ac:spMkLst>
        </pc:spChg>
        <pc:spChg chg="mod">
          <ac:chgData name="Zita Draper" userId="S::z.draper@uwtsd.ac.uk::b063123c-f51f-481b-b99c-f574606c9ace" providerId="AD" clId="Web-{DAA69ECE-FD3D-D023-4321-6E5BC9E241DB}" dt="2022-10-19T11:31:25.815" v="102"/>
          <ac:spMkLst>
            <pc:docMk/>
            <pc:sldMk cId="1538099245" sldId="265"/>
            <ac:spMk id="3" creationId="{9136CAB6-C66B-7422-6B4C-B1F4C9CFBBC4}"/>
          </ac:spMkLst>
        </pc:spChg>
        <pc:spChg chg="add">
          <ac:chgData name="Zita Draper" userId="S::z.draper@uwtsd.ac.uk::b063123c-f51f-481b-b99c-f574606c9ace" providerId="AD" clId="Web-{DAA69ECE-FD3D-D023-4321-6E5BC9E241DB}" dt="2022-10-19T11:31:25.815" v="102"/>
          <ac:spMkLst>
            <pc:docMk/>
            <pc:sldMk cId="1538099245" sldId="265"/>
            <ac:spMk id="8" creationId="{9B6B47BF-F3D0-4678-9B20-DA45E1BCAD6C}"/>
          </ac:spMkLst>
        </pc:spChg>
        <pc:spChg chg="add">
          <ac:chgData name="Zita Draper" userId="S::z.draper@uwtsd.ac.uk::b063123c-f51f-481b-b99c-f574606c9ace" providerId="AD" clId="Web-{DAA69ECE-FD3D-D023-4321-6E5BC9E241DB}" dt="2022-10-19T11:31:25.815" v="102"/>
          <ac:spMkLst>
            <pc:docMk/>
            <pc:sldMk cId="1538099245" sldId="265"/>
            <ac:spMk id="10" creationId="{19334917-3673-4EF2-BA7C-CC83AEEEAE37}"/>
          </ac:spMkLst>
        </pc:spChg>
        <pc:spChg chg="add">
          <ac:chgData name="Zita Draper" userId="S::z.draper@uwtsd.ac.uk::b063123c-f51f-481b-b99c-f574606c9ace" providerId="AD" clId="Web-{DAA69ECE-FD3D-D023-4321-6E5BC9E241DB}" dt="2022-10-19T11:31:25.815" v="102"/>
          <ac:spMkLst>
            <pc:docMk/>
            <pc:sldMk cId="1538099245" sldId="265"/>
            <ac:spMk id="12" creationId="{E1589AE1-C0FC-4B66-9C0D-9EB92F40F440}"/>
          </ac:spMkLst>
        </pc:spChg>
      </pc:sldChg>
      <pc:sldChg chg="addSp modSp mod setBg setClrOvrMap">
        <pc:chgData name="Zita Draper" userId="S::z.draper@uwtsd.ac.uk::b063123c-f51f-481b-b99c-f574606c9ace" providerId="AD" clId="Web-{DAA69ECE-FD3D-D023-4321-6E5BC9E241DB}" dt="2022-10-19T11:39:41.329" v="126" actId="20577"/>
        <pc:sldMkLst>
          <pc:docMk/>
          <pc:sldMk cId="283606923" sldId="266"/>
        </pc:sldMkLst>
        <pc:spChg chg="mod">
          <ac:chgData name="Zita Draper" userId="S::z.draper@uwtsd.ac.uk::b063123c-f51f-481b-b99c-f574606c9ace" providerId="AD" clId="Web-{DAA69ECE-FD3D-D023-4321-6E5BC9E241DB}" dt="2022-10-19T11:39:41.329" v="126" actId="20577"/>
          <ac:spMkLst>
            <pc:docMk/>
            <pc:sldMk cId="283606923" sldId="266"/>
            <ac:spMk id="2" creationId="{92DC27A7-939F-17C2-D258-0BDE4A549C4A}"/>
          </ac:spMkLst>
        </pc:spChg>
        <pc:spChg chg="mod">
          <ac:chgData name="Zita Draper" userId="S::z.draper@uwtsd.ac.uk::b063123c-f51f-481b-b99c-f574606c9ace" providerId="AD" clId="Web-{DAA69ECE-FD3D-D023-4321-6E5BC9E241DB}" dt="2022-10-19T11:39:12.453" v="123"/>
          <ac:spMkLst>
            <pc:docMk/>
            <pc:sldMk cId="283606923" sldId="266"/>
            <ac:spMk id="3" creationId="{A76EDB37-615F-963D-CF8F-61F4CD26BEB7}"/>
          </ac:spMkLst>
        </pc:spChg>
        <pc:spChg chg="add">
          <ac:chgData name="Zita Draper" userId="S::z.draper@uwtsd.ac.uk::b063123c-f51f-481b-b99c-f574606c9ace" providerId="AD" clId="Web-{DAA69ECE-FD3D-D023-4321-6E5BC9E241DB}" dt="2022-10-19T11:39:12.453" v="123"/>
          <ac:spMkLst>
            <pc:docMk/>
            <pc:sldMk cId="283606923" sldId="266"/>
            <ac:spMk id="9" creationId="{36B822CC-7DA9-4417-AA94-64CEB676F0B8}"/>
          </ac:spMkLst>
        </pc:spChg>
        <pc:spChg chg="add">
          <ac:chgData name="Zita Draper" userId="S::z.draper@uwtsd.ac.uk::b063123c-f51f-481b-b99c-f574606c9ace" providerId="AD" clId="Web-{DAA69ECE-FD3D-D023-4321-6E5BC9E241DB}" dt="2022-10-19T11:39:12.453" v="123"/>
          <ac:spMkLst>
            <pc:docMk/>
            <pc:sldMk cId="283606923" sldId="266"/>
            <ac:spMk id="11" creationId="{AFA01E88-71CC-4FF3-9E81-51E0C32B45E4}"/>
          </ac:spMkLst>
        </pc:spChg>
        <pc:picChg chg="add">
          <ac:chgData name="Zita Draper" userId="S::z.draper@uwtsd.ac.uk::b063123c-f51f-481b-b99c-f574606c9ace" providerId="AD" clId="Web-{DAA69ECE-FD3D-D023-4321-6E5BC9E241DB}" dt="2022-10-19T11:39:12.453" v="123"/>
          <ac:picMkLst>
            <pc:docMk/>
            <pc:sldMk cId="283606923" sldId="266"/>
            <ac:picMk id="5" creationId="{E87AF0B4-5596-ED3A-BF6B-5E37FF7EC893}"/>
          </ac:picMkLst>
        </pc:picChg>
      </pc:sldChg>
      <pc:sldChg chg="modSp">
        <pc:chgData name="Zita Draper" userId="S::z.draper@uwtsd.ac.uk::b063123c-f51f-481b-b99c-f574606c9ace" providerId="AD" clId="Web-{DAA69ECE-FD3D-D023-4321-6E5BC9E241DB}" dt="2022-10-19T11:29:48.937" v="44" actId="20577"/>
        <pc:sldMkLst>
          <pc:docMk/>
          <pc:sldMk cId="1302198284" sldId="267"/>
        </pc:sldMkLst>
        <pc:spChg chg="mod">
          <ac:chgData name="Zita Draper" userId="S::z.draper@uwtsd.ac.uk::b063123c-f51f-481b-b99c-f574606c9ace" providerId="AD" clId="Web-{DAA69ECE-FD3D-D023-4321-6E5BC9E241DB}" dt="2022-10-19T11:29:14.170" v="26" actId="20577"/>
          <ac:spMkLst>
            <pc:docMk/>
            <pc:sldMk cId="1302198284" sldId="267"/>
            <ac:spMk id="2" creationId="{CCB774C3-D377-9285-FB11-4FC493CA56E3}"/>
          </ac:spMkLst>
        </pc:spChg>
        <pc:spChg chg="mod">
          <ac:chgData name="Zita Draper" userId="S::z.draper@uwtsd.ac.uk::b063123c-f51f-481b-b99c-f574606c9ace" providerId="AD" clId="Web-{DAA69ECE-FD3D-D023-4321-6E5BC9E241DB}" dt="2022-10-19T11:29:48.937" v="44" actId="20577"/>
          <ac:spMkLst>
            <pc:docMk/>
            <pc:sldMk cId="1302198284" sldId="267"/>
            <ac:spMk id="3" creationId="{42AD8B40-4868-5B22-5B24-0EF6FF17CDFF}"/>
          </ac:spMkLst>
        </pc:spChg>
      </pc:sldChg>
      <pc:sldChg chg="del">
        <pc:chgData name="Zita Draper" userId="S::z.draper@uwtsd.ac.uk::b063123c-f51f-481b-b99c-f574606c9ace" providerId="AD" clId="Web-{DAA69ECE-FD3D-D023-4321-6E5BC9E241DB}" dt="2022-10-19T11:29:53.406" v="45"/>
        <pc:sldMkLst>
          <pc:docMk/>
          <pc:sldMk cId="4214173638" sldId="268"/>
        </pc:sldMkLst>
      </pc:sldChg>
      <pc:sldChg chg="addSp delSp modSp new mod setBg setClrOvrMap">
        <pc:chgData name="Zita Draper" userId="S::z.draper@uwtsd.ac.uk::b063123c-f51f-481b-b99c-f574606c9ace" providerId="AD" clId="Web-{DAA69ECE-FD3D-D023-4321-6E5BC9E241DB}" dt="2022-10-19T11:48:11.531" v="173" actId="14100"/>
        <pc:sldMkLst>
          <pc:docMk/>
          <pc:sldMk cId="893892660" sldId="271"/>
        </pc:sldMkLst>
        <pc:spChg chg="mod">
          <ac:chgData name="Zita Draper" userId="S::z.draper@uwtsd.ac.uk::b063123c-f51f-481b-b99c-f574606c9ace" providerId="AD" clId="Web-{DAA69ECE-FD3D-D023-4321-6E5BC9E241DB}" dt="2022-10-19T11:48:01.187" v="171" actId="20577"/>
          <ac:spMkLst>
            <pc:docMk/>
            <pc:sldMk cId="893892660" sldId="271"/>
            <ac:spMk id="2" creationId="{592EE6DD-B761-CCD2-A773-CFCD354A9939}"/>
          </ac:spMkLst>
        </pc:spChg>
        <pc:spChg chg="mod">
          <ac:chgData name="Zita Draper" userId="S::z.draper@uwtsd.ac.uk::b063123c-f51f-481b-b99c-f574606c9ace" providerId="AD" clId="Web-{DAA69ECE-FD3D-D023-4321-6E5BC9E241DB}" dt="2022-10-19T11:48:11.531" v="173" actId="14100"/>
          <ac:spMkLst>
            <pc:docMk/>
            <pc:sldMk cId="893892660" sldId="271"/>
            <ac:spMk id="3" creationId="{86D01CAC-E165-8260-8610-E9F19D8C98FC}"/>
          </ac:spMkLst>
        </pc:spChg>
        <pc:spChg chg="add del">
          <ac:chgData name="Zita Draper" userId="S::z.draper@uwtsd.ac.uk::b063123c-f51f-481b-b99c-f574606c9ace" providerId="AD" clId="Web-{DAA69ECE-FD3D-D023-4321-6E5BC9E241DB}" dt="2022-10-19T11:47:48.936" v="168"/>
          <ac:spMkLst>
            <pc:docMk/>
            <pc:sldMk cId="893892660" sldId="271"/>
            <ac:spMk id="9" creationId="{9831CBB7-4817-4B54-A7F9-0AE2D0C47870}"/>
          </ac:spMkLst>
        </pc:spChg>
        <pc:spChg chg="add del">
          <ac:chgData name="Zita Draper" userId="S::z.draper@uwtsd.ac.uk::b063123c-f51f-481b-b99c-f574606c9ace" providerId="AD" clId="Web-{DAA69ECE-FD3D-D023-4321-6E5BC9E241DB}" dt="2022-10-19T11:47:48.936" v="168"/>
          <ac:spMkLst>
            <pc:docMk/>
            <pc:sldMk cId="893892660" sldId="271"/>
            <ac:spMk id="11" creationId="{96BC321D-B05F-4857-8880-97F61B9B7858}"/>
          </ac:spMkLst>
        </pc:spChg>
        <pc:spChg chg="add">
          <ac:chgData name="Zita Draper" userId="S::z.draper@uwtsd.ac.uk::b063123c-f51f-481b-b99c-f574606c9ace" providerId="AD" clId="Web-{DAA69ECE-FD3D-D023-4321-6E5BC9E241DB}" dt="2022-10-19T11:47:48.936" v="168"/>
          <ac:spMkLst>
            <pc:docMk/>
            <pc:sldMk cId="893892660" sldId="271"/>
            <ac:spMk id="16" creationId="{9831CBB7-4817-4B54-A7F9-0AE2D0C47870}"/>
          </ac:spMkLst>
        </pc:spChg>
        <pc:spChg chg="add">
          <ac:chgData name="Zita Draper" userId="S::z.draper@uwtsd.ac.uk::b063123c-f51f-481b-b99c-f574606c9ace" providerId="AD" clId="Web-{DAA69ECE-FD3D-D023-4321-6E5BC9E241DB}" dt="2022-10-19T11:47:48.936" v="168"/>
          <ac:spMkLst>
            <pc:docMk/>
            <pc:sldMk cId="893892660" sldId="271"/>
            <ac:spMk id="18" creationId="{96BC321D-B05F-4857-8880-97F61B9B7858}"/>
          </ac:spMkLst>
        </pc:spChg>
        <pc:picChg chg="add mod">
          <ac:chgData name="Zita Draper" userId="S::z.draper@uwtsd.ac.uk::b063123c-f51f-481b-b99c-f574606c9ace" providerId="AD" clId="Web-{DAA69ECE-FD3D-D023-4321-6E5BC9E241DB}" dt="2022-10-19T11:47:48.936" v="168"/>
          <ac:picMkLst>
            <pc:docMk/>
            <pc:sldMk cId="893892660" sldId="271"/>
            <ac:picMk id="5" creationId="{1B37E869-4802-9270-CDB1-EF878008AA2F}"/>
          </ac:picMkLst>
        </pc:picChg>
      </pc:sldChg>
      <pc:sldChg chg="addSp delSp modSp new mod setBg setClrOvrMap">
        <pc:chgData name="Zita Draper" userId="S::z.draper@uwtsd.ac.uk::b063123c-f51f-481b-b99c-f574606c9ace" providerId="AD" clId="Web-{DAA69ECE-FD3D-D023-4321-6E5BC9E241DB}" dt="2022-10-19T11:50:06.143" v="231" actId="20577"/>
        <pc:sldMkLst>
          <pc:docMk/>
          <pc:sldMk cId="3015736414" sldId="272"/>
        </pc:sldMkLst>
        <pc:spChg chg="mod">
          <ac:chgData name="Zita Draper" userId="S::z.draper@uwtsd.ac.uk::b063123c-f51f-481b-b99c-f574606c9ace" providerId="AD" clId="Web-{DAA69ECE-FD3D-D023-4321-6E5BC9E241DB}" dt="2022-10-19T11:50:06.143" v="231" actId="20577"/>
          <ac:spMkLst>
            <pc:docMk/>
            <pc:sldMk cId="3015736414" sldId="272"/>
            <ac:spMk id="2" creationId="{B09AE995-4A3E-BD5D-9FD4-64374AF9AFD9}"/>
          </ac:spMkLst>
        </pc:spChg>
        <pc:spChg chg="del mod">
          <ac:chgData name="Zita Draper" userId="S::z.draper@uwtsd.ac.uk::b063123c-f51f-481b-b99c-f574606c9ace" providerId="AD" clId="Web-{DAA69ECE-FD3D-D023-4321-6E5BC9E241DB}" dt="2022-10-19T11:49:56.705" v="229"/>
          <ac:spMkLst>
            <pc:docMk/>
            <pc:sldMk cId="3015736414" sldId="272"/>
            <ac:spMk id="3" creationId="{7C2DB7A4-E874-A1B8-6E44-B7F7B3AF3F23}"/>
          </ac:spMkLst>
        </pc:spChg>
        <pc:spChg chg="add">
          <ac:chgData name="Zita Draper" userId="S::z.draper@uwtsd.ac.uk::b063123c-f51f-481b-b99c-f574606c9ace" providerId="AD" clId="Web-{DAA69ECE-FD3D-D023-4321-6E5BC9E241DB}" dt="2022-10-19T11:49:56.705" v="229"/>
          <ac:spMkLst>
            <pc:docMk/>
            <pc:sldMk cId="3015736414" sldId="272"/>
            <ac:spMk id="9" creationId="{BFABBCE0-E08C-4BBE-9FD2-E2B253D4D5F2}"/>
          </ac:spMkLst>
        </pc:spChg>
        <pc:spChg chg="add">
          <ac:chgData name="Zita Draper" userId="S::z.draper@uwtsd.ac.uk::b063123c-f51f-481b-b99c-f574606c9ace" providerId="AD" clId="Web-{DAA69ECE-FD3D-D023-4321-6E5BC9E241DB}" dt="2022-10-19T11:49:56.705" v="229"/>
          <ac:spMkLst>
            <pc:docMk/>
            <pc:sldMk cId="3015736414" sldId="272"/>
            <ac:spMk id="11" creationId="{FF426BAC-43D6-468E-B6FF-167034D5CE43}"/>
          </ac:spMkLst>
        </pc:spChg>
        <pc:spChg chg="add">
          <ac:chgData name="Zita Draper" userId="S::z.draper@uwtsd.ac.uk::b063123c-f51f-481b-b99c-f574606c9ace" providerId="AD" clId="Web-{DAA69ECE-FD3D-D023-4321-6E5BC9E241DB}" dt="2022-10-19T11:49:56.705" v="229"/>
          <ac:spMkLst>
            <pc:docMk/>
            <pc:sldMk cId="3015736414" sldId="272"/>
            <ac:spMk id="13" creationId="{FB02D80E-5995-4C54-8387-5893C2C89473}"/>
          </ac:spMkLst>
        </pc:spChg>
        <pc:spChg chg="add">
          <ac:chgData name="Zita Draper" userId="S::z.draper@uwtsd.ac.uk::b063123c-f51f-481b-b99c-f574606c9ace" providerId="AD" clId="Web-{DAA69ECE-FD3D-D023-4321-6E5BC9E241DB}" dt="2022-10-19T11:49:56.705" v="229"/>
          <ac:spMkLst>
            <pc:docMk/>
            <pc:sldMk cId="3015736414" sldId="272"/>
            <ac:spMk id="15" creationId="{896083C8-1401-4950-AF56-E2FAFE42D656}"/>
          </ac:spMkLst>
        </pc:spChg>
        <pc:graphicFrameChg chg="add">
          <ac:chgData name="Zita Draper" userId="S::z.draper@uwtsd.ac.uk::b063123c-f51f-481b-b99c-f574606c9ace" providerId="AD" clId="Web-{DAA69ECE-FD3D-D023-4321-6E5BC9E241DB}" dt="2022-10-19T11:49:56.705" v="229"/>
          <ac:graphicFrameMkLst>
            <pc:docMk/>
            <pc:sldMk cId="3015736414" sldId="272"/>
            <ac:graphicFrameMk id="5" creationId="{26B1B726-DBCA-AE77-89C0-87881D8319AC}"/>
          </ac:graphicFrameMkLst>
        </pc:graphicFrameChg>
      </pc:sldChg>
    </pc:docChg>
  </pc:docChgLst>
  <pc:docChgLst>
    <pc:chgData name="Zita Draper" userId="S::z.draper@uwtsd.ac.uk::b063123c-f51f-481b-b99c-f574606c9ace" providerId="AD" clId="Web-{92BEA6DD-0927-EF23-F8AD-E443428B956F}"/>
    <pc:docChg chg="modSld">
      <pc:chgData name="Zita Draper" userId="S::z.draper@uwtsd.ac.uk::b063123c-f51f-481b-b99c-f574606c9ace" providerId="AD" clId="Web-{92BEA6DD-0927-EF23-F8AD-E443428B956F}" dt="2022-09-19T15:48:03.599" v="270" actId="20577"/>
      <pc:docMkLst>
        <pc:docMk/>
      </pc:docMkLst>
      <pc:sldChg chg="addSp delSp modSp mod setBg">
        <pc:chgData name="Zita Draper" userId="S::z.draper@uwtsd.ac.uk::b063123c-f51f-481b-b99c-f574606c9ace" providerId="AD" clId="Web-{92BEA6DD-0927-EF23-F8AD-E443428B956F}" dt="2022-09-19T15:47:02.144" v="236"/>
        <pc:sldMkLst>
          <pc:docMk/>
          <pc:sldMk cId="640308520" sldId="258"/>
        </pc:sldMkLst>
        <pc:spChg chg="mod">
          <ac:chgData name="Zita Draper" userId="S::z.draper@uwtsd.ac.uk::b063123c-f51f-481b-b99c-f574606c9ace" providerId="AD" clId="Web-{92BEA6DD-0927-EF23-F8AD-E443428B956F}" dt="2022-09-19T15:47:02.144" v="236"/>
          <ac:spMkLst>
            <pc:docMk/>
            <pc:sldMk cId="640308520" sldId="258"/>
            <ac:spMk id="2" creationId="{C6EF1760-6B2C-FF2F-A6F2-CE65CE4EE875}"/>
          </ac:spMkLst>
        </pc:spChg>
        <pc:spChg chg="del mod">
          <ac:chgData name="Zita Draper" userId="S::z.draper@uwtsd.ac.uk::b063123c-f51f-481b-b99c-f574606c9ace" providerId="AD" clId="Web-{92BEA6DD-0927-EF23-F8AD-E443428B956F}" dt="2022-09-19T15:47:02.144" v="236"/>
          <ac:spMkLst>
            <pc:docMk/>
            <pc:sldMk cId="640308520" sldId="258"/>
            <ac:spMk id="3" creationId="{39A56D61-2F9E-0F10-6989-F8D63DB099E2}"/>
          </ac:spMkLst>
        </pc:spChg>
        <pc:graphicFrameChg chg="add">
          <ac:chgData name="Zita Draper" userId="S::z.draper@uwtsd.ac.uk::b063123c-f51f-481b-b99c-f574606c9ace" providerId="AD" clId="Web-{92BEA6DD-0927-EF23-F8AD-E443428B956F}" dt="2022-09-19T15:47:02.144" v="236"/>
          <ac:graphicFrameMkLst>
            <pc:docMk/>
            <pc:sldMk cId="640308520" sldId="258"/>
            <ac:graphicFrameMk id="5" creationId="{18E593DF-7957-6BA3-5D11-EA1B6F317C81}"/>
          </ac:graphicFrameMkLst>
        </pc:graphicFrameChg>
      </pc:sldChg>
      <pc:sldChg chg="modSp">
        <pc:chgData name="Zita Draper" userId="S::z.draper@uwtsd.ac.uk::b063123c-f51f-481b-b99c-f574606c9ace" providerId="AD" clId="Web-{92BEA6DD-0927-EF23-F8AD-E443428B956F}" dt="2022-09-19T15:48:03.599" v="270" actId="20577"/>
        <pc:sldMkLst>
          <pc:docMk/>
          <pc:sldMk cId="870143705" sldId="259"/>
        </pc:sldMkLst>
        <pc:spChg chg="mod">
          <ac:chgData name="Zita Draper" userId="S::z.draper@uwtsd.ac.uk::b063123c-f51f-481b-b99c-f574606c9ace" providerId="AD" clId="Web-{92BEA6DD-0927-EF23-F8AD-E443428B956F}" dt="2022-09-19T15:47:48.208" v="250" actId="20577"/>
          <ac:spMkLst>
            <pc:docMk/>
            <pc:sldMk cId="870143705" sldId="259"/>
            <ac:spMk id="2" creationId="{67493BB2-9404-A492-64D4-01873CB42C7A}"/>
          </ac:spMkLst>
        </pc:spChg>
        <pc:spChg chg="mod">
          <ac:chgData name="Zita Draper" userId="S::z.draper@uwtsd.ac.uk::b063123c-f51f-481b-b99c-f574606c9ace" providerId="AD" clId="Web-{92BEA6DD-0927-EF23-F8AD-E443428B956F}" dt="2022-09-19T15:48:03.599" v="270" actId="20577"/>
          <ac:spMkLst>
            <pc:docMk/>
            <pc:sldMk cId="870143705" sldId="259"/>
            <ac:spMk id="3" creationId="{EC70DD31-9C76-5FFD-7E81-B18FD292FCC2}"/>
          </ac:spMkLst>
        </pc:spChg>
      </pc:sldChg>
    </pc:docChg>
  </pc:docChgLst>
  <pc:docChgLst>
    <pc:chgData name="Zita Draper" userId="S::z.draper@uwtsd.ac.uk::b063123c-f51f-481b-b99c-f574606c9ace" providerId="AD" clId="Web-{A644ADB2-2417-1A58-CE8E-7BAD471FD1FB}"/>
    <pc:docChg chg="modSld">
      <pc:chgData name="Zita Draper" userId="S::z.draper@uwtsd.ac.uk::b063123c-f51f-481b-b99c-f574606c9ace" providerId="AD" clId="Web-{A644ADB2-2417-1A58-CE8E-7BAD471FD1FB}" dt="2022-10-19T11:53:30.587" v="4" actId="1076"/>
      <pc:docMkLst>
        <pc:docMk/>
      </pc:docMkLst>
      <pc:sldChg chg="addSp modSp mod setBg setClrOvrMap">
        <pc:chgData name="Zita Draper" userId="S::z.draper@uwtsd.ac.uk::b063123c-f51f-481b-b99c-f574606c9ace" providerId="AD" clId="Web-{A644ADB2-2417-1A58-CE8E-7BAD471FD1FB}" dt="2022-10-19T11:53:30.587" v="4" actId="1076"/>
        <pc:sldMkLst>
          <pc:docMk/>
          <pc:sldMk cId="1302198284" sldId="267"/>
        </pc:sldMkLst>
        <pc:spChg chg="mod">
          <ac:chgData name="Zita Draper" userId="S::z.draper@uwtsd.ac.uk::b063123c-f51f-481b-b99c-f574606c9ace" providerId="AD" clId="Web-{A644ADB2-2417-1A58-CE8E-7BAD471FD1FB}" dt="2022-10-19T11:53:22.743" v="2"/>
          <ac:spMkLst>
            <pc:docMk/>
            <pc:sldMk cId="1302198284" sldId="267"/>
            <ac:spMk id="2" creationId="{CCB774C3-D377-9285-FB11-4FC493CA56E3}"/>
          </ac:spMkLst>
        </pc:spChg>
        <pc:spChg chg="mod">
          <ac:chgData name="Zita Draper" userId="S::z.draper@uwtsd.ac.uk::b063123c-f51f-481b-b99c-f574606c9ace" providerId="AD" clId="Web-{A644ADB2-2417-1A58-CE8E-7BAD471FD1FB}" dt="2022-10-19T11:53:30.587" v="4" actId="1076"/>
          <ac:spMkLst>
            <pc:docMk/>
            <pc:sldMk cId="1302198284" sldId="267"/>
            <ac:spMk id="3" creationId="{42AD8B40-4868-5B22-5B24-0EF6FF17CDFF}"/>
          </ac:spMkLst>
        </pc:spChg>
        <pc:spChg chg="add">
          <ac:chgData name="Zita Draper" userId="S::z.draper@uwtsd.ac.uk::b063123c-f51f-481b-b99c-f574606c9ace" providerId="AD" clId="Web-{A644ADB2-2417-1A58-CE8E-7BAD471FD1FB}" dt="2022-10-19T11:53:22.743" v="2"/>
          <ac:spMkLst>
            <pc:docMk/>
            <pc:sldMk cId="1302198284" sldId="267"/>
            <ac:spMk id="9" creationId="{36B822CC-7DA9-4417-AA94-64CEB676F0B8}"/>
          </ac:spMkLst>
        </pc:spChg>
        <pc:spChg chg="add">
          <ac:chgData name="Zita Draper" userId="S::z.draper@uwtsd.ac.uk::b063123c-f51f-481b-b99c-f574606c9ace" providerId="AD" clId="Web-{A644ADB2-2417-1A58-CE8E-7BAD471FD1FB}" dt="2022-10-19T11:53:22.743" v="2"/>
          <ac:spMkLst>
            <pc:docMk/>
            <pc:sldMk cId="1302198284" sldId="267"/>
            <ac:spMk id="11" creationId="{AFA01E88-71CC-4FF3-9E81-51E0C32B45E4}"/>
          </ac:spMkLst>
        </pc:spChg>
        <pc:picChg chg="add mod ord">
          <ac:chgData name="Zita Draper" userId="S::z.draper@uwtsd.ac.uk::b063123c-f51f-481b-b99c-f574606c9ace" providerId="AD" clId="Web-{A644ADB2-2417-1A58-CE8E-7BAD471FD1FB}" dt="2022-10-19T11:53:22.743" v="2"/>
          <ac:picMkLst>
            <pc:docMk/>
            <pc:sldMk cId="1302198284" sldId="267"/>
            <ac:picMk id="4" creationId="{D6E12D80-23F4-BA48-F6A3-40903B88DB03}"/>
          </ac:picMkLst>
        </pc:picChg>
      </pc:sldChg>
    </pc:docChg>
  </pc:docChgLst>
  <pc:docChgLst>
    <pc:chgData name="Zita Draper" userId="S::z.draper@uwtsd.ac.uk::b063123c-f51f-481b-b99c-f574606c9ace" providerId="AD" clId="Web-{C81B22CE-CB1A-4CD5-B2B6-9B259228180C}"/>
    <pc:docChg chg="modSld">
      <pc:chgData name="Zita Draper" userId="S::z.draper@uwtsd.ac.uk::b063123c-f51f-481b-b99c-f574606c9ace" providerId="AD" clId="Web-{C81B22CE-CB1A-4CD5-B2B6-9B259228180C}" dt="2022-10-19T11:20:21.339" v="195" actId="20577"/>
      <pc:docMkLst>
        <pc:docMk/>
      </pc:docMkLst>
      <pc:sldChg chg="addSp modSp mod setBg">
        <pc:chgData name="Zita Draper" userId="S::z.draper@uwtsd.ac.uk::b063123c-f51f-481b-b99c-f574606c9ace" providerId="AD" clId="Web-{C81B22CE-CB1A-4CD5-B2B6-9B259228180C}" dt="2022-10-19T11:19:27.103" v="190" actId="20577"/>
        <pc:sldMkLst>
          <pc:docMk/>
          <pc:sldMk cId="2258219701" sldId="260"/>
        </pc:sldMkLst>
        <pc:spChg chg="mod">
          <ac:chgData name="Zita Draper" userId="S::z.draper@uwtsd.ac.uk::b063123c-f51f-481b-b99c-f574606c9ace" providerId="AD" clId="Web-{C81B22CE-CB1A-4CD5-B2B6-9B259228180C}" dt="2022-10-19T11:19:27.103" v="190" actId="20577"/>
          <ac:spMkLst>
            <pc:docMk/>
            <pc:sldMk cId="2258219701" sldId="260"/>
            <ac:spMk id="2" creationId="{F915B013-C9FF-8C07-5C08-57F9041DD0BD}"/>
          </ac:spMkLst>
        </pc:spChg>
        <pc:spChg chg="mod">
          <ac:chgData name="Zita Draper" userId="S::z.draper@uwtsd.ac.uk::b063123c-f51f-481b-b99c-f574606c9ace" providerId="AD" clId="Web-{C81B22CE-CB1A-4CD5-B2B6-9B259228180C}" dt="2022-10-19T11:19:13.790" v="188"/>
          <ac:spMkLst>
            <pc:docMk/>
            <pc:sldMk cId="2258219701" sldId="260"/>
            <ac:spMk id="3" creationId="{2C91CAE4-2D0D-D3F9-89AA-19C89326A506}"/>
          </ac:spMkLst>
        </pc:spChg>
        <pc:spChg chg="add">
          <ac:chgData name="Zita Draper" userId="S::z.draper@uwtsd.ac.uk::b063123c-f51f-481b-b99c-f574606c9ace" providerId="AD" clId="Web-{C81B22CE-CB1A-4CD5-B2B6-9B259228180C}" dt="2022-10-19T11:19:13.790" v="188"/>
          <ac:spMkLst>
            <pc:docMk/>
            <pc:sldMk cId="2258219701" sldId="260"/>
            <ac:spMk id="9" creationId="{9831CBB7-4817-4B54-A7F9-0AE2D0C47870}"/>
          </ac:spMkLst>
        </pc:spChg>
        <pc:spChg chg="add">
          <ac:chgData name="Zita Draper" userId="S::z.draper@uwtsd.ac.uk::b063123c-f51f-481b-b99c-f574606c9ace" providerId="AD" clId="Web-{C81B22CE-CB1A-4CD5-B2B6-9B259228180C}" dt="2022-10-19T11:19:13.790" v="188"/>
          <ac:spMkLst>
            <pc:docMk/>
            <pc:sldMk cId="2258219701" sldId="260"/>
            <ac:spMk id="11" creationId="{96BC321D-B05F-4857-8880-97F61B9B7858}"/>
          </ac:spMkLst>
        </pc:spChg>
        <pc:picChg chg="add">
          <ac:chgData name="Zita Draper" userId="S::z.draper@uwtsd.ac.uk::b063123c-f51f-481b-b99c-f574606c9ace" providerId="AD" clId="Web-{C81B22CE-CB1A-4CD5-B2B6-9B259228180C}" dt="2022-10-19T11:19:13.790" v="188"/>
          <ac:picMkLst>
            <pc:docMk/>
            <pc:sldMk cId="2258219701" sldId="260"/>
            <ac:picMk id="5" creationId="{0F5E8C98-C9FA-A9EB-1DD1-23A16D444D33}"/>
          </ac:picMkLst>
        </pc:picChg>
      </pc:sldChg>
      <pc:sldChg chg="addSp modSp mod setBg setClrOvrMap">
        <pc:chgData name="Zita Draper" userId="S::z.draper@uwtsd.ac.uk::b063123c-f51f-481b-b99c-f574606c9ace" providerId="AD" clId="Web-{C81B22CE-CB1A-4CD5-B2B6-9B259228180C}" dt="2022-10-19T11:14:05.784" v="116" actId="14100"/>
        <pc:sldMkLst>
          <pc:docMk/>
          <pc:sldMk cId="1864547051" sldId="261"/>
        </pc:sldMkLst>
        <pc:spChg chg="mod">
          <ac:chgData name="Zita Draper" userId="S::z.draper@uwtsd.ac.uk::b063123c-f51f-481b-b99c-f574606c9ace" providerId="AD" clId="Web-{C81B22CE-CB1A-4CD5-B2B6-9B259228180C}" dt="2022-10-19T11:13:55.940" v="114" actId="1076"/>
          <ac:spMkLst>
            <pc:docMk/>
            <pc:sldMk cId="1864547051" sldId="261"/>
            <ac:spMk id="2" creationId="{1E8D8F13-F33D-64B6-8CE2-1AB56CBEE904}"/>
          </ac:spMkLst>
        </pc:spChg>
        <pc:spChg chg="mod">
          <ac:chgData name="Zita Draper" userId="S::z.draper@uwtsd.ac.uk::b063123c-f51f-481b-b99c-f574606c9ace" providerId="AD" clId="Web-{C81B22CE-CB1A-4CD5-B2B6-9B259228180C}" dt="2022-10-19T11:14:05.784" v="116" actId="14100"/>
          <ac:spMkLst>
            <pc:docMk/>
            <pc:sldMk cId="1864547051" sldId="261"/>
            <ac:spMk id="3" creationId="{CA26BC4E-7A58-8845-C605-8DBFC5BD8B61}"/>
          </ac:spMkLst>
        </pc:spChg>
        <pc:spChg chg="add">
          <ac:chgData name="Zita Draper" userId="S::z.draper@uwtsd.ac.uk::b063123c-f51f-481b-b99c-f574606c9ace" providerId="AD" clId="Web-{C81B22CE-CB1A-4CD5-B2B6-9B259228180C}" dt="2022-10-19T11:13:37.627" v="109"/>
          <ac:spMkLst>
            <pc:docMk/>
            <pc:sldMk cId="1864547051" sldId="261"/>
            <ac:spMk id="9" creationId="{36B822CC-7DA9-4417-AA94-64CEB676F0B8}"/>
          </ac:spMkLst>
        </pc:spChg>
        <pc:spChg chg="add">
          <ac:chgData name="Zita Draper" userId="S::z.draper@uwtsd.ac.uk::b063123c-f51f-481b-b99c-f574606c9ace" providerId="AD" clId="Web-{C81B22CE-CB1A-4CD5-B2B6-9B259228180C}" dt="2022-10-19T11:13:37.627" v="109"/>
          <ac:spMkLst>
            <pc:docMk/>
            <pc:sldMk cId="1864547051" sldId="261"/>
            <ac:spMk id="11" creationId="{AFA01E88-71CC-4FF3-9E81-51E0C32B45E4}"/>
          </ac:spMkLst>
        </pc:spChg>
        <pc:picChg chg="add mod ord">
          <ac:chgData name="Zita Draper" userId="S::z.draper@uwtsd.ac.uk::b063123c-f51f-481b-b99c-f574606c9ace" providerId="AD" clId="Web-{C81B22CE-CB1A-4CD5-B2B6-9B259228180C}" dt="2022-10-19T11:13:37.627" v="109"/>
          <ac:picMkLst>
            <pc:docMk/>
            <pc:sldMk cId="1864547051" sldId="261"/>
            <ac:picMk id="4" creationId="{4E7719D4-632F-DFCF-C52F-BC6AFA0D4085}"/>
          </ac:picMkLst>
        </pc:picChg>
      </pc:sldChg>
      <pc:sldChg chg="modSp">
        <pc:chgData name="Zita Draper" userId="S::z.draper@uwtsd.ac.uk::b063123c-f51f-481b-b99c-f574606c9ace" providerId="AD" clId="Web-{C81B22CE-CB1A-4CD5-B2B6-9B259228180C}" dt="2022-10-19T11:15:14.082" v="120" actId="20577"/>
        <pc:sldMkLst>
          <pc:docMk/>
          <pc:sldMk cId="2213763246" sldId="262"/>
        </pc:sldMkLst>
        <pc:spChg chg="mod">
          <ac:chgData name="Zita Draper" userId="S::z.draper@uwtsd.ac.uk::b063123c-f51f-481b-b99c-f574606c9ace" providerId="AD" clId="Web-{C81B22CE-CB1A-4CD5-B2B6-9B259228180C}" dt="2022-10-19T10:55:42.886" v="33" actId="20577"/>
          <ac:spMkLst>
            <pc:docMk/>
            <pc:sldMk cId="2213763246" sldId="262"/>
            <ac:spMk id="2" creationId="{B21C4784-B3EC-5047-F754-59911C02DC06}"/>
          </ac:spMkLst>
        </pc:spChg>
        <pc:spChg chg="mod">
          <ac:chgData name="Zita Draper" userId="S::z.draper@uwtsd.ac.uk::b063123c-f51f-481b-b99c-f574606c9ace" providerId="AD" clId="Web-{C81B22CE-CB1A-4CD5-B2B6-9B259228180C}" dt="2022-10-19T11:15:14.082" v="120" actId="20577"/>
          <ac:spMkLst>
            <pc:docMk/>
            <pc:sldMk cId="2213763246" sldId="262"/>
            <ac:spMk id="3" creationId="{952796E2-02A5-8AF1-54EC-516D51B73333}"/>
          </ac:spMkLst>
        </pc:spChg>
      </pc:sldChg>
      <pc:sldChg chg="addSp modSp mod setBg setClrOvrMap">
        <pc:chgData name="Zita Draper" userId="S::z.draper@uwtsd.ac.uk::b063123c-f51f-481b-b99c-f574606c9ace" providerId="AD" clId="Web-{C81B22CE-CB1A-4CD5-B2B6-9B259228180C}" dt="2022-10-19T11:17:56.367" v="169" actId="1076"/>
        <pc:sldMkLst>
          <pc:docMk/>
          <pc:sldMk cId="4191279014" sldId="263"/>
        </pc:sldMkLst>
        <pc:spChg chg="mod">
          <ac:chgData name="Zita Draper" userId="S::z.draper@uwtsd.ac.uk::b063123c-f51f-481b-b99c-f574606c9ace" providerId="AD" clId="Web-{C81B22CE-CB1A-4CD5-B2B6-9B259228180C}" dt="2022-10-19T11:17:50.054" v="168" actId="20577"/>
          <ac:spMkLst>
            <pc:docMk/>
            <pc:sldMk cId="4191279014" sldId="263"/>
            <ac:spMk id="2" creationId="{637C2F09-35B3-158C-BD4B-CF959793B91F}"/>
          </ac:spMkLst>
        </pc:spChg>
        <pc:spChg chg="mod">
          <ac:chgData name="Zita Draper" userId="S::z.draper@uwtsd.ac.uk::b063123c-f51f-481b-b99c-f574606c9ace" providerId="AD" clId="Web-{C81B22CE-CB1A-4CD5-B2B6-9B259228180C}" dt="2022-10-19T11:17:56.367" v="169" actId="1076"/>
          <ac:spMkLst>
            <pc:docMk/>
            <pc:sldMk cId="4191279014" sldId="263"/>
            <ac:spMk id="3" creationId="{07673AD0-ABAD-DB20-0C3A-1C7F6DF7DA27}"/>
          </ac:spMkLst>
        </pc:spChg>
        <pc:spChg chg="add">
          <ac:chgData name="Zita Draper" userId="S::z.draper@uwtsd.ac.uk::b063123c-f51f-481b-b99c-f574606c9ace" providerId="AD" clId="Web-{C81B22CE-CB1A-4CD5-B2B6-9B259228180C}" dt="2022-10-19T11:17:37.679" v="165"/>
          <ac:spMkLst>
            <pc:docMk/>
            <pc:sldMk cId="4191279014" sldId="263"/>
            <ac:spMk id="9" creationId="{36B822CC-7DA9-4417-AA94-64CEB676F0B8}"/>
          </ac:spMkLst>
        </pc:spChg>
        <pc:spChg chg="add">
          <ac:chgData name="Zita Draper" userId="S::z.draper@uwtsd.ac.uk::b063123c-f51f-481b-b99c-f574606c9ace" providerId="AD" clId="Web-{C81B22CE-CB1A-4CD5-B2B6-9B259228180C}" dt="2022-10-19T11:17:37.679" v="165"/>
          <ac:spMkLst>
            <pc:docMk/>
            <pc:sldMk cId="4191279014" sldId="263"/>
            <ac:spMk id="11" creationId="{AFA01E88-71CC-4FF3-9E81-51E0C32B45E4}"/>
          </ac:spMkLst>
        </pc:spChg>
        <pc:picChg chg="add">
          <ac:chgData name="Zita Draper" userId="S::z.draper@uwtsd.ac.uk::b063123c-f51f-481b-b99c-f574606c9ace" providerId="AD" clId="Web-{C81B22CE-CB1A-4CD5-B2B6-9B259228180C}" dt="2022-10-19T11:17:37.679" v="165"/>
          <ac:picMkLst>
            <pc:docMk/>
            <pc:sldMk cId="4191279014" sldId="263"/>
            <ac:picMk id="5" creationId="{A424C028-84B8-F613-3DFA-286C9650452B}"/>
          </ac:picMkLst>
        </pc:picChg>
      </pc:sldChg>
      <pc:sldChg chg="addSp delSp modSp mod setBg">
        <pc:chgData name="Zita Draper" userId="S::z.draper@uwtsd.ac.uk::b063123c-f51f-481b-b99c-f574606c9ace" providerId="AD" clId="Web-{C81B22CE-CB1A-4CD5-B2B6-9B259228180C}" dt="2022-10-19T11:20:21.339" v="195" actId="20577"/>
        <pc:sldMkLst>
          <pc:docMk/>
          <pc:sldMk cId="4052058907" sldId="264"/>
        </pc:sldMkLst>
        <pc:spChg chg="mod">
          <ac:chgData name="Zita Draper" userId="S::z.draper@uwtsd.ac.uk::b063123c-f51f-481b-b99c-f574606c9ace" providerId="AD" clId="Web-{C81B22CE-CB1A-4CD5-B2B6-9B259228180C}" dt="2022-10-19T11:20:21.339" v="195" actId="20577"/>
          <ac:spMkLst>
            <pc:docMk/>
            <pc:sldMk cId="4052058907" sldId="264"/>
            <ac:spMk id="2" creationId="{909CB917-36B5-50D2-3403-8511E99244FD}"/>
          </ac:spMkLst>
        </pc:spChg>
        <pc:spChg chg="del mod">
          <ac:chgData name="Zita Draper" userId="S::z.draper@uwtsd.ac.uk::b063123c-f51f-481b-b99c-f574606c9ace" providerId="AD" clId="Web-{C81B22CE-CB1A-4CD5-B2B6-9B259228180C}" dt="2022-10-19T11:20:11.479" v="191"/>
          <ac:spMkLst>
            <pc:docMk/>
            <pc:sldMk cId="4052058907" sldId="264"/>
            <ac:spMk id="3" creationId="{10ABA41D-1232-FE56-D64F-6369CD99A703}"/>
          </ac:spMkLst>
        </pc:spChg>
        <pc:graphicFrameChg chg="add">
          <ac:chgData name="Zita Draper" userId="S::z.draper@uwtsd.ac.uk::b063123c-f51f-481b-b99c-f574606c9ace" providerId="AD" clId="Web-{C81B22CE-CB1A-4CD5-B2B6-9B259228180C}" dt="2022-10-19T11:20:11.479" v="191"/>
          <ac:graphicFrameMkLst>
            <pc:docMk/>
            <pc:sldMk cId="4052058907" sldId="264"/>
            <ac:graphicFrameMk id="5" creationId="{8678422C-82F1-FA12-2008-8704CED19431}"/>
          </ac:graphicFrameMkLst>
        </pc:graphicFrameChg>
      </pc:sldChg>
    </pc:docChg>
  </pc:docChgLst>
  <pc:docChgLst>
    <pc:chgData name="Zita Draper" userId="S::z.draper@uwtsd.ac.uk::b063123c-f51f-481b-b99c-f574606c9ace" providerId="AD" clId="Web-{033441E6-F91F-4AA8-8D43-05A55513BBBA}"/>
    <pc:docChg chg="addSld modSld addMainMaster delMainMaster">
      <pc:chgData name="Zita Draper" userId="S::z.draper@uwtsd.ac.uk::b063123c-f51f-481b-b99c-f574606c9ace" providerId="AD" clId="Web-{033441E6-F91F-4AA8-8D43-05A55513BBBA}" dt="2022-09-12T15:07:50.666" v="145" actId="20577"/>
      <pc:docMkLst>
        <pc:docMk/>
      </pc:docMkLst>
      <pc:sldChg chg="addSp delSp modSp mod setBg modClrScheme setClrOvrMap chgLayout">
        <pc:chgData name="Zita Draper" userId="S::z.draper@uwtsd.ac.uk::b063123c-f51f-481b-b99c-f574606c9ace" providerId="AD" clId="Web-{033441E6-F91F-4AA8-8D43-05A55513BBBA}" dt="2022-09-12T15:02:06.763" v="15" actId="20577"/>
        <pc:sldMkLst>
          <pc:docMk/>
          <pc:sldMk cId="109857222" sldId="256"/>
        </pc:sldMkLst>
        <pc:spChg chg="mod">
          <ac:chgData name="Zita Draper" userId="S::z.draper@uwtsd.ac.uk::b063123c-f51f-481b-b99c-f574606c9ace" providerId="AD" clId="Web-{033441E6-F91F-4AA8-8D43-05A55513BBBA}" dt="2022-09-12T15:01:57.231" v="10" actId="20577"/>
          <ac:spMkLst>
            <pc:docMk/>
            <pc:sldMk cId="109857222" sldId="256"/>
            <ac:spMk id="2" creationId="{00000000-0000-0000-0000-000000000000}"/>
          </ac:spMkLst>
        </pc:spChg>
        <pc:spChg chg="mod">
          <ac:chgData name="Zita Draper" userId="S::z.draper@uwtsd.ac.uk::b063123c-f51f-481b-b99c-f574606c9ace" providerId="AD" clId="Web-{033441E6-F91F-4AA8-8D43-05A55513BBBA}" dt="2022-09-12T15:02:06.763" v="15" actId="20577"/>
          <ac:spMkLst>
            <pc:docMk/>
            <pc:sldMk cId="109857222" sldId="256"/>
            <ac:spMk id="3" creationId="{00000000-0000-0000-0000-000000000000}"/>
          </ac:spMkLst>
        </pc:spChg>
        <pc:spChg chg="add del">
          <ac:chgData name="Zita Draper" userId="S::z.draper@uwtsd.ac.uk::b063123c-f51f-481b-b99c-f574606c9ace" providerId="AD" clId="Web-{033441E6-F91F-4AA8-8D43-05A55513BBBA}" dt="2022-09-12T15:01:32.465" v="1"/>
          <ac:spMkLst>
            <pc:docMk/>
            <pc:sldMk cId="109857222" sldId="256"/>
            <ac:spMk id="9" creationId="{7A18C9FB-EC4C-4DAE-8F7D-C6E5AF607958}"/>
          </ac:spMkLst>
        </pc:spChg>
        <pc:spChg chg="add del">
          <ac:chgData name="Zita Draper" userId="S::z.draper@uwtsd.ac.uk::b063123c-f51f-481b-b99c-f574606c9ace" providerId="AD" clId="Web-{033441E6-F91F-4AA8-8D43-05A55513BBBA}" dt="2022-09-12T15:01:32.465" v="1"/>
          <ac:spMkLst>
            <pc:docMk/>
            <pc:sldMk cId="109857222" sldId="256"/>
            <ac:spMk id="11" creationId="{0ED8FC7E-742C-4B53-B6FF-F19F8EDA28B3}"/>
          </ac:spMkLst>
        </pc:spChg>
        <pc:spChg chg="add">
          <ac:chgData name="Zita Draper" userId="S::z.draper@uwtsd.ac.uk::b063123c-f51f-481b-b99c-f574606c9ace" providerId="AD" clId="Web-{033441E6-F91F-4AA8-8D43-05A55513BBBA}" dt="2022-09-12T15:01:32.543" v="2"/>
          <ac:spMkLst>
            <pc:docMk/>
            <pc:sldMk cId="109857222" sldId="256"/>
            <ac:spMk id="13" creationId="{88D2DFBB-460D-4ECB-BD76-509C99DAD65A}"/>
          </ac:spMkLst>
        </pc:spChg>
        <pc:spChg chg="add">
          <ac:chgData name="Zita Draper" userId="S::z.draper@uwtsd.ac.uk::b063123c-f51f-481b-b99c-f574606c9ace" providerId="AD" clId="Web-{033441E6-F91F-4AA8-8D43-05A55513BBBA}" dt="2022-09-12T15:01:32.543" v="2"/>
          <ac:spMkLst>
            <pc:docMk/>
            <pc:sldMk cId="109857222" sldId="256"/>
            <ac:spMk id="14" creationId="{875485B9-8EE1-447A-9C08-F7D6B532A8CF}"/>
          </ac:spMkLst>
        </pc:spChg>
        <pc:spChg chg="add">
          <ac:chgData name="Zita Draper" userId="S::z.draper@uwtsd.ac.uk::b063123c-f51f-481b-b99c-f574606c9ace" providerId="AD" clId="Web-{033441E6-F91F-4AA8-8D43-05A55513BBBA}" dt="2022-09-12T15:01:32.543" v="2"/>
          <ac:spMkLst>
            <pc:docMk/>
            <pc:sldMk cId="109857222" sldId="256"/>
            <ac:spMk id="16" creationId="{B963707F-B98C-4143-AFCF-D6B56C975C5A}"/>
          </ac:spMkLst>
        </pc:spChg>
        <pc:picChg chg="add del">
          <ac:chgData name="Zita Draper" userId="S::z.draper@uwtsd.ac.uk::b063123c-f51f-481b-b99c-f574606c9ace" providerId="AD" clId="Web-{033441E6-F91F-4AA8-8D43-05A55513BBBA}" dt="2022-09-12T15:01:32.465" v="1"/>
          <ac:picMkLst>
            <pc:docMk/>
            <pc:sldMk cId="109857222" sldId="256"/>
            <ac:picMk id="4" creationId="{5AED459B-C34D-5D21-EB90-684A974FF099}"/>
          </ac:picMkLst>
        </pc:picChg>
        <pc:picChg chg="add">
          <ac:chgData name="Zita Draper" userId="S::z.draper@uwtsd.ac.uk::b063123c-f51f-481b-b99c-f574606c9ace" providerId="AD" clId="Web-{033441E6-F91F-4AA8-8D43-05A55513BBBA}" dt="2022-09-12T15:01:32.543" v="2"/>
          <ac:picMkLst>
            <pc:docMk/>
            <pc:sldMk cId="109857222" sldId="256"/>
            <ac:picMk id="15" creationId="{1869971A-CCCC-71A2-A60E-2EE5BA5496A4}"/>
          </ac:picMkLst>
        </pc:picChg>
      </pc:sldChg>
      <pc:sldChg chg="modSp new">
        <pc:chgData name="Zita Draper" userId="S::z.draper@uwtsd.ac.uk::b063123c-f51f-481b-b99c-f574606c9ace" providerId="AD" clId="Web-{033441E6-F91F-4AA8-8D43-05A55513BBBA}" dt="2022-09-12T15:07:50.666" v="145" actId="20577"/>
        <pc:sldMkLst>
          <pc:docMk/>
          <pc:sldMk cId="840446392" sldId="257"/>
        </pc:sldMkLst>
        <pc:spChg chg="mod">
          <ac:chgData name="Zita Draper" userId="S::z.draper@uwtsd.ac.uk::b063123c-f51f-481b-b99c-f574606c9ace" providerId="AD" clId="Web-{033441E6-F91F-4AA8-8D43-05A55513BBBA}" dt="2022-09-12T15:07:36.431" v="134" actId="20577"/>
          <ac:spMkLst>
            <pc:docMk/>
            <pc:sldMk cId="840446392" sldId="257"/>
            <ac:spMk id="2" creationId="{2A0596FD-82CE-79A0-D143-D7BEB25148F4}"/>
          </ac:spMkLst>
        </pc:spChg>
        <pc:spChg chg="mod">
          <ac:chgData name="Zita Draper" userId="S::z.draper@uwtsd.ac.uk::b063123c-f51f-481b-b99c-f574606c9ace" providerId="AD" clId="Web-{033441E6-F91F-4AA8-8D43-05A55513BBBA}" dt="2022-09-12T15:07:50.666" v="145" actId="20577"/>
          <ac:spMkLst>
            <pc:docMk/>
            <pc:sldMk cId="840446392" sldId="257"/>
            <ac:spMk id="3" creationId="{537040F1-18F3-F6C5-A2C4-940902869ADC}"/>
          </ac:spMkLst>
        </pc:spChg>
      </pc:sldChg>
      <pc:sldChg chg="new">
        <pc:chgData name="Zita Draper" userId="S::z.draper@uwtsd.ac.uk::b063123c-f51f-481b-b99c-f574606c9ace" providerId="AD" clId="Web-{033441E6-F91F-4AA8-8D43-05A55513BBBA}" dt="2022-09-12T15:02:16.466" v="17"/>
        <pc:sldMkLst>
          <pc:docMk/>
          <pc:sldMk cId="640308520" sldId="258"/>
        </pc:sldMkLst>
      </pc:sldChg>
      <pc:sldChg chg="new">
        <pc:chgData name="Zita Draper" userId="S::z.draper@uwtsd.ac.uk::b063123c-f51f-481b-b99c-f574606c9ace" providerId="AD" clId="Web-{033441E6-F91F-4AA8-8D43-05A55513BBBA}" dt="2022-09-12T15:02:16.920" v="18"/>
        <pc:sldMkLst>
          <pc:docMk/>
          <pc:sldMk cId="870143705" sldId="259"/>
        </pc:sldMkLst>
      </pc:sldChg>
      <pc:sldChg chg="new">
        <pc:chgData name="Zita Draper" userId="S::z.draper@uwtsd.ac.uk::b063123c-f51f-481b-b99c-f574606c9ace" providerId="AD" clId="Web-{033441E6-F91F-4AA8-8D43-05A55513BBBA}" dt="2022-09-12T15:02:17.295" v="19"/>
        <pc:sldMkLst>
          <pc:docMk/>
          <pc:sldMk cId="2258219701" sldId="260"/>
        </pc:sldMkLst>
      </pc:sldChg>
      <pc:sldChg chg="new">
        <pc:chgData name="Zita Draper" userId="S::z.draper@uwtsd.ac.uk::b063123c-f51f-481b-b99c-f574606c9ace" providerId="AD" clId="Web-{033441E6-F91F-4AA8-8D43-05A55513BBBA}" dt="2022-09-12T15:02:17.685" v="20"/>
        <pc:sldMkLst>
          <pc:docMk/>
          <pc:sldMk cId="1864547051" sldId="261"/>
        </pc:sldMkLst>
      </pc:sldChg>
      <pc:sldChg chg="new">
        <pc:chgData name="Zita Draper" userId="S::z.draper@uwtsd.ac.uk::b063123c-f51f-481b-b99c-f574606c9ace" providerId="AD" clId="Web-{033441E6-F91F-4AA8-8D43-05A55513BBBA}" dt="2022-09-12T15:02:18.076" v="21"/>
        <pc:sldMkLst>
          <pc:docMk/>
          <pc:sldMk cId="2213763246" sldId="262"/>
        </pc:sldMkLst>
      </pc:sldChg>
      <pc:sldChg chg="new">
        <pc:chgData name="Zita Draper" userId="S::z.draper@uwtsd.ac.uk::b063123c-f51f-481b-b99c-f574606c9ace" providerId="AD" clId="Web-{033441E6-F91F-4AA8-8D43-05A55513BBBA}" dt="2022-09-12T15:02:18.451" v="22"/>
        <pc:sldMkLst>
          <pc:docMk/>
          <pc:sldMk cId="4191279014" sldId="263"/>
        </pc:sldMkLst>
      </pc:sldChg>
      <pc:sldChg chg="new">
        <pc:chgData name="Zita Draper" userId="S::z.draper@uwtsd.ac.uk::b063123c-f51f-481b-b99c-f574606c9ace" providerId="AD" clId="Web-{033441E6-F91F-4AA8-8D43-05A55513BBBA}" dt="2022-09-12T15:02:18.560" v="23"/>
        <pc:sldMkLst>
          <pc:docMk/>
          <pc:sldMk cId="4052058907" sldId="264"/>
        </pc:sldMkLst>
      </pc:sldChg>
      <pc:sldChg chg="new">
        <pc:chgData name="Zita Draper" userId="S::z.draper@uwtsd.ac.uk::b063123c-f51f-481b-b99c-f574606c9ace" providerId="AD" clId="Web-{033441E6-F91F-4AA8-8D43-05A55513BBBA}" dt="2022-09-12T15:02:19.217" v="24"/>
        <pc:sldMkLst>
          <pc:docMk/>
          <pc:sldMk cId="1538099245" sldId="265"/>
        </pc:sldMkLst>
      </pc:sldChg>
      <pc:sldChg chg="new">
        <pc:chgData name="Zita Draper" userId="S::z.draper@uwtsd.ac.uk::b063123c-f51f-481b-b99c-f574606c9ace" providerId="AD" clId="Web-{033441E6-F91F-4AA8-8D43-05A55513BBBA}" dt="2022-09-12T15:02:19.592" v="25"/>
        <pc:sldMkLst>
          <pc:docMk/>
          <pc:sldMk cId="283606923" sldId="266"/>
        </pc:sldMkLst>
      </pc:sldChg>
      <pc:sldChg chg="new">
        <pc:chgData name="Zita Draper" userId="S::z.draper@uwtsd.ac.uk::b063123c-f51f-481b-b99c-f574606c9ace" providerId="AD" clId="Web-{033441E6-F91F-4AA8-8D43-05A55513BBBA}" dt="2022-09-12T15:02:19.967" v="26"/>
        <pc:sldMkLst>
          <pc:docMk/>
          <pc:sldMk cId="1302198284" sldId="267"/>
        </pc:sldMkLst>
      </pc:sldChg>
      <pc:sldChg chg="new">
        <pc:chgData name="Zita Draper" userId="S::z.draper@uwtsd.ac.uk::b063123c-f51f-481b-b99c-f574606c9ace" providerId="AD" clId="Web-{033441E6-F91F-4AA8-8D43-05A55513BBBA}" dt="2022-09-12T15:02:20.357" v="27"/>
        <pc:sldMkLst>
          <pc:docMk/>
          <pc:sldMk cId="4214173638" sldId="268"/>
        </pc:sldMkLst>
      </pc:sldChg>
      <pc:sldChg chg="addSp delSp modSp new mod setBg setClrOvrMap">
        <pc:chgData name="Zita Draper" userId="S::z.draper@uwtsd.ac.uk::b063123c-f51f-481b-b99c-f574606c9ace" providerId="AD" clId="Web-{033441E6-F91F-4AA8-8D43-05A55513BBBA}" dt="2022-09-12T15:06:46.538" v="123" actId="1076"/>
        <pc:sldMkLst>
          <pc:docMk/>
          <pc:sldMk cId="1530939826" sldId="269"/>
        </pc:sldMkLst>
        <pc:spChg chg="mod">
          <ac:chgData name="Zita Draper" userId="S::z.draper@uwtsd.ac.uk::b063123c-f51f-481b-b99c-f574606c9ace" providerId="AD" clId="Web-{033441E6-F91F-4AA8-8D43-05A55513BBBA}" dt="2022-09-12T15:06:46.538" v="123" actId="1076"/>
          <ac:spMkLst>
            <pc:docMk/>
            <pc:sldMk cId="1530939826" sldId="269"/>
            <ac:spMk id="2" creationId="{4ADA85D9-0FC0-2471-59CB-1FF67443E211}"/>
          </ac:spMkLst>
        </pc:spChg>
        <pc:spChg chg="del mod">
          <ac:chgData name="Zita Draper" userId="S::z.draper@uwtsd.ac.uk::b063123c-f51f-481b-b99c-f574606c9ace" providerId="AD" clId="Web-{033441E6-F91F-4AA8-8D43-05A55513BBBA}" dt="2022-09-12T15:06:15.147" v="118"/>
          <ac:spMkLst>
            <pc:docMk/>
            <pc:sldMk cId="1530939826" sldId="269"/>
            <ac:spMk id="3" creationId="{8517027A-6CFA-8BE2-40F9-BE966CBBEC64}"/>
          </ac:spMkLst>
        </pc:spChg>
        <pc:spChg chg="add del">
          <ac:chgData name="Zita Draper" userId="S::z.draper@uwtsd.ac.uk::b063123c-f51f-481b-b99c-f574606c9ace" providerId="AD" clId="Web-{033441E6-F91F-4AA8-8D43-05A55513BBBA}" dt="2022-09-12T15:06:37.788" v="121"/>
          <ac:spMkLst>
            <pc:docMk/>
            <pc:sldMk cId="1530939826" sldId="269"/>
            <ac:spMk id="9" creationId="{BFABBCE0-E08C-4BBE-9FD2-E2B253D4D5F2}"/>
          </ac:spMkLst>
        </pc:spChg>
        <pc:spChg chg="add del">
          <ac:chgData name="Zita Draper" userId="S::z.draper@uwtsd.ac.uk::b063123c-f51f-481b-b99c-f574606c9ace" providerId="AD" clId="Web-{033441E6-F91F-4AA8-8D43-05A55513BBBA}" dt="2022-09-12T15:06:37.788" v="121"/>
          <ac:spMkLst>
            <pc:docMk/>
            <pc:sldMk cId="1530939826" sldId="269"/>
            <ac:spMk id="11" creationId="{FF426BAC-43D6-468E-B6FF-167034D5CE43}"/>
          </ac:spMkLst>
        </pc:spChg>
        <pc:spChg chg="add del">
          <ac:chgData name="Zita Draper" userId="S::z.draper@uwtsd.ac.uk::b063123c-f51f-481b-b99c-f574606c9ace" providerId="AD" clId="Web-{033441E6-F91F-4AA8-8D43-05A55513BBBA}" dt="2022-09-12T15:06:37.788" v="121"/>
          <ac:spMkLst>
            <pc:docMk/>
            <pc:sldMk cId="1530939826" sldId="269"/>
            <ac:spMk id="13" creationId="{FB02D80E-5995-4C54-8387-5893C2C89473}"/>
          </ac:spMkLst>
        </pc:spChg>
        <pc:spChg chg="add del">
          <ac:chgData name="Zita Draper" userId="S::z.draper@uwtsd.ac.uk::b063123c-f51f-481b-b99c-f574606c9ace" providerId="AD" clId="Web-{033441E6-F91F-4AA8-8D43-05A55513BBBA}" dt="2022-09-12T15:06:37.788" v="121"/>
          <ac:spMkLst>
            <pc:docMk/>
            <pc:sldMk cId="1530939826" sldId="269"/>
            <ac:spMk id="15" creationId="{896083C8-1401-4950-AF56-E2FAFE42D656}"/>
          </ac:spMkLst>
        </pc:spChg>
        <pc:graphicFrameChg chg="add mod modGraphic">
          <ac:chgData name="Zita Draper" userId="S::z.draper@uwtsd.ac.uk::b063123c-f51f-481b-b99c-f574606c9ace" providerId="AD" clId="Web-{033441E6-F91F-4AA8-8D43-05A55513BBBA}" dt="2022-09-12T15:06:37.788" v="121"/>
          <ac:graphicFrameMkLst>
            <pc:docMk/>
            <pc:sldMk cId="1530939826" sldId="269"/>
            <ac:graphicFrameMk id="5" creationId="{859D355A-E164-983D-B177-B683EA3310BC}"/>
          </ac:graphicFrameMkLst>
        </pc:graphicFrameChg>
      </pc:sldChg>
      <pc:sldChg chg="addSp delSp modSp new mod setBg modClrScheme setClrOvrMap chgLayout">
        <pc:chgData name="Zita Draper" userId="S::z.draper@uwtsd.ac.uk::b063123c-f51f-481b-b99c-f574606c9ace" providerId="AD" clId="Web-{033441E6-F91F-4AA8-8D43-05A55513BBBA}" dt="2022-09-12T15:03:48.110" v="57" actId="1076"/>
        <pc:sldMkLst>
          <pc:docMk/>
          <pc:sldMk cId="2597217659" sldId="270"/>
        </pc:sldMkLst>
        <pc:spChg chg="mod ord">
          <ac:chgData name="Zita Draper" userId="S::z.draper@uwtsd.ac.uk::b063123c-f51f-481b-b99c-f574606c9ace" providerId="AD" clId="Web-{033441E6-F91F-4AA8-8D43-05A55513BBBA}" dt="2022-09-12T15:03:38.157" v="54" actId="14100"/>
          <ac:spMkLst>
            <pc:docMk/>
            <pc:sldMk cId="2597217659" sldId="270"/>
            <ac:spMk id="2" creationId="{3DDAC131-D154-3EC4-B6C3-5D2400073B53}"/>
          </ac:spMkLst>
        </pc:spChg>
        <pc:spChg chg="mod ord">
          <ac:chgData name="Zita Draper" userId="S::z.draper@uwtsd.ac.uk::b063123c-f51f-481b-b99c-f574606c9ace" providerId="AD" clId="Web-{033441E6-F91F-4AA8-8D43-05A55513BBBA}" dt="2022-09-12T15:03:48.110" v="57" actId="1076"/>
          <ac:spMkLst>
            <pc:docMk/>
            <pc:sldMk cId="2597217659" sldId="270"/>
            <ac:spMk id="3" creationId="{FFAC020E-A86E-3E22-2E7F-FBDBF6043ACC}"/>
          </ac:spMkLst>
        </pc:spChg>
        <pc:spChg chg="add del">
          <ac:chgData name="Zita Draper" userId="S::z.draper@uwtsd.ac.uk::b063123c-f51f-481b-b99c-f574606c9ace" providerId="AD" clId="Web-{033441E6-F91F-4AA8-8D43-05A55513BBBA}" dt="2022-09-12T15:02:45.358" v="32"/>
          <ac:spMkLst>
            <pc:docMk/>
            <pc:sldMk cId="2597217659" sldId="270"/>
            <ac:spMk id="9" creationId="{E6C8E6EB-4C59-429B-97E4-72A058CFC4FB}"/>
          </ac:spMkLst>
        </pc:spChg>
        <pc:spChg chg="add del">
          <ac:chgData name="Zita Draper" userId="S::z.draper@uwtsd.ac.uk::b063123c-f51f-481b-b99c-f574606c9ace" providerId="AD" clId="Web-{033441E6-F91F-4AA8-8D43-05A55513BBBA}" dt="2022-09-12T15:02:45.358" v="32"/>
          <ac:spMkLst>
            <pc:docMk/>
            <pc:sldMk cId="2597217659" sldId="270"/>
            <ac:spMk id="11" creationId="{B5B90362-AFCC-46A9-B41C-A257A8C5B314}"/>
          </ac:spMkLst>
        </pc:spChg>
        <pc:spChg chg="add del">
          <ac:chgData name="Zita Draper" userId="S::z.draper@uwtsd.ac.uk::b063123c-f51f-481b-b99c-f574606c9ace" providerId="AD" clId="Web-{033441E6-F91F-4AA8-8D43-05A55513BBBA}" dt="2022-09-12T15:02:45.358" v="32"/>
          <ac:spMkLst>
            <pc:docMk/>
            <pc:sldMk cId="2597217659" sldId="270"/>
            <ac:spMk id="13" creationId="{F71EF7F1-38BA-471D-8CD4-2A9AE8E35527}"/>
          </ac:spMkLst>
        </pc:spChg>
        <pc:spChg chg="add del">
          <ac:chgData name="Zita Draper" userId="S::z.draper@uwtsd.ac.uk::b063123c-f51f-481b-b99c-f574606c9ace" providerId="AD" clId="Web-{033441E6-F91F-4AA8-8D43-05A55513BBBA}" dt="2022-09-12T15:02:45.358" v="32"/>
          <ac:spMkLst>
            <pc:docMk/>
            <pc:sldMk cId="2597217659" sldId="270"/>
            <ac:spMk id="15" creationId="{C0524398-BFB4-4C4A-8317-83B8729F9B26}"/>
          </ac:spMkLst>
        </pc:spChg>
        <pc:spChg chg="add del">
          <ac:chgData name="Zita Draper" userId="S::z.draper@uwtsd.ac.uk::b063123c-f51f-481b-b99c-f574606c9ace" providerId="AD" clId="Web-{033441E6-F91F-4AA8-8D43-05A55513BBBA}" dt="2022-09-12T15:02:45.358" v="32"/>
          <ac:spMkLst>
            <pc:docMk/>
            <pc:sldMk cId="2597217659" sldId="270"/>
            <ac:spMk id="17" creationId="{6B695AA2-4B70-477F-AF90-536B720A1343}"/>
          </ac:spMkLst>
        </pc:spChg>
        <pc:spChg chg="add">
          <ac:chgData name="Zita Draper" userId="S::z.draper@uwtsd.ac.uk::b063123c-f51f-481b-b99c-f574606c9ace" providerId="AD" clId="Web-{033441E6-F91F-4AA8-8D43-05A55513BBBA}" dt="2022-09-12T15:02:45.389" v="33"/>
          <ac:spMkLst>
            <pc:docMk/>
            <pc:sldMk cId="2597217659" sldId="270"/>
            <ac:spMk id="19" creationId="{A44CD100-6267-4E62-AA64-2182A3A6A1C0}"/>
          </ac:spMkLst>
        </pc:spChg>
        <pc:spChg chg="add">
          <ac:chgData name="Zita Draper" userId="S::z.draper@uwtsd.ac.uk::b063123c-f51f-481b-b99c-f574606c9ace" providerId="AD" clId="Web-{033441E6-F91F-4AA8-8D43-05A55513BBBA}" dt="2022-09-12T15:02:45.389" v="33"/>
          <ac:spMkLst>
            <pc:docMk/>
            <pc:sldMk cId="2597217659" sldId="270"/>
            <ac:spMk id="20" creationId="{E6C8E6EB-4C59-429B-97E4-72A058CFC4FB}"/>
          </ac:spMkLst>
        </pc:spChg>
        <pc:spChg chg="add">
          <ac:chgData name="Zita Draper" userId="S::z.draper@uwtsd.ac.uk::b063123c-f51f-481b-b99c-f574606c9ace" providerId="AD" clId="Web-{033441E6-F91F-4AA8-8D43-05A55513BBBA}" dt="2022-09-12T15:02:45.389" v="33"/>
          <ac:spMkLst>
            <pc:docMk/>
            <pc:sldMk cId="2597217659" sldId="270"/>
            <ac:spMk id="21" creationId="{B5B90362-AFCC-46A9-B41C-A257A8C5B314}"/>
          </ac:spMkLst>
        </pc:spChg>
        <pc:spChg chg="add">
          <ac:chgData name="Zita Draper" userId="S::z.draper@uwtsd.ac.uk::b063123c-f51f-481b-b99c-f574606c9ace" providerId="AD" clId="Web-{033441E6-F91F-4AA8-8D43-05A55513BBBA}" dt="2022-09-12T15:02:45.389" v="33"/>
          <ac:spMkLst>
            <pc:docMk/>
            <pc:sldMk cId="2597217659" sldId="270"/>
            <ac:spMk id="22" creationId="{F71EF7F1-38BA-471D-8CD4-2A9AE8E35527}"/>
          </ac:spMkLst>
        </pc:spChg>
        <pc:spChg chg="add">
          <ac:chgData name="Zita Draper" userId="S::z.draper@uwtsd.ac.uk::b063123c-f51f-481b-b99c-f574606c9ace" providerId="AD" clId="Web-{033441E6-F91F-4AA8-8D43-05A55513BBBA}" dt="2022-09-12T15:02:45.389" v="33"/>
          <ac:spMkLst>
            <pc:docMk/>
            <pc:sldMk cId="2597217659" sldId="270"/>
            <ac:spMk id="23" creationId="{C0524398-BFB4-4C4A-8317-83B8729F9B26}"/>
          </ac:spMkLst>
        </pc:spChg>
        <pc:spChg chg="add">
          <ac:chgData name="Zita Draper" userId="S::z.draper@uwtsd.ac.uk::b063123c-f51f-481b-b99c-f574606c9ace" providerId="AD" clId="Web-{033441E6-F91F-4AA8-8D43-05A55513BBBA}" dt="2022-09-12T15:02:45.389" v="33"/>
          <ac:spMkLst>
            <pc:docMk/>
            <pc:sldMk cId="2597217659" sldId="270"/>
            <ac:spMk id="24" creationId="{0671A8AE-40A1-4631-A6B8-581AFF065482}"/>
          </ac:spMkLst>
        </pc:spChg>
        <pc:picChg chg="add del">
          <ac:chgData name="Zita Draper" userId="S::z.draper@uwtsd.ac.uk::b063123c-f51f-481b-b99c-f574606c9ace" providerId="AD" clId="Web-{033441E6-F91F-4AA8-8D43-05A55513BBBA}" dt="2022-09-12T15:02:45.358" v="32"/>
          <ac:picMkLst>
            <pc:docMk/>
            <pc:sldMk cId="2597217659" sldId="270"/>
            <ac:picMk id="5" creationId="{DF6FE0A3-3574-8723-F3AC-FABFB0DC957E}"/>
          </ac:picMkLst>
        </pc:picChg>
        <pc:picChg chg="add">
          <ac:chgData name="Zita Draper" userId="S::z.draper@uwtsd.ac.uk::b063123c-f51f-481b-b99c-f574606c9ace" providerId="AD" clId="Web-{033441E6-F91F-4AA8-8D43-05A55513BBBA}" dt="2022-09-12T15:02:45.389" v="33"/>
          <ac:picMkLst>
            <pc:docMk/>
            <pc:sldMk cId="2597217659" sldId="270"/>
            <ac:picMk id="25" creationId="{A795F36A-CFB6-9BA0-0196-710D7E82BABD}"/>
          </ac:picMkLst>
        </pc:picChg>
      </pc:sldChg>
      <pc:sldMasterChg chg="add del addSldLayout delSldLayout">
        <pc:chgData name="Zita Draper" userId="S::z.draper@uwtsd.ac.uk::b063123c-f51f-481b-b99c-f574606c9ace" providerId="AD" clId="Web-{033441E6-F91F-4AA8-8D43-05A55513BBBA}" dt="2022-09-12T15:01:32.543" v="2"/>
        <pc:sldMasterMkLst>
          <pc:docMk/>
          <pc:sldMasterMk cId="2460954070" sldId="2147483660"/>
        </pc:sldMasterMkLst>
        <pc:sldLayoutChg chg="add del">
          <pc:chgData name="Zita Draper" userId="S::z.draper@uwtsd.ac.uk::b063123c-f51f-481b-b99c-f574606c9ace" providerId="AD" clId="Web-{033441E6-F91F-4AA8-8D43-05A55513BBBA}" dt="2022-09-12T15:01:32.543" v="2"/>
          <pc:sldLayoutMkLst>
            <pc:docMk/>
            <pc:sldMasterMk cId="2460954070" sldId="2147483660"/>
            <pc:sldLayoutMk cId="2385387890" sldId="2147483661"/>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949138452" sldId="2147483662"/>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2591524520" sldId="2147483663"/>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1203092039" sldId="2147483664"/>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3733172339" sldId="2147483665"/>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3210312558" sldId="2147483666"/>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3146388984" sldId="2147483667"/>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3171841454" sldId="2147483668"/>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1718958274" sldId="2147483669"/>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2202905451" sldId="2147483670"/>
          </pc:sldLayoutMkLst>
        </pc:sldLayoutChg>
        <pc:sldLayoutChg chg="add del">
          <pc:chgData name="Zita Draper" userId="S::z.draper@uwtsd.ac.uk::b063123c-f51f-481b-b99c-f574606c9ace" providerId="AD" clId="Web-{033441E6-F91F-4AA8-8D43-05A55513BBBA}" dt="2022-09-12T15:01:32.543" v="2"/>
          <pc:sldLayoutMkLst>
            <pc:docMk/>
            <pc:sldMasterMk cId="2460954070" sldId="2147483660"/>
            <pc:sldLayoutMk cId="3479445657" sldId="2147483671"/>
          </pc:sldLayoutMkLst>
        </pc:sldLayoutChg>
      </pc:sldMasterChg>
      <pc:sldMasterChg chg="add del replId addSldLayout delSldLayout">
        <pc:chgData name="Zita Draper" userId="S::z.draper@uwtsd.ac.uk::b063123c-f51f-481b-b99c-f574606c9ace" providerId="AD" clId="Web-{033441E6-F91F-4AA8-8D43-05A55513BBBA}" dt="2022-09-12T15:01:32.465" v="1"/>
        <pc:sldMasterMkLst>
          <pc:docMk/>
          <pc:sldMasterMk cId="2745260798" sldId="2147483672"/>
        </pc:sldMasterMkLst>
        <pc:sldLayoutChg chg="add del">
          <pc:chgData name="Zita Draper" userId="S::z.draper@uwtsd.ac.uk::b063123c-f51f-481b-b99c-f574606c9ace" providerId="AD" clId="Web-{033441E6-F91F-4AA8-8D43-05A55513BBBA}" dt="2022-09-12T15:01:32.465" v="1"/>
          <pc:sldLayoutMkLst>
            <pc:docMk/>
            <pc:sldMasterMk cId="2745260798" sldId="2147483672"/>
            <pc:sldLayoutMk cId="1917408825" sldId="2147483673"/>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3474739457" sldId="2147483674"/>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1594593483" sldId="2147483675"/>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3048645811" sldId="2147483676"/>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2561056407" sldId="2147483677"/>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368754213" sldId="2147483678"/>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193585726" sldId="2147483679"/>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386457824" sldId="2147483680"/>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816791353" sldId="2147483681"/>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2714484867" sldId="2147483682"/>
          </pc:sldLayoutMkLst>
        </pc:sldLayoutChg>
        <pc:sldLayoutChg chg="add del replId">
          <pc:chgData name="Zita Draper" userId="S::z.draper@uwtsd.ac.uk::b063123c-f51f-481b-b99c-f574606c9ace" providerId="AD" clId="Web-{033441E6-F91F-4AA8-8D43-05A55513BBBA}" dt="2022-09-12T15:01:32.465" v="1"/>
          <pc:sldLayoutMkLst>
            <pc:docMk/>
            <pc:sldMasterMk cId="2745260798" sldId="2147483672"/>
            <pc:sldLayoutMk cId="1538272659" sldId="2147483683"/>
          </pc:sldLayoutMkLst>
        </pc:sldLayoutChg>
      </pc:sldMasterChg>
      <pc:sldMasterChg chg="add addSldLayout">
        <pc:chgData name="Zita Draper" userId="S::z.draper@uwtsd.ac.uk::b063123c-f51f-481b-b99c-f574606c9ace" providerId="AD" clId="Web-{033441E6-F91F-4AA8-8D43-05A55513BBBA}" dt="2022-09-12T15:01:32.543" v="2"/>
        <pc:sldMasterMkLst>
          <pc:docMk/>
          <pc:sldMasterMk cId="1416637284" sldId="2147483724"/>
        </pc:sldMasterMkLst>
        <pc:sldLayoutChg chg="add">
          <pc:chgData name="Zita Draper" userId="S::z.draper@uwtsd.ac.uk::b063123c-f51f-481b-b99c-f574606c9ace" providerId="AD" clId="Web-{033441E6-F91F-4AA8-8D43-05A55513BBBA}" dt="2022-09-12T15:01:32.543" v="2"/>
          <pc:sldLayoutMkLst>
            <pc:docMk/>
            <pc:sldMasterMk cId="1416637284" sldId="2147483724"/>
            <pc:sldLayoutMk cId="3633195330" sldId="2147483713"/>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3066634078" sldId="2147483714"/>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3090647032" sldId="2147483715"/>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4094390811" sldId="2147483716"/>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884843879" sldId="2147483717"/>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1015469489" sldId="2147483718"/>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2123355248" sldId="2147483719"/>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3365980334" sldId="2147483720"/>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948814632" sldId="2147483721"/>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1823689466" sldId="2147483722"/>
          </pc:sldLayoutMkLst>
        </pc:sldLayoutChg>
        <pc:sldLayoutChg chg="add">
          <pc:chgData name="Zita Draper" userId="S::z.draper@uwtsd.ac.uk::b063123c-f51f-481b-b99c-f574606c9ace" providerId="AD" clId="Web-{033441E6-F91F-4AA8-8D43-05A55513BBBA}" dt="2022-09-12T15:01:32.543" v="2"/>
          <pc:sldLayoutMkLst>
            <pc:docMk/>
            <pc:sldMasterMk cId="1416637284" sldId="2147483724"/>
            <pc:sldLayoutMk cId="3495406213" sldId="2147483723"/>
          </pc:sldLayoutMkLst>
        </pc:sldLayoutChg>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A8BF3-C7B1-48E3-A0CC-D2F3E6730723}"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GB"/>
        </a:p>
      </dgm:t>
    </dgm:pt>
    <dgm:pt modelId="{591152A6-5876-467E-8069-184DB291DC6D}">
      <dgm:prSet phldrT="[Text]" phldr="0"/>
      <dgm:spPr/>
      <dgm:t>
        <a:bodyPr/>
        <a:lstStyle/>
        <a:p>
          <a:r>
            <a:rPr lang="en-GB">
              <a:latin typeface="Calibri"/>
              <a:cs typeface="Calibri"/>
            </a:rPr>
            <a:t>6. Extenuating circumstances.</a:t>
          </a:r>
          <a:endParaRPr lang="en-GB"/>
        </a:p>
      </dgm:t>
    </dgm:pt>
    <dgm:pt modelId="{226D8119-BCFD-4730-B4E6-D6F81885ADF8}" type="parTrans" cxnId="{27EF0BD0-E7AC-4334-B39A-A94DC98941C4}">
      <dgm:prSet/>
      <dgm:spPr/>
      <dgm:t>
        <a:bodyPr/>
        <a:lstStyle/>
        <a:p>
          <a:endParaRPr lang="en-GB"/>
        </a:p>
      </dgm:t>
    </dgm:pt>
    <dgm:pt modelId="{A26EBFF2-FC8B-4533-A898-6CF635ECB3CD}" type="sibTrans" cxnId="{27EF0BD0-E7AC-4334-B39A-A94DC98941C4}">
      <dgm:prSet/>
      <dgm:spPr/>
      <dgm:t>
        <a:bodyPr/>
        <a:lstStyle/>
        <a:p>
          <a:endParaRPr lang="en-GB"/>
        </a:p>
      </dgm:t>
    </dgm:pt>
    <dgm:pt modelId="{37B520F5-5457-4E54-9973-70CFE2A370C9}">
      <dgm:prSet phldr="0"/>
      <dgm:spPr/>
      <dgm:t>
        <a:bodyPr/>
        <a:lstStyle/>
        <a:p>
          <a:pPr rtl="0"/>
          <a:r>
            <a:rPr lang="en-GB">
              <a:latin typeface="Calibri"/>
              <a:cs typeface="Calibri"/>
            </a:rPr>
            <a:t>1. Aims and learning objectives. </a:t>
          </a:r>
          <a:endParaRPr lang="en-US"/>
        </a:p>
      </dgm:t>
    </dgm:pt>
    <dgm:pt modelId="{9E58B33F-C950-4EDA-A6E9-E2184B3198B5}" type="parTrans" cxnId="{04275D6E-A097-49BF-B6DF-9FF6D0DBF668}">
      <dgm:prSet/>
      <dgm:spPr/>
    </dgm:pt>
    <dgm:pt modelId="{A24048CC-8B24-45B3-B231-8A345DE1FE88}" type="sibTrans" cxnId="{04275D6E-A097-49BF-B6DF-9FF6D0DBF668}">
      <dgm:prSet/>
      <dgm:spPr/>
    </dgm:pt>
    <dgm:pt modelId="{71DB4E09-91FB-4107-8070-99D4A7A85824}">
      <dgm:prSet phldr="0"/>
      <dgm:spPr/>
      <dgm:t>
        <a:bodyPr/>
        <a:lstStyle/>
        <a:p>
          <a:r>
            <a:rPr lang="en-GB">
              <a:latin typeface="Calibri"/>
              <a:cs typeface="Calibri"/>
            </a:rPr>
            <a:t>2. What are the assignment questions?</a:t>
          </a:r>
          <a:endParaRPr lang="en-US"/>
        </a:p>
      </dgm:t>
    </dgm:pt>
    <dgm:pt modelId="{C4848DDD-E897-495D-A880-EC79548A0A50}" type="parTrans" cxnId="{C1D364A3-3FBA-436C-BD6C-D7ED42434277}">
      <dgm:prSet/>
      <dgm:spPr/>
    </dgm:pt>
    <dgm:pt modelId="{88CB7A6C-DE52-4473-826D-4AFFD0064922}" type="sibTrans" cxnId="{C1D364A3-3FBA-436C-BD6C-D7ED42434277}">
      <dgm:prSet/>
      <dgm:spPr/>
    </dgm:pt>
    <dgm:pt modelId="{771551DF-9EAF-4CAC-B919-09E9FFD814D8}">
      <dgm:prSet phldr="0"/>
      <dgm:spPr/>
      <dgm:t>
        <a:bodyPr/>
        <a:lstStyle/>
        <a:p>
          <a:r>
            <a:rPr lang="en-GB">
              <a:latin typeface="Calibri"/>
              <a:cs typeface="Calibri"/>
            </a:rPr>
            <a:t>3. How to start?</a:t>
          </a:r>
          <a:endParaRPr lang="en-US"/>
        </a:p>
      </dgm:t>
    </dgm:pt>
    <dgm:pt modelId="{6162E606-78C6-4947-B5DA-A9BACA287B67}" type="parTrans" cxnId="{964DA151-F2EA-4B06-8095-E649A1965918}">
      <dgm:prSet/>
      <dgm:spPr/>
    </dgm:pt>
    <dgm:pt modelId="{9DC34F72-1767-4626-BD46-2F0E2B444214}" type="sibTrans" cxnId="{964DA151-F2EA-4B06-8095-E649A1965918}">
      <dgm:prSet/>
      <dgm:spPr/>
    </dgm:pt>
    <dgm:pt modelId="{DA749A41-A98F-4958-850D-975D453DE9E5}">
      <dgm:prSet phldr="0"/>
      <dgm:spPr/>
      <dgm:t>
        <a:bodyPr/>
        <a:lstStyle/>
        <a:p>
          <a:r>
            <a:rPr lang="en-GB">
              <a:latin typeface="Calibri"/>
              <a:cs typeface="Calibri"/>
            </a:rPr>
            <a:t>4. Beating procrastination. </a:t>
          </a:r>
          <a:endParaRPr lang="en-US"/>
        </a:p>
      </dgm:t>
    </dgm:pt>
    <dgm:pt modelId="{35241F67-DE77-40BA-8EF7-C10FC33607BB}" type="parTrans" cxnId="{9A74D132-A59E-4A09-84F4-F577F80E7588}">
      <dgm:prSet/>
      <dgm:spPr/>
    </dgm:pt>
    <dgm:pt modelId="{62C9D30C-460F-4F2B-B8C1-5370C399CC6D}" type="sibTrans" cxnId="{9A74D132-A59E-4A09-84F4-F577F80E7588}">
      <dgm:prSet/>
      <dgm:spPr/>
    </dgm:pt>
    <dgm:pt modelId="{BE456FA8-4D1E-423C-A238-E40657364AED}">
      <dgm:prSet phldr="0"/>
      <dgm:spPr/>
      <dgm:t>
        <a:bodyPr/>
        <a:lstStyle/>
        <a:p>
          <a:r>
            <a:rPr lang="en-GB">
              <a:latin typeface="Calibri"/>
              <a:cs typeface="Calibri"/>
            </a:rPr>
            <a:t>5. Timing. </a:t>
          </a:r>
          <a:endParaRPr lang="en-US"/>
        </a:p>
      </dgm:t>
    </dgm:pt>
    <dgm:pt modelId="{C33D5F01-4734-457A-9E88-DEC06F148EC8}" type="parTrans" cxnId="{E4606E34-2E2C-417E-A257-68B091E10C50}">
      <dgm:prSet/>
      <dgm:spPr/>
    </dgm:pt>
    <dgm:pt modelId="{E915B17A-3907-4219-B9B2-3D2EE50221AA}" type="sibTrans" cxnId="{E4606E34-2E2C-417E-A257-68B091E10C50}">
      <dgm:prSet/>
      <dgm:spPr/>
    </dgm:pt>
    <dgm:pt modelId="{F4464E8F-8C60-49EB-8158-8C74417D82BC}" type="pres">
      <dgm:prSet presAssocID="{41CA8BF3-C7B1-48E3-A0CC-D2F3E6730723}" presName="diagram" presStyleCnt="0">
        <dgm:presLayoutVars>
          <dgm:dir/>
          <dgm:resizeHandles val="exact"/>
        </dgm:presLayoutVars>
      </dgm:prSet>
      <dgm:spPr/>
    </dgm:pt>
    <dgm:pt modelId="{817D3C29-EA58-4280-9BC6-86484A8235C9}" type="pres">
      <dgm:prSet presAssocID="{37B520F5-5457-4E54-9973-70CFE2A370C9}" presName="node" presStyleLbl="node1" presStyleIdx="0" presStyleCnt="6">
        <dgm:presLayoutVars>
          <dgm:bulletEnabled val="1"/>
        </dgm:presLayoutVars>
      </dgm:prSet>
      <dgm:spPr/>
    </dgm:pt>
    <dgm:pt modelId="{43C7C0C8-5B21-4E3A-985D-A32960BB540D}" type="pres">
      <dgm:prSet presAssocID="{A24048CC-8B24-45B3-B231-8A345DE1FE88}" presName="sibTrans" presStyleCnt="0"/>
      <dgm:spPr/>
    </dgm:pt>
    <dgm:pt modelId="{9A5E68E9-B17C-4D6C-B373-6F8B62F3CF43}" type="pres">
      <dgm:prSet presAssocID="{71DB4E09-91FB-4107-8070-99D4A7A85824}" presName="node" presStyleLbl="node1" presStyleIdx="1" presStyleCnt="6">
        <dgm:presLayoutVars>
          <dgm:bulletEnabled val="1"/>
        </dgm:presLayoutVars>
      </dgm:prSet>
      <dgm:spPr/>
    </dgm:pt>
    <dgm:pt modelId="{E57FCF49-AF57-4634-8155-96F7105D62DB}" type="pres">
      <dgm:prSet presAssocID="{88CB7A6C-DE52-4473-826D-4AFFD0064922}" presName="sibTrans" presStyleCnt="0"/>
      <dgm:spPr/>
    </dgm:pt>
    <dgm:pt modelId="{176D6D71-CB82-405F-A5CC-5872A01653F3}" type="pres">
      <dgm:prSet presAssocID="{771551DF-9EAF-4CAC-B919-09E9FFD814D8}" presName="node" presStyleLbl="node1" presStyleIdx="2" presStyleCnt="6">
        <dgm:presLayoutVars>
          <dgm:bulletEnabled val="1"/>
        </dgm:presLayoutVars>
      </dgm:prSet>
      <dgm:spPr/>
    </dgm:pt>
    <dgm:pt modelId="{6A4F51D2-A14B-47D4-A57D-5A7F518B865D}" type="pres">
      <dgm:prSet presAssocID="{9DC34F72-1767-4626-BD46-2F0E2B444214}" presName="sibTrans" presStyleCnt="0"/>
      <dgm:spPr/>
    </dgm:pt>
    <dgm:pt modelId="{257A7499-7D13-4B2F-9307-62CDE2DDCBED}" type="pres">
      <dgm:prSet presAssocID="{DA749A41-A98F-4958-850D-975D453DE9E5}" presName="node" presStyleLbl="node1" presStyleIdx="3" presStyleCnt="6">
        <dgm:presLayoutVars>
          <dgm:bulletEnabled val="1"/>
        </dgm:presLayoutVars>
      </dgm:prSet>
      <dgm:spPr/>
    </dgm:pt>
    <dgm:pt modelId="{07A0614D-FA37-4075-976A-29EF750083F1}" type="pres">
      <dgm:prSet presAssocID="{62C9D30C-460F-4F2B-B8C1-5370C399CC6D}" presName="sibTrans" presStyleCnt="0"/>
      <dgm:spPr/>
    </dgm:pt>
    <dgm:pt modelId="{4DC9B3E4-D295-448D-A940-D6F48EB3281A}" type="pres">
      <dgm:prSet presAssocID="{BE456FA8-4D1E-423C-A238-E40657364AED}" presName="node" presStyleLbl="node1" presStyleIdx="4" presStyleCnt="6">
        <dgm:presLayoutVars>
          <dgm:bulletEnabled val="1"/>
        </dgm:presLayoutVars>
      </dgm:prSet>
      <dgm:spPr/>
    </dgm:pt>
    <dgm:pt modelId="{A2BC272B-21E3-4301-8F52-B78A59B14E5C}" type="pres">
      <dgm:prSet presAssocID="{E915B17A-3907-4219-B9B2-3D2EE50221AA}" presName="sibTrans" presStyleCnt="0"/>
      <dgm:spPr/>
    </dgm:pt>
    <dgm:pt modelId="{33B43DEE-B933-48DB-80FD-C9B39DD9BF3B}" type="pres">
      <dgm:prSet presAssocID="{591152A6-5876-467E-8069-184DB291DC6D}" presName="node" presStyleLbl="node1" presStyleIdx="5" presStyleCnt="6">
        <dgm:presLayoutVars>
          <dgm:bulletEnabled val="1"/>
        </dgm:presLayoutVars>
      </dgm:prSet>
      <dgm:spPr/>
    </dgm:pt>
  </dgm:ptLst>
  <dgm:cxnLst>
    <dgm:cxn modelId="{16E1E813-157E-4A1D-82DF-61B1DAC2FABA}" type="presOf" srcId="{37B520F5-5457-4E54-9973-70CFE2A370C9}" destId="{817D3C29-EA58-4280-9BC6-86484A8235C9}" srcOrd="0" destOrd="0" presId="urn:microsoft.com/office/officeart/2005/8/layout/default"/>
    <dgm:cxn modelId="{413BB721-49BE-4BFB-ADEB-3C0DFE2E41BF}" type="presOf" srcId="{BE456FA8-4D1E-423C-A238-E40657364AED}" destId="{4DC9B3E4-D295-448D-A940-D6F48EB3281A}" srcOrd="0" destOrd="0" presId="urn:microsoft.com/office/officeart/2005/8/layout/default"/>
    <dgm:cxn modelId="{9A74D132-A59E-4A09-84F4-F577F80E7588}" srcId="{41CA8BF3-C7B1-48E3-A0CC-D2F3E6730723}" destId="{DA749A41-A98F-4958-850D-975D453DE9E5}" srcOrd="3" destOrd="0" parTransId="{35241F67-DE77-40BA-8EF7-C10FC33607BB}" sibTransId="{62C9D30C-460F-4F2B-B8C1-5370C399CC6D}"/>
    <dgm:cxn modelId="{E4606E34-2E2C-417E-A257-68B091E10C50}" srcId="{41CA8BF3-C7B1-48E3-A0CC-D2F3E6730723}" destId="{BE456FA8-4D1E-423C-A238-E40657364AED}" srcOrd="4" destOrd="0" parTransId="{C33D5F01-4734-457A-9E88-DEC06F148EC8}" sibTransId="{E915B17A-3907-4219-B9B2-3D2EE50221AA}"/>
    <dgm:cxn modelId="{82AB3967-57FE-4969-A6F4-82F32CD5E19A}" type="presOf" srcId="{DA749A41-A98F-4958-850D-975D453DE9E5}" destId="{257A7499-7D13-4B2F-9307-62CDE2DDCBED}" srcOrd="0" destOrd="0" presId="urn:microsoft.com/office/officeart/2005/8/layout/default"/>
    <dgm:cxn modelId="{77EDB16D-B43F-4915-B761-B0832BC78F59}" type="presOf" srcId="{771551DF-9EAF-4CAC-B919-09E9FFD814D8}" destId="{176D6D71-CB82-405F-A5CC-5872A01653F3}" srcOrd="0" destOrd="0" presId="urn:microsoft.com/office/officeart/2005/8/layout/default"/>
    <dgm:cxn modelId="{04275D6E-A097-49BF-B6DF-9FF6D0DBF668}" srcId="{41CA8BF3-C7B1-48E3-A0CC-D2F3E6730723}" destId="{37B520F5-5457-4E54-9973-70CFE2A370C9}" srcOrd="0" destOrd="0" parTransId="{9E58B33F-C950-4EDA-A6E9-E2184B3198B5}" sibTransId="{A24048CC-8B24-45B3-B231-8A345DE1FE88}"/>
    <dgm:cxn modelId="{880BA16E-ABBE-4326-9073-FB76F4F6EA8F}" type="presOf" srcId="{41CA8BF3-C7B1-48E3-A0CC-D2F3E6730723}" destId="{F4464E8F-8C60-49EB-8158-8C74417D82BC}" srcOrd="0" destOrd="0" presId="urn:microsoft.com/office/officeart/2005/8/layout/default"/>
    <dgm:cxn modelId="{964DA151-F2EA-4B06-8095-E649A1965918}" srcId="{41CA8BF3-C7B1-48E3-A0CC-D2F3E6730723}" destId="{771551DF-9EAF-4CAC-B919-09E9FFD814D8}" srcOrd="2" destOrd="0" parTransId="{6162E606-78C6-4947-B5DA-A9BACA287B67}" sibTransId="{9DC34F72-1767-4626-BD46-2F0E2B444214}"/>
    <dgm:cxn modelId="{C1D364A3-3FBA-436C-BD6C-D7ED42434277}" srcId="{41CA8BF3-C7B1-48E3-A0CC-D2F3E6730723}" destId="{71DB4E09-91FB-4107-8070-99D4A7A85824}" srcOrd="1" destOrd="0" parTransId="{C4848DDD-E897-495D-A880-EC79548A0A50}" sibTransId="{88CB7A6C-DE52-4473-826D-4AFFD0064922}"/>
    <dgm:cxn modelId="{AD42E9C3-120A-45C3-B080-6FA0FA2E8607}" type="presOf" srcId="{71DB4E09-91FB-4107-8070-99D4A7A85824}" destId="{9A5E68E9-B17C-4D6C-B373-6F8B62F3CF43}" srcOrd="0" destOrd="0" presId="urn:microsoft.com/office/officeart/2005/8/layout/default"/>
    <dgm:cxn modelId="{27EF0BD0-E7AC-4334-B39A-A94DC98941C4}" srcId="{41CA8BF3-C7B1-48E3-A0CC-D2F3E6730723}" destId="{591152A6-5876-467E-8069-184DB291DC6D}" srcOrd="5" destOrd="0" parTransId="{226D8119-BCFD-4730-B4E6-D6F81885ADF8}" sibTransId="{A26EBFF2-FC8B-4533-A898-6CF635ECB3CD}"/>
    <dgm:cxn modelId="{E48665EC-CB3B-42BB-9EE4-1CAC9B001E56}" type="presOf" srcId="{591152A6-5876-467E-8069-184DB291DC6D}" destId="{33B43DEE-B933-48DB-80FD-C9B39DD9BF3B}" srcOrd="0" destOrd="0" presId="urn:microsoft.com/office/officeart/2005/8/layout/default"/>
    <dgm:cxn modelId="{377B4ECE-065A-4525-B6AA-37E88949561A}" type="presParOf" srcId="{F4464E8F-8C60-49EB-8158-8C74417D82BC}" destId="{817D3C29-EA58-4280-9BC6-86484A8235C9}" srcOrd="0" destOrd="0" presId="urn:microsoft.com/office/officeart/2005/8/layout/default"/>
    <dgm:cxn modelId="{F7C5FF7D-AF6E-40D4-B204-074817317312}" type="presParOf" srcId="{F4464E8F-8C60-49EB-8158-8C74417D82BC}" destId="{43C7C0C8-5B21-4E3A-985D-A32960BB540D}" srcOrd="1" destOrd="0" presId="urn:microsoft.com/office/officeart/2005/8/layout/default"/>
    <dgm:cxn modelId="{70DCF987-0C00-4295-8392-9E6345E979BC}" type="presParOf" srcId="{F4464E8F-8C60-49EB-8158-8C74417D82BC}" destId="{9A5E68E9-B17C-4D6C-B373-6F8B62F3CF43}" srcOrd="2" destOrd="0" presId="urn:microsoft.com/office/officeart/2005/8/layout/default"/>
    <dgm:cxn modelId="{44EAF98C-F297-4F23-9782-E234EB3696D4}" type="presParOf" srcId="{F4464E8F-8C60-49EB-8158-8C74417D82BC}" destId="{E57FCF49-AF57-4634-8155-96F7105D62DB}" srcOrd="3" destOrd="0" presId="urn:microsoft.com/office/officeart/2005/8/layout/default"/>
    <dgm:cxn modelId="{5F0EAC4E-9E07-4418-B2C3-3B80339C02FB}" type="presParOf" srcId="{F4464E8F-8C60-49EB-8158-8C74417D82BC}" destId="{176D6D71-CB82-405F-A5CC-5872A01653F3}" srcOrd="4" destOrd="0" presId="urn:microsoft.com/office/officeart/2005/8/layout/default"/>
    <dgm:cxn modelId="{86E472A2-8948-4145-B22F-9C65D25F8FE0}" type="presParOf" srcId="{F4464E8F-8C60-49EB-8158-8C74417D82BC}" destId="{6A4F51D2-A14B-47D4-A57D-5A7F518B865D}" srcOrd="5" destOrd="0" presId="urn:microsoft.com/office/officeart/2005/8/layout/default"/>
    <dgm:cxn modelId="{A024DC36-6597-4C5D-B3AA-EADDC15F47A1}" type="presParOf" srcId="{F4464E8F-8C60-49EB-8158-8C74417D82BC}" destId="{257A7499-7D13-4B2F-9307-62CDE2DDCBED}" srcOrd="6" destOrd="0" presId="urn:microsoft.com/office/officeart/2005/8/layout/default"/>
    <dgm:cxn modelId="{3C674356-2D81-4899-92F9-EE39C4C1BFB9}" type="presParOf" srcId="{F4464E8F-8C60-49EB-8158-8C74417D82BC}" destId="{07A0614D-FA37-4075-976A-29EF750083F1}" srcOrd="7" destOrd="0" presId="urn:microsoft.com/office/officeart/2005/8/layout/default"/>
    <dgm:cxn modelId="{8B84D733-0676-4CD6-9DD6-EAF13195E843}" type="presParOf" srcId="{F4464E8F-8C60-49EB-8158-8C74417D82BC}" destId="{4DC9B3E4-D295-448D-A940-D6F48EB3281A}" srcOrd="8" destOrd="0" presId="urn:microsoft.com/office/officeart/2005/8/layout/default"/>
    <dgm:cxn modelId="{A34EE653-8083-43E5-A33A-62F2E58A868F}" type="presParOf" srcId="{F4464E8F-8C60-49EB-8158-8C74417D82BC}" destId="{A2BC272B-21E3-4301-8F52-B78A59B14E5C}" srcOrd="9" destOrd="0" presId="urn:microsoft.com/office/officeart/2005/8/layout/default"/>
    <dgm:cxn modelId="{0852BFC8-C523-405A-9C97-378BAFCD5879}" type="presParOf" srcId="{F4464E8F-8C60-49EB-8158-8C74417D82BC}" destId="{33B43DEE-B933-48DB-80FD-C9B39DD9BF3B}"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7D14EE-77C5-4C22-A18B-A026BCC997A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BD4333-E436-4721-B984-9C1ADB7EE395}">
      <dgm:prSet/>
      <dgm:spPr/>
      <dgm:t>
        <a:bodyPr/>
        <a:lstStyle/>
        <a:p>
          <a:r>
            <a:rPr lang="en-GB"/>
            <a:t>The aim of today's session is to recap the requirements for assignment one and is an opportunity for students to ask any final questions. </a:t>
          </a:r>
          <a:endParaRPr lang="en-US"/>
        </a:p>
      </dgm:t>
    </dgm:pt>
    <dgm:pt modelId="{25B97C0E-CB72-4566-8E9B-515DD092F2BD}" type="parTrans" cxnId="{02D5FA42-8513-468D-9A46-433E76338F6C}">
      <dgm:prSet/>
      <dgm:spPr/>
      <dgm:t>
        <a:bodyPr/>
        <a:lstStyle/>
        <a:p>
          <a:endParaRPr lang="en-US"/>
        </a:p>
      </dgm:t>
    </dgm:pt>
    <dgm:pt modelId="{E13CE8A8-C21E-4B09-AC4A-91025F5BDB13}" type="sibTrans" cxnId="{02D5FA42-8513-468D-9A46-433E76338F6C}">
      <dgm:prSet/>
      <dgm:spPr/>
      <dgm:t>
        <a:bodyPr/>
        <a:lstStyle/>
        <a:p>
          <a:endParaRPr lang="en-US"/>
        </a:p>
      </dgm:t>
    </dgm:pt>
    <dgm:pt modelId="{2169B526-8180-4B4F-B9D0-2DFCC18E39E5}">
      <dgm:prSet/>
      <dgm:spPr/>
      <dgm:t>
        <a:bodyPr/>
        <a:lstStyle/>
        <a:p>
          <a:r>
            <a:rPr lang="en-GB"/>
            <a:t>By the end of today's session students should be able to demonstrate that they understand the requirements for their assignment.</a:t>
          </a:r>
          <a:endParaRPr lang="en-US"/>
        </a:p>
      </dgm:t>
    </dgm:pt>
    <dgm:pt modelId="{8389C5E4-451F-4D4D-937A-5EE310C14F3A}" type="parTrans" cxnId="{F4CB9901-7008-460C-9170-81FC663523AB}">
      <dgm:prSet/>
      <dgm:spPr/>
      <dgm:t>
        <a:bodyPr/>
        <a:lstStyle/>
        <a:p>
          <a:endParaRPr lang="en-US"/>
        </a:p>
      </dgm:t>
    </dgm:pt>
    <dgm:pt modelId="{6D9F25F8-2A78-45C8-BF91-84108875893D}" type="sibTrans" cxnId="{F4CB9901-7008-460C-9170-81FC663523AB}">
      <dgm:prSet/>
      <dgm:spPr/>
      <dgm:t>
        <a:bodyPr/>
        <a:lstStyle/>
        <a:p>
          <a:endParaRPr lang="en-US"/>
        </a:p>
      </dgm:t>
    </dgm:pt>
    <dgm:pt modelId="{DA4AA3D4-AF16-4B8D-9BFA-9A45D4E90E32}" type="pres">
      <dgm:prSet presAssocID="{867D14EE-77C5-4C22-A18B-A026BCC997AA}" presName="root" presStyleCnt="0">
        <dgm:presLayoutVars>
          <dgm:dir/>
          <dgm:resizeHandles val="exact"/>
        </dgm:presLayoutVars>
      </dgm:prSet>
      <dgm:spPr/>
    </dgm:pt>
    <dgm:pt modelId="{929174A8-2384-42D1-868B-7A54A5A29227}" type="pres">
      <dgm:prSet presAssocID="{6FBD4333-E436-4721-B984-9C1ADB7EE395}" presName="compNode" presStyleCnt="0"/>
      <dgm:spPr/>
    </dgm:pt>
    <dgm:pt modelId="{99C5E6C8-5E0E-46E1-B74B-0D52651099BB}" type="pres">
      <dgm:prSet presAssocID="{6FBD4333-E436-4721-B984-9C1ADB7EE395}" presName="bgRect" presStyleLbl="bgShp" presStyleIdx="0" presStyleCnt="2"/>
      <dgm:spPr/>
    </dgm:pt>
    <dgm:pt modelId="{73F3ABBD-0B25-4921-95AD-0705D781A83A}" type="pres">
      <dgm:prSet presAssocID="{6FBD4333-E436-4721-B984-9C1ADB7EE39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ECBD9E13-9096-4080-A03D-3C8FDF55B39B}" type="pres">
      <dgm:prSet presAssocID="{6FBD4333-E436-4721-B984-9C1ADB7EE395}" presName="spaceRect" presStyleCnt="0"/>
      <dgm:spPr/>
    </dgm:pt>
    <dgm:pt modelId="{48A7D944-902A-44D8-B156-3658A126D72F}" type="pres">
      <dgm:prSet presAssocID="{6FBD4333-E436-4721-B984-9C1ADB7EE395}" presName="parTx" presStyleLbl="revTx" presStyleIdx="0" presStyleCnt="2">
        <dgm:presLayoutVars>
          <dgm:chMax val="0"/>
          <dgm:chPref val="0"/>
        </dgm:presLayoutVars>
      </dgm:prSet>
      <dgm:spPr/>
    </dgm:pt>
    <dgm:pt modelId="{C9123520-7FE1-480B-91E8-D521FC845C2A}" type="pres">
      <dgm:prSet presAssocID="{E13CE8A8-C21E-4B09-AC4A-91025F5BDB13}" presName="sibTrans" presStyleCnt="0"/>
      <dgm:spPr/>
    </dgm:pt>
    <dgm:pt modelId="{585DCDEA-A8A4-4160-A1F4-89C57E56FE5C}" type="pres">
      <dgm:prSet presAssocID="{2169B526-8180-4B4F-B9D0-2DFCC18E39E5}" presName="compNode" presStyleCnt="0"/>
      <dgm:spPr/>
    </dgm:pt>
    <dgm:pt modelId="{483E0A02-975D-48C8-8F73-2EA58277F792}" type="pres">
      <dgm:prSet presAssocID="{2169B526-8180-4B4F-B9D0-2DFCC18E39E5}" presName="bgRect" presStyleLbl="bgShp" presStyleIdx="1" presStyleCnt="2"/>
      <dgm:spPr/>
    </dgm:pt>
    <dgm:pt modelId="{095E2D35-4990-4C78-BD84-A83BD8441CDB}" type="pres">
      <dgm:prSet presAssocID="{2169B526-8180-4B4F-B9D0-2DFCC18E39E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49F6C95D-BA8F-4065-AA43-055900111870}" type="pres">
      <dgm:prSet presAssocID="{2169B526-8180-4B4F-B9D0-2DFCC18E39E5}" presName="spaceRect" presStyleCnt="0"/>
      <dgm:spPr/>
    </dgm:pt>
    <dgm:pt modelId="{652623E0-F73A-4E51-AA74-8ABC9BD71727}" type="pres">
      <dgm:prSet presAssocID="{2169B526-8180-4B4F-B9D0-2DFCC18E39E5}" presName="parTx" presStyleLbl="revTx" presStyleIdx="1" presStyleCnt="2">
        <dgm:presLayoutVars>
          <dgm:chMax val="0"/>
          <dgm:chPref val="0"/>
        </dgm:presLayoutVars>
      </dgm:prSet>
      <dgm:spPr/>
    </dgm:pt>
  </dgm:ptLst>
  <dgm:cxnLst>
    <dgm:cxn modelId="{F4CB9901-7008-460C-9170-81FC663523AB}" srcId="{867D14EE-77C5-4C22-A18B-A026BCC997AA}" destId="{2169B526-8180-4B4F-B9D0-2DFCC18E39E5}" srcOrd="1" destOrd="0" parTransId="{8389C5E4-451F-4D4D-937A-5EE310C14F3A}" sibTransId="{6D9F25F8-2A78-45C8-BF91-84108875893D}"/>
    <dgm:cxn modelId="{237A390A-F10F-45A9-A284-72DFA718DC34}" type="presOf" srcId="{6FBD4333-E436-4721-B984-9C1ADB7EE395}" destId="{48A7D944-902A-44D8-B156-3658A126D72F}" srcOrd="0" destOrd="0" presId="urn:microsoft.com/office/officeart/2018/2/layout/IconVerticalSolidList"/>
    <dgm:cxn modelId="{02D5FA42-8513-468D-9A46-433E76338F6C}" srcId="{867D14EE-77C5-4C22-A18B-A026BCC997AA}" destId="{6FBD4333-E436-4721-B984-9C1ADB7EE395}" srcOrd="0" destOrd="0" parTransId="{25B97C0E-CB72-4566-8E9B-515DD092F2BD}" sibTransId="{E13CE8A8-C21E-4B09-AC4A-91025F5BDB13}"/>
    <dgm:cxn modelId="{4E1C117C-C3A6-4596-B38C-DB8CB3632114}" type="presOf" srcId="{867D14EE-77C5-4C22-A18B-A026BCC997AA}" destId="{DA4AA3D4-AF16-4B8D-9BFA-9A45D4E90E32}" srcOrd="0" destOrd="0" presId="urn:microsoft.com/office/officeart/2018/2/layout/IconVerticalSolidList"/>
    <dgm:cxn modelId="{6C08728F-B864-4517-9B4C-1033CA0FD5C6}" type="presOf" srcId="{2169B526-8180-4B4F-B9D0-2DFCC18E39E5}" destId="{652623E0-F73A-4E51-AA74-8ABC9BD71727}" srcOrd="0" destOrd="0" presId="urn:microsoft.com/office/officeart/2018/2/layout/IconVerticalSolidList"/>
    <dgm:cxn modelId="{215151C1-32C3-420B-B417-9D328F5626DF}" type="presParOf" srcId="{DA4AA3D4-AF16-4B8D-9BFA-9A45D4E90E32}" destId="{929174A8-2384-42D1-868B-7A54A5A29227}" srcOrd="0" destOrd="0" presId="urn:microsoft.com/office/officeart/2018/2/layout/IconVerticalSolidList"/>
    <dgm:cxn modelId="{BA8D7816-A246-4687-AC62-7B3221B6BE6B}" type="presParOf" srcId="{929174A8-2384-42D1-868B-7A54A5A29227}" destId="{99C5E6C8-5E0E-46E1-B74B-0D52651099BB}" srcOrd="0" destOrd="0" presId="urn:microsoft.com/office/officeart/2018/2/layout/IconVerticalSolidList"/>
    <dgm:cxn modelId="{459F2FC9-F844-4720-9C50-2F8EC4DD04D7}" type="presParOf" srcId="{929174A8-2384-42D1-868B-7A54A5A29227}" destId="{73F3ABBD-0B25-4921-95AD-0705D781A83A}" srcOrd="1" destOrd="0" presId="urn:microsoft.com/office/officeart/2018/2/layout/IconVerticalSolidList"/>
    <dgm:cxn modelId="{ED2BFDF7-C016-412C-BD01-3FA614C86F39}" type="presParOf" srcId="{929174A8-2384-42D1-868B-7A54A5A29227}" destId="{ECBD9E13-9096-4080-A03D-3C8FDF55B39B}" srcOrd="2" destOrd="0" presId="urn:microsoft.com/office/officeart/2018/2/layout/IconVerticalSolidList"/>
    <dgm:cxn modelId="{63CC9CFD-4A70-4206-9340-03561E625F0E}" type="presParOf" srcId="{929174A8-2384-42D1-868B-7A54A5A29227}" destId="{48A7D944-902A-44D8-B156-3658A126D72F}" srcOrd="3" destOrd="0" presId="urn:microsoft.com/office/officeart/2018/2/layout/IconVerticalSolidList"/>
    <dgm:cxn modelId="{EBEA6347-56D3-4D26-AA41-8CD24D329159}" type="presParOf" srcId="{DA4AA3D4-AF16-4B8D-9BFA-9A45D4E90E32}" destId="{C9123520-7FE1-480B-91E8-D521FC845C2A}" srcOrd="1" destOrd="0" presId="urn:microsoft.com/office/officeart/2018/2/layout/IconVerticalSolidList"/>
    <dgm:cxn modelId="{E427FF59-B30B-4408-9B19-A33646E0A178}" type="presParOf" srcId="{DA4AA3D4-AF16-4B8D-9BFA-9A45D4E90E32}" destId="{585DCDEA-A8A4-4160-A1F4-89C57E56FE5C}" srcOrd="2" destOrd="0" presId="urn:microsoft.com/office/officeart/2018/2/layout/IconVerticalSolidList"/>
    <dgm:cxn modelId="{848EED54-FCA7-4D9F-AEC1-1572AB0493D4}" type="presParOf" srcId="{585DCDEA-A8A4-4160-A1F4-89C57E56FE5C}" destId="{483E0A02-975D-48C8-8F73-2EA58277F792}" srcOrd="0" destOrd="0" presId="urn:microsoft.com/office/officeart/2018/2/layout/IconVerticalSolidList"/>
    <dgm:cxn modelId="{CADB60D4-6E83-42DA-AD35-48241B81DEFF}" type="presParOf" srcId="{585DCDEA-A8A4-4160-A1F4-89C57E56FE5C}" destId="{095E2D35-4990-4C78-BD84-A83BD8441CDB}" srcOrd="1" destOrd="0" presId="urn:microsoft.com/office/officeart/2018/2/layout/IconVerticalSolidList"/>
    <dgm:cxn modelId="{B3B656F4-BC98-4573-A525-CD2E6AB75968}" type="presParOf" srcId="{585DCDEA-A8A4-4160-A1F4-89C57E56FE5C}" destId="{49F6C95D-BA8F-4065-AA43-055900111870}" srcOrd="2" destOrd="0" presId="urn:microsoft.com/office/officeart/2018/2/layout/IconVerticalSolidList"/>
    <dgm:cxn modelId="{5E71D35E-8967-4702-B1E9-8162CEEDF0D1}" type="presParOf" srcId="{585DCDEA-A8A4-4160-A1F4-89C57E56FE5C}" destId="{652623E0-F73A-4E51-AA74-8ABC9BD717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5A97B7-F0EA-4FE7-9C3B-53827873FC5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A161EF3-6B1B-44F1-A0CD-BA80D2E64719}">
      <dgm:prSet/>
      <dgm:spPr/>
      <dgm:t>
        <a:bodyPr/>
        <a:lstStyle/>
        <a:p>
          <a:pPr>
            <a:defRPr cap="all"/>
          </a:pPr>
          <a:r>
            <a:rPr lang="en-GB"/>
            <a:t>4 parts. </a:t>
          </a:r>
          <a:endParaRPr lang="en-US"/>
        </a:p>
      </dgm:t>
    </dgm:pt>
    <dgm:pt modelId="{C5FD3EF5-AB35-4C12-8159-B37358FBAF16}" type="parTrans" cxnId="{6849FC69-7D30-407D-AAA5-22B6BFC02FA9}">
      <dgm:prSet/>
      <dgm:spPr/>
      <dgm:t>
        <a:bodyPr/>
        <a:lstStyle/>
        <a:p>
          <a:endParaRPr lang="en-US"/>
        </a:p>
      </dgm:t>
    </dgm:pt>
    <dgm:pt modelId="{EFF9242E-E3B4-4D0E-9B0E-65451E7032A5}" type="sibTrans" cxnId="{6849FC69-7D30-407D-AAA5-22B6BFC02FA9}">
      <dgm:prSet/>
      <dgm:spPr/>
      <dgm:t>
        <a:bodyPr/>
        <a:lstStyle/>
        <a:p>
          <a:endParaRPr lang="en-US"/>
        </a:p>
      </dgm:t>
    </dgm:pt>
    <dgm:pt modelId="{E37AF58B-044E-488C-9882-1A54BE71E4B5}">
      <dgm:prSet/>
      <dgm:spPr/>
      <dgm:t>
        <a:bodyPr/>
        <a:lstStyle/>
        <a:p>
          <a:pPr>
            <a:defRPr cap="all"/>
          </a:pPr>
          <a:r>
            <a:rPr lang="en-GB"/>
            <a:t>Lets look at each one</a:t>
          </a:r>
          <a:endParaRPr lang="en-US"/>
        </a:p>
      </dgm:t>
    </dgm:pt>
    <dgm:pt modelId="{4BCB2F3C-48A2-452C-9ACA-0387382AEC5D}" type="parTrans" cxnId="{9ACEF4DA-8F5C-470A-A7D5-94B6E7E63A64}">
      <dgm:prSet/>
      <dgm:spPr/>
      <dgm:t>
        <a:bodyPr/>
        <a:lstStyle/>
        <a:p>
          <a:endParaRPr lang="en-US"/>
        </a:p>
      </dgm:t>
    </dgm:pt>
    <dgm:pt modelId="{F80CFC80-2BD8-4C4B-9266-A4C95EDB68CC}" type="sibTrans" cxnId="{9ACEF4DA-8F5C-470A-A7D5-94B6E7E63A64}">
      <dgm:prSet/>
      <dgm:spPr/>
      <dgm:t>
        <a:bodyPr/>
        <a:lstStyle/>
        <a:p>
          <a:endParaRPr lang="en-US"/>
        </a:p>
      </dgm:t>
    </dgm:pt>
    <dgm:pt modelId="{DB7E8137-89BD-42D8-8858-05185C496256}" type="pres">
      <dgm:prSet presAssocID="{B55A97B7-F0EA-4FE7-9C3B-53827873FC51}" presName="root" presStyleCnt="0">
        <dgm:presLayoutVars>
          <dgm:dir/>
          <dgm:resizeHandles val="exact"/>
        </dgm:presLayoutVars>
      </dgm:prSet>
      <dgm:spPr/>
    </dgm:pt>
    <dgm:pt modelId="{6B54A99D-E851-485C-918D-B2230D8F79E1}" type="pres">
      <dgm:prSet presAssocID="{CA161EF3-6B1B-44F1-A0CD-BA80D2E64719}" presName="compNode" presStyleCnt="0"/>
      <dgm:spPr/>
    </dgm:pt>
    <dgm:pt modelId="{F3FF9134-002A-461C-8298-839F0048C822}" type="pres">
      <dgm:prSet presAssocID="{CA161EF3-6B1B-44F1-A0CD-BA80D2E64719}" presName="iconBgRect" presStyleLbl="bgShp" presStyleIdx="0" presStyleCnt="2"/>
      <dgm:spPr/>
    </dgm:pt>
    <dgm:pt modelId="{96B657BF-6E92-4B2C-9F42-C4D3A6A43EA6}" type="pres">
      <dgm:prSet presAssocID="{CA161EF3-6B1B-44F1-A0CD-BA80D2E6471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38E04A43-1098-4008-B5B2-0A955E351343}" type="pres">
      <dgm:prSet presAssocID="{CA161EF3-6B1B-44F1-A0CD-BA80D2E64719}" presName="spaceRect" presStyleCnt="0"/>
      <dgm:spPr/>
    </dgm:pt>
    <dgm:pt modelId="{75EF9355-366A-4F70-8F13-BBB628F06099}" type="pres">
      <dgm:prSet presAssocID="{CA161EF3-6B1B-44F1-A0CD-BA80D2E64719}" presName="textRect" presStyleLbl="revTx" presStyleIdx="0" presStyleCnt="2">
        <dgm:presLayoutVars>
          <dgm:chMax val="1"/>
          <dgm:chPref val="1"/>
        </dgm:presLayoutVars>
      </dgm:prSet>
      <dgm:spPr/>
    </dgm:pt>
    <dgm:pt modelId="{C849D56F-CC6C-42CC-AE63-1565532F77E7}" type="pres">
      <dgm:prSet presAssocID="{EFF9242E-E3B4-4D0E-9B0E-65451E7032A5}" presName="sibTrans" presStyleCnt="0"/>
      <dgm:spPr/>
    </dgm:pt>
    <dgm:pt modelId="{E7525F18-7539-4FF5-9A34-9BABE7D91CD6}" type="pres">
      <dgm:prSet presAssocID="{E37AF58B-044E-488C-9882-1A54BE71E4B5}" presName="compNode" presStyleCnt="0"/>
      <dgm:spPr/>
    </dgm:pt>
    <dgm:pt modelId="{ED7D27BE-42CD-46C7-AC2F-21682802CC69}" type="pres">
      <dgm:prSet presAssocID="{E37AF58B-044E-488C-9882-1A54BE71E4B5}" presName="iconBgRect" presStyleLbl="bgShp" presStyleIdx="1" presStyleCnt="2"/>
      <dgm:spPr/>
    </dgm:pt>
    <dgm:pt modelId="{8710C32F-F012-4CF7-AF16-6981D4A6EC22}" type="pres">
      <dgm:prSet presAssocID="{E37AF58B-044E-488C-9882-1A54BE71E4B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yes"/>
        </a:ext>
      </dgm:extLst>
    </dgm:pt>
    <dgm:pt modelId="{7B859B6D-64C1-4CA4-BBA1-43CCA530F435}" type="pres">
      <dgm:prSet presAssocID="{E37AF58B-044E-488C-9882-1A54BE71E4B5}" presName="spaceRect" presStyleCnt="0"/>
      <dgm:spPr/>
    </dgm:pt>
    <dgm:pt modelId="{AB2F9FB7-2EEE-4449-A434-AC4FE7E3944A}" type="pres">
      <dgm:prSet presAssocID="{E37AF58B-044E-488C-9882-1A54BE71E4B5}" presName="textRect" presStyleLbl="revTx" presStyleIdx="1" presStyleCnt="2">
        <dgm:presLayoutVars>
          <dgm:chMax val="1"/>
          <dgm:chPref val="1"/>
        </dgm:presLayoutVars>
      </dgm:prSet>
      <dgm:spPr/>
    </dgm:pt>
  </dgm:ptLst>
  <dgm:cxnLst>
    <dgm:cxn modelId="{4FF3EB1A-B547-4F01-A3A1-FA5F0CFF17D5}" type="presOf" srcId="{B55A97B7-F0EA-4FE7-9C3B-53827873FC51}" destId="{DB7E8137-89BD-42D8-8858-05185C496256}" srcOrd="0" destOrd="0" presId="urn:microsoft.com/office/officeart/2018/5/layout/IconCircleLabelList"/>
    <dgm:cxn modelId="{8886DD30-7D70-484D-A290-781960AFB4D8}" type="presOf" srcId="{CA161EF3-6B1B-44F1-A0CD-BA80D2E64719}" destId="{75EF9355-366A-4F70-8F13-BBB628F06099}" srcOrd="0" destOrd="0" presId="urn:microsoft.com/office/officeart/2018/5/layout/IconCircleLabelList"/>
    <dgm:cxn modelId="{BA34505D-CCB2-49FF-AFC8-37A0B52CF9EB}" type="presOf" srcId="{E37AF58B-044E-488C-9882-1A54BE71E4B5}" destId="{AB2F9FB7-2EEE-4449-A434-AC4FE7E3944A}" srcOrd="0" destOrd="0" presId="urn:microsoft.com/office/officeart/2018/5/layout/IconCircleLabelList"/>
    <dgm:cxn modelId="{6849FC69-7D30-407D-AAA5-22B6BFC02FA9}" srcId="{B55A97B7-F0EA-4FE7-9C3B-53827873FC51}" destId="{CA161EF3-6B1B-44F1-A0CD-BA80D2E64719}" srcOrd="0" destOrd="0" parTransId="{C5FD3EF5-AB35-4C12-8159-B37358FBAF16}" sibTransId="{EFF9242E-E3B4-4D0E-9B0E-65451E7032A5}"/>
    <dgm:cxn modelId="{9ACEF4DA-8F5C-470A-A7D5-94B6E7E63A64}" srcId="{B55A97B7-F0EA-4FE7-9C3B-53827873FC51}" destId="{E37AF58B-044E-488C-9882-1A54BE71E4B5}" srcOrd="1" destOrd="0" parTransId="{4BCB2F3C-48A2-452C-9ACA-0387382AEC5D}" sibTransId="{F80CFC80-2BD8-4C4B-9266-A4C95EDB68CC}"/>
    <dgm:cxn modelId="{98E76340-BDE3-4D1B-A8AF-4F4B0945759D}" type="presParOf" srcId="{DB7E8137-89BD-42D8-8858-05185C496256}" destId="{6B54A99D-E851-485C-918D-B2230D8F79E1}" srcOrd="0" destOrd="0" presId="urn:microsoft.com/office/officeart/2018/5/layout/IconCircleLabelList"/>
    <dgm:cxn modelId="{BF3B4090-2401-42C6-B2A8-837C4A905DF1}" type="presParOf" srcId="{6B54A99D-E851-485C-918D-B2230D8F79E1}" destId="{F3FF9134-002A-461C-8298-839F0048C822}" srcOrd="0" destOrd="0" presId="urn:microsoft.com/office/officeart/2018/5/layout/IconCircleLabelList"/>
    <dgm:cxn modelId="{1B73E415-33F8-42BD-BC5B-4932553F6576}" type="presParOf" srcId="{6B54A99D-E851-485C-918D-B2230D8F79E1}" destId="{96B657BF-6E92-4B2C-9F42-C4D3A6A43EA6}" srcOrd="1" destOrd="0" presId="urn:microsoft.com/office/officeart/2018/5/layout/IconCircleLabelList"/>
    <dgm:cxn modelId="{CF5D7D4C-E080-4B6C-943D-B2A2DF300177}" type="presParOf" srcId="{6B54A99D-E851-485C-918D-B2230D8F79E1}" destId="{38E04A43-1098-4008-B5B2-0A955E351343}" srcOrd="2" destOrd="0" presId="urn:microsoft.com/office/officeart/2018/5/layout/IconCircleLabelList"/>
    <dgm:cxn modelId="{CBB599EC-4B72-48C4-9425-6E104DADA60A}" type="presParOf" srcId="{6B54A99D-E851-485C-918D-B2230D8F79E1}" destId="{75EF9355-366A-4F70-8F13-BBB628F06099}" srcOrd="3" destOrd="0" presId="urn:microsoft.com/office/officeart/2018/5/layout/IconCircleLabelList"/>
    <dgm:cxn modelId="{1DB99B40-4EB6-45D6-8A83-93260F3F9DD0}" type="presParOf" srcId="{DB7E8137-89BD-42D8-8858-05185C496256}" destId="{C849D56F-CC6C-42CC-AE63-1565532F77E7}" srcOrd="1" destOrd="0" presId="urn:microsoft.com/office/officeart/2018/5/layout/IconCircleLabelList"/>
    <dgm:cxn modelId="{C58029C0-71F3-4650-8697-46B585DCD9F1}" type="presParOf" srcId="{DB7E8137-89BD-42D8-8858-05185C496256}" destId="{E7525F18-7539-4FF5-9A34-9BABE7D91CD6}" srcOrd="2" destOrd="0" presId="urn:microsoft.com/office/officeart/2018/5/layout/IconCircleLabelList"/>
    <dgm:cxn modelId="{61832B17-57DE-4D20-B2E8-5FAC5E742B91}" type="presParOf" srcId="{E7525F18-7539-4FF5-9A34-9BABE7D91CD6}" destId="{ED7D27BE-42CD-46C7-AC2F-21682802CC69}" srcOrd="0" destOrd="0" presId="urn:microsoft.com/office/officeart/2018/5/layout/IconCircleLabelList"/>
    <dgm:cxn modelId="{1054EDEE-6CB4-4D60-BDA9-61C953FF7960}" type="presParOf" srcId="{E7525F18-7539-4FF5-9A34-9BABE7D91CD6}" destId="{8710C32F-F012-4CF7-AF16-6981D4A6EC22}" srcOrd="1" destOrd="0" presId="urn:microsoft.com/office/officeart/2018/5/layout/IconCircleLabelList"/>
    <dgm:cxn modelId="{ED1B3803-144F-493B-9CAD-E453F9957183}" type="presParOf" srcId="{E7525F18-7539-4FF5-9A34-9BABE7D91CD6}" destId="{7B859B6D-64C1-4CA4-BBA1-43CCA530F435}" srcOrd="2" destOrd="0" presId="urn:microsoft.com/office/officeart/2018/5/layout/IconCircleLabelList"/>
    <dgm:cxn modelId="{5AE0F241-2671-45BC-9358-A9994819B63B}" type="presParOf" srcId="{E7525F18-7539-4FF5-9A34-9BABE7D91CD6}" destId="{AB2F9FB7-2EEE-4449-A434-AC4FE7E3944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2756605-0C99-48D6-A0CD-68B35D70281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C5B4F5B-6AE1-4D08-94BE-304D28C3A301}">
      <dgm:prSet/>
      <dgm:spPr/>
      <dgm:t>
        <a:bodyPr/>
        <a:lstStyle/>
        <a:p>
          <a:r>
            <a:rPr lang="en-GB" b="1"/>
            <a:t>A two-minute video presentation</a:t>
          </a:r>
          <a:r>
            <a:rPr lang="en-GB"/>
            <a:t> about your personal identity and how this is shaped by your sense of place, values and beliefs. Explain how these can make you a good team player (as outlined in Unit 2, “Becoming a Team Player). Again, your work must be supported with credible sources and appropriate Harvard referencing. </a:t>
          </a:r>
          <a:endParaRPr lang="en-US"/>
        </a:p>
      </dgm:t>
    </dgm:pt>
    <dgm:pt modelId="{CD9D5724-953E-4080-9D9F-569C8D992DD1}" type="parTrans" cxnId="{7A8DE30E-854D-4E0F-A477-53324B70269C}">
      <dgm:prSet/>
      <dgm:spPr/>
      <dgm:t>
        <a:bodyPr/>
        <a:lstStyle/>
        <a:p>
          <a:endParaRPr lang="en-US"/>
        </a:p>
      </dgm:t>
    </dgm:pt>
    <dgm:pt modelId="{123E09DC-2BF1-4FED-90ED-3DCD527F14A4}" type="sibTrans" cxnId="{7A8DE30E-854D-4E0F-A477-53324B70269C}">
      <dgm:prSet/>
      <dgm:spPr/>
      <dgm:t>
        <a:bodyPr/>
        <a:lstStyle/>
        <a:p>
          <a:endParaRPr lang="en-US"/>
        </a:p>
      </dgm:t>
    </dgm:pt>
    <dgm:pt modelId="{C94925C6-678D-42EF-A6F7-E08D73A9FE0C}">
      <dgm:prSet/>
      <dgm:spPr/>
      <dgm:t>
        <a:bodyPr/>
        <a:lstStyle/>
        <a:p>
          <a:r>
            <a:rPr lang="en-GB"/>
            <a:t>Students can use a web-based platform of their choice to create and share their video e.g., OneDrive, Adobe Spark. However, it is suggested that the video is uploaded to YouTube with a link to your work copied and embedded into your report. </a:t>
          </a:r>
          <a:endParaRPr lang="en-US"/>
        </a:p>
      </dgm:t>
    </dgm:pt>
    <dgm:pt modelId="{ABD948E4-3888-4077-B6E6-52BB98DC2AE7}" type="parTrans" cxnId="{1E1EFA77-8EC1-4F22-A408-B4ADB79662A2}">
      <dgm:prSet/>
      <dgm:spPr/>
      <dgm:t>
        <a:bodyPr/>
        <a:lstStyle/>
        <a:p>
          <a:endParaRPr lang="en-US"/>
        </a:p>
      </dgm:t>
    </dgm:pt>
    <dgm:pt modelId="{AC35115A-4548-40B7-AA8F-7977884379C8}" type="sibTrans" cxnId="{1E1EFA77-8EC1-4F22-A408-B4ADB79662A2}">
      <dgm:prSet/>
      <dgm:spPr/>
      <dgm:t>
        <a:bodyPr/>
        <a:lstStyle/>
        <a:p>
          <a:endParaRPr lang="en-US"/>
        </a:p>
      </dgm:t>
    </dgm:pt>
    <dgm:pt modelId="{66ECD7A9-164B-4C1E-8BA6-19CA0A4935EB}" type="pres">
      <dgm:prSet presAssocID="{F2756605-0C99-48D6-A0CD-68B35D70281E}" presName="hierChild1" presStyleCnt="0">
        <dgm:presLayoutVars>
          <dgm:chPref val="1"/>
          <dgm:dir/>
          <dgm:animOne val="branch"/>
          <dgm:animLvl val="lvl"/>
          <dgm:resizeHandles/>
        </dgm:presLayoutVars>
      </dgm:prSet>
      <dgm:spPr/>
    </dgm:pt>
    <dgm:pt modelId="{97F83073-6F65-43BE-8A39-B4757BD11E3A}" type="pres">
      <dgm:prSet presAssocID="{CC5B4F5B-6AE1-4D08-94BE-304D28C3A301}" presName="hierRoot1" presStyleCnt="0"/>
      <dgm:spPr/>
    </dgm:pt>
    <dgm:pt modelId="{7B901B07-81C4-4815-8053-EA2DFA6618DC}" type="pres">
      <dgm:prSet presAssocID="{CC5B4F5B-6AE1-4D08-94BE-304D28C3A301}" presName="composite" presStyleCnt="0"/>
      <dgm:spPr/>
    </dgm:pt>
    <dgm:pt modelId="{71D5A924-7BB5-40E2-A29A-6D6A3C5D6117}" type="pres">
      <dgm:prSet presAssocID="{CC5B4F5B-6AE1-4D08-94BE-304D28C3A301}" presName="background" presStyleLbl="node0" presStyleIdx="0" presStyleCnt="2"/>
      <dgm:spPr/>
    </dgm:pt>
    <dgm:pt modelId="{6C43D8CB-7E8D-49E8-9A53-5F8A913E8810}" type="pres">
      <dgm:prSet presAssocID="{CC5B4F5B-6AE1-4D08-94BE-304D28C3A301}" presName="text" presStyleLbl="fgAcc0" presStyleIdx="0" presStyleCnt="2">
        <dgm:presLayoutVars>
          <dgm:chPref val="3"/>
        </dgm:presLayoutVars>
      </dgm:prSet>
      <dgm:spPr/>
    </dgm:pt>
    <dgm:pt modelId="{D7037AB0-090F-486D-9F30-E68B182886C3}" type="pres">
      <dgm:prSet presAssocID="{CC5B4F5B-6AE1-4D08-94BE-304D28C3A301}" presName="hierChild2" presStyleCnt="0"/>
      <dgm:spPr/>
    </dgm:pt>
    <dgm:pt modelId="{A9BBA939-F8DE-431E-BE88-3891B20EF110}" type="pres">
      <dgm:prSet presAssocID="{C94925C6-678D-42EF-A6F7-E08D73A9FE0C}" presName="hierRoot1" presStyleCnt="0"/>
      <dgm:spPr/>
    </dgm:pt>
    <dgm:pt modelId="{DB788CC8-B629-493D-8C71-81C2F90ABF75}" type="pres">
      <dgm:prSet presAssocID="{C94925C6-678D-42EF-A6F7-E08D73A9FE0C}" presName="composite" presStyleCnt="0"/>
      <dgm:spPr/>
    </dgm:pt>
    <dgm:pt modelId="{E97BC9E8-D9F6-464B-B277-03445C9EA5F1}" type="pres">
      <dgm:prSet presAssocID="{C94925C6-678D-42EF-A6F7-E08D73A9FE0C}" presName="background" presStyleLbl="node0" presStyleIdx="1" presStyleCnt="2"/>
      <dgm:spPr/>
    </dgm:pt>
    <dgm:pt modelId="{CC7B266D-1164-4D42-98CC-A1E0B4E88DA9}" type="pres">
      <dgm:prSet presAssocID="{C94925C6-678D-42EF-A6F7-E08D73A9FE0C}" presName="text" presStyleLbl="fgAcc0" presStyleIdx="1" presStyleCnt="2">
        <dgm:presLayoutVars>
          <dgm:chPref val="3"/>
        </dgm:presLayoutVars>
      </dgm:prSet>
      <dgm:spPr/>
    </dgm:pt>
    <dgm:pt modelId="{A11AB233-30A6-454B-A8B5-8DAB34D6B47D}" type="pres">
      <dgm:prSet presAssocID="{C94925C6-678D-42EF-A6F7-E08D73A9FE0C}" presName="hierChild2" presStyleCnt="0"/>
      <dgm:spPr/>
    </dgm:pt>
  </dgm:ptLst>
  <dgm:cxnLst>
    <dgm:cxn modelId="{7A8DE30E-854D-4E0F-A477-53324B70269C}" srcId="{F2756605-0C99-48D6-A0CD-68B35D70281E}" destId="{CC5B4F5B-6AE1-4D08-94BE-304D28C3A301}" srcOrd="0" destOrd="0" parTransId="{CD9D5724-953E-4080-9D9F-569C8D992DD1}" sibTransId="{123E09DC-2BF1-4FED-90ED-3DCD527F14A4}"/>
    <dgm:cxn modelId="{3586EC2F-B234-4F4D-8589-4BFDBD77BFC4}" type="presOf" srcId="{C94925C6-678D-42EF-A6F7-E08D73A9FE0C}" destId="{CC7B266D-1164-4D42-98CC-A1E0B4E88DA9}" srcOrd="0" destOrd="0" presId="urn:microsoft.com/office/officeart/2005/8/layout/hierarchy1"/>
    <dgm:cxn modelId="{0F473456-9D46-40F1-B86E-2EC74DBD0273}" type="presOf" srcId="{F2756605-0C99-48D6-A0CD-68B35D70281E}" destId="{66ECD7A9-164B-4C1E-8BA6-19CA0A4935EB}" srcOrd="0" destOrd="0" presId="urn:microsoft.com/office/officeart/2005/8/layout/hierarchy1"/>
    <dgm:cxn modelId="{1E1EFA77-8EC1-4F22-A408-B4ADB79662A2}" srcId="{F2756605-0C99-48D6-A0CD-68B35D70281E}" destId="{C94925C6-678D-42EF-A6F7-E08D73A9FE0C}" srcOrd="1" destOrd="0" parTransId="{ABD948E4-3888-4077-B6E6-52BB98DC2AE7}" sibTransId="{AC35115A-4548-40B7-AA8F-7977884379C8}"/>
    <dgm:cxn modelId="{294BD2E2-2606-4D5F-B495-26326184AD64}" type="presOf" srcId="{CC5B4F5B-6AE1-4D08-94BE-304D28C3A301}" destId="{6C43D8CB-7E8D-49E8-9A53-5F8A913E8810}" srcOrd="0" destOrd="0" presId="urn:microsoft.com/office/officeart/2005/8/layout/hierarchy1"/>
    <dgm:cxn modelId="{4340CE8E-E331-4957-85C3-29758CC15885}" type="presParOf" srcId="{66ECD7A9-164B-4C1E-8BA6-19CA0A4935EB}" destId="{97F83073-6F65-43BE-8A39-B4757BD11E3A}" srcOrd="0" destOrd="0" presId="urn:microsoft.com/office/officeart/2005/8/layout/hierarchy1"/>
    <dgm:cxn modelId="{E84FA439-A773-444D-A077-491BF463DFE2}" type="presParOf" srcId="{97F83073-6F65-43BE-8A39-B4757BD11E3A}" destId="{7B901B07-81C4-4815-8053-EA2DFA6618DC}" srcOrd="0" destOrd="0" presId="urn:microsoft.com/office/officeart/2005/8/layout/hierarchy1"/>
    <dgm:cxn modelId="{D2FE245F-9D22-463B-B1FE-F45D03DBCCE6}" type="presParOf" srcId="{7B901B07-81C4-4815-8053-EA2DFA6618DC}" destId="{71D5A924-7BB5-40E2-A29A-6D6A3C5D6117}" srcOrd="0" destOrd="0" presId="urn:microsoft.com/office/officeart/2005/8/layout/hierarchy1"/>
    <dgm:cxn modelId="{6A4C4CF8-553F-4BC3-8E2C-5E53D4A11725}" type="presParOf" srcId="{7B901B07-81C4-4815-8053-EA2DFA6618DC}" destId="{6C43D8CB-7E8D-49E8-9A53-5F8A913E8810}" srcOrd="1" destOrd="0" presId="urn:microsoft.com/office/officeart/2005/8/layout/hierarchy1"/>
    <dgm:cxn modelId="{D9CE004D-FF5F-4C63-AF49-0CBA2FFB1DFD}" type="presParOf" srcId="{97F83073-6F65-43BE-8A39-B4757BD11E3A}" destId="{D7037AB0-090F-486D-9F30-E68B182886C3}" srcOrd="1" destOrd="0" presId="urn:microsoft.com/office/officeart/2005/8/layout/hierarchy1"/>
    <dgm:cxn modelId="{8411A7C6-2D48-42A9-8DA3-5DD268F25C6A}" type="presParOf" srcId="{66ECD7A9-164B-4C1E-8BA6-19CA0A4935EB}" destId="{A9BBA939-F8DE-431E-BE88-3891B20EF110}" srcOrd="1" destOrd="0" presId="urn:microsoft.com/office/officeart/2005/8/layout/hierarchy1"/>
    <dgm:cxn modelId="{539912B9-2391-4396-A39D-B88226208623}" type="presParOf" srcId="{A9BBA939-F8DE-431E-BE88-3891B20EF110}" destId="{DB788CC8-B629-493D-8C71-81C2F90ABF75}" srcOrd="0" destOrd="0" presId="urn:microsoft.com/office/officeart/2005/8/layout/hierarchy1"/>
    <dgm:cxn modelId="{F19E37B7-292B-4D77-BA07-35CBEE31C880}" type="presParOf" srcId="{DB788CC8-B629-493D-8C71-81C2F90ABF75}" destId="{E97BC9E8-D9F6-464B-B277-03445C9EA5F1}" srcOrd="0" destOrd="0" presId="urn:microsoft.com/office/officeart/2005/8/layout/hierarchy1"/>
    <dgm:cxn modelId="{B7C06CD9-093A-4857-8270-28CBA5ACD491}" type="presParOf" srcId="{DB788CC8-B629-493D-8C71-81C2F90ABF75}" destId="{CC7B266D-1164-4D42-98CC-A1E0B4E88DA9}" srcOrd="1" destOrd="0" presId="urn:microsoft.com/office/officeart/2005/8/layout/hierarchy1"/>
    <dgm:cxn modelId="{9CBDF725-1BF3-43A4-AFFC-B959CBBAA770}" type="presParOf" srcId="{A9BBA939-F8DE-431E-BE88-3891B20EF110}" destId="{A11AB233-30A6-454B-A8B5-8DAB34D6B47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4CD7FA3-6B52-470A-9F78-A600ECE6524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726C79F-C68A-403E-92DC-36F4F1D89802}">
      <dgm:prSet/>
      <dgm:spPr/>
      <dgm:t>
        <a:bodyPr/>
        <a:lstStyle/>
        <a:p>
          <a:r>
            <a:rPr lang="en-GB"/>
            <a:t>All must be in one document. </a:t>
          </a:r>
          <a:endParaRPr lang="en-US"/>
        </a:p>
      </dgm:t>
    </dgm:pt>
    <dgm:pt modelId="{F0E5ED4F-AB8A-4A23-B52C-BF29A1FB30DD}" type="parTrans" cxnId="{F9FED960-7B86-4D6B-AD4F-F53D7771024B}">
      <dgm:prSet/>
      <dgm:spPr/>
      <dgm:t>
        <a:bodyPr/>
        <a:lstStyle/>
        <a:p>
          <a:endParaRPr lang="en-US"/>
        </a:p>
      </dgm:t>
    </dgm:pt>
    <dgm:pt modelId="{222CA503-513D-4B48-99FD-D0A160D9928D}" type="sibTrans" cxnId="{F9FED960-7B86-4D6B-AD4F-F53D7771024B}">
      <dgm:prSet/>
      <dgm:spPr/>
      <dgm:t>
        <a:bodyPr/>
        <a:lstStyle/>
        <a:p>
          <a:endParaRPr lang="en-US"/>
        </a:p>
      </dgm:t>
    </dgm:pt>
    <dgm:pt modelId="{1B0D14B9-338F-48EC-9310-766203EEFDA0}">
      <dgm:prSet/>
      <dgm:spPr/>
      <dgm:t>
        <a:bodyPr/>
        <a:lstStyle/>
        <a:p>
          <a:r>
            <a:rPr lang="en-GB"/>
            <a:t>There must be a total of 10 sources referenced. </a:t>
          </a:r>
          <a:endParaRPr lang="en-US"/>
        </a:p>
      </dgm:t>
    </dgm:pt>
    <dgm:pt modelId="{6AA6BD20-A53A-4268-9528-4C7B8701611F}" type="parTrans" cxnId="{0883A4E1-B6E5-422C-8A72-FF33364C1731}">
      <dgm:prSet/>
      <dgm:spPr/>
      <dgm:t>
        <a:bodyPr/>
        <a:lstStyle/>
        <a:p>
          <a:endParaRPr lang="en-US"/>
        </a:p>
      </dgm:t>
    </dgm:pt>
    <dgm:pt modelId="{B792C70D-3370-4568-9731-39359737B95A}" type="sibTrans" cxnId="{0883A4E1-B6E5-422C-8A72-FF33364C1731}">
      <dgm:prSet/>
      <dgm:spPr/>
      <dgm:t>
        <a:bodyPr/>
        <a:lstStyle/>
        <a:p>
          <a:endParaRPr lang="en-US"/>
        </a:p>
      </dgm:t>
    </dgm:pt>
    <dgm:pt modelId="{B4B0B8C1-DE7E-4547-8D80-7D5D75B6CCE0}">
      <dgm:prSet/>
      <dgm:spPr/>
      <dgm:t>
        <a:bodyPr/>
        <a:lstStyle/>
        <a:p>
          <a:r>
            <a:rPr lang="en-GB"/>
            <a:t>You can embedd links. </a:t>
          </a:r>
          <a:endParaRPr lang="en-US"/>
        </a:p>
      </dgm:t>
    </dgm:pt>
    <dgm:pt modelId="{D8A562E3-0553-4D2C-BDC6-49776AF2F168}" type="parTrans" cxnId="{E1302053-1444-4120-BC96-54D78F2FB523}">
      <dgm:prSet/>
      <dgm:spPr/>
      <dgm:t>
        <a:bodyPr/>
        <a:lstStyle/>
        <a:p>
          <a:endParaRPr lang="en-US"/>
        </a:p>
      </dgm:t>
    </dgm:pt>
    <dgm:pt modelId="{7BFB8A74-AD28-4BAA-A76D-3B0F3303BEBF}" type="sibTrans" cxnId="{E1302053-1444-4120-BC96-54D78F2FB523}">
      <dgm:prSet/>
      <dgm:spPr/>
      <dgm:t>
        <a:bodyPr/>
        <a:lstStyle/>
        <a:p>
          <a:endParaRPr lang="en-US"/>
        </a:p>
      </dgm:t>
    </dgm:pt>
    <dgm:pt modelId="{B2445B3E-6EA2-49E6-8562-4B945D94CFD1}" type="pres">
      <dgm:prSet presAssocID="{14CD7FA3-6B52-470A-9F78-A600ECE6524E}" presName="root" presStyleCnt="0">
        <dgm:presLayoutVars>
          <dgm:dir/>
          <dgm:resizeHandles val="exact"/>
        </dgm:presLayoutVars>
      </dgm:prSet>
      <dgm:spPr/>
    </dgm:pt>
    <dgm:pt modelId="{D18075B2-228C-4C54-9DF0-910BC978578F}" type="pres">
      <dgm:prSet presAssocID="{D726C79F-C68A-403E-92DC-36F4F1D89802}" presName="compNode" presStyleCnt="0"/>
      <dgm:spPr/>
    </dgm:pt>
    <dgm:pt modelId="{E6A91F0E-5C03-4D05-8BD2-33176F4EFD12}" type="pres">
      <dgm:prSet presAssocID="{D726C79F-C68A-403E-92DC-36F4F1D8980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ED992FC3-1078-4E29-9E66-BEA4E88C3ABD}" type="pres">
      <dgm:prSet presAssocID="{D726C79F-C68A-403E-92DC-36F4F1D89802}" presName="spaceRect" presStyleCnt="0"/>
      <dgm:spPr/>
    </dgm:pt>
    <dgm:pt modelId="{7173AE81-D452-4BA2-9189-B39CBCA8F180}" type="pres">
      <dgm:prSet presAssocID="{D726C79F-C68A-403E-92DC-36F4F1D89802}" presName="textRect" presStyleLbl="revTx" presStyleIdx="0" presStyleCnt="3">
        <dgm:presLayoutVars>
          <dgm:chMax val="1"/>
          <dgm:chPref val="1"/>
        </dgm:presLayoutVars>
      </dgm:prSet>
      <dgm:spPr/>
    </dgm:pt>
    <dgm:pt modelId="{7F54387E-9A97-4239-9538-E4C0ED71BDEC}" type="pres">
      <dgm:prSet presAssocID="{222CA503-513D-4B48-99FD-D0A160D9928D}" presName="sibTrans" presStyleCnt="0"/>
      <dgm:spPr/>
    </dgm:pt>
    <dgm:pt modelId="{295F822A-2BAC-4F0A-8D91-1308D4871343}" type="pres">
      <dgm:prSet presAssocID="{1B0D14B9-338F-48EC-9310-766203EEFDA0}" presName="compNode" presStyleCnt="0"/>
      <dgm:spPr/>
    </dgm:pt>
    <dgm:pt modelId="{0573BF50-05A4-4E5E-A65A-604D98DD92AE}" type="pres">
      <dgm:prSet presAssocID="{1B0D14B9-338F-48EC-9310-766203EEFDA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B6F8A183-196D-4C8B-BD48-9EB9D09DAE88}" type="pres">
      <dgm:prSet presAssocID="{1B0D14B9-338F-48EC-9310-766203EEFDA0}" presName="spaceRect" presStyleCnt="0"/>
      <dgm:spPr/>
    </dgm:pt>
    <dgm:pt modelId="{D6195A96-F410-40D6-9ED4-7B79AE5C9106}" type="pres">
      <dgm:prSet presAssocID="{1B0D14B9-338F-48EC-9310-766203EEFDA0}" presName="textRect" presStyleLbl="revTx" presStyleIdx="1" presStyleCnt="3">
        <dgm:presLayoutVars>
          <dgm:chMax val="1"/>
          <dgm:chPref val="1"/>
        </dgm:presLayoutVars>
      </dgm:prSet>
      <dgm:spPr/>
    </dgm:pt>
    <dgm:pt modelId="{094D5592-1F32-4C60-8475-F48DB5948EA8}" type="pres">
      <dgm:prSet presAssocID="{B792C70D-3370-4568-9731-39359737B95A}" presName="sibTrans" presStyleCnt="0"/>
      <dgm:spPr/>
    </dgm:pt>
    <dgm:pt modelId="{FB5F4547-AD6B-45C4-B4CC-E16ECDFB57BF}" type="pres">
      <dgm:prSet presAssocID="{B4B0B8C1-DE7E-4547-8D80-7D5D75B6CCE0}" presName="compNode" presStyleCnt="0"/>
      <dgm:spPr/>
    </dgm:pt>
    <dgm:pt modelId="{D54BF205-5999-4DBF-8C06-E997BA3FBA44}" type="pres">
      <dgm:prSet presAssocID="{B4B0B8C1-DE7E-4547-8D80-7D5D75B6CCE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nk"/>
        </a:ext>
      </dgm:extLst>
    </dgm:pt>
    <dgm:pt modelId="{C91ECA0B-5EDE-435F-8FC9-5FFAE9C42B4B}" type="pres">
      <dgm:prSet presAssocID="{B4B0B8C1-DE7E-4547-8D80-7D5D75B6CCE0}" presName="spaceRect" presStyleCnt="0"/>
      <dgm:spPr/>
    </dgm:pt>
    <dgm:pt modelId="{4FA7C96F-9237-41A0-97C8-DD83F49396AF}" type="pres">
      <dgm:prSet presAssocID="{B4B0B8C1-DE7E-4547-8D80-7D5D75B6CCE0}" presName="textRect" presStyleLbl="revTx" presStyleIdx="2" presStyleCnt="3">
        <dgm:presLayoutVars>
          <dgm:chMax val="1"/>
          <dgm:chPref val="1"/>
        </dgm:presLayoutVars>
      </dgm:prSet>
      <dgm:spPr/>
    </dgm:pt>
  </dgm:ptLst>
  <dgm:cxnLst>
    <dgm:cxn modelId="{4013AD06-13C1-49A7-BEF2-5D7B21732388}" type="presOf" srcId="{D726C79F-C68A-403E-92DC-36F4F1D89802}" destId="{7173AE81-D452-4BA2-9189-B39CBCA8F180}" srcOrd="0" destOrd="0" presId="urn:microsoft.com/office/officeart/2018/2/layout/IconLabelList"/>
    <dgm:cxn modelId="{F9FED960-7B86-4D6B-AD4F-F53D7771024B}" srcId="{14CD7FA3-6B52-470A-9F78-A600ECE6524E}" destId="{D726C79F-C68A-403E-92DC-36F4F1D89802}" srcOrd="0" destOrd="0" parTransId="{F0E5ED4F-AB8A-4A23-B52C-BF29A1FB30DD}" sibTransId="{222CA503-513D-4B48-99FD-D0A160D9928D}"/>
    <dgm:cxn modelId="{25835A43-4C7A-4B45-846D-AD366511C601}" type="presOf" srcId="{14CD7FA3-6B52-470A-9F78-A600ECE6524E}" destId="{B2445B3E-6EA2-49E6-8562-4B945D94CFD1}" srcOrd="0" destOrd="0" presId="urn:microsoft.com/office/officeart/2018/2/layout/IconLabelList"/>
    <dgm:cxn modelId="{E1302053-1444-4120-BC96-54D78F2FB523}" srcId="{14CD7FA3-6B52-470A-9F78-A600ECE6524E}" destId="{B4B0B8C1-DE7E-4547-8D80-7D5D75B6CCE0}" srcOrd="2" destOrd="0" parTransId="{D8A562E3-0553-4D2C-BDC6-49776AF2F168}" sibTransId="{7BFB8A74-AD28-4BAA-A76D-3B0F3303BEBF}"/>
    <dgm:cxn modelId="{79591985-9A8A-4259-AE8A-79AA44AF0954}" type="presOf" srcId="{B4B0B8C1-DE7E-4547-8D80-7D5D75B6CCE0}" destId="{4FA7C96F-9237-41A0-97C8-DD83F49396AF}" srcOrd="0" destOrd="0" presId="urn:microsoft.com/office/officeart/2018/2/layout/IconLabelList"/>
    <dgm:cxn modelId="{640808B2-316A-4251-AA49-6108CE37EABF}" type="presOf" srcId="{1B0D14B9-338F-48EC-9310-766203EEFDA0}" destId="{D6195A96-F410-40D6-9ED4-7B79AE5C9106}" srcOrd="0" destOrd="0" presId="urn:microsoft.com/office/officeart/2018/2/layout/IconLabelList"/>
    <dgm:cxn modelId="{0883A4E1-B6E5-422C-8A72-FF33364C1731}" srcId="{14CD7FA3-6B52-470A-9F78-A600ECE6524E}" destId="{1B0D14B9-338F-48EC-9310-766203EEFDA0}" srcOrd="1" destOrd="0" parTransId="{6AA6BD20-A53A-4268-9528-4C7B8701611F}" sibTransId="{B792C70D-3370-4568-9731-39359737B95A}"/>
    <dgm:cxn modelId="{A75AC271-99D5-4DD3-B69A-EEFFB4B94B3B}" type="presParOf" srcId="{B2445B3E-6EA2-49E6-8562-4B945D94CFD1}" destId="{D18075B2-228C-4C54-9DF0-910BC978578F}" srcOrd="0" destOrd="0" presId="urn:microsoft.com/office/officeart/2018/2/layout/IconLabelList"/>
    <dgm:cxn modelId="{95427836-1541-4B5C-B63E-3694F282373F}" type="presParOf" srcId="{D18075B2-228C-4C54-9DF0-910BC978578F}" destId="{E6A91F0E-5C03-4D05-8BD2-33176F4EFD12}" srcOrd="0" destOrd="0" presId="urn:microsoft.com/office/officeart/2018/2/layout/IconLabelList"/>
    <dgm:cxn modelId="{DB7ECDB7-9DDC-43D3-96D4-AD58847FC2F0}" type="presParOf" srcId="{D18075B2-228C-4C54-9DF0-910BC978578F}" destId="{ED992FC3-1078-4E29-9E66-BEA4E88C3ABD}" srcOrd="1" destOrd="0" presId="urn:microsoft.com/office/officeart/2018/2/layout/IconLabelList"/>
    <dgm:cxn modelId="{B0B464BD-A27F-4209-8CA3-675C88D3D57D}" type="presParOf" srcId="{D18075B2-228C-4C54-9DF0-910BC978578F}" destId="{7173AE81-D452-4BA2-9189-B39CBCA8F180}" srcOrd="2" destOrd="0" presId="urn:microsoft.com/office/officeart/2018/2/layout/IconLabelList"/>
    <dgm:cxn modelId="{F2BA9DFE-AA61-4D2E-837A-89007A06A749}" type="presParOf" srcId="{B2445B3E-6EA2-49E6-8562-4B945D94CFD1}" destId="{7F54387E-9A97-4239-9538-E4C0ED71BDEC}" srcOrd="1" destOrd="0" presId="urn:microsoft.com/office/officeart/2018/2/layout/IconLabelList"/>
    <dgm:cxn modelId="{48E427F7-4BFB-4AD8-8A8A-6224DB99AF3E}" type="presParOf" srcId="{B2445B3E-6EA2-49E6-8562-4B945D94CFD1}" destId="{295F822A-2BAC-4F0A-8D91-1308D4871343}" srcOrd="2" destOrd="0" presId="urn:microsoft.com/office/officeart/2018/2/layout/IconLabelList"/>
    <dgm:cxn modelId="{879D80AC-9080-49DC-BFAF-95B6F12C63B8}" type="presParOf" srcId="{295F822A-2BAC-4F0A-8D91-1308D4871343}" destId="{0573BF50-05A4-4E5E-A65A-604D98DD92AE}" srcOrd="0" destOrd="0" presId="urn:microsoft.com/office/officeart/2018/2/layout/IconLabelList"/>
    <dgm:cxn modelId="{C46A1796-5541-4B40-9CED-FA308214783F}" type="presParOf" srcId="{295F822A-2BAC-4F0A-8D91-1308D4871343}" destId="{B6F8A183-196D-4C8B-BD48-9EB9D09DAE88}" srcOrd="1" destOrd="0" presId="urn:microsoft.com/office/officeart/2018/2/layout/IconLabelList"/>
    <dgm:cxn modelId="{23C42F25-7CA8-4596-A81C-1AF77B367A3F}" type="presParOf" srcId="{295F822A-2BAC-4F0A-8D91-1308D4871343}" destId="{D6195A96-F410-40D6-9ED4-7B79AE5C9106}" srcOrd="2" destOrd="0" presId="urn:microsoft.com/office/officeart/2018/2/layout/IconLabelList"/>
    <dgm:cxn modelId="{B6079116-105A-4682-9B44-C61A974E4385}" type="presParOf" srcId="{B2445B3E-6EA2-49E6-8562-4B945D94CFD1}" destId="{094D5592-1F32-4C60-8475-F48DB5948EA8}" srcOrd="3" destOrd="0" presId="urn:microsoft.com/office/officeart/2018/2/layout/IconLabelList"/>
    <dgm:cxn modelId="{EAF18404-8E38-447E-B150-F30C2490FA09}" type="presParOf" srcId="{B2445B3E-6EA2-49E6-8562-4B945D94CFD1}" destId="{FB5F4547-AD6B-45C4-B4CC-E16ECDFB57BF}" srcOrd="4" destOrd="0" presId="urn:microsoft.com/office/officeart/2018/2/layout/IconLabelList"/>
    <dgm:cxn modelId="{F64F2C38-8AFA-4766-A489-D15EAFF04C8C}" type="presParOf" srcId="{FB5F4547-AD6B-45C4-B4CC-E16ECDFB57BF}" destId="{D54BF205-5999-4DBF-8C06-E997BA3FBA44}" srcOrd="0" destOrd="0" presId="urn:microsoft.com/office/officeart/2018/2/layout/IconLabelList"/>
    <dgm:cxn modelId="{2E7E1F9B-DF3D-4ED7-A73D-B51430E711FE}" type="presParOf" srcId="{FB5F4547-AD6B-45C4-B4CC-E16ECDFB57BF}" destId="{C91ECA0B-5EDE-435F-8FC9-5FFAE9C42B4B}" srcOrd="1" destOrd="0" presId="urn:microsoft.com/office/officeart/2018/2/layout/IconLabelList"/>
    <dgm:cxn modelId="{D96F8D12-D62F-49E6-8DA2-B7E6A7A6C6BA}" type="presParOf" srcId="{FB5F4547-AD6B-45C4-B4CC-E16ECDFB57BF}" destId="{4FA7C96F-9237-41A0-97C8-DD83F49396A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EA63E38-AD16-4793-91E0-C3C7E4021ADD}"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CCE4701-BA14-4EC4-81CF-1846E9532427}">
      <dgm:prSet/>
      <dgm:spPr/>
      <dgm:t>
        <a:bodyPr/>
        <a:lstStyle/>
        <a:p>
          <a:r>
            <a:rPr lang="en-GB"/>
            <a:t>By 23:59pm. </a:t>
          </a:r>
          <a:endParaRPr lang="en-US"/>
        </a:p>
      </dgm:t>
    </dgm:pt>
    <dgm:pt modelId="{2BBFD23B-1655-4028-ADAD-3C14B7C3FF00}" type="parTrans" cxnId="{90BD4936-FAD4-4A0A-A1D4-4C249BA28C90}">
      <dgm:prSet/>
      <dgm:spPr/>
      <dgm:t>
        <a:bodyPr/>
        <a:lstStyle/>
        <a:p>
          <a:endParaRPr lang="en-US"/>
        </a:p>
      </dgm:t>
    </dgm:pt>
    <dgm:pt modelId="{EE5382BD-54D3-42B6-80E4-5A8913C9CAE5}" type="sibTrans" cxnId="{90BD4936-FAD4-4A0A-A1D4-4C249BA28C90}">
      <dgm:prSet/>
      <dgm:spPr/>
      <dgm:t>
        <a:bodyPr/>
        <a:lstStyle/>
        <a:p>
          <a:endParaRPr lang="en-US"/>
        </a:p>
      </dgm:t>
    </dgm:pt>
    <dgm:pt modelId="{512F1D54-2783-46C8-B973-FA0A5B73FFB9}">
      <dgm:prSet/>
      <dgm:spPr/>
      <dgm:t>
        <a:bodyPr/>
        <a:lstStyle/>
        <a:p>
          <a:r>
            <a:rPr lang="en-GB"/>
            <a:t>Capped at 40 if paper is later than 23:59pm.</a:t>
          </a:r>
          <a:endParaRPr lang="en-US"/>
        </a:p>
      </dgm:t>
    </dgm:pt>
    <dgm:pt modelId="{916A0E66-B943-4978-B0D2-A1EBB17E31AA}" type="parTrans" cxnId="{FAEF56E4-EAD0-4BC8-A530-B1C61254DB98}">
      <dgm:prSet/>
      <dgm:spPr/>
      <dgm:t>
        <a:bodyPr/>
        <a:lstStyle/>
        <a:p>
          <a:endParaRPr lang="en-US"/>
        </a:p>
      </dgm:t>
    </dgm:pt>
    <dgm:pt modelId="{61B07558-73A0-4E61-8348-B6DCEC20CF17}" type="sibTrans" cxnId="{FAEF56E4-EAD0-4BC8-A530-B1C61254DB98}">
      <dgm:prSet/>
      <dgm:spPr/>
      <dgm:t>
        <a:bodyPr/>
        <a:lstStyle/>
        <a:p>
          <a:endParaRPr lang="en-US"/>
        </a:p>
      </dgm:t>
    </dgm:pt>
    <dgm:pt modelId="{CD59C458-F70F-443D-8BEC-A1D34F108C7E}">
      <dgm:prSet/>
      <dgm:spPr/>
      <dgm:t>
        <a:bodyPr/>
        <a:lstStyle/>
        <a:p>
          <a:r>
            <a:rPr lang="en-GB"/>
            <a:t>Grammar and punctuation are important and influence the mark of your paper.</a:t>
          </a:r>
          <a:endParaRPr lang="en-US"/>
        </a:p>
      </dgm:t>
    </dgm:pt>
    <dgm:pt modelId="{64308A33-F7FC-4D64-87FB-5B273E90BE9A}" type="parTrans" cxnId="{53A9D6E0-2FED-430E-AFA4-00F59B5A6669}">
      <dgm:prSet/>
      <dgm:spPr/>
      <dgm:t>
        <a:bodyPr/>
        <a:lstStyle/>
        <a:p>
          <a:endParaRPr lang="en-US"/>
        </a:p>
      </dgm:t>
    </dgm:pt>
    <dgm:pt modelId="{6C3FBB4D-56F5-4656-8894-38BABE906622}" type="sibTrans" cxnId="{53A9D6E0-2FED-430E-AFA4-00F59B5A6669}">
      <dgm:prSet/>
      <dgm:spPr/>
      <dgm:t>
        <a:bodyPr/>
        <a:lstStyle/>
        <a:p>
          <a:endParaRPr lang="en-US"/>
        </a:p>
      </dgm:t>
    </dgm:pt>
    <dgm:pt modelId="{B7BA1F5E-4A09-4AD7-9E6E-66A67747BE55}" type="pres">
      <dgm:prSet presAssocID="{9EA63E38-AD16-4793-91E0-C3C7E4021ADD}" presName="outerComposite" presStyleCnt="0">
        <dgm:presLayoutVars>
          <dgm:chMax val="5"/>
          <dgm:dir/>
          <dgm:resizeHandles val="exact"/>
        </dgm:presLayoutVars>
      </dgm:prSet>
      <dgm:spPr/>
    </dgm:pt>
    <dgm:pt modelId="{90DDCEB9-6597-45EC-A02E-CB2F44C363D1}" type="pres">
      <dgm:prSet presAssocID="{9EA63E38-AD16-4793-91E0-C3C7E4021ADD}" presName="dummyMaxCanvas" presStyleCnt="0">
        <dgm:presLayoutVars/>
      </dgm:prSet>
      <dgm:spPr/>
    </dgm:pt>
    <dgm:pt modelId="{00C35FA0-F4C9-47BC-9883-927ACF37AB68}" type="pres">
      <dgm:prSet presAssocID="{9EA63E38-AD16-4793-91E0-C3C7E4021ADD}" presName="ThreeNodes_1" presStyleLbl="node1" presStyleIdx="0" presStyleCnt="3">
        <dgm:presLayoutVars>
          <dgm:bulletEnabled val="1"/>
        </dgm:presLayoutVars>
      </dgm:prSet>
      <dgm:spPr/>
    </dgm:pt>
    <dgm:pt modelId="{E477BCCB-6A3A-4627-94AC-88FF7525A972}" type="pres">
      <dgm:prSet presAssocID="{9EA63E38-AD16-4793-91E0-C3C7E4021ADD}" presName="ThreeNodes_2" presStyleLbl="node1" presStyleIdx="1" presStyleCnt="3">
        <dgm:presLayoutVars>
          <dgm:bulletEnabled val="1"/>
        </dgm:presLayoutVars>
      </dgm:prSet>
      <dgm:spPr/>
    </dgm:pt>
    <dgm:pt modelId="{04E07E7C-6EE7-4A41-B68B-BA9949771F55}" type="pres">
      <dgm:prSet presAssocID="{9EA63E38-AD16-4793-91E0-C3C7E4021ADD}" presName="ThreeNodes_3" presStyleLbl="node1" presStyleIdx="2" presStyleCnt="3">
        <dgm:presLayoutVars>
          <dgm:bulletEnabled val="1"/>
        </dgm:presLayoutVars>
      </dgm:prSet>
      <dgm:spPr/>
    </dgm:pt>
    <dgm:pt modelId="{C6FB3B3A-47E4-4A45-903F-4AAF691E21BC}" type="pres">
      <dgm:prSet presAssocID="{9EA63E38-AD16-4793-91E0-C3C7E4021ADD}" presName="ThreeConn_1-2" presStyleLbl="fgAccFollowNode1" presStyleIdx="0" presStyleCnt="2">
        <dgm:presLayoutVars>
          <dgm:bulletEnabled val="1"/>
        </dgm:presLayoutVars>
      </dgm:prSet>
      <dgm:spPr/>
    </dgm:pt>
    <dgm:pt modelId="{E4698B33-8094-4A8F-92BD-CC1FEDE49935}" type="pres">
      <dgm:prSet presAssocID="{9EA63E38-AD16-4793-91E0-C3C7E4021ADD}" presName="ThreeConn_2-3" presStyleLbl="fgAccFollowNode1" presStyleIdx="1" presStyleCnt="2">
        <dgm:presLayoutVars>
          <dgm:bulletEnabled val="1"/>
        </dgm:presLayoutVars>
      </dgm:prSet>
      <dgm:spPr/>
    </dgm:pt>
    <dgm:pt modelId="{217AB131-35B9-4A91-9358-C75DBBD903EF}" type="pres">
      <dgm:prSet presAssocID="{9EA63E38-AD16-4793-91E0-C3C7E4021ADD}" presName="ThreeNodes_1_text" presStyleLbl="node1" presStyleIdx="2" presStyleCnt="3">
        <dgm:presLayoutVars>
          <dgm:bulletEnabled val="1"/>
        </dgm:presLayoutVars>
      </dgm:prSet>
      <dgm:spPr/>
    </dgm:pt>
    <dgm:pt modelId="{C4677BDF-6D3F-443B-971B-E81C740A6469}" type="pres">
      <dgm:prSet presAssocID="{9EA63E38-AD16-4793-91E0-C3C7E4021ADD}" presName="ThreeNodes_2_text" presStyleLbl="node1" presStyleIdx="2" presStyleCnt="3">
        <dgm:presLayoutVars>
          <dgm:bulletEnabled val="1"/>
        </dgm:presLayoutVars>
      </dgm:prSet>
      <dgm:spPr/>
    </dgm:pt>
    <dgm:pt modelId="{1DF72621-52DA-4FFE-92D8-1AD2AE3BAB52}" type="pres">
      <dgm:prSet presAssocID="{9EA63E38-AD16-4793-91E0-C3C7E4021ADD}" presName="ThreeNodes_3_text" presStyleLbl="node1" presStyleIdx="2" presStyleCnt="3">
        <dgm:presLayoutVars>
          <dgm:bulletEnabled val="1"/>
        </dgm:presLayoutVars>
      </dgm:prSet>
      <dgm:spPr/>
    </dgm:pt>
  </dgm:ptLst>
  <dgm:cxnLst>
    <dgm:cxn modelId="{90BD4936-FAD4-4A0A-A1D4-4C249BA28C90}" srcId="{9EA63E38-AD16-4793-91E0-C3C7E4021ADD}" destId="{0CCE4701-BA14-4EC4-81CF-1846E9532427}" srcOrd="0" destOrd="0" parTransId="{2BBFD23B-1655-4028-ADAD-3C14B7C3FF00}" sibTransId="{EE5382BD-54D3-42B6-80E4-5A8913C9CAE5}"/>
    <dgm:cxn modelId="{A81C6F5B-B4C2-4A8C-B7FF-72B59182D3CA}" type="presOf" srcId="{EE5382BD-54D3-42B6-80E4-5A8913C9CAE5}" destId="{C6FB3B3A-47E4-4A45-903F-4AAF691E21BC}" srcOrd="0" destOrd="0" presId="urn:microsoft.com/office/officeart/2005/8/layout/vProcess5"/>
    <dgm:cxn modelId="{DCBFF867-FDA8-4D5E-98CD-77C7C97963B5}" type="presOf" srcId="{CD59C458-F70F-443D-8BEC-A1D34F108C7E}" destId="{04E07E7C-6EE7-4A41-B68B-BA9949771F55}" srcOrd="0" destOrd="0" presId="urn:microsoft.com/office/officeart/2005/8/layout/vProcess5"/>
    <dgm:cxn modelId="{AD096374-08D0-44CD-AF73-BBA7361E73A1}" type="presOf" srcId="{0CCE4701-BA14-4EC4-81CF-1846E9532427}" destId="{217AB131-35B9-4A91-9358-C75DBBD903EF}" srcOrd="1" destOrd="0" presId="urn:microsoft.com/office/officeart/2005/8/layout/vProcess5"/>
    <dgm:cxn modelId="{85ED2D75-02DD-4500-A15B-B0F01B83B6C2}" type="presOf" srcId="{9EA63E38-AD16-4793-91E0-C3C7E4021ADD}" destId="{B7BA1F5E-4A09-4AD7-9E6E-66A67747BE55}" srcOrd="0" destOrd="0" presId="urn:microsoft.com/office/officeart/2005/8/layout/vProcess5"/>
    <dgm:cxn modelId="{C16657AE-2316-4F7E-8EF6-8BC92B4F7F0E}" type="presOf" srcId="{0CCE4701-BA14-4EC4-81CF-1846E9532427}" destId="{00C35FA0-F4C9-47BC-9883-927ACF37AB68}" srcOrd="0" destOrd="0" presId="urn:microsoft.com/office/officeart/2005/8/layout/vProcess5"/>
    <dgm:cxn modelId="{F0DEA1D0-79F9-43DD-9725-354FADC4EDCE}" type="presOf" srcId="{512F1D54-2783-46C8-B973-FA0A5B73FFB9}" destId="{C4677BDF-6D3F-443B-971B-E81C740A6469}" srcOrd="1" destOrd="0" presId="urn:microsoft.com/office/officeart/2005/8/layout/vProcess5"/>
    <dgm:cxn modelId="{AC7041D6-4475-4D56-941B-EA1DBA249C5D}" type="presOf" srcId="{CD59C458-F70F-443D-8BEC-A1D34F108C7E}" destId="{1DF72621-52DA-4FFE-92D8-1AD2AE3BAB52}" srcOrd="1" destOrd="0" presId="urn:microsoft.com/office/officeart/2005/8/layout/vProcess5"/>
    <dgm:cxn modelId="{53A9D6E0-2FED-430E-AFA4-00F59B5A6669}" srcId="{9EA63E38-AD16-4793-91E0-C3C7E4021ADD}" destId="{CD59C458-F70F-443D-8BEC-A1D34F108C7E}" srcOrd="2" destOrd="0" parTransId="{64308A33-F7FC-4D64-87FB-5B273E90BE9A}" sibTransId="{6C3FBB4D-56F5-4656-8894-38BABE906622}"/>
    <dgm:cxn modelId="{FAEF56E4-EAD0-4BC8-A530-B1C61254DB98}" srcId="{9EA63E38-AD16-4793-91E0-C3C7E4021ADD}" destId="{512F1D54-2783-46C8-B973-FA0A5B73FFB9}" srcOrd="1" destOrd="0" parTransId="{916A0E66-B943-4978-B0D2-A1EBB17E31AA}" sibTransId="{61B07558-73A0-4E61-8348-B6DCEC20CF17}"/>
    <dgm:cxn modelId="{320ECCF0-8135-487A-8B4F-96F80F346C23}" type="presOf" srcId="{512F1D54-2783-46C8-B973-FA0A5B73FFB9}" destId="{E477BCCB-6A3A-4627-94AC-88FF7525A972}" srcOrd="0" destOrd="0" presId="urn:microsoft.com/office/officeart/2005/8/layout/vProcess5"/>
    <dgm:cxn modelId="{6CEE48F5-95A4-443D-A690-ED930ADA0F2F}" type="presOf" srcId="{61B07558-73A0-4E61-8348-B6DCEC20CF17}" destId="{E4698B33-8094-4A8F-92BD-CC1FEDE49935}" srcOrd="0" destOrd="0" presId="urn:microsoft.com/office/officeart/2005/8/layout/vProcess5"/>
    <dgm:cxn modelId="{C0B8AF88-39A1-4285-BEB4-58495A815917}" type="presParOf" srcId="{B7BA1F5E-4A09-4AD7-9E6E-66A67747BE55}" destId="{90DDCEB9-6597-45EC-A02E-CB2F44C363D1}" srcOrd="0" destOrd="0" presId="urn:microsoft.com/office/officeart/2005/8/layout/vProcess5"/>
    <dgm:cxn modelId="{031D4E47-937A-4AF0-B049-25DCE1AA6D9B}" type="presParOf" srcId="{B7BA1F5E-4A09-4AD7-9E6E-66A67747BE55}" destId="{00C35FA0-F4C9-47BC-9883-927ACF37AB68}" srcOrd="1" destOrd="0" presId="urn:microsoft.com/office/officeart/2005/8/layout/vProcess5"/>
    <dgm:cxn modelId="{B0703DCC-C90D-4826-AE25-A3D4E28865EA}" type="presParOf" srcId="{B7BA1F5E-4A09-4AD7-9E6E-66A67747BE55}" destId="{E477BCCB-6A3A-4627-94AC-88FF7525A972}" srcOrd="2" destOrd="0" presId="urn:microsoft.com/office/officeart/2005/8/layout/vProcess5"/>
    <dgm:cxn modelId="{EA47CEB9-D2F4-445B-B8DF-8DB6AACF4A26}" type="presParOf" srcId="{B7BA1F5E-4A09-4AD7-9E6E-66A67747BE55}" destId="{04E07E7C-6EE7-4A41-B68B-BA9949771F55}" srcOrd="3" destOrd="0" presId="urn:microsoft.com/office/officeart/2005/8/layout/vProcess5"/>
    <dgm:cxn modelId="{2E7E595B-63FA-4FE3-BBF0-A7D35EBFD326}" type="presParOf" srcId="{B7BA1F5E-4A09-4AD7-9E6E-66A67747BE55}" destId="{C6FB3B3A-47E4-4A45-903F-4AAF691E21BC}" srcOrd="4" destOrd="0" presId="urn:microsoft.com/office/officeart/2005/8/layout/vProcess5"/>
    <dgm:cxn modelId="{6FB2FF00-6175-49A9-95FE-6321CD5D70FE}" type="presParOf" srcId="{B7BA1F5E-4A09-4AD7-9E6E-66A67747BE55}" destId="{E4698B33-8094-4A8F-92BD-CC1FEDE49935}" srcOrd="5" destOrd="0" presId="urn:microsoft.com/office/officeart/2005/8/layout/vProcess5"/>
    <dgm:cxn modelId="{93B02FCA-E34B-41EA-9673-C5659131FAB0}" type="presParOf" srcId="{B7BA1F5E-4A09-4AD7-9E6E-66A67747BE55}" destId="{217AB131-35B9-4A91-9358-C75DBBD903EF}" srcOrd="6" destOrd="0" presId="urn:microsoft.com/office/officeart/2005/8/layout/vProcess5"/>
    <dgm:cxn modelId="{5FC0AD69-BF0A-48E8-ABE1-7BAA7AEF6248}" type="presParOf" srcId="{B7BA1F5E-4A09-4AD7-9E6E-66A67747BE55}" destId="{C4677BDF-6D3F-443B-971B-E81C740A6469}" srcOrd="7" destOrd="0" presId="urn:microsoft.com/office/officeart/2005/8/layout/vProcess5"/>
    <dgm:cxn modelId="{DA897480-47C5-4634-B4EC-936FCE346C05}" type="presParOf" srcId="{B7BA1F5E-4A09-4AD7-9E6E-66A67747BE55}" destId="{1DF72621-52DA-4FFE-92D8-1AD2AE3BAB5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7D3C29-EA58-4280-9BC6-86484A8235C9}">
      <dsp:nvSpPr>
        <dsp:cNvPr id="0" name=""/>
        <dsp:cNvSpPr/>
      </dsp:nvSpPr>
      <dsp:spPr>
        <a:xfrm>
          <a:off x="0" y="650628"/>
          <a:ext cx="2111096" cy="126665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GB" sz="2200" kern="1200">
              <a:latin typeface="Calibri"/>
              <a:cs typeface="Calibri"/>
            </a:rPr>
            <a:t>1. Aims and learning objectives. </a:t>
          </a:r>
          <a:endParaRPr lang="en-US" sz="2200" kern="1200"/>
        </a:p>
      </dsp:txBody>
      <dsp:txXfrm>
        <a:off x="0" y="650628"/>
        <a:ext cx="2111096" cy="1266658"/>
      </dsp:txXfrm>
    </dsp:sp>
    <dsp:sp modelId="{9A5E68E9-B17C-4D6C-B373-6F8B62F3CF43}">
      <dsp:nvSpPr>
        <dsp:cNvPr id="0" name=""/>
        <dsp:cNvSpPr/>
      </dsp:nvSpPr>
      <dsp:spPr>
        <a:xfrm>
          <a:off x="2322206" y="650628"/>
          <a:ext cx="2111096" cy="1266658"/>
        </a:xfrm>
        <a:prstGeom prst="rect">
          <a:avLst/>
        </a:prstGeom>
        <a:gradFill rotWithShape="0">
          <a:gsLst>
            <a:gs pos="0">
              <a:schemeClr val="accent3">
                <a:hueOff val="0"/>
                <a:satOff val="0"/>
                <a:lumOff val="0"/>
                <a:alphaOff val="0"/>
                <a:tint val="98000"/>
                <a:lumMod val="110000"/>
              </a:schemeClr>
            </a:gs>
            <a:gs pos="84000">
              <a:schemeClr val="accent3">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Calibri"/>
              <a:cs typeface="Calibri"/>
            </a:rPr>
            <a:t>2. What are the assignment questions?</a:t>
          </a:r>
          <a:endParaRPr lang="en-US" sz="2200" kern="1200"/>
        </a:p>
      </dsp:txBody>
      <dsp:txXfrm>
        <a:off x="2322206" y="650628"/>
        <a:ext cx="2111096" cy="1266658"/>
      </dsp:txXfrm>
    </dsp:sp>
    <dsp:sp modelId="{176D6D71-CB82-405F-A5CC-5872A01653F3}">
      <dsp:nvSpPr>
        <dsp:cNvPr id="0" name=""/>
        <dsp:cNvSpPr/>
      </dsp:nvSpPr>
      <dsp:spPr>
        <a:xfrm>
          <a:off x="4644413" y="650628"/>
          <a:ext cx="2111096" cy="1266658"/>
        </a:xfrm>
        <a:prstGeom prst="rect">
          <a:avLst/>
        </a:prstGeom>
        <a:gradFill rotWithShape="0">
          <a:gsLst>
            <a:gs pos="0">
              <a:schemeClr val="accent4">
                <a:hueOff val="0"/>
                <a:satOff val="0"/>
                <a:lumOff val="0"/>
                <a:alphaOff val="0"/>
                <a:tint val="98000"/>
                <a:lumMod val="110000"/>
              </a:schemeClr>
            </a:gs>
            <a:gs pos="84000">
              <a:schemeClr val="accent4">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Calibri"/>
              <a:cs typeface="Calibri"/>
            </a:rPr>
            <a:t>3. How to start?</a:t>
          </a:r>
          <a:endParaRPr lang="en-US" sz="2200" kern="1200"/>
        </a:p>
      </dsp:txBody>
      <dsp:txXfrm>
        <a:off x="4644413" y="650628"/>
        <a:ext cx="2111096" cy="1266658"/>
      </dsp:txXfrm>
    </dsp:sp>
    <dsp:sp modelId="{257A7499-7D13-4B2F-9307-62CDE2DDCBED}">
      <dsp:nvSpPr>
        <dsp:cNvPr id="0" name=""/>
        <dsp:cNvSpPr/>
      </dsp:nvSpPr>
      <dsp:spPr>
        <a:xfrm>
          <a:off x="0" y="2128396"/>
          <a:ext cx="2111096" cy="1266658"/>
        </a:xfrm>
        <a:prstGeom prst="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Calibri"/>
              <a:cs typeface="Calibri"/>
            </a:rPr>
            <a:t>4. Beating procrastination. </a:t>
          </a:r>
          <a:endParaRPr lang="en-US" sz="2200" kern="1200"/>
        </a:p>
      </dsp:txBody>
      <dsp:txXfrm>
        <a:off x="0" y="2128396"/>
        <a:ext cx="2111096" cy="1266658"/>
      </dsp:txXfrm>
    </dsp:sp>
    <dsp:sp modelId="{4DC9B3E4-D295-448D-A940-D6F48EB3281A}">
      <dsp:nvSpPr>
        <dsp:cNvPr id="0" name=""/>
        <dsp:cNvSpPr/>
      </dsp:nvSpPr>
      <dsp:spPr>
        <a:xfrm>
          <a:off x="2322206" y="2128396"/>
          <a:ext cx="2111096" cy="1266658"/>
        </a:xfrm>
        <a:prstGeom prst="rect">
          <a:avLst/>
        </a:prstGeom>
        <a:gradFill rotWithShape="0">
          <a:gsLst>
            <a:gs pos="0">
              <a:schemeClr val="accent6">
                <a:hueOff val="0"/>
                <a:satOff val="0"/>
                <a:lumOff val="0"/>
                <a:alphaOff val="0"/>
                <a:tint val="98000"/>
                <a:lumMod val="110000"/>
              </a:schemeClr>
            </a:gs>
            <a:gs pos="84000">
              <a:schemeClr val="accent6">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Calibri"/>
              <a:cs typeface="Calibri"/>
            </a:rPr>
            <a:t>5. Timing. </a:t>
          </a:r>
          <a:endParaRPr lang="en-US" sz="2200" kern="1200"/>
        </a:p>
      </dsp:txBody>
      <dsp:txXfrm>
        <a:off x="2322206" y="2128396"/>
        <a:ext cx="2111096" cy="1266658"/>
      </dsp:txXfrm>
    </dsp:sp>
    <dsp:sp modelId="{33B43DEE-B933-48DB-80FD-C9B39DD9BF3B}">
      <dsp:nvSpPr>
        <dsp:cNvPr id="0" name=""/>
        <dsp:cNvSpPr/>
      </dsp:nvSpPr>
      <dsp:spPr>
        <a:xfrm>
          <a:off x="4644413" y="2128396"/>
          <a:ext cx="2111096" cy="1266658"/>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latin typeface="Calibri"/>
              <a:cs typeface="Calibri"/>
            </a:rPr>
            <a:t>6. Extenuating circumstances.</a:t>
          </a:r>
          <a:endParaRPr lang="en-GB" sz="2200" kern="1200"/>
        </a:p>
      </dsp:txBody>
      <dsp:txXfrm>
        <a:off x="4644413" y="2128396"/>
        <a:ext cx="2111096" cy="12666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C5E6C8-5E0E-46E1-B74B-0D52651099BB}">
      <dsp:nvSpPr>
        <dsp:cNvPr id="0" name=""/>
        <dsp:cNvSpPr/>
      </dsp:nvSpPr>
      <dsp:spPr>
        <a:xfrm>
          <a:off x="0" y="619820"/>
          <a:ext cx="11029950" cy="11442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F3ABBD-0B25-4921-95AD-0705D781A83A}">
      <dsp:nvSpPr>
        <dsp:cNvPr id="0" name=""/>
        <dsp:cNvSpPr/>
      </dsp:nvSpPr>
      <dsp:spPr>
        <a:xfrm>
          <a:off x="346146" y="877284"/>
          <a:ext cx="629356" cy="629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A7D944-902A-44D8-B156-3658A126D72F}">
      <dsp:nvSpPr>
        <dsp:cNvPr id="0" name=""/>
        <dsp:cNvSpPr/>
      </dsp:nvSpPr>
      <dsp:spPr>
        <a:xfrm>
          <a:off x="1321648" y="619820"/>
          <a:ext cx="9708301" cy="114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03" tIns="121103" rIns="121103" bIns="121103" numCol="1" spcCol="1270" anchor="ctr" anchorCtr="0">
          <a:noAutofit/>
        </a:bodyPr>
        <a:lstStyle/>
        <a:p>
          <a:pPr marL="0" lvl="0" indent="0" algn="l" defTabSz="977900">
            <a:lnSpc>
              <a:spcPct val="90000"/>
            </a:lnSpc>
            <a:spcBef>
              <a:spcPct val="0"/>
            </a:spcBef>
            <a:spcAft>
              <a:spcPct val="35000"/>
            </a:spcAft>
            <a:buNone/>
          </a:pPr>
          <a:r>
            <a:rPr lang="en-GB" sz="2200" kern="1200"/>
            <a:t>The aim of today's session is to recap the requirements for assignment one and is an opportunity for students to ask any final questions. </a:t>
          </a:r>
          <a:endParaRPr lang="en-US" sz="2200" kern="1200"/>
        </a:p>
      </dsp:txBody>
      <dsp:txXfrm>
        <a:off x="1321648" y="619820"/>
        <a:ext cx="9708301" cy="1144284"/>
      </dsp:txXfrm>
    </dsp:sp>
    <dsp:sp modelId="{483E0A02-975D-48C8-8F73-2EA58277F792}">
      <dsp:nvSpPr>
        <dsp:cNvPr id="0" name=""/>
        <dsp:cNvSpPr/>
      </dsp:nvSpPr>
      <dsp:spPr>
        <a:xfrm>
          <a:off x="0" y="2050176"/>
          <a:ext cx="11029950" cy="114428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5E2D35-4990-4C78-BD84-A83BD8441CDB}">
      <dsp:nvSpPr>
        <dsp:cNvPr id="0" name=""/>
        <dsp:cNvSpPr/>
      </dsp:nvSpPr>
      <dsp:spPr>
        <a:xfrm>
          <a:off x="346146" y="2307640"/>
          <a:ext cx="629356" cy="629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2623E0-F73A-4E51-AA74-8ABC9BD71727}">
      <dsp:nvSpPr>
        <dsp:cNvPr id="0" name=""/>
        <dsp:cNvSpPr/>
      </dsp:nvSpPr>
      <dsp:spPr>
        <a:xfrm>
          <a:off x="1321648" y="2050176"/>
          <a:ext cx="9708301" cy="11442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03" tIns="121103" rIns="121103" bIns="121103" numCol="1" spcCol="1270" anchor="ctr" anchorCtr="0">
          <a:noAutofit/>
        </a:bodyPr>
        <a:lstStyle/>
        <a:p>
          <a:pPr marL="0" lvl="0" indent="0" algn="l" defTabSz="977900">
            <a:lnSpc>
              <a:spcPct val="90000"/>
            </a:lnSpc>
            <a:spcBef>
              <a:spcPct val="0"/>
            </a:spcBef>
            <a:spcAft>
              <a:spcPct val="35000"/>
            </a:spcAft>
            <a:buNone/>
          </a:pPr>
          <a:r>
            <a:rPr lang="en-GB" sz="2200" kern="1200"/>
            <a:t>By the end of today's session students should be able to demonstrate that they understand the requirements for their assignment.</a:t>
          </a:r>
          <a:endParaRPr lang="en-US" sz="2200" kern="1200"/>
        </a:p>
      </dsp:txBody>
      <dsp:txXfrm>
        <a:off x="1321648" y="2050176"/>
        <a:ext cx="9708301" cy="11442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FF9134-002A-461C-8298-839F0048C822}">
      <dsp:nvSpPr>
        <dsp:cNvPr id="0" name=""/>
        <dsp:cNvSpPr/>
      </dsp:nvSpPr>
      <dsp:spPr>
        <a:xfrm>
          <a:off x="2301974" y="107140"/>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657BF-6E92-4B2C-9F42-C4D3A6A43EA6}">
      <dsp:nvSpPr>
        <dsp:cNvPr id="0" name=""/>
        <dsp:cNvSpPr/>
      </dsp:nvSpPr>
      <dsp:spPr>
        <a:xfrm>
          <a:off x="2769974" y="575140"/>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5EF9355-366A-4F70-8F13-BBB628F06099}">
      <dsp:nvSpPr>
        <dsp:cNvPr id="0" name=""/>
        <dsp:cNvSpPr/>
      </dsp:nvSpPr>
      <dsp:spPr>
        <a:xfrm>
          <a:off x="1599974" y="29871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4 parts. </a:t>
          </a:r>
          <a:endParaRPr lang="en-US" sz="2500" kern="1200"/>
        </a:p>
      </dsp:txBody>
      <dsp:txXfrm>
        <a:off x="1599974" y="2987140"/>
        <a:ext cx="3600000" cy="720000"/>
      </dsp:txXfrm>
    </dsp:sp>
    <dsp:sp modelId="{ED7D27BE-42CD-46C7-AC2F-21682802CC69}">
      <dsp:nvSpPr>
        <dsp:cNvPr id="0" name=""/>
        <dsp:cNvSpPr/>
      </dsp:nvSpPr>
      <dsp:spPr>
        <a:xfrm>
          <a:off x="6531975" y="107140"/>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10C32F-F012-4CF7-AF16-6981D4A6EC22}">
      <dsp:nvSpPr>
        <dsp:cNvPr id="0" name=""/>
        <dsp:cNvSpPr/>
      </dsp:nvSpPr>
      <dsp:spPr>
        <a:xfrm>
          <a:off x="6999975" y="575140"/>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B2F9FB7-2EEE-4449-A434-AC4FE7E3944A}">
      <dsp:nvSpPr>
        <dsp:cNvPr id="0" name=""/>
        <dsp:cNvSpPr/>
      </dsp:nvSpPr>
      <dsp:spPr>
        <a:xfrm>
          <a:off x="5829975" y="2987140"/>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Lets look at each one</a:t>
          </a:r>
          <a:endParaRPr lang="en-US" sz="2500" kern="1200"/>
        </a:p>
      </dsp:txBody>
      <dsp:txXfrm>
        <a:off x="5829975" y="2987140"/>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5A924-7BB5-40E2-A29A-6D6A3C5D6117}">
      <dsp:nvSpPr>
        <dsp:cNvPr id="0" name=""/>
        <dsp:cNvSpPr/>
      </dsp:nvSpPr>
      <dsp:spPr>
        <a:xfrm>
          <a:off x="1346"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43D8CB-7E8D-49E8-9A53-5F8A913E8810}">
      <dsp:nvSpPr>
        <dsp:cNvPr id="0" name=""/>
        <dsp:cNvSpPr/>
      </dsp:nvSpPr>
      <dsp:spPr>
        <a:xfrm>
          <a:off x="526453"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A two-minute video presentation</a:t>
          </a:r>
          <a:r>
            <a:rPr lang="en-GB" sz="1900" kern="1200"/>
            <a:t> about your personal identity and how this is shaped by your sense of place, values and beliefs. Explain how these can make you a good team player (as outlined in Unit 2, “Becoming a Team Player). Again, your work must be supported with credible sources and appropriate Harvard referencing. </a:t>
          </a:r>
          <a:endParaRPr lang="en-US" sz="1900" kern="1200"/>
        </a:p>
      </dsp:txBody>
      <dsp:txXfrm>
        <a:off x="614349" y="743967"/>
        <a:ext cx="4550175" cy="2825197"/>
      </dsp:txXfrm>
    </dsp:sp>
    <dsp:sp modelId="{E97BC9E8-D9F6-464B-B277-03445C9EA5F1}">
      <dsp:nvSpPr>
        <dsp:cNvPr id="0" name=""/>
        <dsp:cNvSpPr/>
      </dsp:nvSpPr>
      <dsp:spPr>
        <a:xfrm>
          <a:off x="5777528" y="157219"/>
          <a:ext cx="4725967" cy="300098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7B266D-1164-4D42-98CC-A1E0B4E88DA9}">
      <dsp:nvSpPr>
        <dsp:cNvPr id="0" name=""/>
        <dsp:cNvSpPr/>
      </dsp:nvSpPr>
      <dsp:spPr>
        <a:xfrm>
          <a:off x="6302636" y="656071"/>
          <a:ext cx="4725967" cy="300098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Students can use a web-based platform of their choice to create and share their video e.g., OneDrive, Adobe Spark. However, it is suggested that the video is uploaded to YouTube with a link to your work copied and embedded into your report. </a:t>
          </a:r>
          <a:endParaRPr lang="en-US" sz="1900" kern="1200"/>
        </a:p>
      </dsp:txBody>
      <dsp:txXfrm>
        <a:off x="6390532" y="743967"/>
        <a:ext cx="4550175" cy="2825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A91F0E-5C03-4D05-8BD2-33176F4EFD12}">
      <dsp:nvSpPr>
        <dsp:cNvPr id="0" name=""/>
        <dsp:cNvSpPr/>
      </dsp:nvSpPr>
      <dsp:spPr>
        <a:xfrm>
          <a:off x="975923" y="625334"/>
          <a:ext cx="1458980" cy="1458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173AE81-D452-4BA2-9189-B39CBCA8F180}">
      <dsp:nvSpPr>
        <dsp:cNvPr id="0" name=""/>
        <dsp:cNvSpPr/>
      </dsp:nvSpPr>
      <dsp:spPr>
        <a:xfrm>
          <a:off x="84324" y="2468946"/>
          <a:ext cx="3242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All must be in one document. </a:t>
          </a:r>
          <a:endParaRPr lang="en-US" sz="2000" kern="1200"/>
        </a:p>
      </dsp:txBody>
      <dsp:txXfrm>
        <a:off x="84324" y="2468946"/>
        <a:ext cx="3242179" cy="720000"/>
      </dsp:txXfrm>
    </dsp:sp>
    <dsp:sp modelId="{0573BF50-05A4-4E5E-A65A-604D98DD92AE}">
      <dsp:nvSpPr>
        <dsp:cNvPr id="0" name=""/>
        <dsp:cNvSpPr/>
      </dsp:nvSpPr>
      <dsp:spPr>
        <a:xfrm>
          <a:off x="4785484" y="625334"/>
          <a:ext cx="1458980" cy="1458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6195A96-F410-40D6-9ED4-7B79AE5C9106}">
      <dsp:nvSpPr>
        <dsp:cNvPr id="0" name=""/>
        <dsp:cNvSpPr/>
      </dsp:nvSpPr>
      <dsp:spPr>
        <a:xfrm>
          <a:off x="3893885" y="2468946"/>
          <a:ext cx="3242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There must be a total of 10 sources referenced. </a:t>
          </a:r>
          <a:endParaRPr lang="en-US" sz="2000" kern="1200"/>
        </a:p>
      </dsp:txBody>
      <dsp:txXfrm>
        <a:off x="3893885" y="2468946"/>
        <a:ext cx="3242179" cy="720000"/>
      </dsp:txXfrm>
    </dsp:sp>
    <dsp:sp modelId="{D54BF205-5999-4DBF-8C06-E997BA3FBA44}">
      <dsp:nvSpPr>
        <dsp:cNvPr id="0" name=""/>
        <dsp:cNvSpPr/>
      </dsp:nvSpPr>
      <dsp:spPr>
        <a:xfrm>
          <a:off x="8595045" y="625334"/>
          <a:ext cx="1458980" cy="1458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A7C96F-9237-41A0-97C8-DD83F49396AF}">
      <dsp:nvSpPr>
        <dsp:cNvPr id="0" name=""/>
        <dsp:cNvSpPr/>
      </dsp:nvSpPr>
      <dsp:spPr>
        <a:xfrm>
          <a:off x="7703446" y="2468946"/>
          <a:ext cx="324217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a:t>You can embedd links. </a:t>
          </a:r>
          <a:endParaRPr lang="en-US" sz="2000" kern="1200"/>
        </a:p>
      </dsp:txBody>
      <dsp:txXfrm>
        <a:off x="7703446" y="2468946"/>
        <a:ext cx="3242179"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C35FA0-F4C9-47BC-9883-927ACF37AB68}">
      <dsp:nvSpPr>
        <dsp:cNvPr id="0" name=""/>
        <dsp:cNvSpPr/>
      </dsp:nvSpPr>
      <dsp:spPr>
        <a:xfrm>
          <a:off x="0" y="0"/>
          <a:ext cx="9375457" cy="11442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By 23:59pm. </a:t>
          </a:r>
          <a:endParaRPr lang="en-US" sz="2900" kern="1200"/>
        </a:p>
      </dsp:txBody>
      <dsp:txXfrm>
        <a:off x="33515" y="33515"/>
        <a:ext cx="8140685" cy="1077254"/>
      </dsp:txXfrm>
    </dsp:sp>
    <dsp:sp modelId="{E477BCCB-6A3A-4627-94AC-88FF7525A972}">
      <dsp:nvSpPr>
        <dsp:cNvPr id="0" name=""/>
        <dsp:cNvSpPr/>
      </dsp:nvSpPr>
      <dsp:spPr>
        <a:xfrm>
          <a:off x="827246" y="1334998"/>
          <a:ext cx="9375457" cy="1144284"/>
        </a:xfrm>
        <a:prstGeom prst="roundRect">
          <a:avLst>
            <a:gd name="adj" fmla="val 10000"/>
          </a:avLst>
        </a:prstGeom>
        <a:solidFill>
          <a:schemeClr val="accent2">
            <a:hueOff val="-748163"/>
            <a:satOff val="5426"/>
            <a:lumOff val="68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Capped at 40 if paper is later than 23:59pm.</a:t>
          </a:r>
          <a:endParaRPr lang="en-US" sz="2900" kern="1200"/>
        </a:p>
      </dsp:txBody>
      <dsp:txXfrm>
        <a:off x="860761" y="1368513"/>
        <a:ext cx="7737396" cy="1077254"/>
      </dsp:txXfrm>
    </dsp:sp>
    <dsp:sp modelId="{04E07E7C-6EE7-4A41-B68B-BA9949771F55}">
      <dsp:nvSpPr>
        <dsp:cNvPr id="0" name=""/>
        <dsp:cNvSpPr/>
      </dsp:nvSpPr>
      <dsp:spPr>
        <a:xfrm>
          <a:off x="1654492" y="2669996"/>
          <a:ext cx="9375457" cy="1144284"/>
        </a:xfrm>
        <a:prstGeom prst="roundRect">
          <a:avLst>
            <a:gd name="adj" fmla="val 10000"/>
          </a:avLst>
        </a:prstGeom>
        <a:solidFill>
          <a:schemeClr val="accent2">
            <a:hueOff val="-1496326"/>
            <a:satOff val="10853"/>
            <a:lumOff val="13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Grammar and punctuation are important and influence the mark of your paper.</a:t>
          </a:r>
          <a:endParaRPr lang="en-US" sz="2900" kern="1200"/>
        </a:p>
      </dsp:txBody>
      <dsp:txXfrm>
        <a:off x="1688007" y="2703511"/>
        <a:ext cx="7737396" cy="1077254"/>
      </dsp:txXfrm>
    </dsp:sp>
    <dsp:sp modelId="{C6FB3B3A-47E4-4A45-903F-4AAF691E21BC}">
      <dsp:nvSpPr>
        <dsp:cNvPr id="0" name=""/>
        <dsp:cNvSpPr/>
      </dsp:nvSpPr>
      <dsp:spPr>
        <a:xfrm>
          <a:off x="8631672" y="867748"/>
          <a:ext cx="743784" cy="743784"/>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8799023" y="867748"/>
        <a:ext cx="409082" cy="559697"/>
      </dsp:txXfrm>
    </dsp:sp>
    <dsp:sp modelId="{E4698B33-8094-4A8F-92BD-CC1FEDE49935}">
      <dsp:nvSpPr>
        <dsp:cNvPr id="0" name=""/>
        <dsp:cNvSpPr/>
      </dsp:nvSpPr>
      <dsp:spPr>
        <a:xfrm>
          <a:off x="9458918" y="2195118"/>
          <a:ext cx="743784" cy="743784"/>
        </a:xfrm>
        <a:prstGeom prst="downArrow">
          <a:avLst>
            <a:gd name="adj1" fmla="val 55000"/>
            <a:gd name="adj2" fmla="val 45000"/>
          </a:avLst>
        </a:prstGeom>
        <a:solidFill>
          <a:schemeClr val="accent2">
            <a:tint val="40000"/>
            <a:alpha val="90000"/>
            <a:hueOff val="-657227"/>
            <a:satOff val="13461"/>
            <a:lumOff val="898"/>
            <a:alphaOff val="0"/>
          </a:schemeClr>
        </a:solidFill>
        <a:ln w="22225" cap="rnd" cmpd="sng" algn="ctr">
          <a:solidFill>
            <a:schemeClr val="accent2">
              <a:tint val="40000"/>
              <a:alpha val="90000"/>
              <a:hueOff val="-657227"/>
              <a:satOff val="13461"/>
              <a:lumOff val="89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9626269" y="2195118"/>
        <a:ext cx="409082" cy="5596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10/19/2022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3355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10/19/2022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5980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10/19/2022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8814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3689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10/19/2022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95406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10/19/2022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84843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10/19/2022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31953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10/19/2022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066634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10/19/2022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90647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4390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10/19/2022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15469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10/19/2022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663728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17" r:id="rId6"/>
    <p:sldLayoutId id="2147483713" r:id="rId7"/>
    <p:sldLayoutId id="2147483714" r:id="rId8"/>
    <p:sldLayoutId id="2147483715" r:id="rId9"/>
    <p:sldLayoutId id="2147483716" r:id="rId10"/>
    <p:sldLayoutId id="2147483718"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sv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mindmeister.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875485B9-8EE1-447A-9C08-F7D6B532A8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3" descr="A blue abstract watercolor pattern on a white background">
            <a:extLst>
              <a:ext uri="{FF2B5EF4-FFF2-40B4-BE49-F238E27FC236}">
                <a16:creationId xmlns:a16="http://schemas.microsoft.com/office/drawing/2014/main" id="{1869971A-CCCC-71A2-A60E-2EE5BA5496A4}"/>
              </a:ext>
            </a:extLst>
          </p:cNvPr>
          <p:cNvPicPr>
            <a:picLocks noChangeAspect="1"/>
          </p:cNvPicPr>
          <p:nvPr/>
        </p:nvPicPr>
        <p:blipFill rotWithShape="1">
          <a:blip r:embed="rId2"/>
          <a:srcRect t="22350" r="9085" b="922"/>
          <a:stretch/>
        </p:blipFill>
        <p:spPr>
          <a:xfrm>
            <a:off x="20" y="10"/>
            <a:ext cx="12191980" cy="6857988"/>
          </a:xfrm>
          <a:prstGeom prst="rect">
            <a:avLst/>
          </a:prstGeom>
        </p:spPr>
      </p:pic>
      <p:sp>
        <p:nvSpPr>
          <p:cNvPr id="16" name="Rectangle 10">
            <a:extLst>
              <a:ext uri="{FF2B5EF4-FFF2-40B4-BE49-F238E27FC236}">
                <a16:creationId xmlns:a16="http://schemas.microsoft.com/office/drawing/2014/main" id="{B963707F-B98C-4143-AFCF-D6B56C975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88D2DFBB-460D-4ECB-BD76-509C99DAD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5583" y="601197"/>
            <a:ext cx="5009388" cy="578936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37126" y="1419225"/>
            <a:ext cx="4320227" cy="2395117"/>
          </a:xfrm>
        </p:spPr>
        <p:txBody>
          <a:bodyPr>
            <a:normAutofit/>
          </a:bodyPr>
          <a:lstStyle/>
          <a:p>
            <a:pPr algn="ctr"/>
            <a:r>
              <a:rPr lang="en-GB" sz="4800" b="1" i="1" u="sng" dirty="0">
                <a:solidFill>
                  <a:srgbClr val="FFFFFF"/>
                </a:solidFill>
              </a:rPr>
              <a:t>Assignment 1 guidance </a:t>
            </a:r>
            <a:endParaRPr lang="en-US"/>
          </a:p>
        </p:txBody>
      </p:sp>
      <p:sp>
        <p:nvSpPr>
          <p:cNvPr id="3" name="Subtitle 2"/>
          <p:cNvSpPr>
            <a:spLocks noGrp="1"/>
          </p:cNvSpPr>
          <p:nvPr>
            <p:ph type="subTitle" idx="1"/>
          </p:nvPr>
        </p:nvSpPr>
        <p:spPr>
          <a:xfrm>
            <a:off x="837126" y="3824577"/>
            <a:ext cx="4320228" cy="1614198"/>
          </a:xfrm>
        </p:spPr>
        <p:txBody>
          <a:bodyPr>
            <a:normAutofit/>
          </a:bodyPr>
          <a:lstStyle/>
          <a:p>
            <a:r>
              <a:rPr lang="en-GB" sz="1800" dirty="0">
                <a:solidFill>
                  <a:srgbClr val="FFFFFF">
                    <a:alpha val="75000"/>
                  </a:srgbClr>
                </a:solidFill>
              </a:rPr>
              <a:t>By Zita Draper</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2B4922-7602-46A0-9EEB-1F737C65F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0596FD-82CE-79A0-D143-D7BEB25148F4}"/>
              </a:ext>
            </a:extLst>
          </p:cNvPr>
          <p:cNvSpPr>
            <a:spLocks noGrp="1"/>
          </p:cNvSpPr>
          <p:nvPr>
            <p:ph type="title"/>
          </p:nvPr>
        </p:nvSpPr>
        <p:spPr>
          <a:xfrm>
            <a:off x="581192" y="702156"/>
            <a:ext cx="11029616" cy="1188720"/>
          </a:xfrm>
        </p:spPr>
        <p:txBody>
          <a:bodyPr>
            <a:normAutofit/>
          </a:bodyPr>
          <a:lstStyle/>
          <a:p>
            <a:pPr algn="ctr"/>
            <a:r>
              <a:rPr lang="en-GB" sz="6000" b="1" i="1" u="sng" dirty="0"/>
              <a:t>Content</a:t>
            </a:r>
            <a:endParaRPr lang="en-GB" sz="6000" b="1" u="sng" dirty="0"/>
          </a:p>
        </p:txBody>
      </p:sp>
      <p:sp>
        <p:nvSpPr>
          <p:cNvPr id="12" name="Rectangle 11">
            <a:extLst>
              <a:ext uri="{FF2B5EF4-FFF2-40B4-BE49-F238E27FC236}">
                <a16:creationId xmlns:a16="http://schemas.microsoft.com/office/drawing/2014/main" id="{970450C2-785F-4B9A-ADCF-A3081A1C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616FE08-2FA4-454F-8805-C2B340EE8C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AD6FD8DB-BEB0-487A-910E-E4D3E89D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7F0B04F-9887-478F-B1F0-5B28D467D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2180496"/>
            <a:ext cx="3703320"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4" descr="Classroom with solid fill">
            <a:extLst>
              <a:ext uri="{FF2B5EF4-FFF2-40B4-BE49-F238E27FC236}">
                <a16:creationId xmlns:a16="http://schemas.microsoft.com/office/drawing/2014/main" id="{B8D55893-236F-ACD1-597C-9F339F2DED9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76650" y="2682603"/>
            <a:ext cx="3061163" cy="3061163"/>
          </a:xfrm>
          <a:prstGeom prst="rect">
            <a:avLst/>
          </a:prstGeom>
        </p:spPr>
      </p:pic>
      <p:graphicFrame>
        <p:nvGraphicFramePr>
          <p:cNvPr id="5" name="Diagram 5">
            <a:extLst>
              <a:ext uri="{FF2B5EF4-FFF2-40B4-BE49-F238E27FC236}">
                <a16:creationId xmlns:a16="http://schemas.microsoft.com/office/drawing/2014/main" id="{7C8667C8-F8C1-BB07-1A98-F95C4DFCBF17}"/>
              </a:ext>
            </a:extLst>
          </p:cNvPr>
          <p:cNvGraphicFramePr/>
          <p:nvPr>
            <p:extLst>
              <p:ext uri="{D42A27DB-BD31-4B8C-83A1-F6EECF244321}">
                <p14:modId xmlns:p14="http://schemas.microsoft.com/office/powerpoint/2010/main" val="1911297597"/>
              </p:ext>
            </p:extLst>
          </p:nvPr>
        </p:nvGraphicFramePr>
        <p:xfrm>
          <a:off x="4505326" y="2180496"/>
          <a:ext cx="6755510" cy="40456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40446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F1760-6B2C-FF2F-A6F2-CE65CE4EE875}"/>
              </a:ext>
            </a:extLst>
          </p:cNvPr>
          <p:cNvSpPr>
            <a:spLocks noGrp="1"/>
          </p:cNvSpPr>
          <p:nvPr>
            <p:ph type="title"/>
          </p:nvPr>
        </p:nvSpPr>
        <p:spPr>
          <a:xfrm>
            <a:off x="581192" y="702156"/>
            <a:ext cx="11029616" cy="1188720"/>
          </a:xfrm>
        </p:spPr>
        <p:txBody>
          <a:bodyPr>
            <a:normAutofit/>
          </a:bodyPr>
          <a:lstStyle/>
          <a:p>
            <a:r>
              <a:rPr lang="en-GB" b="1" i="1" u="sng">
                <a:solidFill>
                  <a:schemeClr val="tx1">
                    <a:lumMod val="85000"/>
                    <a:lumOff val="15000"/>
                  </a:schemeClr>
                </a:solidFill>
              </a:rPr>
              <a:t>Aims and learning objectives</a:t>
            </a:r>
            <a:endParaRPr lang="en-US">
              <a:solidFill>
                <a:schemeClr val="tx1">
                  <a:lumMod val="85000"/>
                  <a:lumOff val="15000"/>
                </a:schemeClr>
              </a:solidFill>
            </a:endParaRPr>
          </a:p>
        </p:txBody>
      </p:sp>
      <p:graphicFrame>
        <p:nvGraphicFramePr>
          <p:cNvPr id="5" name="Content Placeholder 2">
            <a:extLst>
              <a:ext uri="{FF2B5EF4-FFF2-40B4-BE49-F238E27FC236}">
                <a16:creationId xmlns:a16="http://schemas.microsoft.com/office/drawing/2014/main" id="{18E593DF-7957-6BA3-5D11-EA1B6F317C81}"/>
              </a:ext>
            </a:extLst>
          </p:cNvPr>
          <p:cNvGraphicFramePr>
            <a:graphicFrameLocks noGrp="1"/>
          </p:cNvGraphicFramePr>
          <p:nvPr>
            <p:ph idx="1"/>
            <p:extLst>
              <p:ext uri="{D42A27DB-BD31-4B8C-83A1-F6EECF244321}">
                <p14:modId xmlns:p14="http://schemas.microsoft.com/office/powerpoint/2010/main" val="377965877"/>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0308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67493BB2-9404-A492-64D4-01873CB42C7A}"/>
              </a:ext>
            </a:extLst>
          </p:cNvPr>
          <p:cNvSpPr>
            <a:spLocks noGrp="1"/>
          </p:cNvSpPr>
          <p:nvPr>
            <p:ph type="title"/>
          </p:nvPr>
        </p:nvSpPr>
        <p:spPr>
          <a:xfrm>
            <a:off x="581192" y="702156"/>
            <a:ext cx="11029616" cy="1188720"/>
          </a:xfrm>
        </p:spPr>
        <p:txBody>
          <a:bodyPr>
            <a:normAutofit/>
          </a:bodyPr>
          <a:lstStyle/>
          <a:p>
            <a:pPr algn="ctr"/>
            <a:r>
              <a:rPr lang="en-GB" b="1" i="1" u="sng" dirty="0">
                <a:solidFill>
                  <a:schemeClr val="tx1">
                    <a:lumMod val="85000"/>
                    <a:lumOff val="15000"/>
                  </a:schemeClr>
                </a:solidFill>
              </a:rPr>
              <a:t>Assignment questions? </a:t>
            </a:r>
            <a:endParaRPr lang="en-US" dirty="0">
              <a:solidFill>
                <a:schemeClr val="tx1">
                  <a:lumMod val="85000"/>
                  <a:lumOff val="15000"/>
                </a:schemeClr>
              </a:solidFill>
            </a:endParaRP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2FD0E26-0E6E-55D9-B64D-0C0ED17FA0E4}"/>
              </a:ext>
            </a:extLst>
          </p:cNvPr>
          <p:cNvGraphicFramePr>
            <a:graphicFrameLocks noGrp="1"/>
          </p:cNvGraphicFramePr>
          <p:nvPr>
            <p:ph idx="1"/>
            <p:extLst>
              <p:ext uri="{D42A27DB-BD31-4B8C-83A1-F6EECF244321}">
                <p14:modId xmlns:p14="http://schemas.microsoft.com/office/powerpoint/2010/main" val="342031977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014370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0F5E8C98-C9FA-A9EB-1DD1-23A16D444D33}"/>
              </a:ext>
            </a:extLst>
          </p:cNvPr>
          <p:cNvPicPr>
            <a:picLocks noChangeAspect="1"/>
          </p:cNvPicPr>
          <p:nvPr/>
        </p:nvPicPr>
        <p:blipFill rotWithShape="1">
          <a:blip r:embed="rId2"/>
          <a:srcRect t="2769" r="-2" b="12958"/>
          <a:stretch/>
        </p:blipFill>
        <p:spPr>
          <a:xfrm>
            <a:off x="20" y="10"/>
            <a:ext cx="12191980" cy="6857988"/>
          </a:xfrm>
          <a:prstGeom prst="rect">
            <a:avLst/>
          </a:prstGeom>
        </p:spPr>
      </p:pic>
      <p:sp>
        <p:nvSpPr>
          <p:cNvPr id="9" name="Rectangle 8">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FFFFFF"/>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15B013-C9FF-8C07-5C08-57F9041DD0BD}"/>
              </a:ext>
            </a:extLst>
          </p:cNvPr>
          <p:cNvSpPr>
            <a:spLocks noGrp="1"/>
          </p:cNvSpPr>
          <p:nvPr>
            <p:ph type="title"/>
          </p:nvPr>
        </p:nvSpPr>
        <p:spPr>
          <a:xfrm>
            <a:off x="6966184" y="938022"/>
            <a:ext cx="4389261" cy="1188720"/>
          </a:xfrm>
        </p:spPr>
        <p:txBody>
          <a:bodyPr>
            <a:normAutofit/>
          </a:bodyPr>
          <a:lstStyle/>
          <a:p>
            <a:pPr algn="ctr"/>
            <a:r>
              <a:rPr lang="en-GB" b="1" i="1" u="sng" dirty="0"/>
              <a:t>PART ONE</a:t>
            </a:r>
            <a:endParaRPr lang="en-US" dirty="0"/>
          </a:p>
        </p:txBody>
      </p:sp>
      <p:sp>
        <p:nvSpPr>
          <p:cNvPr id="3" name="Content Placeholder 2">
            <a:extLst>
              <a:ext uri="{FF2B5EF4-FFF2-40B4-BE49-F238E27FC236}">
                <a16:creationId xmlns:a16="http://schemas.microsoft.com/office/drawing/2014/main" id="{2C91CAE4-2D0D-D3F9-89AA-19C89326A506}"/>
              </a:ext>
            </a:extLst>
          </p:cNvPr>
          <p:cNvSpPr>
            <a:spLocks noGrp="1"/>
          </p:cNvSpPr>
          <p:nvPr>
            <p:ph idx="1"/>
          </p:nvPr>
        </p:nvSpPr>
        <p:spPr>
          <a:xfrm>
            <a:off x="6966184" y="2340865"/>
            <a:ext cx="4389262" cy="3788474"/>
          </a:xfrm>
        </p:spPr>
        <p:txBody>
          <a:bodyPr>
            <a:normAutofit/>
          </a:bodyPr>
          <a:lstStyle/>
          <a:p>
            <a:pPr marL="305435" indent="-305435"/>
            <a:r>
              <a:rPr lang="en-GB" b="1">
                <a:ea typeface="+mn-lt"/>
                <a:cs typeface="+mn-lt"/>
              </a:rPr>
              <a:t>A written summary of 300 words</a:t>
            </a:r>
            <a:r>
              <a:rPr lang="en-GB">
                <a:ea typeface="+mn-lt"/>
                <a:cs typeface="+mn-lt"/>
              </a:rPr>
              <a:t>, with at least one supporting image, on the topic of “Preparing for Higher Education” (covered in Unit 0). </a:t>
            </a:r>
          </a:p>
          <a:p>
            <a:pPr marL="305435" indent="-305435"/>
            <a:endParaRPr lang="en-GB">
              <a:ea typeface="+mn-lt"/>
              <a:cs typeface="+mn-lt"/>
            </a:endParaRPr>
          </a:p>
          <a:p>
            <a:pPr marL="305435" indent="-305435"/>
            <a:r>
              <a:rPr lang="en-GB">
                <a:ea typeface="+mn-lt"/>
                <a:cs typeface="+mn-lt"/>
              </a:rPr>
              <a:t>The summary should contain references to </a:t>
            </a:r>
            <a:r>
              <a:rPr lang="en-GB" b="1">
                <a:ea typeface="+mn-lt"/>
                <a:cs typeface="+mn-lt"/>
              </a:rPr>
              <a:t>at least four</a:t>
            </a:r>
            <a:r>
              <a:rPr lang="en-GB">
                <a:ea typeface="+mn-lt"/>
                <a:cs typeface="+mn-lt"/>
              </a:rPr>
              <a:t> information sources, including at least one textbook and one credible journal or newspaper article. Harvard referencing should be applied throughout. </a:t>
            </a:r>
          </a:p>
          <a:p>
            <a:pPr marL="305435" indent="-305435"/>
            <a:endParaRPr lang="en-GB" dirty="0"/>
          </a:p>
        </p:txBody>
      </p:sp>
    </p:spTree>
    <p:extLst>
      <p:ext uri="{BB962C8B-B14F-4D97-AF65-F5344CB8AC3E}">
        <p14:creationId xmlns:p14="http://schemas.microsoft.com/office/powerpoint/2010/main" val="2258219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Young woman thinking">
            <a:extLst>
              <a:ext uri="{FF2B5EF4-FFF2-40B4-BE49-F238E27FC236}">
                <a16:creationId xmlns:a16="http://schemas.microsoft.com/office/drawing/2014/main" id="{4E7719D4-632F-DFCF-C52F-BC6AFA0D4085}"/>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E8D8F13-F33D-64B6-8CE2-1AB56CBEE904}"/>
              </a:ext>
            </a:extLst>
          </p:cNvPr>
          <p:cNvSpPr>
            <a:spLocks noGrp="1"/>
          </p:cNvSpPr>
          <p:nvPr>
            <p:ph type="title"/>
          </p:nvPr>
        </p:nvSpPr>
        <p:spPr>
          <a:xfrm>
            <a:off x="897227" y="1079544"/>
            <a:ext cx="3374265" cy="738989"/>
          </a:xfrm>
        </p:spPr>
        <p:txBody>
          <a:bodyPr>
            <a:noAutofit/>
          </a:bodyPr>
          <a:lstStyle/>
          <a:p>
            <a:pPr algn="ctr"/>
            <a:r>
              <a:rPr lang="en-GB" sz="2800" b="1" i="1" u="sng" dirty="0">
                <a:solidFill>
                  <a:schemeClr val="tx1"/>
                </a:solidFill>
              </a:rPr>
              <a:t>LET'S BREAK IT DOWN</a:t>
            </a:r>
            <a:endParaRPr lang="en-US" sz="2800" dirty="0">
              <a:solidFill>
                <a:schemeClr val="tx1"/>
              </a:solidFill>
            </a:endParaRPr>
          </a:p>
        </p:txBody>
      </p:sp>
      <p:sp>
        <p:nvSpPr>
          <p:cNvPr id="3" name="Content Placeholder 2">
            <a:extLst>
              <a:ext uri="{FF2B5EF4-FFF2-40B4-BE49-F238E27FC236}">
                <a16:creationId xmlns:a16="http://schemas.microsoft.com/office/drawing/2014/main" id="{CA26BC4E-7A58-8845-C605-8DBFC5BD8B61}"/>
              </a:ext>
            </a:extLst>
          </p:cNvPr>
          <p:cNvSpPr>
            <a:spLocks noGrp="1"/>
          </p:cNvSpPr>
          <p:nvPr>
            <p:ph idx="1"/>
          </p:nvPr>
        </p:nvSpPr>
        <p:spPr>
          <a:xfrm>
            <a:off x="897226" y="1932146"/>
            <a:ext cx="3374265" cy="3122732"/>
          </a:xfrm>
        </p:spPr>
        <p:txBody>
          <a:bodyPr>
            <a:normAutofit/>
          </a:bodyPr>
          <a:lstStyle/>
          <a:p>
            <a:pPr marL="305435" indent="-305435">
              <a:lnSpc>
                <a:spcPct val="110000"/>
              </a:lnSpc>
            </a:pPr>
            <a:r>
              <a:rPr lang="en-GB" dirty="0"/>
              <a:t>You need to complete unit 0. </a:t>
            </a:r>
            <a:endParaRPr lang="en-US"/>
          </a:p>
          <a:p>
            <a:pPr marL="305435" indent="-305435">
              <a:lnSpc>
                <a:spcPct val="110000"/>
              </a:lnSpc>
            </a:pPr>
            <a:r>
              <a:rPr lang="en-GB" dirty="0"/>
              <a:t>You need to write this part in third person. </a:t>
            </a:r>
            <a:endParaRPr lang="en-GB"/>
          </a:p>
          <a:p>
            <a:pPr marL="305435" indent="-305435">
              <a:lnSpc>
                <a:spcPct val="110000"/>
              </a:lnSpc>
            </a:pPr>
            <a:r>
              <a:rPr lang="en-GB" dirty="0"/>
              <a:t>You need to reference using Harvard and you must reference where the image has come from if the image has been retrieved from the internet. </a:t>
            </a:r>
            <a:endParaRPr lang="en-GB"/>
          </a:p>
        </p:txBody>
      </p:sp>
    </p:spTree>
    <p:extLst>
      <p:ext uri="{BB962C8B-B14F-4D97-AF65-F5344CB8AC3E}">
        <p14:creationId xmlns:p14="http://schemas.microsoft.com/office/powerpoint/2010/main" val="186454705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C4784-B3EC-5047-F754-59911C02DC06}"/>
              </a:ext>
            </a:extLst>
          </p:cNvPr>
          <p:cNvSpPr>
            <a:spLocks noGrp="1"/>
          </p:cNvSpPr>
          <p:nvPr>
            <p:ph type="title"/>
          </p:nvPr>
        </p:nvSpPr>
        <p:spPr/>
        <p:txBody>
          <a:bodyPr>
            <a:normAutofit/>
          </a:bodyPr>
          <a:lstStyle/>
          <a:p>
            <a:pPr algn="ctr"/>
            <a:r>
              <a:rPr lang="en-GB" sz="5400" b="1" i="1" u="sng" dirty="0"/>
              <a:t>PART  TWO </a:t>
            </a:r>
            <a:endParaRPr lang="en-US"/>
          </a:p>
        </p:txBody>
      </p:sp>
      <p:sp>
        <p:nvSpPr>
          <p:cNvPr id="3" name="Content Placeholder 2">
            <a:extLst>
              <a:ext uri="{FF2B5EF4-FFF2-40B4-BE49-F238E27FC236}">
                <a16:creationId xmlns:a16="http://schemas.microsoft.com/office/drawing/2014/main" id="{952796E2-02A5-8AF1-54EC-516D51B73333}"/>
              </a:ext>
            </a:extLst>
          </p:cNvPr>
          <p:cNvSpPr>
            <a:spLocks noGrp="1"/>
          </p:cNvSpPr>
          <p:nvPr>
            <p:ph idx="1"/>
          </p:nvPr>
        </p:nvSpPr>
        <p:spPr>
          <a:xfrm>
            <a:off x="581192" y="1892629"/>
            <a:ext cx="11029615" cy="4082721"/>
          </a:xfrm>
        </p:spPr>
        <p:txBody>
          <a:bodyPr/>
          <a:lstStyle/>
          <a:p>
            <a:pPr marL="305435" indent="-305435"/>
            <a:r>
              <a:rPr lang="en-GB" sz="2000" b="1" dirty="0">
                <a:ea typeface="+mn-lt"/>
                <a:cs typeface="+mn-lt"/>
              </a:rPr>
              <a:t>A mind map</a:t>
            </a:r>
            <a:r>
              <a:rPr lang="en-GB" sz="2000" dirty="0">
                <a:ea typeface="+mn-lt"/>
                <a:cs typeface="+mn-lt"/>
              </a:rPr>
              <a:t> on the topic of “Becoming a Digital Learner” (covered in Unit 1). The mind map should illustrate how the main themes and concepts of this topic are interconnected, and how they contribute to preparing you to work in your chosen discipline. </a:t>
            </a:r>
            <a:endParaRPr lang="en-GB" sz="2000" dirty="0"/>
          </a:p>
          <a:p>
            <a:pPr marL="305435" indent="-305435"/>
            <a:r>
              <a:rPr lang="en-GB" sz="2000" dirty="0">
                <a:ea typeface="+mn-lt"/>
                <a:cs typeface="+mn-lt"/>
              </a:rPr>
              <a:t>Your mind map should be no more than 300 words and be supported by references. It can be hand-drawn or produced using MS Word, PowerPoint or an appropriate software such as Mind Meister (available at: </a:t>
            </a:r>
            <a:r>
              <a:rPr lang="en-GB" sz="2000" dirty="0">
                <a:ea typeface="+mn-lt"/>
                <a:cs typeface="+mn-lt"/>
                <a:hlinkClick r:id="rId2"/>
              </a:rPr>
              <a:t>www.mindmeister.com/</a:t>
            </a:r>
            <a:r>
              <a:rPr lang="en-GB" sz="2000" dirty="0">
                <a:ea typeface="+mn-lt"/>
                <a:cs typeface="+mn-lt"/>
              </a:rPr>
              <a:t>). </a:t>
            </a:r>
            <a:endParaRPr lang="en-GB"/>
          </a:p>
        </p:txBody>
      </p:sp>
    </p:spTree>
    <p:extLst>
      <p:ext uri="{BB962C8B-B14F-4D97-AF65-F5344CB8AC3E}">
        <p14:creationId xmlns:p14="http://schemas.microsoft.com/office/powerpoint/2010/main" val="2213763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ix pins pointed on several spots on a road map">
            <a:extLst>
              <a:ext uri="{FF2B5EF4-FFF2-40B4-BE49-F238E27FC236}">
                <a16:creationId xmlns:a16="http://schemas.microsoft.com/office/drawing/2014/main" id="{A424C028-84B8-F613-3DFA-286C9650452B}"/>
              </a:ext>
            </a:extLst>
          </p:cNvPr>
          <p:cNvPicPr>
            <a:picLocks noChangeAspect="1"/>
          </p:cNvPicPr>
          <p:nvPr/>
        </p:nvPicPr>
        <p:blipFill rotWithShape="1">
          <a:blip r:embed="rId2"/>
          <a:srcRect t="4445" r="-2" b="1115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37C2F09-35B3-158C-BD4B-CF959793B91F}"/>
              </a:ext>
            </a:extLst>
          </p:cNvPr>
          <p:cNvSpPr>
            <a:spLocks noGrp="1"/>
          </p:cNvSpPr>
          <p:nvPr>
            <p:ph type="title"/>
          </p:nvPr>
        </p:nvSpPr>
        <p:spPr>
          <a:xfrm>
            <a:off x="897227" y="1153886"/>
            <a:ext cx="3374265" cy="971306"/>
          </a:xfrm>
        </p:spPr>
        <p:txBody>
          <a:bodyPr>
            <a:normAutofit/>
          </a:bodyPr>
          <a:lstStyle/>
          <a:p>
            <a:pPr algn="ctr"/>
            <a:r>
              <a:rPr lang="en-GB" sz="3200" b="1" i="1" u="sng" dirty="0">
                <a:solidFill>
                  <a:schemeClr val="tx1"/>
                </a:solidFill>
              </a:rPr>
              <a:t>LET'S BREAK IT DOWN</a:t>
            </a:r>
            <a:endParaRPr lang="en-US" sz="3200" dirty="0">
              <a:solidFill>
                <a:schemeClr val="tx1"/>
              </a:solidFill>
            </a:endParaRPr>
          </a:p>
        </p:txBody>
      </p:sp>
      <p:sp>
        <p:nvSpPr>
          <p:cNvPr id="3" name="Content Placeholder 2">
            <a:extLst>
              <a:ext uri="{FF2B5EF4-FFF2-40B4-BE49-F238E27FC236}">
                <a16:creationId xmlns:a16="http://schemas.microsoft.com/office/drawing/2014/main" id="{07673AD0-ABAD-DB20-0C3A-1C7F6DF7DA27}"/>
              </a:ext>
            </a:extLst>
          </p:cNvPr>
          <p:cNvSpPr>
            <a:spLocks noGrp="1"/>
          </p:cNvSpPr>
          <p:nvPr>
            <p:ph idx="1"/>
          </p:nvPr>
        </p:nvSpPr>
        <p:spPr>
          <a:xfrm>
            <a:off x="897226" y="2080829"/>
            <a:ext cx="3374265" cy="2704562"/>
          </a:xfrm>
        </p:spPr>
        <p:txBody>
          <a:bodyPr>
            <a:normAutofit/>
          </a:bodyPr>
          <a:lstStyle/>
          <a:p>
            <a:pPr marL="305435" indent="-305435"/>
            <a:r>
              <a:rPr lang="en-GB" sz="1600"/>
              <a:t>Create a mind map which we did last week. </a:t>
            </a:r>
          </a:p>
          <a:p>
            <a:pPr marL="305435" indent="-305435"/>
            <a:r>
              <a:rPr lang="en-GB" sz="1600"/>
              <a:t>Complete unit 1. </a:t>
            </a:r>
          </a:p>
          <a:p>
            <a:pPr marL="305435" indent="-305435"/>
            <a:r>
              <a:rPr lang="en-GB" sz="1600"/>
              <a:t>Reference in accordance with Harvard.</a:t>
            </a:r>
          </a:p>
        </p:txBody>
      </p:sp>
    </p:spTree>
    <p:extLst>
      <p:ext uri="{BB962C8B-B14F-4D97-AF65-F5344CB8AC3E}">
        <p14:creationId xmlns:p14="http://schemas.microsoft.com/office/powerpoint/2010/main" val="4191279014"/>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CB917-36B5-50D2-3403-8511E99244FD}"/>
              </a:ext>
            </a:extLst>
          </p:cNvPr>
          <p:cNvSpPr>
            <a:spLocks noGrp="1"/>
          </p:cNvSpPr>
          <p:nvPr>
            <p:ph type="title"/>
          </p:nvPr>
        </p:nvSpPr>
        <p:spPr>
          <a:xfrm>
            <a:off x="581192" y="702156"/>
            <a:ext cx="11029616" cy="1188720"/>
          </a:xfrm>
        </p:spPr>
        <p:txBody>
          <a:bodyPr>
            <a:normAutofit/>
          </a:bodyPr>
          <a:lstStyle/>
          <a:p>
            <a:pPr algn="ctr"/>
            <a:r>
              <a:rPr lang="en-GB" sz="6000" b="1" i="1" u="sng" dirty="0"/>
              <a:t>Part  three </a:t>
            </a:r>
            <a:endParaRPr lang="en-US" sz="6000"/>
          </a:p>
        </p:txBody>
      </p:sp>
      <p:graphicFrame>
        <p:nvGraphicFramePr>
          <p:cNvPr id="5" name="Content Placeholder 2">
            <a:extLst>
              <a:ext uri="{FF2B5EF4-FFF2-40B4-BE49-F238E27FC236}">
                <a16:creationId xmlns:a16="http://schemas.microsoft.com/office/drawing/2014/main" id="{8678422C-82F1-FA12-2008-8704CED19431}"/>
              </a:ext>
            </a:extLst>
          </p:cNvPr>
          <p:cNvGraphicFramePr>
            <a:graphicFrameLocks noGrp="1"/>
          </p:cNvGraphicFramePr>
          <p:nvPr>
            <p:ph idx="1"/>
            <p:extLst>
              <p:ext uri="{D42A27DB-BD31-4B8C-83A1-F6EECF244321}">
                <p14:modId xmlns:p14="http://schemas.microsoft.com/office/powerpoint/2010/main" val="2248362384"/>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20589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1A55A9-F7B2-24D7-25F0-DA99A24A5BA4}"/>
              </a:ext>
            </a:extLst>
          </p:cNvPr>
          <p:cNvSpPr>
            <a:spLocks noGrp="1"/>
          </p:cNvSpPr>
          <p:nvPr>
            <p:ph type="title"/>
          </p:nvPr>
        </p:nvSpPr>
        <p:spPr>
          <a:xfrm>
            <a:off x="581192" y="1124999"/>
            <a:ext cx="4076149" cy="4608003"/>
          </a:xfrm>
        </p:spPr>
        <p:txBody>
          <a:bodyPr anchor="ctr">
            <a:normAutofit/>
          </a:bodyPr>
          <a:lstStyle/>
          <a:p>
            <a:pPr algn="ctr"/>
            <a:r>
              <a:rPr lang="en-GB" sz="4800" b="1" i="1" u="sng" dirty="0">
                <a:solidFill>
                  <a:schemeClr val="accent1"/>
                </a:solidFill>
              </a:rPr>
              <a:t>Let's break it down</a:t>
            </a:r>
            <a:endParaRPr lang="en-US" sz="4800" dirty="0">
              <a:solidFill>
                <a:schemeClr val="accent1"/>
              </a:solidFill>
            </a:endParaRP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136CAB6-C66B-7422-6B4C-B1F4C9CFBBC4}"/>
              </a:ext>
            </a:extLst>
          </p:cNvPr>
          <p:cNvSpPr>
            <a:spLocks noGrp="1"/>
          </p:cNvSpPr>
          <p:nvPr>
            <p:ph idx="1"/>
          </p:nvPr>
        </p:nvSpPr>
        <p:spPr>
          <a:xfrm>
            <a:off x="5117586" y="1124998"/>
            <a:ext cx="6143248" cy="4608003"/>
          </a:xfrm>
        </p:spPr>
        <p:txBody>
          <a:bodyPr>
            <a:normAutofit/>
          </a:bodyPr>
          <a:lstStyle/>
          <a:p>
            <a:pPr marL="305435" indent="-305435"/>
            <a:r>
              <a:rPr lang="en-GB" sz="2000"/>
              <a:t>I will show you how to do a video presentation next week. </a:t>
            </a:r>
            <a:endParaRPr lang="en-US" sz="2000"/>
          </a:p>
          <a:p>
            <a:pPr marL="305435" indent="-305435"/>
            <a:r>
              <a:rPr lang="en-GB" sz="2000"/>
              <a:t>Need to create a PowerPoint presentation. </a:t>
            </a:r>
          </a:p>
          <a:p>
            <a:pPr marL="305435" indent="-305435"/>
            <a:r>
              <a:rPr lang="en-GB" sz="2000"/>
              <a:t>Record over it. </a:t>
            </a:r>
          </a:p>
          <a:p>
            <a:pPr marL="305435" indent="-305435"/>
            <a:r>
              <a:rPr lang="en-GB" sz="2000"/>
              <a:t>Must show your face.</a:t>
            </a:r>
          </a:p>
        </p:txBody>
      </p:sp>
    </p:spTree>
    <p:extLst>
      <p:ext uri="{BB962C8B-B14F-4D97-AF65-F5344CB8AC3E}">
        <p14:creationId xmlns:p14="http://schemas.microsoft.com/office/powerpoint/2010/main" val="1538099245"/>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unlit desk">
            <a:extLst>
              <a:ext uri="{FF2B5EF4-FFF2-40B4-BE49-F238E27FC236}">
                <a16:creationId xmlns:a16="http://schemas.microsoft.com/office/drawing/2014/main" id="{E87AF0B4-5596-ED3A-BF6B-5E37FF7EC893}"/>
              </a:ext>
            </a:extLst>
          </p:cNvPr>
          <p:cNvPicPr>
            <a:picLocks noChangeAspect="1"/>
          </p:cNvPicPr>
          <p:nvPr/>
        </p:nvPicPr>
        <p:blipFill rotWithShape="1">
          <a:blip r:embed="rId2"/>
          <a:srcRect t="2404" r="-2" b="13198"/>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849057"/>
            <a:ext cx="3703320"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883" y="1012371"/>
            <a:ext cx="3702134" cy="4202862"/>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2DC27A7-939F-17C2-D258-0BDE4A549C4A}"/>
              </a:ext>
            </a:extLst>
          </p:cNvPr>
          <p:cNvSpPr>
            <a:spLocks noGrp="1"/>
          </p:cNvSpPr>
          <p:nvPr>
            <p:ph type="title"/>
          </p:nvPr>
        </p:nvSpPr>
        <p:spPr>
          <a:xfrm>
            <a:off x="897227" y="1153886"/>
            <a:ext cx="3374265" cy="971306"/>
          </a:xfrm>
        </p:spPr>
        <p:txBody>
          <a:bodyPr>
            <a:normAutofit/>
          </a:bodyPr>
          <a:lstStyle/>
          <a:p>
            <a:pPr algn="ctr"/>
            <a:r>
              <a:rPr lang="en-GB" sz="3200" b="1" i="1" u="sng" dirty="0">
                <a:solidFill>
                  <a:schemeClr val="tx1"/>
                </a:solidFill>
              </a:rPr>
              <a:t>Part four</a:t>
            </a:r>
            <a:endParaRPr lang="en-US" sz="3200" dirty="0">
              <a:solidFill>
                <a:schemeClr val="tx1"/>
              </a:solidFill>
            </a:endParaRPr>
          </a:p>
        </p:txBody>
      </p:sp>
      <p:sp>
        <p:nvSpPr>
          <p:cNvPr id="3" name="Content Placeholder 2">
            <a:extLst>
              <a:ext uri="{FF2B5EF4-FFF2-40B4-BE49-F238E27FC236}">
                <a16:creationId xmlns:a16="http://schemas.microsoft.com/office/drawing/2014/main" id="{A76EDB37-615F-963D-CF8F-61F4CD26BEB7}"/>
              </a:ext>
            </a:extLst>
          </p:cNvPr>
          <p:cNvSpPr>
            <a:spLocks noGrp="1"/>
          </p:cNvSpPr>
          <p:nvPr>
            <p:ph idx="1"/>
          </p:nvPr>
        </p:nvSpPr>
        <p:spPr>
          <a:xfrm>
            <a:off x="897226" y="2266683"/>
            <a:ext cx="3374265" cy="2704562"/>
          </a:xfrm>
        </p:spPr>
        <p:txBody>
          <a:bodyPr>
            <a:normAutofit/>
          </a:bodyPr>
          <a:lstStyle/>
          <a:p>
            <a:pPr marL="305435" indent="-305435">
              <a:lnSpc>
                <a:spcPct val="110000"/>
              </a:lnSpc>
            </a:pPr>
            <a:r>
              <a:rPr lang="en-GB" sz="1200" b="1">
                <a:ea typeface="+mn-lt"/>
                <a:cs typeface="+mn-lt"/>
              </a:rPr>
              <a:t>A 300-word reflection</a:t>
            </a:r>
            <a:r>
              <a:rPr lang="en-GB" sz="1200">
                <a:ea typeface="+mn-lt"/>
                <a:cs typeface="+mn-lt"/>
              </a:rPr>
              <a:t> using Borton’s reflective tool in which you reflect on starting university, getting to grips with online learning and resources, and the process of writing your first assignments. </a:t>
            </a:r>
            <a:endParaRPr lang="en-GB" sz="1200"/>
          </a:p>
          <a:p>
            <a:pPr marL="305435" indent="-305435">
              <a:lnSpc>
                <a:spcPct val="110000"/>
              </a:lnSpc>
            </a:pPr>
            <a:endParaRPr lang="en-GB" sz="1200">
              <a:ea typeface="+mn-lt"/>
              <a:cs typeface="+mn-lt"/>
            </a:endParaRPr>
          </a:p>
          <a:p>
            <a:pPr marL="305435" indent="-305435">
              <a:lnSpc>
                <a:spcPct val="110000"/>
              </a:lnSpc>
            </a:pPr>
            <a:r>
              <a:rPr lang="en-GB" sz="1200">
                <a:ea typeface="+mn-lt"/>
                <a:cs typeface="+mn-lt"/>
              </a:rPr>
              <a:t>Your reflection should contain references to </a:t>
            </a:r>
            <a:r>
              <a:rPr lang="en-GB" sz="1200" b="1">
                <a:ea typeface="+mn-lt"/>
                <a:cs typeface="+mn-lt"/>
              </a:rPr>
              <a:t>at least two</a:t>
            </a:r>
            <a:r>
              <a:rPr lang="en-GB" sz="1200">
                <a:ea typeface="+mn-lt"/>
                <a:cs typeface="+mn-lt"/>
              </a:rPr>
              <a:t> information sources, using Harvard referencing. </a:t>
            </a:r>
            <a:endParaRPr lang="en-GB" sz="1200"/>
          </a:p>
        </p:txBody>
      </p:sp>
    </p:spTree>
    <p:extLst>
      <p:ext uri="{BB962C8B-B14F-4D97-AF65-F5344CB8AC3E}">
        <p14:creationId xmlns:p14="http://schemas.microsoft.com/office/powerpoint/2010/main" val="283606923"/>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1B37E869-4802-9270-CDB1-EF878008AA2F}"/>
              </a:ext>
            </a:extLst>
          </p:cNvPr>
          <p:cNvPicPr>
            <a:picLocks noChangeAspect="1"/>
          </p:cNvPicPr>
          <p:nvPr/>
        </p:nvPicPr>
        <p:blipFill rotWithShape="1">
          <a:blip r:embed="rId2"/>
          <a:srcRect t="5621" b="10110"/>
          <a:stretch/>
        </p:blipFill>
        <p:spPr>
          <a:xfrm>
            <a:off x="20" y="10"/>
            <a:ext cx="12191980" cy="6857988"/>
          </a:xfrm>
          <a:prstGeom prst="rect">
            <a:avLst/>
          </a:prstGeom>
        </p:spPr>
      </p:pic>
      <p:sp>
        <p:nvSpPr>
          <p:cNvPr id="16" name="Rectangle 15">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05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482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92EE6DD-B761-CCD2-A773-CFCD354A9939}"/>
              </a:ext>
            </a:extLst>
          </p:cNvPr>
          <p:cNvSpPr>
            <a:spLocks noGrp="1"/>
          </p:cNvSpPr>
          <p:nvPr>
            <p:ph type="title"/>
          </p:nvPr>
        </p:nvSpPr>
        <p:spPr>
          <a:xfrm>
            <a:off x="835819" y="938022"/>
            <a:ext cx="4367392" cy="1188720"/>
          </a:xfrm>
        </p:spPr>
        <p:txBody>
          <a:bodyPr>
            <a:noAutofit/>
          </a:bodyPr>
          <a:lstStyle/>
          <a:p>
            <a:pPr algn="ctr"/>
            <a:r>
              <a:rPr lang="en-GB" b="1" i="1" u="sng" dirty="0">
                <a:solidFill>
                  <a:srgbClr val="FFFFFF"/>
                </a:solidFill>
                <a:ea typeface="+mj-lt"/>
                <a:cs typeface="+mj-lt"/>
              </a:rPr>
              <a:t>LET'S BREAK IT DOWN</a:t>
            </a:r>
            <a:endParaRPr lang="en-GB" sz="3700">
              <a:solidFill>
                <a:srgbClr val="FFFFFF"/>
              </a:solidFill>
              <a:ea typeface="+mj-lt"/>
              <a:cs typeface="+mj-lt"/>
            </a:endParaRPr>
          </a:p>
        </p:txBody>
      </p:sp>
      <p:sp>
        <p:nvSpPr>
          <p:cNvPr id="3" name="Content Placeholder 2">
            <a:extLst>
              <a:ext uri="{FF2B5EF4-FFF2-40B4-BE49-F238E27FC236}">
                <a16:creationId xmlns:a16="http://schemas.microsoft.com/office/drawing/2014/main" id="{86D01CAC-E165-8260-8610-E9F19D8C98FC}"/>
              </a:ext>
            </a:extLst>
          </p:cNvPr>
          <p:cNvSpPr>
            <a:spLocks noGrp="1"/>
          </p:cNvSpPr>
          <p:nvPr>
            <p:ph idx="1"/>
          </p:nvPr>
        </p:nvSpPr>
        <p:spPr>
          <a:xfrm>
            <a:off x="835819" y="1169986"/>
            <a:ext cx="4367392" cy="4651265"/>
          </a:xfrm>
        </p:spPr>
        <p:txBody>
          <a:bodyPr>
            <a:normAutofit/>
          </a:bodyPr>
          <a:lstStyle/>
          <a:p>
            <a:pPr marL="305435" indent="-305435">
              <a:spcBef>
                <a:spcPts val="1400"/>
              </a:spcBef>
            </a:pPr>
            <a:r>
              <a:rPr lang="en-GB" sz="1600" dirty="0">
                <a:solidFill>
                  <a:srgbClr val="FFFFFF"/>
                </a:solidFill>
                <a:ea typeface="+mn-lt"/>
                <a:cs typeface="+mn-lt"/>
              </a:rPr>
              <a:t>We will discuss reflective models next week. </a:t>
            </a:r>
          </a:p>
          <a:p>
            <a:pPr marL="305435" indent="-305435">
              <a:spcBef>
                <a:spcPts val="1400"/>
              </a:spcBef>
            </a:pPr>
            <a:r>
              <a:rPr lang="en-GB" sz="1600" dirty="0">
                <a:solidFill>
                  <a:srgbClr val="FFFFFF"/>
                </a:solidFill>
                <a:ea typeface="+mn-lt"/>
                <a:cs typeface="+mn-lt"/>
              </a:rPr>
              <a:t>You need to write in first person</a:t>
            </a:r>
          </a:p>
          <a:p>
            <a:pPr marL="305435" indent="-305435">
              <a:spcBef>
                <a:spcPts val="1400"/>
              </a:spcBef>
            </a:pPr>
            <a:r>
              <a:rPr lang="en-GB" sz="1600" dirty="0">
                <a:solidFill>
                  <a:srgbClr val="FFFFFF"/>
                </a:solidFill>
                <a:ea typeface="+mn-lt"/>
                <a:cs typeface="+mn-lt"/>
              </a:rPr>
              <a:t>You need to reference using Harvard and you must reference.</a:t>
            </a:r>
            <a:endParaRPr lang="en-GB" sz="1600" dirty="0">
              <a:solidFill>
                <a:srgbClr val="FFFFFF"/>
              </a:solidFill>
            </a:endParaRPr>
          </a:p>
        </p:txBody>
      </p:sp>
    </p:spTree>
    <p:extLst>
      <p:ext uri="{BB962C8B-B14F-4D97-AF65-F5344CB8AC3E}">
        <p14:creationId xmlns:p14="http://schemas.microsoft.com/office/powerpoint/2010/main" val="89389266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B09AE995-4A3E-BD5D-9FD4-64374AF9AFD9}"/>
              </a:ext>
            </a:extLst>
          </p:cNvPr>
          <p:cNvSpPr>
            <a:spLocks noGrp="1"/>
          </p:cNvSpPr>
          <p:nvPr>
            <p:ph type="title"/>
          </p:nvPr>
        </p:nvSpPr>
        <p:spPr>
          <a:xfrm>
            <a:off x="581192" y="702156"/>
            <a:ext cx="11029616" cy="1188720"/>
          </a:xfrm>
        </p:spPr>
        <p:txBody>
          <a:bodyPr>
            <a:normAutofit/>
          </a:bodyPr>
          <a:lstStyle/>
          <a:p>
            <a:pPr algn="ctr"/>
            <a:r>
              <a:rPr lang="en-GB" b="1" i="1" u="sng" dirty="0">
                <a:solidFill>
                  <a:schemeClr val="tx1">
                    <a:lumMod val="85000"/>
                    <a:lumOff val="15000"/>
                  </a:schemeClr>
                </a:solidFill>
              </a:rPr>
              <a:t>Putting it all together</a:t>
            </a:r>
            <a:endParaRPr lang="en-US" dirty="0">
              <a:solidFill>
                <a:schemeClr val="tx1">
                  <a:lumMod val="85000"/>
                  <a:lumOff val="15000"/>
                </a:schemeClr>
              </a:solidFill>
            </a:endParaRPr>
          </a:p>
        </p:txBody>
      </p:sp>
      <p:sp>
        <p:nvSpPr>
          <p:cNvPr id="11" name="Rectangle 10">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6B1B726-DBCA-AE77-89C0-87881D8319AC}"/>
              </a:ext>
            </a:extLst>
          </p:cNvPr>
          <p:cNvGraphicFramePr>
            <a:graphicFrameLocks noGrp="1"/>
          </p:cNvGraphicFramePr>
          <p:nvPr>
            <p:ph idx="1"/>
            <p:extLst>
              <p:ext uri="{D42A27DB-BD31-4B8C-83A1-F6EECF244321}">
                <p14:modId xmlns:p14="http://schemas.microsoft.com/office/powerpoint/2010/main" val="817434400"/>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573641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Melting wall clock on grey background">
            <a:extLst>
              <a:ext uri="{FF2B5EF4-FFF2-40B4-BE49-F238E27FC236}">
                <a16:creationId xmlns:a16="http://schemas.microsoft.com/office/drawing/2014/main" id="{D6E12D80-23F4-BA48-F6A3-40903B88DB03}"/>
              </a:ext>
            </a:extLst>
          </p:cNvPr>
          <p:cNvPicPr>
            <a:picLocks noChangeAspect="1"/>
          </p:cNvPicPr>
          <p:nvPr/>
        </p:nvPicPr>
        <p:blipFill rotWithShape="1">
          <a:blip r:embed="rId2"/>
          <a:srcRect t="11152" b="1875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6B822CC-7DA9-4417-AA94-64CEB676F0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219240"/>
            <a:ext cx="11301984" cy="94997"/>
          </a:xfrm>
          <a:prstGeom prst="rect">
            <a:avLst/>
          </a:prstGeom>
          <a:solidFill>
            <a:schemeClr val="bg1">
              <a:alpha val="9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AFA01E88-71CC-4FF3-9E81-51E0C32B4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234" y="4376057"/>
            <a:ext cx="11303626" cy="2034709"/>
          </a:xfrm>
          <a:prstGeom prst="rect">
            <a:avLst/>
          </a:prstGeom>
          <a:solidFill>
            <a:schemeClr val="bg1">
              <a:alpha val="95000"/>
            </a:scheme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B774C3-D377-9285-FB11-4FC493CA56E3}"/>
              </a:ext>
            </a:extLst>
          </p:cNvPr>
          <p:cNvSpPr>
            <a:spLocks noGrp="1"/>
          </p:cNvSpPr>
          <p:nvPr>
            <p:ph type="title"/>
          </p:nvPr>
        </p:nvSpPr>
        <p:spPr>
          <a:xfrm>
            <a:off x="679600" y="4613395"/>
            <a:ext cx="3353432" cy="1336485"/>
          </a:xfrm>
        </p:spPr>
        <p:txBody>
          <a:bodyPr anchor="ctr">
            <a:normAutofit/>
          </a:bodyPr>
          <a:lstStyle/>
          <a:p>
            <a:r>
              <a:rPr lang="en-GB" b="1" i="1" u="sng">
                <a:solidFill>
                  <a:schemeClr val="tx1"/>
                </a:solidFill>
              </a:rPr>
              <a:t>Extra info</a:t>
            </a:r>
            <a:endParaRPr lang="en-US">
              <a:solidFill>
                <a:schemeClr val="tx1"/>
              </a:solidFill>
            </a:endParaRPr>
          </a:p>
        </p:txBody>
      </p:sp>
      <p:sp>
        <p:nvSpPr>
          <p:cNvPr id="3" name="Content Placeholder 2">
            <a:extLst>
              <a:ext uri="{FF2B5EF4-FFF2-40B4-BE49-F238E27FC236}">
                <a16:creationId xmlns:a16="http://schemas.microsoft.com/office/drawing/2014/main" id="{42AD8B40-4868-5B22-5B24-0EF6FF17CDFF}"/>
              </a:ext>
            </a:extLst>
          </p:cNvPr>
          <p:cNvSpPr>
            <a:spLocks noGrp="1"/>
          </p:cNvSpPr>
          <p:nvPr>
            <p:ph idx="1"/>
          </p:nvPr>
        </p:nvSpPr>
        <p:spPr>
          <a:xfrm>
            <a:off x="4308662" y="4827128"/>
            <a:ext cx="7240909" cy="1304114"/>
          </a:xfrm>
        </p:spPr>
        <p:txBody>
          <a:bodyPr>
            <a:normAutofit/>
          </a:bodyPr>
          <a:lstStyle/>
          <a:p>
            <a:pPr marL="305435" indent="-305435"/>
            <a:r>
              <a:rPr lang="en-GB" sz="1600" dirty="0"/>
              <a:t>How to start?</a:t>
            </a:r>
            <a:endParaRPr lang="en-US" sz="1600" dirty="0"/>
          </a:p>
          <a:p>
            <a:pPr marL="305435" indent="-305435"/>
            <a:r>
              <a:rPr lang="en-GB" sz="1600" dirty="0"/>
              <a:t>Procrastination</a:t>
            </a:r>
          </a:p>
          <a:p>
            <a:pPr marL="305435" indent="-305435"/>
            <a:r>
              <a:rPr lang="en-GB" sz="1600" dirty="0"/>
              <a:t>Timing</a:t>
            </a:r>
          </a:p>
          <a:p>
            <a:pPr marL="305435" indent="-305435"/>
            <a:endParaRPr lang="en-GB" dirty="0"/>
          </a:p>
        </p:txBody>
      </p:sp>
    </p:spTree>
    <p:extLst>
      <p:ext uri="{BB962C8B-B14F-4D97-AF65-F5344CB8AC3E}">
        <p14:creationId xmlns:p14="http://schemas.microsoft.com/office/powerpoint/2010/main" val="130219828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A85D9-0FC0-2471-59CB-1FF67443E211}"/>
              </a:ext>
            </a:extLst>
          </p:cNvPr>
          <p:cNvSpPr>
            <a:spLocks noGrp="1"/>
          </p:cNvSpPr>
          <p:nvPr>
            <p:ph type="title"/>
          </p:nvPr>
        </p:nvSpPr>
        <p:spPr>
          <a:xfrm>
            <a:off x="4567753" y="906595"/>
            <a:ext cx="3065787" cy="1188720"/>
          </a:xfrm>
        </p:spPr>
        <p:txBody>
          <a:bodyPr>
            <a:normAutofit/>
          </a:bodyPr>
          <a:lstStyle/>
          <a:p>
            <a:r>
              <a:rPr lang="en-GB" b="1" i="1" u="sng"/>
              <a:t>Summary</a:t>
            </a:r>
            <a:endParaRPr lang="en-GB" b="1" i="1"/>
          </a:p>
        </p:txBody>
      </p:sp>
      <p:graphicFrame>
        <p:nvGraphicFramePr>
          <p:cNvPr id="5" name="Content Placeholder 2">
            <a:extLst>
              <a:ext uri="{FF2B5EF4-FFF2-40B4-BE49-F238E27FC236}">
                <a16:creationId xmlns:a16="http://schemas.microsoft.com/office/drawing/2014/main" id="{859D355A-E164-983D-B177-B683EA3310BC}"/>
              </a:ext>
            </a:extLst>
          </p:cNvPr>
          <p:cNvGraphicFramePr>
            <a:graphicFrameLocks noGrp="1"/>
          </p:cNvGraphicFramePr>
          <p:nvPr>
            <p:ph idx="1"/>
            <p:extLst>
              <p:ext uri="{D42A27DB-BD31-4B8C-83A1-F6EECF244321}">
                <p14:modId xmlns:p14="http://schemas.microsoft.com/office/powerpoint/2010/main" val="1509542562"/>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0939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2">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14">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4"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4">
            <a:extLst>
              <a:ext uri="{FF2B5EF4-FFF2-40B4-BE49-F238E27FC236}">
                <a16:creationId xmlns:a16="http://schemas.microsoft.com/office/drawing/2014/main" id="{A795F36A-CFB6-9BA0-0196-710D7E82BABD}"/>
              </a:ext>
            </a:extLst>
          </p:cNvPr>
          <p:cNvPicPr>
            <a:picLocks noChangeAspect="1"/>
          </p:cNvPicPr>
          <p:nvPr/>
        </p:nvPicPr>
        <p:blipFill rotWithShape="1">
          <a:blip r:embed="rId2"/>
          <a:srcRect t="373" r="-2" b="1248"/>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DAC131-D154-3EC4-B6C3-5D2400073B53}"/>
              </a:ext>
            </a:extLst>
          </p:cNvPr>
          <p:cNvSpPr>
            <a:spLocks noGrp="1"/>
          </p:cNvSpPr>
          <p:nvPr>
            <p:ph type="title"/>
          </p:nvPr>
        </p:nvSpPr>
        <p:spPr>
          <a:xfrm>
            <a:off x="4380908" y="72288"/>
            <a:ext cx="3568019" cy="767122"/>
          </a:xfrm>
        </p:spPr>
        <p:txBody>
          <a:bodyPr vert="horz" lIns="91440" tIns="45720" rIns="91440" bIns="45720" rtlCol="0" anchor="b">
            <a:normAutofit/>
          </a:bodyPr>
          <a:lstStyle/>
          <a:p>
            <a:r>
              <a:rPr lang="en-US" sz="4400" dirty="0">
                <a:solidFill>
                  <a:schemeClr val="tx1"/>
                </a:solidFill>
              </a:rPr>
              <a:t>Thank  you!</a:t>
            </a:r>
          </a:p>
        </p:txBody>
      </p:sp>
      <p:sp>
        <p:nvSpPr>
          <p:cNvPr id="3" name="Content Placeholder 2">
            <a:extLst>
              <a:ext uri="{FF2B5EF4-FFF2-40B4-BE49-F238E27FC236}">
                <a16:creationId xmlns:a16="http://schemas.microsoft.com/office/drawing/2014/main" id="{FFAC020E-A86E-3E22-2E7F-FBDBF6043ACC}"/>
              </a:ext>
            </a:extLst>
          </p:cNvPr>
          <p:cNvSpPr>
            <a:spLocks noGrp="1"/>
          </p:cNvSpPr>
          <p:nvPr>
            <p:ph type="body" idx="1"/>
          </p:nvPr>
        </p:nvSpPr>
        <p:spPr>
          <a:xfrm>
            <a:off x="9491882" y="6208889"/>
            <a:ext cx="2201994" cy="511190"/>
          </a:xfrm>
        </p:spPr>
        <p:txBody>
          <a:bodyPr vert="horz" lIns="91440" tIns="45720" rIns="91440" bIns="45720" rtlCol="0" anchor="t">
            <a:normAutofit/>
          </a:bodyPr>
          <a:lstStyle/>
          <a:p>
            <a:r>
              <a:rPr lang="en-US" sz="1600" dirty="0">
                <a:solidFill>
                  <a:schemeClr val="tx1"/>
                </a:solidFill>
              </a:rPr>
              <a:t>Any questions?</a:t>
            </a:r>
          </a:p>
        </p:txBody>
      </p:sp>
    </p:spTree>
    <p:extLst>
      <p:ext uri="{BB962C8B-B14F-4D97-AF65-F5344CB8AC3E}">
        <p14:creationId xmlns:p14="http://schemas.microsoft.com/office/powerpoint/2010/main" val="2597217659"/>
      </p:ext>
    </p:extLst>
  </p:cSld>
  <p:clrMapOvr>
    <a:masterClrMapping/>
  </p:clrMapOvr>
</p:sld>
</file>

<file path=ppt/theme/theme1.xml><?xml version="1.0" encoding="utf-8"?>
<a:theme xmlns:a="http://schemas.openxmlformats.org/drawingml/2006/main" name="DividendVTI">
  <a:themeElements>
    <a:clrScheme name="AnalogousFromDarkSeedLeftStep">
      <a:dk1>
        <a:srgbClr val="000000"/>
      </a:dk1>
      <a:lt1>
        <a:srgbClr val="FFFFFF"/>
      </a:lt1>
      <a:dk2>
        <a:srgbClr val="1B2830"/>
      </a:dk2>
      <a:lt2>
        <a:srgbClr val="F1F3F0"/>
      </a:lt2>
      <a:accent1>
        <a:srgbClr val="A529E7"/>
      </a:accent1>
      <a:accent2>
        <a:srgbClr val="5830D9"/>
      </a:accent2>
      <a:accent3>
        <a:srgbClr val="294BE7"/>
      </a:accent3>
      <a:accent4>
        <a:srgbClr val="1788D5"/>
      </a:accent4>
      <a:accent5>
        <a:srgbClr val="22BFBD"/>
      </a:accent5>
      <a:accent6>
        <a:srgbClr val="16C67A"/>
      </a:accent6>
      <a:hlink>
        <a:srgbClr val="3897A8"/>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DividendVTI</vt:lpstr>
      <vt:lpstr>Assignment 1 guidance </vt:lpstr>
      <vt:lpstr>Content</vt:lpstr>
      <vt:lpstr>Aims and learning objectives</vt:lpstr>
      <vt:lpstr>Assignment questions? </vt:lpstr>
      <vt:lpstr>PART ONE</vt:lpstr>
      <vt:lpstr>LET'S BREAK IT DOWN</vt:lpstr>
      <vt:lpstr>PART  TWO </vt:lpstr>
      <vt:lpstr>LET'S BREAK IT DOWN</vt:lpstr>
      <vt:lpstr>Part  three </vt:lpstr>
      <vt:lpstr>Let's break it down</vt:lpstr>
      <vt:lpstr>Part four</vt:lpstr>
      <vt:lpstr>LET'S BREAK IT DOWN</vt:lpstr>
      <vt:lpstr>Putting it all together</vt:lpstr>
      <vt:lpstr>Extra info</vt:lpstr>
      <vt:lpstr>Summary</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251</cp:revision>
  <dcterms:created xsi:type="dcterms:W3CDTF">2022-09-12T15:00:32Z</dcterms:created>
  <dcterms:modified xsi:type="dcterms:W3CDTF">2022-10-19T11:53:34Z</dcterms:modified>
</cp:coreProperties>
</file>