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24"/>
  </p:notesMasterIdLst>
  <p:sldIdLst>
    <p:sldId id="257" r:id="rId6"/>
    <p:sldId id="329" r:id="rId7"/>
    <p:sldId id="283" r:id="rId8"/>
    <p:sldId id="306" r:id="rId9"/>
    <p:sldId id="308" r:id="rId10"/>
    <p:sldId id="315" r:id="rId11"/>
    <p:sldId id="307" r:id="rId12"/>
    <p:sldId id="312" r:id="rId13"/>
    <p:sldId id="311" r:id="rId14"/>
    <p:sldId id="332" r:id="rId15"/>
    <p:sldId id="313" r:id="rId16"/>
    <p:sldId id="314" r:id="rId17"/>
    <p:sldId id="317" r:id="rId18"/>
    <p:sldId id="310" r:id="rId19"/>
    <p:sldId id="318" r:id="rId20"/>
    <p:sldId id="319" r:id="rId21"/>
    <p:sldId id="309" r:id="rId22"/>
    <p:sldId id="324" r:id="rId23"/>
  </p:sldIdLst>
  <p:sldSz cx="12192000" cy="6858000"/>
  <p:notesSz cx="12192000" cy="6858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2376" y="96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" userId="0d4f435ca43b6f78" providerId="LiveId" clId="{C68494ED-65D9-4032-9D9A-FBA08D7A9C23}"/>
    <pc:docChg chg="custSel addSld delSld modSld">
      <pc:chgData name="Philip" userId="0d4f435ca43b6f78" providerId="LiveId" clId="{C68494ED-65D9-4032-9D9A-FBA08D7A9C23}" dt="2022-05-11T10:30:19.887" v="514" actId="20577"/>
      <pc:docMkLst>
        <pc:docMk/>
      </pc:docMkLst>
      <pc:sldChg chg="modSp mod">
        <pc:chgData name="Philip" userId="0d4f435ca43b6f78" providerId="LiveId" clId="{C68494ED-65D9-4032-9D9A-FBA08D7A9C23}" dt="2022-05-11T10:14:58.155" v="26" actId="20577"/>
        <pc:sldMkLst>
          <pc:docMk/>
          <pc:sldMk cId="0" sldId="257"/>
        </pc:sldMkLst>
        <pc:spChg chg="mod">
          <ac:chgData name="Philip" userId="0d4f435ca43b6f78" providerId="LiveId" clId="{C68494ED-65D9-4032-9D9A-FBA08D7A9C23}" dt="2022-05-11T10:14:58.155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add mod">
        <pc:chgData name="Philip" userId="0d4f435ca43b6f78" providerId="LiveId" clId="{C68494ED-65D9-4032-9D9A-FBA08D7A9C23}" dt="2022-05-11T10:15:16.980" v="45" actId="6549"/>
        <pc:sldMkLst>
          <pc:docMk/>
          <pc:sldMk cId="0" sldId="283"/>
        </pc:sldMkLst>
        <pc:spChg chg="mod">
          <ac:chgData name="Philip" userId="0d4f435ca43b6f78" providerId="LiveId" clId="{C68494ED-65D9-4032-9D9A-FBA08D7A9C23}" dt="2022-05-11T10:15:16.980" v="45" actId="6549"/>
          <ac:spMkLst>
            <pc:docMk/>
            <pc:sldMk cId="0" sldId="283"/>
            <ac:spMk id="3" creationId="{00000000-0000-0000-0000-000000000000}"/>
          </ac:spMkLst>
        </pc:spChg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06"/>
        </pc:sldMkLst>
      </pc:sldChg>
      <pc:sldChg chg="modSp add mod modAnim">
        <pc:chgData name="Philip" userId="0d4f435ca43b6f78" providerId="LiveId" clId="{C68494ED-65D9-4032-9D9A-FBA08D7A9C23}" dt="2022-05-11T10:26:11.706" v="403" actId="20577"/>
        <pc:sldMkLst>
          <pc:docMk/>
          <pc:sldMk cId="0" sldId="307"/>
        </pc:sldMkLst>
        <pc:spChg chg="mod">
          <ac:chgData name="Philip" userId="0d4f435ca43b6f78" providerId="LiveId" clId="{C68494ED-65D9-4032-9D9A-FBA08D7A9C23}" dt="2022-05-11T10:26:11.706" v="403" actId="20577"/>
          <ac:spMkLst>
            <pc:docMk/>
            <pc:sldMk cId="0" sldId="307"/>
            <ac:spMk id="3" creationId="{00000000-0000-0000-0000-000000000000}"/>
          </ac:spMkLst>
        </pc:spChg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08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09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0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1"/>
        </pc:sldMkLst>
      </pc:sldChg>
      <pc:sldChg chg="modSp add modAnim">
        <pc:chgData name="Philip" userId="0d4f435ca43b6f78" providerId="LiveId" clId="{C68494ED-65D9-4032-9D9A-FBA08D7A9C23}" dt="2022-05-11T10:30:19.887" v="514" actId="20577"/>
        <pc:sldMkLst>
          <pc:docMk/>
          <pc:sldMk cId="0" sldId="312"/>
        </pc:sldMkLst>
        <pc:spChg chg="mod">
          <ac:chgData name="Philip" userId="0d4f435ca43b6f78" providerId="LiveId" clId="{C68494ED-65D9-4032-9D9A-FBA08D7A9C23}" dt="2022-05-11T10:30:19.887" v="514" actId="20577"/>
          <ac:spMkLst>
            <pc:docMk/>
            <pc:sldMk cId="0" sldId="312"/>
            <ac:spMk id="3" creationId="{00000000-0000-0000-0000-000000000000}"/>
          </ac:spMkLst>
        </pc:spChg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3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4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5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7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8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9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24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29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2681099816" sldId="332"/>
        </pc:sldMkLst>
      </pc:sldChg>
      <pc:sldChg chg="del">
        <pc:chgData name="Philip" userId="0d4f435ca43b6f78" providerId="LiveId" clId="{C68494ED-65D9-4032-9D9A-FBA08D7A9C23}" dt="2022-05-11T10:14:37.421" v="2" actId="2696"/>
        <pc:sldMkLst>
          <pc:docMk/>
          <pc:sldMk cId="23739126" sldId="34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614452486" sldId="376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95172158" sldId="37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09587908" sldId="389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43552423" sldId="390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786467821" sldId="391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3399814" sldId="393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09122106" sldId="394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675696282" sldId="395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109214209" sldId="396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196521770" sldId="397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905946044" sldId="39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303814734" sldId="399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485641430" sldId="400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421332968" sldId="401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278498717" sldId="402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123850732" sldId="403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626034354" sldId="404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456590523" sldId="405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947454752" sldId="406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38997273" sldId="407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364995605" sldId="40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977031416" sldId="409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457840800" sldId="410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859395379" sldId="411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616188546" sldId="412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031039583" sldId="413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600130342" sldId="414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799625719" sldId="415"/>
        </pc:sldMkLst>
      </pc:sldChg>
    </pc:docChg>
  </pc:docChgLst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0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0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0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" userId="0d4f435ca43b6f78" providerId="LiveId" clId="{1303CE0E-1CE2-4915-8C2F-1CAEB6CA1F44}"/>
    <pc:docChg chg="custSel modSld">
      <pc:chgData name="Philip" userId="0d4f435ca43b6f78" providerId="LiveId" clId="{1303CE0E-1CE2-4915-8C2F-1CAEB6CA1F44}" dt="2022-01-26T17:45:36.232" v="597" actId="20577"/>
      <pc:docMkLst>
        <pc:docMk/>
      </pc:docMkLst>
      <pc:sldChg chg="modSp">
        <pc:chgData name="Philip" userId="0d4f435ca43b6f78" providerId="LiveId" clId="{1303CE0E-1CE2-4915-8C2F-1CAEB6CA1F44}" dt="2022-01-26T17:40:53.502" v="117" actId="20577"/>
        <pc:sldMkLst>
          <pc:docMk/>
          <pc:sldMk cId="3538997273" sldId="407"/>
        </pc:sldMkLst>
        <pc:spChg chg="mod">
          <ac:chgData name="Philip" userId="0d4f435ca43b6f78" providerId="LiveId" clId="{1303CE0E-1CE2-4915-8C2F-1CAEB6CA1F44}" dt="2022-01-26T17:40:53.502" v="117" actId="20577"/>
          <ac:spMkLst>
            <pc:docMk/>
            <pc:sldMk cId="3538997273" sldId="407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0:45.633" v="114" actId="20577"/>
        <pc:sldMkLst>
          <pc:docMk/>
          <pc:sldMk cId="3364995605" sldId="408"/>
        </pc:sldMkLst>
        <pc:spChg chg="mod">
          <ac:chgData name="Philip" userId="0d4f435ca43b6f78" providerId="LiveId" clId="{1303CE0E-1CE2-4915-8C2F-1CAEB6CA1F44}" dt="2022-01-26T17:38:24.950" v="38" actId="20577"/>
          <ac:spMkLst>
            <pc:docMk/>
            <pc:sldMk cId="3364995605" sldId="408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0:45.633" v="114" actId="20577"/>
          <ac:spMkLst>
            <pc:docMk/>
            <pc:sldMk cId="3364995605" sldId="408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4:29.883" v="547" actId="20577"/>
        <pc:sldMkLst>
          <pc:docMk/>
          <pc:sldMk cId="3977031416" sldId="409"/>
        </pc:sldMkLst>
        <pc:spChg chg="mod">
          <ac:chgData name="Philip" userId="0d4f435ca43b6f78" providerId="LiveId" clId="{1303CE0E-1CE2-4915-8C2F-1CAEB6CA1F44}" dt="2022-01-26T17:40:31.521" v="108" actId="20577"/>
          <ac:spMkLst>
            <pc:docMk/>
            <pc:sldMk cId="3977031416" sldId="409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4:29.883" v="547" actId="20577"/>
          <ac:spMkLst>
            <pc:docMk/>
            <pc:sldMk cId="3977031416" sldId="409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5:36.232" v="597" actId="20577"/>
        <pc:sldMkLst>
          <pc:docMk/>
          <pc:sldMk cId="457840800" sldId="410"/>
        </pc:sldMkLst>
        <pc:spChg chg="mod">
          <ac:chgData name="Philip" userId="0d4f435ca43b6f78" providerId="LiveId" clId="{1303CE0E-1CE2-4915-8C2F-1CAEB6CA1F44}" dt="2022-01-26T17:45:36.232" v="597" actId="20577"/>
          <ac:spMkLst>
            <pc:docMk/>
            <pc:sldMk cId="457840800" sldId="410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5:29.580" v="589" actId="27636"/>
          <ac:spMkLst>
            <pc:docMk/>
            <pc:sldMk cId="457840800" sldId="410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0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0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0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B658AF46-FF76-4A71-AA12-8062329F5095}"/>
    <pc:docChg chg="undo custSel addSld delSld modSld sldOrd">
      <pc:chgData name="Philip" userId="0d4f435ca43b6f78" providerId="LiveId" clId="{B658AF46-FF76-4A71-AA12-8062329F5095}" dt="2022-01-26T16:49:35.046" v="3661" actId="20577"/>
      <pc:docMkLst>
        <pc:docMk/>
      </pc:docMkLst>
      <pc:sldChg chg="modSp mod">
        <pc:chgData name="Philip" userId="0d4f435ca43b6f78" providerId="LiveId" clId="{B658AF46-FF76-4A71-AA12-8062329F5095}" dt="2022-01-26T10:56:42.234" v="1106" actId="14100"/>
        <pc:sldMkLst>
          <pc:docMk/>
          <pc:sldMk cId="0" sldId="257"/>
        </pc:sldMkLst>
        <pc:spChg chg="mod">
          <ac:chgData name="Philip" userId="0d4f435ca43b6f78" providerId="LiveId" clId="{B658AF46-FF76-4A71-AA12-8062329F5095}" dt="2022-01-26T10:56:42.234" v="1106" actId="14100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" userId="0d4f435ca43b6f78" providerId="LiveId" clId="{B658AF46-FF76-4A71-AA12-8062329F5095}" dt="2022-01-26T13:47:26.737" v="1923" actId="20577"/>
        <pc:sldMkLst>
          <pc:docMk/>
          <pc:sldMk cId="23739126" sldId="348"/>
        </pc:sldMkLst>
        <pc:spChg chg="mod">
          <ac:chgData name="Philip" userId="0d4f435ca43b6f78" providerId="LiveId" clId="{B658AF46-FF76-4A71-AA12-8062329F5095}" dt="2022-01-26T13:47:26.737" v="1923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addSp delSp modSp mod ord">
        <pc:chgData name="Philip" userId="0d4f435ca43b6f78" providerId="LiveId" clId="{B658AF46-FF76-4A71-AA12-8062329F5095}" dt="2022-01-26T13:39:39.392" v="1828"/>
        <pc:sldMkLst>
          <pc:docMk/>
          <pc:sldMk cId="1614452486" sldId="376"/>
        </pc:sldMkLst>
        <pc:spChg chg="mod">
          <ac:chgData name="Philip" userId="0d4f435ca43b6f78" providerId="LiveId" clId="{B658AF46-FF76-4A71-AA12-8062329F5095}" dt="2022-01-26T10:34:31.913" v="522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1:34:45.965" v="1325" actId="1076"/>
          <ac:spMkLst>
            <pc:docMk/>
            <pc:sldMk cId="1614452486" sldId="376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0:36:00.599" v="532" actId="12788"/>
          <ac:picMkLst>
            <pc:docMk/>
            <pc:sldMk cId="1614452486" sldId="376"/>
            <ac:picMk id="5" creationId="{9DEA2E74-991F-4AC8-84F8-05A934FF919F}"/>
          </ac:picMkLst>
        </pc:picChg>
        <pc:picChg chg="del">
          <ac:chgData name="Philip" userId="0d4f435ca43b6f78" providerId="LiveId" clId="{B658AF46-FF76-4A71-AA12-8062329F5095}" dt="2022-01-26T10:34:34.335" v="523" actId="478"/>
          <ac:picMkLst>
            <pc:docMk/>
            <pc:sldMk cId="1614452486" sldId="376"/>
            <ac:picMk id="8" creationId="{27486581-FD3E-4737-B1D1-DE12A89A2F1F}"/>
          </ac:picMkLst>
        </pc:picChg>
      </pc:sldChg>
      <pc:sldChg chg="modSp mod ord modAnim">
        <pc:chgData name="Philip" userId="0d4f435ca43b6f78" providerId="LiveId" clId="{B658AF46-FF76-4A71-AA12-8062329F5095}" dt="2022-01-26T13:27:21.813" v="1713"/>
        <pc:sldMkLst>
          <pc:docMk/>
          <pc:sldMk cId="3595172158" sldId="378"/>
        </pc:sldMkLst>
        <pc:spChg chg="mod">
          <ac:chgData name="Philip" userId="0d4f435ca43b6f78" providerId="LiveId" clId="{B658AF46-FF76-4A71-AA12-8062329F5095}" dt="2022-01-26T11:41:16.552" v="1575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7:15.985" v="1712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7:46.865" v="2397" actId="2696"/>
        <pc:sldMkLst>
          <pc:docMk/>
          <pc:sldMk cId="1260338564" sldId="383"/>
        </pc:sldMkLst>
      </pc:sldChg>
      <pc:sldChg chg="del">
        <pc:chgData name="Philip" userId="0d4f435ca43b6f78" providerId="LiveId" clId="{B658AF46-FF76-4A71-AA12-8062329F5095}" dt="2022-01-26T10:51:24.156" v="783" actId="2696"/>
        <pc:sldMkLst>
          <pc:docMk/>
          <pc:sldMk cId="1420526230" sldId="386"/>
        </pc:sldMkLst>
      </pc:sldChg>
      <pc:sldChg chg="del">
        <pc:chgData name="Philip" userId="0d4f435ca43b6f78" providerId="LiveId" clId="{B658AF46-FF76-4A71-AA12-8062329F5095}" dt="2022-01-26T10:51:20.649" v="782" actId="2696"/>
        <pc:sldMkLst>
          <pc:docMk/>
          <pc:sldMk cId="1438410347" sldId="387"/>
        </pc:sldMkLst>
      </pc:sldChg>
      <pc:sldChg chg="del">
        <pc:chgData name="Philip" userId="0d4f435ca43b6f78" providerId="LiveId" clId="{B658AF46-FF76-4A71-AA12-8062329F5095}" dt="2022-01-26T11:40:52.254" v="1555" actId="2696"/>
        <pc:sldMkLst>
          <pc:docMk/>
          <pc:sldMk cId="2661034414" sldId="388"/>
        </pc:sldMkLst>
      </pc:sldChg>
      <pc:sldChg chg="addSp delSp modSp mod ord">
        <pc:chgData name="Philip" userId="0d4f435ca43b6f78" providerId="LiveId" clId="{B658AF46-FF76-4A71-AA12-8062329F5095}" dt="2022-01-26T15:56:39.734" v="2520" actId="1076"/>
        <pc:sldMkLst>
          <pc:docMk/>
          <pc:sldMk cId="3509587908" sldId="389"/>
        </pc:sldMkLst>
        <pc:spChg chg="mod">
          <ac:chgData name="Philip" userId="0d4f435ca43b6f78" providerId="LiveId" clId="{B658AF46-FF76-4A71-AA12-8062329F5095}" dt="2022-01-26T10:45:01.407" v="721" actId="20577"/>
          <ac:spMkLst>
            <pc:docMk/>
            <pc:sldMk cId="3509587908" sldId="389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44:51.696" v="710" actId="20577"/>
          <ac:spMkLst>
            <pc:docMk/>
            <pc:sldMk cId="3509587908" sldId="389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0:41:23.660" v="683" actId="478"/>
          <ac:picMkLst>
            <pc:docMk/>
            <pc:sldMk cId="3509587908" sldId="389"/>
            <ac:picMk id="6" creationId="{E5B7123C-9C91-486C-83FC-62938F8EF981}"/>
          </ac:picMkLst>
        </pc:picChg>
        <pc:picChg chg="del">
          <ac:chgData name="Philip" userId="0d4f435ca43b6f78" providerId="LiveId" clId="{B658AF46-FF76-4A71-AA12-8062329F5095}" dt="2022-01-26T10:40:56.281" v="676" actId="478"/>
          <ac:picMkLst>
            <pc:docMk/>
            <pc:sldMk cId="3509587908" sldId="389"/>
            <ac:picMk id="7" creationId="{49ED82F1-532D-400E-B6F6-DFF97A32718A}"/>
          </ac:picMkLst>
        </pc:picChg>
        <pc:picChg chg="add del mod">
          <ac:chgData name="Philip" userId="0d4f435ca43b6f78" providerId="LiveId" clId="{B658AF46-FF76-4A71-AA12-8062329F5095}" dt="2022-01-26T10:44:13.192" v="688" actId="478"/>
          <ac:picMkLst>
            <pc:docMk/>
            <pc:sldMk cId="3509587908" sldId="389"/>
            <ac:picMk id="9" creationId="{FB172C7E-2E50-48D1-9E70-0F4778AA04C1}"/>
          </ac:picMkLst>
        </pc:picChg>
        <pc:picChg chg="add del mod">
          <ac:chgData name="Philip" userId="0d4f435ca43b6f78" providerId="LiveId" clId="{B658AF46-FF76-4A71-AA12-8062329F5095}" dt="2022-01-26T13:42:05.535" v="1859" actId="21"/>
          <ac:picMkLst>
            <pc:docMk/>
            <pc:sldMk cId="3509587908" sldId="389"/>
            <ac:picMk id="11" creationId="{22712146-FC4C-423C-83BA-C73C9E1496D8}"/>
          </ac:picMkLst>
        </pc:picChg>
        <pc:picChg chg="add del mod">
          <ac:chgData name="Philip" userId="0d4f435ca43b6f78" providerId="LiveId" clId="{B658AF46-FF76-4A71-AA12-8062329F5095}" dt="2022-01-26T13:50:53.568" v="1968" actId="478"/>
          <ac:picMkLst>
            <pc:docMk/>
            <pc:sldMk cId="3509587908" sldId="389"/>
            <ac:picMk id="13" creationId="{A7B05FAE-CBE6-429E-BFCC-6E95000B5208}"/>
          </ac:picMkLst>
        </pc:picChg>
        <pc:picChg chg="add mod">
          <ac:chgData name="Philip" userId="0d4f435ca43b6f78" providerId="LiveId" clId="{B658AF46-FF76-4A71-AA12-8062329F5095}" dt="2022-01-26T15:56:39.734" v="2520" actId="1076"/>
          <ac:picMkLst>
            <pc:docMk/>
            <pc:sldMk cId="3509587908" sldId="389"/>
            <ac:picMk id="15" creationId="{A901A658-64FA-4BFD-A0F1-72A2E7012BF9}"/>
          </ac:picMkLst>
        </pc:picChg>
      </pc:sldChg>
      <pc:sldChg chg="addSp delSp modSp mod ord">
        <pc:chgData name="Philip" userId="0d4f435ca43b6f78" providerId="LiveId" clId="{B658AF46-FF76-4A71-AA12-8062329F5095}" dt="2022-01-26T15:55:13.757" v="2517" actId="1076"/>
        <pc:sldMkLst>
          <pc:docMk/>
          <pc:sldMk cId="143552423" sldId="390"/>
        </pc:sldMkLst>
        <pc:spChg chg="mod">
          <ac:chgData name="Philip" userId="0d4f435ca43b6f78" providerId="LiveId" clId="{B658AF46-FF76-4A71-AA12-8062329F5095}" dt="2022-01-26T15:55:06.280" v="2516" actId="20577"/>
          <ac:spMkLst>
            <pc:docMk/>
            <pc:sldMk cId="143552423" sldId="39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1:40:16.621" v="1548" actId="478"/>
          <ac:spMkLst>
            <pc:docMk/>
            <pc:sldMk cId="143552423" sldId="39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1:40:20.088" v="1549" actId="478"/>
          <ac:spMkLst>
            <pc:docMk/>
            <pc:sldMk cId="143552423" sldId="390"/>
            <ac:spMk id="7" creationId="{539AEB59-9021-4388-92F0-52E4D7AD00BB}"/>
          </ac:spMkLst>
        </pc:spChg>
        <pc:picChg chg="del">
          <ac:chgData name="Philip" userId="0d4f435ca43b6f78" providerId="LiveId" clId="{B658AF46-FF76-4A71-AA12-8062329F5095}" dt="2022-01-26T11:40:21.121" v="1550" actId="478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B658AF46-FF76-4A71-AA12-8062329F5095}" dt="2022-01-26T11:40:22.329" v="1551" actId="478"/>
          <ac:picMkLst>
            <pc:docMk/>
            <pc:sldMk cId="143552423" sldId="390"/>
            <ac:picMk id="9" creationId="{69244E3D-6A4C-4F6D-9AF1-40AE641BAEA1}"/>
          </ac:picMkLst>
        </pc:picChg>
        <pc:picChg chg="add mod">
          <ac:chgData name="Philip" userId="0d4f435ca43b6f78" providerId="LiveId" clId="{B658AF46-FF76-4A71-AA12-8062329F5095}" dt="2022-01-26T15:55:13.757" v="2517" actId="1076"/>
          <ac:picMkLst>
            <pc:docMk/>
            <pc:sldMk cId="143552423" sldId="390"/>
            <ac:picMk id="10" creationId="{43EBBE55-86DF-4419-A215-CC25C2A3451C}"/>
          </ac:picMkLst>
        </pc:picChg>
      </pc:sldChg>
      <pc:sldChg chg="modSp mod">
        <pc:chgData name="Philip" userId="0d4f435ca43b6f78" providerId="LiveId" clId="{B658AF46-FF76-4A71-AA12-8062329F5095}" dt="2022-01-26T14:58:03.518" v="2440" actId="20577"/>
        <pc:sldMkLst>
          <pc:docMk/>
          <pc:sldMk cId="1786467821" sldId="391"/>
        </pc:sldMkLst>
        <pc:spChg chg="mod">
          <ac:chgData name="Philip" userId="0d4f435ca43b6f78" providerId="LiveId" clId="{B658AF46-FF76-4A71-AA12-8062329F5095}" dt="2022-01-26T14:57:58.094" v="2430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8:03.518" v="2440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8:41.185" v="2493" actId="47"/>
        <pc:sldMkLst>
          <pc:docMk/>
          <pc:sldMk cId="224780652" sldId="392"/>
        </pc:sldMkLst>
      </pc:sldChg>
      <pc:sldChg chg="addSp modSp mod ord">
        <pc:chgData name="Philip" userId="0d4f435ca43b6f78" providerId="LiveId" clId="{B658AF46-FF76-4A71-AA12-8062329F5095}" dt="2022-01-26T14:56:50.654" v="2390"/>
        <pc:sldMkLst>
          <pc:docMk/>
          <pc:sldMk cId="23399814" sldId="393"/>
        </pc:sldMkLst>
        <pc:spChg chg="mod">
          <ac:chgData name="Philip" userId="0d4f435ca43b6f78" providerId="LiveId" clId="{B658AF46-FF76-4A71-AA12-8062329F5095}" dt="2022-01-26T10:48:42.115" v="771" actId="20577"/>
          <ac:spMkLst>
            <pc:docMk/>
            <pc:sldMk cId="23399814" sldId="393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51:06.329" v="779" actId="1076"/>
          <ac:spMkLst>
            <pc:docMk/>
            <pc:sldMk cId="23399814" sldId="393"/>
            <ac:spMk id="3" creationId="{00000000-0000-0000-0000-000000000000}"/>
          </ac:spMkLst>
        </pc:spChg>
        <pc:picChg chg="add mod">
          <ac:chgData name="Philip" userId="0d4f435ca43b6f78" providerId="LiveId" clId="{B658AF46-FF76-4A71-AA12-8062329F5095}" dt="2022-01-26T10:51:10.840" v="781" actId="14100"/>
          <ac:picMkLst>
            <pc:docMk/>
            <pc:sldMk cId="23399814" sldId="393"/>
            <ac:picMk id="6" creationId="{DBA19F7B-4C09-40C8-8801-EB97E133040C}"/>
          </ac:picMkLst>
        </pc:picChg>
      </pc:sldChg>
      <pc:sldChg chg="addSp modSp mod modAnim">
        <pc:chgData name="Philip" userId="0d4f435ca43b6f78" providerId="LiveId" clId="{B658AF46-FF76-4A71-AA12-8062329F5095}" dt="2022-01-26T13:31:23.945" v="1793"/>
        <pc:sldMkLst>
          <pc:docMk/>
          <pc:sldMk cId="3509122106" sldId="394"/>
        </pc:sldMkLst>
        <pc:spChg chg="mod">
          <ac:chgData name="Philip" userId="0d4f435ca43b6f78" providerId="LiveId" clId="{B658AF46-FF76-4A71-AA12-8062329F5095}" dt="2022-01-26T10:58:13.372" v="1145" actId="5793"/>
          <ac:spMkLst>
            <pc:docMk/>
            <pc:sldMk cId="3509122106" sldId="394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30:24.794" v="1792" actId="20577"/>
          <ac:spMkLst>
            <pc:docMk/>
            <pc:sldMk cId="3509122106" sldId="394"/>
            <ac:spMk id="3" creationId="{00000000-0000-0000-0000-000000000000}"/>
          </ac:spMkLst>
        </pc:spChg>
        <pc:spChg chg="add mod">
          <ac:chgData name="Philip" userId="0d4f435ca43b6f78" providerId="LiveId" clId="{B658AF46-FF76-4A71-AA12-8062329F5095}" dt="2022-01-26T13:29:31.351" v="1726" actId="1076"/>
          <ac:spMkLst>
            <pc:docMk/>
            <pc:sldMk cId="3509122106" sldId="394"/>
            <ac:spMk id="7" creationId="{7E83F6CC-785C-4CF0-9281-95BE116E007B}"/>
          </ac:spMkLst>
        </pc:spChg>
        <pc:picChg chg="add mod">
          <ac:chgData name="Philip" userId="0d4f435ca43b6f78" providerId="LiveId" clId="{B658AF46-FF76-4A71-AA12-8062329F5095}" dt="2022-01-26T13:29:25.808" v="1725" actId="1076"/>
          <ac:picMkLst>
            <pc:docMk/>
            <pc:sldMk cId="3509122106" sldId="394"/>
            <ac:picMk id="6" creationId="{17E796EE-904C-4ECA-99CC-86132BB90766}"/>
          </ac:picMkLst>
        </pc:picChg>
      </pc:sldChg>
      <pc:sldChg chg="addSp delSp modSp mod ord">
        <pc:chgData name="Philip" userId="0d4f435ca43b6f78" providerId="LiveId" clId="{B658AF46-FF76-4A71-AA12-8062329F5095}" dt="2022-01-26T14:54:11.543" v="2189" actId="20577"/>
        <pc:sldMkLst>
          <pc:docMk/>
          <pc:sldMk cId="675696282" sldId="395"/>
        </pc:sldMkLst>
        <pc:spChg chg="mod">
          <ac:chgData name="Philip" userId="0d4f435ca43b6f78" providerId="LiveId" clId="{B658AF46-FF76-4A71-AA12-8062329F5095}" dt="2022-01-26T14:54:11.543" v="2189" actId="20577"/>
          <ac:spMkLst>
            <pc:docMk/>
            <pc:sldMk cId="675696282" sldId="39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8:39.224" v="1723" actId="1076"/>
          <ac:spMkLst>
            <pc:docMk/>
            <pc:sldMk cId="675696282" sldId="395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1:39:56.921" v="1517" actId="478"/>
          <ac:picMkLst>
            <pc:docMk/>
            <pc:sldMk cId="675696282" sldId="395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28:39.224" v="1723" actId="1076"/>
          <ac:picMkLst>
            <pc:docMk/>
            <pc:sldMk cId="675696282" sldId="395"/>
            <ac:picMk id="7" creationId="{32B375EE-131D-4CF6-B658-93DF77280F2E}"/>
          </ac:picMkLst>
        </pc:picChg>
      </pc:sldChg>
      <pc:sldChg chg="addSp delSp modSp mod">
        <pc:chgData name="Philip" userId="0d4f435ca43b6f78" providerId="LiveId" clId="{B658AF46-FF76-4A71-AA12-8062329F5095}" dt="2022-01-26T13:42:18.810" v="1864" actId="14100"/>
        <pc:sldMkLst>
          <pc:docMk/>
          <pc:sldMk cId="1109214209" sldId="396"/>
        </pc:sldMkLst>
        <pc:spChg chg="del">
          <ac:chgData name="Philip" userId="0d4f435ca43b6f78" providerId="LiveId" clId="{B658AF46-FF76-4A71-AA12-8062329F5095}" dt="2022-01-26T13:40:45.059" v="1834" actId="478"/>
          <ac:spMkLst>
            <pc:docMk/>
            <pc:sldMk cId="1109214209" sldId="396"/>
            <ac:spMk id="6" creationId="{1C1A88B7-D784-45D8-BA4D-8323F68AB239}"/>
          </ac:spMkLst>
        </pc:spChg>
        <pc:spChg chg="add mod">
          <ac:chgData name="Philip" userId="0d4f435ca43b6f78" providerId="LiveId" clId="{B658AF46-FF76-4A71-AA12-8062329F5095}" dt="2022-01-26T13:41:56.565" v="1858" actId="1076"/>
          <ac:spMkLst>
            <pc:docMk/>
            <pc:sldMk cId="1109214209" sldId="396"/>
            <ac:spMk id="9" creationId="{0ADB8CED-2C4C-437A-9FEA-8CD5F813653D}"/>
          </ac:spMkLst>
        </pc:spChg>
        <pc:picChg chg="add mod">
          <ac:chgData name="Philip" userId="0d4f435ca43b6f78" providerId="LiveId" clId="{B658AF46-FF76-4A71-AA12-8062329F5095}" dt="2022-01-26T13:42:15.255" v="1862" actId="1076"/>
          <ac:picMkLst>
            <pc:docMk/>
            <pc:sldMk cId="1109214209" sldId="396"/>
            <ac:picMk id="5" creationId="{6449FF7F-9F76-4A34-AB49-E8CF696C2FEA}"/>
          </ac:picMkLst>
        </pc:picChg>
        <pc:picChg chg="del">
          <ac:chgData name="Philip" userId="0d4f435ca43b6f78" providerId="LiveId" clId="{B658AF46-FF76-4A71-AA12-8062329F5095}" dt="2022-01-26T13:28:54.991" v="1724" actId="478"/>
          <ac:picMkLst>
            <pc:docMk/>
            <pc:sldMk cId="1109214209" sldId="396"/>
            <ac:picMk id="7" creationId="{32B375EE-131D-4CF6-B658-93DF77280F2E}"/>
          </ac:picMkLst>
        </pc:picChg>
        <pc:picChg chg="add mod">
          <ac:chgData name="Philip" userId="0d4f435ca43b6f78" providerId="LiveId" clId="{B658AF46-FF76-4A71-AA12-8062329F5095}" dt="2022-01-26T13:42:18.810" v="1864" actId="14100"/>
          <ac:picMkLst>
            <pc:docMk/>
            <pc:sldMk cId="1109214209" sldId="396"/>
            <ac:picMk id="10" creationId="{C76BAB94-42BA-45F2-8BD7-8562B4D90634}"/>
          </ac:picMkLst>
        </pc:picChg>
      </pc:sldChg>
      <pc:sldChg chg="addSp delSp modSp mod ord">
        <pc:chgData name="Philip" userId="0d4f435ca43b6f78" providerId="LiveId" clId="{B658AF46-FF76-4A71-AA12-8062329F5095}" dt="2022-01-26T13:39:43.872" v="1830"/>
        <pc:sldMkLst>
          <pc:docMk/>
          <pc:sldMk cId="2196521770" sldId="397"/>
        </pc:sldMkLst>
        <pc:spChg chg="mod">
          <ac:chgData name="Philip" userId="0d4f435ca43b6f78" providerId="LiveId" clId="{B658AF46-FF76-4A71-AA12-8062329F5095}" dt="2022-01-26T13:34:20.045" v="1797" actId="1076"/>
          <ac:spMkLst>
            <pc:docMk/>
            <pc:sldMk cId="2196521770" sldId="397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2:25.341" v="1794" actId="478"/>
          <ac:picMkLst>
            <pc:docMk/>
            <pc:sldMk cId="2196521770" sldId="397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34:15.714" v="1796" actId="1076"/>
          <ac:picMkLst>
            <pc:docMk/>
            <pc:sldMk cId="2196521770" sldId="397"/>
            <ac:picMk id="7" creationId="{5AB12C5E-4362-4D03-9F31-A8CAAF2CF4DF}"/>
          </ac:picMkLst>
        </pc:picChg>
      </pc:sldChg>
      <pc:sldChg chg="addSp delSp modSp mod ord">
        <pc:chgData name="Philip" userId="0d4f435ca43b6f78" providerId="LiveId" clId="{B658AF46-FF76-4A71-AA12-8062329F5095}" dt="2022-01-26T13:39:05.059" v="1826" actId="20577"/>
        <pc:sldMkLst>
          <pc:docMk/>
          <pc:sldMk cId="905946044" sldId="398"/>
        </pc:sldMkLst>
        <pc:spChg chg="mod">
          <ac:chgData name="Philip" userId="0d4f435ca43b6f78" providerId="LiveId" clId="{B658AF46-FF76-4A71-AA12-8062329F5095}" dt="2022-01-26T13:39:05.059" v="1826" actId="20577"/>
          <ac:spMkLst>
            <pc:docMk/>
            <pc:sldMk cId="905946044" sldId="398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3:35:52.746" v="1804" actId="1076"/>
          <ac:picMkLst>
            <pc:docMk/>
            <pc:sldMk cId="905946044" sldId="398"/>
            <ac:picMk id="5" creationId="{9EC8858F-A76D-442C-9590-8F4770EB5E80}"/>
          </ac:picMkLst>
        </pc:picChg>
        <pc:picChg chg="del">
          <ac:chgData name="Philip" userId="0d4f435ca43b6f78" providerId="LiveId" clId="{B658AF46-FF76-4A71-AA12-8062329F5095}" dt="2022-01-26T13:34:32.135" v="1798" actId="478"/>
          <ac:picMkLst>
            <pc:docMk/>
            <pc:sldMk cId="905946044" sldId="398"/>
            <ac:picMk id="7" creationId="{5AB12C5E-4362-4D03-9F31-A8CAAF2CF4DF}"/>
          </ac:picMkLst>
        </pc:picChg>
      </pc:sldChg>
      <pc:sldChg chg="addSp delSp modSp mod">
        <pc:chgData name="Philip" userId="0d4f435ca43b6f78" providerId="LiveId" clId="{B658AF46-FF76-4A71-AA12-8062329F5095}" dt="2022-01-26T13:38:18.944" v="1822" actId="1076"/>
        <pc:sldMkLst>
          <pc:docMk/>
          <pc:sldMk cId="2303814734" sldId="399"/>
        </pc:sldMkLst>
        <pc:spChg chg="mod">
          <ac:chgData name="Philip" userId="0d4f435ca43b6f78" providerId="LiveId" clId="{B658AF46-FF76-4A71-AA12-8062329F5095}" dt="2022-01-26T13:38:18.944" v="1822" actId="1076"/>
          <ac:spMkLst>
            <pc:docMk/>
            <pc:sldMk cId="2303814734" sldId="399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6:02.369" v="1805" actId="478"/>
          <ac:picMkLst>
            <pc:docMk/>
            <pc:sldMk cId="2303814734" sldId="399"/>
            <ac:picMk id="5" creationId="{9EC8858F-A76D-442C-9590-8F4770EB5E80}"/>
          </ac:picMkLst>
        </pc:picChg>
        <pc:picChg chg="add mod">
          <ac:chgData name="Philip" userId="0d4f435ca43b6f78" providerId="LiveId" clId="{B658AF46-FF76-4A71-AA12-8062329F5095}" dt="2022-01-26T13:36:52.705" v="1809" actId="14100"/>
          <ac:picMkLst>
            <pc:docMk/>
            <pc:sldMk cId="2303814734" sldId="399"/>
            <ac:picMk id="7" creationId="{EB7F41CD-BA62-4730-9B3A-790600A0A824}"/>
          </ac:picMkLst>
        </pc:picChg>
      </pc:sldChg>
      <pc:sldChg chg="addSp delSp modSp mod ord">
        <pc:chgData name="Philip" userId="0d4f435ca43b6f78" providerId="LiveId" clId="{B658AF46-FF76-4A71-AA12-8062329F5095}" dt="2022-01-26T14:57:16.889" v="2396"/>
        <pc:sldMkLst>
          <pc:docMk/>
          <pc:sldMk cId="2485641430" sldId="400"/>
        </pc:sldMkLst>
        <pc:spChg chg="mod">
          <ac:chgData name="Philip" userId="0d4f435ca43b6f78" providerId="LiveId" clId="{B658AF46-FF76-4A71-AA12-8062329F5095}" dt="2022-01-26T13:50:16.769" v="1963" actId="1076"/>
          <ac:spMkLst>
            <pc:docMk/>
            <pc:sldMk cId="2485641430" sldId="40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3:48:01.546" v="1947" actId="478"/>
          <ac:spMkLst>
            <pc:docMk/>
            <pc:sldMk cId="2485641430" sldId="40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3:48:04.831" v="1948" actId="478"/>
          <ac:spMkLst>
            <pc:docMk/>
            <pc:sldMk cId="2485641430" sldId="400"/>
            <ac:spMk id="6" creationId="{CB8E59D8-3560-4514-817E-3192734AD957}"/>
          </ac:spMkLst>
        </pc:spChg>
        <pc:picChg chg="add mod">
          <ac:chgData name="Philip" userId="0d4f435ca43b6f78" providerId="LiveId" clId="{B658AF46-FF76-4A71-AA12-8062329F5095}" dt="2022-01-26T13:50:28.278" v="1966" actId="1076"/>
          <ac:picMkLst>
            <pc:docMk/>
            <pc:sldMk cId="2485641430" sldId="400"/>
            <ac:picMk id="8" creationId="{FA759290-826B-4F01-825D-073866521C68}"/>
          </ac:picMkLst>
        </pc:picChg>
        <pc:picChg chg="mod">
          <ac:chgData name="Philip" userId="0d4f435ca43b6f78" providerId="LiveId" clId="{B658AF46-FF76-4A71-AA12-8062329F5095}" dt="2022-01-26T13:50:21.934" v="1965" actId="1076"/>
          <ac:picMkLst>
            <pc:docMk/>
            <pc:sldMk cId="2485641430" sldId="400"/>
            <ac:picMk id="13" creationId="{A7B05FAE-CBE6-429E-BFCC-6E95000B5208}"/>
          </ac:picMkLst>
        </pc:picChg>
      </pc:sldChg>
      <pc:sldChg chg="addSp delSp modSp mod ord">
        <pc:chgData name="Philip" userId="0d4f435ca43b6f78" providerId="LiveId" clId="{B658AF46-FF76-4A71-AA12-8062329F5095}" dt="2022-01-26T14:54:36.843" v="2199"/>
        <pc:sldMkLst>
          <pc:docMk/>
          <pc:sldMk cId="2421332968" sldId="401"/>
        </pc:sldMkLst>
        <pc:spChg chg="mod">
          <ac:chgData name="Philip" userId="0d4f435ca43b6f78" providerId="LiveId" clId="{B658AF46-FF76-4A71-AA12-8062329F5095}" dt="2022-01-26T13:55:39.419" v="1993" actId="20577"/>
          <ac:spMkLst>
            <pc:docMk/>
            <pc:sldMk cId="2421332968" sldId="40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1:43.125" v="2033" actId="1076"/>
          <ac:spMkLst>
            <pc:docMk/>
            <pc:sldMk cId="2421332968" sldId="401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3:57:19.583" v="2029" actId="478"/>
          <ac:picMkLst>
            <pc:docMk/>
            <pc:sldMk cId="2421332968" sldId="401"/>
            <ac:picMk id="6" creationId="{A4DE93F6-5125-4844-944F-3553DC59D781}"/>
          </ac:picMkLst>
        </pc:picChg>
        <pc:picChg chg="add mod">
          <ac:chgData name="Philip" userId="0d4f435ca43b6f78" providerId="LiveId" clId="{B658AF46-FF76-4A71-AA12-8062329F5095}" dt="2022-01-26T14:52:14.052" v="2040" actId="1036"/>
          <ac:picMkLst>
            <pc:docMk/>
            <pc:sldMk cId="2421332968" sldId="401"/>
            <ac:picMk id="8" creationId="{AC87FD19-3E9A-44D4-BF44-464E0A851247}"/>
          </ac:picMkLst>
        </pc:picChg>
      </pc:sldChg>
      <pc:sldChg chg="modSp add mod ord modAnim">
        <pc:chgData name="Philip" userId="0d4f435ca43b6f78" providerId="LiveId" clId="{B658AF46-FF76-4A71-AA12-8062329F5095}" dt="2022-01-26T14:56:14.551" v="2388" actId="20577"/>
        <pc:sldMkLst>
          <pc:docMk/>
          <pc:sldMk cId="1278498717" sldId="402"/>
        </pc:sldMkLst>
        <pc:spChg chg="mod">
          <ac:chgData name="Philip" userId="0d4f435ca43b6f78" providerId="LiveId" clId="{B658AF46-FF76-4A71-AA12-8062329F5095}" dt="2022-01-26T14:52:58.208" v="2070" actId="6549"/>
          <ac:spMkLst>
            <pc:docMk/>
            <pc:sldMk cId="1278498717" sldId="402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6:14.551" v="2388" actId="20577"/>
          <ac:spMkLst>
            <pc:docMk/>
            <pc:sldMk cId="1278498717" sldId="402"/>
            <ac:spMk id="3" creationId="{00000000-0000-0000-0000-000000000000}"/>
          </ac:spMkLst>
        </pc:spChg>
      </pc:sldChg>
      <pc:sldChg chg="modSp mod">
        <pc:chgData name="Philip" userId="0d4f435ca43b6f78" providerId="LiveId" clId="{B658AF46-FF76-4A71-AA12-8062329F5095}" dt="2022-01-26T14:58:27.622" v="2491" actId="20577"/>
        <pc:sldMkLst>
          <pc:docMk/>
          <pc:sldMk cId="2123850732" sldId="403"/>
        </pc:sldMkLst>
        <pc:spChg chg="mod">
          <ac:chgData name="Philip" userId="0d4f435ca43b6f78" providerId="LiveId" clId="{B658AF46-FF76-4A71-AA12-8062329F5095}" dt="2022-01-26T14:58:27.622" v="2491" actId="20577"/>
          <ac:spMkLst>
            <pc:docMk/>
            <pc:sldMk cId="2123850732" sldId="403"/>
            <ac:spMk id="2" creationId="{00000000-0000-0000-0000-000000000000}"/>
          </ac:spMkLst>
        </pc:spChg>
      </pc:sldChg>
      <pc:sldChg chg="add">
        <pc:chgData name="Philip" userId="0d4f435ca43b6f78" providerId="LiveId" clId="{B658AF46-FF76-4A71-AA12-8062329F5095}" dt="2022-01-26T14:58:39.390" v="2492"/>
        <pc:sldMkLst>
          <pc:docMk/>
          <pc:sldMk cId="3626034354" sldId="404"/>
        </pc:sldMkLst>
      </pc:sldChg>
      <pc:sldChg chg="modSp mod modAnim">
        <pc:chgData name="Philip" userId="0d4f435ca43b6f78" providerId="LiveId" clId="{B658AF46-FF76-4A71-AA12-8062329F5095}" dt="2022-01-26T15:59:40.986" v="2928" actId="20577"/>
        <pc:sldMkLst>
          <pc:docMk/>
          <pc:sldMk cId="456590523" sldId="405"/>
        </pc:sldMkLst>
        <pc:spChg chg="mod">
          <ac:chgData name="Philip" userId="0d4f435ca43b6f78" providerId="LiveId" clId="{B658AF46-FF76-4A71-AA12-8062329F5095}" dt="2022-01-26T15:57:19.698" v="2575" actId="20577"/>
          <ac:spMkLst>
            <pc:docMk/>
            <pc:sldMk cId="456590523" sldId="40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5:59:40.986" v="2928" actId="20577"/>
          <ac:spMkLst>
            <pc:docMk/>
            <pc:sldMk cId="456590523" sldId="405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09.939" v="3589" actId="20577"/>
        <pc:sldMkLst>
          <pc:docMk/>
          <pc:sldMk cId="3947454752" sldId="406"/>
        </pc:sldMkLst>
        <pc:spChg chg="mod">
          <ac:chgData name="Philip" userId="0d4f435ca43b6f78" providerId="LiveId" clId="{B658AF46-FF76-4A71-AA12-8062329F5095}" dt="2022-01-26T16:00:04.080" v="2933" actId="20577"/>
          <ac:spMkLst>
            <pc:docMk/>
            <pc:sldMk cId="3947454752" sldId="40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09.939" v="3589" actId="20577"/>
          <ac:spMkLst>
            <pc:docMk/>
            <pc:sldMk cId="3947454752" sldId="406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35.046" v="3661" actId="20577"/>
        <pc:sldMkLst>
          <pc:docMk/>
          <pc:sldMk cId="3538997273" sldId="407"/>
        </pc:sldMkLst>
        <pc:spChg chg="mod">
          <ac:chgData name="Philip" userId="0d4f435ca43b6f78" providerId="LiveId" clId="{B658AF46-FF76-4A71-AA12-8062329F5095}" dt="2022-01-26T16:46:25.613" v="3386" actId="20577"/>
          <ac:spMkLst>
            <pc:docMk/>
            <pc:sldMk cId="3538997273" sldId="407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35.046" v="3661" actId="20577"/>
          <ac:spMkLst>
            <pc:docMk/>
            <pc:sldMk cId="3538997273" sldId="407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  <pc:spChg chg="mod">
          <ac:chgData name="Philip Scott" userId="0d4f435ca43b6f78" providerId="LiveId" clId="{5F60E87C-5061-40D9-9359-C447AAA5E3E0}" dt="2021-10-25T08:40:34.244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  <pc:spChg chg="mod">
          <ac:chgData name="Philip Scott" userId="0d4f435ca43b6f78" providerId="LiveId" clId="{5F60E87C-5061-40D9-9359-C447AAA5E3E0}" dt="2021-10-25T08:44:18.536" v="56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17:39.895" v="908" actId="6549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8:20.874" v="682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  <pc:spChg chg="mod">
          <ac:chgData name="Philip Scott" userId="0d4f435ca43b6f78" providerId="LiveId" clId="{5F60E87C-5061-40D9-9359-C447AAA5E3E0}" dt="2021-10-25T11:43:04.113" v="2268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  <pc:spChg chg="mod">
          <ac:chgData name="Philip Scott" userId="0d4f435ca43b6f78" providerId="LiveId" clId="{5F60E87C-5061-40D9-9359-C447AAA5E3E0}" dt="2021-10-25T08:45:48.153" v="642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5:40.884" v="619"/>
          <ac:spMkLst>
            <pc:docMk/>
            <pc:sldMk cId="2802083250" sldId="353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  <pc:spChg chg="mod">
          <ac:chgData name="Philip Scott" userId="0d4f435ca43b6f78" providerId="LiveId" clId="{5F60E87C-5061-40D9-9359-C447AAA5E3E0}" dt="2021-10-25T09:21:19.167" v="927" actId="20577"/>
          <ac:spMkLst>
            <pc:docMk/>
            <pc:sldMk cId="2676200747" sldId="371"/>
            <ac:spMk id="2" creationId="{00000000-0000-0000-0000-000000000000}"/>
          </ac:spMkLst>
        </pc:spChg>
        <pc:spChg chg="del mod">
          <ac:chgData name="Philip Scott" userId="0d4f435ca43b6f78" providerId="LiveId" clId="{5F60E87C-5061-40D9-9359-C447AAA5E3E0}" dt="2021-10-25T08:49:42.138" v="713" actId="478"/>
          <ac:spMkLst>
            <pc:docMk/>
            <pc:sldMk cId="2676200747" sldId="371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5T08:49:44.990" v="714" actId="478"/>
          <ac:spMkLst>
            <pc:docMk/>
            <pc:sldMk cId="2676200747" sldId="371"/>
            <ac:spMk id="6" creationId="{AC8025BF-5FF7-4376-9C16-1A2114C9FA9F}"/>
          </ac:spMkLst>
        </pc:spChg>
        <pc:spChg chg="add del">
          <ac:chgData name="Philip Scott" userId="0d4f435ca43b6f78" providerId="LiveId" clId="{5F60E87C-5061-40D9-9359-C447AAA5E3E0}" dt="2021-10-25T09:25:27.200" v="1069" actId="22"/>
          <ac:spMkLst>
            <pc:docMk/>
            <pc:sldMk cId="2676200747" sldId="371"/>
            <ac:spMk id="9" creationId="{4F090ED9-9121-40D5-8484-D76CA74A7BD9}"/>
          </ac:spMkLst>
        </pc:spChg>
        <pc:graphicFrameChg chg="add mod modGraphic">
          <ac:chgData name="Philip Scott" userId="0d4f435ca43b6f78" providerId="LiveId" clId="{5F60E87C-5061-40D9-9359-C447AAA5E3E0}" dt="2021-10-25T09:25:29.730" v="1070"/>
          <ac:graphicFrameMkLst>
            <pc:docMk/>
            <pc:sldMk cId="2676200747" sldId="371"/>
            <ac:graphicFrameMk id="7" creationId="{552A96E6-044A-4DAC-A5AC-64DC979047BB}"/>
          </ac:graphicFrameMkLst>
        </pc:graphicFrameChg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  <pc:spChg chg="mod">
          <ac:chgData name="Philip Scott" userId="0d4f435ca43b6f78" providerId="LiveId" clId="{5F60E87C-5061-40D9-9359-C447AAA5E3E0}" dt="2021-10-25T09:21:27.561" v="943" actId="20577"/>
          <ac:spMkLst>
            <pc:docMk/>
            <pc:sldMk cId="3703459237" sldId="372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46:03.281" v="1102" actId="6549"/>
          <ac:spMkLst>
            <pc:docMk/>
            <pc:sldMk cId="3703459237" sldId="372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  <pc:spChg chg="mod">
          <ac:chgData name="Philip Scott" userId="0d4f435ca43b6f78" providerId="LiveId" clId="{5F60E87C-5061-40D9-9359-C447AAA5E3E0}" dt="2021-10-25T09:46:30.102" v="1125" actId="20577"/>
          <ac:spMkLst>
            <pc:docMk/>
            <pc:sldMk cId="4033927701" sldId="373"/>
            <ac:spMk id="2" creationId="{00000000-0000-0000-0000-000000000000}"/>
          </ac:spMkLst>
        </pc:spChg>
        <pc:graphicFrameChg chg="mod modGraphic">
          <ac:chgData name="Philip Scott" userId="0d4f435ca43b6f78" providerId="LiveId" clId="{5F60E87C-5061-40D9-9359-C447AAA5E3E0}" dt="2021-10-25T09:51:50.475" v="1140" actId="20577"/>
          <ac:graphicFrameMkLst>
            <pc:docMk/>
            <pc:sldMk cId="4033927701" sldId="373"/>
            <ac:graphicFrameMk id="7" creationId="{552A96E6-044A-4DAC-A5AC-64DC979047BB}"/>
          </ac:graphicFrameMkLst>
        </pc:graphicFrameChg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  <pc:spChg chg="mod">
          <ac:chgData name="Philip Scott" userId="0d4f435ca43b6f78" providerId="LiveId" clId="{5F60E87C-5061-40D9-9359-C447AAA5E3E0}" dt="2021-10-25T09:52:32.909" v="1165" actId="20577"/>
          <ac:spMkLst>
            <pc:docMk/>
            <pc:sldMk cId="2427728465" sldId="374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5" creationId="{5931DE70-AC55-4B86-8628-F4E7229340A9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6" creationId="{B0906D7B-5CA6-4CDC-8137-F6AD11B48C8C}"/>
          </ac:spMkLst>
        </pc:spChg>
        <pc:grpChg chg="add mod">
          <ac:chgData name="Philip Scott" userId="0d4f435ca43b6f78" providerId="LiveId" clId="{5F60E87C-5061-40D9-9359-C447AAA5E3E0}" dt="2021-10-25T09:59:21.398" v="1212" actId="164"/>
          <ac:grpSpMkLst>
            <pc:docMk/>
            <pc:sldMk cId="2427728465" sldId="374"/>
            <ac:grpSpMk id="8" creationId="{5C6B633F-E44E-42CE-850B-FEA51F38CAB6}"/>
          </ac:grpSpMkLst>
        </pc:grpChg>
        <pc:graphicFrameChg chg="mod modGraphic">
          <ac:chgData name="Philip Scott" userId="0d4f435ca43b6f78" providerId="LiveId" clId="{5F60E87C-5061-40D9-9359-C447AAA5E3E0}" dt="2021-10-25T09:53:40.977" v="1182" actId="14100"/>
          <ac:graphicFrameMkLst>
            <pc:docMk/>
            <pc:sldMk cId="2427728465" sldId="374"/>
            <ac:graphicFrameMk id="7" creationId="{552A96E6-044A-4DAC-A5AC-64DC979047BB}"/>
          </ac:graphicFrameMkLst>
        </pc:graphicFrameChg>
        <pc:picChg chg="add mod">
          <ac:chgData name="Philip Scott" userId="0d4f435ca43b6f78" providerId="LiveId" clId="{5F60E87C-5061-40D9-9359-C447AAA5E3E0}" dt="2021-10-25T09:58:13.149" v="1189" actId="1076"/>
          <ac:picMkLst>
            <pc:docMk/>
            <pc:sldMk cId="2427728465" sldId="374"/>
            <ac:picMk id="3" creationId="{C361C784-65EC-4254-9420-66C152210424}"/>
          </ac:picMkLst>
        </pc:picChg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  <pc:spChg chg="mod">
          <ac:chgData name="Philip Scott" userId="0d4f435ca43b6f78" providerId="LiveId" clId="{5F60E87C-5061-40D9-9359-C447AAA5E3E0}" dt="2021-10-25T11:29:30.953" v="1380" actId="20577"/>
          <ac:spMkLst>
            <pc:docMk/>
            <pc:sldMk cId="984907396" sldId="375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0:01:07.225" v="1230" actId="14100"/>
          <ac:spMkLst>
            <pc:docMk/>
            <pc:sldMk cId="984907396" sldId="375"/>
            <ac:spMk id="5" creationId="{5931DE70-AC55-4B86-8628-F4E7229340A9}"/>
          </ac:spMkLst>
        </pc:spChg>
        <pc:spChg chg="mod">
          <ac:chgData name="Philip Scott" userId="0d4f435ca43b6f78" providerId="LiveId" clId="{5F60E87C-5061-40D9-9359-C447AAA5E3E0}" dt="2021-10-25T10:01:18.510" v="1241" actId="1076"/>
          <ac:spMkLst>
            <pc:docMk/>
            <pc:sldMk cId="984907396" sldId="375"/>
            <ac:spMk id="6" creationId="{B0906D7B-5CA6-4CDC-8137-F6AD11B48C8C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9" creationId="{B6F31A65-F73C-4B62-8048-782FF4ABAF5F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10" creationId="{A117FE0E-293D-4B26-8F41-7C73F8D47BF4}"/>
          </ac:spMkLst>
        </pc:spChg>
        <pc:spChg chg="mod">
          <ac:chgData name="Philip Scott" userId="0d4f435ca43b6f78" providerId="LiveId" clId="{5F60E87C-5061-40D9-9359-C447AAA5E3E0}" dt="2021-10-25T10:01:38.319" v="1244" actId="14100"/>
          <ac:spMkLst>
            <pc:docMk/>
            <pc:sldMk cId="984907396" sldId="375"/>
            <ac:spMk id="13" creationId="{EADA4D5A-E988-4F6F-B9D4-AEC1B29FFC75}"/>
          </ac:spMkLst>
        </pc:spChg>
        <pc:spChg chg="mod">
          <ac:chgData name="Philip Scott" userId="0d4f435ca43b6f78" providerId="LiveId" clId="{5F60E87C-5061-40D9-9359-C447AAA5E3E0}" dt="2021-10-25T10:01:50.640" v="1265" actId="1076"/>
          <ac:spMkLst>
            <pc:docMk/>
            <pc:sldMk cId="984907396" sldId="375"/>
            <ac:spMk id="14" creationId="{14801ABA-4785-4620-9D74-B215994084CD}"/>
          </ac:spMkLst>
        </pc:spChg>
        <pc:spChg chg="mod">
          <ac:chgData name="Philip Scott" userId="0d4f435ca43b6f78" providerId="LiveId" clId="{5F60E87C-5061-40D9-9359-C447AAA5E3E0}" dt="2021-10-25T11:27:38.326" v="1271" actId="14100"/>
          <ac:spMkLst>
            <pc:docMk/>
            <pc:sldMk cId="984907396" sldId="375"/>
            <ac:spMk id="16" creationId="{EF78E414-C6F2-49EC-AFF8-796E617C9AE4}"/>
          </ac:spMkLst>
        </pc:spChg>
        <pc:spChg chg="mod">
          <ac:chgData name="Philip Scott" userId="0d4f435ca43b6f78" providerId="LiveId" clId="{5F60E87C-5061-40D9-9359-C447AAA5E3E0}" dt="2021-10-25T11:28:27.720" v="1321" actId="20577"/>
          <ac:spMkLst>
            <pc:docMk/>
            <pc:sldMk cId="984907396" sldId="375"/>
            <ac:spMk id="17" creationId="{E0679566-8B18-420A-8410-FBC123CC5797}"/>
          </ac:spMkLst>
        </pc:spChg>
        <pc:spChg chg="mod">
          <ac:chgData name="Philip Scott" userId="0d4f435ca43b6f78" providerId="LiveId" clId="{5F60E87C-5061-40D9-9359-C447AAA5E3E0}" dt="2021-10-25T11:28:13.530" v="1292" actId="14100"/>
          <ac:spMkLst>
            <pc:docMk/>
            <pc:sldMk cId="984907396" sldId="375"/>
            <ac:spMk id="19" creationId="{7E5F69E8-2858-4F74-8698-7FF10BAE4A31}"/>
          </ac:spMkLst>
        </pc:spChg>
        <pc:spChg chg="mod">
          <ac:chgData name="Philip Scott" userId="0d4f435ca43b6f78" providerId="LiveId" clId="{5F60E87C-5061-40D9-9359-C447AAA5E3E0}" dt="2021-10-25T11:28:20.398" v="1313" actId="20577"/>
          <ac:spMkLst>
            <pc:docMk/>
            <pc:sldMk cId="984907396" sldId="375"/>
            <ac:spMk id="20" creationId="{09EC7FDA-A81F-4A5A-8BB0-41330CE4730B}"/>
          </ac:spMkLst>
        </pc:spChg>
        <pc:spChg chg="mod">
          <ac:chgData name="Philip Scott" userId="0d4f435ca43b6f78" providerId="LiveId" clId="{5F60E87C-5061-40D9-9359-C447AAA5E3E0}" dt="2021-10-25T11:28:40.039" v="1324" actId="14100"/>
          <ac:spMkLst>
            <pc:docMk/>
            <pc:sldMk cId="984907396" sldId="375"/>
            <ac:spMk id="22" creationId="{B2DE4CB9-FEB0-413B-9BFD-3EB354D2A4A6}"/>
          </ac:spMkLst>
        </pc:spChg>
        <pc:spChg chg="mod">
          <ac:chgData name="Philip Scott" userId="0d4f435ca43b6f78" providerId="LiveId" clId="{5F60E87C-5061-40D9-9359-C447AAA5E3E0}" dt="2021-10-25T11:28:59.351" v="1351" actId="1076"/>
          <ac:spMkLst>
            <pc:docMk/>
            <pc:sldMk cId="984907396" sldId="375"/>
            <ac:spMk id="23" creationId="{0515D859-4D09-44C0-92A0-7DB7E7CE7F16}"/>
          </ac:spMkLst>
        </pc:spChg>
        <pc:spChg chg="mod">
          <ac:chgData name="Philip Scott" userId="0d4f435ca43b6f78" providerId="LiveId" clId="{5F60E87C-5061-40D9-9359-C447AAA5E3E0}" dt="2021-10-25T11:29:19.989" v="1354" actId="14100"/>
          <ac:spMkLst>
            <pc:docMk/>
            <pc:sldMk cId="984907396" sldId="375"/>
            <ac:spMk id="25" creationId="{BD509504-9044-4471-BB19-BC591EBC878F}"/>
          </ac:spMkLst>
        </pc:spChg>
        <pc:spChg chg="mod">
          <ac:chgData name="Philip Scott" userId="0d4f435ca43b6f78" providerId="LiveId" clId="{5F60E87C-5061-40D9-9359-C447AAA5E3E0}" dt="2021-10-25T11:29:24.255" v="1364" actId="20577"/>
          <ac:spMkLst>
            <pc:docMk/>
            <pc:sldMk cId="984907396" sldId="375"/>
            <ac:spMk id="26" creationId="{262D7C57-1C16-477A-BE0F-DEA88B944403}"/>
          </ac:spMkLst>
        </pc:spChg>
        <pc:grpChg chg="mod">
          <ac:chgData name="Philip Scott" userId="0d4f435ca43b6f78" providerId="LiveId" clId="{5F60E87C-5061-40D9-9359-C447AAA5E3E0}" dt="2021-10-25T10:00:26.916" v="1215" actId="1076"/>
          <ac:grpSpMkLst>
            <pc:docMk/>
            <pc:sldMk cId="984907396" sldId="375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0:01:00.305" v="1229" actId="164"/>
          <ac:grpSpMkLst>
            <pc:docMk/>
            <pc:sldMk cId="984907396" sldId="375"/>
            <ac:grpSpMk id="11" creationId="{F250392E-70F6-4E33-8D61-FBA7769D0FB5}"/>
          </ac:grpSpMkLst>
        </pc:grpChg>
        <pc:grpChg chg="add mod">
          <ac:chgData name="Philip Scott" userId="0d4f435ca43b6f78" providerId="LiveId" clId="{5F60E87C-5061-40D9-9359-C447AAA5E3E0}" dt="2021-10-25T10:01:33.659" v="1243" actId="1076"/>
          <ac:grpSpMkLst>
            <pc:docMk/>
            <pc:sldMk cId="984907396" sldId="375"/>
            <ac:grpSpMk id="12" creationId="{951531F5-937E-4467-AACF-37BE9D261A8B}"/>
          </ac:grpSpMkLst>
        </pc:grpChg>
        <pc:grpChg chg="add mod">
          <ac:chgData name="Philip Scott" userId="0d4f435ca43b6f78" providerId="LiveId" clId="{5F60E87C-5061-40D9-9359-C447AAA5E3E0}" dt="2021-10-25T11:27:35.248" v="1270" actId="1076"/>
          <ac:grpSpMkLst>
            <pc:docMk/>
            <pc:sldMk cId="984907396" sldId="375"/>
            <ac:grpSpMk id="15" creationId="{42ED8661-A205-4DA1-940F-74F49E22C375}"/>
          </ac:grpSpMkLst>
        </pc:grpChg>
        <pc:grpChg chg="add mod">
          <ac:chgData name="Philip Scott" userId="0d4f435ca43b6f78" providerId="LiveId" clId="{5F60E87C-5061-40D9-9359-C447AAA5E3E0}" dt="2021-10-25T11:28:10.636" v="1291" actId="1076"/>
          <ac:grpSpMkLst>
            <pc:docMk/>
            <pc:sldMk cId="984907396" sldId="375"/>
            <ac:grpSpMk id="18" creationId="{1A1B3DAF-7A42-4DAB-BF6B-E11D2CBF8123}"/>
          </ac:grpSpMkLst>
        </pc:grpChg>
        <pc:grpChg chg="add mod">
          <ac:chgData name="Philip Scott" userId="0d4f435ca43b6f78" providerId="LiveId" clId="{5F60E87C-5061-40D9-9359-C447AAA5E3E0}" dt="2021-10-25T11:28:37.014" v="1323" actId="1076"/>
          <ac:grpSpMkLst>
            <pc:docMk/>
            <pc:sldMk cId="984907396" sldId="375"/>
            <ac:grpSpMk id="21" creationId="{C37AB206-AA7E-41D3-A30F-A121FF3A5CB0}"/>
          </ac:grpSpMkLst>
        </pc:grpChg>
        <pc:grpChg chg="add mod">
          <ac:chgData name="Philip Scott" userId="0d4f435ca43b6f78" providerId="LiveId" clId="{5F60E87C-5061-40D9-9359-C447AAA5E3E0}" dt="2021-10-25T11:29:15.042" v="1353" actId="1076"/>
          <ac:grpSpMkLst>
            <pc:docMk/>
            <pc:sldMk cId="984907396" sldId="375"/>
            <ac:grpSpMk id="24" creationId="{A4808CF9-9C2F-4CF4-BDF8-452A054A58DA}"/>
          </ac:grpSpMkLst>
        </pc:grpChg>
        <pc:graphicFrameChg chg="del">
          <ac:chgData name="Philip Scott" userId="0d4f435ca43b6f78" providerId="LiveId" clId="{5F60E87C-5061-40D9-9359-C447AAA5E3E0}" dt="2021-10-25T10:00:15.379" v="1213" actId="478"/>
          <ac:graphicFrameMkLst>
            <pc:docMk/>
            <pc:sldMk cId="984907396" sldId="375"/>
            <ac:graphicFrameMk id="7" creationId="{552A96E6-044A-4DAC-A5AC-64DC979047BB}"/>
          </ac:graphicFrameMkLst>
        </pc:graphicFrameChg>
        <pc:picChg chg="del">
          <ac:chgData name="Philip Scott" userId="0d4f435ca43b6f78" providerId="LiveId" clId="{5F60E87C-5061-40D9-9359-C447AAA5E3E0}" dt="2021-10-25T10:00:18.434" v="1214" actId="478"/>
          <ac:picMkLst>
            <pc:docMk/>
            <pc:sldMk cId="984907396" sldId="375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  <pc:spChg chg="mod">
          <ac:chgData name="Philip Scott" userId="0d4f435ca43b6f78" providerId="LiveId" clId="{5F60E87C-5061-40D9-9359-C447AAA5E3E0}" dt="2021-10-25T11:30:35.451" v="1427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0:16.723" v="2160" actId="20577"/>
          <ac:spMkLst>
            <pc:docMk/>
            <pc:sldMk cId="1614452486" sldId="37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  <pc:spChg chg="mod">
          <ac:chgData name="Philip Scott" userId="0d4f435ca43b6f78" providerId="LiveId" clId="{5F60E87C-5061-40D9-9359-C447AAA5E3E0}" dt="2021-10-25T11:41:20.776" v="2204" actId="14100"/>
          <ac:spMkLst>
            <pc:docMk/>
            <pc:sldMk cId="2836420954" sldId="377"/>
            <ac:spMk id="10" creationId="{41FB1779-2064-4A1E-A352-7D6EE1A7859B}"/>
          </ac:spMkLst>
        </pc:spChg>
        <pc:spChg chg="mod">
          <ac:chgData name="Philip Scott" userId="0d4f435ca43b6f78" providerId="LiveId" clId="{5F60E87C-5061-40D9-9359-C447AAA5E3E0}" dt="2021-10-25T11:41:38.751" v="2238" actId="1076"/>
          <ac:spMkLst>
            <pc:docMk/>
            <pc:sldMk cId="2836420954" sldId="377"/>
            <ac:spMk id="11" creationId="{2D4DFC11-60AB-4B05-8104-C73D1BBDE284}"/>
          </ac:spMkLst>
        </pc:spChg>
        <pc:grpChg chg="del">
          <ac:chgData name="Philip Scott" userId="0d4f435ca43b6f78" providerId="LiveId" clId="{5F60E87C-5061-40D9-9359-C447AAA5E3E0}" dt="2021-10-25T11:40:41.286" v="2164" actId="478"/>
          <ac:grpSpMkLst>
            <pc:docMk/>
            <pc:sldMk cId="2836420954" sldId="377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1:41:18.006" v="2203" actId="14100"/>
          <ac:grpSpMkLst>
            <pc:docMk/>
            <pc:sldMk cId="2836420954" sldId="377"/>
            <ac:grpSpMk id="9" creationId="{3AF7F7C2-9022-4B8F-9A6A-2DAACCCBAFE4}"/>
          </ac:grpSpMkLst>
        </pc:grpChg>
        <pc:picChg chg="del">
          <ac:chgData name="Philip Scott" userId="0d4f435ca43b6f78" providerId="LiveId" clId="{5F60E87C-5061-40D9-9359-C447AAA5E3E0}" dt="2021-10-25T11:40:42.668" v="2165" actId="478"/>
          <ac:picMkLst>
            <pc:docMk/>
            <pc:sldMk cId="2836420954" sldId="377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  <pc:spChg chg="mod">
          <ac:chgData name="Philip Scott" userId="0d4f435ca43b6f78" providerId="LiveId" clId="{5F60E87C-5061-40D9-9359-C447AAA5E3E0}" dt="2021-10-25T11:43:36.848" v="2299" actId="6549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5:26.073" v="2540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  <pc:spChg chg="mod">
          <ac:chgData name="Philip Scott" userId="0d4f435ca43b6f78" providerId="LiveId" clId="{5F60E87C-5061-40D9-9359-C447AAA5E3E0}" dt="2021-10-25T11:46:42.832" v="2569" actId="20577"/>
          <ac:spMkLst>
            <pc:docMk/>
            <pc:sldMk cId="437329902" sldId="379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1:00.058" v="2866" actId="20577"/>
          <ac:spMkLst>
            <pc:docMk/>
            <pc:sldMk cId="437329902" sldId="379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  <pc:spChg chg="mod">
          <ac:chgData name="Philip Scott" userId="0d4f435ca43b6f78" providerId="LiveId" clId="{5F60E87C-5061-40D9-9359-C447AAA5E3E0}" dt="2021-10-25T11:51:37.416" v="2888" actId="20577"/>
          <ac:spMkLst>
            <pc:docMk/>
            <pc:sldMk cId="2891183449" sldId="3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6:50.502" v="3098" actId="20577"/>
          <ac:spMkLst>
            <pc:docMk/>
            <pc:sldMk cId="2891183449" sldId="380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  <pc:spChg chg="mod">
          <ac:chgData name="Philip Scott" userId="0d4f435ca43b6f78" providerId="LiveId" clId="{5F60E87C-5061-40D9-9359-C447AAA5E3E0}" dt="2021-10-25T11:57:14.043" v="3109" actId="20577"/>
          <ac:spMkLst>
            <pc:docMk/>
            <pc:sldMk cId="1974599869" sldId="381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8T12:49:39.254" v="3609" actId="6549"/>
          <ac:spMkLst>
            <pc:docMk/>
            <pc:sldMk cId="1974599869" sldId="381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  <pc:spChg chg="mod">
          <ac:chgData name="Philip Scott" userId="0d4f435ca43b6f78" providerId="LiveId" clId="{5F60E87C-5061-40D9-9359-C447AAA5E3E0}" dt="2021-10-28T13:18:24.682" v="3634" actId="20577"/>
          <ac:spMkLst>
            <pc:docMk/>
            <pc:sldMk cId="836935865" sldId="382"/>
            <ac:spMk id="2" creationId="{00000000-0000-0000-0000-000000000000}"/>
          </ac:spMkLst>
        </pc:spChg>
        <pc:spChg chg="del">
          <ac:chgData name="Philip Scott" userId="0d4f435ca43b6f78" providerId="LiveId" clId="{5F60E87C-5061-40D9-9359-C447AAA5E3E0}" dt="2021-10-28T13:18:28.402" v="3635" actId="478"/>
          <ac:spMkLst>
            <pc:docMk/>
            <pc:sldMk cId="836935865" sldId="382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8T13:18:30.672" v="3636" actId="478"/>
          <ac:spMkLst>
            <pc:docMk/>
            <pc:sldMk cId="836935865" sldId="382"/>
            <ac:spMk id="6" creationId="{70B3019F-7E8C-4EE2-8E46-BCD4009F984F}"/>
          </ac:spMkLst>
        </pc:spChg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  <pc:spChg chg="mod">
          <ac:chgData name="Philip Scott" userId="0d4f435ca43b6f78" providerId="LiveId" clId="{5F60E87C-5061-40D9-9359-C447AAA5E3E0}" dt="2021-10-28T13:22:06.098" v="3705" actId="5793"/>
          <ac:spMkLst>
            <pc:docMk/>
            <pc:sldMk cId="308744922" sldId="383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8T14:08:38.035" v="3750" actId="20577"/>
          <ac:spMkLst>
            <pc:docMk/>
            <pc:sldMk cId="308744922" sldId="383"/>
            <ac:spMk id="5" creationId="{E98E1215-99B6-44A8-B256-4ABBE9332DFF}"/>
          </ac:spMkLst>
        </pc:spChg>
        <pc:spChg chg="add del mod">
          <ac:chgData name="Philip Scott" userId="0d4f435ca43b6f78" providerId="LiveId" clId="{5F60E87C-5061-40D9-9359-C447AAA5E3E0}" dt="2021-10-28T13:22:22.647" v="3708"/>
          <ac:spMkLst>
            <pc:docMk/>
            <pc:sldMk cId="308744922" sldId="383"/>
            <ac:spMk id="6" creationId="{ED6E6EA0-5FEF-44AF-835C-28F842E22CC1}"/>
          </ac:spMkLst>
        </pc:spChg>
        <pc:picChg chg="add mod">
          <ac:chgData name="Philip Scott" userId="0d4f435ca43b6f78" providerId="LiveId" clId="{5F60E87C-5061-40D9-9359-C447AAA5E3E0}" dt="2021-10-28T14:09:01.034" v="3752" actId="1076"/>
          <ac:picMkLst>
            <pc:docMk/>
            <pc:sldMk cId="308744922" sldId="383"/>
            <ac:picMk id="3" creationId="{9AE61419-4B12-430B-9199-D92EE4B6D0CB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0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0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" userId="0d4f435ca43b6f78" providerId="LiveId" clId="{84F9381F-7EFB-4151-BEF5-EA1CFEBB0861}"/>
    <pc:docChg chg="undo custSel addSld delSld modSld sldOrd replTag delTag">
      <pc:chgData name="Philip" userId="0d4f435ca43b6f78" providerId="LiveId" clId="{84F9381F-7EFB-4151-BEF5-EA1CFEBB0861}" dt="2022-01-05T17:59:15.152" v="2289"/>
      <pc:docMkLst>
        <pc:docMk/>
      </pc:docMkLst>
      <pc:sldChg chg="modSp mod">
        <pc:chgData name="Philip" userId="0d4f435ca43b6f78" providerId="LiveId" clId="{84F9381F-7EFB-4151-BEF5-EA1CFEBB0861}" dt="2022-01-05T17:59:12.383" v="2286" actId="14100"/>
        <pc:sldMkLst>
          <pc:docMk/>
          <pc:sldMk cId="0" sldId="257"/>
        </pc:sldMkLst>
        <pc:spChg chg="mod">
          <ac:chgData name="Philip" userId="0d4f435ca43b6f78" providerId="LiveId" clId="{84F9381F-7EFB-4151-BEF5-EA1CFEBB0861}" dt="2022-01-05T17:59:12.383" v="2286" actId="14100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0" sldId="280"/>
        </pc:sldMkLst>
      </pc:sldChg>
      <pc:sldChg chg="modSp mod">
        <pc:chgData name="Philip" userId="0d4f435ca43b6f78" providerId="LiveId" clId="{84F9381F-7EFB-4151-BEF5-EA1CFEBB0861}" dt="2022-01-05T17:33:49.675" v="1755" actId="20577"/>
        <pc:sldMkLst>
          <pc:docMk/>
          <pc:sldMk cId="23739126" sldId="348"/>
        </pc:sldMkLst>
        <pc:spChg chg="mod">
          <ac:chgData name="Philip" userId="0d4f435ca43b6f78" providerId="LiveId" clId="{84F9381F-7EFB-4151-BEF5-EA1CFEBB0861}" dt="2022-01-05T17:33:49.675" v="1755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02083250" sldId="35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676200747" sldId="371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3703459237" sldId="372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4033927701" sldId="37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427728465" sldId="374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984907396" sldId="375"/>
        </pc:sldMkLst>
      </pc:sldChg>
      <pc:sldChg chg="addSp delSp modSp mod">
        <pc:chgData name="Philip" userId="0d4f435ca43b6f78" providerId="LiveId" clId="{84F9381F-7EFB-4151-BEF5-EA1CFEBB0861}" dt="2022-01-05T17:34:22.528" v="1764" actId="1076"/>
        <pc:sldMkLst>
          <pc:docMk/>
          <pc:sldMk cId="1614452486" sldId="376"/>
        </pc:sldMkLst>
        <pc:spChg chg="mod">
          <ac:chgData name="Philip" userId="0d4f435ca43b6f78" providerId="LiveId" clId="{84F9381F-7EFB-4151-BEF5-EA1CFEBB0861}" dt="2022-01-04T17:23:42.309" v="249" actId="20577"/>
          <ac:spMkLst>
            <pc:docMk/>
            <pc:sldMk cId="1614452486" sldId="376"/>
            <ac:spMk id="2" creationId="{00000000-0000-0000-0000-000000000000}"/>
          </ac:spMkLst>
        </pc:spChg>
        <pc:spChg chg="del mod">
          <ac:chgData name="Philip" userId="0d4f435ca43b6f78" providerId="LiveId" clId="{84F9381F-7EFB-4151-BEF5-EA1CFEBB0861}" dt="2022-01-05T14:21:09.586" v="454" actId="478"/>
          <ac:spMkLst>
            <pc:docMk/>
            <pc:sldMk cId="1614452486" sldId="376"/>
            <ac:spMk id="3" creationId="{00000000-0000-0000-0000-000000000000}"/>
          </ac:spMkLst>
        </pc:spChg>
        <pc:spChg chg="add mod">
          <ac:chgData name="Philip" userId="0d4f435ca43b6f78" providerId="LiveId" clId="{84F9381F-7EFB-4151-BEF5-EA1CFEBB0861}" dt="2022-01-05T17:34:19.709" v="1763" actId="14100"/>
          <ac:spMkLst>
            <pc:docMk/>
            <pc:sldMk cId="1614452486" sldId="376"/>
            <ac:spMk id="6" creationId="{1C1A88B7-D784-45D8-BA4D-8323F68AB239}"/>
          </ac:spMkLst>
        </pc:spChg>
        <pc:spChg chg="add del mod">
          <ac:chgData name="Philip" userId="0d4f435ca43b6f78" providerId="LiveId" clId="{84F9381F-7EFB-4151-BEF5-EA1CFEBB0861}" dt="2022-01-05T14:21:11.937" v="455" actId="478"/>
          <ac:spMkLst>
            <pc:docMk/>
            <pc:sldMk cId="1614452486" sldId="376"/>
            <ac:spMk id="6" creationId="{745C65E3-5777-4FBD-BC8A-20D6545EA8B9}"/>
          </ac:spMkLst>
        </pc:spChg>
        <pc:picChg chg="add mod">
          <ac:chgData name="Philip" userId="0d4f435ca43b6f78" providerId="LiveId" clId="{84F9381F-7EFB-4151-BEF5-EA1CFEBB0861}" dt="2022-01-05T17:34:22.528" v="1764" actId="1076"/>
          <ac:picMkLst>
            <pc:docMk/>
            <pc:sldMk cId="1614452486" sldId="376"/>
            <ac:picMk id="8" creationId="{27486581-FD3E-4737-B1D1-DE12A89A2F1F}"/>
          </ac:picMkLst>
        </pc:pic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36420954" sldId="377"/>
        </pc:sldMkLst>
      </pc:sldChg>
      <pc:sldChg chg="modSp mod">
        <pc:chgData name="Philip" userId="0d4f435ca43b6f78" providerId="LiveId" clId="{84F9381F-7EFB-4151-BEF5-EA1CFEBB0861}" dt="2022-01-05T17:14:32.747" v="989" actId="313"/>
        <pc:sldMkLst>
          <pc:docMk/>
          <pc:sldMk cId="3595172158" sldId="378"/>
        </pc:sldMkLst>
        <pc:spChg chg="mod">
          <ac:chgData name="Philip" userId="0d4f435ca43b6f78" providerId="LiveId" clId="{84F9381F-7EFB-4151-BEF5-EA1CFEBB0861}" dt="2022-01-04T17:24:03.991" v="291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14:32.747" v="989" actId="313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437329902" sldId="379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2891183449" sldId="380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1974599869" sldId="381"/>
        </pc:sldMkLst>
      </pc:sldChg>
      <pc:sldChg chg="del">
        <pc:chgData name="Philip" userId="0d4f435ca43b6f78" providerId="LiveId" clId="{84F9381F-7EFB-4151-BEF5-EA1CFEBB0861}" dt="2022-01-05T17:57:42.033" v="2262" actId="2696"/>
        <pc:sldMkLst>
          <pc:docMk/>
          <pc:sldMk cId="836935865" sldId="382"/>
        </pc:sldMkLst>
      </pc:sldChg>
      <pc:sldChg chg="del">
        <pc:chgData name="Philip" userId="0d4f435ca43b6f78" providerId="LiveId" clId="{84F9381F-7EFB-4151-BEF5-EA1CFEBB0861}" dt="2022-01-04T17:23:26.630" v="217" actId="47"/>
        <pc:sldMkLst>
          <pc:docMk/>
          <pc:sldMk cId="308744922" sldId="383"/>
        </pc:sldMkLst>
      </pc:sldChg>
      <pc:sldChg chg="modSp mod ord">
        <pc:chgData name="Philip" userId="0d4f435ca43b6f78" providerId="LiveId" clId="{84F9381F-7EFB-4151-BEF5-EA1CFEBB0861}" dt="2022-01-05T17:40:20.244" v="1821" actId="20577"/>
        <pc:sldMkLst>
          <pc:docMk/>
          <pc:sldMk cId="1260338564" sldId="383"/>
        </pc:sldMkLst>
        <pc:spChg chg="mod">
          <ac:chgData name="Philip" userId="0d4f435ca43b6f78" providerId="LiveId" clId="{84F9381F-7EFB-4151-BEF5-EA1CFEBB0861}" dt="2022-01-05T17:35:06.449" v="1772" actId="20577"/>
          <ac:spMkLst>
            <pc:docMk/>
            <pc:sldMk cId="1260338564" sldId="383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40:20.244" v="1821" actId="20577"/>
          <ac:spMkLst>
            <pc:docMk/>
            <pc:sldMk cId="1260338564" sldId="383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36.605" v="1802" actId="2696"/>
        <pc:sldMkLst>
          <pc:docMk/>
          <pc:sldMk cId="2555107472" sldId="384"/>
        </pc:sldMkLst>
        <pc:spChg chg="mod">
          <ac:chgData name="Philip" userId="0d4f435ca43b6f78" providerId="LiveId" clId="{84F9381F-7EFB-4151-BEF5-EA1CFEBB0861}" dt="2022-01-04T17:24:56.005" v="379" actId="20577"/>
          <ac:spMkLst>
            <pc:docMk/>
            <pc:sldMk cId="2555107472" sldId="384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37:31.570" v="1801" actId="20577"/>
          <ac:spMkLst>
            <pc:docMk/>
            <pc:sldMk cId="2555107472" sldId="384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46.204" v="1803" actId="2696"/>
        <pc:sldMkLst>
          <pc:docMk/>
          <pc:sldMk cId="325186201" sldId="385"/>
        </pc:sldMkLst>
        <pc:spChg chg="mod">
          <ac:chgData name="Philip" userId="0d4f435ca43b6f78" providerId="LiveId" clId="{84F9381F-7EFB-4151-BEF5-EA1CFEBB0861}" dt="2022-01-04T17:25:38.302" v="442" actId="20577"/>
          <ac:spMkLst>
            <pc:docMk/>
            <pc:sldMk cId="325186201" sldId="385"/>
            <ac:spMk id="2" creationId="{00000000-0000-0000-0000-000000000000}"/>
          </ac:spMkLst>
        </pc:spChg>
      </pc:sldChg>
      <pc:sldChg chg="addSp delSp modSp mod">
        <pc:chgData name="Philip" userId="0d4f435ca43b6f78" providerId="LiveId" clId="{84F9381F-7EFB-4151-BEF5-EA1CFEBB0861}" dt="2022-01-05T14:28:56.256" v="931" actId="1076"/>
        <pc:sldMkLst>
          <pc:docMk/>
          <pc:sldMk cId="1420526230" sldId="386"/>
        </pc:sldMkLst>
        <pc:spChg chg="mod">
          <ac:chgData name="Philip" userId="0d4f435ca43b6f78" providerId="LiveId" clId="{84F9381F-7EFB-4151-BEF5-EA1CFEBB0861}" dt="2022-01-05T14:25:04.790" v="781" actId="20577"/>
          <ac:spMkLst>
            <pc:docMk/>
            <pc:sldMk cId="1420526230" sldId="386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4:26:05.503" v="866" actId="14100"/>
          <ac:spMkLst>
            <pc:docMk/>
            <pc:sldMk cId="1420526230" sldId="386"/>
            <ac:spMk id="3" creationId="{00000000-0000-0000-0000-000000000000}"/>
          </ac:spMkLst>
        </pc:spChg>
        <pc:picChg chg="add del">
          <ac:chgData name="Philip" userId="0d4f435ca43b6f78" providerId="LiveId" clId="{84F9381F-7EFB-4151-BEF5-EA1CFEBB0861}" dt="2022-01-05T14:28:26.193" v="929" actId="478"/>
          <ac:picMkLst>
            <pc:docMk/>
            <pc:sldMk cId="1420526230" sldId="386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4:28:56.256" v="931" actId="1076"/>
          <ac:picMkLst>
            <pc:docMk/>
            <pc:sldMk cId="1420526230" sldId="386"/>
            <ac:picMk id="8" creationId="{63F03085-BDC1-4B7C-9339-B72118983FC3}"/>
          </ac:picMkLst>
        </pc:picChg>
      </pc:sldChg>
      <pc:sldChg chg="addSp delSp modSp mod">
        <pc:chgData name="Philip" userId="0d4f435ca43b6f78" providerId="LiveId" clId="{84F9381F-7EFB-4151-BEF5-EA1CFEBB0861}" dt="2022-01-05T14:30:35.266" v="962" actId="478"/>
        <pc:sldMkLst>
          <pc:docMk/>
          <pc:sldMk cId="1438410347" sldId="387"/>
        </pc:sldMkLst>
        <pc:spChg chg="mod">
          <ac:chgData name="Philip" userId="0d4f435ca43b6f78" providerId="LiveId" clId="{84F9381F-7EFB-4151-BEF5-EA1CFEBB0861}" dt="2022-01-05T14:30:31.464" v="961" actId="20577"/>
          <ac:spMkLst>
            <pc:docMk/>
            <pc:sldMk cId="1438410347" sldId="387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4:30:35.266" v="962" actId="478"/>
          <ac:spMkLst>
            <pc:docMk/>
            <pc:sldMk cId="1438410347" sldId="387"/>
            <ac:spMk id="7" creationId="{7D90F6E7-AAEE-43B5-9B09-C552377ECD84}"/>
          </ac:spMkLst>
        </pc:spChg>
      </pc:sldChg>
      <pc:sldChg chg="addSp delSp modSp mod">
        <pc:chgData name="Philip" userId="0d4f435ca43b6f78" providerId="LiveId" clId="{84F9381F-7EFB-4151-BEF5-EA1CFEBB0861}" dt="2022-01-05T17:37:20.677" v="1791" actId="20577"/>
        <pc:sldMkLst>
          <pc:docMk/>
          <pc:sldMk cId="2661034414" sldId="388"/>
        </pc:sldMkLst>
        <pc:spChg chg="mod">
          <ac:chgData name="Philip" userId="0d4f435ca43b6f78" providerId="LiveId" clId="{84F9381F-7EFB-4151-BEF5-EA1CFEBB0861}" dt="2022-01-05T17:37:20.677" v="1791" actId="20577"/>
          <ac:spMkLst>
            <pc:docMk/>
            <pc:sldMk cId="2661034414" sldId="388"/>
            <ac:spMk id="2" creationId="{00000000-0000-0000-0000-000000000000}"/>
          </ac:spMkLst>
        </pc:spChg>
        <pc:spChg chg="del">
          <ac:chgData name="Philip" userId="0d4f435ca43b6f78" providerId="LiveId" clId="{84F9381F-7EFB-4151-BEF5-EA1CFEBB0861}" dt="2022-01-05T17:19:35.564" v="1021" actId="478"/>
          <ac:spMkLst>
            <pc:docMk/>
            <pc:sldMk cId="2661034414" sldId="388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7:19:38.050" v="1022" actId="478"/>
          <ac:spMkLst>
            <pc:docMk/>
            <pc:sldMk cId="2661034414" sldId="388"/>
            <ac:spMk id="6" creationId="{F4F03E41-BE63-4E41-A60A-95F521A77020}"/>
          </ac:spMkLst>
        </pc:spChg>
        <pc:picChg chg="add mod">
          <ac:chgData name="Philip" userId="0d4f435ca43b6f78" providerId="LiveId" clId="{84F9381F-7EFB-4151-BEF5-EA1CFEBB0861}" dt="2022-01-05T17:36:37.021" v="1778" actId="1076"/>
          <ac:picMkLst>
            <pc:docMk/>
            <pc:sldMk cId="2661034414" sldId="388"/>
            <ac:picMk id="7" creationId="{5799ECFD-EDEC-4A58-B2EE-162146FCF24C}"/>
          </ac:picMkLst>
        </pc:picChg>
        <pc:picChg chg="add mod">
          <ac:chgData name="Philip" userId="0d4f435ca43b6f78" providerId="LiveId" clId="{84F9381F-7EFB-4151-BEF5-EA1CFEBB0861}" dt="2022-01-05T17:37:10.992" v="1782" actId="1076"/>
          <ac:picMkLst>
            <pc:docMk/>
            <pc:sldMk cId="2661034414" sldId="388"/>
            <ac:picMk id="8" creationId="{21DF02F5-1117-4A9A-9D71-A21FF8B351F8}"/>
          </ac:picMkLst>
        </pc:picChg>
      </pc:sldChg>
      <pc:sldChg chg="addSp delSp modSp mod">
        <pc:chgData name="Philip" userId="0d4f435ca43b6f78" providerId="LiveId" clId="{84F9381F-7EFB-4151-BEF5-EA1CFEBB0861}" dt="2022-01-05T17:21:37.332" v="1048" actId="14100"/>
        <pc:sldMkLst>
          <pc:docMk/>
          <pc:sldMk cId="3509587908" sldId="389"/>
        </pc:sldMkLst>
        <pc:spChg chg="mod">
          <ac:chgData name="Philip" userId="0d4f435ca43b6f78" providerId="LiveId" clId="{84F9381F-7EFB-4151-BEF5-EA1CFEBB0861}" dt="2022-01-05T17:20:59.723" v="1045" actId="20577"/>
          <ac:spMkLst>
            <pc:docMk/>
            <pc:sldMk cId="3509587908" sldId="389"/>
            <ac:spMk id="3" creationId="{00000000-0000-0000-0000-000000000000}"/>
          </ac:spMkLst>
        </pc:spChg>
        <pc:picChg chg="del">
          <ac:chgData name="Philip" userId="0d4f435ca43b6f78" providerId="LiveId" clId="{84F9381F-7EFB-4151-BEF5-EA1CFEBB0861}" dt="2022-01-05T17:21:02.369" v="1046" actId="478"/>
          <ac:picMkLst>
            <pc:docMk/>
            <pc:sldMk cId="3509587908" sldId="389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7:21:37.332" v="1048" actId="14100"/>
          <ac:picMkLst>
            <pc:docMk/>
            <pc:sldMk cId="3509587908" sldId="389"/>
            <ac:picMk id="7" creationId="{49ED82F1-532D-400E-B6F6-DFF97A32718A}"/>
          </ac:picMkLst>
        </pc:picChg>
      </pc:sldChg>
      <pc:sldChg chg="addSp delSp modSp mod">
        <pc:chgData name="Philip" userId="0d4f435ca43b6f78" providerId="LiveId" clId="{84F9381F-7EFB-4151-BEF5-EA1CFEBB0861}" dt="2022-01-05T17:31:47.909" v="1543" actId="20577"/>
        <pc:sldMkLst>
          <pc:docMk/>
          <pc:sldMk cId="143552423" sldId="390"/>
        </pc:sldMkLst>
        <pc:spChg chg="mod">
          <ac:chgData name="Philip" userId="0d4f435ca43b6f78" providerId="LiveId" clId="{84F9381F-7EFB-4151-BEF5-EA1CFEBB0861}" dt="2022-01-05T17:31:47.909" v="1543" actId="20577"/>
          <ac:spMkLst>
            <pc:docMk/>
            <pc:sldMk cId="143552423" sldId="390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28:15.492" v="1495" actId="14100"/>
          <ac:spMkLst>
            <pc:docMk/>
            <pc:sldMk cId="143552423" sldId="390"/>
            <ac:spMk id="3" creationId="{00000000-0000-0000-0000-000000000000}"/>
          </ac:spMkLst>
        </pc:spChg>
        <pc:picChg chg="add mod">
          <ac:chgData name="Philip" userId="0d4f435ca43b6f78" providerId="LiveId" clId="{84F9381F-7EFB-4151-BEF5-EA1CFEBB0861}" dt="2022-01-05T17:29:53.342" v="1503" actId="14100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84F9381F-7EFB-4151-BEF5-EA1CFEBB0861}" dt="2022-01-05T17:22:09.390" v="1049" actId="478"/>
          <ac:picMkLst>
            <pc:docMk/>
            <pc:sldMk cId="143552423" sldId="390"/>
            <ac:picMk id="7" creationId="{49ED82F1-532D-400E-B6F6-DFF97A32718A}"/>
          </ac:picMkLst>
        </pc:picChg>
        <pc:picChg chg="add mod">
          <ac:chgData name="Philip" userId="0d4f435ca43b6f78" providerId="LiveId" clId="{84F9381F-7EFB-4151-BEF5-EA1CFEBB0861}" dt="2022-01-05T17:31:16.176" v="1505" actId="14100"/>
          <ac:picMkLst>
            <pc:docMk/>
            <pc:sldMk cId="143552423" sldId="390"/>
            <ac:picMk id="9" creationId="{69244E3D-6A4C-4F6D-9AF1-40AE641BAEA1}"/>
          </ac:picMkLst>
        </pc:picChg>
      </pc:sldChg>
      <pc:sldChg chg="modSp mod">
        <pc:chgData name="Philip" userId="0d4f435ca43b6f78" providerId="LiveId" clId="{84F9381F-7EFB-4151-BEF5-EA1CFEBB0861}" dt="2022-01-05T17:57:00.816" v="2257" actId="20577"/>
        <pc:sldMkLst>
          <pc:docMk/>
          <pc:sldMk cId="1786467821" sldId="391"/>
        </pc:sldMkLst>
        <pc:spChg chg="mod">
          <ac:chgData name="Philip" userId="0d4f435ca43b6f78" providerId="LiveId" clId="{84F9381F-7EFB-4151-BEF5-EA1CFEBB0861}" dt="2022-01-05T17:41:05.782" v="1877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57:00.816" v="2257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add">
        <pc:chgData name="Philip" userId="0d4f435ca43b6f78" providerId="LiveId" clId="{84F9381F-7EFB-4151-BEF5-EA1CFEBB0861}" dt="2022-01-05T17:57:36.571" v="2261"/>
        <pc:sldMkLst>
          <pc:docMk/>
          <pc:sldMk cId="224780652" sldId="392"/>
        </pc:sldMkLst>
      </pc:sldChg>
    </pc:docChg>
  </pc:docChgLst>
  <pc:docChgLst>
    <pc:chgData name="Philip" userId="0d4f435ca43b6f78" providerId="LiveId" clId="{1C621113-F7C0-4331-BA0D-E9DA01D265BF}"/>
    <pc:docChg chg="undo custSel modSld sldOrd">
      <pc:chgData name="Philip" userId="0d4f435ca43b6f78" providerId="LiveId" clId="{1C621113-F7C0-4331-BA0D-E9DA01D265BF}" dt="2022-01-27T11:10:53.051" v="1642" actId="21"/>
      <pc:docMkLst>
        <pc:docMk/>
      </pc:docMkLst>
      <pc:sldChg chg="modSp mod">
        <pc:chgData name="Philip" userId="0d4f435ca43b6f78" providerId="LiveId" clId="{1C621113-F7C0-4331-BA0D-E9DA01D265BF}" dt="2022-01-27T11:04:13.819" v="1575" actId="20577"/>
        <pc:sldMkLst>
          <pc:docMk/>
          <pc:sldMk cId="23739126" sldId="348"/>
        </pc:sldMkLst>
        <pc:spChg chg="mod">
          <ac:chgData name="Philip" userId="0d4f435ca43b6f78" providerId="LiveId" clId="{1C621113-F7C0-4331-BA0D-E9DA01D265BF}" dt="2022-01-27T11:04:13.819" v="1575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47.237" v="1615" actId="20577"/>
        <pc:sldMkLst>
          <pc:docMk/>
          <pc:sldMk cId="1614452486" sldId="376"/>
        </pc:sldMkLst>
        <pc:spChg chg="mod">
          <ac:chgData name="Philip" userId="0d4f435ca43b6f78" providerId="LiveId" clId="{1C621113-F7C0-4331-BA0D-E9DA01D265BF}" dt="2022-01-27T11:05:47.237" v="1615" actId="20577"/>
          <ac:spMkLst>
            <pc:docMk/>
            <pc:sldMk cId="1614452486" sldId="376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4.545" v="1579" actId="20577"/>
        <pc:sldMkLst>
          <pc:docMk/>
          <pc:sldMk cId="3595172158" sldId="378"/>
        </pc:sldMkLst>
        <pc:spChg chg="mod">
          <ac:chgData name="Philip" userId="0d4f435ca43b6f78" providerId="LiveId" clId="{1C621113-F7C0-4331-BA0D-E9DA01D265BF}" dt="2022-01-27T11:04:24.545" v="1579" actId="20577"/>
          <ac:spMkLst>
            <pc:docMk/>
            <pc:sldMk cId="3595172158" sldId="37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13.085" v="1599" actId="20577"/>
        <pc:sldMkLst>
          <pc:docMk/>
          <pc:sldMk cId="3509587908" sldId="389"/>
        </pc:sldMkLst>
        <pc:spChg chg="mod">
          <ac:chgData name="Philip" userId="0d4f435ca43b6f78" providerId="LiveId" clId="{1C621113-F7C0-4331-BA0D-E9DA01D265BF}" dt="2022-01-27T11:05:13.085" v="1599" actId="20577"/>
          <ac:spMkLst>
            <pc:docMk/>
            <pc:sldMk cId="3509587908" sldId="38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42.665" v="1587" actId="20577"/>
        <pc:sldMkLst>
          <pc:docMk/>
          <pc:sldMk cId="143552423" sldId="390"/>
        </pc:sldMkLst>
        <pc:spChg chg="mod">
          <ac:chgData name="Philip" userId="0d4f435ca43b6f78" providerId="LiveId" clId="{1C621113-F7C0-4331-BA0D-E9DA01D265BF}" dt="2022-01-27T11:04:42.665" v="1587" actId="20577"/>
          <ac:spMkLst>
            <pc:docMk/>
            <pc:sldMk cId="143552423" sldId="390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6:08.302" v="1625" actId="20577"/>
        <pc:sldMkLst>
          <pc:docMk/>
          <pc:sldMk cId="1786467821" sldId="391"/>
        </pc:sldMkLst>
        <pc:spChg chg="mod">
          <ac:chgData name="Philip" userId="0d4f435ca43b6f78" providerId="LiveId" clId="{1C621113-F7C0-4331-BA0D-E9DA01D265BF}" dt="2022-01-27T10:55:07.451" v="1502" actId="12"/>
          <ac:spMkLst>
            <pc:docMk/>
            <pc:sldMk cId="1786467821" sldId="39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08.302" v="1625" actId="20577"/>
          <ac:spMkLst>
            <pc:docMk/>
            <pc:sldMk cId="1786467821" sldId="391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08.706" v="1597" actId="20577"/>
        <pc:sldMkLst>
          <pc:docMk/>
          <pc:sldMk cId="23399814" sldId="393"/>
        </pc:sldMkLst>
        <pc:spChg chg="mod">
          <ac:chgData name="Philip" userId="0d4f435ca43b6f78" providerId="LiveId" clId="{1C621113-F7C0-4331-BA0D-E9DA01D265BF}" dt="2022-01-27T11:05:08.706" v="1597" actId="20577"/>
          <ac:spMkLst>
            <pc:docMk/>
            <pc:sldMk cId="23399814" sldId="393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0.489" v="1577" actId="20577"/>
        <pc:sldMkLst>
          <pc:docMk/>
          <pc:sldMk cId="3509122106" sldId="394"/>
        </pc:sldMkLst>
        <pc:spChg chg="mod">
          <ac:chgData name="Philip" userId="0d4f435ca43b6f78" providerId="LiveId" clId="{1C621113-F7C0-4331-BA0D-E9DA01D265BF}" dt="2022-01-27T11:04:20.489" v="1577" actId="20577"/>
          <ac:spMkLst>
            <pc:docMk/>
            <pc:sldMk cId="3509122106" sldId="39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3.196" v="1583" actId="20577"/>
        <pc:sldMkLst>
          <pc:docMk/>
          <pc:sldMk cId="675696282" sldId="395"/>
        </pc:sldMkLst>
        <pc:spChg chg="mod">
          <ac:chgData name="Philip" userId="0d4f435ca43b6f78" providerId="LiveId" clId="{1C621113-F7C0-4331-BA0D-E9DA01D265BF}" dt="2022-01-27T11:04:33.196" v="1583" actId="20577"/>
          <ac:spMkLst>
            <pc:docMk/>
            <pc:sldMk cId="675696282" sldId="395"/>
            <ac:spMk id="4" creationId="{00000000-0000-0000-0000-000000000000}"/>
          </ac:spMkLst>
        </pc:spChg>
      </pc:sldChg>
      <pc:sldChg chg="addSp modSp mod ord">
        <pc:chgData name="Philip" userId="0d4f435ca43b6f78" providerId="LiveId" clId="{1C621113-F7C0-4331-BA0D-E9DA01D265BF}" dt="2022-01-27T11:05:26.292" v="1605" actId="20577"/>
        <pc:sldMkLst>
          <pc:docMk/>
          <pc:sldMk cId="1109214209" sldId="396"/>
        </pc:sldMkLst>
        <pc:spChg chg="mod">
          <ac:chgData name="Philip" userId="0d4f435ca43b6f78" providerId="LiveId" clId="{1C621113-F7C0-4331-BA0D-E9DA01D265BF}" dt="2022-01-27T11:05:26.292" v="1605" actId="20577"/>
          <ac:spMkLst>
            <pc:docMk/>
            <pc:sldMk cId="1109214209" sldId="396"/>
            <ac:spMk id="4" creationId="{00000000-0000-0000-0000-000000000000}"/>
          </ac:spMkLst>
        </pc:spChg>
        <pc:spChg chg="add mod">
          <ac:chgData name="Philip" userId="0d4f435ca43b6f78" providerId="LiveId" clId="{1C621113-F7C0-4331-BA0D-E9DA01D265BF}" dt="2022-01-27T11:00:51.003" v="1563" actId="1076"/>
          <ac:spMkLst>
            <pc:docMk/>
            <pc:sldMk cId="1109214209" sldId="396"/>
            <ac:spMk id="7" creationId="{FEBD4882-29F4-4674-97CC-256CA14847A2}"/>
          </ac:spMkLst>
        </pc:spChg>
        <pc:spChg chg="mod">
          <ac:chgData name="Philip" userId="0d4f435ca43b6f78" providerId="LiveId" clId="{1C621113-F7C0-4331-BA0D-E9DA01D265BF}" dt="2022-01-27T11:01:26.145" v="1568" actId="1076"/>
          <ac:spMkLst>
            <pc:docMk/>
            <pc:sldMk cId="1109214209" sldId="396"/>
            <ac:spMk id="9" creationId="{0ADB8CED-2C4C-437A-9FEA-8CD5F813653D}"/>
          </ac:spMkLst>
        </pc:spChg>
      </pc:sldChg>
      <pc:sldChg chg="modSp mod">
        <pc:chgData name="Philip" userId="0d4f435ca43b6f78" providerId="LiveId" clId="{1C621113-F7C0-4331-BA0D-E9DA01D265BF}" dt="2022-01-27T11:05:43.745" v="1613" actId="20577"/>
        <pc:sldMkLst>
          <pc:docMk/>
          <pc:sldMk cId="2196521770" sldId="397"/>
        </pc:sldMkLst>
        <pc:spChg chg="mod">
          <ac:chgData name="Philip" userId="0d4f435ca43b6f78" providerId="LiveId" clId="{1C621113-F7C0-4331-BA0D-E9DA01D265BF}" dt="2022-01-27T11:05:43.745" v="1613" actId="20577"/>
          <ac:spMkLst>
            <pc:docMk/>
            <pc:sldMk cId="2196521770" sldId="397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1.268" v="1617" actId="20577"/>
        <pc:sldMkLst>
          <pc:docMk/>
          <pc:sldMk cId="905946044" sldId="398"/>
        </pc:sldMkLst>
        <pc:spChg chg="mod">
          <ac:chgData name="Philip" userId="0d4f435ca43b6f78" providerId="LiveId" clId="{1C621113-F7C0-4331-BA0D-E9DA01D265BF}" dt="2022-01-27T11:05:51.268" v="1617" actId="20577"/>
          <ac:spMkLst>
            <pc:docMk/>
            <pc:sldMk cId="905946044" sldId="39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5.400" v="1619" actId="20577"/>
        <pc:sldMkLst>
          <pc:docMk/>
          <pc:sldMk cId="2303814734" sldId="399"/>
        </pc:sldMkLst>
        <pc:spChg chg="mod">
          <ac:chgData name="Philip" userId="0d4f435ca43b6f78" providerId="LiveId" clId="{1C621113-F7C0-4331-BA0D-E9DA01D265BF}" dt="2022-01-27T11:05:55.400" v="1619" actId="20577"/>
          <ac:spMkLst>
            <pc:docMk/>
            <pc:sldMk cId="2303814734" sldId="39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52.237" v="1591" actId="20577"/>
        <pc:sldMkLst>
          <pc:docMk/>
          <pc:sldMk cId="2485641430" sldId="400"/>
        </pc:sldMkLst>
        <pc:spChg chg="mod">
          <ac:chgData name="Philip" userId="0d4f435ca43b6f78" providerId="LiveId" clId="{1C621113-F7C0-4331-BA0D-E9DA01D265BF}" dt="2022-01-27T11:04:52.237" v="1591" actId="20577"/>
          <ac:spMkLst>
            <pc:docMk/>
            <pc:sldMk cId="2485641430" sldId="40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04.326" v="1595" actId="20577"/>
        <pc:sldMkLst>
          <pc:docMk/>
          <pc:sldMk cId="2421332968" sldId="401"/>
        </pc:sldMkLst>
        <pc:spChg chg="del">
          <ac:chgData name="Philip" userId="0d4f435ca43b6f78" providerId="LiveId" clId="{1C621113-F7C0-4331-BA0D-E9DA01D265BF}" dt="2022-01-27T10:10:03.243" v="78" actId="478"/>
          <ac:spMkLst>
            <pc:docMk/>
            <pc:sldMk cId="2421332968" sldId="40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4.326" v="1595" actId="20577"/>
          <ac:spMkLst>
            <pc:docMk/>
            <pc:sldMk cId="2421332968" sldId="401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25:12.551" v="492" actId="478"/>
          <ac:spMkLst>
            <pc:docMk/>
            <pc:sldMk cId="2421332968" sldId="401"/>
            <ac:spMk id="6" creationId="{FCB3FBA3-59C4-431C-8A93-A6F6F69FAF9C}"/>
          </ac:spMkLst>
        </pc:spChg>
        <pc:spChg chg="add mod">
          <ac:chgData name="Philip" userId="0d4f435ca43b6f78" providerId="LiveId" clId="{1C621113-F7C0-4331-BA0D-E9DA01D265BF}" dt="2022-01-27T10:28:41.133" v="604" actId="1035"/>
          <ac:spMkLst>
            <pc:docMk/>
            <pc:sldMk cId="2421332968" sldId="401"/>
            <ac:spMk id="10" creationId="{656D8B51-1933-45B0-A4A1-7F0304B8AE5B}"/>
          </ac:spMkLst>
        </pc:spChg>
        <pc:spChg chg="add mod">
          <ac:chgData name="Philip" userId="0d4f435ca43b6f78" providerId="LiveId" clId="{1C621113-F7C0-4331-BA0D-E9DA01D265BF}" dt="2022-01-27T10:28:57.885" v="607" actId="1076"/>
          <ac:spMkLst>
            <pc:docMk/>
            <pc:sldMk cId="2421332968" sldId="401"/>
            <ac:spMk id="11" creationId="{B64837DE-ECF0-4714-86DA-587CA240A48A}"/>
          </ac:spMkLst>
        </pc:spChg>
        <pc:picChg chg="add mod">
          <ac:chgData name="Philip" userId="0d4f435ca43b6f78" providerId="LiveId" clId="{1C621113-F7C0-4331-BA0D-E9DA01D265BF}" dt="2022-01-27T10:28:41.133" v="604" actId="1035"/>
          <ac:picMkLst>
            <pc:docMk/>
            <pc:sldMk cId="2421332968" sldId="401"/>
            <ac:picMk id="7" creationId="{86753408-B4FD-4059-93F2-21CD5DE80C71}"/>
          </ac:picMkLst>
        </pc:picChg>
        <pc:picChg chg="del">
          <ac:chgData name="Philip" userId="0d4f435ca43b6f78" providerId="LiveId" clId="{1C621113-F7C0-4331-BA0D-E9DA01D265BF}" dt="2022-01-27T10:09:56.801" v="77" actId="478"/>
          <ac:picMkLst>
            <pc:docMk/>
            <pc:sldMk cId="2421332968" sldId="401"/>
            <ac:picMk id="8" creationId="{AC87FD19-3E9A-44D4-BF44-464E0A851247}"/>
          </ac:picMkLst>
        </pc:picChg>
        <pc:picChg chg="add del mod">
          <ac:chgData name="Philip" userId="0d4f435ca43b6f78" providerId="LiveId" clId="{1C621113-F7C0-4331-BA0D-E9DA01D265BF}" dt="2022-01-27T10:25:19.018" v="495" actId="478"/>
          <ac:picMkLst>
            <pc:docMk/>
            <pc:sldMk cId="2421332968" sldId="401"/>
            <ac:picMk id="2050" creationId="{1949504A-A55D-444B-9119-5770285352ED}"/>
          </ac:picMkLst>
        </pc:picChg>
      </pc:sldChg>
      <pc:sldChg chg="modSp mod">
        <pc:chgData name="Philip" userId="0d4f435ca43b6f78" providerId="LiveId" clId="{1C621113-F7C0-4331-BA0D-E9DA01D265BF}" dt="2022-01-27T11:04:28.200" v="1581" actId="20577"/>
        <pc:sldMkLst>
          <pc:docMk/>
          <pc:sldMk cId="1278498717" sldId="402"/>
        </pc:sldMkLst>
        <pc:spChg chg="mod">
          <ac:chgData name="Philip" userId="0d4f435ca43b6f78" providerId="LiveId" clId="{1C621113-F7C0-4331-BA0D-E9DA01D265BF}" dt="2022-01-27T11:04:28.200" v="1581" actId="20577"/>
          <ac:spMkLst>
            <pc:docMk/>
            <pc:sldMk cId="1278498717" sldId="402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6:16.738" v="1629" actId="20577"/>
        <pc:sldMkLst>
          <pc:docMk/>
          <pc:sldMk cId="2123850732" sldId="403"/>
        </pc:sldMkLst>
        <pc:spChg chg="mod">
          <ac:chgData name="Philip" userId="0d4f435ca43b6f78" providerId="LiveId" clId="{1C621113-F7C0-4331-BA0D-E9DA01D265BF}" dt="2022-01-27T10:45:34.317" v="716" actId="1076"/>
          <ac:spMkLst>
            <pc:docMk/>
            <pc:sldMk cId="2123850732" sldId="403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16.738" v="1629" actId="20577"/>
          <ac:spMkLst>
            <pc:docMk/>
            <pc:sldMk cId="2123850732" sldId="403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43:45.877" v="680" actId="478"/>
          <ac:spMkLst>
            <pc:docMk/>
            <pc:sldMk cId="2123850732" sldId="403"/>
            <ac:spMk id="8" creationId="{506C6E97-C65F-46E2-BBB4-12A49348338D}"/>
          </ac:spMkLst>
        </pc:spChg>
        <pc:spChg chg="add del mod">
          <ac:chgData name="Philip" userId="0d4f435ca43b6f78" providerId="LiveId" clId="{1C621113-F7C0-4331-BA0D-E9DA01D265BF}" dt="2022-01-27T10:43:48.127" v="681" actId="478"/>
          <ac:spMkLst>
            <pc:docMk/>
            <pc:sldMk cId="2123850732" sldId="403"/>
            <ac:spMk id="10" creationId="{BDF6E451-F4C4-46C1-B7A5-F53AC109FF48}"/>
          </ac:spMkLst>
        </pc:spChg>
        <pc:spChg chg="add mod">
          <ac:chgData name="Philip" userId="0d4f435ca43b6f78" providerId="LiveId" clId="{1C621113-F7C0-4331-BA0D-E9DA01D265BF}" dt="2022-01-27T10:45:44.788" v="718" actId="1076"/>
          <ac:spMkLst>
            <pc:docMk/>
            <pc:sldMk cId="2123850732" sldId="403"/>
            <ac:spMk id="12" creationId="{01D5E008-0282-48C9-836D-AAD3C46D3C8D}"/>
          </ac:spMkLst>
        </pc:spChg>
        <pc:spChg chg="add mod">
          <ac:chgData name="Philip" userId="0d4f435ca43b6f78" providerId="LiveId" clId="{1C621113-F7C0-4331-BA0D-E9DA01D265BF}" dt="2022-01-27T10:46:14.565" v="724" actId="313"/>
          <ac:spMkLst>
            <pc:docMk/>
            <pc:sldMk cId="2123850732" sldId="403"/>
            <ac:spMk id="14" creationId="{AF604357-735A-4F17-A89A-A221002EC904}"/>
          </ac:spMkLst>
        </pc:spChg>
        <pc:spChg chg="add mod">
          <ac:chgData name="Philip" userId="0d4f435ca43b6f78" providerId="LiveId" clId="{1C621113-F7C0-4331-BA0D-E9DA01D265BF}" dt="2022-01-27T10:46:53.117" v="732" actId="313"/>
          <ac:spMkLst>
            <pc:docMk/>
            <pc:sldMk cId="2123850732" sldId="403"/>
            <ac:spMk id="16" creationId="{6873C603-AD9D-4988-ACB9-750EFA8B305D}"/>
          </ac:spMkLst>
        </pc:spChg>
        <pc:picChg chg="add mod">
          <ac:chgData name="Philip" userId="0d4f435ca43b6f78" providerId="LiveId" clId="{1C621113-F7C0-4331-BA0D-E9DA01D265BF}" dt="2022-01-27T10:45:37.644" v="717" actId="1076"/>
          <ac:picMkLst>
            <pc:docMk/>
            <pc:sldMk cId="2123850732" sldId="403"/>
            <ac:picMk id="6" creationId="{5BBFB2DC-4109-4F5B-894F-A60CF8128601}"/>
          </ac:picMkLst>
        </pc:picChg>
      </pc:sldChg>
      <pc:sldChg chg="modSp mod">
        <pc:chgData name="Philip" userId="0d4f435ca43b6f78" providerId="LiveId" clId="{1C621113-F7C0-4331-BA0D-E9DA01D265BF}" dt="2022-01-27T11:06:25.348" v="1633" actId="20577"/>
        <pc:sldMkLst>
          <pc:docMk/>
          <pc:sldMk cId="3626034354" sldId="404"/>
        </pc:sldMkLst>
        <pc:spChg chg="mod">
          <ac:chgData name="Philip" userId="0d4f435ca43b6f78" providerId="LiveId" clId="{1C621113-F7C0-4331-BA0D-E9DA01D265BF}" dt="2022-01-27T11:06:25.348" v="1633" actId="20577"/>
          <ac:spMkLst>
            <pc:docMk/>
            <pc:sldMk cId="3626034354" sldId="40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8.849" v="1585" actId="20577"/>
        <pc:sldMkLst>
          <pc:docMk/>
          <pc:sldMk cId="456590523" sldId="405"/>
        </pc:sldMkLst>
        <pc:spChg chg="mod">
          <ac:chgData name="Philip" userId="0d4f435ca43b6f78" providerId="LiveId" clId="{1C621113-F7C0-4331-BA0D-E9DA01D265BF}" dt="2022-01-27T11:04:38.849" v="1585" actId="20577"/>
          <ac:spMkLst>
            <pc:docMk/>
            <pc:sldMk cId="456590523" sldId="405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5:21.250" v="1603" actId="20577"/>
        <pc:sldMkLst>
          <pc:docMk/>
          <pc:sldMk cId="3947454752" sldId="406"/>
        </pc:sldMkLst>
        <pc:spChg chg="mod">
          <ac:chgData name="Philip" userId="0d4f435ca43b6f78" providerId="LiveId" clId="{1C621113-F7C0-4331-BA0D-E9DA01D265BF}" dt="2022-01-27T10:15:43.033" v="279" actId="114"/>
          <ac:spMkLst>
            <pc:docMk/>
            <pc:sldMk cId="3947454752" sldId="406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1.250" v="1603" actId="20577"/>
          <ac:spMkLst>
            <pc:docMk/>
            <pc:sldMk cId="3947454752" sldId="406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4:48.345" v="1589" actId="20577"/>
        <pc:sldMkLst>
          <pc:docMk/>
          <pc:sldMk cId="3538997273" sldId="407"/>
        </pc:sldMkLst>
        <pc:spChg chg="mod">
          <ac:chgData name="Philip" userId="0d4f435ca43b6f78" providerId="LiveId" clId="{1C621113-F7C0-4331-BA0D-E9DA01D265BF}" dt="2022-01-27T10:16:35.690" v="354" actId="20577"/>
          <ac:spMkLst>
            <pc:docMk/>
            <pc:sldMk cId="3538997273" sldId="407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4:48.345" v="1589" actId="20577"/>
          <ac:spMkLst>
            <pc:docMk/>
            <pc:sldMk cId="3538997273" sldId="407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5:00.408" v="1593" actId="20577"/>
        <pc:sldMkLst>
          <pc:docMk/>
          <pc:sldMk cId="3364995605" sldId="408"/>
        </pc:sldMkLst>
        <pc:spChg chg="mod">
          <ac:chgData name="Philip" userId="0d4f435ca43b6f78" providerId="LiveId" clId="{1C621113-F7C0-4331-BA0D-E9DA01D265BF}" dt="2022-01-27T10:00:41.305" v="38" actId="20577"/>
          <ac:spMkLst>
            <pc:docMk/>
            <pc:sldMk cId="3364995605" sldId="408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0.408" v="1593" actId="20577"/>
          <ac:spMkLst>
            <pc:docMk/>
            <pc:sldMk cId="3364995605" sldId="40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9.668" v="1621" actId="20577"/>
        <pc:sldMkLst>
          <pc:docMk/>
          <pc:sldMk cId="3977031416" sldId="409"/>
        </pc:sldMkLst>
        <pc:spChg chg="mod">
          <ac:chgData name="Philip" userId="0d4f435ca43b6f78" providerId="LiveId" clId="{1C621113-F7C0-4331-BA0D-E9DA01D265BF}" dt="2022-01-27T11:05:59.668" v="1621" actId="20577"/>
          <ac:spMkLst>
            <pc:docMk/>
            <pc:sldMk cId="3977031416" sldId="409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5:29.531" v="1607" actId="20577"/>
        <pc:sldMkLst>
          <pc:docMk/>
          <pc:sldMk cId="457840800" sldId="410"/>
        </pc:sldMkLst>
        <pc:spChg chg="mod">
          <ac:chgData name="Philip" userId="0d4f435ca43b6f78" providerId="LiveId" clId="{1C621113-F7C0-4331-BA0D-E9DA01D265BF}" dt="2022-01-27T10:22:44.126" v="491" actId="20577"/>
          <ac:spMkLst>
            <pc:docMk/>
            <pc:sldMk cId="457840800" sldId="410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9.531" v="1607" actId="20577"/>
          <ac:spMkLst>
            <pc:docMk/>
            <pc:sldMk cId="457840800" sldId="41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34.290" v="1609" actId="20577"/>
        <pc:sldMkLst>
          <pc:docMk/>
          <pc:sldMk cId="859395379" sldId="411"/>
        </pc:sldMkLst>
        <pc:spChg chg="mod">
          <ac:chgData name="Philip" userId="0d4f435ca43b6f78" providerId="LiveId" clId="{1C621113-F7C0-4331-BA0D-E9DA01D265BF}" dt="2022-01-27T10:01:27.989" v="47" actId="6549"/>
          <ac:spMkLst>
            <pc:docMk/>
            <pc:sldMk cId="859395379" sldId="411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1:05:34.290" v="1609" actId="20577"/>
          <ac:spMkLst>
            <pc:docMk/>
            <pc:sldMk cId="859395379" sldId="411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19:04.999" v="415" actId="1076"/>
          <ac:spMkLst>
            <pc:docMk/>
            <pc:sldMk cId="859395379" sldId="411"/>
            <ac:spMk id="6" creationId="{1C1A88B7-D784-45D8-BA4D-8323F68AB239}"/>
          </ac:spMkLst>
        </pc:spChg>
        <pc:spChg chg="add mod">
          <ac:chgData name="Philip" userId="0d4f435ca43b6f78" providerId="LiveId" clId="{1C621113-F7C0-4331-BA0D-E9DA01D265BF}" dt="2022-01-27T10:19:28.798" v="417" actId="113"/>
          <ac:spMkLst>
            <pc:docMk/>
            <pc:sldMk cId="859395379" sldId="411"/>
            <ac:spMk id="9" creationId="{11AC94E9-E2DF-44E9-8B2A-A764537F1A8F}"/>
          </ac:spMkLst>
        </pc:spChg>
        <pc:picChg chg="add mod">
          <ac:chgData name="Philip" userId="0d4f435ca43b6f78" providerId="LiveId" clId="{1C621113-F7C0-4331-BA0D-E9DA01D265BF}" dt="2022-01-27T10:04:21.265" v="75" actId="1076"/>
          <ac:picMkLst>
            <pc:docMk/>
            <pc:sldMk cId="859395379" sldId="411"/>
            <ac:picMk id="5" creationId="{428CB6C1-D936-4B53-9E5B-20ED2E58E249}"/>
          </ac:picMkLst>
        </pc:picChg>
        <pc:picChg chg="del">
          <ac:chgData name="Philip" userId="0d4f435ca43b6f78" providerId="LiveId" clId="{1C621113-F7C0-4331-BA0D-E9DA01D265BF}" dt="2022-01-27T10:01:30.747" v="48" actId="478"/>
          <ac:picMkLst>
            <pc:docMk/>
            <pc:sldMk cId="859395379" sldId="411"/>
            <ac:picMk id="7" creationId="{5AB12C5E-4362-4D03-9F31-A8CAAF2CF4DF}"/>
          </ac:picMkLst>
        </pc:picChg>
        <pc:picChg chg="add mod">
          <ac:chgData name="Philip" userId="0d4f435ca43b6f78" providerId="LiveId" clId="{1C621113-F7C0-4331-BA0D-E9DA01D265BF}" dt="2022-01-27T10:18:26.121" v="367" actId="1076"/>
          <ac:picMkLst>
            <pc:docMk/>
            <pc:sldMk cId="859395379" sldId="411"/>
            <ac:picMk id="8" creationId="{2951B826-8553-4226-B1B3-79819F75073D}"/>
          </ac:picMkLst>
        </pc:picChg>
      </pc:sldChg>
      <pc:sldChg chg="addSp delSp modSp mod">
        <pc:chgData name="Philip" userId="0d4f435ca43b6f78" providerId="LiveId" clId="{1C621113-F7C0-4331-BA0D-E9DA01D265BF}" dt="2022-01-27T11:05:16.992" v="1601" actId="20577"/>
        <pc:sldMkLst>
          <pc:docMk/>
          <pc:sldMk cId="1616188546" sldId="412"/>
        </pc:sldMkLst>
        <pc:spChg chg="mod">
          <ac:chgData name="Philip" userId="0d4f435ca43b6f78" providerId="LiveId" clId="{1C621113-F7C0-4331-BA0D-E9DA01D265BF}" dt="2022-01-27T10:12:27.206" v="240" actId="20577"/>
          <ac:spMkLst>
            <pc:docMk/>
            <pc:sldMk cId="1616188546" sldId="412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0:13:55.342" v="254" actId="20577"/>
          <ac:spMkLst>
            <pc:docMk/>
            <pc:sldMk cId="1616188546" sldId="412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16.992" v="1601" actId="20577"/>
          <ac:spMkLst>
            <pc:docMk/>
            <pc:sldMk cId="1616188546" sldId="412"/>
            <ac:spMk id="4" creationId="{00000000-0000-0000-0000-000000000000}"/>
          </ac:spMkLst>
        </pc:spChg>
        <pc:picChg chg="del">
          <ac:chgData name="Philip" userId="0d4f435ca43b6f78" providerId="LiveId" clId="{1C621113-F7C0-4331-BA0D-E9DA01D265BF}" dt="2022-01-27T10:12:30.518" v="241" actId="478"/>
          <ac:picMkLst>
            <pc:docMk/>
            <pc:sldMk cId="1616188546" sldId="412"/>
            <ac:picMk id="15" creationId="{A901A658-64FA-4BFD-A0F1-72A2E7012BF9}"/>
          </ac:picMkLst>
        </pc:picChg>
        <pc:picChg chg="add mod">
          <ac:chgData name="Philip" userId="0d4f435ca43b6f78" providerId="LiveId" clId="{1C621113-F7C0-4331-BA0D-E9DA01D265BF}" dt="2022-01-27T10:13:18.358" v="247" actId="1076"/>
          <ac:picMkLst>
            <pc:docMk/>
            <pc:sldMk cId="1616188546" sldId="412"/>
            <ac:picMk id="1026" creationId="{68C86A76-5C39-4EDE-A027-C5F05FB2955A}"/>
          </ac:picMkLst>
        </pc:picChg>
      </pc:sldChg>
      <pc:sldChg chg="addSp delSp modSp mod">
        <pc:chgData name="Philip" userId="0d4f435ca43b6f78" providerId="LiveId" clId="{1C621113-F7C0-4331-BA0D-E9DA01D265BF}" dt="2022-01-27T11:05:40.404" v="1611" actId="20577"/>
        <pc:sldMkLst>
          <pc:docMk/>
          <pc:sldMk cId="1031039583" sldId="413"/>
        </pc:sldMkLst>
        <pc:spChg chg="mod">
          <ac:chgData name="Philip" userId="0d4f435ca43b6f78" providerId="LiveId" clId="{1C621113-F7C0-4331-BA0D-E9DA01D265BF}" dt="2022-01-27T11:05:40.404" v="1611" actId="20577"/>
          <ac:spMkLst>
            <pc:docMk/>
            <pc:sldMk cId="1031039583" sldId="413"/>
            <ac:spMk id="4" creationId="{00000000-0000-0000-0000-000000000000}"/>
          </ac:spMkLst>
        </pc:spChg>
        <pc:spChg chg="del">
          <ac:chgData name="Philip" userId="0d4f435ca43b6f78" providerId="LiveId" clId="{1C621113-F7C0-4331-BA0D-E9DA01D265BF}" dt="2022-01-27T10:19:56.648" v="421" actId="478"/>
          <ac:spMkLst>
            <pc:docMk/>
            <pc:sldMk cId="1031039583" sldId="413"/>
            <ac:spMk id="6" creationId="{1C1A88B7-D784-45D8-BA4D-8323F68AB239}"/>
          </ac:spMkLst>
        </pc:spChg>
        <pc:spChg chg="del">
          <ac:chgData name="Philip" userId="0d4f435ca43b6f78" providerId="LiveId" clId="{1C621113-F7C0-4331-BA0D-E9DA01D265BF}" dt="2022-01-27T10:19:53.141" v="420" actId="478"/>
          <ac:spMkLst>
            <pc:docMk/>
            <pc:sldMk cId="1031039583" sldId="413"/>
            <ac:spMk id="9" creationId="{11AC94E9-E2DF-44E9-8B2A-A764537F1A8F}"/>
          </ac:spMkLst>
        </pc:spChg>
        <pc:picChg chg="del">
          <ac:chgData name="Philip" userId="0d4f435ca43b6f78" providerId="LiveId" clId="{1C621113-F7C0-4331-BA0D-E9DA01D265BF}" dt="2022-01-27T10:19:47.976" v="418" actId="478"/>
          <ac:picMkLst>
            <pc:docMk/>
            <pc:sldMk cId="1031039583" sldId="413"/>
            <ac:picMk id="5" creationId="{428CB6C1-D936-4B53-9E5B-20ED2E58E249}"/>
          </ac:picMkLst>
        </pc:picChg>
        <pc:picChg chg="add mod">
          <ac:chgData name="Philip" userId="0d4f435ca43b6f78" providerId="LiveId" clId="{1C621113-F7C0-4331-BA0D-E9DA01D265BF}" dt="2022-01-27T10:21:41.277" v="429" actId="1076"/>
          <ac:picMkLst>
            <pc:docMk/>
            <pc:sldMk cId="1031039583" sldId="413"/>
            <ac:picMk id="7" creationId="{59D39E41-CAC4-4BB7-862C-F7E0FBF369AA}"/>
          </ac:picMkLst>
        </pc:picChg>
        <pc:picChg chg="del">
          <ac:chgData name="Philip" userId="0d4f435ca43b6f78" providerId="LiveId" clId="{1C621113-F7C0-4331-BA0D-E9DA01D265BF}" dt="2022-01-27T10:19:50.366" v="419" actId="478"/>
          <ac:picMkLst>
            <pc:docMk/>
            <pc:sldMk cId="1031039583" sldId="413"/>
            <ac:picMk id="8" creationId="{2951B826-8553-4226-B1B3-79819F75073D}"/>
          </ac:picMkLst>
        </pc:picChg>
        <pc:picChg chg="add mod">
          <ac:chgData name="Philip" userId="0d4f435ca43b6f78" providerId="LiveId" clId="{1C621113-F7C0-4331-BA0D-E9DA01D265BF}" dt="2022-01-27T10:21:46.703" v="431" actId="1076"/>
          <ac:picMkLst>
            <pc:docMk/>
            <pc:sldMk cId="1031039583" sldId="413"/>
            <ac:picMk id="11" creationId="{C7E14A1A-4631-4CF4-A871-C6A870492777}"/>
          </ac:picMkLst>
        </pc:picChg>
      </pc:sldChg>
      <pc:sldChg chg="addSp delSp modSp mod">
        <pc:chgData name="Philip" userId="0d4f435ca43b6f78" providerId="LiveId" clId="{1C621113-F7C0-4331-BA0D-E9DA01D265BF}" dt="2022-01-27T11:10:53.051" v="1642" actId="21"/>
        <pc:sldMkLst>
          <pc:docMk/>
          <pc:sldMk cId="600130342" sldId="414"/>
        </pc:sldMkLst>
        <pc:spChg chg="mod">
          <ac:chgData name="Philip" userId="0d4f435ca43b6f78" providerId="LiveId" clId="{1C621113-F7C0-4331-BA0D-E9DA01D265BF}" dt="2022-01-27T11:06:12.460" v="1627" actId="20577"/>
          <ac:spMkLst>
            <pc:docMk/>
            <pc:sldMk cId="600130342" sldId="414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43:33.363" v="678" actId="1076"/>
          <ac:spMkLst>
            <pc:docMk/>
            <pc:sldMk cId="600130342" sldId="414"/>
            <ac:spMk id="8" creationId="{506C6E97-C65F-46E2-BBB4-12A49348338D}"/>
          </ac:spMkLst>
        </pc:spChg>
        <pc:spChg chg="add del">
          <ac:chgData name="Philip" userId="0d4f435ca43b6f78" providerId="LiveId" clId="{1C621113-F7C0-4331-BA0D-E9DA01D265BF}" dt="2022-01-27T11:10:53.051" v="1642" actId="21"/>
          <ac:spMkLst>
            <pc:docMk/>
            <pc:sldMk cId="600130342" sldId="414"/>
            <ac:spMk id="12" creationId="{01D5E008-0282-48C9-836D-AAD3C46D3C8D}"/>
          </ac:spMkLst>
        </pc:spChg>
        <pc:picChg chg="add mod">
          <ac:chgData name="Philip" userId="0d4f435ca43b6f78" providerId="LiveId" clId="{1C621113-F7C0-4331-BA0D-E9DA01D265BF}" dt="2022-01-27T11:08:48.111" v="1635" actId="1076"/>
          <ac:picMkLst>
            <pc:docMk/>
            <pc:sldMk cId="600130342" sldId="414"/>
            <ac:picMk id="5" creationId="{AC1EA62D-D183-4573-A76D-472CE8B6674B}"/>
          </ac:picMkLst>
        </pc:picChg>
        <pc:picChg chg="del mod">
          <ac:chgData name="Philip" userId="0d4f435ca43b6f78" providerId="LiveId" clId="{1C621113-F7C0-4331-BA0D-E9DA01D265BF}" dt="2022-01-27T10:43:27.923" v="677" actId="478"/>
          <ac:picMkLst>
            <pc:docMk/>
            <pc:sldMk cId="600130342" sldId="414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10:31.702" v="1639" actId="1076"/>
          <ac:picMkLst>
            <pc:docMk/>
            <pc:sldMk cId="600130342" sldId="414"/>
            <ac:picMk id="7" creationId="{0D48EC59-3034-4BA8-92D2-CE1E3C6FC1FA}"/>
          </ac:picMkLst>
        </pc:picChg>
      </pc:sldChg>
      <pc:sldChg chg="addSp delSp modSp mod">
        <pc:chgData name="Philip" userId="0d4f435ca43b6f78" providerId="LiveId" clId="{1C621113-F7C0-4331-BA0D-E9DA01D265BF}" dt="2022-01-27T11:06:21.894" v="1631" actId="20577"/>
        <pc:sldMkLst>
          <pc:docMk/>
          <pc:sldMk cId="1799625719" sldId="415"/>
        </pc:sldMkLst>
        <pc:spChg chg="mod">
          <ac:chgData name="Philip" userId="0d4f435ca43b6f78" providerId="LiveId" clId="{1C621113-F7C0-4331-BA0D-E9DA01D265BF}" dt="2022-01-27T10:56:04.626" v="1543" actId="20577"/>
          <ac:spMkLst>
            <pc:docMk/>
            <pc:sldMk cId="1799625719" sldId="415"/>
            <ac:spMk id="2" creationId="{00000000-0000-0000-0000-000000000000}"/>
          </ac:spMkLst>
        </pc:spChg>
        <pc:spChg chg="del">
          <ac:chgData name="Philip" userId="0d4f435ca43b6f78" providerId="LiveId" clId="{1C621113-F7C0-4331-BA0D-E9DA01D265BF}" dt="2022-01-27T10:56:20.431" v="1547" actId="478"/>
          <ac:spMkLst>
            <pc:docMk/>
            <pc:sldMk cId="1799625719" sldId="415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21.894" v="1631" actId="20577"/>
          <ac:spMkLst>
            <pc:docMk/>
            <pc:sldMk cId="1799625719" sldId="415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56:23.649" v="1548" actId="478"/>
          <ac:spMkLst>
            <pc:docMk/>
            <pc:sldMk cId="1799625719" sldId="415"/>
            <ac:spMk id="7" creationId="{9F09091B-C633-4576-B8AB-07AD3826FE99}"/>
          </ac:spMkLst>
        </pc:spChg>
        <pc:spChg chg="del">
          <ac:chgData name="Philip" userId="0d4f435ca43b6f78" providerId="LiveId" clId="{1C621113-F7C0-4331-BA0D-E9DA01D265BF}" dt="2022-01-27T10:56:10.838" v="1544" actId="478"/>
          <ac:spMkLst>
            <pc:docMk/>
            <pc:sldMk cId="1799625719" sldId="415"/>
            <ac:spMk id="12" creationId="{01D5E008-0282-48C9-836D-AAD3C46D3C8D}"/>
          </ac:spMkLst>
        </pc:spChg>
        <pc:spChg chg="del">
          <ac:chgData name="Philip" userId="0d4f435ca43b6f78" providerId="LiveId" clId="{1C621113-F7C0-4331-BA0D-E9DA01D265BF}" dt="2022-01-27T10:56:14.003" v="1545" actId="478"/>
          <ac:spMkLst>
            <pc:docMk/>
            <pc:sldMk cId="1799625719" sldId="415"/>
            <ac:spMk id="14" creationId="{AF604357-735A-4F17-A89A-A221002EC904}"/>
          </ac:spMkLst>
        </pc:spChg>
        <pc:spChg chg="del">
          <ac:chgData name="Philip" userId="0d4f435ca43b6f78" providerId="LiveId" clId="{1C621113-F7C0-4331-BA0D-E9DA01D265BF}" dt="2022-01-27T10:56:17.213" v="1546" actId="478"/>
          <ac:spMkLst>
            <pc:docMk/>
            <pc:sldMk cId="1799625719" sldId="415"/>
            <ac:spMk id="16" creationId="{6873C603-AD9D-4988-ACB9-750EFA8B305D}"/>
          </ac:spMkLst>
        </pc:spChg>
        <pc:picChg chg="mod">
          <ac:chgData name="Philip" userId="0d4f435ca43b6f78" providerId="LiveId" clId="{1C621113-F7C0-4331-BA0D-E9DA01D265BF}" dt="2022-01-27T10:56:26.117" v="1549" actId="1076"/>
          <ac:picMkLst>
            <pc:docMk/>
            <pc:sldMk cId="1799625719" sldId="415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03:52.781" v="1573" actId="1076"/>
          <ac:picMkLst>
            <pc:docMk/>
            <pc:sldMk cId="1799625719" sldId="415"/>
            <ac:picMk id="8" creationId="{EBCDEB68-A68A-48EC-8B57-F2592A77D1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11/05/2022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42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103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5726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59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72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4003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0332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671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157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184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0790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208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1178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6653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3375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8870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35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5/11/2022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5/11/2022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5/11/2022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5/11/2022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5/11/2022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5/11/2022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63079/PPN-0221-Requirements-for-contracts-covered-by-the-WTO-Government-Procurement-Agreement-and-the-UK-EU-Trade-and-Co-operation-Agreement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gov.wales/public-sector-procurement" TargetMode="External"/><Relationship Id="rId4" Type="http://schemas.openxmlformats.org/officeDocument/2006/relationships/hyperlink" Target="https://e-gpa.wto.org/en/ThresholdNotification/FrontPag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wncommercial.gov.uk/agreement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wncommercial.gov.uk/agreements/RM606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to.co.uk/blog/price-scoring-does-the-perfect-formula-exist.aspx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1079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Managing IT Procurements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Explain the main types of contract and financial models available.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Distinguish features of project governance that differ when applied to IT procurement.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Explain methods for assessing value-for-money (VFM).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Describe typical stages in an IT procurement for a purchaser and a vendor.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Managing IT procurements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Guidance in this lecture is based on UK public sector practice, originally based on EU regulations for open procurement.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There is still patchy experience of procurement under Post-Brexit regulations, but the principles are very similar.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Approach will be very different for SMEs or large corporates, but this guidance offers principles and techniques that can be adapted to the context.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Contract options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What types of contract might be used?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Bespoke development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Requirements definition/validation can form a scoping mini-contract before full development contract.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Requirements can be output/outcome-based or detailed functional specification (depends on application domain).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Off-the-shelf (OTS) product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Customized OTS (COTS) product</a:t>
            </a:r>
          </a:p>
          <a:p>
            <a:pPr marL="3587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Beware – COTS often means Commercial OTS [=OTS].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4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Financing models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What financing models might be used?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Capital purchase with revenue support costs.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Lease (usually hardware) can spread costs – fairly uncommon now.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Managed service can cover whole software/hardware package, spread costs and avoid asset ownership.</a:t>
            </a:r>
          </a:p>
          <a:p>
            <a:pPr marL="10445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650" dirty="0"/>
              <a:t>Cloud services are typically managed services.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Payment milestones do not necessarily match delivery milestones (depends on financial deal).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5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Fixed or variable pricing?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For bespoke or additional development work: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Fixed price vs. time and materials</a:t>
            </a:r>
          </a:p>
          <a:p>
            <a:pPr marL="1044575" lvl="4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Fixed price can sound good but may be priced high to cover scope creep or priced low to win the deal but then the scope is disputed.</a:t>
            </a:r>
          </a:p>
          <a:p>
            <a:pPr marL="1044575" lvl="4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Time and materials may not be as transparent as it sounds – how does the purchaser know? Also, how is it tied to product sign off?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Fixed prices can be modular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Price per unit component can reduce the margin of error.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Also can be misleading if the development is wholly bespoke.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6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Tendering options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UK public bodies required to use open competitive procurement if lifetime contract value exceeds threshold.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Thresholds were previously specified by EU, now by World Trade Organization under the international Government Procurement Agreement (GPA):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dirty="0">
                <a:hlinkClick r:id="rId3"/>
              </a:rPr>
              <a:t>PPN-0221</a:t>
            </a:r>
            <a:endParaRPr lang="en-US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Thresholds vary depending which entity is the purchaser (central government or other public sector) and what is being purchased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see GPA </a:t>
            </a:r>
            <a:r>
              <a:rPr lang="en-GB" dirty="0">
                <a:hlinkClick r:id="rId4"/>
              </a:rPr>
              <a:t>detail</a:t>
            </a:r>
            <a:endParaRPr lang="en-US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Welsh Government has </a:t>
            </a:r>
            <a:r>
              <a:rPr lang="en-US" dirty="0">
                <a:hlinkClick r:id="rId5"/>
              </a:rPr>
              <a:t>specific policies</a:t>
            </a:r>
            <a:r>
              <a:rPr lang="en-US" dirty="0"/>
              <a:t> for procurement.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Reflect on how suppliers have to respond: bid teams are an expensive resource.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7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Framework contracts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“Umbrella” contract procured centrally under open competition, provides a catalogue of goods and services.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Can unnecessarily constrain choice of vendors but does simplify the procurement overhead.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Crown Commercial Service publishes “pre-tendered” frameworks for public sector purchasers to use: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>
                <a:hlinkClick r:id="rId3"/>
              </a:rPr>
              <a:t>https://www.crowncommercial.gov.uk/agreements</a:t>
            </a:r>
            <a:endParaRPr lang="en-US" sz="1800" dirty="0"/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UK Government web pages on procurement have still not all been updated after Brexit, so take care what to rely upon for guidance.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b="1" dirty="0"/>
              <a:t>Always</a:t>
            </a:r>
            <a:r>
              <a:rPr lang="en-US" sz="1800" dirty="0"/>
              <a:t> check with local commercial procurement advisors.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8</a:t>
            </a:fld>
            <a:r>
              <a:rPr lang="en-US" dirty="0"/>
              <a:t> of 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Procurement stages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Requirements analysis/specification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Depends on overall methodology whether aiming for full upfront specification or outline with iterative development.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Defined in Output-Based Specification (OBS) or Statement of Requirements (SOR).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At this stage only an Outline Business Case (OBC).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Plan evaluation criteria/process/timescale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9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Procurement stages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How will you</a:t>
            </a:r>
            <a:r>
              <a:rPr lang="en-US" sz="1800" dirty="0"/>
              <a:t> assess overall value-for-money (VFM)?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Sometimes formulae are used:</a:t>
            </a:r>
          </a:p>
          <a:p>
            <a:pPr marL="10445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650" dirty="0">
                <a:hlinkClick r:id="rId3"/>
              </a:rPr>
              <a:t>https://www.crowncommercial.gov.uk/agreements/RM6068</a:t>
            </a:r>
            <a:endParaRPr lang="en-GB" sz="1650" dirty="0"/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endParaRPr lang="en-GB" sz="1650" dirty="0"/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r>
              <a:rPr lang="en-GB" sz="1650" dirty="0"/>
              <a:t>The maximum mark available for Price will be [insert questionnaire weighting]. This mark will be awarded to the lowest priced Potential Provider. Remaining Potential Providers will receive a mark out of this maximum mark on a pro rata basis dependent on how far they deviate from the lowest price.</a:t>
            </a:r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endParaRPr lang="en-GB" sz="1650" dirty="0"/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r>
              <a:rPr lang="en-GB" sz="1650" dirty="0"/>
              <a:t>The calculation that will be used to determine marks is as follows:</a:t>
            </a:r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endParaRPr lang="en-GB" sz="1650" dirty="0"/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r>
              <a:rPr lang="en-GB" sz="1650" dirty="0"/>
              <a:t>Score = Lowest Tender Price / Tender Price     x    [X] (maximum mark available)</a:t>
            </a:r>
          </a:p>
          <a:p>
            <a:pPr marL="1028700" lvl="4" indent="0">
              <a:lnSpc>
                <a:spcPct val="100000"/>
              </a:lnSpc>
              <a:spcBef>
                <a:spcPts val="0"/>
              </a:spcBef>
              <a:buSzPct val="75000"/>
              <a:buNone/>
            </a:pPr>
            <a:endParaRPr lang="en-GB" sz="1650" dirty="0"/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But: </a:t>
            </a:r>
            <a:r>
              <a:rPr lang="en-GB" sz="1800" dirty="0">
                <a:hlinkClick r:id="rId4"/>
              </a:rPr>
              <a:t>https://www.bto.co.uk/blog/price-scoring-does-the-perfect-formula-exist.aspx</a:t>
            </a:r>
            <a:endParaRPr lang="en-US" sz="1800" dirty="0"/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10</a:t>
            </a:fld>
            <a:r>
              <a:rPr lang="en-US" dirty="0"/>
              <a:t> of 19</a:t>
            </a:r>
          </a:p>
        </p:txBody>
      </p:sp>
    </p:spTree>
    <p:extLst>
      <p:ext uri="{BB962C8B-B14F-4D97-AF65-F5344CB8AC3E}">
        <p14:creationId xmlns:p14="http://schemas.microsoft.com/office/powerpoint/2010/main" val="268109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Procurement stages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Pre-Qualification Questionnaire (PQQ) – usually optional, but required for ‘competitive dialogue’.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Invitation to Tender (ITT) – the request for bids.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Sometimes called RFP – request for proposals.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Evaluation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Document assessment.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Reference site visits (need clear criteria/questions).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Vendor presentations/demonstrations.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Get presentation ‘explanatory’ comments confirmed in writing.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Requests for Clarification (RFCs).</a:t>
            </a:r>
          </a:p>
          <a:p>
            <a:pPr marL="7016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950" dirty="0"/>
              <a:t>May need to be open to all bidders, depending on procurement method in use</a:t>
            </a:r>
            <a:r>
              <a:rPr lang="en-US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11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Procurement stages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Commercial negotiation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Leave this to the procurement specialists.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Results in Best And Final Offer (BAFO) – terms and price.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BAFO and draft contract feed into Full Business Case (FBC).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Contract award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Need to determine who has authority to sign.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Lifetime contract value will determine what level of FBC approval is needed before signing.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May need legal advice (talk to procurement team).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12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Procurement stages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Implementation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Form of contract will determine what the acceptance milestones are for the product/service.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Depending on product type, may involve:</a:t>
            </a:r>
          </a:p>
          <a:p>
            <a:pPr marL="10445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650" dirty="0"/>
              <a:t>Unit testing</a:t>
            </a:r>
          </a:p>
          <a:p>
            <a:pPr marL="10445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650" dirty="0"/>
              <a:t>Integration testing</a:t>
            </a:r>
          </a:p>
          <a:p>
            <a:pPr marL="1044575" lvl="3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650" dirty="0"/>
              <a:t>User Acceptance Testing (UAT)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Refer back to Product Description quality criteria.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May incorporate Disaster Recovery testing.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13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Managing procurement in a project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Procurement can either be a project in itself or a stage of a project.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Project controls need to fit into corporate standards for purchasing and contracting.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Large organizations usually have procurement/buying teams.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Project plan needs procurement team advice for timescales to be realistic.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14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Managing procurement in a project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Live implementation will need to integrate with routine operational support.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Handover will require minimum documentation set, training, contract monitoring arrangements.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How is support service level agreement (SLA) defined?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15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Managing procurement in a project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Need to agree how Project Board will work.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Generally shared governance (customer-vendor).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May have Part A/Part B meetings for customer discussions without vendor present.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Need to minimize this, it is not a healthy sign.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Supplier and customer should adopt common risk and issues register and project plan (resources of both).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Contract should specify dispute resolution method.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16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Standards in procurement projects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Purchaser looks for compatibility and future-proofing.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Vendor wants to differentiate their product..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Vendor looks for repeatable sales of uniform package.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Purchaser always has unique requirements.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Does the product prove its conformance to the standard or just vaguely cite it?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17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6648" y="2286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Standards in procurement projects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133600" y="16002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Identify the relevant standards and whether emerging or mature.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Are there “</a:t>
            </a:r>
            <a:r>
              <a:rPr lang="en-US" sz="2100" dirty="0" err="1"/>
              <a:t>flavours</a:t>
            </a:r>
            <a:r>
              <a:rPr lang="en-US" sz="2100" dirty="0"/>
              <a:t>” of the standard in a sector?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What is there from ISO/BSI? Trade associations?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Is conformance testable/certifiable? By whom? ££?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Do extra features break the standard? (e.g. capability to store/carry extra data)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May be ok now, but think about future integration with products from other vendors.</a:t>
            </a:r>
          </a:p>
          <a:p>
            <a:pPr lvl="1"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18</a:t>
            </a:fld>
            <a:r>
              <a:rPr lang="en-US" dirty="0"/>
              <a:t> of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1326</Words>
  <Application>Microsoft Office PowerPoint</Application>
  <PresentationFormat>Widescreen</PresentationFormat>
  <Paragraphs>161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Courier New</vt:lpstr>
      <vt:lpstr>Wingdings</vt:lpstr>
      <vt:lpstr>Office Theme</vt:lpstr>
      <vt:lpstr>1_Office Theme</vt:lpstr>
      <vt:lpstr>The Digital Professional for Health and Care</vt:lpstr>
      <vt:lpstr>Learning outcomes</vt:lpstr>
      <vt:lpstr>Managing IT procurements</vt:lpstr>
      <vt:lpstr>Contract options</vt:lpstr>
      <vt:lpstr>Financing models</vt:lpstr>
      <vt:lpstr>Fixed or variable pricing?</vt:lpstr>
      <vt:lpstr>Tendering options</vt:lpstr>
      <vt:lpstr>Framework contracts</vt:lpstr>
      <vt:lpstr>Procurement stages</vt:lpstr>
      <vt:lpstr>Procurement stages</vt:lpstr>
      <vt:lpstr>Procurement stages</vt:lpstr>
      <vt:lpstr>Procurement stages</vt:lpstr>
      <vt:lpstr>Procurement stages</vt:lpstr>
      <vt:lpstr>Managing procurement in a project</vt:lpstr>
      <vt:lpstr>Managing procurement in a project</vt:lpstr>
      <vt:lpstr>Managing procurement in a project</vt:lpstr>
      <vt:lpstr>Standards in procurement projects</vt:lpstr>
      <vt:lpstr>Standards in procurement projects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</cp:lastModifiedBy>
  <cp:revision>22</cp:revision>
  <dcterms:created xsi:type="dcterms:W3CDTF">2021-02-08T08:08:49Z</dcterms:created>
  <dcterms:modified xsi:type="dcterms:W3CDTF">2022-05-11T10:30:27Z</dcterms:modified>
</cp:coreProperties>
</file>