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7" r:id="rId4"/>
  </p:sldMasterIdLst>
  <p:notesMasterIdLst>
    <p:notesMasterId r:id="rId17"/>
  </p:notesMasterIdLst>
  <p:handoutMasterIdLst>
    <p:handoutMasterId r:id="rId18"/>
  </p:handoutMasterIdLst>
  <p:sldIdLst>
    <p:sldId id="333" r:id="rId5"/>
    <p:sldId id="335" r:id="rId6"/>
    <p:sldId id="336" r:id="rId7"/>
    <p:sldId id="337" r:id="rId8"/>
    <p:sldId id="338" r:id="rId9"/>
    <p:sldId id="339" r:id="rId10"/>
    <p:sldId id="340" r:id="rId11"/>
    <p:sldId id="341" r:id="rId12"/>
    <p:sldId id="342" r:id="rId13"/>
    <p:sldId id="346" r:id="rId14"/>
    <p:sldId id="345" r:id="rId15"/>
    <p:sldId id="31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6A3D024-909B-3BC2-1496-FEEAB652808A}" name="Sher Dionisio" initials="" userId="S::Sher.Dionisio@teksystemsgs.com::02daa716-9709-4d47-a153-1943ce1675c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2C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E4E08-695E-C593-FC2E-33D2489B9F63}" v="179" dt="2025-12-01T13:43:41.288"/>
    <p1510:client id="{2388DD44-4A6B-79D1-43D3-FCE5CF68366B}" v="304" dt="2025-12-01T13:23:10.028"/>
    <p1510:client id="{D3BEBE73-030C-195A-EC4A-BB10F62D538F}" v="6737" dt="2025-12-01T12:06:44.401"/>
    <p1510:client id="{DF0F916B-45E2-9CF2-8D92-D168A5B02DC9}" v="985" dt="2025-12-01T13:18:10.132"/>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79" autoAdjust="0"/>
    <p:restoredTop sz="95928" autoAdjust="0"/>
  </p:normalViewPr>
  <p:slideViewPr>
    <p:cSldViewPr snapToGrid="0">
      <p:cViewPr>
        <p:scale>
          <a:sx n="100" d="100"/>
          <a:sy n="100" d="100"/>
        </p:scale>
        <p:origin x="125" y="-542"/>
      </p:cViewPr>
      <p:guideLst/>
    </p:cSldViewPr>
  </p:slideViewPr>
  <p:outlineViewPr>
    <p:cViewPr>
      <p:scale>
        <a:sx n="33" d="100"/>
        <a:sy n="33" d="100"/>
      </p:scale>
      <p:origin x="0" y="-5654"/>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ye Roberts (2319003)" userId="S::2319003@student.uwtsd.ac.uk::b5c2e80c-fb32-4781-a76f-0a5fb90745e7" providerId="AD" clId="Web-{DF0F916B-45E2-9CF2-8D92-D168A5B02DC9}"/>
    <pc:docChg chg="addSld delSld modSld">
      <pc:chgData name="Kye Roberts (2319003)" userId="S::2319003@student.uwtsd.ac.uk::b5c2e80c-fb32-4781-a76f-0a5fb90745e7" providerId="AD" clId="Web-{DF0F916B-45E2-9CF2-8D92-D168A5B02DC9}" dt="2025-12-01T13:18:10.132" v="906" actId="20577"/>
      <pc:docMkLst>
        <pc:docMk/>
      </pc:docMkLst>
      <pc:sldChg chg="addSp modSp">
        <pc:chgData name="Kye Roberts (2319003)" userId="S::2319003@student.uwtsd.ac.uk::b5c2e80c-fb32-4781-a76f-0a5fb90745e7" providerId="AD" clId="Web-{DF0F916B-45E2-9CF2-8D92-D168A5B02DC9}" dt="2025-12-01T13:18:10.132" v="906" actId="20577"/>
        <pc:sldMkLst>
          <pc:docMk/>
          <pc:sldMk cId="1951676875" sldId="318"/>
        </pc:sldMkLst>
        <pc:spChg chg="mod">
          <ac:chgData name="Kye Roberts (2319003)" userId="S::2319003@student.uwtsd.ac.uk::b5c2e80c-fb32-4781-a76f-0a5fb90745e7" providerId="AD" clId="Web-{DF0F916B-45E2-9CF2-8D92-D168A5B02DC9}" dt="2025-12-01T13:18:10.132" v="906" actId="20577"/>
          <ac:spMkLst>
            <pc:docMk/>
            <pc:sldMk cId="1951676875" sldId="318"/>
            <ac:spMk id="21" creationId="{AEEAC166-5872-FE79-9D91-88D1ACBA2A7D}"/>
          </ac:spMkLst>
        </pc:spChg>
        <pc:spChg chg="mod">
          <ac:chgData name="Kye Roberts (2319003)" userId="S::2319003@student.uwtsd.ac.uk::b5c2e80c-fb32-4781-a76f-0a5fb90745e7" providerId="AD" clId="Web-{DF0F916B-45E2-9CF2-8D92-D168A5B02DC9}" dt="2025-12-01T12:46:40.301" v="484" actId="1076"/>
          <ac:spMkLst>
            <pc:docMk/>
            <pc:sldMk cId="1951676875" sldId="318"/>
            <ac:spMk id="39" creationId="{687563C6-E390-39FC-21DE-D05846F85FCB}"/>
          </ac:spMkLst>
        </pc:spChg>
        <pc:picChg chg="add mod">
          <ac:chgData name="Kye Roberts (2319003)" userId="S::2319003@student.uwtsd.ac.uk::b5c2e80c-fb32-4781-a76f-0a5fb90745e7" providerId="AD" clId="Web-{DF0F916B-45E2-9CF2-8D92-D168A5B02DC9}" dt="2025-12-01T13:10:24.131" v="836" actId="14100"/>
          <ac:picMkLst>
            <pc:docMk/>
            <pc:sldMk cId="1951676875" sldId="318"/>
            <ac:picMk id="2" creationId="{6C6FD3C9-A671-67CC-D3ED-60E35DA4E534}"/>
          </ac:picMkLst>
        </pc:picChg>
        <pc:picChg chg="add mod">
          <ac:chgData name="Kye Roberts (2319003)" userId="S::2319003@student.uwtsd.ac.uk::b5c2e80c-fb32-4781-a76f-0a5fb90745e7" providerId="AD" clId="Web-{DF0F916B-45E2-9CF2-8D92-D168A5B02DC9}" dt="2025-12-01T13:10:28.413" v="837" actId="1076"/>
          <ac:picMkLst>
            <pc:docMk/>
            <pc:sldMk cId="1951676875" sldId="318"/>
            <ac:picMk id="3" creationId="{02BF0180-19E8-CDB8-069B-458E55161D17}"/>
          </ac:picMkLst>
        </pc:picChg>
      </pc:sldChg>
      <pc:sldChg chg="modSp delAnim">
        <pc:chgData name="Kye Roberts (2319003)" userId="S::2319003@student.uwtsd.ac.uk::b5c2e80c-fb32-4781-a76f-0a5fb90745e7" providerId="AD" clId="Web-{DF0F916B-45E2-9CF2-8D92-D168A5B02DC9}" dt="2025-12-01T13:11:38.573" v="843"/>
        <pc:sldMkLst>
          <pc:docMk/>
          <pc:sldMk cId="2764009994" sldId="333"/>
        </pc:sldMkLst>
        <pc:spChg chg="mod">
          <ac:chgData name="Kye Roberts (2319003)" userId="S::2319003@student.uwtsd.ac.uk::b5c2e80c-fb32-4781-a76f-0a5fb90745e7" providerId="AD" clId="Web-{DF0F916B-45E2-9CF2-8D92-D168A5B02DC9}" dt="2025-12-01T13:08:23.184" v="826" actId="20577"/>
          <ac:spMkLst>
            <pc:docMk/>
            <pc:sldMk cId="2764009994" sldId="333"/>
            <ac:spMk id="3" creationId="{F14C7F40-B9BD-A436-832A-A143BF63B499}"/>
          </ac:spMkLst>
        </pc:spChg>
        <pc:spChg chg="mod">
          <ac:chgData name="Kye Roberts (2319003)" userId="S::2319003@student.uwtsd.ac.uk::b5c2e80c-fb32-4781-a76f-0a5fb90745e7" providerId="AD" clId="Web-{DF0F916B-45E2-9CF2-8D92-D168A5B02DC9}" dt="2025-12-01T12:52:03.184" v="511" actId="20577"/>
          <ac:spMkLst>
            <pc:docMk/>
            <pc:sldMk cId="2764009994" sldId="333"/>
            <ac:spMk id="7" creationId="{D188E279-F4F0-E9DE-210E-1C0D43E01329}"/>
          </ac:spMkLst>
        </pc:spChg>
      </pc:sldChg>
      <pc:sldChg chg="modSp">
        <pc:chgData name="Kye Roberts (2319003)" userId="S::2319003@student.uwtsd.ac.uk::b5c2e80c-fb32-4781-a76f-0a5fb90745e7" providerId="AD" clId="Web-{DF0F916B-45E2-9CF2-8D92-D168A5B02DC9}" dt="2025-12-01T13:12:30.122" v="845" actId="20577"/>
        <pc:sldMkLst>
          <pc:docMk/>
          <pc:sldMk cId="4087351603" sldId="335"/>
        </pc:sldMkLst>
        <pc:spChg chg="mod">
          <ac:chgData name="Kye Roberts (2319003)" userId="S::2319003@student.uwtsd.ac.uk::b5c2e80c-fb32-4781-a76f-0a5fb90745e7" providerId="AD" clId="Web-{DF0F916B-45E2-9CF2-8D92-D168A5B02DC9}" dt="2025-12-01T13:08:17.903" v="825" actId="20577"/>
          <ac:spMkLst>
            <pc:docMk/>
            <pc:sldMk cId="4087351603" sldId="335"/>
            <ac:spMk id="7" creationId="{B832D507-1E3A-6E7E-B370-D2D2570FFC17}"/>
          </ac:spMkLst>
        </pc:spChg>
        <pc:spChg chg="mod">
          <ac:chgData name="Kye Roberts (2319003)" userId="S::2319003@student.uwtsd.ac.uk::b5c2e80c-fb32-4781-a76f-0a5fb90745e7" providerId="AD" clId="Web-{DF0F916B-45E2-9CF2-8D92-D168A5B02DC9}" dt="2025-12-01T13:12:30.122" v="845" actId="20577"/>
          <ac:spMkLst>
            <pc:docMk/>
            <pc:sldMk cId="4087351603" sldId="335"/>
            <ac:spMk id="11" creationId="{AF89DBA6-7DDF-1B21-0526-7EAC46735B32}"/>
          </ac:spMkLst>
        </pc:spChg>
      </pc:sldChg>
      <pc:sldChg chg="modSp">
        <pc:chgData name="Kye Roberts (2319003)" userId="S::2319003@student.uwtsd.ac.uk::b5c2e80c-fb32-4781-a76f-0a5fb90745e7" providerId="AD" clId="Web-{DF0F916B-45E2-9CF2-8D92-D168A5B02DC9}" dt="2025-12-01T13:14:48.877" v="859" actId="20577"/>
        <pc:sldMkLst>
          <pc:docMk/>
          <pc:sldMk cId="504368897" sldId="336"/>
        </pc:sldMkLst>
        <pc:spChg chg="mod">
          <ac:chgData name="Kye Roberts (2319003)" userId="S::2319003@student.uwtsd.ac.uk::b5c2e80c-fb32-4781-a76f-0a5fb90745e7" providerId="AD" clId="Web-{DF0F916B-45E2-9CF2-8D92-D168A5B02DC9}" dt="2025-12-01T13:13:43.078" v="855" actId="20577"/>
          <ac:spMkLst>
            <pc:docMk/>
            <pc:sldMk cId="504368897" sldId="336"/>
            <ac:spMk id="8" creationId="{A1E990ED-1875-95D3-DD61-45749B6E1465}"/>
          </ac:spMkLst>
        </pc:spChg>
        <pc:spChg chg="mod">
          <ac:chgData name="Kye Roberts (2319003)" userId="S::2319003@student.uwtsd.ac.uk::b5c2e80c-fb32-4781-a76f-0a5fb90745e7" providerId="AD" clId="Web-{DF0F916B-45E2-9CF2-8D92-D168A5B02DC9}" dt="2025-12-01T13:08:09.606" v="824" actId="20577"/>
          <ac:spMkLst>
            <pc:docMk/>
            <pc:sldMk cId="504368897" sldId="336"/>
            <ac:spMk id="12" creationId="{B7337008-CBDC-1F2A-1123-0D52FBD83730}"/>
          </ac:spMkLst>
        </pc:spChg>
        <pc:spChg chg="mod">
          <ac:chgData name="Kye Roberts (2319003)" userId="S::2319003@student.uwtsd.ac.uk::b5c2e80c-fb32-4781-a76f-0a5fb90745e7" providerId="AD" clId="Web-{DF0F916B-45E2-9CF2-8D92-D168A5B02DC9}" dt="2025-12-01T13:14:48.877" v="859" actId="20577"/>
          <ac:spMkLst>
            <pc:docMk/>
            <pc:sldMk cId="504368897" sldId="336"/>
            <ac:spMk id="13" creationId="{FCFCCBDE-C23C-0B09-00BF-02A5AF0D5492}"/>
          </ac:spMkLst>
        </pc:spChg>
      </pc:sldChg>
      <pc:sldChg chg="modSp">
        <pc:chgData name="Kye Roberts (2319003)" userId="S::2319003@student.uwtsd.ac.uk::b5c2e80c-fb32-4781-a76f-0a5fb90745e7" providerId="AD" clId="Web-{DF0F916B-45E2-9CF2-8D92-D168A5B02DC9}" dt="2025-12-01T13:07:36.027" v="820" actId="20577"/>
        <pc:sldMkLst>
          <pc:docMk/>
          <pc:sldMk cId="677609547" sldId="337"/>
        </pc:sldMkLst>
        <pc:spChg chg="mod">
          <ac:chgData name="Kye Roberts (2319003)" userId="S::2319003@student.uwtsd.ac.uk::b5c2e80c-fb32-4781-a76f-0a5fb90745e7" providerId="AD" clId="Web-{DF0F916B-45E2-9CF2-8D92-D168A5B02DC9}" dt="2025-12-01T13:07:36.027" v="820" actId="20577"/>
          <ac:spMkLst>
            <pc:docMk/>
            <pc:sldMk cId="677609547" sldId="337"/>
            <ac:spMk id="11" creationId="{01D10F69-8AC4-CF7B-3681-E577D32783FB}"/>
          </ac:spMkLst>
        </pc:spChg>
        <pc:spChg chg="mod">
          <ac:chgData name="Kye Roberts (2319003)" userId="S::2319003@student.uwtsd.ac.uk::b5c2e80c-fb32-4781-a76f-0a5fb90745e7" providerId="AD" clId="Web-{DF0F916B-45E2-9CF2-8D92-D168A5B02DC9}" dt="2025-12-01T13:07:27.605" v="815" actId="20577"/>
          <ac:spMkLst>
            <pc:docMk/>
            <pc:sldMk cId="677609547" sldId="337"/>
            <ac:spMk id="14" creationId="{39CE600A-6FF7-5DDA-2CED-EDB07BD4599F}"/>
          </ac:spMkLst>
        </pc:spChg>
        <pc:spChg chg="mod">
          <ac:chgData name="Kye Roberts (2319003)" userId="S::2319003@student.uwtsd.ac.uk::b5c2e80c-fb32-4781-a76f-0a5fb90745e7" providerId="AD" clId="Web-{DF0F916B-45E2-9CF2-8D92-D168A5B02DC9}" dt="2025-12-01T13:07:32.652" v="818" actId="20577"/>
          <ac:spMkLst>
            <pc:docMk/>
            <pc:sldMk cId="677609547" sldId="337"/>
            <ac:spMk id="15" creationId="{C226BAAB-867D-39CD-9A4E-D4E0EF2FA320}"/>
          </ac:spMkLst>
        </pc:spChg>
      </pc:sldChg>
      <pc:sldChg chg="modSp addAnim">
        <pc:chgData name="Kye Roberts (2319003)" userId="S::2319003@student.uwtsd.ac.uk::b5c2e80c-fb32-4781-a76f-0a5fb90745e7" providerId="AD" clId="Web-{DF0F916B-45E2-9CF2-8D92-D168A5B02DC9}" dt="2025-12-01T12:53:48.614" v="533" actId="20577"/>
        <pc:sldMkLst>
          <pc:docMk/>
          <pc:sldMk cId="3678813791" sldId="338"/>
        </pc:sldMkLst>
        <pc:spChg chg="mod">
          <ac:chgData name="Kye Roberts (2319003)" userId="S::2319003@student.uwtsd.ac.uk::b5c2e80c-fb32-4781-a76f-0a5fb90745e7" providerId="AD" clId="Web-{DF0F916B-45E2-9CF2-8D92-D168A5B02DC9}" dt="2025-12-01T12:53:48.614" v="533" actId="20577"/>
          <ac:spMkLst>
            <pc:docMk/>
            <pc:sldMk cId="3678813791" sldId="338"/>
            <ac:spMk id="6" creationId="{D9EC0134-6366-B310-6C7B-8AE78C3067C2}"/>
          </ac:spMkLst>
        </pc:spChg>
      </pc:sldChg>
      <pc:sldChg chg="modSp addAnim">
        <pc:chgData name="Kye Roberts (2319003)" userId="S::2319003@student.uwtsd.ac.uk::b5c2e80c-fb32-4781-a76f-0a5fb90745e7" providerId="AD" clId="Web-{DF0F916B-45E2-9CF2-8D92-D168A5B02DC9}" dt="2025-12-01T13:07:20.402" v="814" actId="20577"/>
        <pc:sldMkLst>
          <pc:docMk/>
          <pc:sldMk cId="571644751" sldId="339"/>
        </pc:sldMkLst>
        <pc:spChg chg="mod">
          <ac:chgData name="Kye Roberts (2319003)" userId="S::2319003@student.uwtsd.ac.uk::b5c2e80c-fb32-4781-a76f-0a5fb90745e7" providerId="AD" clId="Web-{DF0F916B-45E2-9CF2-8D92-D168A5B02DC9}" dt="2025-12-01T13:07:20.402" v="814" actId="20577"/>
          <ac:spMkLst>
            <pc:docMk/>
            <pc:sldMk cId="571644751" sldId="339"/>
            <ac:spMk id="4" creationId="{E1FBF8C3-7466-628C-1546-FB47FDCD172D}"/>
          </ac:spMkLst>
        </pc:spChg>
      </pc:sldChg>
      <pc:sldChg chg="modSp addAnim">
        <pc:chgData name="Kye Roberts (2319003)" userId="S::2319003@student.uwtsd.ac.uk::b5c2e80c-fb32-4781-a76f-0a5fb90745e7" providerId="AD" clId="Web-{DF0F916B-45E2-9CF2-8D92-D168A5B02DC9}" dt="2025-12-01T12:54:04.537" v="535" actId="20577"/>
        <pc:sldMkLst>
          <pc:docMk/>
          <pc:sldMk cId="1653899679" sldId="340"/>
        </pc:sldMkLst>
        <pc:spChg chg="mod">
          <ac:chgData name="Kye Roberts (2319003)" userId="S::2319003@student.uwtsd.ac.uk::b5c2e80c-fb32-4781-a76f-0a5fb90745e7" providerId="AD" clId="Web-{DF0F916B-45E2-9CF2-8D92-D168A5B02DC9}" dt="2025-12-01T12:54:04.537" v="535" actId="20577"/>
          <ac:spMkLst>
            <pc:docMk/>
            <pc:sldMk cId="1653899679" sldId="340"/>
            <ac:spMk id="2" creationId="{62370B3B-F57A-64B6-6E50-E171BA91BF62}"/>
          </ac:spMkLst>
        </pc:spChg>
      </pc:sldChg>
      <pc:sldChg chg="modSp addAnim">
        <pc:chgData name="Kye Roberts (2319003)" userId="S::2319003@student.uwtsd.ac.uk::b5c2e80c-fb32-4781-a76f-0a5fb90745e7" providerId="AD" clId="Web-{DF0F916B-45E2-9CF2-8D92-D168A5B02DC9}" dt="2025-12-01T12:54:32.914" v="541" actId="20577"/>
        <pc:sldMkLst>
          <pc:docMk/>
          <pc:sldMk cId="3705001984" sldId="341"/>
        </pc:sldMkLst>
        <pc:spChg chg="mod">
          <ac:chgData name="Kye Roberts (2319003)" userId="S::2319003@student.uwtsd.ac.uk::b5c2e80c-fb32-4781-a76f-0a5fb90745e7" providerId="AD" clId="Web-{DF0F916B-45E2-9CF2-8D92-D168A5B02DC9}" dt="2025-12-01T12:54:32.914" v="541" actId="20577"/>
          <ac:spMkLst>
            <pc:docMk/>
            <pc:sldMk cId="3705001984" sldId="341"/>
            <ac:spMk id="13" creationId="{7382930C-EB71-893C-7430-CED786AFBD1C}"/>
          </ac:spMkLst>
        </pc:spChg>
      </pc:sldChg>
      <pc:sldChg chg="modSp addAnim">
        <pc:chgData name="Kye Roberts (2319003)" userId="S::2319003@student.uwtsd.ac.uk::b5c2e80c-fb32-4781-a76f-0a5fb90745e7" providerId="AD" clId="Web-{DF0F916B-45E2-9CF2-8D92-D168A5B02DC9}" dt="2025-12-01T13:16:52.006" v="862" actId="20577"/>
        <pc:sldMkLst>
          <pc:docMk/>
          <pc:sldMk cId="3430888514" sldId="342"/>
        </pc:sldMkLst>
        <pc:spChg chg="mod">
          <ac:chgData name="Kye Roberts (2319003)" userId="S::2319003@student.uwtsd.ac.uk::b5c2e80c-fb32-4781-a76f-0a5fb90745e7" providerId="AD" clId="Web-{DF0F916B-45E2-9CF2-8D92-D168A5B02DC9}" dt="2025-12-01T13:16:52.006" v="862" actId="20577"/>
          <ac:spMkLst>
            <pc:docMk/>
            <pc:sldMk cId="3430888514" sldId="342"/>
            <ac:spMk id="14" creationId="{CA91707E-B778-7A0E-93A4-A176F708FA8A}"/>
          </ac:spMkLst>
        </pc:spChg>
      </pc:sldChg>
      <pc:sldChg chg="del">
        <pc:chgData name="Kye Roberts (2319003)" userId="S::2319003@student.uwtsd.ac.uk::b5c2e80c-fb32-4781-a76f-0a5fb90745e7" providerId="AD" clId="Web-{DF0F916B-45E2-9CF2-8D92-D168A5B02DC9}" dt="2025-12-01T12:43:55.689" v="462"/>
        <pc:sldMkLst>
          <pc:docMk/>
          <pc:sldMk cId="3100502058" sldId="343"/>
        </pc:sldMkLst>
      </pc:sldChg>
      <pc:sldChg chg="del">
        <pc:chgData name="Kye Roberts (2319003)" userId="S::2319003@student.uwtsd.ac.uk::b5c2e80c-fb32-4781-a76f-0a5fb90745e7" providerId="AD" clId="Web-{DF0F916B-45E2-9CF2-8D92-D168A5B02DC9}" dt="2025-12-01T12:43:54.517" v="461"/>
        <pc:sldMkLst>
          <pc:docMk/>
          <pc:sldMk cId="2288634687" sldId="344"/>
        </pc:sldMkLst>
      </pc:sldChg>
      <pc:sldChg chg="addSp delSp modSp new mod modClrScheme addAnim modAnim chgLayout">
        <pc:chgData name="Kye Roberts (2319003)" userId="S::2319003@student.uwtsd.ac.uk::b5c2e80c-fb32-4781-a76f-0a5fb90745e7" providerId="AD" clId="Web-{DF0F916B-45E2-9CF2-8D92-D168A5B02DC9}" dt="2025-12-01T13:17:48.444" v="905" actId="20577"/>
        <pc:sldMkLst>
          <pc:docMk/>
          <pc:sldMk cId="2237916048" sldId="346"/>
        </pc:sldMkLst>
        <pc:spChg chg="mod">
          <ac:chgData name="Kye Roberts (2319003)" userId="S::2319003@student.uwtsd.ac.uk::b5c2e80c-fb32-4781-a76f-0a5fb90745e7" providerId="AD" clId="Web-{DF0F916B-45E2-9CF2-8D92-D168A5B02DC9}" dt="2025-12-01T13:07:05.386" v="812"/>
          <ac:spMkLst>
            <pc:docMk/>
            <pc:sldMk cId="2237916048" sldId="346"/>
            <ac:spMk id="2" creationId="{D7698B12-3E83-CE34-FACD-C3481002BF19}"/>
          </ac:spMkLst>
        </pc:spChg>
        <pc:spChg chg="mod">
          <ac:chgData name="Kye Roberts (2319003)" userId="S::2319003@student.uwtsd.ac.uk::b5c2e80c-fb32-4781-a76f-0a5fb90745e7" providerId="AD" clId="Web-{DF0F916B-45E2-9CF2-8D92-D168A5B02DC9}" dt="2025-12-01T13:07:05.386" v="812"/>
          <ac:spMkLst>
            <pc:docMk/>
            <pc:sldMk cId="2237916048" sldId="346"/>
            <ac:spMk id="3" creationId="{EE908B55-87F9-7DC3-0DA2-9E68081E2FA4}"/>
          </ac:spMkLst>
        </pc:spChg>
        <pc:spChg chg="del">
          <ac:chgData name="Kye Roberts (2319003)" userId="S::2319003@student.uwtsd.ac.uk::b5c2e80c-fb32-4781-a76f-0a5fb90745e7" providerId="AD" clId="Web-{DF0F916B-45E2-9CF2-8D92-D168A5B02DC9}" dt="2025-12-01T13:06:52.621" v="809"/>
          <ac:spMkLst>
            <pc:docMk/>
            <pc:sldMk cId="2237916048" sldId="346"/>
            <ac:spMk id="4" creationId="{28F46170-11CF-1376-DE1B-924C9CC138A5}"/>
          </ac:spMkLst>
        </pc:spChg>
        <pc:spChg chg="mod">
          <ac:chgData name="Kye Roberts (2319003)" userId="S::2319003@student.uwtsd.ac.uk::b5c2e80c-fb32-4781-a76f-0a5fb90745e7" providerId="AD" clId="Web-{DF0F916B-45E2-9CF2-8D92-D168A5B02DC9}" dt="2025-12-01T13:17:48.444" v="905" actId="20577"/>
          <ac:spMkLst>
            <pc:docMk/>
            <pc:sldMk cId="2237916048" sldId="346"/>
            <ac:spMk id="5" creationId="{EB73D645-15EF-6F81-23A5-5834C30C9F7D}"/>
          </ac:spMkLst>
        </pc:spChg>
        <pc:picChg chg="add mod ord">
          <ac:chgData name="Kye Roberts (2319003)" userId="S::2319003@student.uwtsd.ac.uk::b5c2e80c-fb32-4781-a76f-0a5fb90745e7" providerId="AD" clId="Web-{DF0F916B-45E2-9CF2-8D92-D168A5B02DC9}" dt="2025-12-01T13:07:05.386" v="812"/>
          <ac:picMkLst>
            <pc:docMk/>
            <pc:sldMk cId="2237916048" sldId="346"/>
            <ac:picMk id="6" creationId="{FA6924DE-5CDF-1500-DFBE-0D5890F34172}"/>
          </ac:picMkLst>
        </pc:picChg>
      </pc:sldChg>
    </pc:docChg>
  </pc:docChgLst>
  <pc:docChgLst>
    <pc:chgData name="Kye Roberts (2319003)" userId="S::2319003@student.uwtsd.ac.uk::b5c2e80c-fb32-4781-a76f-0a5fb90745e7" providerId="AD" clId="Web-{00E06E76-5EEA-3B74-D705-85AEFBC78873}"/>
    <pc:docChg chg="modSld">
      <pc:chgData name="Kye Roberts (2319003)" userId="S::2319003@student.uwtsd.ac.uk::b5c2e80c-fb32-4781-a76f-0a5fb90745e7" providerId="AD" clId="Web-{00E06E76-5EEA-3B74-D705-85AEFBC78873}" dt="2025-11-24T13:26:01.940" v="15" actId="20577"/>
      <pc:docMkLst>
        <pc:docMk/>
      </pc:docMkLst>
      <pc:sldChg chg="modSp modNotes">
        <pc:chgData name="Kye Roberts (2319003)" userId="S::2319003@student.uwtsd.ac.uk::b5c2e80c-fb32-4781-a76f-0a5fb90745e7" providerId="AD" clId="Web-{00E06E76-5EEA-3B74-D705-85AEFBC78873}" dt="2025-11-24T13:26:01.940" v="15" actId="20577"/>
        <pc:sldMkLst>
          <pc:docMk/>
          <pc:sldMk cId="4087351603" sldId="335"/>
        </pc:sldMkLst>
        <pc:spChg chg="mod">
          <ac:chgData name="Kye Roberts (2319003)" userId="S::2319003@student.uwtsd.ac.uk::b5c2e80c-fb32-4781-a76f-0a5fb90745e7" providerId="AD" clId="Web-{00E06E76-5EEA-3B74-D705-85AEFBC78873}" dt="2025-11-24T13:26:01.940" v="15" actId="20577"/>
          <ac:spMkLst>
            <pc:docMk/>
            <pc:sldMk cId="4087351603" sldId="335"/>
            <ac:spMk id="7" creationId="{B832D507-1E3A-6E7E-B370-D2D2570FFC17}"/>
          </ac:spMkLst>
        </pc:spChg>
      </pc:sldChg>
    </pc:docChg>
  </pc:docChgLst>
  <pc:docChgLst>
    <pc:chgData name="Kye Roberts (2319003)" userId="S::2319003@student.uwtsd.ac.uk::b5c2e80c-fb32-4781-a76f-0a5fb90745e7" providerId="AD" clId="Web-{123E4E08-695E-C593-FC2E-33D2489B9F63}"/>
    <pc:docChg chg="modSld">
      <pc:chgData name="Kye Roberts (2319003)" userId="S::2319003@student.uwtsd.ac.uk::b5c2e80c-fb32-4781-a76f-0a5fb90745e7" providerId="AD" clId="Web-{123E4E08-695E-C593-FC2E-33D2489B9F63}" dt="2025-12-01T13:43:41.084" v="108" actId="20577"/>
      <pc:docMkLst>
        <pc:docMk/>
      </pc:docMkLst>
      <pc:sldChg chg="modSp">
        <pc:chgData name="Kye Roberts (2319003)" userId="S::2319003@student.uwtsd.ac.uk::b5c2e80c-fb32-4781-a76f-0a5fb90745e7" providerId="AD" clId="Web-{123E4E08-695E-C593-FC2E-33D2489B9F63}" dt="2025-12-01T13:36:27.039" v="4" actId="20577"/>
        <pc:sldMkLst>
          <pc:docMk/>
          <pc:sldMk cId="4087351603" sldId="335"/>
        </pc:sldMkLst>
        <pc:spChg chg="mod">
          <ac:chgData name="Kye Roberts (2319003)" userId="S::2319003@student.uwtsd.ac.uk::b5c2e80c-fb32-4781-a76f-0a5fb90745e7" providerId="AD" clId="Web-{123E4E08-695E-C593-FC2E-33D2489B9F63}" dt="2025-12-01T13:36:27.039" v="4" actId="20577"/>
          <ac:spMkLst>
            <pc:docMk/>
            <pc:sldMk cId="4087351603" sldId="335"/>
            <ac:spMk id="7" creationId="{B832D507-1E3A-6E7E-B370-D2D2570FFC17}"/>
          </ac:spMkLst>
        </pc:spChg>
        <pc:spChg chg="mod">
          <ac:chgData name="Kye Roberts (2319003)" userId="S::2319003@student.uwtsd.ac.uk::b5c2e80c-fb32-4781-a76f-0a5fb90745e7" providerId="AD" clId="Web-{123E4E08-695E-C593-FC2E-33D2489B9F63}" dt="2025-12-01T13:36:24.711" v="3" actId="20577"/>
          <ac:spMkLst>
            <pc:docMk/>
            <pc:sldMk cId="4087351603" sldId="335"/>
            <ac:spMk id="11" creationId="{AF89DBA6-7DDF-1B21-0526-7EAC46735B32}"/>
          </ac:spMkLst>
        </pc:spChg>
      </pc:sldChg>
      <pc:sldChg chg="modSp">
        <pc:chgData name="Kye Roberts (2319003)" userId="S::2319003@student.uwtsd.ac.uk::b5c2e80c-fb32-4781-a76f-0a5fb90745e7" providerId="AD" clId="Web-{123E4E08-695E-C593-FC2E-33D2489B9F63}" dt="2025-12-01T13:37:41.917" v="7" actId="20577"/>
        <pc:sldMkLst>
          <pc:docMk/>
          <pc:sldMk cId="504368897" sldId="336"/>
        </pc:sldMkLst>
        <pc:spChg chg="mod">
          <ac:chgData name="Kye Roberts (2319003)" userId="S::2319003@student.uwtsd.ac.uk::b5c2e80c-fb32-4781-a76f-0a5fb90745e7" providerId="AD" clId="Web-{123E4E08-695E-C593-FC2E-33D2489B9F63}" dt="2025-12-01T13:37:41.917" v="7" actId="20577"/>
          <ac:spMkLst>
            <pc:docMk/>
            <pc:sldMk cId="504368897" sldId="336"/>
            <ac:spMk id="13" creationId="{FCFCCBDE-C23C-0B09-00BF-02A5AF0D5492}"/>
          </ac:spMkLst>
        </pc:spChg>
      </pc:sldChg>
      <pc:sldChg chg="modSp">
        <pc:chgData name="Kye Roberts (2319003)" userId="S::2319003@student.uwtsd.ac.uk::b5c2e80c-fb32-4781-a76f-0a5fb90745e7" providerId="AD" clId="Web-{123E4E08-695E-C593-FC2E-33D2489B9F63}" dt="2025-12-01T13:39:24.670" v="22" actId="20577"/>
        <pc:sldMkLst>
          <pc:docMk/>
          <pc:sldMk cId="677609547" sldId="337"/>
        </pc:sldMkLst>
        <pc:spChg chg="mod">
          <ac:chgData name="Kye Roberts (2319003)" userId="S::2319003@student.uwtsd.ac.uk::b5c2e80c-fb32-4781-a76f-0a5fb90745e7" providerId="AD" clId="Web-{123E4E08-695E-C593-FC2E-33D2489B9F63}" dt="2025-12-01T13:38:55.528" v="13" actId="20577"/>
          <ac:spMkLst>
            <pc:docMk/>
            <pc:sldMk cId="677609547" sldId="337"/>
            <ac:spMk id="11" creationId="{01D10F69-8AC4-CF7B-3681-E577D32783FB}"/>
          </ac:spMkLst>
        </pc:spChg>
        <pc:spChg chg="mod">
          <ac:chgData name="Kye Roberts (2319003)" userId="S::2319003@student.uwtsd.ac.uk::b5c2e80c-fb32-4781-a76f-0a5fb90745e7" providerId="AD" clId="Web-{123E4E08-695E-C593-FC2E-33D2489B9F63}" dt="2025-12-01T13:39:24.670" v="22" actId="20577"/>
          <ac:spMkLst>
            <pc:docMk/>
            <pc:sldMk cId="677609547" sldId="337"/>
            <ac:spMk id="14" creationId="{39CE600A-6FF7-5DDA-2CED-EDB07BD4599F}"/>
          </ac:spMkLst>
        </pc:spChg>
      </pc:sldChg>
      <pc:sldChg chg="modSp">
        <pc:chgData name="Kye Roberts (2319003)" userId="S::2319003@student.uwtsd.ac.uk::b5c2e80c-fb32-4781-a76f-0a5fb90745e7" providerId="AD" clId="Web-{123E4E08-695E-C593-FC2E-33D2489B9F63}" dt="2025-12-01T13:41:01.141" v="65" actId="20577"/>
        <pc:sldMkLst>
          <pc:docMk/>
          <pc:sldMk cId="571644751" sldId="339"/>
        </pc:sldMkLst>
        <pc:spChg chg="mod">
          <ac:chgData name="Kye Roberts (2319003)" userId="S::2319003@student.uwtsd.ac.uk::b5c2e80c-fb32-4781-a76f-0a5fb90745e7" providerId="AD" clId="Web-{123E4E08-695E-C593-FC2E-33D2489B9F63}" dt="2025-12-01T13:41:01.141" v="65" actId="20577"/>
          <ac:spMkLst>
            <pc:docMk/>
            <pc:sldMk cId="571644751" sldId="339"/>
            <ac:spMk id="4" creationId="{E1FBF8C3-7466-628C-1546-FB47FDCD172D}"/>
          </ac:spMkLst>
        </pc:spChg>
      </pc:sldChg>
      <pc:sldChg chg="modSp">
        <pc:chgData name="Kye Roberts (2319003)" userId="S::2319003@student.uwtsd.ac.uk::b5c2e80c-fb32-4781-a76f-0a5fb90745e7" providerId="AD" clId="Web-{123E4E08-695E-C593-FC2E-33D2489B9F63}" dt="2025-12-01T13:41:39.643" v="69" actId="20577"/>
        <pc:sldMkLst>
          <pc:docMk/>
          <pc:sldMk cId="1653899679" sldId="340"/>
        </pc:sldMkLst>
        <pc:spChg chg="mod">
          <ac:chgData name="Kye Roberts (2319003)" userId="S::2319003@student.uwtsd.ac.uk::b5c2e80c-fb32-4781-a76f-0a5fb90745e7" providerId="AD" clId="Web-{123E4E08-695E-C593-FC2E-33D2489B9F63}" dt="2025-12-01T13:41:32.267" v="67" actId="20577"/>
          <ac:spMkLst>
            <pc:docMk/>
            <pc:sldMk cId="1653899679" sldId="340"/>
            <ac:spMk id="2" creationId="{62370B3B-F57A-64B6-6E50-E171BA91BF62}"/>
          </ac:spMkLst>
        </pc:spChg>
        <pc:spChg chg="mod">
          <ac:chgData name="Kye Roberts (2319003)" userId="S::2319003@student.uwtsd.ac.uk::b5c2e80c-fb32-4781-a76f-0a5fb90745e7" providerId="AD" clId="Web-{123E4E08-695E-C593-FC2E-33D2489B9F63}" dt="2025-12-01T13:41:39.643" v="69" actId="20577"/>
          <ac:spMkLst>
            <pc:docMk/>
            <pc:sldMk cId="1653899679" sldId="340"/>
            <ac:spMk id="7" creationId="{72564D26-D193-E795-7E23-0BFBB7E80630}"/>
          </ac:spMkLst>
        </pc:spChg>
      </pc:sldChg>
      <pc:sldChg chg="modSp">
        <pc:chgData name="Kye Roberts (2319003)" userId="S::2319003@student.uwtsd.ac.uk::b5c2e80c-fb32-4781-a76f-0a5fb90745e7" providerId="AD" clId="Web-{123E4E08-695E-C593-FC2E-33D2489B9F63}" dt="2025-12-01T13:42:36.841" v="100" actId="20577"/>
        <pc:sldMkLst>
          <pc:docMk/>
          <pc:sldMk cId="3705001984" sldId="341"/>
        </pc:sldMkLst>
        <pc:spChg chg="mod">
          <ac:chgData name="Kye Roberts (2319003)" userId="S::2319003@student.uwtsd.ac.uk::b5c2e80c-fb32-4781-a76f-0a5fb90745e7" providerId="AD" clId="Web-{123E4E08-695E-C593-FC2E-33D2489B9F63}" dt="2025-12-01T13:42:36.841" v="100" actId="20577"/>
          <ac:spMkLst>
            <pc:docMk/>
            <pc:sldMk cId="3705001984" sldId="341"/>
            <ac:spMk id="13" creationId="{7382930C-EB71-893C-7430-CED786AFBD1C}"/>
          </ac:spMkLst>
        </pc:spChg>
      </pc:sldChg>
      <pc:sldChg chg="modSp">
        <pc:chgData name="Kye Roberts (2319003)" userId="S::2319003@student.uwtsd.ac.uk::b5c2e80c-fb32-4781-a76f-0a5fb90745e7" providerId="AD" clId="Web-{123E4E08-695E-C593-FC2E-33D2489B9F63}" dt="2025-12-01T13:43:00.797" v="103" actId="20577"/>
        <pc:sldMkLst>
          <pc:docMk/>
          <pc:sldMk cId="3430888514" sldId="342"/>
        </pc:sldMkLst>
        <pc:spChg chg="mod">
          <ac:chgData name="Kye Roberts (2319003)" userId="S::2319003@student.uwtsd.ac.uk::b5c2e80c-fb32-4781-a76f-0a5fb90745e7" providerId="AD" clId="Web-{123E4E08-695E-C593-FC2E-33D2489B9F63}" dt="2025-12-01T13:43:00.797" v="103" actId="20577"/>
          <ac:spMkLst>
            <pc:docMk/>
            <pc:sldMk cId="3430888514" sldId="342"/>
            <ac:spMk id="14" creationId="{CA91707E-B778-7A0E-93A4-A176F708FA8A}"/>
          </ac:spMkLst>
        </pc:spChg>
      </pc:sldChg>
      <pc:sldChg chg="modSp">
        <pc:chgData name="Kye Roberts (2319003)" userId="S::2319003@student.uwtsd.ac.uk::b5c2e80c-fb32-4781-a76f-0a5fb90745e7" providerId="AD" clId="Web-{123E4E08-695E-C593-FC2E-33D2489B9F63}" dt="2025-12-01T13:43:41.084" v="108" actId="20577"/>
        <pc:sldMkLst>
          <pc:docMk/>
          <pc:sldMk cId="2237916048" sldId="346"/>
        </pc:sldMkLst>
        <pc:spChg chg="mod">
          <ac:chgData name="Kye Roberts (2319003)" userId="S::2319003@student.uwtsd.ac.uk::b5c2e80c-fb32-4781-a76f-0a5fb90745e7" providerId="AD" clId="Web-{123E4E08-695E-C593-FC2E-33D2489B9F63}" dt="2025-12-01T13:43:41.084" v="108" actId="20577"/>
          <ac:spMkLst>
            <pc:docMk/>
            <pc:sldMk cId="2237916048" sldId="346"/>
            <ac:spMk id="5" creationId="{EB73D645-15EF-6F81-23A5-5834C30C9F7D}"/>
          </ac:spMkLst>
        </pc:spChg>
      </pc:sldChg>
    </pc:docChg>
  </pc:docChgLst>
  <pc:docChgLst>
    <pc:chgData name="Kye Roberts (2319003)" userId="S::2319003@student.uwtsd.ac.uk::b5c2e80c-fb32-4781-a76f-0a5fb90745e7" providerId="AD" clId="Web-{2388DD44-4A6B-79D1-43D3-FCE5CF68366B}"/>
    <pc:docChg chg="modSld">
      <pc:chgData name="Kye Roberts (2319003)" userId="S::2319003@student.uwtsd.ac.uk::b5c2e80c-fb32-4781-a76f-0a5fb90745e7" providerId="AD" clId="Web-{2388DD44-4A6B-79D1-43D3-FCE5CF68366B}" dt="2025-12-01T13:23:10.028" v="152" actId="1076"/>
      <pc:docMkLst>
        <pc:docMk/>
      </pc:docMkLst>
      <pc:sldChg chg="modSp">
        <pc:chgData name="Kye Roberts (2319003)" userId="S::2319003@student.uwtsd.ac.uk::b5c2e80c-fb32-4781-a76f-0a5fb90745e7" providerId="AD" clId="Web-{2388DD44-4A6B-79D1-43D3-FCE5CF68366B}" dt="2025-12-01T13:23:10.028" v="152" actId="1076"/>
        <pc:sldMkLst>
          <pc:docMk/>
          <pc:sldMk cId="2764009994" sldId="333"/>
        </pc:sldMkLst>
        <pc:picChg chg="mod">
          <ac:chgData name="Kye Roberts (2319003)" userId="S::2319003@student.uwtsd.ac.uk::b5c2e80c-fb32-4781-a76f-0a5fb90745e7" providerId="AD" clId="Web-{2388DD44-4A6B-79D1-43D3-FCE5CF68366B}" dt="2025-12-01T13:23:10.028" v="152" actId="1076"/>
          <ac:picMkLst>
            <pc:docMk/>
            <pc:sldMk cId="2764009994" sldId="333"/>
            <ac:picMk id="2" creationId="{A0F93F76-19CE-0D8A-FD14-800C7450FB74}"/>
          </ac:picMkLst>
        </pc:picChg>
      </pc:sldChg>
      <pc:sldChg chg="modSp">
        <pc:chgData name="Kye Roberts (2319003)" userId="S::2319003@student.uwtsd.ac.uk::b5c2e80c-fb32-4781-a76f-0a5fb90745e7" providerId="AD" clId="Web-{2388DD44-4A6B-79D1-43D3-FCE5CF68366B}" dt="2025-12-01T13:22:04.182" v="150" actId="20577"/>
        <pc:sldMkLst>
          <pc:docMk/>
          <pc:sldMk cId="504368897" sldId="336"/>
        </pc:sldMkLst>
        <pc:spChg chg="mod">
          <ac:chgData name="Kye Roberts (2319003)" userId="S::2319003@student.uwtsd.ac.uk::b5c2e80c-fb32-4781-a76f-0a5fb90745e7" providerId="AD" clId="Web-{2388DD44-4A6B-79D1-43D3-FCE5CF68366B}" dt="2025-12-01T13:22:04.182" v="150" actId="20577"/>
          <ac:spMkLst>
            <pc:docMk/>
            <pc:sldMk cId="504368897" sldId="336"/>
            <ac:spMk id="13" creationId="{FCFCCBDE-C23C-0B09-00BF-02A5AF0D5492}"/>
          </ac:spMkLst>
        </pc:spChg>
      </pc:sldChg>
    </pc:docChg>
  </pc:docChgLst>
  <pc:docChgLst>
    <pc:chgData clId="Web-{745A491A-4F58-89C6-FF97-ADFEF7599003}"/>
    <pc:docChg chg="modSld">
      <pc:chgData name="" userId="" providerId="" clId="Web-{745A491A-4F58-89C6-FF97-ADFEF7599003}" dt="2025-11-18T10:06:49.008" v="8" actId="20577"/>
      <pc:docMkLst>
        <pc:docMk/>
      </pc:docMkLst>
      <pc:sldChg chg="modSp">
        <pc:chgData name="" userId="" providerId="" clId="Web-{745A491A-4F58-89C6-FF97-ADFEF7599003}" dt="2025-11-18T10:06:49.008" v="8" actId="20577"/>
        <pc:sldMkLst>
          <pc:docMk/>
          <pc:sldMk cId="2764009994" sldId="333"/>
        </pc:sldMkLst>
        <pc:spChg chg="mod">
          <ac:chgData name="" userId="" providerId="" clId="Web-{745A491A-4F58-89C6-FF97-ADFEF7599003}" dt="2025-11-18T10:06:49.008" v="8" actId="20577"/>
          <ac:spMkLst>
            <pc:docMk/>
            <pc:sldMk cId="2764009994" sldId="333"/>
            <ac:spMk id="7" creationId="{D188E279-F4F0-E9DE-210E-1C0D43E01329}"/>
          </ac:spMkLst>
        </pc:spChg>
      </pc:sldChg>
    </pc:docChg>
  </pc:docChgLst>
  <pc:docChgLst>
    <pc:chgData name="Kye Roberts (2319003)" userId="S::2319003@student.uwtsd.ac.uk::b5c2e80c-fb32-4781-a76f-0a5fb90745e7" providerId="AD" clId="Web-{745A491A-4F58-89C6-FF97-ADFEF7599003}"/>
    <pc:docChg chg="modSld">
      <pc:chgData name="Kye Roberts (2319003)" userId="S::2319003@student.uwtsd.ac.uk::b5c2e80c-fb32-4781-a76f-0a5fb90745e7" providerId="AD" clId="Web-{745A491A-4F58-89C6-FF97-ADFEF7599003}" dt="2025-11-18T10:19:43.556" v="228" actId="20577"/>
      <pc:docMkLst>
        <pc:docMk/>
      </pc:docMkLst>
      <pc:sldChg chg="addSp modSp">
        <pc:chgData name="Kye Roberts (2319003)" userId="S::2319003@student.uwtsd.ac.uk::b5c2e80c-fb32-4781-a76f-0a5fb90745e7" providerId="AD" clId="Web-{745A491A-4F58-89C6-FF97-ADFEF7599003}" dt="2025-11-18T10:12:43.093" v="74" actId="1076"/>
        <pc:sldMkLst>
          <pc:docMk/>
          <pc:sldMk cId="2764009994" sldId="333"/>
        </pc:sldMkLst>
        <pc:spChg chg="add mod">
          <ac:chgData name="Kye Roberts (2319003)" userId="S::2319003@student.uwtsd.ac.uk::b5c2e80c-fb32-4781-a76f-0a5fb90745e7" providerId="AD" clId="Web-{745A491A-4F58-89C6-FF97-ADFEF7599003}" dt="2025-11-18T10:12:43.093" v="74" actId="1076"/>
          <ac:spMkLst>
            <pc:docMk/>
            <pc:sldMk cId="2764009994" sldId="333"/>
            <ac:spMk id="3" creationId="{F14C7F40-B9BD-A436-832A-A143BF63B499}"/>
          </ac:spMkLst>
        </pc:spChg>
        <pc:spChg chg="mod">
          <ac:chgData name="Kye Roberts (2319003)" userId="S::2319003@student.uwtsd.ac.uk::b5c2e80c-fb32-4781-a76f-0a5fb90745e7" providerId="AD" clId="Web-{745A491A-4F58-89C6-FF97-ADFEF7599003}" dt="2025-11-18T10:07:40.760" v="13" actId="1076"/>
          <ac:spMkLst>
            <pc:docMk/>
            <pc:sldMk cId="2764009994" sldId="333"/>
            <ac:spMk id="7" creationId="{D188E279-F4F0-E9DE-210E-1C0D43E01329}"/>
          </ac:spMkLst>
        </pc:spChg>
        <pc:picChg chg="add mod">
          <ac:chgData name="Kye Roberts (2319003)" userId="S::2319003@student.uwtsd.ac.uk::b5c2e80c-fb32-4781-a76f-0a5fb90745e7" providerId="AD" clId="Web-{745A491A-4F58-89C6-FF97-ADFEF7599003}" dt="2025-11-18T10:07:48.088" v="14" actId="14100"/>
          <ac:picMkLst>
            <pc:docMk/>
            <pc:sldMk cId="2764009994" sldId="333"/>
            <ac:picMk id="2" creationId="{A0F93F76-19CE-0D8A-FD14-800C7450FB74}"/>
          </ac:picMkLst>
        </pc:picChg>
      </pc:sldChg>
      <pc:sldChg chg="modSp">
        <pc:chgData name="Kye Roberts (2319003)" userId="S::2319003@student.uwtsd.ac.uk::b5c2e80c-fb32-4781-a76f-0a5fb90745e7" providerId="AD" clId="Web-{745A491A-4F58-89C6-FF97-ADFEF7599003}" dt="2025-11-18T10:19:43.556" v="228" actId="20577"/>
        <pc:sldMkLst>
          <pc:docMk/>
          <pc:sldMk cId="4087351603" sldId="335"/>
        </pc:sldMkLst>
        <pc:spChg chg="mod">
          <ac:chgData name="Kye Roberts (2319003)" userId="S::2319003@student.uwtsd.ac.uk::b5c2e80c-fb32-4781-a76f-0a5fb90745e7" providerId="AD" clId="Web-{745A491A-4F58-89C6-FF97-ADFEF7599003}" dt="2025-11-18T10:13:49.313" v="97" actId="20577"/>
          <ac:spMkLst>
            <pc:docMk/>
            <pc:sldMk cId="4087351603" sldId="335"/>
            <ac:spMk id="5" creationId="{7A884569-E5F3-77D3-7546-57135E185AA0}"/>
          </ac:spMkLst>
        </pc:spChg>
        <pc:spChg chg="mod">
          <ac:chgData name="Kye Roberts (2319003)" userId="S::2319003@student.uwtsd.ac.uk::b5c2e80c-fb32-4781-a76f-0a5fb90745e7" providerId="AD" clId="Web-{745A491A-4F58-89C6-FF97-ADFEF7599003}" dt="2025-11-18T10:19:43.556" v="228" actId="20577"/>
          <ac:spMkLst>
            <pc:docMk/>
            <pc:sldMk cId="4087351603" sldId="335"/>
            <ac:spMk id="11" creationId="{AF89DBA6-7DDF-1B21-0526-7EAC46735B32}"/>
          </ac:spMkLst>
        </pc:spChg>
      </pc:sldChg>
    </pc:docChg>
  </pc:docChgLst>
  <pc:docChgLst>
    <pc:chgData name="Kye Roberts (2319003)" userId="S::2319003@student.uwtsd.ac.uk::b5c2e80c-fb32-4781-a76f-0a5fb90745e7" providerId="AD" clId="Web-{7DB33A0E-8721-5E96-D0E4-654C28E89F18}"/>
    <pc:docChg chg="addSld delSld modSld">
      <pc:chgData name="Kye Roberts (2319003)" userId="S::2319003@student.uwtsd.ac.uk::b5c2e80c-fb32-4781-a76f-0a5fb90745e7" providerId="AD" clId="Web-{7DB33A0E-8721-5E96-D0E4-654C28E89F18}" dt="2025-11-20T12:48:33.120" v="372" actId="20577"/>
      <pc:docMkLst>
        <pc:docMk/>
      </pc:docMkLst>
      <pc:sldChg chg="addSp modSp">
        <pc:chgData name="Kye Roberts (2319003)" userId="S::2319003@student.uwtsd.ac.uk::b5c2e80c-fb32-4781-a76f-0a5fb90745e7" providerId="AD" clId="Web-{7DB33A0E-8721-5E96-D0E4-654C28E89F18}" dt="2025-11-20T12:48:33.120" v="372" actId="20577"/>
        <pc:sldMkLst>
          <pc:docMk/>
          <pc:sldMk cId="504368897" sldId="336"/>
        </pc:sldMkLst>
        <pc:spChg chg="add mod">
          <ac:chgData name="Kye Roberts (2319003)" userId="S::2319003@student.uwtsd.ac.uk::b5c2e80c-fb32-4781-a76f-0a5fb90745e7" providerId="AD" clId="Web-{7DB33A0E-8721-5E96-D0E4-654C28E89F18}" dt="2025-11-20T12:22:02.868" v="31" actId="20577"/>
          <ac:spMkLst>
            <pc:docMk/>
            <pc:sldMk cId="504368897" sldId="336"/>
            <ac:spMk id="2" creationId="{A3671FFE-EBA2-6278-86B8-2C250B83BF49}"/>
          </ac:spMkLst>
        </pc:spChg>
        <pc:spChg chg="mod">
          <ac:chgData name="Kye Roberts (2319003)" userId="S::2319003@student.uwtsd.ac.uk::b5c2e80c-fb32-4781-a76f-0a5fb90745e7" providerId="AD" clId="Web-{7DB33A0E-8721-5E96-D0E4-654C28E89F18}" dt="2025-11-20T12:20:50.772" v="7" actId="20577"/>
          <ac:spMkLst>
            <pc:docMk/>
            <pc:sldMk cId="504368897" sldId="336"/>
            <ac:spMk id="6" creationId="{FC9EC8E4-E41D-EACA-CBAC-54726D06203B}"/>
          </ac:spMkLst>
        </pc:spChg>
      </pc:sldChg>
    </pc:docChg>
  </pc:docChgLst>
  <pc:docChgLst>
    <pc:chgData name="Kye Roberts (2319003)" userId="S::2319003@student.uwtsd.ac.uk::b5c2e80c-fb32-4781-a76f-0a5fb90745e7" providerId="AD" clId="Web-{43794A24-BE7C-6A0F-A9C1-30FE6D6F70D0}"/>
    <pc:docChg chg="addSld delSld modSld">
      <pc:chgData name="Kye Roberts (2319003)" userId="S::2319003@student.uwtsd.ac.uk::b5c2e80c-fb32-4781-a76f-0a5fb90745e7" providerId="AD" clId="Web-{43794A24-BE7C-6A0F-A9C1-30FE6D6F70D0}" dt="2025-11-20T11:31:39.475" v="1328"/>
      <pc:docMkLst>
        <pc:docMk/>
      </pc:docMkLst>
      <pc:sldChg chg="addSp delSp modSp">
        <pc:chgData name="Kye Roberts (2319003)" userId="S::2319003@student.uwtsd.ac.uk::b5c2e80c-fb32-4781-a76f-0a5fb90745e7" providerId="AD" clId="Web-{43794A24-BE7C-6A0F-A9C1-30FE6D6F70D0}" dt="2025-11-20T10:58:00.536" v="536" actId="20577"/>
        <pc:sldMkLst>
          <pc:docMk/>
          <pc:sldMk cId="4087351603" sldId="335"/>
        </pc:sldMkLst>
        <pc:spChg chg="add mod">
          <ac:chgData name="Kye Roberts (2319003)" userId="S::2319003@student.uwtsd.ac.uk::b5c2e80c-fb32-4781-a76f-0a5fb90745e7" providerId="AD" clId="Web-{43794A24-BE7C-6A0F-A9C1-30FE6D6F70D0}" dt="2025-11-20T10:55:52.673" v="421" actId="1076"/>
          <ac:spMkLst>
            <pc:docMk/>
            <pc:sldMk cId="4087351603" sldId="335"/>
            <ac:spMk id="7" creationId="{B832D507-1E3A-6E7E-B370-D2D2570FFC17}"/>
          </ac:spMkLst>
        </pc:spChg>
        <pc:spChg chg="mod">
          <ac:chgData name="Kye Roberts (2319003)" userId="S::2319003@student.uwtsd.ac.uk::b5c2e80c-fb32-4781-a76f-0a5fb90745e7" providerId="AD" clId="Web-{43794A24-BE7C-6A0F-A9C1-30FE6D6F70D0}" dt="2025-11-20T10:58:00.536" v="536" actId="20577"/>
          <ac:spMkLst>
            <pc:docMk/>
            <pc:sldMk cId="4087351603" sldId="335"/>
            <ac:spMk id="11" creationId="{AF89DBA6-7DDF-1B21-0526-7EAC46735B32}"/>
          </ac:spMkLst>
        </pc:spChg>
        <pc:picChg chg="add mod">
          <ac:chgData name="Kye Roberts (2319003)" userId="S::2319003@student.uwtsd.ac.uk::b5c2e80c-fb32-4781-a76f-0a5fb90745e7" providerId="AD" clId="Web-{43794A24-BE7C-6A0F-A9C1-30FE6D6F70D0}" dt="2025-11-20T10:51:15.857" v="266" actId="14100"/>
          <ac:picMkLst>
            <pc:docMk/>
            <pc:sldMk cId="4087351603" sldId="335"/>
            <ac:picMk id="8" creationId="{886B2580-B7D4-DCA6-204C-E90044F4F0ED}"/>
          </ac:picMkLst>
        </pc:picChg>
        <pc:picChg chg="add mod">
          <ac:chgData name="Kye Roberts (2319003)" userId="S::2319003@student.uwtsd.ac.uk::b5c2e80c-fb32-4781-a76f-0a5fb90745e7" providerId="AD" clId="Web-{43794A24-BE7C-6A0F-A9C1-30FE6D6F70D0}" dt="2025-11-20T10:55:48.454" v="420" actId="1076"/>
          <ac:picMkLst>
            <pc:docMk/>
            <pc:sldMk cId="4087351603" sldId="335"/>
            <ac:picMk id="9" creationId="{01908F8B-AEBA-249D-6CA1-B382F557D9F6}"/>
          </ac:picMkLst>
        </pc:picChg>
      </pc:sldChg>
      <pc:sldChg chg="addSp delSp modSp">
        <pc:chgData name="Kye Roberts (2319003)" userId="S::2319003@student.uwtsd.ac.uk::b5c2e80c-fb32-4781-a76f-0a5fb90745e7" providerId="AD" clId="Web-{43794A24-BE7C-6A0F-A9C1-30FE6D6F70D0}" dt="2025-11-20T11:22:34.512" v="1099" actId="20577"/>
        <pc:sldMkLst>
          <pc:docMk/>
          <pc:sldMk cId="504368897" sldId="336"/>
        </pc:sldMkLst>
        <pc:spChg chg="add mod">
          <ac:chgData name="Kye Roberts (2319003)" userId="S::2319003@student.uwtsd.ac.uk::b5c2e80c-fb32-4781-a76f-0a5fb90745e7" providerId="AD" clId="Web-{43794A24-BE7C-6A0F-A9C1-30FE6D6F70D0}" dt="2025-11-20T11:09:47.320" v="1043" actId="1076"/>
          <ac:spMkLst>
            <pc:docMk/>
            <pc:sldMk cId="504368897" sldId="336"/>
            <ac:spMk id="4" creationId="{025CFF40-4C17-FE1D-3C51-0FC2724FCEA3}"/>
          </ac:spMkLst>
        </pc:spChg>
        <pc:spChg chg="mod">
          <ac:chgData name="Kye Roberts (2319003)" userId="S::2319003@student.uwtsd.ac.uk::b5c2e80c-fb32-4781-a76f-0a5fb90745e7" providerId="AD" clId="Web-{43794A24-BE7C-6A0F-A9C1-30FE6D6F70D0}" dt="2025-11-20T11:22:34.512" v="1099" actId="20577"/>
          <ac:spMkLst>
            <pc:docMk/>
            <pc:sldMk cId="504368897" sldId="336"/>
            <ac:spMk id="6" creationId="{FC9EC8E4-E41D-EACA-CBAC-54726D06203B}"/>
          </ac:spMkLst>
        </pc:spChg>
        <pc:spChg chg="add mod">
          <ac:chgData name="Kye Roberts (2319003)" userId="S::2319003@student.uwtsd.ac.uk::b5c2e80c-fb32-4781-a76f-0a5fb90745e7" providerId="AD" clId="Web-{43794A24-BE7C-6A0F-A9C1-30FE6D6F70D0}" dt="2025-11-20T11:18:30.423" v="1098" actId="20577"/>
          <ac:spMkLst>
            <pc:docMk/>
            <pc:sldMk cId="504368897" sldId="336"/>
            <ac:spMk id="7" creationId="{C87A3C89-D05F-0293-4F5E-FBB8278B73D0}"/>
          </ac:spMkLst>
        </pc:spChg>
      </pc:sldChg>
    </pc:docChg>
  </pc:docChgLst>
  <pc:docChgLst>
    <pc:chgData name="Kye Roberts (2319003)" userId="S::2319003@student.uwtsd.ac.uk::b5c2e80c-fb32-4781-a76f-0a5fb90745e7" providerId="AD" clId="Web-{D3BEBE73-030C-195A-EC4A-BB10F62D538F}"/>
    <pc:docChg chg="modSld modMainMaster">
      <pc:chgData name="Kye Roberts (2319003)" userId="S::2319003@student.uwtsd.ac.uk::b5c2e80c-fb32-4781-a76f-0a5fb90745e7" providerId="AD" clId="Web-{D3BEBE73-030C-195A-EC4A-BB10F62D538F}" dt="2025-12-01T12:06:44.401" v="4332" actId="20577"/>
      <pc:docMkLst>
        <pc:docMk/>
      </pc:docMkLst>
      <pc:sldChg chg="modTransition">
        <pc:chgData name="Kye Roberts (2319003)" userId="S::2319003@student.uwtsd.ac.uk::b5c2e80c-fb32-4781-a76f-0a5fb90745e7" providerId="AD" clId="Web-{D3BEBE73-030C-195A-EC4A-BB10F62D538F}" dt="2025-12-01T10:48:30.883" v="2136"/>
        <pc:sldMkLst>
          <pc:docMk/>
          <pc:sldMk cId="1951676875" sldId="318"/>
        </pc:sldMkLst>
      </pc:sldChg>
      <pc:sldChg chg="modSp modTransition addAnim">
        <pc:chgData name="Kye Roberts (2319003)" userId="S::2319003@student.uwtsd.ac.uk::b5c2e80c-fb32-4781-a76f-0a5fb90745e7" providerId="AD" clId="Web-{D3BEBE73-030C-195A-EC4A-BB10F62D538F}" dt="2025-12-01T10:48:30.883" v="2136"/>
        <pc:sldMkLst>
          <pc:docMk/>
          <pc:sldMk cId="2764009994" sldId="333"/>
        </pc:sldMkLst>
        <pc:spChg chg="mod">
          <ac:chgData name="Kye Roberts (2319003)" userId="S::2319003@student.uwtsd.ac.uk::b5c2e80c-fb32-4781-a76f-0a5fb90745e7" providerId="AD" clId="Web-{D3BEBE73-030C-195A-EC4A-BB10F62D538F}" dt="2025-12-01T09:12:13.010" v="4" actId="14100"/>
          <ac:spMkLst>
            <pc:docMk/>
            <pc:sldMk cId="2764009994" sldId="333"/>
            <ac:spMk id="7" creationId="{D188E279-F4F0-E9DE-210E-1C0D43E01329}"/>
          </ac:spMkLst>
        </pc:spChg>
        <pc:picChg chg="mod">
          <ac:chgData name="Kye Roberts (2319003)" userId="S::2319003@student.uwtsd.ac.uk::b5c2e80c-fb32-4781-a76f-0a5fb90745e7" providerId="AD" clId="Web-{D3BEBE73-030C-195A-EC4A-BB10F62D538F}" dt="2025-12-01T10:47:18.803" v="2131"/>
          <ac:picMkLst>
            <pc:docMk/>
            <pc:sldMk cId="2764009994" sldId="333"/>
            <ac:picMk id="2" creationId="{A0F93F76-19CE-0D8A-FD14-800C7450FB74}"/>
          </ac:picMkLst>
        </pc:picChg>
      </pc:sldChg>
      <pc:sldChg chg="modSp modTransition addAnim">
        <pc:chgData name="Kye Roberts (2319003)" userId="S::2319003@student.uwtsd.ac.uk::b5c2e80c-fb32-4781-a76f-0a5fb90745e7" providerId="AD" clId="Web-{D3BEBE73-030C-195A-EC4A-BB10F62D538F}" dt="2025-12-01T11:18:49.053" v="3298" actId="1076"/>
        <pc:sldMkLst>
          <pc:docMk/>
          <pc:sldMk cId="4087351603" sldId="335"/>
        </pc:sldMkLst>
        <pc:spChg chg="mod">
          <ac:chgData name="Kye Roberts (2319003)" userId="S::2319003@student.uwtsd.ac.uk::b5c2e80c-fb32-4781-a76f-0a5fb90745e7" providerId="AD" clId="Web-{D3BEBE73-030C-195A-EC4A-BB10F62D538F}" dt="2025-12-01T11:18:49.053" v="3298" actId="1076"/>
          <ac:spMkLst>
            <pc:docMk/>
            <pc:sldMk cId="4087351603" sldId="335"/>
            <ac:spMk id="11" creationId="{AF89DBA6-7DDF-1B21-0526-7EAC46735B32}"/>
          </ac:spMkLst>
        </pc:spChg>
      </pc:sldChg>
      <pc:sldChg chg="addSp delSp modSp modTransition addAnim modAnim">
        <pc:chgData name="Kye Roberts (2319003)" userId="S::2319003@student.uwtsd.ac.uk::b5c2e80c-fb32-4781-a76f-0a5fb90745e7" providerId="AD" clId="Web-{D3BEBE73-030C-195A-EC4A-BB10F62D538F}" dt="2025-12-01T10:50:42.245" v="2141"/>
        <pc:sldMkLst>
          <pc:docMk/>
          <pc:sldMk cId="504368897" sldId="336"/>
        </pc:sldMkLst>
        <pc:spChg chg="del mod">
          <ac:chgData name="Kye Roberts (2319003)" userId="S::2319003@student.uwtsd.ac.uk::b5c2e80c-fb32-4781-a76f-0a5fb90745e7" providerId="AD" clId="Web-{D3BEBE73-030C-195A-EC4A-BB10F62D538F}" dt="2025-12-01T09:42:55.714" v="582"/>
          <ac:spMkLst>
            <pc:docMk/>
            <pc:sldMk cId="504368897" sldId="336"/>
            <ac:spMk id="3" creationId="{A0A5464F-EE55-04F0-AFE0-B772CE6E45C3}"/>
          </ac:spMkLst>
        </pc:spChg>
        <pc:spChg chg="add del mod">
          <ac:chgData name="Kye Roberts (2319003)" userId="S::2319003@student.uwtsd.ac.uk::b5c2e80c-fb32-4781-a76f-0a5fb90745e7" providerId="AD" clId="Web-{D3BEBE73-030C-195A-EC4A-BB10F62D538F}" dt="2025-12-01T09:43:01.370" v="585"/>
          <ac:spMkLst>
            <pc:docMk/>
            <pc:sldMk cId="504368897" sldId="336"/>
            <ac:spMk id="5" creationId="{7849085A-9CD0-297C-0047-6F8077FE83DA}"/>
          </ac:spMkLst>
        </pc:spChg>
        <pc:spChg chg="mod">
          <ac:chgData name="Kye Roberts (2319003)" userId="S::2319003@student.uwtsd.ac.uk::b5c2e80c-fb32-4781-a76f-0a5fb90745e7" providerId="AD" clId="Web-{D3BEBE73-030C-195A-EC4A-BB10F62D538F}" dt="2025-12-01T10:15:58.576" v="979" actId="20577"/>
          <ac:spMkLst>
            <pc:docMk/>
            <pc:sldMk cId="504368897" sldId="336"/>
            <ac:spMk id="6" creationId="{FC9EC8E4-E41D-EACA-CBAC-54726D06203B}"/>
          </ac:spMkLst>
        </pc:spChg>
        <pc:spChg chg="mod">
          <ac:chgData name="Kye Roberts (2319003)" userId="S::2319003@student.uwtsd.ac.uk::b5c2e80c-fb32-4781-a76f-0a5fb90745e7" providerId="AD" clId="Web-{D3BEBE73-030C-195A-EC4A-BB10F62D538F}" dt="2025-12-01T09:42:17.979" v="573" actId="14100"/>
          <ac:spMkLst>
            <pc:docMk/>
            <pc:sldMk cId="504368897" sldId="336"/>
            <ac:spMk id="7" creationId="{C87A3C89-D05F-0293-4F5E-FBB8278B73D0}"/>
          </ac:spMkLst>
        </pc:spChg>
        <pc:spChg chg="add mod">
          <ac:chgData name="Kye Roberts (2319003)" userId="S::2319003@student.uwtsd.ac.uk::b5c2e80c-fb32-4781-a76f-0a5fb90745e7" providerId="AD" clId="Web-{D3BEBE73-030C-195A-EC4A-BB10F62D538F}" dt="2025-12-01T09:41:57.697" v="569" actId="20577"/>
          <ac:spMkLst>
            <pc:docMk/>
            <pc:sldMk cId="504368897" sldId="336"/>
            <ac:spMk id="8" creationId="{A1E990ED-1875-95D3-DD61-45749B6E1465}"/>
          </ac:spMkLst>
        </pc:spChg>
        <pc:spChg chg="add del mod">
          <ac:chgData name="Kye Roberts (2319003)" userId="S::2319003@student.uwtsd.ac.uk::b5c2e80c-fb32-4781-a76f-0a5fb90745e7" providerId="AD" clId="Web-{D3BEBE73-030C-195A-EC4A-BB10F62D538F}" dt="2025-12-01T09:34:51.318" v="323"/>
          <ac:spMkLst>
            <pc:docMk/>
            <pc:sldMk cId="504368897" sldId="336"/>
            <ac:spMk id="9" creationId="{F0CAB819-3B66-866F-E89F-122475E45B47}"/>
          </ac:spMkLst>
        </pc:spChg>
        <pc:spChg chg="add del mod">
          <ac:chgData name="Kye Roberts (2319003)" userId="S::2319003@student.uwtsd.ac.uk::b5c2e80c-fb32-4781-a76f-0a5fb90745e7" providerId="AD" clId="Web-{D3BEBE73-030C-195A-EC4A-BB10F62D538F}" dt="2025-12-01T09:35:05.287" v="326"/>
          <ac:spMkLst>
            <pc:docMk/>
            <pc:sldMk cId="504368897" sldId="336"/>
            <ac:spMk id="10" creationId="{F86F46FF-D361-F743-BA15-9AB7BE3BC9F6}"/>
          </ac:spMkLst>
        </pc:spChg>
        <pc:spChg chg="add del mod">
          <ac:chgData name="Kye Roberts (2319003)" userId="S::2319003@student.uwtsd.ac.uk::b5c2e80c-fb32-4781-a76f-0a5fb90745e7" providerId="AD" clId="Web-{D3BEBE73-030C-195A-EC4A-BB10F62D538F}" dt="2025-12-01T09:35:20.803" v="330"/>
          <ac:spMkLst>
            <pc:docMk/>
            <pc:sldMk cId="504368897" sldId="336"/>
            <ac:spMk id="11" creationId="{564EC4E2-765C-21F3-B7F9-287B5AFD6106}"/>
          </ac:spMkLst>
        </pc:spChg>
        <pc:spChg chg="add mod">
          <ac:chgData name="Kye Roberts (2319003)" userId="S::2319003@student.uwtsd.ac.uk::b5c2e80c-fb32-4781-a76f-0a5fb90745e7" providerId="AD" clId="Web-{D3BEBE73-030C-195A-EC4A-BB10F62D538F}" dt="2025-12-01T09:42:43.729" v="577" actId="20577"/>
          <ac:spMkLst>
            <pc:docMk/>
            <pc:sldMk cId="504368897" sldId="336"/>
            <ac:spMk id="12" creationId="{B7337008-CBDC-1F2A-1123-0D52FBD83730}"/>
          </ac:spMkLst>
        </pc:spChg>
        <pc:spChg chg="add mod">
          <ac:chgData name="Kye Roberts (2319003)" userId="S::2319003@student.uwtsd.ac.uk::b5c2e80c-fb32-4781-a76f-0a5fb90745e7" providerId="AD" clId="Web-{D3BEBE73-030C-195A-EC4A-BB10F62D538F}" dt="2025-12-01T10:17:18" v="1084" actId="20577"/>
          <ac:spMkLst>
            <pc:docMk/>
            <pc:sldMk cId="504368897" sldId="336"/>
            <ac:spMk id="13" creationId="{FCFCCBDE-C23C-0B09-00BF-02A5AF0D5492}"/>
          </ac:spMkLst>
        </pc:spChg>
      </pc:sldChg>
      <pc:sldChg chg="addSp delSp modSp modTransition addAnim">
        <pc:chgData name="Kye Roberts (2319003)" userId="S::2319003@student.uwtsd.ac.uk::b5c2e80c-fb32-4781-a76f-0a5fb90745e7" providerId="AD" clId="Web-{D3BEBE73-030C-195A-EC4A-BB10F62D538F}" dt="2025-12-01T10:51:08.277" v="2146"/>
        <pc:sldMkLst>
          <pc:docMk/>
          <pc:sldMk cId="677609547" sldId="337"/>
        </pc:sldMkLst>
        <pc:spChg chg="del mod">
          <ac:chgData name="Kye Roberts (2319003)" userId="S::2319003@student.uwtsd.ac.uk::b5c2e80c-fb32-4781-a76f-0a5fb90745e7" providerId="AD" clId="Web-{D3BEBE73-030C-195A-EC4A-BB10F62D538F}" dt="2025-12-01T09:23:14.221" v="110"/>
          <ac:spMkLst>
            <pc:docMk/>
            <pc:sldMk cId="677609547" sldId="337"/>
            <ac:spMk id="2" creationId="{C04A5150-0188-3CDA-240E-1F598D88D4D9}"/>
          </ac:spMkLst>
        </pc:spChg>
        <pc:spChg chg="add del mod">
          <ac:chgData name="Kye Roberts (2319003)" userId="S::2319003@student.uwtsd.ac.uk::b5c2e80c-fb32-4781-a76f-0a5fb90745e7" providerId="AD" clId="Web-{D3BEBE73-030C-195A-EC4A-BB10F62D538F}" dt="2025-12-01T10:28:33.089" v="1484" actId="20577"/>
          <ac:spMkLst>
            <pc:docMk/>
            <pc:sldMk cId="677609547" sldId="337"/>
            <ac:spMk id="3" creationId="{FF8FD539-41D4-2C29-FBB0-CFD8A8B31B52}"/>
          </ac:spMkLst>
        </pc:spChg>
        <pc:spChg chg="add del mod">
          <ac:chgData name="Kye Roberts (2319003)" userId="S::2319003@student.uwtsd.ac.uk::b5c2e80c-fb32-4781-a76f-0a5fb90745e7" providerId="AD" clId="Web-{D3BEBE73-030C-195A-EC4A-BB10F62D538F}" dt="2025-12-01T10:28:08.541" v="1479"/>
          <ac:spMkLst>
            <pc:docMk/>
            <pc:sldMk cId="677609547" sldId="337"/>
            <ac:spMk id="5" creationId="{765E6CD4-1FB9-5B66-D037-8F9EBEA7E64B}"/>
          </ac:spMkLst>
        </pc:spChg>
        <pc:spChg chg="add del mod">
          <ac:chgData name="Kye Roberts (2319003)" userId="S::2319003@student.uwtsd.ac.uk::b5c2e80c-fb32-4781-a76f-0a5fb90745e7" providerId="AD" clId="Web-{D3BEBE73-030C-195A-EC4A-BB10F62D538F}" dt="2025-12-01T09:24:40.321" v="137"/>
          <ac:spMkLst>
            <pc:docMk/>
            <pc:sldMk cId="677609547" sldId="337"/>
            <ac:spMk id="7" creationId="{920A76F0-F145-0F3B-C974-837417A307FF}"/>
          </ac:spMkLst>
        </pc:spChg>
        <pc:spChg chg="add del mod">
          <ac:chgData name="Kye Roberts (2319003)" userId="S::2319003@student.uwtsd.ac.uk::b5c2e80c-fb32-4781-a76f-0a5fb90745e7" providerId="AD" clId="Web-{D3BEBE73-030C-195A-EC4A-BB10F62D538F}" dt="2025-12-01T09:24:39.305" v="135"/>
          <ac:spMkLst>
            <pc:docMk/>
            <pc:sldMk cId="677609547" sldId="337"/>
            <ac:spMk id="9" creationId="{C628FCAA-8CB7-EE45-91C1-9888C88DC6AF}"/>
          </ac:spMkLst>
        </pc:spChg>
        <pc:spChg chg="add del">
          <ac:chgData name="Kye Roberts (2319003)" userId="S::2319003@student.uwtsd.ac.uk::b5c2e80c-fb32-4781-a76f-0a5fb90745e7" providerId="AD" clId="Web-{D3BEBE73-030C-195A-EC4A-BB10F62D538F}" dt="2025-12-01T09:27:29.436" v="146"/>
          <ac:spMkLst>
            <pc:docMk/>
            <pc:sldMk cId="677609547" sldId="337"/>
            <ac:spMk id="10" creationId="{187D33EE-D7FF-ABB1-A6CB-3AE2E84D0184}"/>
          </ac:spMkLst>
        </pc:spChg>
        <pc:spChg chg="add mod">
          <ac:chgData name="Kye Roberts (2319003)" userId="S::2319003@student.uwtsd.ac.uk::b5c2e80c-fb32-4781-a76f-0a5fb90745e7" providerId="AD" clId="Web-{D3BEBE73-030C-195A-EC4A-BB10F62D538F}" dt="2025-12-01T10:26:54.383" v="1478" actId="20577"/>
          <ac:spMkLst>
            <pc:docMk/>
            <pc:sldMk cId="677609547" sldId="337"/>
            <ac:spMk id="11" creationId="{01D10F69-8AC4-CF7B-3681-E577D32783FB}"/>
          </ac:spMkLst>
        </pc:spChg>
        <pc:spChg chg="add mod">
          <ac:chgData name="Kye Roberts (2319003)" userId="S::2319003@student.uwtsd.ac.uk::b5c2e80c-fb32-4781-a76f-0a5fb90745e7" providerId="AD" clId="Web-{D3BEBE73-030C-195A-EC4A-BB10F62D538F}" dt="2025-12-01T10:28:51.387" v="1493" actId="20577"/>
          <ac:spMkLst>
            <pc:docMk/>
            <pc:sldMk cId="677609547" sldId="337"/>
            <ac:spMk id="12" creationId="{B656129D-FB83-42C5-D781-A1CEB98CB096}"/>
          </ac:spMkLst>
        </pc:spChg>
        <pc:spChg chg="add del mod">
          <ac:chgData name="Kye Roberts (2319003)" userId="S::2319003@student.uwtsd.ac.uk::b5c2e80c-fb32-4781-a76f-0a5fb90745e7" providerId="AD" clId="Web-{D3BEBE73-030C-195A-EC4A-BB10F62D538F}" dt="2025-12-01T10:29:22.092" v="1507"/>
          <ac:spMkLst>
            <pc:docMk/>
            <pc:sldMk cId="677609547" sldId="337"/>
            <ac:spMk id="13" creationId="{88DDB483-0CFA-7875-E798-61EF423CBD05}"/>
          </ac:spMkLst>
        </pc:spChg>
        <pc:spChg chg="add mod">
          <ac:chgData name="Kye Roberts (2319003)" userId="S::2319003@student.uwtsd.ac.uk::b5c2e80c-fb32-4781-a76f-0a5fb90745e7" providerId="AD" clId="Web-{D3BEBE73-030C-195A-EC4A-BB10F62D538F}" dt="2025-12-01T10:38:06.737" v="1918" actId="20577"/>
          <ac:spMkLst>
            <pc:docMk/>
            <pc:sldMk cId="677609547" sldId="337"/>
            <ac:spMk id="14" creationId="{39CE600A-6FF7-5DDA-2CED-EDB07BD4599F}"/>
          </ac:spMkLst>
        </pc:spChg>
        <pc:spChg chg="add mod">
          <ac:chgData name="Kye Roberts (2319003)" userId="S::2319003@student.uwtsd.ac.uk::b5c2e80c-fb32-4781-a76f-0a5fb90745e7" providerId="AD" clId="Web-{D3BEBE73-030C-195A-EC4A-BB10F62D538F}" dt="2025-12-01T10:43:05.186" v="2117" actId="1076"/>
          <ac:spMkLst>
            <pc:docMk/>
            <pc:sldMk cId="677609547" sldId="337"/>
            <ac:spMk id="15" creationId="{C226BAAB-867D-39CD-9A4E-D4E0EF2FA320}"/>
          </ac:spMkLst>
        </pc:spChg>
        <pc:picChg chg="del">
          <ac:chgData name="Kye Roberts (2319003)" userId="S::2319003@student.uwtsd.ac.uk::b5c2e80c-fb32-4781-a76f-0a5fb90745e7" providerId="AD" clId="Web-{D3BEBE73-030C-195A-EC4A-BB10F62D538F}" dt="2025-12-01T09:14:56.093" v="9"/>
          <ac:picMkLst>
            <pc:docMk/>
            <pc:sldMk cId="677609547" sldId="337"/>
            <ac:picMk id="8" creationId="{70336483-A857-27B4-91E0-0939FA48F5EA}"/>
          </ac:picMkLst>
        </pc:picChg>
      </pc:sldChg>
      <pc:sldChg chg="modSp modTransition">
        <pc:chgData name="Kye Roberts (2319003)" userId="S::2319003@student.uwtsd.ac.uk::b5c2e80c-fb32-4781-a76f-0a5fb90745e7" providerId="AD" clId="Web-{D3BEBE73-030C-195A-EC4A-BB10F62D538F}" dt="2025-12-01T11:02:41.430" v="2543" actId="20577"/>
        <pc:sldMkLst>
          <pc:docMk/>
          <pc:sldMk cId="3678813791" sldId="338"/>
        </pc:sldMkLst>
        <pc:spChg chg="mod">
          <ac:chgData name="Kye Roberts (2319003)" userId="S::2319003@student.uwtsd.ac.uk::b5c2e80c-fb32-4781-a76f-0a5fb90745e7" providerId="AD" clId="Web-{D3BEBE73-030C-195A-EC4A-BB10F62D538F}" dt="2025-12-01T10:56:05.612" v="2156" actId="20577"/>
          <ac:spMkLst>
            <pc:docMk/>
            <pc:sldMk cId="3678813791" sldId="338"/>
            <ac:spMk id="5" creationId="{FE1E814D-1766-2A2F-B41F-26A8A8D22CBF}"/>
          </ac:spMkLst>
        </pc:spChg>
        <pc:spChg chg="mod">
          <ac:chgData name="Kye Roberts (2319003)" userId="S::2319003@student.uwtsd.ac.uk::b5c2e80c-fb32-4781-a76f-0a5fb90745e7" providerId="AD" clId="Web-{D3BEBE73-030C-195A-EC4A-BB10F62D538F}" dt="2025-12-01T11:02:41.430" v="2543" actId="20577"/>
          <ac:spMkLst>
            <pc:docMk/>
            <pc:sldMk cId="3678813791" sldId="338"/>
            <ac:spMk id="6" creationId="{D9EC0134-6366-B310-6C7B-8AE78C3067C2}"/>
          </ac:spMkLst>
        </pc:spChg>
      </pc:sldChg>
      <pc:sldChg chg="addSp delSp modSp modTransition">
        <pc:chgData name="Kye Roberts (2319003)" userId="S::2319003@student.uwtsd.ac.uk::b5c2e80c-fb32-4781-a76f-0a5fb90745e7" providerId="AD" clId="Web-{D3BEBE73-030C-195A-EC4A-BB10F62D538F}" dt="2025-12-01T11:56:53.736" v="4041" actId="14100"/>
        <pc:sldMkLst>
          <pc:docMk/>
          <pc:sldMk cId="571644751" sldId="339"/>
        </pc:sldMkLst>
        <pc:spChg chg="mod">
          <ac:chgData name="Kye Roberts (2319003)" userId="S::2319003@student.uwtsd.ac.uk::b5c2e80c-fb32-4781-a76f-0a5fb90745e7" providerId="AD" clId="Web-{D3BEBE73-030C-195A-EC4A-BB10F62D538F}" dt="2025-12-01T11:02:57.571" v="2546" actId="20577"/>
          <ac:spMkLst>
            <pc:docMk/>
            <pc:sldMk cId="571644751" sldId="339"/>
            <ac:spMk id="2" creationId="{63C3DCD5-092B-0387-BF3D-D81D8F91EA05}"/>
          </ac:spMkLst>
        </pc:spChg>
        <pc:spChg chg="del mod">
          <ac:chgData name="Kye Roberts (2319003)" userId="S::2319003@student.uwtsd.ac.uk::b5c2e80c-fb32-4781-a76f-0a5fb90745e7" providerId="AD" clId="Web-{D3BEBE73-030C-195A-EC4A-BB10F62D538F}" dt="2025-12-01T11:03:06.384" v="2548"/>
          <ac:spMkLst>
            <pc:docMk/>
            <pc:sldMk cId="571644751" sldId="339"/>
            <ac:spMk id="3" creationId="{91BE05AD-3A6D-65F0-4D3D-E92560B5EF5A}"/>
          </ac:spMkLst>
        </pc:spChg>
        <pc:spChg chg="add mod">
          <ac:chgData name="Kye Roberts (2319003)" userId="S::2319003@student.uwtsd.ac.uk::b5c2e80c-fb32-4781-a76f-0a5fb90745e7" providerId="AD" clId="Web-{D3BEBE73-030C-195A-EC4A-BB10F62D538F}" dt="2025-12-01T11:10:20.106" v="3117" actId="20577"/>
          <ac:spMkLst>
            <pc:docMk/>
            <pc:sldMk cId="571644751" sldId="339"/>
            <ac:spMk id="4" creationId="{E1FBF8C3-7466-628C-1546-FB47FDCD172D}"/>
          </ac:spMkLst>
        </pc:spChg>
        <pc:picChg chg="add mod">
          <ac:chgData name="Kye Roberts (2319003)" userId="S::2319003@student.uwtsd.ac.uk::b5c2e80c-fb32-4781-a76f-0a5fb90745e7" providerId="AD" clId="Web-{D3BEBE73-030C-195A-EC4A-BB10F62D538F}" dt="2025-12-01T11:56:53.736" v="4041" actId="14100"/>
          <ac:picMkLst>
            <pc:docMk/>
            <pc:sldMk cId="571644751" sldId="339"/>
            <ac:picMk id="5" creationId="{C0F018FC-8E4F-48C0-B5C0-0A16E43EEBE5}"/>
          </ac:picMkLst>
        </pc:picChg>
      </pc:sldChg>
      <pc:sldChg chg="addSp modSp modTransition">
        <pc:chgData name="Kye Roberts (2319003)" userId="S::2319003@student.uwtsd.ac.uk::b5c2e80c-fb32-4781-a76f-0a5fb90745e7" providerId="AD" clId="Web-{D3BEBE73-030C-195A-EC4A-BB10F62D538F}" dt="2025-12-01T11:44:05.251" v="3660" actId="20577"/>
        <pc:sldMkLst>
          <pc:docMk/>
          <pc:sldMk cId="1653899679" sldId="340"/>
        </pc:sldMkLst>
        <pc:spChg chg="mod">
          <ac:chgData name="Kye Roberts (2319003)" userId="S::2319003@student.uwtsd.ac.uk::b5c2e80c-fb32-4781-a76f-0a5fb90745e7" providerId="AD" clId="Web-{D3BEBE73-030C-195A-EC4A-BB10F62D538F}" dt="2025-12-01T11:39:10.763" v="3540" actId="20577"/>
          <ac:spMkLst>
            <pc:docMk/>
            <pc:sldMk cId="1653899679" sldId="340"/>
            <ac:spMk id="2" creationId="{62370B3B-F57A-64B6-6E50-E171BA91BF62}"/>
          </ac:spMkLst>
        </pc:spChg>
        <pc:spChg chg="add mod">
          <ac:chgData name="Kye Roberts (2319003)" userId="S::2319003@student.uwtsd.ac.uk::b5c2e80c-fb32-4781-a76f-0a5fb90745e7" providerId="AD" clId="Web-{D3BEBE73-030C-195A-EC4A-BB10F62D538F}" dt="2025-12-01T11:44:05.251" v="3660" actId="20577"/>
          <ac:spMkLst>
            <pc:docMk/>
            <pc:sldMk cId="1653899679" sldId="340"/>
            <ac:spMk id="4" creationId="{1E741739-4554-CDE2-FBB0-EAB972F8793A}"/>
          </ac:spMkLst>
        </pc:spChg>
        <pc:spChg chg="mod">
          <ac:chgData name="Kye Roberts (2319003)" userId="S::2319003@student.uwtsd.ac.uk::b5c2e80c-fb32-4781-a76f-0a5fb90745e7" providerId="AD" clId="Web-{D3BEBE73-030C-195A-EC4A-BB10F62D538F}" dt="2025-12-01T11:40:29.561" v="3640" actId="20577"/>
          <ac:spMkLst>
            <pc:docMk/>
            <pc:sldMk cId="1653899679" sldId="340"/>
            <ac:spMk id="7" creationId="{72564D26-D193-E795-7E23-0BFBB7E80630}"/>
          </ac:spMkLst>
        </pc:spChg>
        <pc:spChg chg="mod">
          <ac:chgData name="Kye Roberts (2319003)" userId="S::2319003@student.uwtsd.ac.uk::b5c2e80c-fb32-4781-a76f-0a5fb90745e7" providerId="AD" clId="Web-{D3BEBE73-030C-195A-EC4A-BB10F62D538F}" dt="2025-12-01T11:36:04.338" v="3317" actId="20577"/>
          <ac:spMkLst>
            <pc:docMk/>
            <pc:sldMk cId="1653899679" sldId="340"/>
            <ac:spMk id="13" creationId="{151C012B-9D7E-B8B7-306E-1A294ED6E875}"/>
          </ac:spMkLst>
        </pc:spChg>
        <pc:picChg chg="add mod">
          <ac:chgData name="Kye Roberts (2319003)" userId="S::2319003@student.uwtsd.ac.uk::b5c2e80c-fb32-4781-a76f-0a5fb90745e7" providerId="AD" clId="Web-{D3BEBE73-030C-195A-EC4A-BB10F62D538F}" dt="2025-12-01T11:43:39.469" v="3645" actId="14100"/>
          <ac:picMkLst>
            <pc:docMk/>
            <pc:sldMk cId="1653899679" sldId="340"/>
            <ac:picMk id="3" creationId="{988CAFE7-4E36-95EB-29CD-45BBDE364E22}"/>
          </ac:picMkLst>
        </pc:picChg>
      </pc:sldChg>
      <pc:sldChg chg="addSp delSp modSp modTransition">
        <pc:chgData name="Kye Roberts (2319003)" userId="S::2319003@student.uwtsd.ac.uk::b5c2e80c-fb32-4781-a76f-0a5fb90745e7" providerId="AD" clId="Web-{D3BEBE73-030C-195A-EC4A-BB10F62D538F}" dt="2025-12-01T11:52:16.012" v="4033" actId="20577"/>
        <pc:sldMkLst>
          <pc:docMk/>
          <pc:sldMk cId="3705001984" sldId="341"/>
        </pc:sldMkLst>
        <pc:spChg chg="del mod">
          <ac:chgData name="Kye Roberts (2319003)" userId="S::2319003@student.uwtsd.ac.uk::b5c2e80c-fb32-4781-a76f-0a5fb90745e7" providerId="AD" clId="Web-{D3BEBE73-030C-195A-EC4A-BB10F62D538F}" dt="2025-12-01T11:44:38.830" v="3676"/>
          <ac:spMkLst>
            <pc:docMk/>
            <pc:sldMk cId="3705001984" sldId="341"/>
            <ac:spMk id="2" creationId="{5DCD9FCA-D899-E09F-6482-90E0F96EC136}"/>
          </ac:spMkLst>
        </pc:spChg>
        <pc:spChg chg="add del mod">
          <ac:chgData name="Kye Roberts (2319003)" userId="S::2319003@student.uwtsd.ac.uk::b5c2e80c-fb32-4781-a76f-0a5fb90745e7" providerId="AD" clId="Web-{D3BEBE73-030C-195A-EC4A-BB10F62D538F}" dt="2025-12-01T11:44:45.127" v="3678"/>
          <ac:spMkLst>
            <pc:docMk/>
            <pc:sldMk cId="3705001984" sldId="341"/>
            <ac:spMk id="4" creationId="{AC0B01BB-5E2E-A8FF-42B9-E7A93632C446}"/>
          </ac:spMkLst>
        </pc:spChg>
        <pc:spChg chg="mod">
          <ac:chgData name="Kye Roberts (2319003)" userId="S::2319003@student.uwtsd.ac.uk::b5c2e80c-fb32-4781-a76f-0a5fb90745e7" providerId="AD" clId="Web-{D3BEBE73-030C-195A-EC4A-BB10F62D538F}" dt="2025-12-01T11:44:31.798" v="3673" actId="20577"/>
          <ac:spMkLst>
            <pc:docMk/>
            <pc:sldMk cId="3705001984" sldId="341"/>
            <ac:spMk id="12" creationId="{E51E54AA-C194-0C36-8950-539B2EFB2D48}"/>
          </ac:spMkLst>
        </pc:spChg>
        <pc:spChg chg="mod">
          <ac:chgData name="Kye Roberts (2319003)" userId="S::2319003@student.uwtsd.ac.uk::b5c2e80c-fb32-4781-a76f-0a5fb90745e7" providerId="AD" clId="Web-{D3BEBE73-030C-195A-EC4A-BB10F62D538F}" dt="2025-12-01T11:52:16.012" v="4033" actId="20577"/>
          <ac:spMkLst>
            <pc:docMk/>
            <pc:sldMk cId="3705001984" sldId="341"/>
            <ac:spMk id="13" creationId="{7382930C-EB71-893C-7430-CED786AFBD1C}"/>
          </ac:spMkLst>
        </pc:spChg>
      </pc:sldChg>
      <pc:sldChg chg="addSp delSp modSp modTransition">
        <pc:chgData name="Kye Roberts (2319003)" userId="S::2319003@student.uwtsd.ac.uk::b5c2e80c-fb32-4781-a76f-0a5fb90745e7" providerId="AD" clId="Web-{D3BEBE73-030C-195A-EC4A-BB10F62D538F}" dt="2025-12-01T12:06:44.401" v="4332" actId="20577"/>
        <pc:sldMkLst>
          <pc:docMk/>
          <pc:sldMk cId="3430888514" sldId="342"/>
        </pc:sldMkLst>
        <pc:spChg chg="add del mod">
          <ac:chgData name="Kye Roberts (2319003)" userId="S::2319003@student.uwtsd.ac.uk::b5c2e80c-fb32-4781-a76f-0a5fb90745e7" providerId="AD" clId="Web-{D3BEBE73-030C-195A-EC4A-BB10F62D538F}" dt="2025-12-01T11:57:48.424" v="4046"/>
          <ac:spMkLst>
            <pc:docMk/>
            <pc:sldMk cId="3430888514" sldId="342"/>
            <ac:spMk id="3" creationId="{B01B215D-B133-70FE-88DC-FA5EBAB4C9E2}"/>
          </ac:spMkLst>
        </pc:spChg>
        <pc:spChg chg="mod">
          <ac:chgData name="Kye Roberts (2319003)" userId="S::2319003@student.uwtsd.ac.uk::b5c2e80c-fb32-4781-a76f-0a5fb90745e7" providerId="AD" clId="Web-{D3BEBE73-030C-195A-EC4A-BB10F62D538F}" dt="2025-12-01T11:58:02.221" v="4050"/>
          <ac:spMkLst>
            <pc:docMk/>
            <pc:sldMk cId="3430888514" sldId="342"/>
            <ac:spMk id="4" creationId="{87B1ECE8-DC64-AB3A-2297-E007BAE33D1F}"/>
          </ac:spMkLst>
        </pc:spChg>
        <pc:spChg chg="mod">
          <ac:chgData name="Kye Roberts (2319003)" userId="S::2319003@student.uwtsd.ac.uk::b5c2e80c-fb32-4781-a76f-0a5fb90745e7" providerId="AD" clId="Web-{D3BEBE73-030C-195A-EC4A-BB10F62D538F}" dt="2025-12-01T11:58:02.221" v="4050"/>
          <ac:spMkLst>
            <pc:docMk/>
            <pc:sldMk cId="3430888514" sldId="342"/>
            <ac:spMk id="5" creationId="{F78B571F-8A80-A020-9FB8-F6C40DA5B956}"/>
          </ac:spMkLst>
        </pc:spChg>
        <pc:spChg chg="mod ord">
          <ac:chgData name="Kye Roberts (2319003)" userId="S::2319003@student.uwtsd.ac.uk::b5c2e80c-fb32-4781-a76f-0a5fb90745e7" providerId="AD" clId="Web-{D3BEBE73-030C-195A-EC4A-BB10F62D538F}" dt="2025-12-01T12:06:44.401" v="4332" actId="20577"/>
          <ac:spMkLst>
            <pc:docMk/>
            <pc:sldMk cId="3430888514" sldId="342"/>
            <ac:spMk id="14" creationId="{CA91707E-B778-7A0E-93A4-A176F708FA8A}"/>
          </ac:spMkLst>
        </pc:spChg>
        <pc:picChg chg="add mod ord">
          <ac:chgData name="Kye Roberts (2319003)" userId="S::2319003@student.uwtsd.ac.uk::b5c2e80c-fb32-4781-a76f-0a5fb90745e7" providerId="AD" clId="Web-{D3BEBE73-030C-195A-EC4A-BB10F62D538F}" dt="2025-12-01T11:58:02.221" v="4050"/>
          <ac:picMkLst>
            <pc:docMk/>
            <pc:sldMk cId="3430888514" sldId="342"/>
            <ac:picMk id="6" creationId="{0628807F-BD9B-1537-AC2C-44F46CBD5653}"/>
          </ac:picMkLst>
        </pc:picChg>
        <pc:picChg chg="del">
          <ac:chgData name="Kye Roberts (2319003)" userId="S::2319003@student.uwtsd.ac.uk::b5c2e80c-fb32-4781-a76f-0a5fb90745e7" providerId="AD" clId="Web-{D3BEBE73-030C-195A-EC4A-BB10F62D538F}" dt="2025-12-01T11:57:22.752" v="4045"/>
          <ac:picMkLst>
            <pc:docMk/>
            <pc:sldMk cId="3430888514" sldId="342"/>
            <ac:picMk id="8" creationId="{911B8E83-7D74-D6BF-7093-758095D2365B}"/>
          </ac:picMkLst>
        </pc:picChg>
      </pc:sldChg>
      <pc:sldChg chg="modTransition">
        <pc:chgData name="Kye Roberts (2319003)" userId="S::2319003@student.uwtsd.ac.uk::b5c2e80c-fb32-4781-a76f-0a5fb90745e7" providerId="AD" clId="Web-{D3BEBE73-030C-195A-EC4A-BB10F62D538F}" dt="2025-12-01T10:48:30.883" v="2136"/>
        <pc:sldMkLst>
          <pc:docMk/>
          <pc:sldMk cId="3100502058" sldId="343"/>
        </pc:sldMkLst>
      </pc:sldChg>
      <pc:sldChg chg="modTransition">
        <pc:chgData name="Kye Roberts (2319003)" userId="S::2319003@student.uwtsd.ac.uk::b5c2e80c-fb32-4781-a76f-0a5fb90745e7" providerId="AD" clId="Web-{D3BEBE73-030C-195A-EC4A-BB10F62D538F}" dt="2025-12-01T10:48:30.883" v="2136"/>
        <pc:sldMkLst>
          <pc:docMk/>
          <pc:sldMk cId="2288634687" sldId="344"/>
        </pc:sldMkLst>
      </pc:sldChg>
      <pc:sldChg chg="modSp modTransition">
        <pc:chgData name="Kye Roberts (2319003)" userId="S::2319003@student.uwtsd.ac.uk::b5c2e80c-fb32-4781-a76f-0a5fb90745e7" providerId="AD" clId="Web-{D3BEBE73-030C-195A-EC4A-BB10F62D538F}" dt="2025-12-01T11:59:30.379" v="4056"/>
        <pc:sldMkLst>
          <pc:docMk/>
          <pc:sldMk cId="3943208938" sldId="345"/>
        </pc:sldMkLst>
        <pc:spChg chg="mod">
          <ac:chgData name="Kye Roberts (2319003)" userId="S::2319003@student.uwtsd.ac.uk::b5c2e80c-fb32-4781-a76f-0a5fb90745e7" providerId="AD" clId="Web-{D3BEBE73-030C-195A-EC4A-BB10F62D538F}" dt="2025-12-01T11:12:13.371" v="3125" actId="20577"/>
          <ac:spMkLst>
            <pc:docMk/>
            <pc:sldMk cId="3943208938" sldId="345"/>
            <ac:spMk id="6" creationId="{5DCB673F-C0FF-F155-30DA-F1643A384ED8}"/>
          </ac:spMkLst>
        </pc:spChg>
        <pc:graphicFrameChg chg="mod modGraphic">
          <ac:chgData name="Kye Roberts (2319003)" userId="S::2319003@student.uwtsd.ac.uk::b5c2e80c-fb32-4781-a76f-0a5fb90745e7" providerId="AD" clId="Web-{D3BEBE73-030C-195A-EC4A-BB10F62D538F}" dt="2025-12-01T11:59:30.379" v="4056"/>
          <ac:graphicFrameMkLst>
            <pc:docMk/>
            <pc:sldMk cId="3943208938" sldId="345"/>
            <ac:graphicFrameMk id="7" creationId="{D8C12299-66B4-9DD7-E82E-C80CDB225F8B}"/>
          </ac:graphicFrameMkLst>
        </pc:graphicFrameChg>
      </pc:sldChg>
      <pc:sldMasterChg chg="modTransition modSldLayout">
        <pc:chgData name="Kye Roberts (2319003)" userId="S::2319003@student.uwtsd.ac.uk::b5c2e80c-fb32-4781-a76f-0a5fb90745e7" providerId="AD" clId="Web-{D3BEBE73-030C-195A-EC4A-BB10F62D538F}" dt="2025-12-01T10:48:30.883" v="2136"/>
        <pc:sldMasterMkLst>
          <pc:docMk/>
          <pc:sldMasterMk cId="0" sldId="2147483667"/>
        </pc:sldMasterMkLst>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4015060669" sldId="2147483668"/>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3135831928" sldId="2147483669"/>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5878378" sldId="2147483670"/>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2970069418" sldId="2147483672"/>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1624741753" sldId="2147483673"/>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2200388134" sldId="2147483674"/>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635607688" sldId="2147483675"/>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2772493822" sldId="2147483676"/>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3640565634" sldId="2147483677"/>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114808077" sldId="2147483678"/>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559315452" sldId="2147483679"/>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1455420321" sldId="2147483680"/>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213125321" sldId="2147483681"/>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3889007538" sldId="2147483682"/>
          </pc:sldLayoutMkLst>
        </pc:sldLayoutChg>
        <pc:sldLayoutChg chg="modTransition">
          <pc:chgData name="Kye Roberts (2319003)" userId="S::2319003@student.uwtsd.ac.uk::b5c2e80c-fb32-4781-a76f-0a5fb90745e7" providerId="AD" clId="Web-{D3BEBE73-030C-195A-EC4A-BB10F62D538F}" dt="2025-12-01T10:48:30.883" v="2136"/>
          <pc:sldLayoutMkLst>
            <pc:docMk/>
            <pc:sldMasterMk cId="0" sldId="2147483667"/>
            <pc:sldLayoutMk cId="4194810710" sldId="214748368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148FB2B-34ED-E8EE-078F-4511BAFD18F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759E231-F075-10AE-46E0-70329D1E78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D5E8D3-75B0-400F-AAB1-C0C26989D3E3}" type="datetimeFigureOut">
              <a:rPr lang="en-US" smtClean="0"/>
              <a:t>12/1/2025</a:t>
            </a:fld>
            <a:endParaRPr lang="en-US"/>
          </a:p>
        </p:txBody>
      </p:sp>
      <p:sp>
        <p:nvSpPr>
          <p:cNvPr id="4" name="Footer Placeholder 3">
            <a:extLst>
              <a:ext uri="{FF2B5EF4-FFF2-40B4-BE49-F238E27FC236}">
                <a16:creationId xmlns:a16="http://schemas.microsoft.com/office/drawing/2014/main" id="{625E191B-2778-DAB4-3014-D9FA93B71AF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8C59A03-C73F-F9EE-64C1-AC2F2F57AA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361470C-BC3E-4A96-8B75-17B99256CD30}" type="slidenum">
              <a:rPr lang="en-US" smtClean="0"/>
              <a:t>‹#›</a:t>
            </a:fld>
            <a:endParaRPr lang="en-US"/>
          </a:p>
        </p:txBody>
      </p:sp>
    </p:spTree>
    <p:extLst>
      <p:ext uri="{BB962C8B-B14F-4D97-AF65-F5344CB8AC3E}">
        <p14:creationId xmlns:p14="http://schemas.microsoft.com/office/powerpoint/2010/main" val="17726274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CAA0BC-6609-4556-8B76-A1EDF3B4E98C}" type="datetimeFigureOut">
              <a:rPr lang="en-US" smtClean="0"/>
              <a:t>12/1/2025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70A596-7141-45E9-836C-E467146705EF}" type="slidenum">
              <a:rPr lang="en-US" smtClean="0"/>
              <a:t>‹#›</a:t>
            </a:fld>
            <a:endParaRPr lang="en-US" dirty="0"/>
          </a:p>
        </p:txBody>
      </p:sp>
    </p:spTree>
    <p:extLst>
      <p:ext uri="{BB962C8B-B14F-4D97-AF65-F5344CB8AC3E}">
        <p14:creationId xmlns:p14="http://schemas.microsoft.com/office/powerpoint/2010/main" val="73959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1</a:t>
            </a:fld>
            <a:endParaRPr lang="en-US" dirty="0"/>
          </a:p>
        </p:txBody>
      </p:sp>
    </p:spTree>
    <p:extLst>
      <p:ext uri="{BB962C8B-B14F-4D97-AF65-F5344CB8AC3E}">
        <p14:creationId xmlns:p14="http://schemas.microsoft.com/office/powerpoint/2010/main" val="254471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Ty hotel is a 4 star hotel </a:t>
            </a:r>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2</a:t>
            </a:fld>
            <a:endParaRPr lang="en-US" dirty="0"/>
          </a:p>
        </p:txBody>
      </p:sp>
    </p:spTree>
    <p:extLst>
      <p:ext uri="{BB962C8B-B14F-4D97-AF65-F5344CB8AC3E}">
        <p14:creationId xmlns:p14="http://schemas.microsoft.com/office/powerpoint/2010/main" val="674453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3</a:t>
            </a:fld>
            <a:endParaRPr lang="en-US" dirty="0"/>
          </a:p>
        </p:txBody>
      </p:sp>
    </p:spTree>
    <p:extLst>
      <p:ext uri="{BB962C8B-B14F-4D97-AF65-F5344CB8AC3E}">
        <p14:creationId xmlns:p14="http://schemas.microsoft.com/office/powerpoint/2010/main" val="2563486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4</a:t>
            </a:fld>
            <a:endParaRPr lang="en-US" dirty="0"/>
          </a:p>
        </p:txBody>
      </p:sp>
    </p:spTree>
    <p:extLst>
      <p:ext uri="{BB962C8B-B14F-4D97-AF65-F5344CB8AC3E}">
        <p14:creationId xmlns:p14="http://schemas.microsoft.com/office/powerpoint/2010/main" val="1611553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5</a:t>
            </a:fld>
            <a:endParaRPr lang="en-US" dirty="0"/>
          </a:p>
        </p:txBody>
      </p:sp>
    </p:spTree>
    <p:extLst>
      <p:ext uri="{BB962C8B-B14F-4D97-AF65-F5344CB8AC3E}">
        <p14:creationId xmlns:p14="http://schemas.microsoft.com/office/powerpoint/2010/main" val="2163913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6</a:t>
            </a:fld>
            <a:endParaRPr lang="en-US" dirty="0"/>
          </a:p>
        </p:txBody>
      </p:sp>
    </p:spTree>
    <p:extLst>
      <p:ext uri="{BB962C8B-B14F-4D97-AF65-F5344CB8AC3E}">
        <p14:creationId xmlns:p14="http://schemas.microsoft.com/office/powerpoint/2010/main" val="2147947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7</a:t>
            </a:fld>
            <a:endParaRPr lang="en-US" dirty="0"/>
          </a:p>
        </p:txBody>
      </p:sp>
    </p:spTree>
    <p:extLst>
      <p:ext uri="{BB962C8B-B14F-4D97-AF65-F5344CB8AC3E}">
        <p14:creationId xmlns:p14="http://schemas.microsoft.com/office/powerpoint/2010/main" val="1759612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A596-7141-45E9-836C-E467146705EF}" type="slidenum">
              <a:rPr lang="en-US" smtClean="0"/>
              <a:t>8</a:t>
            </a:fld>
            <a:endParaRPr lang="en-US" dirty="0"/>
          </a:p>
        </p:txBody>
      </p:sp>
    </p:spTree>
    <p:extLst>
      <p:ext uri="{BB962C8B-B14F-4D97-AF65-F5344CB8AC3E}">
        <p14:creationId xmlns:p14="http://schemas.microsoft.com/office/powerpoint/2010/main" val="2349930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A596-7141-45E9-836C-E467146705EF}" type="slidenum">
              <a:rPr lang="en-US" smtClean="0"/>
              <a:t>9</a:t>
            </a:fld>
            <a:endParaRPr lang="en-US" dirty="0"/>
          </a:p>
        </p:txBody>
      </p:sp>
    </p:spTree>
    <p:extLst>
      <p:ext uri="{BB962C8B-B14F-4D97-AF65-F5344CB8AC3E}">
        <p14:creationId xmlns:p14="http://schemas.microsoft.com/office/powerpoint/2010/main" val="2565089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A596-7141-45E9-836C-E467146705EF}" type="slidenum">
              <a:rPr lang="en-US" smtClean="0"/>
              <a:t>11</a:t>
            </a:fld>
            <a:endParaRPr lang="en-US" dirty="0"/>
          </a:p>
        </p:txBody>
      </p:sp>
    </p:spTree>
    <p:extLst>
      <p:ext uri="{BB962C8B-B14F-4D97-AF65-F5344CB8AC3E}">
        <p14:creationId xmlns:p14="http://schemas.microsoft.com/office/powerpoint/2010/main" val="3668718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12</a:t>
            </a:fld>
            <a:endParaRPr lang="en-US" dirty="0"/>
          </a:p>
        </p:txBody>
      </p:sp>
    </p:spTree>
    <p:extLst>
      <p:ext uri="{BB962C8B-B14F-4D97-AF65-F5344CB8AC3E}">
        <p14:creationId xmlns:p14="http://schemas.microsoft.com/office/powerpoint/2010/main" val="787055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1642" y="152400"/>
            <a:ext cx="11786945" cy="6851633"/>
          </a:xfrm>
        </p:spPr>
        <p:txBody>
          <a:bodyPr lIns="0" bIns="0" anchor="b">
            <a:noAutofit/>
          </a:bodyPr>
          <a:lstStyle>
            <a:lvl1pPr>
              <a:lnSpc>
                <a:spcPct val="75000"/>
              </a:lnSpc>
              <a:defRPr sz="9000"/>
            </a:lvl1pPr>
          </a:lstStyle>
          <a:p>
            <a:r>
              <a:rPr lang="en-US" dirty="0"/>
              <a:t>Click to add title</a:t>
            </a:r>
          </a:p>
        </p:txBody>
      </p:sp>
    </p:spTree>
    <p:extLst>
      <p:ext uri="{BB962C8B-B14F-4D97-AF65-F5344CB8AC3E}">
        <p14:creationId xmlns:p14="http://schemas.microsoft.com/office/powerpoint/2010/main" val="2970069418"/>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2479752" y="1408753"/>
            <a:ext cx="7762875" cy="5072729"/>
          </a:xfrm>
        </p:spPr>
        <p:txBody>
          <a:bodyPr>
            <a:normAutofit/>
          </a:bodyPr>
          <a:lstStyle>
            <a:lvl1pPr marL="740664" indent="-740664">
              <a:spcBef>
                <a:spcPts val="1200"/>
              </a:spcBef>
              <a:spcAft>
                <a:spcPts val="200"/>
              </a:spcAft>
              <a:buClr>
                <a:schemeClr val="bg1"/>
              </a:buClr>
              <a:buFont typeface="+mj-lt"/>
              <a:buAutoNum type="arabicPeriod"/>
              <a:defRPr sz="3600" b="1"/>
            </a:lvl1pPr>
            <a:lvl2pPr marL="685800" indent="-457200">
              <a:spcBef>
                <a:spcPts val="1200"/>
              </a:spcBef>
              <a:spcAft>
                <a:spcPts val="200"/>
              </a:spcAft>
              <a:buClr>
                <a:schemeClr val="bg1"/>
              </a:buClr>
              <a:buFont typeface="+mj-lt"/>
              <a:buAutoNum type="arabicPeriod"/>
              <a:defRPr sz="3600" b="1"/>
            </a:lvl2pPr>
            <a:lvl3pPr marL="800100" indent="-342900">
              <a:spcBef>
                <a:spcPts val="1200"/>
              </a:spcBef>
              <a:spcAft>
                <a:spcPts val="200"/>
              </a:spcAft>
              <a:buClr>
                <a:schemeClr val="bg1"/>
              </a:buClr>
              <a:buFont typeface="+mj-lt"/>
              <a:buAutoNum type="arabicPeriod"/>
              <a:defRPr sz="3200" b="1"/>
            </a:lvl3pPr>
            <a:lvl4pPr marL="1028700" indent="-342900">
              <a:spcBef>
                <a:spcPts val="1200"/>
              </a:spcBef>
              <a:spcAft>
                <a:spcPts val="200"/>
              </a:spcAft>
              <a:buClr>
                <a:schemeClr val="bg1"/>
              </a:buClr>
              <a:buFont typeface="+mj-lt"/>
              <a:buAutoNum type="arabicPeriod"/>
              <a:defRPr sz="2800" b="1"/>
            </a:lvl4pPr>
            <a:lvl5pPr marL="1257300" indent="-342900">
              <a:spcBef>
                <a:spcPts val="1200"/>
              </a:spcBef>
              <a:spcAft>
                <a:spcPts val="200"/>
              </a:spcAft>
              <a:buClr>
                <a:schemeClr val="bg1"/>
              </a:buClr>
              <a:buFont typeface="+mj-lt"/>
              <a:buAutoNum type="arabicPeriod"/>
              <a:defRPr sz="28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24741753"/>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Title 1">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3" name="Freeform 24">
            <a:extLst>
              <a:ext uri="{FF2B5EF4-FFF2-40B4-BE49-F238E27FC236}">
                <a16:creationId xmlns:a16="http://schemas.microsoft.com/office/drawing/2014/main" id="{F00653FB-60D2-643C-1F1B-17F5B766E170}"/>
              </a:ext>
              <a:ext uri="{C183D7F6-B498-43B3-948B-1728B52AA6E4}">
                <adec:decorative xmlns:adec="http://schemas.microsoft.com/office/drawing/2017/decorative" val="1"/>
              </a:ext>
            </a:extLst>
          </p:cNvPr>
          <p:cNvSpPr/>
          <p:nvPr userDrawn="1"/>
        </p:nvSpPr>
        <p:spPr>
          <a:xfrm>
            <a:off x="656004" y="3428999"/>
            <a:ext cx="11535996" cy="3429000"/>
          </a:xfrm>
          <a:custGeom>
            <a:avLst/>
            <a:gdLst>
              <a:gd name="connsiteX0" fmla="*/ 0 w 11535996"/>
              <a:gd name="connsiteY0" fmla="*/ 0 h 3429000"/>
              <a:gd name="connsiteX1" fmla="*/ 11535996 w 11535996"/>
              <a:gd name="connsiteY1" fmla="*/ 0 h 3429000"/>
              <a:gd name="connsiteX2" fmla="*/ 11535996 w 11535996"/>
              <a:gd name="connsiteY2" fmla="*/ 2471285 h 3429000"/>
              <a:gd name="connsiteX3" fmla="*/ 11307396 w 11535996"/>
              <a:gd name="connsiteY3" fmla="*/ 2699885 h 3429000"/>
              <a:gd name="connsiteX4" fmla="*/ 11535996 w 11535996"/>
              <a:gd name="connsiteY4" fmla="*/ 2928485 h 3429000"/>
              <a:gd name="connsiteX5" fmla="*/ 11535996 w 11535996"/>
              <a:gd name="connsiteY5" fmla="*/ 3429000 h 3429000"/>
              <a:gd name="connsiteX6" fmla="*/ 0 w 11535996"/>
              <a:gd name="connsiteY6"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35996" h="3429000">
                <a:moveTo>
                  <a:pt x="0" y="0"/>
                </a:moveTo>
                <a:lnTo>
                  <a:pt x="11535996" y="0"/>
                </a:lnTo>
                <a:lnTo>
                  <a:pt x="11535996" y="2471285"/>
                </a:lnTo>
                <a:cubicBezTo>
                  <a:pt x="11409744" y="2471285"/>
                  <a:pt x="11307396" y="2573633"/>
                  <a:pt x="11307396" y="2699885"/>
                </a:cubicBezTo>
                <a:cubicBezTo>
                  <a:pt x="11307396" y="2826137"/>
                  <a:pt x="11409744" y="2928485"/>
                  <a:pt x="11535996" y="2928485"/>
                </a:cubicBezTo>
                <a:lnTo>
                  <a:pt x="11535996" y="3429000"/>
                </a:lnTo>
                <a:lnTo>
                  <a:pt x="0" y="342900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656004" y="3428999"/>
            <a:ext cx="10879992" cy="3527616"/>
          </a:xfrm>
        </p:spPr>
        <p:txBody>
          <a:bodyPr lIns="91440" bIns="0" anchor="b">
            <a:noAutofit/>
          </a:bodyPr>
          <a:lstStyle>
            <a:lvl1pPr>
              <a:lnSpc>
                <a:spcPct val="75000"/>
              </a:lnSpc>
              <a:defRPr sz="6000"/>
            </a:lvl1pPr>
          </a:lstStyle>
          <a:p>
            <a:r>
              <a:rPr lang="en-US" dirty="0"/>
              <a:t>Click to add title</a:t>
            </a:r>
          </a:p>
        </p:txBody>
      </p:sp>
      <p:sp>
        <p:nvSpPr>
          <p:cNvPr id="7" name="Picture Placeholder 6">
            <a:extLst>
              <a:ext uri="{FF2B5EF4-FFF2-40B4-BE49-F238E27FC236}">
                <a16:creationId xmlns:a16="http://schemas.microsoft.com/office/drawing/2014/main" id="{4635F53A-FA3B-FBC0-EEF8-7B34CC1C11C8}"/>
              </a:ext>
            </a:extLst>
          </p:cNvPr>
          <p:cNvSpPr>
            <a:spLocks noGrp="1"/>
          </p:cNvSpPr>
          <p:nvPr>
            <p:ph type="pic" sz="quarter" idx="10"/>
          </p:nvPr>
        </p:nvSpPr>
        <p:spPr>
          <a:xfrm>
            <a:off x="655638" y="0"/>
            <a:ext cx="10880725" cy="3429000"/>
          </a:xfrm>
        </p:spPr>
        <p:txBody>
          <a:bodyPr/>
          <a:lstStyle>
            <a:lvl1pPr marL="0" indent="0" algn="ctr">
              <a:buNone/>
              <a:defRPr/>
            </a:lvl1pPr>
          </a:lstStyle>
          <a:p>
            <a:r>
              <a:rPr lang="en-US" dirty="0"/>
              <a:t>Click icon to add picture</a:t>
            </a:r>
          </a:p>
        </p:txBody>
      </p: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00388134"/>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 Content + Image">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A66ED70-517E-1A4B-BF8B-6222E4AFC090}"/>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1582" y="-8965"/>
            <a:ext cx="12190418" cy="3435682"/>
          </a:xfrm>
          <a:solidFill>
            <a:schemeClr val="accent3"/>
          </a:solidFill>
        </p:spPr>
        <p:txBody>
          <a:bodyPr lIns="91440" bIns="45720" anchor="b">
            <a:noAutofit/>
          </a:bodyPr>
          <a:lstStyle>
            <a:lvl1pPr>
              <a:lnSpc>
                <a:spcPct val="75000"/>
              </a:lnSpc>
              <a:defRPr sz="6000"/>
            </a:lvl1pPr>
          </a:lstStyle>
          <a:p>
            <a:r>
              <a:rPr lang="en-US" dirty="0"/>
              <a:t>Click to add title</a:t>
            </a:r>
          </a:p>
        </p:txBody>
      </p:sp>
      <p:sp>
        <p:nvSpPr>
          <p:cNvPr id="9" name="Content Placeholder 8">
            <a:extLst>
              <a:ext uri="{FF2B5EF4-FFF2-40B4-BE49-F238E27FC236}">
                <a16:creationId xmlns:a16="http://schemas.microsoft.com/office/drawing/2014/main" id="{D6CFA3FF-DED5-0A57-622D-8B56A5F7D010}"/>
              </a:ext>
            </a:extLst>
          </p:cNvPr>
          <p:cNvSpPr>
            <a:spLocks noGrp="1"/>
          </p:cNvSpPr>
          <p:nvPr>
            <p:ph sz="quarter" idx="11" hasCustomPrompt="1"/>
          </p:nvPr>
        </p:nvSpPr>
        <p:spPr>
          <a:xfrm>
            <a:off x="1210143" y="3827464"/>
            <a:ext cx="4347975" cy="2896066"/>
          </a:xfrm>
        </p:spPr>
        <p:txBody>
          <a:bodyPr lIns="0">
            <a:normAutofit/>
          </a:bodyPr>
          <a:lstStyle>
            <a:lvl1pPr marL="0" indent="0">
              <a:buNone/>
              <a:defRPr sz="3200"/>
            </a:lvl1pPr>
            <a:lvl2pPr marL="228600" indent="0">
              <a:buNone/>
              <a:defRPr sz="3200"/>
            </a:lvl2pPr>
            <a:lvl3pPr marL="457200" indent="0">
              <a:buNone/>
              <a:defRPr sz="2800"/>
            </a:lvl3pPr>
            <a:lvl4pPr marL="685800" indent="0">
              <a:buNone/>
              <a:defRPr sz="2400"/>
            </a:lvl4pPr>
            <a:lvl5pPr marL="914400" indent="0">
              <a:buNone/>
              <a:defRPr sz="2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6">
            <a:extLst>
              <a:ext uri="{FF2B5EF4-FFF2-40B4-BE49-F238E27FC236}">
                <a16:creationId xmlns:a16="http://schemas.microsoft.com/office/drawing/2014/main" id="{4635F53A-FA3B-FBC0-EEF8-7B34CC1C11C8}"/>
              </a:ext>
            </a:extLst>
          </p:cNvPr>
          <p:cNvSpPr>
            <a:spLocks noGrp="1"/>
          </p:cNvSpPr>
          <p:nvPr>
            <p:ph type="pic" sz="quarter" idx="10"/>
          </p:nvPr>
        </p:nvSpPr>
        <p:spPr>
          <a:xfrm>
            <a:off x="6102703" y="3429000"/>
            <a:ext cx="5439996" cy="3429000"/>
          </a:xfrm>
        </p:spPr>
        <p:txBody>
          <a:bodyPr/>
          <a:lstStyle>
            <a:lvl1pPr marL="0" indent="0" algn="ctr">
              <a:buNone/>
              <a:defRPr/>
            </a:lvl1pPr>
          </a:lstStyle>
          <a:p>
            <a:r>
              <a:rPr lang="en-US" dirty="0"/>
              <a:t>Click icon to add picture</a:t>
            </a:r>
          </a:p>
        </p:txBody>
      </p: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3560768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 Content 1">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2475200" y="1399785"/>
            <a:ext cx="8874117" cy="5027909"/>
          </a:xfrm>
        </p:spPr>
        <p:txBody>
          <a:bodyPr>
            <a:normAutofit/>
          </a:bodyPr>
          <a:lstStyle>
            <a:lvl1pPr marL="0" indent="0">
              <a:spcBef>
                <a:spcPts val="1200"/>
              </a:spcBef>
              <a:spcAft>
                <a:spcPts val="200"/>
              </a:spcAft>
              <a:buClr>
                <a:schemeClr val="bg1"/>
              </a:buClr>
              <a:buFont typeface="+mj-lt"/>
              <a:buNone/>
              <a:defRPr sz="2400" b="1"/>
            </a:lvl1pPr>
            <a:lvl2pPr marL="182880" indent="-182880">
              <a:spcBef>
                <a:spcPts val="1200"/>
              </a:spcBef>
              <a:spcAft>
                <a:spcPts val="200"/>
              </a:spcAft>
              <a:buClr>
                <a:schemeClr val="bg1"/>
              </a:buClr>
              <a:buFont typeface="Wingdings" panose="05000000000000000000" pitchFamily="2" charset="2"/>
              <a:buChar char=" "/>
              <a:defRPr sz="2400" b="0"/>
            </a:lvl2pPr>
            <a:lvl3pPr marL="365760" indent="-182880">
              <a:spcBef>
                <a:spcPts val="1200"/>
              </a:spcBef>
              <a:spcAft>
                <a:spcPts val="200"/>
              </a:spcAft>
              <a:buClr>
                <a:schemeClr val="bg1"/>
              </a:buClr>
              <a:buFont typeface="Wingdings" panose="05000000000000000000" pitchFamily="2" charset="2"/>
              <a:buChar char=" "/>
              <a:defRPr sz="2400" b="0"/>
            </a:lvl3pPr>
            <a:lvl4pPr marL="548640" indent="-182880">
              <a:spcBef>
                <a:spcPts val="1200"/>
              </a:spcBef>
              <a:spcAft>
                <a:spcPts val="200"/>
              </a:spcAft>
              <a:buClr>
                <a:schemeClr val="bg1"/>
              </a:buClr>
              <a:buFont typeface="Wingdings" panose="05000000000000000000" pitchFamily="2" charset="2"/>
              <a:buChar char=" "/>
              <a:defRPr sz="2400" b="0"/>
            </a:lvl4pPr>
            <a:lvl5pPr marL="73152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72493822"/>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651398" y="1640541"/>
            <a:ext cx="11540602" cy="3736130"/>
          </a:xfrm>
          <a:solidFill>
            <a:schemeClr val="accent3"/>
          </a:solidFill>
        </p:spPr>
        <p:txBody>
          <a:bodyPr lIns="91440" bIns="45720" anchor="b">
            <a:noAutofit/>
          </a:bodyPr>
          <a:lstStyle>
            <a:lvl1pPr>
              <a:lnSpc>
                <a:spcPct val="75000"/>
              </a:lnSpc>
              <a:defRPr sz="6000"/>
            </a:lvl1pPr>
          </a:lstStyle>
          <a:p>
            <a:r>
              <a:rPr lang="en-US" dirty="0"/>
              <a:t>Click to add title</a:t>
            </a:r>
          </a:p>
        </p:txBody>
      </p:sp>
      <p:sp>
        <p:nvSpPr>
          <p:cNvPr id="9" name="Content Placeholder 8">
            <a:extLst>
              <a:ext uri="{FF2B5EF4-FFF2-40B4-BE49-F238E27FC236}">
                <a16:creationId xmlns:a16="http://schemas.microsoft.com/office/drawing/2014/main" id="{D6CFA3FF-DED5-0A57-622D-8B56A5F7D010}"/>
              </a:ext>
            </a:extLst>
          </p:cNvPr>
          <p:cNvSpPr>
            <a:spLocks noGrp="1"/>
          </p:cNvSpPr>
          <p:nvPr>
            <p:ph sz="quarter" idx="11" hasCustomPrompt="1"/>
          </p:nvPr>
        </p:nvSpPr>
        <p:spPr>
          <a:xfrm>
            <a:off x="646792" y="-12632"/>
            <a:ext cx="11545207" cy="1653173"/>
          </a:xfrm>
          <a:solidFill>
            <a:schemeClr val="accent3"/>
          </a:solidFill>
        </p:spPr>
        <p:txBody>
          <a:bodyPr lIns="91440">
            <a:normAutofit/>
          </a:bodyPr>
          <a:lstStyle>
            <a:lvl1pPr marL="0" indent="0">
              <a:buNone/>
              <a:defRPr sz="3600" b="1" cap="all" baseline="0"/>
            </a:lvl1pPr>
            <a:lvl2pPr marL="228600" indent="0">
              <a:buNone/>
              <a:defRPr sz="3600" b="1" cap="all" baseline="0"/>
            </a:lvl2pPr>
            <a:lvl3pPr marL="457200" indent="0">
              <a:buNone/>
              <a:defRPr sz="3200" b="1" cap="all" baseline="0"/>
            </a:lvl3pPr>
            <a:lvl4pPr marL="685800" indent="0">
              <a:buNone/>
              <a:defRPr sz="2800" b="1" cap="all" baseline="0"/>
            </a:lvl4pPr>
            <a:lvl5pPr marL="914400" indent="0">
              <a:buNone/>
              <a:defRPr sz="2800" b="1" cap="all" baseline="0"/>
            </a:lvl5pPr>
          </a:lstStyle>
          <a:p>
            <a:pPr lvl="0"/>
            <a:r>
              <a:rPr lang="en-US" dirty="0"/>
              <a:t>Click to add content</a:t>
            </a:r>
          </a:p>
          <a:p>
            <a:pPr lvl="1"/>
            <a:r>
              <a:rPr lang="en-US" dirty="0"/>
              <a:t>Second level</a:t>
            </a:r>
          </a:p>
          <a:p>
            <a:pPr lvl="2"/>
            <a:r>
              <a:rPr lang="en-US" dirty="0"/>
              <a:t>Third level</a:t>
            </a:r>
          </a:p>
        </p:txBody>
      </p:sp>
      <p:cxnSp>
        <p:nvCxnSpPr>
          <p:cNvPr id="10" name="Straight Connector 9">
            <a:extLst>
              <a:ext uri="{FF2B5EF4-FFF2-40B4-BE49-F238E27FC236}">
                <a16:creationId xmlns:a16="http://schemas.microsoft.com/office/drawing/2014/main" id="{9A66ED70-517E-1A4B-BF8B-6222E4AFC090}"/>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0565634"/>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wo Columns 1">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1108600" y="1392631"/>
            <a:ext cx="4853595" cy="5027909"/>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6428358" y="1392631"/>
            <a:ext cx="4853595" cy="5027909"/>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480807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wo Columns 2">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1101938" y="1392630"/>
            <a:ext cx="3845084" cy="4964853"/>
          </a:xfrm>
        </p:spPr>
        <p:txBody>
          <a:bodyPr>
            <a:normAutofit/>
          </a:bodyPr>
          <a:lstStyle>
            <a:lvl1pPr marL="0" indent="0">
              <a:spcBef>
                <a:spcPts val="1200"/>
              </a:spcBef>
              <a:spcAft>
                <a:spcPts val="200"/>
              </a:spcAft>
              <a:buClr>
                <a:schemeClr val="bg1"/>
              </a:buClr>
              <a:buFont typeface="+mj-lt"/>
              <a:buNone/>
              <a:defRPr sz="2400" b="1"/>
            </a:lvl1pPr>
            <a:lvl2pPr marL="512064" indent="-512064">
              <a:spcBef>
                <a:spcPts val="1200"/>
              </a:spcBef>
              <a:spcAft>
                <a:spcPts val="200"/>
              </a:spcAft>
              <a:buClr>
                <a:schemeClr val="bg1"/>
              </a:buClr>
              <a:buFont typeface="+mj-lt"/>
              <a:buAutoNum type="arabicPeriod"/>
              <a:defRPr sz="2400" b="0"/>
            </a:lvl2pPr>
            <a:lvl3pPr marL="786384" indent="-512064">
              <a:spcBef>
                <a:spcPts val="1200"/>
              </a:spcBef>
              <a:spcAft>
                <a:spcPts val="200"/>
              </a:spcAft>
              <a:buClr>
                <a:schemeClr val="bg1"/>
              </a:buClr>
              <a:buFont typeface="+mj-lt"/>
              <a:buAutoNum type="arabicPeriod"/>
              <a:defRPr sz="2400" b="0"/>
            </a:lvl3pPr>
            <a:lvl4pPr marL="969264" indent="-512064">
              <a:spcBef>
                <a:spcPts val="1200"/>
              </a:spcBef>
              <a:spcAft>
                <a:spcPts val="200"/>
              </a:spcAft>
              <a:buClr>
                <a:schemeClr val="bg1"/>
              </a:buClr>
              <a:buFont typeface="+mj-lt"/>
              <a:buAutoNum type="arabicPeriod"/>
              <a:defRPr sz="2400" b="0"/>
            </a:lvl4pPr>
            <a:lvl5pPr marL="1243584" indent="-512064">
              <a:spcBef>
                <a:spcPts val="1200"/>
              </a:spcBef>
              <a:spcAft>
                <a:spcPts val="200"/>
              </a:spcAft>
              <a:buClr>
                <a:schemeClr val="bg1"/>
              </a:buClr>
              <a:buFont typeface="+mj-lt"/>
              <a:buAutoNum type="arabicPeriod"/>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5410886" y="1392630"/>
            <a:ext cx="5871068" cy="4964853"/>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5931545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Image + Content">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2" name="Picture Placeholder 11">
            <a:extLst>
              <a:ext uri="{FF2B5EF4-FFF2-40B4-BE49-F238E27FC236}">
                <a16:creationId xmlns:a16="http://schemas.microsoft.com/office/drawing/2014/main" id="{0580D9F8-D6C3-EF31-2407-3AA183F31F8B}"/>
              </a:ext>
            </a:extLst>
          </p:cNvPr>
          <p:cNvSpPr>
            <a:spLocks noGrp="1"/>
          </p:cNvSpPr>
          <p:nvPr>
            <p:ph type="pic" sz="quarter" idx="15"/>
          </p:nvPr>
        </p:nvSpPr>
        <p:spPr>
          <a:xfrm>
            <a:off x="650875" y="996950"/>
            <a:ext cx="5311775" cy="5861050"/>
          </a:xfrm>
        </p:spPr>
        <p:txBody>
          <a:bodyPr/>
          <a:lstStyle>
            <a:lvl1pPr marL="0" indent="0" algn="ctr">
              <a:buNone/>
              <a:defRPr/>
            </a:lvl1pPr>
          </a:lstStyle>
          <a:p>
            <a:r>
              <a:rPr lang="en-US" dirty="0"/>
              <a:t>Click icon to add picture</a:t>
            </a:r>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6424000" y="1392630"/>
            <a:ext cx="4857953" cy="4964853"/>
          </a:xfrm>
        </p:spPr>
        <p:txBody>
          <a:bodyPr>
            <a:normAutofit/>
          </a:bodyPr>
          <a:lstStyle>
            <a:lvl1pPr marL="0" indent="0">
              <a:spcBef>
                <a:spcPts val="1200"/>
              </a:spcBef>
              <a:spcAft>
                <a:spcPts val="200"/>
              </a:spcAft>
              <a:buClr>
                <a:schemeClr val="bg1"/>
              </a:buClr>
              <a:buFont typeface="+mj-lt"/>
              <a:buNone/>
              <a:defRPr sz="2400" b="0"/>
            </a:lvl1pPr>
            <a:lvl2pPr marL="182880" indent="-182880">
              <a:spcBef>
                <a:spcPts val="1200"/>
              </a:spcBef>
              <a:spcAft>
                <a:spcPts val="200"/>
              </a:spcAft>
              <a:buClr>
                <a:schemeClr val="bg1"/>
              </a:buClr>
              <a:buFont typeface="Wingdings" panose="05000000000000000000" pitchFamily="2" charset="2"/>
              <a:buChar char=" "/>
              <a:defRPr sz="2400" b="0"/>
            </a:lvl2pPr>
            <a:lvl3pPr marL="365760" indent="-182880">
              <a:spcBef>
                <a:spcPts val="1200"/>
              </a:spcBef>
              <a:spcAft>
                <a:spcPts val="200"/>
              </a:spcAft>
              <a:buClr>
                <a:schemeClr val="bg1"/>
              </a:buClr>
              <a:buFont typeface="Wingdings" panose="05000000000000000000" pitchFamily="2" charset="2"/>
              <a:buChar char=" "/>
              <a:defRPr sz="2400" b="0"/>
            </a:lvl3pPr>
            <a:lvl4pPr marL="548640" indent="-182880">
              <a:spcBef>
                <a:spcPts val="1200"/>
              </a:spcBef>
              <a:spcAft>
                <a:spcPts val="200"/>
              </a:spcAft>
              <a:buClr>
                <a:schemeClr val="bg1"/>
              </a:buClr>
              <a:buFont typeface="Wingdings" panose="05000000000000000000" pitchFamily="2" charset="2"/>
              <a:buChar char=" "/>
              <a:defRPr sz="2400" b="0"/>
            </a:lvl4pPr>
            <a:lvl5pPr marL="73152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5420321"/>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 Table">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1121365" y="1395682"/>
            <a:ext cx="3943689" cy="4892405"/>
          </a:xfrm>
        </p:spPr>
        <p:txBody>
          <a:bodyPr>
            <a:normAutofit/>
          </a:bodyPr>
          <a:lstStyle>
            <a:lvl1pPr marL="0" indent="0">
              <a:spcBef>
                <a:spcPts val="1200"/>
              </a:spcBef>
              <a:spcAft>
                <a:spcPts val="200"/>
              </a:spcAft>
              <a:buClr>
                <a:schemeClr val="bg1"/>
              </a:buClr>
              <a:buFont typeface="+mj-lt"/>
              <a:buNone/>
              <a:defRPr sz="2400" b="0"/>
            </a:lvl1pPr>
            <a:lvl2pPr marL="182880" indent="-182880">
              <a:spcBef>
                <a:spcPts val="1200"/>
              </a:spcBef>
              <a:spcAft>
                <a:spcPts val="200"/>
              </a:spcAft>
              <a:buClr>
                <a:schemeClr val="bg1"/>
              </a:buClr>
              <a:buFont typeface="Wingdings" panose="05000000000000000000" pitchFamily="2" charset="2"/>
              <a:buChar char=" "/>
              <a:defRPr sz="2400" b="0"/>
            </a:lvl2pPr>
            <a:lvl3pPr marL="365760" indent="-182880">
              <a:spcBef>
                <a:spcPts val="1200"/>
              </a:spcBef>
              <a:spcAft>
                <a:spcPts val="200"/>
              </a:spcAft>
              <a:buClr>
                <a:schemeClr val="bg1"/>
              </a:buClr>
              <a:buFont typeface="Wingdings" panose="05000000000000000000" pitchFamily="2" charset="2"/>
              <a:buChar char=" "/>
              <a:defRPr sz="2400" b="0"/>
            </a:lvl3pPr>
            <a:lvl4pPr marL="548640" indent="-182880">
              <a:spcBef>
                <a:spcPts val="1200"/>
              </a:spcBef>
              <a:spcAft>
                <a:spcPts val="200"/>
              </a:spcAft>
              <a:buClr>
                <a:schemeClr val="bg1"/>
              </a:buClr>
              <a:buFont typeface="Wingdings" panose="05000000000000000000" pitchFamily="2" charset="2"/>
              <a:buChar char=" "/>
              <a:defRPr sz="2400" b="0"/>
            </a:lvl4pPr>
            <a:lvl5pPr marL="73152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able Placeholder 10">
            <a:extLst>
              <a:ext uri="{FF2B5EF4-FFF2-40B4-BE49-F238E27FC236}">
                <a16:creationId xmlns:a16="http://schemas.microsoft.com/office/drawing/2014/main" id="{06F04AF1-3FE6-ABA1-B825-A99F20209626}"/>
              </a:ext>
            </a:extLst>
          </p:cNvPr>
          <p:cNvSpPr>
            <a:spLocks noGrp="1"/>
          </p:cNvSpPr>
          <p:nvPr>
            <p:ph type="tbl" sz="quarter" idx="15"/>
          </p:nvPr>
        </p:nvSpPr>
        <p:spPr>
          <a:xfrm>
            <a:off x="5410200" y="1394931"/>
            <a:ext cx="5867400" cy="4893157"/>
          </a:xfrm>
        </p:spPr>
        <p:txBody>
          <a:bodyPr/>
          <a:lstStyle>
            <a:lvl1pPr marL="0" indent="0">
              <a:buNone/>
              <a:defRPr/>
            </a:lvl1pPr>
          </a:lstStyle>
          <a:p>
            <a:r>
              <a:rPr lang="en-US" dirty="0"/>
              <a:t>Click icon to add table</a:t>
            </a:r>
          </a:p>
        </p:txBody>
      </p:sp>
    </p:spTree>
    <p:extLst>
      <p:ext uri="{BB962C8B-B14F-4D97-AF65-F5344CB8AC3E}">
        <p14:creationId xmlns:p14="http://schemas.microsoft.com/office/powerpoint/2010/main" val="21312532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wo Columns 3">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1112796" y="1386335"/>
            <a:ext cx="5807956" cy="5027909"/>
          </a:xfrm>
        </p:spPr>
        <p:txBody>
          <a:bodyPr>
            <a:normAutofit/>
          </a:bodyPr>
          <a:lstStyle>
            <a:lvl1pPr marL="0" indent="0">
              <a:spcBef>
                <a:spcPts val="1200"/>
              </a:spcBef>
              <a:spcAft>
                <a:spcPts val="200"/>
              </a:spcAft>
              <a:buClr>
                <a:schemeClr val="bg1"/>
              </a:buClr>
              <a:buFont typeface="+mj-lt"/>
              <a:buNone/>
              <a:defRPr sz="2400" b="1"/>
            </a:lvl1pPr>
            <a:lvl2pPr marL="182880" indent="-182880">
              <a:spcBef>
                <a:spcPts val="1200"/>
              </a:spcBef>
              <a:spcAft>
                <a:spcPts val="200"/>
              </a:spcAft>
              <a:buClr>
                <a:schemeClr val="bg1"/>
              </a:buClr>
              <a:buFont typeface="Wingdings" panose="05000000000000000000" pitchFamily="2" charset="2"/>
              <a:buChar char=" "/>
              <a:defRPr sz="2400" b="0"/>
            </a:lvl2pPr>
            <a:lvl3pPr marL="411480" indent="-182880">
              <a:spcBef>
                <a:spcPts val="200"/>
              </a:spcBef>
              <a:spcAft>
                <a:spcPts val="400"/>
              </a:spcAft>
              <a:buClr>
                <a:schemeClr val="bg1"/>
              </a:buClr>
              <a:buFont typeface="Wingdings" panose="05000000000000000000" pitchFamily="2" charset="2"/>
              <a:buChar char=" "/>
              <a:defRPr sz="2400" b="0"/>
            </a:lvl3pPr>
            <a:lvl4pPr marL="594360" indent="-182880">
              <a:spcBef>
                <a:spcPts val="200"/>
              </a:spcBef>
              <a:spcAft>
                <a:spcPts val="200"/>
              </a:spcAft>
              <a:buClr>
                <a:schemeClr val="bg1"/>
              </a:buClr>
              <a:buFont typeface="Wingdings" panose="05000000000000000000" pitchFamily="2" charset="2"/>
              <a:buChar char=" "/>
              <a:defRPr sz="2400" b="0"/>
            </a:lvl4pPr>
            <a:lvl5pPr marL="777240" indent="-182880">
              <a:spcBef>
                <a:spcPts val="200"/>
              </a:spcBef>
              <a:spcAft>
                <a:spcPts val="4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7437118" y="1392632"/>
            <a:ext cx="3871728" cy="5021612"/>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89007538"/>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able">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1" name="Table Placeholder 10">
            <a:extLst>
              <a:ext uri="{FF2B5EF4-FFF2-40B4-BE49-F238E27FC236}">
                <a16:creationId xmlns:a16="http://schemas.microsoft.com/office/drawing/2014/main" id="{151555B5-EB97-120B-13DB-89668075C2D0}"/>
              </a:ext>
            </a:extLst>
          </p:cNvPr>
          <p:cNvSpPr>
            <a:spLocks noGrp="1"/>
          </p:cNvSpPr>
          <p:nvPr>
            <p:ph type="tbl" sz="quarter" idx="13"/>
          </p:nvPr>
        </p:nvSpPr>
        <p:spPr>
          <a:xfrm>
            <a:off x="1112838" y="1395413"/>
            <a:ext cx="10164762" cy="4892675"/>
          </a:xfrm>
        </p:spPr>
        <p:txBody>
          <a:bodyPr/>
          <a:lstStyle>
            <a:lvl1pPr marL="0" indent="0" algn="l">
              <a:buNone/>
              <a:defRPr/>
            </a:lvl1pPr>
          </a:lstStyle>
          <a:p>
            <a:r>
              <a:rPr lang="en-US" dirty="0"/>
              <a:t>Click icon to add table</a:t>
            </a:r>
          </a:p>
        </p:txBody>
      </p:sp>
    </p:spTree>
    <p:extLst>
      <p:ext uri="{BB962C8B-B14F-4D97-AF65-F5344CB8AC3E}">
        <p14:creationId xmlns:p14="http://schemas.microsoft.com/office/powerpoint/2010/main" val="4194810710"/>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AE58A1-276A-8069-A8B0-D3794D76F584}"/>
              </a:ext>
            </a:extLst>
          </p:cNvPr>
          <p:cNvSpPr>
            <a:spLocks noGrp="1"/>
          </p:cNvSpPr>
          <p:nvPr>
            <p:ph type="title"/>
          </p:nvPr>
        </p:nvSpPr>
        <p:spPr>
          <a:xfrm>
            <a:off x="-1" y="1990164"/>
            <a:ext cx="12192001" cy="5007535"/>
          </a:xfrm>
        </p:spPr>
        <p:txBody>
          <a:bodyPr lIns="0" tIns="0" rIns="0" bIns="0" anchor="b">
            <a:normAutofit/>
          </a:bodyPr>
          <a:lstStyle>
            <a:lvl1pPr>
              <a:lnSpc>
                <a:spcPct val="75000"/>
              </a:lnSpc>
              <a:defRPr sz="9000"/>
            </a:lvl1pPr>
          </a:lstStyle>
          <a:p>
            <a:r>
              <a:rPr lang="en-US" dirty="0"/>
              <a:t>Click to edit Master title style</a:t>
            </a:r>
          </a:p>
        </p:txBody>
      </p:sp>
      <p:sp>
        <p:nvSpPr>
          <p:cNvPr id="18" name="Text Placeholder 17">
            <a:extLst>
              <a:ext uri="{FF2B5EF4-FFF2-40B4-BE49-F238E27FC236}">
                <a16:creationId xmlns:a16="http://schemas.microsoft.com/office/drawing/2014/main" id="{470F78B2-53B4-4F97-7E6A-90216696C870}"/>
              </a:ext>
            </a:extLst>
          </p:cNvPr>
          <p:cNvSpPr>
            <a:spLocks noGrp="1"/>
          </p:cNvSpPr>
          <p:nvPr>
            <p:ph type="body" sz="quarter" idx="13" hasCustomPrompt="1"/>
          </p:nvPr>
        </p:nvSpPr>
        <p:spPr>
          <a:xfrm>
            <a:off x="656005" y="71718"/>
            <a:ext cx="11535995" cy="1918446"/>
          </a:xfrm>
        </p:spPr>
        <p:txBody>
          <a:bodyPr lIns="0">
            <a:noAutofit/>
          </a:bodyPr>
          <a:lstStyle>
            <a:lvl1pPr marL="0" indent="0">
              <a:lnSpc>
                <a:spcPct val="75000"/>
              </a:lnSpc>
              <a:buNone/>
              <a:defRPr sz="3600" b="1" cap="all" baseline="0"/>
            </a:lvl1pPr>
          </a:lstStyle>
          <a:p>
            <a:pPr lvl="0"/>
            <a:r>
              <a:rPr lang="en-US" dirty="0"/>
              <a:t>Click to add text</a:t>
            </a:r>
          </a:p>
        </p:txBody>
      </p:sp>
    </p:spTree>
    <p:extLst>
      <p:ext uri="{BB962C8B-B14F-4D97-AF65-F5344CB8AC3E}">
        <p14:creationId xmlns:p14="http://schemas.microsoft.com/office/powerpoint/2010/main" val="5878378"/>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1202918" y="284176"/>
            <a:ext cx="10867429" cy="1311542"/>
          </a:xfrm>
        </p:spPr>
        <p:txBody>
          <a:bodyPr>
            <a:normAutofit/>
          </a:bodyPr>
          <a:lstStyle>
            <a:lvl1pPr>
              <a:defRPr sz="4800" b="0"/>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15060669"/>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Blank">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1CF17F1E-8E08-2BE6-194B-D6ADE1CE7CA8}"/>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3583192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spc="0">
                <a:solidFill>
                  <a:schemeClr val="bg1"/>
                </a:solidFill>
                <a:latin typeface="Dotum" panose="020B0600000101010101" pitchFamily="34" charset="-127"/>
                <a:ea typeface="Dotum" panose="020B0600000101010101" pitchFamily="34" charset="-127"/>
              </a:defRPr>
            </a:lvl1pPr>
          </a:lstStyle>
          <a:p>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spc="0">
                <a:solidFill>
                  <a:schemeClr val="bg1"/>
                </a:solidFill>
                <a:latin typeface="Dotum" panose="020B0600000101010101" pitchFamily="34" charset="-127"/>
                <a:ea typeface="Dotum" panose="020B0600000101010101" pitchFamily="34" charset="-127"/>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spc="0">
                <a:solidFill>
                  <a:schemeClr val="bg1"/>
                </a:solidFill>
                <a:latin typeface="Dotum" panose="020B0600000101010101" pitchFamily="34" charset="-127"/>
                <a:ea typeface="Dotum" panose="020B0600000101010101" pitchFamily="34" charset="-127"/>
              </a:defRPr>
            </a:lvl1pPr>
          </a:lstStyle>
          <a:p>
            <a:fld id="{4FAB73BC-B049-4115-A692-8D63A059BFB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70" r:id="rId13"/>
    <p:sldLayoutId id="2147483668" r:id="rId14"/>
    <p:sldLayoutId id="2147483669" r:id="rId15"/>
  </p:sldLayoutIdLst>
  <p:transition spd="slow">
    <p:wipe/>
  </p:transition>
  <p:hf hdr="0" ftr="0" dt="0"/>
  <p:txStyles>
    <p:titleStyle>
      <a:lvl1pPr algn="l" defTabSz="914400" rtl="0" eaLnBrk="1" latinLnBrk="0" hangingPunct="1">
        <a:lnSpc>
          <a:spcPct val="85000"/>
        </a:lnSpc>
        <a:spcBef>
          <a:spcPct val="0"/>
        </a:spcBef>
        <a:buNone/>
        <a:defRPr sz="4000" b="1" i="0" kern="1200" cap="all" spc="0" baseline="0">
          <a:solidFill>
            <a:schemeClr val="bg1"/>
          </a:solidFill>
          <a:latin typeface="+mj-lt"/>
          <a:ea typeface="Dotum" panose="020B0600000101010101" pitchFamily="34" charset="-127"/>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spc="0">
          <a:solidFill>
            <a:schemeClr val="bg1"/>
          </a:solidFill>
          <a:latin typeface="+mn-lt"/>
          <a:ea typeface="Dotum" panose="020B0600000101010101" pitchFamily="34" charset="-127"/>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spc="0">
          <a:solidFill>
            <a:schemeClr val="bg1"/>
          </a:solidFill>
          <a:latin typeface="+mn-lt"/>
          <a:ea typeface="Dotum" panose="020B0600000101010101" pitchFamily="34" charset="-127"/>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spc="0">
          <a:solidFill>
            <a:schemeClr val="bg1"/>
          </a:solidFill>
          <a:latin typeface="+mn-lt"/>
          <a:ea typeface="Dotum" panose="020B0600000101010101" pitchFamily="34" charset="-127"/>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spc="0">
          <a:solidFill>
            <a:schemeClr val="bg1"/>
          </a:solidFill>
          <a:latin typeface="+mn-lt"/>
          <a:ea typeface="Dotum" panose="020B0600000101010101" pitchFamily="34" charset="-127"/>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spc="0">
          <a:solidFill>
            <a:schemeClr val="bg1"/>
          </a:solidFill>
          <a:latin typeface="+mn-lt"/>
          <a:ea typeface="Dotum" panose="020B0600000101010101" pitchFamily="34" charset="-127"/>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www.ty-hotels.com/"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www.ty-hotels.com/destinations/milford-waterfront/find-us/"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visitwales.com/accommodation/hotel/ty-milford-waterfront-569251"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visitwales.com/accommodation/hotel/ty-milford-waterfront-569251"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188E279-F4F0-E9DE-210E-1C0D43E01329}"/>
              </a:ext>
            </a:extLst>
          </p:cNvPr>
          <p:cNvSpPr>
            <a:spLocks noGrp="1"/>
          </p:cNvSpPr>
          <p:nvPr>
            <p:ph type="title"/>
          </p:nvPr>
        </p:nvSpPr>
        <p:spPr>
          <a:xfrm>
            <a:off x="436479" y="492382"/>
            <a:ext cx="7825886" cy="2586090"/>
          </a:xfrm>
        </p:spPr>
        <p:txBody>
          <a:bodyPr/>
          <a:lstStyle/>
          <a:p>
            <a:r>
              <a:rPr lang="en-US" dirty="0">
                <a:ea typeface="Dotum"/>
              </a:rPr>
              <a:t>Ty Milford waterfront</a:t>
            </a:r>
            <a:endParaRPr lang="en-US" dirty="0"/>
          </a:p>
        </p:txBody>
      </p:sp>
      <p:pic>
        <p:nvPicPr>
          <p:cNvPr id="2" name="Picture 1">
            <a:extLst>
              <a:ext uri="{FF2B5EF4-FFF2-40B4-BE49-F238E27FC236}">
                <a16:creationId xmlns:a16="http://schemas.microsoft.com/office/drawing/2014/main" id="{A0F93F76-19CE-0D8A-FD14-800C7450FB74}"/>
              </a:ext>
            </a:extLst>
          </p:cNvPr>
          <p:cNvPicPr>
            <a:picLocks noChangeAspect="1"/>
          </p:cNvPicPr>
          <p:nvPr/>
        </p:nvPicPr>
        <p:blipFill>
          <a:blip r:embed="rId3"/>
          <a:stretch>
            <a:fillRect/>
          </a:stretch>
        </p:blipFill>
        <p:spPr>
          <a:xfrm>
            <a:off x="6914629" y="3570793"/>
            <a:ext cx="5143575" cy="318476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TextBox 2">
            <a:extLst>
              <a:ext uri="{FF2B5EF4-FFF2-40B4-BE49-F238E27FC236}">
                <a16:creationId xmlns:a16="http://schemas.microsoft.com/office/drawing/2014/main" id="{F14C7F40-B9BD-A436-832A-A143BF63B499}"/>
              </a:ext>
            </a:extLst>
          </p:cNvPr>
          <p:cNvSpPr txBox="1"/>
          <p:nvPr/>
        </p:nvSpPr>
        <p:spPr>
          <a:xfrm>
            <a:off x="528320" y="5600700"/>
            <a:ext cx="3441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Dotum"/>
              </a:rPr>
              <a:t>A Marketing Analysis </a:t>
            </a:r>
          </a:p>
          <a:p>
            <a:r>
              <a:rPr lang="en-GB" b="1" dirty="0">
                <a:ea typeface="Dotum"/>
              </a:rPr>
              <a:t>By Kye Roberts </a:t>
            </a:r>
          </a:p>
        </p:txBody>
      </p:sp>
    </p:spTree>
    <p:extLst>
      <p:ext uri="{BB962C8B-B14F-4D97-AF65-F5344CB8AC3E}">
        <p14:creationId xmlns:p14="http://schemas.microsoft.com/office/powerpoint/2010/main" val="27640099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A884569-E5F3-77D3-7546-57135E185AA0}"/>
              </a:ext>
            </a:extLst>
          </p:cNvPr>
          <p:cNvSpPr>
            <a:spLocks noGrp="1"/>
          </p:cNvSpPr>
          <p:nvPr>
            <p:ph type="title"/>
          </p:nvPr>
        </p:nvSpPr>
        <p:spPr>
          <a:xfrm>
            <a:off x="656004" y="-4021"/>
            <a:ext cx="11526779" cy="1000390"/>
          </a:xfrm>
        </p:spPr>
        <p:txBody>
          <a:bodyPr/>
          <a:lstStyle/>
          <a:p>
            <a:r>
              <a:rPr lang="en-US" dirty="0">
                <a:ea typeface="Dotum"/>
              </a:rPr>
              <a:t>What is the Ty Milford waterfront </a:t>
            </a:r>
            <a:endParaRPr lang="en-US" dirty="0"/>
          </a:p>
        </p:txBody>
      </p:sp>
      <p:sp>
        <p:nvSpPr>
          <p:cNvPr id="4" name="Slide Number Placeholder 3">
            <a:extLst>
              <a:ext uri="{FF2B5EF4-FFF2-40B4-BE49-F238E27FC236}">
                <a16:creationId xmlns:a16="http://schemas.microsoft.com/office/drawing/2014/main" id="{92A2C0DD-39D7-8120-7667-DA9DC0CEF4E4}"/>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2</a:t>
            </a:fld>
            <a:endParaRPr lang="en-US" dirty="0"/>
          </a:p>
        </p:txBody>
      </p:sp>
      <p:sp>
        <p:nvSpPr>
          <p:cNvPr id="11" name="Content Placeholder 10">
            <a:extLst>
              <a:ext uri="{FF2B5EF4-FFF2-40B4-BE49-F238E27FC236}">
                <a16:creationId xmlns:a16="http://schemas.microsoft.com/office/drawing/2014/main" id="{AF89DBA6-7DDF-1B21-0526-7EAC46735B32}"/>
              </a:ext>
            </a:extLst>
          </p:cNvPr>
          <p:cNvSpPr>
            <a:spLocks noGrp="1"/>
          </p:cNvSpPr>
          <p:nvPr>
            <p:ph sz="quarter" idx="13"/>
          </p:nvPr>
        </p:nvSpPr>
        <p:spPr>
          <a:xfrm>
            <a:off x="760716" y="1138728"/>
            <a:ext cx="4362601" cy="4037375"/>
          </a:xfrm>
        </p:spPr>
        <p:txBody>
          <a:bodyPr vert="horz" lIns="91440" tIns="45720" rIns="91440" bIns="45720" rtlCol="0" anchor="t">
            <a:normAutofit fontScale="55000" lnSpcReduction="20000"/>
          </a:bodyPr>
          <a:lstStyle/>
          <a:p>
            <a:pPr marL="0" indent="0">
              <a:buNone/>
            </a:pPr>
            <a:r>
              <a:rPr lang="en-US" dirty="0">
                <a:ea typeface="Dotum"/>
              </a:rPr>
              <a:t>Ty Milford Waterfront is a 4-star hotel owned by Milford haven port authority and leased by the Celtic Collection. They strive to boost the local economy and bring a new tourist dynamic to a once small fishing town. They offer package rooms for family holidays, corporate stays, bed and breakfast and have four flotels around 100m from the hotel site (https://www.milfordwaterfront.co.uk/whats-here/places-to-stay/ty-hotel-milford-waterfront)</a:t>
            </a:r>
          </a:p>
        </p:txBody>
      </p:sp>
      <p:sp>
        <p:nvSpPr>
          <p:cNvPr id="7" name="TextBox 6">
            <a:extLst>
              <a:ext uri="{FF2B5EF4-FFF2-40B4-BE49-F238E27FC236}">
                <a16:creationId xmlns:a16="http://schemas.microsoft.com/office/drawing/2014/main" id="{B832D507-1E3A-6E7E-B370-D2D2570FFC17}"/>
              </a:ext>
            </a:extLst>
          </p:cNvPr>
          <p:cNvSpPr txBox="1"/>
          <p:nvPr/>
        </p:nvSpPr>
        <p:spPr>
          <a:xfrm>
            <a:off x="6239899" y="4651612"/>
            <a:ext cx="575676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ea typeface="Dotum"/>
              </a:rPr>
              <a:t>I have chosen to cover the TY Milford Waterfront because being a local resident in Milford Haven the establishment has made noticeable differences to town life over the past 3 years. Also Working here as a chef from its open for 18 months and even living on site for 5 weeks I feel I can really give an in depth apraisel of their marketing techniques  </a:t>
            </a:r>
          </a:p>
        </p:txBody>
      </p:sp>
      <p:pic>
        <p:nvPicPr>
          <p:cNvPr id="8" name="Picture 7">
            <a:extLst>
              <a:ext uri="{FF2B5EF4-FFF2-40B4-BE49-F238E27FC236}">
                <a16:creationId xmlns:a16="http://schemas.microsoft.com/office/drawing/2014/main" id="{886B2580-B7D4-DCA6-204C-E90044F4F0ED}"/>
              </a:ext>
            </a:extLst>
          </p:cNvPr>
          <p:cNvPicPr>
            <a:picLocks noChangeAspect="1"/>
          </p:cNvPicPr>
          <p:nvPr/>
        </p:nvPicPr>
        <p:blipFill>
          <a:blip r:embed="rId3"/>
          <a:stretch>
            <a:fillRect/>
          </a:stretch>
        </p:blipFill>
        <p:spPr>
          <a:xfrm>
            <a:off x="919162" y="4486274"/>
            <a:ext cx="2522009" cy="2372784"/>
          </a:xfrm>
          <a:prstGeom prst="rect">
            <a:avLst/>
          </a:prstGeom>
        </p:spPr>
      </p:pic>
      <p:pic>
        <p:nvPicPr>
          <p:cNvPr id="9" name="Picture 8" descr="A blue circle with white text&#10;&#10;AI-generated content may be incorrect.">
            <a:extLst>
              <a:ext uri="{FF2B5EF4-FFF2-40B4-BE49-F238E27FC236}">
                <a16:creationId xmlns:a16="http://schemas.microsoft.com/office/drawing/2014/main" id="{01908F8B-AEBA-249D-6CA1-B382F557D9F6}"/>
              </a:ext>
            </a:extLst>
          </p:cNvPr>
          <p:cNvPicPr>
            <a:picLocks noChangeAspect="1"/>
          </p:cNvPicPr>
          <p:nvPr/>
        </p:nvPicPr>
        <p:blipFill>
          <a:blip r:embed="rId4"/>
          <a:stretch>
            <a:fillRect/>
          </a:stretch>
        </p:blipFill>
        <p:spPr>
          <a:xfrm>
            <a:off x="8683721" y="988483"/>
            <a:ext cx="3500967" cy="3007784"/>
          </a:xfrm>
          <a:prstGeom prst="rect">
            <a:avLst/>
          </a:prstGeom>
        </p:spPr>
      </p:pic>
    </p:spTree>
    <p:extLst>
      <p:ext uri="{BB962C8B-B14F-4D97-AF65-F5344CB8AC3E}">
        <p14:creationId xmlns:p14="http://schemas.microsoft.com/office/powerpoint/2010/main" val="408735160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C9EC8E4-E41D-EACA-CBAC-54726D06203B}"/>
              </a:ext>
            </a:extLst>
          </p:cNvPr>
          <p:cNvSpPr>
            <a:spLocks noGrp="1"/>
          </p:cNvSpPr>
          <p:nvPr>
            <p:ph type="title"/>
          </p:nvPr>
        </p:nvSpPr>
        <p:spPr>
          <a:xfrm>
            <a:off x="656004" y="3428999"/>
            <a:ext cx="10879992" cy="3527616"/>
          </a:xfrm>
        </p:spPr>
        <p:txBody>
          <a:bodyPr/>
          <a:lstStyle/>
          <a:p>
            <a:r>
              <a:rPr lang="en-US" sz="5400" dirty="0">
                <a:ea typeface="Dotum"/>
              </a:rPr>
              <a:t>THE PRICE </a:t>
            </a:r>
            <a:endParaRPr lang="en-US" sz="5400" dirty="0"/>
          </a:p>
        </p:txBody>
      </p:sp>
      <p:sp>
        <p:nvSpPr>
          <p:cNvPr id="4" name="TextBox 3">
            <a:extLst>
              <a:ext uri="{FF2B5EF4-FFF2-40B4-BE49-F238E27FC236}">
                <a16:creationId xmlns:a16="http://schemas.microsoft.com/office/drawing/2014/main" id="{025CFF40-4C17-FE1D-3C51-0FC2724FCEA3}"/>
              </a:ext>
            </a:extLst>
          </p:cNvPr>
          <p:cNvSpPr txBox="1"/>
          <p:nvPr/>
        </p:nvSpPr>
        <p:spPr>
          <a:xfrm>
            <a:off x="314325" y="3175"/>
            <a:ext cx="68262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u="sng" dirty="0">
                <a:solidFill>
                  <a:schemeClr val="bg1"/>
                </a:solidFill>
                <a:ea typeface="Dotum"/>
              </a:rPr>
              <a:t>THE PRODUCT</a:t>
            </a:r>
            <a:endParaRPr lang="en-GB" sz="4000" b="1" dirty="0">
              <a:solidFill>
                <a:schemeClr val="bg1"/>
              </a:solidFill>
              <a:ea typeface="Dotum"/>
            </a:endParaRPr>
          </a:p>
        </p:txBody>
      </p:sp>
      <p:sp>
        <p:nvSpPr>
          <p:cNvPr id="7" name="TextBox 6">
            <a:extLst>
              <a:ext uri="{FF2B5EF4-FFF2-40B4-BE49-F238E27FC236}">
                <a16:creationId xmlns:a16="http://schemas.microsoft.com/office/drawing/2014/main" id="{C87A3C89-D05F-0293-4F5E-FBB8278B73D0}"/>
              </a:ext>
            </a:extLst>
          </p:cNvPr>
          <p:cNvSpPr txBox="1"/>
          <p:nvPr/>
        </p:nvSpPr>
        <p:spPr>
          <a:xfrm>
            <a:off x="108402" y="836838"/>
            <a:ext cx="491353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ea typeface="Dotum"/>
              </a:rPr>
              <a:t>What is on offer at the TY: </a:t>
            </a:r>
          </a:p>
        </p:txBody>
      </p:sp>
      <p:sp>
        <p:nvSpPr>
          <p:cNvPr id="2" name="TextBox 1">
            <a:extLst>
              <a:ext uri="{FF2B5EF4-FFF2-40B4-BE49-F238E27FC236}">
                <a16:creationId xmlns:a16="http://schemas.microsoft.com/office/drawing/2014/main" id="{A3671FFE-EBA2-6278-86B8-2C250B83BF49}"/>
              </a:ext>
            </a:extLst>
          </p:cNvPr>
          <p:cNvSpPr txBox="1"/>
          <p:nvPr/>
        </p:nvSpPr>
        <p:spPr>
          <a:xfrm>
            <a:off x="5038813" y="4098556"/>
            <a:ext cx="60152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Dotum"/>
            </a:endParaRPr>
          </a:p>
        </p:txBody>
      </p:sp>
      <p:sp>
        <p:nvSpPr>
          <p:cNvPr id="8" name="TextBox 7">
            <a:extLst>
              <a:ext uri="{FF2B5EF4-FFF2-40B4-BE49-F238E27FC236}">
                <a16:creationId xmlns:a16="http://schemas.microsoft.com/office/drawing/2014/main" id="{A1E990ED-1875-95D3-DD61-45749B6E1465}"/>
              </a:ext>
            </a:extLst>
          </p:cNvPr>
          <p:cNvSpPr txBox="1"/>
          <p:nvPr/>
        </p:nvSpPr>
        <p:spPr>
          <a:xfrm>
            <a:off x="394493" y="1233418"/>
            <a:ext cx="6156169"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600" b="1" dirty="0">
                <a:solidFill>
                  <a:schemeClr val="bg1"/>
                </a:solidFill>
                <a:ea typeface="Dotum"/>
              </a:rPr>
              <a:t>Ty Hotel is a 100-room hotel offering family rooms, corporate stays, and flotels (luxury floating cabins) </a:t>
            </a:r>
            <a:r>
              <a:rPr lang="en-GB" sz="1600" b="1" dirty="0">
                <a:solidFill>
                  <a:srgbClr val="FFFFFF"/>
                </a:solidFill>
                <a:ea typeface="Dotum"/>
              </a:rPr>
              <a:t>(</a:t>
            </a:r>
            <a:r>
              <a:rPr lang="en-GB" sz="1600" b="1" dirty="0">
                <a:solidFill>
                  <a:schemeClr val="bg1"/>
                </a:solidFill>
                <a:ea typeface="Dotum"/>
                <a:hlinkClick r:id="rId3">
                  <a:extLst>
                    <a:ext uri="{A12FA001-AC4F-418D-AE19-62706E023703}">
                      <ahyp:hlinkClr xmlns:ahyp="http://schemas.microsoft.com/office/drawing/2018/hyperlinkcolor" val="tx"/>
                    </a:ext>
                  </a:extLst>
                </a:hlinkClick>
              </a:rPr>
              <a:t>https://www.ty-hotels.com/</a:t>
            </a:r>
            <a:r>
              <a:rPr lang="en-GB" sz="1600" b="1" dirty="0">
                <a:solidFill>
                  <a:srgbClr val="FFFFFF"/>
                </a:solidFill>
                <a:ea typeface="Dotum"/>
              </a:rPr>
              <a:t>)</a:t>
            </a:r>
            <a:endParaRPr lang="en-US" sz="1600" b="1">
              <a:ea typeface="Dotum"/>
            </a:endParaRPr>
          </a:p>
          <a:p>
            <a:pPr marL="285750" indent="-285750">
              <a:buFont typeface="Wingdings"/>
              <a:buChar char="Ø"/>
            </a:pPr>
            <a:endParaRPr lang="en-GB" sz="1600" b="1" dirty="0">
              <a:solidFill>
                <a:schemeClr val="bg1"/>
              </a:solidFill>
              <a:ea typeface="Dotum"/>
            </a:endParaRPr>
          </a:p>
          <a:p>
            <a:pPr marL="285750" indent="-285750">
              <a:buFont typeface="Wingdings"/>
              <a:buChar char="Ø"/>
            </a:pPr>
            <a:r>
              <a:rPr lang="en-GB" sz="1600" b="1" dirty="0">
                <a:solidFill>
                  <a:schemeClr val="bg1"/>
                </a:solidFill>
                <a:ea typeface="Dotum"/>
              </a:rPr>
              <a:t>Rooms are well equipped and maintained with a smart tv, air conditioning hot drink facilities and a modern ensuite </a:t>
            </a:r>
          </a:p>
          <a:p>
            <a:pPr marL="285750" indent="-285750">
              <a:buFont typeface="Wingdings"/>
              <a:buChar char="Ø"/>
            </a:pPr>
            <a:endParaRPr lang="en-GB" dirty="0">
              <a:solidFill>
                <a:schemeClr val="bg1"/>
              </a:solidFill>
              <a:ea typeface="Dotum"/>
            </a:endParaRPr>
          </a:p>
        </p:txBody>
      </p:sp>
      <p:sp>
        <p:nvSpPr>
          <p:cNvPr id="12" name="TextBox 11">
            <a:extLst>
              <a:ext uri="{FF2B5EF4-FFF2-40B4-BE49-F238E27FC236}">
                <a16:creationId xmlns:a16="http://schemas.microsoft.com/office/drawing/2014/main" id="{B7337008-CBDC-1F2A-1123-0D52FBD83730}"/>
              </a:ext>
            </a:extLst>
          </p:cNvPr>
          <p:cNvSpPr txBox="1"/>
          <p:nvPr/>
        </p:nvSpPr>
        <p:spPr>
          <a:xfrm>
            <a:off x="6870362" y="124515"/>
            <a:ext cx="5317135"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600" b="1" dirty="0">
                <a:solidFill>
                  <a:schemeClr val="bg1"/>
                </a:solidFill>
                <a:ea typeface="Dotum"/>
              </a:rPr>
              <a:t>The hotel also offers a 4-star restaurant "Dulse" serving locally sourced food, a small on site gym &amp; a bar and lounge area </a:t>
            </a:r>
          </a:p>
          <a:p>
            <a:endParaRPr lang="en-GB" sz="1600" b="1" dirty="0">
              <a:solidFill>
                <a:schemeClr val="bg1"/>
              </a:solidFill>
              <a:ea typeface="Dotum"/>
            </a:endParaRPr>
          </a:p>
          <a:p>
            <a:pPr marL="285750" indent="-285750">
              <a:buFont typeface="Wingdings"/>
              <a:buChar char="Ø"/>
            </a:pPr>
            <a:endParaRPr lang="en-GB" sz="1600" b="1" dirty="0">
              <a:solidFill>
                <a:schemeClr val="bg1"/>
              </a:solidFill>
              <a:ea typeface="Dotum"/>
            </a:endParaRPr>
          </a:p>
          <a:p>
            <a:pPr marL="285750" indent="-285750">
              <a:buFont typeface="Wingdings"/>
              <a:buChar char="Ø"/>
            </a:pPr>
            <a:r>
              <a:rPr lang="en-GB" sz="1600" b="1" dirty="0">
                <a:solidFill>
                  <a:schemeClr val="bg1"/>
                </a:solidFill>
                <a:ea typeface="Dotum"/>
              </a:rPr>
              <a:t>TY's unique selling point is of course the flotels nestled on the working marina of Milford Haven  </a:t>
            </a:r>
          </a:p>
          <a:p>
            <a:pPr marL="285750" indent="-285750">
              <a:buFont typeface="Wingdings"/>
              <a:buChar char="Ø"/>
            </a:pPr>
            <a:endParaRPr lang="en-GB" sz="1600" b="1" dirty="0">
              <a:solidFill>
                <a:schemeClr val="bg1"/>
              </a:solidFill>
              <a:ea typeface="Dotum"/>
            </a:endParaRPr>
          </a:p>
          <a:p>
            <a:pPr marL="285750" indent="-285750">
              <a:buFont typeface="Wingdings"/>
              <a:buChar char="Ø"/>
            </a:pPr>
            <a:r>
              <a:rPr lang="en-GB" sz="1600" b="1" dirty="0">
                <a:solidFill>
                  <a:schemeClr val="bg1"/>
                </a:solidFill>
                <a:ea typeface="Dotum"/>
              </a:rPr>
              <a:t>At The Ty Milford Waterfront they aim to sell you more than a hotel room. They sell you a unique waterfront experience from your arrival </a:t>
            </a:r>
          </a:p>
        </p:txBody>
      </p:sp>
      <p:sp>
        <p:nvSpPr>
          <p:cNvPr id="13" name="TextBox 12">
            <a:extLst>
              <a:ext uri="{FF2B5EF4-FFF2-40B4-BE49-F238E27FC236}">
                <a16:creationId xmlns:a16="http://schemas.microsoft.com/office/drawing/2014/main" id="{FCFCCBDE-C23C-0B09-00BF-02A5AF0D5492}"/>
              </a:ext>
            </a:extLst>
          </p:cNvPr>
          <p:cNvSpPr txBox="1"/>
          <p:nvPr/>
        </p:nvSpPr>
        <p:spPr>
          <a:xfrm>
            <a:off x="992414" y="3591414"/>
            <a:ext cx="11148393"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b="1" dirty="0">
                <a:ea typeface="Dotum"/>
              </a:rPr>
              <a:t>While prices vary due to season and demand at the hotel. They do offer a variety of rooms. Which means a range of different prices to attract different customers and appear more flexible </a:t>
            </a:r>
            <a:endParaRPr lang="en-US" sz="1400" b="1">
              <a:ea typeface="Dotum"/>
            </a:endParaRPr>
          </a:p>
          <a:p>
            <a:pPr marL="285750" indent="-285750">
              <a:buFont typeface="Wingdings"/>
              <a:buChar char="Ø"/>
            </a:pPr>
            <a:endParaRPr lang="en-GB" sz="1400" b="1" dirty="0">
              <a:ea typeface="Dotum"/>
            </a:endParaRPr>
          </a:p>
          <a:p>
            <a:pPr marL="285750" indent="-285750">
              <a:buFont typeface="Wingdings"/>
              <a:buChar char="Ø"/>
            </a:pPr>
            <a:r>
              <a:rPr lang="en-GB" sz="1400" b="1" dirty="0">
                <a:ea typeface="Dotum"/>
              </a:rPr>
              <a:t>With most amenities included in the price and the range of rooms from simple to luxury I'd say this hotel would be seen as mid upmarket hotel offering good value for money </a:t>
            </a:r>
          </a:p>
          <a:p>
            <a:pPr marL="285750" indent="-285750">
              <a:buFont typeface="Wingdings"/>
              <a:buChar char="Ø"/>
            </a:pPr>
            <a:endParaRPr lang="en-GB" sz="1400" b="1" dirty="0">
              <a:ea typeface="Dotum"/>
            </a:endParaRPr>
          </a:p>
          <a:p>
            <a:pPr marL="285750" indent="-285750">
              <a:buFont typeface="Wingdings"/>
              <a:buChar char="Ø"/>
            </a:pPr>
            <a:r>
              <a:rPr lang="en-GB" sz="1400" b="1" dirty="0">
                <a:ea typeface="Dotum"/>
              </a:rPr>
              <a:t>Because it opened in 2022 its modern facilities are likely to reflect in the price making it competitive in the coastal stays category in Pembrokeshire </a:t>
            </a:r>
          </a:p>
          <a:p>
            <a:pPr marL="285750" indent="-285750">
              <a:buFont typeface="Wingdings"/>
              <a:buChar char="Ø"/>
            </a:pPr>
            <a:r>
              <a:rPr lang="en-GB" sz="1400" b="1" dirty="0">
                <a:ea typeface="Dotum"/>
              </a:rPr>
              <a:t>The way the hotel have set their prices prove to us that they are trying to appeal to a wider target audience offering value for money and luxurious stays </a:t>
            </a:r>
          </a:p>
          <a:p>
            <a:pPr marL="285750" indent="-285750">
              <a:buFont typeface="Wingdings"/>
              <a:buChar char="Ø"/>
            </a:pPr>
            <a:r>
              <a:rPr lang="en-GB" sz="1400" b="1" dirty="0">
                <a:ea typeface="Dotum"/>
              </a:rPr>
              <a:t>They offer loyalty cards and in the winter months when its quiet and footfall is low, they offer locals a a discount called "help my neighbour" this is clever price marketing due to their numbers being so low in winter it draws locals in for their special moments </a:t>
            </a:r>
          </a:p>
          <a:p>
            <a:pPr marL="285750" indent="-285750">
              <a:buFont typeface="Wingdings"/>
              <a:buChar char="Ø"/>
            </a:pPr>
            <a:endParaRPr lang="en-GB" dirty="0">
              <a:ea typeface="Dotum"/>
            </a:endParaRPr>
          </a:p>
          <a:p>
            <a:endParaRPr lang="en-GB" dirty="0">
              <a:ea typeface="Dotum"/>
            </a:endParaRPr>
          </a:p>
        </p:txBody>
      </p:sp>
    </p:spTree>
    <p:extLst>
      <p:ext uri="{BB962C8B-B14F-4D97-AF65-F5344CB8AC3E}">
        <p14:creationId xmlns:p14="http://schemas.microsoft.com/office/powerpoint/2010/main" val="5043688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F8FD539-41D4-2C29-FBB0-CFD8A8B31B52}"/>
              </a:ext>
            </a:extLst>
          </p:cNvPr>
          <p:cNvSpPr>
            <a:spLocks noGrp="1"/>
          </p:cNvSpPr>
          <p:nvPr>
            <p:ph type="title"/>
          </p:nvPr>
        </p:nvSpPr>
        <p:spPr>
          <a:xfrm>
            <a:off x="10653" y="106"/>
            <a:ext cx="12181347" cy="3426611"/>
          </a:xfrm>
        </p:spPr>
        <p:txBody>
          <a:bodyPr/>
          <a:lstStyle/>
          <a:p>
            <a:r>
              <a:rPr lang="en-US" sz="5400" dirty="0">
                <a:solidFill>
                  <a:schemeClr val="tx1"/>
                </a:solidFill>
                <a:ea typeface="Dotum"/>
              </a:rPr>
              <a:t>Place</a:t>
            </a:r>
            <a:br>
              <a:rPr lang="en-US" dirty="0"/>
            </a:br>
            <a:br>
              <a:rPr lang="en-US" dirty="0"/>
            </a:br>
            <a:br>
              <a:rPr lang="en-US" dirty="0"/>
            </a:br>
            <a:endParaRPr lang="en-US" dirty="0"/>
          </a:p>
        </p:txBody>
      </p:sp>
      <p:sp>
        <p:nvSpPr>
          <p:cNvPr id="11" name="TextBox 10">
            <a:extLst>
              <a:ext uri="{FF2B5EF4-FFF2-40B4-BE49-F238E27FC236}">
                <a16:creationId xmlns:a16="http://schemas.microsoft.com/office/drawing/2014/main" id="{01D10F69-8AC4-CF7B-3681-E577D32783FB}"/>
              </a:ext>
            </a:extLst>
          </p:cNvPr>
          <p:cNvSpPr txBox="1"/>
          <p:nvPr/>
        </p:nvSpPr>
        <p:spPr>
          <a:xfrm>
            <a:off x="2488602" y="2456"/>
            <a:ext cx="951458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b="1" dirty="0">
                <a:ea typeface="Dotum"/>
              </a:rPr>
              <a:t>TY Hotel is based at Nelson Quay, At the centre of the redeveloped Milford Waterfront overlooking Milford Estuary and the mouth of the River </a:t>
            </a:r>
            <a:r>
              <a:rPr lang="en-GB" b="1" dirty="0" err="1">
                <a:ea typeface="Dotum"/>
              </a:rPr>
              <a:t>Cleddau</a:t>
            </a:r>
            <a:r>
              <a:rPr lang="en-GB" b="1" dirty="0">
                <a:ea typeface="Dotum"/>
              </a:rPr>
              <a:t> (</a:t>
            </a:r>
            <a:r>
              <a:rPr lang="en-GB" b="1" dirty="0">
                <a:ea typeface="Dotum"/>
                <a:hlinkClick r:id="rId3"/>
              </a:rPr>
              <a:t>https://www.ty-hotels.com/destinations/milford-waterfront/find-us/</a:t>
            </a:r>
            <a:r>
              <a:rPr lang="en-GB" b="1" dirty="0">
                <a:ea typeface="Dotum"/>
              </a:rPr>
              <a:t>)</a:t>
            </a:r>
          </a:p>
          <a:p>
            <a:pPr marL="285750" indent="-285750">
              <a:buFont typeface="Wingdings"/>
              <a:buChar char="Ø"/>
            </a:pPr>
            <a:endParaRPr lang="en-GB" b="1" dirty="0">
              <a:ea typeface="Dotum"/>
            </a:endParaRPr>
          </a:p>
          <a:p>
            <a:pPr marL="285750" indent="-285750">
              <a:buFont typeface="Wingdings"/>
              <a:buChar char="Ø"/>
            </a:pPr>
            <a:r>
              <a:rPr lang="en-GB" b="1" dirty="0">
                <a:ea typeface="Dotum"/>
              </a:rPr>
              <a:t>400m away from Milford beach and sat on a working marina guest get a marina view as well as village access with easy accessibility  to local amenities making the guest experience that little bit more laid back </a:t>
            </a:r>
          </a:p>
          <a:p>
            <a:pPr marL="285750" indent="-285750">
              <a:buFont typeface="Wingdings"/>
              <a:buChar char="Ø"/>
            </a:pPr>
            <a:endParaRPr lang="en-GB" b="1" dirty="0">
              <a:ea typeface="Dotum"/>
            </a:endParaRPr>
          </a:p>
          <a:p>
            <a:pPr marL="285750" indent="-285750">
              <a:buFont typeface="Wingdings"/>
              <a:buChar char="Ø"/>
            </a:pPr>
            <a:r>
              <a:rPr lang="en-GB" b="1" dirty="0">
                <a:ea typeface="Dotum"/>
              </a:rPr>
              <a:t>TY Milford's location is a huge selling point with local shops, restaurants supermarkets and views all within a 5-minute walk it becomes a hub of adventure and relaxation </a:t>
            </a:r>
          </a:p>
        </p:txBody>
      </p:sp>
      <p:sp>
        <p:nvSpPr>
          <p:cNvPr id="12" name="TextBox 11">
            <a:extLst>
              <a:ext uri="{FF2B5EF4-FFF2-40B4-BE49-F238E27FC236}">
                <a16:creationId xmlns:a16="http://schemas.microsoft.com/office/drawing/2014/main" id="{B656129D-FB83-42C5-D781-A1CEB98CB096}"/>
              </a:ext>
            </a:extLst>
          </p:cNvPr>
          <p:cNvSpPr txBox="1"/>
          <p:nvPr/>
        </p:nvSpPr>
        <p:spPr>
          <a:xfrm>
            <a:off x="667978" y="6040229"/>
            <a:ext cx="66655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dirty="0">
                <a:solidFill>
                  <a:schemeClr val="bg1"/>
                </a:solidFill>
                <a:ea typeface="Dotum"/>
              </a:rPr>
              <a:t>PROMOTION</a:t>
            </a:r>
            <a:endParaRPr lang="en-GB" sz="5400" b="1" dirty="0">
              <a:solidFill>
                <a:schemeClr val="bg1"/>
              </a:solidFill>
            </a:endParaRPr>
          </a:p>
        </p:txBody>
      </p:sp>
      <p:sp>
        <p:nvSpPr>
          <p:cNvPr id="14" name="TextBox 13">
            <a:extLst>
              <a:ext uri="{FF2B5EF4-FFF2-40B4-BE49-F238E27FC236}">
                <a16:creationId xmlns:a16="http://schemas.microsoft.com/office/drawing/2014/main" id="{39CE600A-6FF7-5DDA-2CED-EDB07BD4599F}"/>
              </a:ext>
            </a:extLst>
          </p:cNvPr>
          <p:cNvSpPr txBox="1"/>
          <p:nvPr/>
        </p:nvSpPr>
        <p:spPr>
          <a:xfrm>
            <a:off x="4885115" y="3581200"/>
            <a:ext cx="6847560"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b="1" dirty="0">
                <a:solidFill>
                  <a:schemeClr val="bg1"/>
                </a:solidFill>
                <a:ea typeface="Dotum"/>
              </a:rPr>
              <a:t>TY Milford is operated by The Celtic Collection, the same company which is responsible for The Celtic Manor in Newport this gives TY hotel a massive jumpstart in the brands reputation </a:t>
            </a:r>
            <a:r>
              <a:rPr lang="en-GB" sz="1000" b="1" dirty="0">
                <a:solidFill>
                  <a:schemeClr val="bg1"/>
                </a:solidFill>
                <a:ea typeface="Dotum"/>
              </a:rPr>
              <a:t>(https://swanseabaynews.com/first-look-at-spectacular-new-milford-haven-hotel-revealed/)</a:t>
            </a:r>
          </a:p>
          <a:p>
            <a:pPr marL="285750" indent="-285750">
              <a:buFont typeface="Wingdings"/>
              <a:buChar char="Ø"/>
            </a:pPr>
            <a:endParaRPr lang="en-GB" b="1" dirty="0">
              <a:solidFill>
                <a:schemeClr val="bg1"/>
              </a:solidFill>
              <a:ea typeface="Dotum"/>
            </a:endParaRPr>
          </a:p>
          <a:p>
            <a:pPr marL="285750" indent="-285750">
              <a:buFont typeface="Wingdings"/>
              <a:buChar char="Ø"/>
            </a:pPr>
            <a:r>
              <a:rPr lang="en-GB" b="1" dirty="0">
                <a:solidFill>
                  <a:schemeClr val="bg1"/>
                </a:solidFill>
                <a:ea typeface="Dotum"/>
              </a:rPr>
              <a:t>The onsite restaurant "Dulse" is popular with locals so is in its own rights a destination itself </a:t>
            </a:r>
          </a:p>
          <a:p>
            <a:pPr marL="285750" indent="-285750">
              <a:buFont typeface="Wingdings"/>
              <a:buChar char="Ø"/>
            </a:pPr>
            <a:endParaRPr lang="en-GB" b="1" dirty="0">
              <a:solidFill>
                <a:schemeClr val="bg1"/>
              </a:solidFill>
              <a:ea typeface="Dotum"/>
            </a:endParaRPr>
          </a:p>
          <a:p>
            <a:pPr marL="285750" indent="-285750">
              <a:buFont typeface="Wingdings"/>
              <a:buChar char="Ø"/>
            </a:pPr>
            <a:r>
              <a:rPr lang="en-GB" b="1" dirty="0">
                <a:solidFill>
                  <a:schemeClr val="bg1"/>
                </a:solidFill>
                <a:ea typeface="Dotum"/>
              </a:rPr>
              <a:t>The unique sell points i.e. flotel cabins coastal walks scenery, are used cleverly to make a clear difference between themselves and an inland hotel </a:t>
            </a:r>
            <a:endParaRPr lang="en-GB" b="1">
              <a:solidFill>
                <a:schemeClr val="bg1"/>
              </a:solidFill>
            </a:endParaRPr>
          </a:p>
        </p:txBody>
      </p:sp>
      <p:sp>
        <p:nvSpPr>
          <p:cNvPr id="15" name="TextBox 14">
            <a:extLst>
              <a:ext uri="{FF2B5EF4-FFF2-40B4-BE49-F238E27FC236}">
                <a16:creationId xmlns:a16="http://schemas.microsoft.com/office/drawing/2014/main" id="{C226BAAB-867D-39CD-9A4E-D4E0EF2FA320}"/>
              </a:ext>
            </a:extLst>
          </p:cNvPr>
          <p:cNvSpPr txBox="1"/>
          <p:nvPr/>
        </p:nvSpPr>
        <p:spPr>
          <a:xfrm>
            <a:off x="669799" y="3428496"/>
            <a:ext cx="3821899" cy="24699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b="1" dirty="0">
                <a:solidFill>
                  <a:schemeClr val="bg1"/>
                </a:solidFill>
                <a:ea typeface="Dotum"/>
              </a:rPr>
              <a:t>The strategy TY Milford uses for promotion uses some unique key points such as their brands heritage their beautiful location, their own 4-star restaurant </a:t>
            </a:r>
            <a:r>
              <a:rPr lang="en-GB" sz="1050" b="1" dirty="0">
                <a:solidFill>
                  <a:schemeClr val="bg1"/>
                </a:solidFill>
                <a:ea typeface="Dotum"/>
              </a:rPr>
              <a:t>(</a:t>
            </a:r>
            <a:r>
              <a:rPr lang="en-GB" sz="1050" b="1" dirty="0">
                <a:solidFill>
                  <a:schemeClr val="bg1"/>
                </a:solidFill>
                <a:ea typeface="Dotum"/>
                <a:hlinkClick r:id="rId4">
                  <a:extLst>
                    <a:ext uri="{A12FA001-AC4F-418D-AE19-62706E023703}">
                      <ahyp:hlinkClr xmlns:ahyp="http://schemas.microsoft.com/office/drawing/2018/hyperlinkcolor" val="tx"/>
                    </a:ext>
                  </a:extLst>
                </a:hlinkClick>
              </a:rPr>
              <a:t>https://www.visitwales.com/accommodation/hotel/ty-milford-waterfront-569251</a:t>
            </a:r>
            <a:r>
              <a:rPr lang="en-GB" sz="1050" b="1" dirty="0">
                <a:solidFill>
                  <a:schemeClr val="bg1"/>
                </a:solidFill>
                <a:ea typeface="Dotum"/>
              </a:rPr>
              <a:t>) </a:t>
            </a:r>
            <a:r>
              <a:rPr lang="en-GB" b="1" dirty="0">
                <a:solidFill>
                  <a:schemeClr val="bg1"/>
                </a:solidFill>
                <a:ea typeface="Dotum"/>
              </a:rPr>
              <a:t>&amp; their flexibility on what rooms they have to offer</a:t>
            </a:r>
            <a:r>
              <a:rPr lang="en-GB" sz="1050" b="1" dirty="0">
                <a:solidFill>
                  <a:schemeClr val="bg1"/>
                </a:solidFill>
                <a:ea typeface="Dotum"/>
              </a:rPr>
              <a:t> </a:t>
            </a:r>
            <a:endParaRPr lang="en-GB" dirty="0">
              <a:solidFill>
                <a:schemeClr val="bg1"/>
              </a:solidFill>
              <a:ea typeface="Dotum"/>
            </a:endParaRPr>
          </a:p>
        </p:txBody>
      </p:sp>
    </p:spTree>
    <p:extLst>
      <p:ext uri="{BB962C8B-B14F-4D97-AF65-F5344CB8AC3E}">
        <p14:creationId xmlns:p14="http://schemas.microsoft.com/office/powerpoint/2010/main" val="67760954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p:bldP spid="12"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1E814D-1766-2A2F-B41F-26A8A8D22CBF}"/>
              </a:ext>
            </a:extLst>
          </p:cNvPr>
          <p:cNvSpPr>
            <a:spLocks noGrp="1"/>
          </p:cNvSpPr>
          <p:nvPr>
            <p:ph type="title"/>
          </p:nvPr>
        </p:nvSpPr>
        <p:spPr>
          <a:xfrm>
            <a:off x="656004" y="-4021"/>
            <a:ext cx="11526779" cy="1000390"/>
          </a:xfrm>
        </p:spPr>
        <p:txBody>
          <a:bodyPr/>
          <a:lstStyle/>
          <a:p>
            <a:r>
              <a:rPr lang="en-US" dirty="0">
                <a:ea typeface="Dotum"/>
              </a:rPr>
              <a:t>People </a:t>
            </a:r>
            <a:endParaRPr lang="en-US" dirty="0"/>
          </a:p>
        </p:txBody>
      </p:sp>
      <p:sp>
        <p:nvSpPr>
          <p:cNvPr id="4" name="Slide Number Placeholder 3">
            <a:extLst>
              <a:ext uri="{FF2B5EF4-FFF2-40B4-BE49-F238E27FC236}">
                <a16:creationId xmlns:a16="http://schemas.microsoft.com/office/drawing/2014/main" id="{0B98BE43-8325-EC57-B754-398CDAA2B379}"/>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5</a:t>
            </a:fld>
            <a:endParaRPr lang="en-US" dirty="0"/>
          </a:p>
        </p:txBody>
      </p:sp>
      <p:sp>
        <p:nvSpPr>
          <p:cNvPr id="6" name="Content Placeholder 5">
            <a:extLst>
              <a:ext uri="{FF2B5EF4-FFF2-40B4-BE49-F238E27FC236}">
                <a16:creationId xmlns:a16="http://schemas.microsoft.com/office/drawing/2014/main" id="{D9EC0134-6366-B310-6C7B-8AE78C3067C2}"/>
              </a:ext>
            </a:extLst>
          </p:cNvPr>
          <p:cNvSpPr>
            <a:spLocks noGrp="1"/>
          </p:cNvSpPr>
          <p:nvPr>
            <p:ph sz="quarter" idx="13"/>
          </p:nvPr>
        </p:nvSpPr>
        <p:spPr>
          <a:xfrm>
            <a:off x="2475200" y="1399785"/>
            <a:ext cx="8874117" cy="5027909"/>
          </a:xfrm>
        </p:spPr>
        <p:txBody>
          <a:bodyPr vert="horz" lIns="91440" tIns="45720" rIns="91440" bIns="45720" rtlCol="0" anchor="t">
            <a:normAutofit/>
          </a:bodyPr>
          <a:lstStyle/>
          <a:p>
            <a:r>
              <a:rPr lang="en-US" dirty="0">
                <a:ea typeface="Dotum"/>
              </a:rPr>
              <a:t>Guests</a:t>
            </a:r>
            <a:endParaRPr lang="en-US" dirty="0"/>
          </a:p>
          <a:p>
            <a:pPr marL="342900" indent="-342900">
              <a:buFont typeface="Wingdings"/>
              <a:buChar char="Ø"/>
            </a:pPr>
            <a:r>
              <a:rPr lang="en-US" dirty="0">
                <a:ea typeface="Dotum"/>
              </a:rPr>
              <a:t>The hotel attracts a mixture of guests due to their unique facilities </a:t>
            </a:r>
            <a:endParaRPr lang="en-US" dirty="0"/>
          </a:p>
          <a:p>
            <a:pPr marL="342900" indent="-342900">
              <a:buFont typeface="Wingdings"/>
              <a:buChar char="Ø"/>
            </a:pPr>
            <a:r>
              <a:rPr lang="en-US" dirty="0">
                <a:ea typeface="Dotum"/>
              </a:rPr>
              <a:t>Tourist and leisure travelers seeking new experiences and to get closer to nature in a peaceful setting </a:t>
            </a:r>
            <a:endParaRPr lang="en-US" dirty="0"/>
          </a:p>
          <a:p>
            <a:pPr marL="342900" indent="-342900">
              <a:buFont typeface="Wingdings"/>
              <a:buChar char="Ø"/>
            </a:pPr>
            <a:r>
              <a:rPr lang="en-US" dirty="0">
                <a:ea typeface="Dotum"/>
              </a:rPr>
              <a:t>Business </a:t>
            </a:r>
            <a:r>
              <a:rPr lang="en-US">
                <a:ea typeface="Dotum"/>
              </a:rPr>
              <a:t>travelers</a:t>
            </a:r>
            <a:r>
              <a:rPr lang="en-US" dirty="0">
                <a:ea typeface="Dotum"/>
              </a:rPr>
              <a:t> are appealed by their corporate function room and being so close to local travel connections </a:t>
            </a:r>
            <a:endParaRPr lang="en-US" dirty="0"/>
          </a:p>
          <a:p>
            <a:pPr marL="342900" indent="-342900">
              <a:buFont typeface="Wingdings"/>
              <a:buChar char="Ø"/>
            </a:pPr>
            <a:r>
              <a:rPr lang="en-US" dirty="0">
                <a:ea typeface="Dotum"/>
              </a:rPr>
              <a:t>Gen Z due to their romantic room packages and couple deals </a:t>
            </a:r>
            <a:endParaRPr lang="en-US" dirty="0"/>
          </a:p>
          <a:p>
            <a:pPr marL="342900" indent="-342900">
              <a:buFont typeface="Wingdings"/>
              <a:buChar char="Ø"/>
            </a:pPr>
            <a:r>
              <a:rPr lang="en-US" dirty="0">
                <a:ea typeface="Dotum"/>
              </a:rPr>
              <a:t>Finally, the older generation due to their accessibility and offers for over 60s</a:t>
            </a:r>
            <a:endParaRPr lang="en-US" dirty="0"/>
          </a:p>
          <a:p>
            <a:pPr marL="342900" indent="-342900">
              <a:buFont typeface="Wingdings"/>
              <a:buChar char="Ø"/>
            </a:pPr>
            <a:endParaRPr lang="en-US" dirty="0"/>
          </a:p>
        </p:txBody>
      </p:sp>
    </p:spTree>
    <p:extLst>
      <p:ext uri="{BB962C8B-B14F-4D97-AF65-F5344CB8AC3E}">
        <p14:creationId xmlns:p14="http://schemas.microsoft.com/office/powerpoint/2010/main" val="36788137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3C3DCD5-092B-0387-BF3D-D81D8F91EA05}"/>
              </a:ext>
            </a:extLst>
          </p:cNvPr>
          <p:cNvSpPr>
            <a:spLocks noGrp="1"/>
          </p:cNvSpPr>
          <p:nvPr>
            <p:ph sz="quarter" idx="11"/>
          </p:nvPr>
        </p:nvSpPr>
        <p:spPr>
          <a:xfrm>
            <a:off x="646792" y="-12632"/>
            <a:ext cx="11545207" cy="1653173"/>
          </a:xfrm>
        </p:spPr>
        <p:txBody>
          <a:bodyPr vert="horz" lIns="91440" tIns="45720" rIns="91440" bIns="45720" rtlCol="0" anchor="t">
            <a:normAutofit/>
          </a:bodyPr>
          <a:lstStyle/>
          <a:p>
            <a:r>
              <a:rPr lang="en-US" dirty="0">
                <a:ea typeface="Dotum"/>
              </a:rPr>
              <a:t>People</a:t>
            </a:r>
            <a:endParaRPr lang="en-US" dirty="0"/>
          </a:p>
        </p:txBody>
      </p:sp>
      <p:sp>
        <p:nvSpPr>
          <p:cNvPr id="4" name="TextBox 3">
            <a:extLst>
              <a:ext uri="{FF2B5EF4-FFF2-40B4-BE49-F238E27FC236}">
                <a16:creationId xmlns:a16="http://schemas.microsoft.com/office/drawing/2014/main" id="{E1FBF8C3-7466-628C-1546-FB47FDCD172D}"/>
              </a:ext>
            </a:extLst>
          </p:cNvPr>
          <p:cNvSpPr txBox="1"/>
          <p:nvPr/>
        </p:nvSpPr>
        <p:spPr>
          <a:xfrm>
            <a:off x="1377133" y="1955189"/>
            <a:ext cx="10507018"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chemeClr val="bg1"/>
                </a:solidFill>
                <a:ea typeface="Dotum"/>
              </a:rPr>
              <a:t>STAFF</a:t>
            </a:r>
          </a:p>
          <a:p>
            <a:pPr marL="342900" indent="-342900">
              <a:buFont typeface="Wingdings"/>
              <a:buChar char="Ø"/>
            </a:pPr>
            <a:r>
              <a:rPr lang="en-GB" b="1" dirty="0">
                <a:solidFill>
                  <a:schemeClr val="bg1"/>
                </a:solidFill>
                <a:ea typeface="Dotum"/>
              </a:rPr>
              <a:t>Being run by The Celtic Collection they bring high end experienced hospitality management with a passion for staff training and development, before your first day you have to complete some training courses and any qualifications necessary to your role  </a:t>
            </a:r>
          </a:p>
          <a:p>
            <a:pPr marL="342900" indent="-342900">
              <a:buFont typeface="Wingdings"/>
              <a:buChar char="Ø"/>
            </a:pPr>
            <a:endParaRPr lang="en-GB" b="1" dirty="0">
              <a:solidFill>
                <a:schemeClr val="bg1"/>
              </a:solidFill>
              <a:ea typeface="Dotum"/>
            </a:endParaRPr>
          </a:p>
          <a:p>
            <a:pPr marL="342900" indent="-342900">
              <a:buFont typeface="Wingdings"/>
              <a:buChar char="Ø"/>
            </a:pPr>
            <a:r>
              <a:rPr lang="en-GB" b="1" dirty="0">
                <a:solidFill>
                  <a:schemeClr val="bg1"/>
                </a:solidFill>
                <a:ea typeface="Dotum"/>
              </a:rPr>
              <a:t>Also employing local residents they’ve stuck to their roots and offered many local employees training they never had access to before </a:t>
            </a:r>
            <a:endParaRPr lang="en-GB" b="1">
              <a:solidFill>
                <a:schemeClr val="bg1"/>
              </a:solidFill>
              <a:ea typeface="Dotum"/>
            </a:endParaRPr>
          </a:p>
          <a:p>
            <a:pPr marL="342900" indent="-342900">
              <a:buFont typeface="Wingdings"/>
              <a:buChar char="Ø"/>
            </a:pPr>
            <a:endParaRPr lang="en-GB" b="1" dirty="0">
              <a:solidFill>
                <a:schemeClr val="bg1"/>
              </a:solidFill>
              <a:ea typeface="Dotum"/>
            </a:endParaRPr>
          </a:p>
          <a:p>
            <a:pPr marL="342900" indent="-342900">
              <a:buFont typeface="Wingdings"/>
              <a:buChar char="Ø"/>
            </a:pPr>
            <a:r>
              <a:rPr lang="en-GB" b="1" dirty="0">
                <a:solidFill>
                  <a:schemeClr val="bg1"/>
                </a:solidFill>
                <a:ea typeface="Dotum"/>
              </a:rPr>
              <a:t>They have staff parties every Christmas paid for entirely by the company a 3-course meal in usually provided </a:t>
            </a:r>
          </a:p>
          <a:p>
            <a:pPr marL="342900" indent="-342900">
              <a:buFont typeface="Wingdings"/>
              <a:buChar char="Ø"/>
            </a:pPr>
            <a:endParaRPr lang="en-GB" b="1" dirty="0">
              <a:solidFill>
                <a:schemeClr val="bg1"/>
              </a:solidFill>
              <a:ea typeface="Dotum"/>
            </a:endParaRPr>
          </a:p>
          <a:p>
            <a:pPr marL="342900" indent="-342900">
              <a:buFont typeface="Wingdings"/>
              <a:buChar char="Ø"/>
            </a:pPr>
            <a:r>
              <a:rPr lang="en-GB" b="1" dirty="0">
                <a:solidFill>
                  <a:schemeClr val="bg1"/>
                </a:solidFill>
                <a:ea typeface="Dotum"/>
              </a:rPr>
              <a:t>Working within the collection you feel more of a family then work colleagues </a:t>
            </a:r>
          </a:p>
        </p:txBody>
      </p:sp>
      <p:pic>
        <p:nvPicPr>
          <p:cNvPr id="5" name="Picture 4" descr="A group of boats in a harbor&#10;&#10;AI-generated content may be incorrect.">
            <a:extLst>
              <a:ext uri="{FF2B5EF4-FFF2-40B4-BE49-F238E27FC236}">
                <a16:creationId xmlns:a16="http://schemas.microsoft.com/office/drawing/2014/main" id="{C0F018FC-8E4F-48C0-B5C0-0A16E43EEBE5}"/>
              </a:ext>
            </a:extLst>
          </p:cNvPr>
          <p:cNvPicPr>
            <a:picLocks noChangeAspect="1"/>
          </p:cNvPicPr>
          <p:nvPr/>
        </p:nvPicPr>
        <p:blipFill>
          <a:blip r:embed="rId3"/>
          <a:stretch>
            <a:fillRect/>
          </a:stretch>
        </p:blipFill>
        <p:spPr>
          <a:xfrm>
            <a:off x="10847614" y="4789714"/>
            <a:ext cx="1341665" cy="2068286"/>
          </a:xfrm>
          <a:prstGeom prst="rect">
            <a:avLst/>
          </a:prstGeom>
        </p:spPr>
      </p:pic>
    </p:spTree>
    <p:extLst>
      <p:ext uri="{BB962C8B-B14F-4D97-AF65-F5344CB8AC3E}">
        <p14:creationId xmlns:p14="http://schemas.microsoft.com/office/powerpoint/2010/main" val="5716447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151C012B-9D7E-B8B7-306E-1A294ED6E875}"/>
              </a:ext>
            </a:extLst>
          </p:cNvPr>
          <p:cNvSpPr>
            <a:spLocks noGrp="1"/>
          </p:cNvSpPr>
          <p:nvPr>
            <p:ph type="title"/>
          </p:nvPr>
        </p:nvSpPr>
        <p:spPr>
          <a:xfrm>
            <a:off x="656004" y="-4021"/>
            <a:ext cx="11526779" cy="1000390"/>
          </a:xfrm>
        </p:spPr>
        <p:txBody>
          <a:bodyPr/>
          <a:lstStyle/>
          <a:p>
            <a:r>
              <a:rPr lang="en-US" dirty="0">
                <a:ea typeface="Dotum"/>
              </a:rPr>
              <a:t>PEOPLE</a:t>
            </a:r>
            <a:endParaRPr lang="en-US" dirty="0"/>
          </a:p>
        </p:txBody>
      </p:sp>
      <p:sp>
        <p:nvSpPr>
          <p:cNvPr id="5" name="Slide Number Placeholder 4">
            <a:extLst>
              <a:ext uri="{FF2B5EF4-FFF2-40B4-BE49-F238E27FC236}">
                <a16:creationId xmlns:a16="http://schemas.microsoft.com/office/drawing/2014/main" id="{5D0CB497-2F9E-9BFB-547C-254FCB51A427}"/>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7</a:t>
            </a:fld>
            <a:endParaRPr lang="en-US" dirty="0"/>
          </a:p>
        </p:txBody>
      </p:sp>
      <p:sp>
        <p:nvSpPr>
          <p:cNvPr id="2" name="Content Placeholder 1">
            <a:extLst>
              <a:ext uri="{FF2B5EF4-FFF2-40B4-BE49-F238E27FC236}">
                <a16:creationId xmlns:a16="http://schemas.microsoft.com/office/drawing/2014/main" id="{62370B3B-F57A-64B6-6E50-E171BA91BF62}"/>
              </a:ext>
            </a:extLst>
          </p:cNvPr>
          <p:cNvSpPr>
            <a:spLocks noGrp="1"/>
          </p:cNvSpPr>
          <p:nvPr>
            <p:ph sz="quarter" idx="13"/>
          </p:nvPr>
        </p:nvSpPr>
        <p:spPr>
          <a:xfrm>
            <a:off x="1108600" y="1392631"/>
            <a:ext cx="4853595" cy="5027909"/>
          </a:xfrm>
        </p:spPr>
        <p:txBody>
          <a:bodyPr vert="horz" lIns="91440" tIns="45720" rIns="91440" bIns="45720" rtlCol="0" anchor="t">
            <a:normAutofit/>
          </a:bodyPr>
          <a:lstStyle/>
          <a:p>
            <a:r>
              <a:rPr lang="en-US" dirty="0">
                <a:ea typeface="Dotum"/>
              </a:rPr>
              <a:t>The Local Community </a:t>
            </a:r>
          </a:p>
          <a:p>
            <a:pPr marL="342900" indent="-342900">
              <a:buFont typeface="Wingdings"/>
              <a:buChar char="Ø"/>
            </a:pPr>
            <a:r>
              <a:rPr lang="en-US" dirty="0">
                <a:ea typeface="Dotum"/>
              </a:rPr>
              <a:t>Ty Hotel strive to use local produce as much as possible, working with local fishermen suppliers and hosting events to capture the local business talent </a:t>
            </a:r>
          </a:p>
          <a:p>
            <a:pPr marL="342900" indent="-342900">
              <a:buFont typeface="Wingdings"/>
              <a:buChar char="Ø"/>
            </a:pPr>
            <a:endParaRPr lang="en-US" dirty="0"/>
          </a:p>
          <a:p>
            <a:pPr marL="342900" indent="-342900">
              <a:buFont typeface="Wingdings"/>
              <a:buChar char="Ø"/>
            </a:pPr>
            <a:r>
              <a:rPr lang="en-US" dirty="0">
                <a:ea typeface="Dotum"/>
              </a:rPr>
              <a:t>They’ve offered a massive rise in employment in the local area as well as creating a market for newer smaller business </a:t>
            </a:r>
          </a:p>
        </p:txBody>
      </p:sp>
      <p:sp>
        <p:nvSpPr>
          <p:cNvPr id="7" name="Content Placeholder 6">
            <a:extLst>
              <a:ext uri="{FF2B5EF4-FFF2-40B4-BE49-F238E27FC236}">
                <a16:creationId xmlns:a16="http://schemas.microsoft.com/office/drawing/2014/main" id="{72564D26-D193-E795-7E23-0BFBB7E80630}"/>
              </a:ext>
            </a:extLst>
          </p:cNvPr>
          <p:cNvSpPr>
            <a:spLocks noGrp="1"/>
          </p:cNvSpPr>
          <p:nvPr>
            <p:ph sz="quarter" idx="14"/>
          </p:nvPr>
        </p:nvSpPr>
        <p:spPr>
          <a:xfrm>
            <a:off x="6428358" y="1392631"/>
            <a:ext cx="4853595" cy="5027909"/>
          </a:xfrm>
        </p:spPr>
        <p:txBody>
          <a:bodyPr vert="horz" lIns="91440" tIns="45720" rIns="91440" bIns="45720" rtlCol="0" anchor="t">
            <a:normAutofit/>
          </a:bodyPr>
          <a:lstStyle/>
          <a:p>
            <a:endParaRPr lang="en-US" dirty="0"/>
          </a:p>
          <a:p>
            <a:pPr marL="342900" indent="-342900">
              <a:buFont typeface="Wingdings"/>
              <a:buChar char="Ø"/>
            </a:pPr>
            <a:r>
              <a:rPr lang="en-US" dirty="0">
                <a:ea typeface="Dotum"/>
              </a:rPr>
              <a:t>They offer exclusive deals to locals that live within the area &amp; have raised money for local charities </a:t>
            </a:r>
            <a:endParaRPr lang="en-US" dirty="0"/>
          </a:p>
          <a:p>
            <a:pPr marL="342900" indent="-342900">
              <a:buFont typeface="Wingdings"/>
              <a:buChar char="Ø"/>
            </a:pPr>
            <a:endParaRPr lang="en-US" dirty="0"/>
          </a:p>
          <a:p>
            <a:pPr lvl="1"/>
            <a:endParaRPr lang="en-US" dirty="0"/>
          </a:p>
        </p:txBody>
      </p:sp>
      <p:pic>
        <p:nvPicPr>
          <p:cNvPr id="3" name="Picture 2" descr="A group of men standing on a golf course&#10;&#10;AI-generated content may be incorrect.">
            <a:extLst>
              <a:ext uri="{FF2B5EF4-FFF2-40B4-BE49-F238E27FC236}">
                <a16:creationId xmlns:a16="http://schemas.microsoft.com/office/drawing/2014/main" id="{988CAFE7-4E36-95EB-29CD-45BBDE364E22}"/>
              </a:ext>
            </a:extLst>
          </p:cNvPr>
          <p:cNvPicPr>
            <a:picLocks noChangeAspect="1"/>
          </p:cNvPicPr>
          <p:nvPr/>
        </p:nvPicPr>
        <p:blipFill>
          <a:blip r:embed="rId3"/>
          <a:stretch>
            <a:fillRect/>
          </a:stretch>
        </p:blipFill>
        <p:spPr>
          <a:xfrm>
            <a:off x="6776357" y="3327626"/>
            <a:ext cx="4626428" cy="2815318"/>
          </a:xfrm>
          <a:prstGeom prst="rect">
            <a:avLst/>
          </a:prstGeom>
        </p:spPr>
      </p:pic>
      <p:sp>
        <p:nvSpPr>
          <p:cNvPr id="4" name="TextBox 3">
            <a:extLst>
              <a:ext uri="{FF2B5EF4-FFF2-40B4-BE49-F238E27FC236}">
                <a16:creationId xmlns:a16="http://schemas.microsoft.com/office/drawing/2014/main" id="{1E741739-4554-CDE2-FBB0-EAB972F8793A}"/>
              </a:ext>
            </a:extLst>
          </p:cNvPr>
          <p:cNvSpPr txBox="1"/>
          <p:nvPr/>
        </p:nvSpPr>
        <p:spPr>
          <a:xfrm>
            <a:off x="6817660" y="6307611"/>
            <a:ext cx="46414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ea typeface="Dotum"/>
              </a:rPr>
              <a:t>Charity TY Cup photo</a:t>
            </a:r>
          </a:p>
        </p:txBody>
      </p:sp>
    </p:spTree>
    <p:extLst>
      <p:ext uri="{BB962C8B-B14F-4D97-AF65-F5344CB8AC3E}">
        <p14:creationId xmlns:p14="http://schemas.microsoft.com/office/powerpoint/2010/main" val="16538996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2" grpId="0" build="p"/>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E51E54AA-C194-0C36-8950-539B2EFB2D48}"/>
              </a:ext>
            </a:extLst>
          </p:cNvPr>
          <p:cNvSpPr>
            <a:spLocks noGrp="1"/>
          </p:cNvSpPr>
          <p:nvPr>
            <p:ph type="title"/>
          </p:nvPr>
        </p:nvSpPr>
        <p:spPr>
          <a:xfrm>
            <a:off x="656004" y="-4021"/>
            <a:ext cx="11526779" cy="1000390"/>
          </a:xfrm>
        </p:spPr>
        <p:txBody>
          <a:bodyPr/>
          <a:lstStyle/>
          <a:p>
            <a:r>
              <a:rPr lang="en-US" dirty="0">
                <a:ea typeface="Dotum"/>
              </a:rPr>
              <a:t>Local Economy and stakeholders </a:t>
            </a:r>
            <a:endParaRPr lang="en-US" dirty="0"/>
          </a:p>
        </p:txBody>
      </p:sp>
      <p:sp>
        <p:nvSpPr>
          <p:cNvPr id="5" name="Slide Number Placeholder 4">
            <a:extLst>
              <a:ext uri="{FF2B5EF4-FFF2-40B4-BE49-F238E27FC236}">
                <a16:creationId xmlns:a16="http://schemas.microsoft.com/office/drawing/2014/main" id="{F432A86F-0ED6-7AD3-41C0-CB5100BA88FC}"/>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8</a:t>
            </a:fld>
            <a:endParaRPr lang="en-US" dirty="0"/>
          </a:p>
        </p:txBody>
      </p:sp>
      <p:sp>
        <p:nvSpPr>
          <p:cNvPr id="13" name="Content Placeholder 12">
            <a:extLst>
              <a:ext uri="{FF2B5EF4-FFF2-40B4-BE49-F238E27FC236}">
                <a16:creationId xmlns:a16="http://schemas.microsoft.com/office/drawing/2014/main" id="{7382930C-EB71-893C-7430-CED786AFBD1C}"/>
              </a:ext>
            </a:extLst>
          </p:cNvPr>
          <p:cNvSpPr>
            <a:spLocks noGrp="1"/>
          </p:cNvSpPr>
          <p:nvPr>
            <p:ph sz="quarter" idx="14"/>
          </p:nvPr>
        </p:nvSpPr>
        <p:spPr>
          <a:xfrm>
            <a:off x="1247101" y="1392630"/>
            <a:ext cx="10034853" cy="4964853"/>
          </a:xfrm>
        </p:spPr>
        <p:txBody>
          <a:bodyPr vert="horz" lIns="91440" tIns="45720" rIns="91440" bIns="45720" rtlCol="0" anchor="t">
            <a:normAutofit lnSpcReduction="10000"/>
          </a:bodyPr>
          <a:lstStyle/>
          <a:p>
            <a:pPr marL="342900" indent="-342900">
              <a:buFont typeface="Wingdings"/>
              <a:buChar char="Ø"/>
            </a:pPr>
            <a:r>
              <a:rPr lang="en-US" dirty="0">
                <a:ea typeface="Dotum"/>
              </a:rPr>
              <a:t>The hotel and other sites which have recently been built on Milford Waterfront was built in partnership with The Port Of Milford Haven </a:t>
            </a:r>
          </a:p>
          <a:p>
            <a:pPr marL="342900" indent="-342900">
              <a:buFont typeface="Wingdings"/>
              <a:buChar char="Ø"/>
            </a:pPr>
            <a:endParaRPr lang="en-US" dirty="0">
              <a:ea typeface="Dotum"/>
            </a:endParaRPr>
          </a:p>
          <a:p>
            <a:pPr marL="342900" indent="-342900">
              <a:buFont typeface="Wingdings"/>
              <a:buChar char="Ø"/>
            </a:pPr>
            <a:r>
              <a:rPr lang="en-US" dirty="0">
                <a:ea typeface="Dotum"/>
              </a:rPr>
              <a:t>Creating 40 – 60 permanent jobs and boosting the local economy </a:t>
            </a:r>
            <a:endParaRPr lang="en-US" dirty="0"/>
          </a:p>
          <a:p>
            <a:pPr marL="342900" indent="-342900">
              <a:buFont typeface="Wingdings"/>
              <a:buChar char="Ø"/>
            </a:pPr>
            <a:endParaRPr lang="en-US" dirty="0">
              <a:ea typeface="Dotum"/>
            </a:endParaRPr>
          </a:p>
          <a:p>
            <a:pPr marL="342900" indent="-342900">
              <a:buFont typeface="Wingdings"/>
              <a:buChar char="Ø"/>
            </a:pPr>
            <a:r>
              <a:rPr lang="en-US" dirty="0">
                <a:ea typeface="Dotum"/>
              </a:rPr>
              <a:t>It's also boosted tourism in Milford Haven and the surrounding arrears (Wales247.co.uk</a:t>
            </a:r>
          </a:p>
          <a:p>
            <a:pPr marL="342900" indent="-342900">
              <a:buFont typeface="Wingdings"/>
              <a:buChar char="Ø"/>
            </a:pPr>
            <a:endParaRPr lang="en-US" dirty="0"/>
          </a:p>
          <a:p>
            <a:pPr marL="342900" indent="-342900">
              <a:buFont typeface="Wingdings"/>
              <a:buChar char="Ø"/>
            </a:pPr>
            <a:r>
              <a:rPr lang="en-US" dirty="0">
                <a:ea typeface="Dotum"/>
              </a:rPr>
              <a:t>The hotel was a flagship project in the "multimillion-pound regeneration program at Milford waterfront"(</a:t>
            </a:r>
            <a:r>
              <a:rPr lang="en-US" b="0" dirty="0">
                <a:ea typeface="+mn-lt"/>
                <a:cs typeface="+mn-lt"/>
              </a:rPr>
              <a:t>https://www.westerntelegraph.co.uk/news/24247097.milford-havens-40m-investment-gives-boost-traders/)</a:t>
            </a:r>
            <a:endParaRPr lang="en-US" dirty="0"/>
          </a:p>
          <a:p>
            <a:pPr marL="342900" indent="-342900">
              <a:buFont typeface="Wingdings"/>
              <a:buChar char="Ø"/>
            </a:pPr>
            <a:endParaRPr lang="en-US" dirty="0"/>
          </a:p>
          <a:p>
            <a:pPr marL="342900" indent="-342900">
              <a:buFont typeface="Wingdings"/>
              <a:buChar char="Ø"/>
            </a:pPr>
            <a:endParaRPr lang="en-US" dirty="0"/>
          </a:p>
        </p:txBody>
      </p:sp>
    </p:spTree>
    <p:extLst>
      <p:ext uri="{BB962C8B-B14F-4D97-AF65-F5344CB8AC3E}">
        <p14:creationId xmlns:p14="http://schemas.microsoft.com/office/powerpoint/2010/main" val="37050019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78B571F-8A80-A020-9FB8-F6C40DA5B956}"/>
              </a:ext>
            </a:extLst>
          </p:cNvPr>
          <p:cNvSpPr>
            <a:spLocks noGrp="1"/>
          </p:cNvSpPr>
          <p:nvPr>
            <p:ph type="title"/>
          </p:nvPr>
        </p:nvSpPr>
        <p:spPr>
          <a:xfrm>
            <a:off x="656004" y="-4021"/>
            <a:ext cx="11526779" cy="1000390"/>
          </a:xfrm>
        </p:spPr>
        <p:txBody>
          <a:bodyPr anchor="t">
            <a:normAutofit/>
          </a:bodyPr>
          <a:lstStyle/>
          <a:p>
            <a:r>
              <a:rPr lang="en-US"/>
              <a:t>swot</a:t>
            </a:r>
            <a:endParaRPr lang="en-US" dirty="0"/>
          </a:p>
        </p:txBody>
      </p:sp>
      <p:sp>
        <p:nvSpPr>
          <p:cNvPr id="4" name="Slide Number Placeholder 3">
            <a:extLst>
              <a:ext uri="{FF2B5EF4-FFF2-40B4-BE49-F238E27FC236}">
                <a16:creationId xmlns:a16="http://schemas.microsoft.com/office/drawing/2014/main" id="{87B1ECE8-DC64-AB3A-2297-E007BAE33D1F}"/>
              </a:ext>
            </a:extLst>
          </p:cNvPr>
          <p:cNvSpPr>
            <a:spLocks noGrp="1"/>
          </p:cNvSpPr>
          <p:nvPr>
            <p:ph type="sldNum" sz="quarter" idx="12"/>
          </p:nvPr>
        </p:nvSpPr>
        <p:spPr>
          <a:xfrm>
            <a:off x="121646" y="569183"/>
            <a:ext cx="399350" cy="288759"/>
          </a:xfrm>
        </p:spPr>
        <p:txBody>
          <a:bodyPr anchor="t">
            <a:normAutofit/>
          </a:bodyPr>
          <a:lstStyle/>
          <a:p>
            <a:pPr>
              <a:spcAft>
                <a:spcPts val="600"/>
              </a:spcAft>
            </a:pPr>
            <a:fld id="{4FAB73BC-B049-4115-A692-8D63A059BFB8}" type="slidenum">
              <a:rPr lang="en-US" smtClean="0"/>
              <a:pPr>
                <a:spcAft>
                  <a:spcPts val="600"/>
                </a:spcAft>
              </a:pPr>
              <a:t>9</a:t>
            </a:fld>
            <a:endParaRPr lang="en-US"/>
          </a:p>
        </p:txBody>
      </p:sp>
      <p:pic>
        <p:nvPicPr>
          <p:cNvPr id="6" name="Picture Placeholder 5">
            <a:extLst>
              <a:ext uri="{FF2B5EF4-FFF2-40B4-BE49-F238E27FC236}">
                <a16:creationId xmlns:a16="http://schemas.microsoft.com/office/drawing/2014/main" id="{0628807F-BD9B-1537-AC2C-44F46CBD5653}"/>
              </a:ext>
            </a:extLst>
          </p:cNvPr>
          <p:cNvPicPr>
            <a:picLocks noGrp="1" noChangeAspect="1"/>
          </p:cNvPicPr>
          <p:nvPr>
            <p:ph type="pic" sz="quarter" idx="15"/>
          </p:nvPr>
        </p:nvPicPr>
        <p:blipFill>
          <a:blip r:embed="rId3"/>
          <a:srcRect l="16014" r="16014"/>
          <a:stretch/>
        </p:blipFill>
        <p:spPr>
          <a:xfrm>
            <a:off x="650875" y="996980"/>
            <a:ext cx="5311775" cy="5860989"/>
          </a:xfrm>
          <a:prstGeom prst="rect">
            <a:avLst/>
          </a:prstGeom>
          <a:noFill/>
        </p:spPr>
      </p:pic>
      <p:sp>
        <p:nvSpPr>
          <p:cNvPr id="14" name="Content Placeholder 13">
            <a:extLst>
              <a:ext uri="{FF2B5EF4-FFF2-40B4-BE49-F238E27FC236}">
                <a16:creationId xmlns:a16="http://schemas.microsoft.com/office/drawing/2014/main" id="{CA91707E-B778-7A0E-93A4-A176F708FA8A}"/>
              </a:ext>
            </a:extLst>
          </p:cNvPr>
          <p:cNvSpPr>
            <a:spLocks noGrp="1"/>
          </p:cNvSpPr>
          <p:nvPr>
            <p:ph sz="quarter" idx="14"/>
          </p:nvPr>
        </p:nvSpPr>
        <p:spPr>
          <a:xfrm>
            <a:off x="6424000" y="997161"/>
            <a:ext cx="5330585" cy="5678625"/>
          </a:xfrm>
        </p:spPr>
        <p:txBody>
          <a:bodyPr vert="horz" lIns="91440" tIns="45720" rIns="91440" bIns="45720" rtlCol="0" anchor="t">
            <a:normAutofit/>
          </a:bodyPr>
          <a:lstStyle/>
          <a:p>
            <a:r>
              <a:rPr lang="en-US" sz="1800" b="1" dirty="0">
                <a:ea typeface="Dotum"/>
              </a:rPr>
              <a:t>Ty Milford Hotel is a hotel that strongly benefits from its unique location, modern amenities, backing from the renowned Celtic Collection strong use of local food and offering food and beverage facilities it also has a wide variety of rooms opening it up to a wider client base. Although just like any hotel TY has its weaknesses such as its seasonal demand fluctuations and it's having a high running cost it can be very quiet and not make a lot of profit during the winter months. However, due to the rise is UK staycation tourism they are in the right category for growth they also have a strong social media presence with 6800 followers on their Instagram alone. With Milford being such a small town the market is saturated due to marina apartments being let as air </a:t>
            </a:r>
            <a:r>
              <a:rPr lang="en-US" sz="1800" b="1" dirty="0" err="1">
                <a:ea typeface="Dotum"/>
              </a:rPr>
              <a:t>bnbs</a:t>
            </a:r>
            <a:r>
              <a:rPr lang="en-US" sz="1800" b="1" dirty="0">
                <a:ea typeface="Dotum"/>
              </a:rPr>
              <a:t> and a hotel venue just up the road with larger facilities for events sometimes TY isnt always the first choice but with their ability to blend all 5ps of marketing they make themselves a strong competitor withing the Pembrokeshire hotel market </a:t>
            </a:r>
            <a:endParaRPr lang="en-US" sz="1800" b="1" dirty="0"/>
          </a:p>
        </p:txBody>
      </p:sp>
    </p:spTree>
    <p:extLst>
      <p:ext uri="{BB962C8B-B14F-4D97-AF65-F5344CB8AC3E}">
        <p14:creationId xmlns:p14="http://schemas.microsoft.com/office/powerpoint/2010/main" val="34308885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14">
                                            <p:txEl>
                                              <p:pRg st="0" end="0"/>
                                            </p:txEl>
                                          </p:spTgt>
                                        </p:tgtEl>
                                        <p:attrNameLst>
                                          <p:attrName>style.visibility</p:attrName>
                                        </p:attrNameLst>
                                      </p:cBhvr>
                                      <p:to>
                                        <p:strVal val="visible"/>
                                      </p:to>
                                    </p:set>
                                    <p:anim calcmode="lin" valueType="num">
                                      <p:cBhvr additive="base">
                                        <p:cTn id="16"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8B12-3E83-CE34-FACD-C3481002BF19}"/>
              </a:ext>
            </a:extLst>
          </p:cNvPr>
          <p:cNvSpPr>
            <a:spLocks noGrp="1"/>
          </p:cNvSpPr>
          <p:nvPr>
            <p:ph type="title"/>
          </p:nvPr>
        </p:nvSpPr>
        <p:spPr>
          <a:xfrm>
            <a:off x="656004" y="-4021"/>
            <a:ext cx="11526779" cy="1000390"/>
          </a:xfrm>
        </p:spPr>
        <p:txBody>
          <a:bodyPr anchor="t">
            <a:normAutofit/>
          </a:bodyPr>
          <a:lstStyle/>
          <a:p>
            <a:r>
              <a:rPr lang="en-GB"/>
              <a:t>CONCLUSION </a:t>
            </a:r>
            <a:endParaRPr lang="en-GB" dirty="0"/>
          </a:p>
        </p:txBody>
      </p:sp>
      <p:sp>
        <p:nvSpPr>
          <p:cNvPr id="3" name="Slide Number Placeholder 2">
            <a:extLst>
              <a:ext uri="{FF2B5EF4-FFF2-40B4-BE49-F238E27FC236}">
                <a16:creationId xmlns:a16="http://schemas.microsoft.com/office/drawing/2014/main" id="{EE908B55-87F9-7DC3-0DA2-9E68081E2FA4}"/>
              </a:ext>
            </a:extLst>
          </p:cNvPr>
          <p:cNvSpPr>
            <a:spLocks noGrp="1"/>
          </p:cNvSpPr>
          <p:nvPr>
            <p:ph type="sldNum" sz="quarter" idx="12"/>
          </p:nvPr>
        </p:nvSpPr>
        <p:spPr>
          <a:xfrm>
            <a:off x="121646" y="569183"/>
            <a:ext cx="399350" cy="288759"/>
          </a:xfrm>
        </p:spPr>
        <p:txBody>
          <a:bodyPr anchor="t">
            <a:normAutofit/>
          </a:bodyPr>
          <a:lstStyle/>
          <a:p>
            <a:pPr>
              <a:spcAft>
                <a:spcPts val="600"/>
              </a:spcAft>
            </a:pPr>
            <a:fld id="{4FAB73BC-B049-4115-A692-8D63A059BFB8}" type="slidenum">
              <a:rPr lang="en-US" smtClean="0"/>
              <a:pPr>
                <a:spcAft>
                  <a:spcPts val="600"/>
                </a:spcAft>
              </a:pPr>
              <a:t>10</a:t>
            </a:fld>
            <a:endParaRPr lang="en-US"/>
          </a:p>
        </p:txBody>
      </p:sp>
      <p:sp>
        <p:nvSpPr>
          <p:cNvPr id="5" name="Content Placeholder 4">
            <a:extLst>
              <a:ext uri="{FF2B5EF4-FFF2-40B4-BE49-F238E27FC236}">
                <a16:creationId xmlns:a16="http://schemas.microsoft.com/office/drawing/2014/main" id="{EB73D645-15EF-6F81-23A5-5834C30C9F7D}"/>
              </a:ext>
            </a:extLst>
          </p:cNvPr>
          <p:cNvSpPr>
            <a:spLocks noGrp="1"/>
          </p:cNvSpPr>
          <p:nvPr>
            <p:ph sz="quarter" idx="13"/>
          </p:nvPr>
        </p:nvSpPr>
        <p:spPr>
          <a:xfrm>
            <a:off x="1108600" y="1392631"/>
            <a:ext cx="4853595" cy="5027909"/>
          </a:xfrm>
        </p:spPr>
        <p:txBody>
          <a:bodyPr vert="horz" lIns="91440" tIns="45720" rIns="91440" bIns="45720" rtlCol="0" anchor="t">
            <a:normAutofit/>
          </a:bodyPr>
          <a:lstStyle/>
          <a:p>
            <a:r>
              <a:rPr lang="en-GB" sz="2000" dirty="0">
                <a:ea typeface="Dotum"/>
              </a:rPr>
              <a:t>Strong product with vibrant fresh rooms with a modern touch </a:t>
            </a:r>
          </a:p>
          <a:p>
            <a:r>
              <a:rPr lang="en-GB" sz="2000" dirty="0">
                <a:ea typeface="Dotum"/>
              </a:rPr>
              <a:t>Pricing that reflects quality and value </a:t>
            </a:r>
          </a:p>
          <a:p>
            <a:r>
              <a:rPr lang="en-GB" sz="2000" dirty="0">
                <a:ea typeface="Dotum"/>
              </a:rPr>
              <a:t>In a unique and prime location </a:t>
            </a:r>
          </a:p>
          <a:p>
            <a:r>
              <a:rPr lang="en-GB" sz="2000" dirty="0">
                <a:ea typeface="Dotum"/>
              </a:rPr>
              <a:t>Effectively promotes using brands, digital channels and their mother company the Celtic Collection  </a:t>
            </a:r>
          </a:p>
          <a:p>
            <a:r>
              <a:rPr lang="en-GB" sz="2000" dirty="0">
                <a:ea typeface="Dotum"/>
              </a:rPr>
              <a:t>"Dedicated people delivering a second to none guest experience" </a:t>
            </a:r>
          </a:p>
          <a:p>
            <a:endParaRPr lang="en-GB" sz="2000"/>
          </a:p>
          <a:p>
            <a:r>
              <a:rPr lang="en-GB" sz="2000" dirty="0">
                <a:ea typeface="Dotum"/>
              </a:rPr>
              <a:t>All 5ps mixed together creates a personal, competitive and unforgettable guest stay at Ty Milford Waterfront </a:t>
            </a:r>
          </a:p>
        </p:txBody>
      </p:sp>
      <p:pic>
        <p:nvPicPr>
          <p:cNvPr id="6" name="Picture Placeholder 5" descr="A room with chairs and tables&#10;&#10;AI-generated content may be incorrect.">
            <a:extLst>
              <a:ext uri="{FF2B5EF4-FFF2-40B4-BE49-F238E27FC236}">
                <a16:creationId xmlns:a16="http://schemas.microsoft.com/office/drawing/2014/main" id="{FA6924DE-5CDF-1500-DFBE-0D5890F34172}"/>
              </a:ext>
            </a:extLst>
          </p:cNvPr>
          <p:cNvPicPr>
            <a:picLocks noGrp="1" noChangeAspect="1"/>
          </p:cNvPicPr>
          <p:nvPr>
            <p:ph sz="quarter" idx="14"/>
          </p:nvPr>
        </p:nvPicPr>
        <p:blipFill>
          <a:blip r:embed="rId2"/>
          <a:stretch/>
        </p:blipFill>
        <p:spPr>
          <a:xfrm>
            <a:off x="6428358" y="1692133"/>
            <a:ext cx="4853595" cy="4428905"/>
          </a:xfrm>
          <a:prstGeom prst="rect">
            <a:avLst/>
          </a:prstGeom>
          <a:noFill/>
        </p:spPr>
      </p:pic>
    </p:spTree>
    <p:extLst>
      <p:ext uri="{BB962C8B-B14F-4D97-AF65-F5344CB8AC3E}">
        <p14:creationId xmlns:p14="http://schemas.microsoft.com/office/powerpoint/2010/main" val="22379160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DCB673F-C0FF-F155-30DA-F1643A384ED8}"/>
              </a:ext>
            </a:extLst>
          </p:cNvPr>
          <p:cNvSpPr>
            <a:spLocks noGrp="1"/>
          </p:cNvSpPr>
          <p:nvPr>
            <p:ph type="title"/>
          </p:nvPr>
        </p:nvSpPr>
        <p:spPr>
          <a:xfrm>
            <a:off x="656004" y="-4021"/>
            <a:ext cx="11526779" cy="1000390"/>
          </a:xfrm>
        </p:spPr>
        <p:txBody>
          <a:bodyPr/>
          <a:lstStyle/>
          <a:p>
            <a:r>
              <a:rPr lang="en-US" dirty="0">
                <a:ea typeface="Dotum"/>
              </a:rPr>
              <a:t>REFRENCE LIST </a:t>
            </a:r>
            <a:endParaRPr lang="en-US" dirty="0"/>
          </a:p>
        </p:txBody>
      </p:sp>
      <p:sp>
        <p:nvSpPr>
          <p:cNvPr id="5" name="Slide Number Placeholder 4">
            <a:extLst>
              <a:ext uri="{FF2B5EF4-FFF2-40B4-BE49-F238E27FC236}">
                <a16:creationId xmlns:a16="http://schemas.microsoft.com/office/drawing/2014/main" id="{43D9FDE1-8C9E-D1A2-F3EC-6582893861AF}"/>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11</a:t>
            </a:fld>
            <a:endParaRPr lang="en-US" dirty="0"/>
          </a:p>
        </p:txBody>
      </p:sp>
      <p:graphicFrame>
        <p:nvGraphicFramePr>
          <p:cNvPr id="7" name="Table Placeholder 3">
            <a:extLst>
              <a:ext uri="{FF2B5EF4-FFF2-40B4-BE49-F238E27FC236}">
                <a16:creationId xmlns:a16="http://schemas.microsoft.com/office/drawing/2014/main" id="{D8C12299-66B4-9DD7-E82E-C80CDB225F8B}"/>
              </a:ext>
            </a:extLst>
          </p:cNvPr>
          <p:cNvGraphicFramePr>
            <a:graphicFrameLocks noGrp="1"/>
          </p:cNvGraphicFramePr>
          <p:nvPr>
            <p:ph type="tbl" sz="quarter" idx="13"/>
            <p:extLst>
              <p:ext uri="{D42A27DB-BD31-4B8C-83A1-F6EECF244321}">
                <p14:modId xmlns:p14="http://schemas.microsoft.com/office/powerpoint/2010/main" val="4148901608"/>
              </p:ext>
            </p:extLst>
          </p:nvPr>
        </p:nvGraphicFramePr>
        <p:xfrm>
          <a:off x="1115785" y="1074964"/>
          <a:ext cx="9858986" cy="5051147"/>
        </p:xfrm>
        <a:graphic>
          <a:graphicData uri="http://schemas.openxmlformats.org/drawingml/2006/table">
            <a:tbl>
              <a:tblPr firstRow="1" bandRow="1">
                <a:tableStyleId>{C083E6E3-FA7D-4D7B-A595-EF9225AFEA82}</a:tableStyleId>
              </a:tblPr>
              <a:tblGrid>
                <a:gridCol w="9858986">
                  <a:extLst>
                    <a:ext uri="{9D8B030D-6E8A-4147-A177-3AD203B41FA5}">
                      <a16:colId xmlns:a16="http://schemas.microsoft.com/office/drawing/2014/main" val="2382218087"/>
                    </a:ext>
                  </a:extLst>
                </a:gridCol>
              </a:tblGrid>
              <a:tr h="884791">
                <a:tc>
                  <a:txBody>
                    <a:bodyPr/>
                    <a:lstStyle/>
                    <a:p>
                      <a:r>
                        <a:rPr lang="en-US" sz="2000" dirty="0">
                          <a:solidFill>
                            <a:schemeClr val="bg1"/>
                          </a:solidFill>
                          <a:latin typeface="Dotum"/>
                          <a:ea typeface="Dotum"/>
                        </a:rPr>
                        <a:t>REFRENCE </a:t>
                      </a:r>
                    </a:p>
                  </a:txBody>
                  <a:tcPr anchor="ctr">
                    <a:lnT w="12700" cap="flat" cmpd="sng" algn="ctr">
                      <a:noFill/>
                      <a:prstDash val="solid"/>
                      <a:round/>
                      <a:headEnd type="none" w="med" len="med"/>
                      <a:tailEnd type="none" w="med" len="med"/>
                    </a:lnT>
                  </a:tcPr>
                </a:tc>
                <a:extLst>
                  <a:ext uri="{0D108BD9-81ED-4DB2-BD59-A6C34878D82A}">
                    <a16:rowId xmlns:a16="http://schemas.microsoft.com/office/drawing/2014/main" val="2857107962"/>
                  </a:ext>
                </a:extLst>
              </a:tr>
              <a:tr h="739192">
                <a:tc>
                  <a:txBody>
                    <a:bodyPr/>
                    <a:lstStyle/>
                    <a:p>
                      <a:pPr lvl="0">
                        <a:buNone/>
                      </a:pPr>
                      <a:r>
                        <a:rPr lang="en-US" sz="2000" b="0" i="0" u="none" strike="noStrike" baseline="0" noProof="0" dirty="0">
                          <a:solidFill>
                            <a:srgbClr val="000000"/>
                          </a:solidFill>
                          <a:latin typeface="Dotum"/>
                        </a:rPr>
                        <a:t>https://www.milfordwaterfront.co.uk/shops-restaurants-things-to-do?</a:t>
                      </a:r>
                    </a:p>
                  </a:txBody>
                  <a:tcPr anchor="ctr"/>
                </a:tc>
                <a:extLst>
                  <a:ext uri="{0D108BD9-81ED-4DB2-BD59-A6C34878D82A}">
                    <a16:rowId xmlns:a16="http://schemas.microsoft.com/office/drawing/2014/main" val="1671386868"/>
                  </a:ext>
                </a:extLst>
              </a:tr>
              <a:tr h="739192">
                <a:tc>
                  <a:txBody>
                    <a:bodyPr/>
                    <a:lstStyle/>
                    <a:p>
                      <a:pPr lvl="0">
                        <a:buNone/>
                      </a:pPr>
                      <a:r>
                        <a:rPr lang="en-GB" sz="1600" b="0" i="0" u="none" strike="noStrike" noProof="0" dirty="0">
                          <a:solidFill>
                            <a:schemeClr val="bg1"/>
                          </a:solidFill>
                          <a:latin typeface="Dotum"/>
                        </a:rPr>
                        <a:t>(https://swanseabaynews.com/first-look-at-spectacular-new-milford-haven-hotel-revealed/)</a:t>
                      </a:r>
                      <a:endParaRPr lang="en-US" sz="1600" dirty="0"/>
                    </a:p>
                  </a:txBody>
                  <a:tcPr anchor="ctr"/>
                </a:tc>
                <a:extLst>
                  <a:ext uri="{0D108BD9-81ED-4DB2-BD59-A6C34878D82A}">
                    <a16:rowId xmlns:a16="http://schemas.microsoft.com/office/drawing/2014/main" val="380626418"/>
                  </a:ext>
                </a:extLst>
              </a:tr>
              <a:tr h="839991">
                <a:tc>
                  <a:txBody>
                    <a:bodyPr/>
                    <a:lstStyle/>
                    <a:p>
                      <a:pPr lvl="0">
                        <a:buNone/>
                      </a:pPr>
                      <a:r>
                        <a:rPr lang="en-GB" sz="1600" b="0" i="0" u="none" strike="noStrike" noProof="0" dirty="0">
                          <a:solidFill>
                            <a:schemeClr val="bg1"/>
                          </a:solidFill>
                          <a:latin typeface="Dotum"/>
                        </a:rPr>
                        <a:t>(</a:t>
                      </a:r>
                      <a:r>
                        <a:rPr lang="en-GB" sz="1600" b="0" i="0" u="none" strike="noStrike" noProof="0" dirty="0">
                          <a:solidFill>
                            <a:srgbClr val="000000"/>
                          </a:solidFill>
                          <a:latin typeface="Dotum"/>
                          <a:hlinkClick r:id="rId3">
                            <a:extLst>
                              <a:ext uri="{A12FA001-AC4F-418D-AE19-62706E023703}">
                                <ahyp:hlinkClr xmlns:ahyp="http://schemas.microsoft.com/office/drawing/2018/hyperlinkcolor" val="tx"/>
                              </a:ext>
                            </a:extLst>
                          </a:hlinkClick>
                        </a:rPr>
                        <a:t>https://www.visitwales.com/accommodation/hotel/ty-milford-waterfront-569251</a:t>
                      </a:r>
                      <a:r>
                        <a:rPr lang="en-GB" sz="1600" b="0" i="0" u="none" strike="noStrike" noProof="0" dirty="0">
                          <a:solidFill>
                            <a:schemeClr val="bg1"/>
                          </a:solidFill>
                          <a:latin typeface="Dotum"/>
                        </a:rPr>
                        <a:t>) </a:t>
                      </a:r>
                      <a:endParaRPr lang="en-US" sz="1600" dirty="0"/>
                    </a:p>
                  </a:txBody>
                  <a:tcPr anchor="ctr"/>
                </a:tc>
                <a:extLst>
                  <a:ext uri="{0D108BD9-81ED-4DB2-BD59-A6C34878D82A}">
                    <a16:rowId xmlns:a16="http://schemas.microsoft.com/office/drawing/2014/main" val="2132482967"/>
                  </a:ext>
                </a:extLst>
              </a:tr>
              <a:tr h="739192">
                <a:tc>
                  <a:txBody>
                    <a:bodyPr/>
                    <a:lstStyle/>
                    <a:p>
                      <a:pPr lvl="0">
                        <a:buNone/>
                      </a:pPr>
                      <a:r>
                        <a:rPr lang="en-US" sz="2000" b="0" i="0" u="none" strike="noStrike" baseline="0" noProof="0" dirty="0">
                          <a:solidFill>
                            <a:srgbClr val="000000"/>
                          </a:solidFill>
                          <a:latin typeface="Dotum"/>
                        </a:rPr>
                        <a:t>https://www.westerntelegraph.co.uk/news/24247097.milford-havens-40m-investment-gives-boost-traders/</a:t>
                      </a:r>
                      <a:endParaRPr lang="en-US" dirty="0"/>
                    </a:p>
                  </a:txBody>
                  <a:tcPr anchor="ctr"/>
                </a:tc>
                <a:extLst>
                  <a:ext uri="{0D108BD9-81ED-4DB2-BD59-A6C34878D82A}">
                    <a16:rowId xmlns:a16="http://schemas.microsoft.com/office/drawing/2014/main" val="3936251906"/>
                  </a:ext>
                </a:extLst>
              </a:tr>
              <a:tr h="1108789">
                <a:tc>
                  <a:txBody>
                    <a:bodyPr/>
                    <a:lstStyle/>
                    <a:p>
                      <a:pPr lvl="0">
                        <a:buNone/>
                      </a:pPr>
                      <a:r>
                        <a:rPr lang="en-US" sz="2000" b="0" i="0" u="none" strike="noStrike" noProof="0" dirty="0">
                          <a:solidFill>
                            <a:schemeClr val="bg1"/>
                          </a:solidFill>
                        </a:rPr>
                        <a:t>https://www.boutiquehotelier.com/ty-hotel-milford-waterfront-dulse/?utm_source=chatgpt.com</a:t>
                      </a:r>
                      <a:endParaRPr lang="en-US" dirty="0"/>
                    </a:p>
                  </a:txBody>
                  <a:tcPr anchor="ctr">
                    <a:lnB w="12700" cap="flat" cmpd="sng" algn="ctr">
                      <a:noFill/>
                      <a:prstDash val="solid"/>
                      <a:round/>
                      <a:headEnd type="none" w="med" len="med"/>
                      <a:tailEnd type="none" w="med" len="med"/>
                    </a:lnB>
                  </a:tcPr>
                </a:tc>
                <a:extLst>
                  <a:ext uri="{0D108BD9-81ED-4DB2-BD59-A6C34878D82A}">
                    <a16:rowId xmlns:a16="http://schemas.microsoft.com/office/drawing/2014/main" val="568537164"/>
                  </a:ext>
                </a:extLst>
              </a:tr>
            </a:tbl>
          </a:graphicData>
        </a:graphic>
      </p:graphicFrame>
    </p:spTree>
    <p:extLst>
      <p:ext uri="{BB962C8B-B14F-4D97-AF65-F5344CB8AC3E}">
        <p14:creationId xmlns:p14="http://schemas.microsoft.com/office/powerpoint/2010/main" val="394320893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687563C6-E390-39FC-21DE-D05846F85FCB}"/>
              </a:ext>
            </a:extLst>
          </p:cNvPr>
          <p:cNvSpPr>
            <a:spLocks noGrp="1"/>
          </p:cNvSpPr>
          <p:nvPr>
            <p:ph type="title"/>
          </p:nvPr>
        </p:nvSpPr>
        <p:spPr>
          <a:xfrm>
            <a:off x="-1" y="291992"/>
            <a:ext cx="12192001" cy="1763593"/>
          </a:xfrm>
        </p:spPr>
        <p:txBody>
          <a:bodyPr>
            <a:normAutofit fontScale="90000"/>
          </a:bodyPr>
          <a:lstStyle/>
          <a:p>
            <a:r>
              <a:rPr lang="en-US" dirty="0"/>
              <a:t>Thank </a:t>
            </a:r>
            <a:br>
              <a:rPr lang="en-US" dirty="0"/>
            </a:br>
            <a:r>
              <a:rPr lang="en-US" dirty="0"/>
              <a:t>you</a:t>
            </a:r>
          </a:p>
        </p:txBody>
      </p:sp>
      <p:sp>
        <p:nvSpPr>
          <p:cNvPr id="21" name="Text Placeholder 20">
            <a:extLst>
              <a:ext uri="{FF2B5EF4-FFF2-40B4-BE49-F238E27FC236}">
                <a16:creationId xmlns:a16="http://schemas.microsoft.com/office/drawing/2014/main" id="{AEEAC166-5872-FE79-9D91-88D1ACBA2A7D}"/>
              </a:ext>
            </a:extLst>
          </p:cNvPr>
          <p:cNvSpPr>
            <a:spLocks noGrp="1"/>
          </p:cNvSpPr>
          <p:nvPr>
            <p:ph type="body" sz="quarter" idx="13"/>
          </p:nvPr>
        </p:nvSpPr>
        <p:spPr>
          <a:xfrm>
            <a:off x="2862" y="4937632"/>
            <a:ext cx="11535995" cy="1918446"/>
          </a:xfrm>
        </p:spPr>
        <p:txBody>
          <a:bodyPr vert="horz" lIns="0" tIns="45720" rIns="91440" bIns="45720" rtlCol="0" anchor="t">
            <a:noAutofit/>
          </a:bodyPr>
          <a:lstStyle/>
          <a:p>
            <a:r>
              <a:rPr lang="en-US" dirty="0">
                <a:ea typeface="Dotum"/>
              </a:rPr>
              <a:t>KYE ROBERTS </a:t>
            </a:r>
            <a:endParaRPr lang="en-US" dirty="0"/>
          </a:p>
          <a:p>
            <a:r>
              <a:rPr lang="en-US" dirty="0">
                <a:ea typeface="Dotum"/>
              </a:rPr>
              <a:t>Student number 2319003</a:t>
            </a:r>
          </a:p>
          <a:p>
            <a:r>
              <a:rPr lang="en-US" dirty="0">
                <a:ea typeface="Dotum"/>
              </a:rPr>
              <a:t>Module code BMIH4009 / BMIH4009D </a:t>
            </a:r>
          </a:p>
        </p:txBody>
      </p:sp>
      <p:pic>
        <p:nvPicPr>
          <p:cNvPr id="2" name="Picture 1" descr="A aerial view of a city and a body of water&#10;&#10;AI-generated content may be incorrect.">
            <a:extLst>
              <a:ext uri="{FF2B5EF4-FFF2-40B4-BE49-F238E27FC236}">
                <a16:creationId xmlns:a16="http://schemas.microsoft.com/office/drawing/2014/main" id="{6C6FD3C9-A671-67CC-D3ED-60E35DA4E534}"/>
              </a:ext>
            </a:extLst>
          </p:cNvPr>
          <p:cNvPicPr>
            <a:picLocks noChangeAspect="1"/>
          </p:cNvPicPr>
          <p:nvPr/>
        </p:nvPicPr>
        <p:blipFill>
          <a:blip r:embed="rId3"/>
          <a:stretch>
            <a:fillRect/>
          </a:stretch>
        </p:blipFill>
        <p:spPr>
          <a:xfrm>
            <a:off x="7371556" y="-4019"/>
            <a:ext cx="4820444" cy="3455504"/>
          </a:xfrm>
          <a:prstGeom prst="rect">
            <a:avLst/>
          </a:prstGeom>
        </p:spPr>
      </p:pic>
      <p:pic>
        <p:nvPicPr>
          <p:cNvPr id="3" name="Picture 2">
            <a:extLst>
              <a:ext uri="{FF2B5EF4-FFF2-40B4-BE49-F238E27FC236}">
                <a16:creationId xmlns:a16="http://schemas.microsoft.com/office/drawing/2014/main" id="{02BF0180-19E8-CDB8-069B-458E55161D17}"/>
              </a:ext>
            </a:extLst>
          </p:cNvPr>
          <p:cNvPicPr>
            <a:picLocks noChangeAspect="1"/>
          </p:cNvPicPr>
          <p:nvPr/>
        </p:nvPicPr>
        <p:blipFill>
          <a:blip r:embed="rId4"/>
          <a:stretch>
            <a:fillRect/>
          </a:stretch>
        </p:blipFill>
        <p:spPr>
          <a:xfrm>
            <a:off x="9278031" y="3793671"/>
            <a:ext cx="2562225" cy="1143000"/>
          </a:xfrm>
          <a:prstGeom prst="rect">
            <a:avLst/>
          </a:prstGeom>
        </p:spPr>
      </p:pic>
    </p:spTree>
    <p:extLst>
      <p:ext uri="{BB962C8B-B14F-4D97-AF65-F5344CB8AC3E}">
        <p14:creationId xmlns:p14="http://schemas.microsoft.com/office/powerpoint/2010/main" val="1951676875"/>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TM89910445">
      <a:dk1>
        <a:srgbClr val="000000"/>
      </a:dk1>
      <a:lt1>
        <a:srgbClr val="FFFFFF"/>
      </a:lt1>
      <a:dk2>
        <a:srgbClr val="1F2C28"/>
      </a:dk2>
      <a:lt2>
        <a:srgbClr val="F2F2F2"/>
      </a:lt2>
      <a:accent1>
        <a:srgbClr val="B77EC3"/>
      </a:accent1>
      <a:accent2>
        <a:srgbClr val="78ABF3"/>
      </a:accent2>
      <a:accent3>
        <a:srgbClr val="F3CF23"/>
      </a:accent3>
      <a:accent4>
        <a:srgbClr val="61E98D"/>
      </a:accent4>
      <a:accent5>
        <a:srgbClr val="6D20CD"/>
      </a:accent5>
      <a:accent6>
        <a:srgbClr val="F14730"/>
      </a:accent6>
      <a:hlink>
        <a:srgbClr val="005DBA"/>
      </a:hlink>
      <a:folHlink>
        <a:srgbClr val="6CE3C5"/>
      </a:folHlink>
    </a:clrScheme>
    <a:fontScheme name="Custom 115">
      <a:majorFont>
        <a:latin typeface="Dotum"/>
        <a:ea typeface=""/>
        <a:cs typeface=""/>
      </a:majorFont>
      <a:minorFont>
        <a:latin typeface="Dotum"/>
        <a:ea typeface=""/>
        <a:cs typeface=""/>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TM89910445_Win32_SL_V6" id="{5CC2F165-D33A-4380-A3F4-AF9CD492F8F2}" vid="{015F2711-0247-48C9-9F26-B0008C52D4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19A9A3-1299-4C73-A6B6-4CF3BAA3A18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C4250B0-171D-4CAE-9DE5-D610D89AF7F4}">
  <ds:schemaRefs>
    <ds:schemaRef ds:uri="http://schemas.microsoft.com/sharepoint/v3/contenttype/forms"/>
  </ds:schemaRefs>
</ds:datastoreItem>
</file>

<file path=customXml/itemProps3.xml><?xml version="1.0" encoding="utf-8"?>
<ds:datastoreItem xmlns:ds="http://schemas.openxmlformats.org/officeDocument/2006/customXml" ds:itemID="{1D2373A4-C3EC-45C9-BBF0-0A6D6E76CB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450</Words>
  <Application>Microsoft Office PowerPoint</Application>
  <PresentationFormat>Widescreen</PresentationFormat>
  <Paragraphs>137</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Banded</vt:lpstr>
      <vt:lpstr>Ty Milford waterfront</vt:lpstr>
      <vt:lpstr>What is the Ty Milford waterfront </vt:lpstr>
      <vt:lpstr>THE PRICE </vt:lpstr>
      <vt:lpstr>Place   </vt:lpstr>
      <vt:lpstr>People </vt:lpstr>
      <vt:lpstr>PowerPoint Presentation</vt:lpstr>
      <vt:lpstr>PEOPLE</vt:lpstr>
      <vt:lpstr>Local Economy and stakeholders </vt:lpstr>
      <vt:lpstr>swot</vt:lpstr>
      <vt:lpstr>CONCLUSION </vt:lpstr>
      <vt:lpstr>REFRENCE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1266</cp:revision>
  <dcterms:created xsi:type="dcterms:W3CDTF">2025-11-18T10:06:43Z</dcterms:created>
  <dcterms:modified xsi:type="dcterms:W3CDTF">2025-12-01T13:43:42Z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