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Default Extension="fntdata" ContentType="application/x-fontdata"/>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59" r:id="rId1"/>
  </p:sldMasterIdLst>
  <p:notesMasterIdLst>
    <p:notesMasterId r:id="rId12"/>
  </p:notesMasterIdLst>
  <p:sldIdLst>
    <p:sldId id="256" r:id="rId2"/>
    <p:sldId id="257" r:id="rId3"/>
    <p:sldId id="258" r:id="rId4"/>
    <p:sldId id="259" r:id="rId5"/>
    <p:sldId id="260" r:id="rId6"/>
    <p:sldId id="261" r:id="rId7"/>
    <p:sldId id="262" r:id="rId8"/>
    <p:sldId id="263" r:id="rId9"/>
    <p:sldId id="265" r:id="rId10"/>
    <p:sldId id="264" r:id="rId11"/>
  </p:sldIdLst>
  <p:sldSz cx="9144000" cy="5143500" type="screen16x9"/>
  <p:notesSz cx="6858000" cy="9144000"/>
  <p:embeddedFontLst>
    <p:embeddedFont>
      <p:font typeface="Nunito" panose="020B0604020202020204" charset="0"/>
      <p:regular r:id="rId13"/>
      <p:bold r:id="rId14"/>
      <p:italic r:id="rId15"/>
      <p:boldItalic r:id="rId16"/>
    </p:embeddedFont>
    <p:embeddedFont>
      <p:font typeface="Maven Pro" panose="020B0604020202020204" charset="0"/>
      <p:regular r:id="rId17"/>
      <p:bold r:id="rId18"/>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1" orient="horz" pos="162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7246" autoAdjust="0"/>
  </p:normalViewPr>
  <p:slideViewPr>
    <p:cSldViewPr snapToGrid="0">
      <p:cViewPr varScale="1">
        <p:scale>
          <a:sx n="112" d="100"/>
          <a:sy n="112" d="100"/>
        </p:scale>
        <p:origin x="610" y="82"/>
      </p:cViewPr>
      <p:guideLst>
        <p:guide orient="horz" pos="162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font" Target="fonts/font1.fntdata"/><Relationship Id="rId18" Type="http://schemas.openxmlformats.org/officeDocument/2006/relationships/font" Target="fonts/font6.fntdata"/><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notesMaster" Target="notesMasters/notesMaster1.xml"/><Relationship Id="rId17" Type="http://schemas.openxmlformats.org/officeDocument/2006/relationships/font" Target="fonts/font5.fntdata"/><Relationship Id="rId2" Type="http://schemas.openxmlformats.org/officeDocument/2006/relationships/slide" Target="slides/slide1.xml"/><Relationship Id="rId16" Type="http://schemas.openxmlformats.org/officeDocument/2006/relationships/font" Target="fonts/font4.fntdata"/><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font" Target="fonts/font3.fntdata"/><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font" Target="fonts/font2.fntdata"/><Relationship Id="rId22"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extLst>
      <p:ext uri="{BB962C8B-B14F-4D97-AF65-F5344CB8AC3E}">
        <p14:creationId xmlns:p14="http://schemas.microsoft.com/office/powerpoint/2010/main" val="1205258672"/>
      </p:ext>
    </p:extLst>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73"/>
        <p:cNvGrpSpPr/>
        <p:nvPr/>
      </p:nvGrpSpPr>
      <p:grpSpPr>
        <a:xfrm>
          <a:off x="0" y="0"/>
          <a:ext cx="0" cy="0"/>
          <a:chOff x="0" y="0"/>
          <a:chExt cx="0" cy="0"/>
        </a:xfrm>
      </p:grpSpPr>
      <p:sp>
        <p:nvSpPr>
          <p:cNvPr id="274" name="Google Shape;274;p: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75" name="Google Shape;275;p: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168126409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79"/>
        <p:cNvGrpSpPr/>
        <p:nvPr/>
      </p:nvGrpSpPr>
      <p:grpSpPr>
        <a:xfrm>
          <a:off x="0" y="0"/>
          <a:ext cx="0" cy="0"/>
          <a:chOff x="0" y="0"/>
          <a:chExt cx="0" cy="0"/>
        </a:xfrm>
      </p:grpSpPr>
      <p:sp>
        <p:nvSpPr>
          <p:cNvPr id="280" name="Google Shape;280;g1197de2a7ac_0_26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81" name="Google Shape;281;g1197de2a7ac_0_26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lnSpc>
                <a:spcPct val="115000"/>
              </a:lnSpc>
              <a:spcBef>
                <a:spcPts val="1200"/>
              </a:spcBef>
              <a:spcAft>
                <a:spcPts val="0"/>
              </a:spcAft>
              <a:buClr>
                <a:schemeClr val="dk1"/>
              </a:buClr>
              <a:buSzPts val="1100"/>
              <a:buFont typeface="Arial"/>
              <a:buNone/>
            </a:pPr>
            <a:r>
              <a:rPr lang="en-GB"/>
              <a:t>Along with the job, individual and organisational factors, long-term absenteeism has been found with the social care sector's staff. Thus, the macro environment, cause and effect relation are justified to produce suitable solutions. </a:t>
            </a:r>
            <a:endParaRPr/>
          </a:p>
          <a:p>
            <a:pPr marL="0" lvl="0" indent="0" algn="l" rtl="0">
              <a:spcBef>
                <a:spcPts val="1200"/>
              </a:spcBef>
              <a:spcAft>
                <a:spcPts val="0"/>
              </a:spcAft>
              <a:buNone/>
            </a:pPr>
            <a:endParaRPr/>
          </a:p>
        </p:txBody>
      </p:sp>
    </p:spTree>
    <p:extLst>
      <p:ext uri="{BB962C8B-B14F-4D97-AF65-F5344CB8AC3E}">
        <p14:creationId xmlns:p14="http://schemas.microsoft.com/office/powerpoint/2010/main" val="29731782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86"/>
        <p:cNvGrpSpPr/>
        <p:nvPr/>
      </p:nvGrpSpPr>
      <p:grpSpPr>
        <a:xfrm>
          <a:off x="0" y="0"/>
          <a:ext cx="0" cy="0"/>
          <a:chOff x="0" y="0"/>
          <a:chExt cx="0" cy="0"/>
        </a:xfrm>
      </p:grpSpPr>
      <p:sp>
        <p:nvSpPr>
          <p:cNvPr id="287" name="Google Shape;287;g1197de2a7ac_0_27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88" name="Google Shape;288;g1197de2a7ac_0_27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lnSpc>
                <a:spcPct val="115000"/>
              </a:lnSpc>
              <a:spcBef>
                <a:spcPts val="1200"/>
              </a:spcBef>
              <a:spcAft>
                <a:spcPts val="0"/>
              </a:spcAft>
              <a:buClr>
                <a:schemeClr val="dk1"/>
              </a:buClr>
              <a:buSzPts val="1100"/>
              <a:buFont typeface="Arial"/>
              <a:buNone/>
            </a:pPr>
            <a:r>
              <a:rPr lang="en-GB"/>
              <a:t>The UK has witnessed severe vacancies in between that social care homes are prone to. Because employee retention is a major issue in healthcare sectors (Slawson, 2017). Even the positive and negative behaviour has diminished energies and enthusiasm of work. Therefore, job satisfaction is less and the absence rate is going high. Sizmur and Raleigh (2018) explained tight schedules and typical working hours have been responsible for creating a distraction. Pandemic scenario and Coronavirus is affected by the shortage of staff due to broad work pressure and stress outburst. Moreover, imperfect managerial systems have provoked friction among internal colleagues. Thus, employee absenteeism has inclined upon social care home sectors. </a:t>
            </a:r>
            <a:endParaRPr/>
          </a:p>
          <a:p>
            <a:pPr marL="0" lvl="0" indent="0" algn="l" rtl="0">
              <a:spcBef>
                <a:spcPts val="1200"/>
              </a:spcBef>
              <a:spcAft>
                <a:spcPts val="0"/>
              </a:spcAft>
              <a:buNone/>
            </a:pPr>
            <a:endParaRPr/>
          </a:p>
        </p:txBody>
      </p:sp>
    </p:spTree>
    <p:extLst>
      <p:ext uri="{BB962C8B-B14F-4D97-AF65-F5344CB8AC3E}">
        <p14:creationId xmlns:p14="http://schemas.microsoft.com/office/powerpoint/2010/main" val="35577777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93"/>
        <p:cNvGrpSpPr/>
        <p:nvPr/>
      </p:nvGrpSpPr>
      <p:grpSpPr>
        <a:xfrm>
          <a:off x="0" y="0"/>
          <a:ext cx="0" cy="0"/>
          <a:chOff x="0" y="0"/>
          <a:chExt cx="0" cy="0"/>
        </a:xfrm>
      </p:grpSpPr>
      <p:sp>
        <p:nvSpPr>
          <p:cNvPr id="294" name="Google Shape;294;g1197de2a7ac_0_29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95" name="Google Shape;295;g1197de2a7ac_0_29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ctr" rtl="0">
              <a:lnSpc>
                <a:spcPct val="115000"/>
              </a:lnSpc>
              <a:spcBef>
                <a:spcPts val="1200"/>
              </a:spcBef>
              <a:spcAft>
                <a:spcPts val="0"/>
              </a:spcAft>
              <a:buNone/>
            </a:pPr>
            <a:r>
              <a:rPr lang="en-GB" b="1" dirty="0"/>
              <a:t>Factors</a:t>
            </a:r>
            <a:endParaRPr b="1"/>
          </a:p>
          <a:p>
            <a:pPr marL="0" lvl="0" indent="0" algn="ctr" rtl="0">
              <a:lnSpc>
                <a:spcPct val="115000"/>
              </a:lnSpc>
              <a:spcBef>
                <a:spcPts val="1200"/>
              </a:spcBef>
              <a:spcAft>
                <a:spcPts val="0"/>
              </a:spcAft>
              <a:buNone/>
            </a:pPr>
            <a:r>
              <a:rPr lang="en-GB" b="1" dirty="0"/>
              <a:t>Description</a:t>
            </a:r>
            <a:endParaRPr b="1"/>
          </a:p>
          <a:p>
            <a:pPr marL="0" lvl="0" indent="0" algn="l" rtl="0">
              <a:lnSpc>
                <a:spcPct val="115000"/>
              </a:lnSpc>
              <a:spcBef>
                <a:spcPts val="1200"/>
              </a:spcBef>
              <a:spcAft>
                <a:spcPts val="0"/>
              </a:spcAft>
              <a:buNone/>
            </a:pPr>
            <a:r>
              <a:rPr lang="en-GB" sz="1400" dirty="0"/>
              <a:t>Political</a:t>
            </a:r>
            <a:endParaRPr sz="1400"/>
          </a:p>
          <a:p>
            <a:pPr marL="0" lvl="0" indent="0" algn="l" rtl="0">
              <a:lnSpc>
                <a:spcPct val="115000"/>
              </a:lnSpc>
              <a:spcBef>
                <a:spcPts val="1200"/>
              </a:spcBef>
              <a:spcAft>
                <a:spcPts val="0"/>
              </a:spcAft>
              <a:buNone/>
            </a:pPr>
            <a:r>
              <a:rPr lang="en-GB" sz="1400" dirty="0" err="1"/>
              <a:t>Brexit</a:t>
            </a:r>
            <a:r>
              <a:rPr lang="en-GB" sz="1400" dirty="0"/>
              <a:t> issue making obstacles to the hunting of new talents from outside the regions. The vacancies for health care jobs remain high (</a:t>
            </a:r>
            <a:r>
              <a:rPr lang="en-GB" sz="1400" dirty="0" err="1"/>
              <a:t>Slawson</a:t>
            </a:r>
            <a:r>
              <a:rPr lang="en-GB" sz="1400" dirty="0"/>
              <a:t>, 2017).</a:t>
            </a:r>
            <a:endParaRPr sz="1400"/>
          </a:p>
          <a:p>
            <a:pPr marL="0" lvl="0" indent="0" algn="l" rtl="0">
              <a:lnSpc>
                <a:spcPct val="115000"/>
              </a:lnSpc>
              <a:spcBef>
                <a:spcPts val="1200"/>
              </a:spcBef>
              <a:spcAft>
                <a:spcPts val="0"/>
              </a:spcAft>
              <a:buNone/>
            </a:pPr>
            <a:r>
              <a:rPr lang="en-GB" sz="1400" dirty="0"/>
              <a:t>Economic</a:t>
            </a:r>
            <a:endParaRPr sz="1400"/>
          </a:p>
          <a:p>
            <a:pPr marL="0" lvl="0" indent="0" algn="l" rtl="0">
              <a:lnSpc>
                <a:spcPct val="115000"/>
              </a:lnSpc>
              <a:spcBef>
                <a:spcPts val="1200"/>
              </a:spcBef>
              <a:spcAft>
                <a:spcPts val="0"/>
              </a:spcAft>
              <a:buNone/>
            </a:pPr>
            <a:r>
              <a:rPr lang="en-GB" sz="1400" dirty="0"/>
              <a:t>Tremendous workload and tight schedule explored the mitigation of service and production quality (Sanchez-Gomez et al. 2021).</a:t>
            </a:r>
            <a:endParaRPr sz="1400"/>
          </a:p>
          <a:p>
            <a:pPr marL="0" lvl="0" indent="0" algn="l" rtl="0">
              <a:lnSpc>
                <a:spcPct val="115000"/>
              </a:lnSpc>
              <a:spcBef>
                <a:spcPts val="1200"/>
              </a:spcBef>
              <a:spcAft>
                <a:spcPts val="0"/>
              </a:spcAft>
              <a:buNone/>
            </a:pPr>
            <a:r>
              <a:rPr lang="en-GB" sz="1400" dirty="0"/>
              <a:t>Social</a:t>
            </a:r>
            <a:endParaRPr sz="1400"/>
          </a:p>
          <a:p>
            <a:pPr marL="0" lvl="0" indent="0" algn="l" rtl="0">
              <a:lnSpc>
                <a:spcPct val="115000"/>
              </a:lnSpc>
              <a:spcBef>
                <a:spcPts val="1200"/>
              </a:spcBef>
              <a:spcAft>
                <a:spcPts val="0"/>
              </a:spcAft>
              <a:buNone/>
            </a:pPr>
            <a:r>
              <a:rPr lang="en-GB" sz="1400" dirty="0"/>
              <a:t>Allen and Langford (2021) defined the social care industry suffered from discrimination and distinguish upon racism. Behavioural misguidance has consequences to absence in the job.</a:t>
            </a:r>
            <a:endParaRPr sz="1400"/>
          </a:p>
          <a:p>
            <a:pPr marL="0" lvl="0" indent="0" algn="l" rtl="0">
              <a:lnSpc>
                <a:spcPct val="115000"/>
              </a:lnSpc>
              <a:spcBef>
                <a:spcPts val="1200"/>
              </a:spcBef>
              <a:spcAft>
                <a:spcPts val="0"/>
              </a:spcAft>
              <a:buNone/>
            </a:pPr>
            <a:r>
              <a:rPr lang="en-GB" sz="1400" dirty="0"/>
              <a:t>Technological</a:t>
            </a:r>
            <a:endParaRPr sz="1400"/>
          </a:p>
          <a:p>
            <a:pPr marL="0" lvl="0" indent="0" algn="l" rtl="0">
              <a:lnSpc>
                <a:spcPct val="115000"/>
              </a:lnSpc>
              <a:spcBef>
                <a:spcPts val="1200"/>
              </a:spcBef>
              <a:spcAft>
                <a:spcPts val="0"/>
              </a:spcAft>
              <a:buNone/>
            </a:pPr>
            <a:r>
              <a:rPr lang="en-GB" sz="1400" dirty="0"/>
              <a:t>Lack of employee training programs employees is less interested in the workplace environment.</a:t>
            </a:r>
            <a:endParaRPr sz="1400"/>
          </a:p>
          <a:p>
            <a:pPr marL="0" lvl="0" indent="0" algn="l" rtl="0">
              <a:lnSpc>
                <a:spcPct val="115000"/>
              </a:lnSpc>
              <a:spcBef>
                <a:spcPts val="1200"/>
              </a:spcBef>
              <a:spcAft>
                <a:spcPts val="0"/>
              </a:spcAft>
              <a:buNone/>
            </a:pPr>
            <a:r>
              <a:rPr lang="en-GB" sz="1400" dirty="0"/>
              <a:t>Legal</a:t>
            </a:r>
            <a:endParaRPr sz="1400"/>
          </a:p>
          <a:p>
            <a:pPr marL="0" lvl="0" indent="0" algn="l" rtl="0">
              <a:lnSpc>
                <a:spcPct val="115000"/>
              </a:lnSpc>
              <a:spcBef>
                <a:spcPts val="1200"/>
              </a:spcBef>
              <a:spcAft>
                <a:spcPts val="0"/>
              </a:spcAft>
              <a:buNone/>
            </a:pPr>
            <a:r>
              <a:rPr lang="en-GB" sz="1400" dirty="0"/>
              <a:t>Wage theft, lack of leave benefits are potential figures to this detachment (Macdonald et al. 2018).</a:t>
            </a:r>
            <a:endParaRPr sz="1400"/>
          </a:p>
          <a:p>
            <a:pPr marL="0" lvl="0" indent="0" algn="l" rtl="0">
              <a:lnSpc>
                <a:spcPct val="115000"/>
              </a:lnSpc>
              <a:spcBef>
                <a:spcPts val="1200"/>
              </a:spcBef>
              <a:spcAft>
                <a:spcPts val="0"/>
              </a:spcAft>
              <a:buNone/>
            </a:pPr>
            <a:r>
              <a:rPr lang="en-GB" sz="1400" dirty="0"/>
              <a:t>Environmental</a:t>
            </a:r>
            <a:endParaRPr sz="1400"/>
          </a:p>
          <a:p>
            <a:pPr marL="0" lvl="0" indent="0" algn="l" rtl="0">
              <a:lnSpc>
                <a:spcPct val="115000"/>
              </a:lnSpc>
              <a:spcBef>
                <a:spcPts val="1200"/>
              </a:spcBef>
              <a:spcAft>
                <a:spcPts val="0"/>
              </a:spcAft>
              <a:buNone/>
            </a:pPr>
            <a:r>
              <a:rPr lang="en-GB" sz="1400" dirty="0" err="1"/>
              <a:t>Covid</a:t>
            </a:r>
            <a:r>
              <a:rPr lang="en-GB" sz="1400" dirty="0"/>
              <a:t> 19 integration triggers such problems more.</a:t>
            </a:r>
            <a:endParaRPr sz="1400"/>
          </a:p>
          <a:p>
            <a:pPr marL="0" lvl="0" indent="0" algn="l" rtl="0">
              <a:spcBef>
                <a:spcPts val="1200"/>
              </a:spcBef>
              <a:spcAft>
                <a:spcPts val="0"/>
              </a:spcAft>
              <a:buNone/>
            </a:pPr>
            <a:endParaRPr/>
          </a:p>
        </p:txBody>
      </p:sp>
    </p:spTree>
    <p:extLst>
      <p:ext uri="{BB962C8B-B14F-4D97-AF65-F5344CB8AC3E}">
        <p14:creationId xmlns:p14="http://schemas.microsoft.com/office/powerpoint/2010/main" val="388099772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00"/>
        <p:cNvGrpSpPr/>
        <p:nvPr/>
      </p:nvGrpSpPr>
      <p:grpSpPr>
        <a:xfrm>
          <a:off x="0" y="0"/>
          <a:ext cx="0" cy="0"/>
          <a:chOff x="0" y="0"/>
          <a:chExt cx="0" cy="0"/>
        </a:xfrm>
      </p:grpSpPr>
      <p:sp>
        <p:nvSpPr>
          <p:cNvPr id="301" name="Google Shape;301;g1197de2a7ac_0_30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02" name="Google Shape;302;g1197de2a7ac_0_30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ctr" rtl="0">
              <a:lnSpc>
                <a:spcPct val="115000"/>
              </a:lnSpc>
              <a:spcBef>
                <a:spcPts val="1200"/>
              </a:spcBef>
              <a:spcAft>
                <a:spcPts val="0"/>
              </a:spcAft>
              <a:buNone/>
            </a:pPr>
            <a:r>
              <a:rPr lang="en-GB" b="1"/>
              <a:t>Plus</a:t>
            </a:r>
            <a:endParaRPr b="1"/>
          </a:p>
          <a:p>
            <a:pPr marL="0" lvl="0" indent="0" algn="ctr" rtl="0">
              <a:lnSpc>
                <a:spcPct val="115000"/>
              </a:lnSpc>
              <a:spcBef>
                <a:spcPts val="1200"/>
              </a:spcBef>
              <a:spcAft>
                <a:spcPts val="0"/>
              </a:spcAft>
              <a:buNone/>
            </a:pPr>
            <a:r>
              <a:rPr lang="en-GB" b="1"/>
              <a:t>Minus</a:t>
            </a:r>
            <a:endParaRPr b="1"/>
          </a:p>
          <a:p>
            <a:pPr marL="0" lvl="0" indent="0" algn="ctr" rtl="0">
              <a:lnSpc>
                <a:spcPct val="115000"/>
              </a:lnSpc>
              <a:spcBef>
                <a:spcPts val="1200"/>
              </a:spcBef>
              <a:spcAft>
                <a:spcPts val="0"/>
              </a:spcAft>
              <a:buNone/>
            </a:pPr>
            <a:r>
              <a:rPr lang="en-GB" b="1"/>
              <a:t>Interest</a:t>
            </a:r>
            <a:endParaRPr b="1"/>
          </a:p>
          <a:p>
            <a:pPr marL="0" lvl="0" indent="0" algn="l" rtl="0">
              <a:lnSpc>
                <a:spcPct val="115000"/>
              </a:lnSpc>
              <a:spcBef>
                <a:spcPts val="1200"/>
              </a:spcBef>
              <a:spcAft>
                <a:spcPts val="0"/>
              </a:spcAft>
              <a:buNone/>
            </a:pPr>
            <a:r>
              <a:rPr lang="en-GB" sz="1400"/>
              <a:t>High rate of vacancy for local people</a:t>
            </a:r>
            <a:endParaRPr sz="1400"/>
          </a:p>
          <a:p>
            <a:pPr marL="0" lvl="0" indent="0" algn="l" rtl="0">
              <a:lnSpc>
                <a:spcPct val="115000"/>
              </a:lnSpc>
              <a:spcBef>
                <a:spcPts val="1200"/>
              </a:spcBef>
              <a:spcAft>
                <a:spcPts val="0"/>
              </a:spcAft>
              <a:buNone/>
            </a:pPr>
            <a:r>
              <a:rPr lang="en-GB" sz="1400"/>
              <a:t>Lack of opportunity of outside people</a:t>
            </a:r>
            <a:endParaRPr sz="1400"/>
          </a:p>
          <a:p>
            <a:pPr marL="0" lvl="0" indent="0" algn="ctr" rtl="0">
              <a:lnSpc>
                <a:spcPct val="115000"/>
              </a:lnSpc>
              <a:spcBef>
                <a:spcPts val="1200"/>
              </a:spcBef>
              <a:spcAft>
                <a:spcPts val="0"/>
              </a:spcAft>
              <a:buNone/>
            </a:pPr>
            <a:r>
              <a:rPr lang="en-GB" sz="1400"/>
              <a:t>-</a:t>
            </a:r>
            <a:endParaRPr sz="1400"/>
          </a:p>
          <a:p>
            <a:pPr marL="0" lvl="0" indent="0" algn="ctr" rtl="0">
              <a:lnSpc>
                <a:spcPct val="115000"/>
              </a:lnSpc>
              <a:spcBef>
                <a:spcPts val="1200"/>
              </a:spcBef>
              <a:spcAft>
                <a:spcPts val="0"/>
              </a:spcAft>
              <a:buNone/>
            </a:pPr>
            <a:r>
              <a:rPr lang="en-GB" sz="1400"/>
              <a:t>-</a:t>
            </a:r>
            <a:endParaRPr sz="1400"/>
          </a:p>
          <a:p>
            <a:pPr marL="0" lvl="0" indent="0" algn="l" rtl="0">
              <a:lnSpc>
                <a:spcPct val="115000"/>
              </a:lnSpc>
              <a:spcBef>
                <a:spcPts val="1200"/>
              </a:spcBef>
              <a:spcAft>
                <a:spcPts val="0"/>
              </a:spcAft>
              <a:buNone/>
            </a:pPr>
            <a:r>
              <a:rPr lang="en-GB" sz="1400"/>
              <a:t>Mitigated talent management</a:t>
            </a:r>
            <a:endParaRPr sz="1400"/>
          </a:p>
          <a:p>
            <a:pPr marL="0" lvl="0" indent="0" algn="l" rtl="0">
              <a:lnSpc>
                <a:spcPct val="115000"/>
              </a:lnSpc>
              <a:spcBef>
                <a:spcPts val="1200"/>
              </a:spcBef>
              <a:spcAft>
                <a:spcPts val="0"/>
              </a:spcAft>
              <a:buNone/>
            </a:pPr>
            <a:r>
              <a:rPr lang="en-GB" sz="1400"/>
              <a:t>Diversity and demands embedded</a:t>
            </a:r>
            <a:endParaRPr sz="1400"/>
          </a:p>
          <a:p>
            <a:pPr marL="0" lvl="0" indent="0" algn="l" rtl="0">
              <a:lnSpc>
                <a:spcPct val="115000"/>
              </a:lnSpc>
              <a:spcBef>
                <a:spcPts val="1200"/>
              </a:spcBef>
              <a:spcAft>
                <a:spcPts val="0"/>
              </a:spcAft>
              <a:buNone/>
            </a:pPr>
            <a:r>
              <a:rPr lang="en-GB" sz="1400"/>
              <a:t>Necessity rise for regular base training</a:t>
            </a:r>
            <a:endParaRPr sz="1400"/>
          </a:p>
          <a:p>
            <a:pPr marL="0" lvl="0" indent="0" algn="l" rtl="0">
              <a:lnSpc>
                <a:spcPct val="115000"/>
              </a:lnSpc>
              <a:spcBef>
                <a:spcPts val="1200"/>
              </a:spcBef>
              <a:spcAft>
                <a:spcPts val="0"/>
              </a:spcAft>
              <a:buNone/>
            </a:pPr>
            <a:r>
              <a:rPr lang="en-GB" sz="1400"/>
              <a:t>Job satisfaction dropdown</a:t>
            </a:r>
            <a:endParaRPr sz="1400"/>
          </a:p>
          <a:p>
            <a:pPr marL="0" lvl="0" indent="0" algn="l" rtl="0">
              <a:lnSpc>
                <a:spcPct val="115000"/>
              </a:lnSpc>
              <a:spcBef>
                <a:spcPts val="1200"/>
              </a:spcBef>
              <a:spcAft>
                <a:spcPts val="0"/>
              </a:spcAft>
              <a:buNone/>
            </a:pPr>
            <a:r>
              <a:rPr lang="en-GB" sz="1400"/>
              <a:t>The economy of country and organisation uplift</a:t>
            </a:r>
            <a:endParaRPr sz="1400"/>
          </a:p>
          <a:p>
            <a:pPr marL="0" lvl="0" indent="0" algn="l" rtl="0">
              <a:lnSpc>
                <a:spcPct val="115000"/>
              </a:lnSpc>
              <a:spcBef>
                <a:spcPts val="1200"/>
              </a:spcBef>
              <a:spcAft>
                <a:spcPts val="0"/>
              </a:spcAft>
              <a:buNone/>
            </a:pPr>
            <a:r>
              <a:rPr lang="en-GB" sz="1400"/>
              <a:t>Well management for working hour</a:t>
            </a:r>
            <a:endParaRPr sz="1400"/>
          </a:p>
          <a:p>
            <a:pPr marL="0" lvl="0" indent="0" algn="l" rtl="0">
              <a:lnSpc>
                <a:spcPct val="115000"/>
              </a:lnSpc>
              <a:spcBef>
                <a:spcPts val="1200"/>
              </a:spcBef>
              <a:spcAft>
                <a:spcPts val="0"/>
              </a:spcAft>
              <a:buNone/>
            </a:pPr>
            <a:r>
              <a:rPr lang="en-GB" sz="1400"/>
              <a:t>Intensity to obtain leave benefit</a:t>
            </a:r>
            <a:endParaRPr sz="1400"/>
          </a:p>
          <a:p>
            <a:pPr marL="0" lvl="0" indent="0" algn="l" rtl="0">
              <a:lnSpc>
                <a:spcPct val="115000"/>
              </a:lnSpc>
              <a:spcBef>
                <a:spcPts val="1200"/>
              </a:spcBef>
              <a:spcAft>
                <a:spcPts val="0"/>
              </a:spcAft>
              <a:buNone/>
            </a:pPr>
            <a:r>
              <a:rPr lang="en-GB" sz="1400"/>
              <a:t>Production and service increment</a:t>
            </a:r>
            <a:endParaRPr sz="1400"/>
          </a:p>
          <a:p>
            <a:pPr marL="0" lvl="0" indent="0" algn="l" rtl="0">
              <a:spcBef>
                <a:spcPts val="1200"/>
              </a:spcBef>
              <a:spcAft>
                <a:spcPts val="0"/>
              </a:spcAft>
              <a:buNone/>
            </a:pPr>
            <a:endParaRPr/>
          </a:p>
        </p:txBody>
      </p:sp>
    </p:spTree>
    <p:extLst>
      <p:ext uri="{BB962C8B-B14F-4D97-AF65-F5344CB8AC3E}">
        <p14:creationId xmlns:p14="http://schemas.microsoft.com/office/powerpoint/2010/main" val="301734483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06"/>
        <p:cNvGrpSpPr/>
        <p:nvPr/>
      </p:nvGrpSpPr>
      <p:grpSpPr>
        <a:xfrm>
          <a:off x="0" y="0"/>
          <a:ext cx="0" cy="0"/>
          <a:chOff x="0" y="0"/>
          <a:chExt cx="0" cy="0"/>
        </a:xfrm>
      </p:grpSpPr>
      <p:sp>
        <p:nvSpPr>
          <p:cNvPr id="307" name="Google Shape;307;g1197de2a7ac_0_31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08" name="Google Shape;308;g1197de2a7ac_0_31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lnSpc>
                <a:spcPct val="115000"/>
              </a:lnSpc>
              <a:spcBef>
                <a:spcPts val="1200"/>
              </a:spcBef>
              <a:spcAft>
                <a:spcPts val="0"/>
              </a:spcAft>
              <a:buClr>
                <a:schemeClr val="dk1"/>
              </a:buClr>
              <a:buSzPts val="1100"/>
              <a:buFont typeface="Arial"/>
              <a:buNone/>
            </a:pPr>
            <a:r>
              <a:rPr lang="en-GB" dirty="0" err="1"/>
              <a:t>Freudenberger’s</a:t>
            </a:r>
            <a:r>
              <a:rPr lang="en-GB" dirty="0"/>
              <a:t> burnout model and Aon Hewitt’s employee engagement are flourishing factors behind the reasons. Even a fishbone diagram also has a depiction in this regard. The outburst of behaviour has emerged in which repeated stress from personal and occupation life. These, behavioural and psychological consequences have been triggered (Garcia et al. 2020). General absenteeism due to internal conflict has played a cause-and-effect relation in the case of employee engagement. Then, with a fishbone diagram template reduction of long absenteeism has been embedded in damaged career opportunities and erosion of organisational brand values (</a:t>
            </a:r>
            <a:r>
              <a:rPr lang="en-GB" dirty="0" err="1"/>
              <a:t>Coccia</a:t>
            </a:r>
            <a:r>
              <a:rPr lang="en-GB" dirty="0"/>
              <a:t>, 2020). Even with trauma, sickness, and cognition, trust is diminished </a:t>
            </a:r>
            <a:r>
              <a:rPr lang="en-GB" dirty="0" err="1"/>
              <a:t>parallelly</a:t>
            </a:r>
            <a:r>
              <a:rPr lang="en-GB" dirty="0"/>
              <a:t>. </a:t>
            </a:r>
            <a:endParaRPr/>
          </a:p>
          <a:p>
            <a:pPr marL="0" lvl="0" indent="0" algn="l" rtl="0">
              <a:spcBef>
                <a:spcPts val="1200"/>
              </a:spcBef>
              <a:spcAft>
                <a:spcPts val="0"/>
              </a:spcAft>
              <a:buNone/>
            </a:pPr>
            <a:endParaRPr/>
          </a:p>
        </p:txBody>
      </p:sp>
    </p:spTree>
    <p:extLst>
      <p:ext uri="{BB962C8B-B14F-4D97-AF65-F5344CB8AC3E}">
        <p14:creationId xmlns:p14="http://schemas.microsoft.com/office/powerpoint/2010/main" val="309759426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14"/>
        <p:cNvGrpSpPr/>
        <p:nvPr/>
      </p:nvGrpSpPr>
      <p:grpSpPr>
        <a:xfrm>
          <a:off x="0" y="0"/>
          <a:ext cx="0" cy="0"/>
          <a:chOff x="0" y="0"/>
          <a:chExt cx="0" cy="0"/>
        </a:xfrm>
      </p:grpSpPr>
      <p:sp>
        <p:nvSpPr>
          <p:cNvPr id="315" name="Google Shape;315;g1197de2a7ac_0_32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16" name="Google Shape;316;g1197de2a7ac_0_32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lnSpc>
                <a:spcPct val="115000"/>
              </a:lnSpc>
              <a:spcBef>
                <a:spcPts val="1200"/>
              </a:spcBef>
              <a:spcAft>
                <a:spcPts val="0"/>
              </a:spcAft>
              <a:buClr>
                <a:schemeClr val="dk1"/>
              </a:buClr>
              <a:buSzPts val="1100"/>
              <a:buFont typeface="Arial"/>
              <a:buNone/>
            </a:pPr>
            <a:r>
              <a:rPr lang="en-GB">
                <a:solidFill>
                  <a:schemeClr val="dk1"/>
                </a:solidFill>
              </a:rPr>
              <a:t>Employee sustenance has depended on basic approaches of strategic application. </a:t>
            </a:r>
            <a:r>
              <a:rPr lang="en-GB" b="1" i="1">
                <a:solidFill>
                  <a:schemeClr val="dk1"/>
                </a:solidFill>
              </a:rPr>
              <a:t>Direct interaction</a:t>
            </a:r>
            <a:r>
              <a:rPr lang="en-GB">
                <a:solidFill>
                  <a:schemeClr val="dk1"/>
                </a:solidFill>
              </a:rPr>
              <a:t> between workers and management will be held for employee retention. This provides several flows of working ability if the manager database is going less time. Satisfactory intensity is reflected by the flexible working climate with a fixed working schedule. Basic management skills of time will create advantages to manage a tight schedule. So, training for time management skills needs to be implemented. Managing wage regarded issues and rewards benefits will help to reduce such problems. Furthermore, the execution of acute problems needs an online survey to accumulate opinions about problems. </a:t>
            </a:r>
            <a:endParaRPr>
              <a:solidFill>
                <a:schemeClr val="dk1"/>
              </a:solidFill>
            </a:endParaRPr>
          </a:p>
          <a:p>
            <a:pPr marL="0" lvl="0" indent="0" algn="l" rtl="0">
              <a:spcBef>
                <a:spcPts val="1200"/>
              </a:spcBef>
              <a:spcAft>
                <a:spcPts val="0"/>
              </a:spcAft>
              <a:buNone/>
            </a:pPr>
            <a:endParaRPr/>
          </a:p>
        </p:txBody>
      </p:sp>
    </p:spTree>
    <p:extLst>
      <p:ext uri="{BB962C8B-B14F-4D97-AF65-F5344CB8AC3E}">
        <p14:creationId xmlns:p14="http://schemas.microsoft.com/office/powerpoint/2010/main" val="299602323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22"/>
        <p:cNvGrpSpPr/>
        <p:nvPr/>
      </p:nvGrpSpPr>
      <p:grpSpPr>
        <a:xfrm>
          <a:off x="0" y="0"/>
          <a:ext cx="0" cy="0"/>
          <a:chOff x="0" y="0"/>
          <a:chExt cx="0" cy="0"/>
        </a:xfrm>
      </p:grpSpPr>
      <p:sp>
        <p:nvSpPr>
          <p:cNvPr id="323" name="Google Shape;323;g1197de2a7ac_0_33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24" name="Google Shape;324;g1197de2a7ac_0_33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lnSpc>
                <a:spcPct val="115000"/>
              </a:lnSpc>
              <a:spcBef>
                <a:spcPts val="1200"/>
              </a:spcBef>
              <a:spcAft>
                <a:spcPts val="0"/>
              </a:spcAft>
              <a:buClr>
                <a:schemeClr val="dk1"/>
              </a:buClr>
              <a:buSzPts val="1100"/>
              <a:buFont typeface="Arial"/>
              <a:buNone/>
            </a:pPr>
            <a:r>
              <a:rPr lang="en-GB"/>
              <a:t>From this understanding, this is going on major problems in the social care industry. In this case, implemented plans and recommendations have been needed to rescue populations by proper justification like macro environment analysis and cause and effect.</a:t>
            </a:r>
            <a:endParaRPr/>
          </a:p>
          <a:p>
            <a:pPr marL="0" lvl="0" indent="0" algn="l" rtl="0">
              <a:spcBef>
                <a:spcPts val="1200"/>
              </a:spcBef>
              <a:spcAft>
                <a:spcPts val="0"/>
              </a:spcAft>
              <a:buNone/>
            </a:pPr>
            <a:endParaRPr/>
          </a:p>
        </p:txBody>
      </p:sp>
    </p:spTree>
    <p:extLst>
      <p:ext uri="{BB962C8B-B14F-4D97-AF65-F5344CB8AC3E}">
        <p14:creationId xmlns:p14="http://schemas.microsoft.com/office/powerpoint/2010/main" val="255049721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normAutofit/>
          </a:bodyPr>
          <a:lstStyle/>
          <a:p>
            <a:endParaRPr lang="en-US" dirty="0"/>
          </a:p>
        </p:txBody>
      </p:sp>
    </p:spTree>
    <p:extLst>
      <p:ext uri="{BB962C8B-B14F-4D97-AF65-F5344CB8AC3E}">
        <p14:creationId xmlns:p14="http://schemas.microsoft.com/office/powerpoint/2010/main" val="231914018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28"/>
        <p:cNvGrpSpPr/>
        <p:nvPr/>
      </p:nvGrpSpPr>
      <p:grpSpPr>
        <a:xfrm>
          <a:off x="0" y="0"/>
          <a:ext cx="0" cy="0"/>
          <a:chOff x="0" y="0"/>
          <a:chExt cx="0" cy="0"/>
        </a:xfrm>
      </p:grpSpPr>
      <p:sp>
        <p:nvSpPr>
          <p:cNvPr id="329" name="Google Shape;329;g1197de2a7ac_0_34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30" name="Google Shape;330;g1197de2a7ac_0_34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150517111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bg>
      <p:bgPr>
        <a:solidFill>
          <a:schemeClr val="accent3"/>
        </a:solidFill>
        <a:effectLst/>
      </p:bgPr>
    </p:bg>
    <p:spTree>
      <p:nvGrpSpPr>
        <p:cNvPr id="1" name="Shape 9"/>
        <p:cNvGrpSpPr/>
        <p:nvPr/>
      </p:nvGrpSpPr>
      <p:grpSpPr>
        <a:xfrm>
          <a:off x="0" y="0"/>
          <a:ext cx="0" cy="0"/>
          <a:chOff x="0" y="0"/>
          <a:chExt cx="0" cy="0"/>
        </a:xfrm>
      </p:grpSpPr>
      <p:grpSp>
        <p:nvGrpSpPr>
          <p:cNvPr id="10" name="Google Shape;10;p2"/>
          <p:cNvGrpSpPr/>
          <p:nvPr/>
        </p:nvGrpSpPr>
        <p:grpSpPr>
          <a:xfrm>
            <a:off x="7343003" y="3409675"/>
            <a:ext cx="1691422" cy="1732548"/>
            <a:chOff x="7343003" y="3409675"/>
            <a:chExt cx="1691422" cy="1732548"/>
          </a:xfrm>
        </p:grpSpPr>
        <p:grpSp>
          <p:nvGrpSpPr>
            <p:cNvPr id="11" name="Google Shape;11;p2"/>
            <p:cNvGrpSpPr/>
            <p:nvPr/>
          </p:nvGrpSpPr>
          <p:grpSpPr>
            <a:xfrm>
              <a:off x="7343003" y="4453711"/>
              <a:ext cx="316800" cy="688513"/>
              <a:chOff x="7343003" y="4453711"/>
              <a:chExt cx="316800" cy="688513"/>
            </a:xfrm>
          </p:grpSpPr>
          <p:sp>
            <p:nvSpPr>
              <p:cNvPr id="12" name="Google Shape;12;p2"/>
              <p:cNvSpPr/>
              <p:nvPr/>
            </p:nvSpPr>
            <p:spPr>
              <a:xfrm>
                <a:off x="7343003" y="4453711"/>
                <a:ext cx="316800" cy="688500"/>
              </a:xfrm>
              <a:prstGeom prst="round2SameRect">
                <a:avLst>
                  <a:gd name="adj1" fmla="val 50000"/>
                  <a:gd name="adj2" fmla="val 0"/>
                </a:avLst>
              </a:prstGeom>
              <a:solidFill>
                <a:schemeClr val="lt1">
                  <a:alpha val="94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 name="Google Shape;13;p2"/>
              <p:cNvSpPr/>
              <p:nvPr/>
            </p:nvSpPr>
            <p:spPr>
              <a:xfrm>
                <a:off x="7343003" y="4801723"/>
                <a:ext cx="316800" cy="340500"/>
              </a:xfrm>
              <a:prstGeom prst="round2SameRect">
                <a:avLst>
                  <a:gd name="adj1" fmla="val 50000"/>
                  <a:gd name="adj2" fmla="val 0"/>
                </a:avLst>
              </a:prstGeom>
              <a:solidFill>
                <a:schemeClr val="lt1">
                  <a:alpha val="94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4" name="Google Shape;14;p2"/>
            <p:cNvGrpSpPr/>
            <p:nvPr/>
          </p:nvGrpSpPr>
          <p:grpSpPr>
            <a:xfrm>
              <a:off x="7801210" y="4105700"/>
              <a:ext cx="316800" cy="1036523"/>
              <a:chOff x="7801210" y="4105700"/>
              <a:chExt cx="316800" cy="1036523"/>
            </a:xfrm>
          </p:grpSpPr>
          <p:sp>
            <p:nvSpPr>
              <p:cNvPr id="15" name="Google Shape;15;p2"/>
              <p:cNvSpPr/>
              <p:nvPr/>
            </p:nvSpPr>
            <p:spPr>
              <a:xfrm>
                <a:off x="7801210" y="4453711"/>
                <a:ext cx="316800" cy="688500"/>
              </a:xfrm>
              <a:prstGeom prst="round2SameRect">
                <a:avLst>
                  <a:gd name="adj1" fmla="val 50000"/>
                  <a:gd name="adj2" fmla="val 0"/>
                </a:avLst>
              </a:prstGeom>
              <a:solidFill>
                <a:schemeClr val="lt1">
                  <a:alpha val="94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 name="Google Shape;16;p2"/>
              <p:cNvSpPr/>
              <p:nvPr/>
            </p:nvSpPr>
            <p:spPr>
              <a:xfrm>
                <a:off x="7801210" y="4105700"/>
                <a:ext cx="316800" cy="1036500"/>
              </a:xfrm>
              <a:prstGeom prst="round2SameRect">
                <a:avLst>
                  <a:gd name="adj1" fmla="val 50000"/>
                  <a:gd name="adj2" fmla="val 0"/>
                </a:avLst>
              </a:prstGeom>
              <a:solidFill>
                <a:schemeClr val="lt1">
                  <a:alpha val="94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 name="Google Shape;17;p2"/>
              <p:cNvSpPr/>
              <p:nvPr/>
            </p:nvSpPr>
            <p:spPr>
              <a:xfrm>
                <a:off x="7801210" y="4801723"/>
                <a:ext cx="316800" cy="340500"/>
              </a:xfrm>
              <a:prstGeom prst="round2SameRect">
                <a:avLst>
                  <a:gd name="adj1" fmla="val 50000"/>
                  <a:gd name="adj2" fmla="val 0"/>
                </a:avLst>
              </a:prstGeom>
              <a:solidFill>
                <a:schemeClr val="lt1">
                  <a:alpha val="94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8" name="Google Shape;18;p2"/>
            <p:cNvGrpSpPr/>
            <p:nvPr/>
          </p:nvGrpSpPr>
          <p:grpSpPr>
            <a:xfrm>
              <a:off x="8259418" y="3757688"/>
              <a:ext cx="316800" cy="1384535"/>
              <a:chOff x="8259418" y="3757688"/>
              <a:chExt cx="316800" cy="1384535"/>
            </a:xfrm>
          </p:grpSpPr>
          <p:sp>
            <p:nvSpPr>
              <p:cNvPr id="19" name="Google Shape;19;p2"/>
              <p:cNvSpPr/>
              <p:nvPr/>
            </p:nvSpPr>
            <p:spPr>
              <a:xfrm>
                <a:off x="8259418" y="4453711"/>
                <a:ext cx="316800" cy="688500"/>
              </a:xfrm>
              <a:prstGeom prst="round2SameRect">
                <a:avLst>
                  <a:gd name="adj1" fmla="val 50000"/>
                  <a:gd name="adj2" fmla="val 0"/>
                </a:avLst>
              </a:prstGeom>
              <a:solidFill>
                <a:schemeClr val="lt1">
                  <a:alpha val="94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 name="Google Shape;20;p2"/>
              <p:cNvSpPr/>
              <p:nvPr/>
            </p:nvSpPr>
            <p:spPr>
              <a:xfrm>
                <a:off x="8259418" y="3757688"/>
                <a:ext cx="316800" cy="1384500"/>
              </a:xfrm>
              <a:prstGeom prst="round2SameRect">
                <a:avLst>
                  <a:gd name="adj1" fmla="val 50000"/>
                  <a:gd name="adj2" fmla="val 0"/>
                </a:avLst>
              </a:prstGeom>
              <a:solidFill>
                <a:schemeClr val="lt1">
                  <a:alpha val="94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 name="Google Shape;21;p2"/>
              <p:cNvSpPr/>
              <p:nvPr/>
            </p:nvSpPr>
            <p:spPr>
              <a:xfrm>
                <a:off x="8259418" y="4105700"/>
                <a:ext cx="316800" cy="1036500"/>
              </a:xfrm>
              <a:prstGeom prst="round2SameRect">
                <a:avLst>
                  <a:gd name="adj1" fmla="val 50000"/>
                  <a:gd name="adj2" fmla="val 0"/>
                </a:avLst>
              </a:prstGeom>
              <a:solidFill>
                <a:schemeClr val="lt1">
                  <a:alpha val="94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 name="Google Shape;22;p2"/>
              <p:cNvSpPr/>
              <p:nvPr/>
            </p:nvSpPr>
            <p:spPr>
              <a:xfrm>
                <a:off x="8259418" y="4801723"/>
                <a:ext cx="316800" cy="340500"/>
              </a:xfrm>
              <a:prstGeom prst="round2SameRect">
                <a:avLst>
                  <a:gd name="adj1" fmla="val 50000"/>
                  <a:gd name="adj2" fmla="val 0"/>
                </a:avLst>
              </a:prstGeom>
              <a:solidFill>
                <a:schemeClr val="lt1">
                  <a:alpha val="94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3" name="Google Shape;23;p2"/>
            <p:cNvGrpSpPr/>
            <p:nvPr/>
          </p:nvGrpSpPr>
          <p:grpSpPr>
            <a:xfrm>
              <a:off x="8717625" y="3409675"/>
              <a:ext cx="316800" cy="1732548"/>
              <a:chOff x="8717625" y="3409675"/>
              <a:chExt cx="316800" cy="1732548"/>
            </a:xfrm>
          </p:grpSpPr>
          <p:sp>
            <p:nvSpPr>
              <p:cNvPr id="24" name="Google Shape;24;p2"/>
              <p:cNvSpPr/>
              <p:nvPr/>
            </p:nvSpPr>
            <p:spPr>
              <a:xfrm>
                <a:off x="8717625" y="4453711"/>
                <a:ext cx="316800" cy="688500"/>
              </a:xfrm>
              <a:prstGeom prst="round2SameRect">
                <a:avLst>
                  <a:gd name="adj1" fmla="val 50000"/>
                  <a:gd name="adj2" fmla="val 0"/>
                </a:avLst>
              </a:prstGeom>
              <a:solidFill>
                <a:schemeClr val="lt1">
                  <a:alpha val="94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 name="Google Shape;25;p2"/>
              <p:cNvSpPr/>
              <p:nvPr/>
            </p:nvSpPr>
            <p:spPr>
              <a:xfrm>
                <a:off x="8717625" y="3757688"/>
                <a:ext cx="316800" cy="1384500"/>
              </a:xfrm>
              <a:prstGeom prst="round2SameRect">
                <a:avLst>
                  <a:gd name="adj1" fmla="val 50000"/>
                  <a:gd name="adj2" fmla="val 0"/>
                </a:avLst>
              </a:prstGeom>
              <a:solidFill>
                <a:schemeClr val="lt1">
                  <a:alpha val="94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 name="Google Shape;26;p2"/>
              <p:cNvSpPr/>
              <p:nvPr/>
            </p:nvSpPr>
            <p:spPr>
              <a:xfrm>
                <a:off x="8717625" y="4105700"/>
                <a:ext cx="316800" cy="1036500"/>
              </a:xfrm>
              <a:prstGeom prst="round2SameRect">
                <a:avLst>
                  <a:gd name="adj1" fmla="val 50000"/>
                  <a:gd name="adj2" fmla="val 0"/>
                </a:avLst>
              </a:prstGeom>
              <a:solidFill>
                <a:schemeClr val="lt1">
                  <a:alpha val="94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 name="Google Shape;27;p2"/>
              <p:cNvSpPr/>
              <p:nvPr/>
            </p:nvSpPr>
            <p:spPr>
              <a:xfrm>
                <a:off x="8717625" y="3409675"/>
                <a:ext cx="316800" cy="1732500"/>
              </a:xfrm>
              <a:prstGeom prst="round2SameRect">
                <a:avLst>
                  <a:gd name="adj1" fmla="val 50000"/>
                  <a:gd name="adj2" fmla="val 0"/>
                </a:avLst>
              </a:prstGeom>
              <a:solidFill>
                <a:schemeClr val="lt1">
                  <a:alpha val="94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 name="Google Shape;28;p2"/>
              <p:cNvSpPr/>
              <p:nvPr/>
            </p:nvSpPr>
            <p:spPr>
              <a:xfrm>
                <a:off x="8717625" y="4801723"/>
                <a:ext cx="316800" cy="340500"/>
              </a:xfrm>
              <a:prstGeom prst="round2SameRect">
                <a:avLst>
                  <a:gd name="adj1" fmla="val 50000"/>
                  <a:gd name="adj2" fmla="val 0"/>
                </a:avLst>
              </a:prstGeom>
              <a:solidFill>
                <a:schemeClr val="lt1">
                  <a:alpha val="94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grpSp>
        <p:nvGrpSpPr>
          <p:cNvPr id="29" name="Google Shape;29;p2"/>
          <p:cNvGrpSpPr/>
          <p:nvPr/>
        </p:nvGrpSpPr>
        <p:grpSpPr>
          <a:xfrm>
            <a:off x="5043503" y="0"/>
            <a:ext cx="3814072" cy="3839102"/>
            <a:chOff x="5043503" y="0"/>
            <a:chExt cx="3814072" cy="3839102"/>
          </a:xfrm>
        </p:grpSpPr>
        <p:sp>
          <p:nvSpPr>
            <p:cNvPr id="30" name="Google Shape;30;p2"/>
            <p:cNvSpPr/>
            <p:nvPr/>
          </p:nvSpPr>
          <p:spPr>
            <a:xfrm>
              <a:off x="8460975" y="1817775"/>
              <a:ext cx="396600" cy="396600"/>
            </a:xfrm>
            <a:prstGeom prst="ellipse">
              <a:avLst/>
            </a:prstGeom>
            <a:solidFill>
              <a:schemeClr val="lt1">
                <a:alpha val="94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 name="Google Shape;31;p2"/>
            <p:cNvSpPr/>
            <p:nvPr/>
          </p:nvSpPr>
          <p:spPr>
            <a:xfrm rot="-9830444">
              <a:off x="6469759" y="3480728"/>
              <a:ext cx="320148" cy="320148"/>
            </a:xfrm>
            <a:prstGeom prst="ellipse">
              <a:avLst/>
            </a:prstGeom>
            <a:solidFill>
              <a:schemeClr val="lt1">
                <a:alpha val="94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32" name="Google Shape;32;p2"/>
            <p:cNvGrpSpPr/>
            <p:nvPr/>
          </p:nvGrpSpPr>
          <p:grpSpPr>
            <a:xfrm>
              <a:off x="7647812" y="2704283"/>
              <a:ext cx="635219" cy="635219"/>
              <a:chOff x="6725724" y="2701260"/>
              <a:chExt cx="1208101" cy="1208100"/>
            </a:xfrm>
          </p:grpSpPr>
          <p:sp>
            <p:nvSpPr>
              <p:cNvPr id="33" name="Google Shape;33;p2"/>
              <p:cNvSpPr/>
              <p:nvPr/>
            </p:nvSpPr>
            <p:spPr>
              <a:xfrm rot="5400000">
                <a:off x="6725725" y="2701260"/>
                <a:ext cx="1208100" cy="1208100"/>
              </a:xfrm>
              <a:prstGeom prst="ellipse">
                <a:avLst/>
              </a:prstGeom>
              <a:solidFill>
                <a:schemeClr val="lt1">
                  <a:alpha val="94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 name="Google Shape;34;p2"/>
              <p:cNvSpPr/>
              <p:nvPr/>
            </p:nvSpPr>
            <p:spPr>
              <a:xfrm rot="5400000">
                <a:off x="6725724" y="2701260"/>
                <a:ext cx="1208100" cy="1208100"/>
              </a:xfrm>
              <a:prstGeom prst="pie">
                <a:avLst>
                  <a:gd name="adj1" fmla="val 8244818"/>
                  <a:gd name="adj2" fmla="val 16246175"/>
                </a:avLst>
              </a:prstGeom>
              <a:solidFill>
                <a:schemeClr val="lt1">
                  <a:alpha val="94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 name="Google Shape;35;p2"/>
              <p:cNvSpPr/>
              <p:nvPr/>
            </p:nvSpPr>
            <p:spPr>
              <a:xfrm rot="5400000">
                <a:off x="6954988" y="2930398"/>
                <a:ext cx="749700" cy="749700"/>
              </a:xfrm>
              <a:prstGeom prst="ellipse">
                <a:avLst/>
              </a:prstGeom>
              <a:solidFill>
                <a:schemeClr val="lt1">
                  <a:alpha val="94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36" name="Google Shape;36;p2"/>
            <p:cNvSpPr/>
            <p:nvPr/>
          </p:nvSpPr>
          <p:spPr>
            <a:xfrm>
              <a:off x="8460975" y="1817775"/>
              <a:ext cx="396600" cy="396600"/>
            </a:xfrm>
            <a:prstGeom prst="pie">
              <a:avLst>
                <a:gd name="adj1" fmla="val 19376841"/>
                <a:gd name="adj2" fmla="val 16200000"/>
              </a:avLst>
            </a:prstGeom>
            <a:solidFill>
              <a:schemeClr val="lt1">
                <a:alpha val="94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37" name="Google Shape;37;p2"/>
            <p:cNvGrpSpPr/>
            <p:nvPr/>
          </p:nvGrpSpPr>
          <p:grpSpPr>
            <a:xfrm>
              <a:off x="7952720" y="179238"/>
              <a:ext cx="873165" cy="873003"/>
              <a:chOff x="7754428" y="208725"/>
              <a:chExt cx="541800" cy="541800"/>
            </a:xfrm>
          </p:grpSpPr>
          <p:sp>
            <p:nvSpPr>
              <p:cNvPr id="38" name="Google Shape;38;p2"/>
              <p:cNvSpPr/>
              <p:nvPr/>
            </p:nvSpPr>
            <p:spPr>
              <a:xfrm rot="-8647347">
                <a:off x="7831319" y="285616"/>
                <a:ext cx="388018" cy="388018"/>
              </a:xfrm>
              <a:prstGeom prst="ellipse">
                <a:avLst/>
              </a:prstGeom>
              <a:solidFill>
                <a:schemeClr val="lt1">
                  <a:alpha val="94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 name="Google Shape;39;p2"/>
              <p:cNvSpPr/>
              <p:nvPr/>
            </p:nvSpPr>
            <p:spPr>
              <a:xfrm rot="-8647347">
                <a:off x="7831319" y="285616"/>
                <a:ext cx="388018" cy="388018"/>
              </a:xfrm>
              <a:prstGeom prst="pie">
                <a:avLst>
                  <a:gd name="adj1" fmla="val 19376841"/>
                  <a:gd name="adj2" fmla="val 12313574"/>
                </a:avLst>
              </a:prstGeom>
              <a:solidFill>
                <a:schemeClr val="lt1">
                  <a:alpha val="94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40" name="Google Shape;40;p2"/>
            <p:cNvSpPr/>
            <p:nvPr/>
          </p:nvSpPr>
          <p:spPr>
            <a:xfrm>
              <a:off x="5399840" y="356365"/>
              <a:ext cx="2577000" cy="2577000"/>
            </a:xfrm>
            <a:prstGeom prst="ellipse">
              <a:avLst/>
            </a:prstGeom>
            <a:solidFill>
              <a:schemeClr val="lt1">
                <a:alpha val="94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 name="Google Shape;41;p2"/>
            <p:cNvSpPr/>
            <p:nvPr/>
          </p:nvSpPr>
          <p:spPr>
            <a:xfrm rot="2043858">
              <a:off x="5503813" y="460310"/>
              <a:ext cx="2369480" cy="2369480"/>
            </a:xfrm>
            <a:prstGeom prst="ellipse">
              <a:avLst/>
            </a:prstGeom>
            <a:solidFill>
              <a:schemeClr val="lt1">
                <a:alpha val="94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 name="Google Shape;42;p2"/>
            <p:cNvSpPr/>
            <p:nvPr/>
          </p:nvSpPr>
          <p:spPr>
            <a:xfrm>
              <a:off x="5399795" y="360281"/>
              <a:ext cx="2577000" cy="2577000"/>
            </a:xfrm>
            <a:prstGeom prst="pie">
              <a:avLst>
                <a:gd name="adj1" fmla="val 8801158"/>
                <a:gd name="adj2" fmla="val 16200000"/>
              </a:avLst>
            </a:prstGeom>
            <a:solidFill>
              <a:schemeClr val="lt1">
                <a:alpha val="94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 name="Google Shape;43;p2"/>
            <p:cNvSpPr/>
            <p:nvPr/>
          </p:nvSpPr>
          <p:spPr>
            <a:xfrm rot="2044777">
              <a:off x="5911449" y="867729"/>
              <a:ext cx="1554223" cy="1554223"/>
            </a:xfrm>
            <a:prstGeom prst="ellipse">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 name="Google Shape;44;p2"/>
            <p:cNvSpPr/>
            <p:nvPr/>
          </p:nvSpPr>
          <p:spPr>
            <a:xfrm>
              <a:off x="5399795" y="356358"/>
              <a:ext cx="2577000" cy="2577000"/>
            </a:xfrm>
            <a:prstGeom prst="pie">
              <a:avLst>
                <a:gd name="adj1" fmla="val 12554101"/>
                <a:gd name="adj2" fmla="val 16200000"/>
              </a:avLst>
            </a:prstGeom>
            <a:solidFill>
              <a:schemeClr val="lt1">
                <a:alpha val="94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 name="Google Shape;45;p2"/>
            <p:cNvSpPr/>
            <p:nvPr/>
          </p:nvSpPr>
          <p:spPr>
            <a:xfrm rot="-9830444">
              <a:off x="6469759" y="3480727"/>
              <a:ext cx="320148" cy="320148"/>
            </a:xfrm>
            <a:prstGeom prst="pie">
              <a:avLst>
                <a:gd name="adj1" fmla="val 19376841"/>
                <a:gd name="adj2" fmla="val 16200000"/>
              </a:avLst>
            </a:prstGeom>
            <a:solidFill>
              <a:schemeClr val="lt1">
                <a:alpha val="94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46" name="Google Shape;46;p2"/>
          <p:cNvSpPr txBox="1">
            <a:spLocks noGrp="1"/>
          </p:cNvSpPr>
          <p:nvPr>
            <p:ph type="ctrTitle"/>
          </p:nvPr>
        </p:nvSpPr>
        <p:spPr>
          <a:xfrm>
            <a:off x="824000" y="1613813"/>
            <a:ext cx="4255500" cy="1872900"/>
          </a:xfrm>
          <a:prstGeom prst="rect">
            <a:avLst/>
          </a:prstGeom>
        </p:spPr>
        <p:txBody>
          <a:bodyPr spcFirstLastPara="1" wrap="square" lIns="91425" tIns="91425" rIns="91425" bIns="91425" anchor="ctr" anchorCtr="0">
            <a:normAutofit/>
          </a:bodyPr>
          <a:lstStyle>
            <a:lvl1pPr lvl="0">
              <a:spcBef>
                <a:spcPts val="0"/>
              </a:spcBef>
              <a:spcAft>
                <a:spcPts val="0"/>
              </a:spcAft>
              <a:buClr>
                <a:schemeClr val="lt1"/>
              </a:buClr>
              <a:buSzPts val="3600"/>
              <a:buNone/>
              <a:defRPr sz="3600">
                <a:solidFill>
                  <a:schemeClr val="lt1"/>
                </a:solidFill>
              </a:defRPr>
            </a:lvl1pPr>
            <a:lvl2pPr lvl="1">
              <a:spcBef>
                <a:spcPts val="0"/>
              </a:spcBef>
              <a:spcAft>
                <a:spcPts val="0"/>
              </a:spcAft>
              <a:buClr>
                <a:schemeClr val="lt1"/>
              </a:buClr>
              <a:buSzPts val="3600"/>
              <a:buNone/>
              <a:defRPr sz="3600">
                <a:solidFill>
                  <a:schemeClr val="lt1"/>
                </a:solidFill>
              </a:defRPr>
            </a:lvl2pPr>
            <a:lvl3pPr lvl="2">
              <a:spcBef>
                <a:spcPts val="0"/>
              </a:spcBef>
              <a:spcAft>
                <a:spcPts val="0"/>
              </a:spcAft>
              <a:buClr>
                <a:schemeClr val="lt1"/>
              </a:buClr>
              <a:buSzPts val="3600"/>
              <a:buNone/>
              <a:defRPr sz="3600">
                <a:solidFill>
                  <a:schemeClr val="lt1"/>
                </a:solidFill>
              </a:defRPr>
            </a:lvl3pPr>
            <a:lvl4pPr lvl="3">
              <a:spcBef>
                <a:spcPts val="0"/>
              </a:spcBef>
              <a:spcAft>
                <a:spcPts val="0"/>
              </a:spcAft>
              <a:buClr>
                <a:schemeClr val="lt1"/>
              </a:buClr>
              <a:buSzPts val="3600"/>
              <a:buNone/>
              <a:defRPr sz="3600">
                <a:solidFill>
                  <a:schemeClr val="lt1"/>
                </a:solidFill>
              </a:defRPr>
            </a:lvl4pPr>
            <a:lvl5pPr lvl="4">
              <a:spcBef>
                <a:spcPts val="0"/>
              </a:spcBef>
              <a:spcAft>
                <a:spcPts val="0"/>
              </a:spcAft>
              <a:buClr>
                <a:schemeClr val="lt1"/>
              </a:buClr>
              <a:buSzPts val="3600"/>
              <a:buNone/>
              <a:defRPr sz="3600">
                <a:solidFill>
                  <a:schemeClr val="lt1"/>
                </a:solidFill>
              </a:defRPr>
            </a:lvl5pPr>
            <a:lvl6pPr lvl="5">
              <a:spcBef>
                <a:spcPts val="0"/>
              </a:spcBef>
              <a:spcAft>
                <a:spcPts val="0"/>
              </a:spcAft>
              <a:buClr>
                <a:schemeClr val="lt1"/>
              </a:buClr>
              <a:buSzPts val="3600"/>
              <a:buNone/>
              <a:defRPr sz="3600">
                <a:solidFill>
                  <a:schemeClr val="lt1"/>
                </a:solidFill>
              </a:defRPr>
            </a:lvl6pPr>
            <a:lvl7pPr lvl="6">
              <a:spcBef>
                <a:spcPts val="0"/>
              </a:spcBef>
              <a:spcAft>
                <a:spcPts val="0"/>
              </a:spcAft>
              <a:buClr>
                <a:schemeClr val="lt1"/>
              </a:buClr>
              <a:buSzPts val="3600"/>
              <a:buNone/>
              <a:defRPr sz="3600">
                <a:solidFill>
                  <a:schemeClr val="lt1"/>
                </a:solidFill>
              </a:defRPr>
            </a:lvl7pPr>
            <a:lvl8pPr lvl="7">
              <a:spcBef>
                <a:spcPts val="0"/>
              </a:spcBef>
              <a:spcAft>
                <a:spcPts val="0"/>
              </a:spcAft>
              <a:buClr>
                <a:schemeClr val="lt1"/>
              </a:buClr>
              <a:buSzPts val="3600"/>
              <a:buNone/>
              <a:defRPr sz="3600">
                <a:solidFill>
                  <a:schemeClr val="lt1"/>
                </a:solidFill>
              </a:defRPr>
            </a:lvl8pPr>
            <a:lvl9pPr lvl="8">
              <a:spcBef>
                <a:spcPts val="0"/>
              </a:spcBef>
              <a:spcAft>
                <a:spcPts val="0"/>
              </a:spcAft>
              <a:buClr>
                <a:schemeClr val="lt1"/>
              </a:buClr>
              <a:buSzPts val="3600"/>
              <a:buNone/>
              <a:defRPr sz="3600">
                <a:solidFill>
                  <a:schemeClr val="lt1"/>
                </a:solidFill>
              </a:defRPr>
            </a:lvl9pPr>
          </a:lstStyle>
          <a:p>
            <a:endParaRPr/>
          </a:p>
        </p:txBody>
      </p:sp>
      <p:sp>
        <p:nvSpPr>
          <p:cNvPr id="47" name="Google Shape;47;p2"/>
          <p:cNvSpPr txBox="1">
            <a:spLocks noGrp="1"/>
          </p:cNvSpPr>
          <p:nvPr>
            <p:ph type="subTitle" idx="1"/>
          </p:nvPr>
        </p:nvSpPr>
        <p:spPr>
          <a:xfrm>
            <a:off x="824000" y="3596300"/>
            <a:ext cx="4255500" cy="695400"/>
          </a:xfrm>
          <a:prstGeom prst="rect">
            <a:avLst/>
          </a:prstGeom>
        </p:spPr>
        <p:txBody>
          <a:bodyPr spcFirstLastPara="1" wrap="square" lIns="91425" tIns="91425" rIns="91425" bIns="91425" anchor="t" anchorCtr="0">
            <a:normAutofit/>
          </a:bodyPr>
          <a:lstStyle>
            <a:lvl1pPr lvl="0">
              <a:lnSpc>
                <a:spcPct val="100000"/>
              </a:lnSpc>
              <a:spcBef>
                <a:spcPts val="0"/>
              </a:spcBef>
              <a:spcAft>
                <a:spcPts val="0"/>
              </a:spcAft>
              <a:buClr>
                <a:schemeClr val="lt1"/>
              </a:buClr>
              <a:buSzPts val="1600"/>
              <a:buNone/>
              <a:defRPr sz="1600">
                <a:solidFill>
                  <a:schemeClr val="lt1"/>
                </a:solidFill>
              </a:defRPr>
            </a:lvl1pPr>
            <a:lvl2pPr lvl="1">
              <a:lnSpc>
                <a:spcPct val="100000"/>
              </a:lnSpc>
              <a:spcBef>
                <a:spcPts val="0"/>
              </a:spcBef>
              <a:spcAft>
                <a:spcPts val="0"/>
              </a:spcAft>
              <a:buClr>
                <a:schemeClr val="lt1"/>
              </a:buClr>
              <a:buSzPts val="1600"/>
              <a:buNone/>
              <a:defRPr sz="1600">
                <a:solidFill>
                  <a:schemeClr val="lt1"/>
                </a:solidFill>
              </a:defRPr>
            </a:lvl2pPr>
            <a:lvl3pPr lvl="2">
              <a:lnSpc>
                <a:spcPct val="100000"/>
              </a:lnSpc>
              <a:spcBef>
                <a:spcPts val="0"/>
              </a:spcBef>
              <a:spcAft>
                <a:spcPts val="0"/>
              </a:spcAft>
              <a:buClr>
                <a:schemeClr val="lt1"/>
              </a:buClr>
              <a:buSzPts val="1600"/>
              <a:buNone/>
              <a:defRPr sz="1600">
                <a:solidFill>
                  <a:schemeClr val="lt1"/>
                </a:solidFill>
              </a:defRPr>
            </a:lvl3pPr>
            <a:lvl4pPr lvl="3">
              <a:lnSpc>
                <a:spcPct val="100000"/>
              </a:lnSpc>
              <a:spcBef>
                <a:spcPts val="0"/>
              </a:spcBef>
              <a:spcAft>
                <a:spcPts val="0"/>
              </a:spcAft>
              <a:buClr>
                <a:schemeClr val="lt1"/>
              </a:buClr>
              <a:buSzPts val="1600"/>
              <a:buNone/>
              <a:defRPr sz="1600">
                <a:solidFill>
                  <a:schemeClr val="lt1"/>
                </a:solidFill>
              </a:defRPr>
            </a:lvl4pPr>
            <a:lvl5pPr lvl="4">
              <a:lnSpc>
                <a:spcPct val="100000"/>
              </a:lnSpc>
              <a:spcBef>
                <a:spcPts val="0"/>
              </a:spcBef>
              <a:spcAft>
                <a:spcPts val="0"/>
              </a:spcAft>
              <a:buClr>
                <a:schemeClr val="lt1"/>
              </a:buClr>
              <a:buSzPts val="1600"/>
              <a:buNone/>
              <a:defRPr sz="1600">
                <a:solidFill>
                  <a:schemeClr val="lt1"/>
                </a:solidFill>
              </a:defRPr>
            </a:lvl5pPr>
            <a:lvl6pPr lvl="5">
              <a:lnSpc>
                <a:spcPct val="100000"/>
              </a:lnSpc>
              <a:spcBef>
                <a:spcPts val="0"/>
              </a:spcBef>
              <a:spcAft>
                <a:spcPts val="0"/>
              </a:spcAft>
              <a:buClr>
                <a:schemeClr val="lt1"/>
              </a:buClr>
              <a:buSzPts val="1600"/>
              <a:buNone/>
              <a:defRPr sz="1600">
                <a:solidFill>
                  <a:schemeClr val="lt1"/>
                </a:solidFill>
              </a:defRPr>
            </a:lvl6pPr>
            <a:lvl7pPr lvl="6">
              <a:lnSpc>
                <a:spcPct val="100000"/>
              </a:lnSpc>
              <a:spcBef>
                <a:spcPts val="0"/>
              </a:spcBef>
              <a:spcAft>
                <a:spcPts val="0"/>
              </a:spcAft>
              <a:buClr>
                <a:schemeClr val="lt1"/>
              </a:buClr>
              <a:buSzPts val="1600"/>
              <a:buNone/>
              <a:defRPr sz="1600">
                <a:solidFill>
                  <a:schemeClr val="lt1"/>
                </a:solidFill>
              </a:defRPr>
            </a:lvl7pPr>
            <a:lvl8pPr lvl="7">
              <a:lnSpc>
                <a:spcPct val="100000"/>
              </a:lnSpc>
              <a:spcBef>
                <a:spcPts val="0"/>
              </a:spcBef>
              <a:spcAft>
                <a:spcPts val="0"/>
              </a:spcAft>
              <a:buClr>
                <a:schemeClr val="lt1"/>
              </a:buClr>
              <a:buSzPts val="1600"/>
              <a:buNone/>
              <a:defRPr sz="1600">
                <a:solidFill>
                  <a:schemeClr val="lt1"/>
                </a:solidFill>
              </a:defRPr>
            </a:lvl8pPr>
            <a:lvl9pPr lvl="8">
              <a:lnSpc>
                <a:spcPct val="100000"/>
              </a:lnSpc>
              <a:spcBef>
                <a:spcPts val="0"/>
              </a:spcBef>
              <a:spcAft>
                <a:spcPts val="0"/>
              </a:spcAft>
              <a:buClr>
                <a:schemeClr val="lt1"/>
              </a:buClr>
              <a:buSzPts val="1600"/>
              <a:buNone/>
              <a:defRPr sz="1600">
                <a:solidFill>
                  <a:schemeClr val="lt1"/>
                </a:solidFill>
              </a:defRPr>
            </a:lvl9pPr>
          </a:lstStyle>
          <a:p>
            <a:endParaRPr/>
          </a:p>
        </p:txBody>
      </p:sp>
      <p:sp>
        <p:nvSpPr>
          <p:cNvPr id="48" name="Google Shape;48;p2"/>
          <p:cNvSpPr txBox="1">
            <a:spLocks noGrp="1"/>
          </p:cNvSpPr>
          <p:nvPr>
            <p:ph type="sldNum" idx="12"/>
          </p:nvPr>
        </p:nvSpPr>
        <p:spPr>
          <a:xfrm>
            <a:off x="8451046" y="4736976"/>
            <a:ext cx="548700" cy="393600"/>
          </a:xfrm>
          <a:prstGeom prst="rect">
            <a:avLst/>
          </a:prstGeom>
        </p:spPr>
        <p:txBody>
          <a:bodyPr spcFirstLastPara="1" wrap="square" lIns="91425" tIns="91425" rIns="91425" bIns="91425" anchor="ctr" anchorCtr="0">
            <a:normAutofit/>
          </a:bodyPr>
          <a:lstStyle>
            <a:lvl1pPr lvl="0">
              <a:buNone/>
              <a:defRPr>
                <a:solidFill>
                  <a:schemeClr val="lt1"/>
                </a:solidFill>
              </a:defRPr>
            </a:lvl1pPr>
            <a:lvl2pPr lvl="1">
              <a:buNone/>
              <a:defRPr>
                <a:solidFill>
                  <a:schemeClr val="lt1"/>
                </a:solidFill>
              </a:defRPr>
            </a:lvl2pPr>
            <a:lvl3pPr lvl="2">
              <a:buNone/>
              <a:defRPr>
                <a:solidFill>
                  <a:schemeClr val="lt1"/>
                </a:solidFill>
              </a:defRPr>
            </a:lvl3pPr>
            <a:lvl4pPr lvl="3">
              <a:buNone/>
              <a:defRPr>
                <a:solidFill>
                  <a:schemeClr val="lt1"/>
                </a:solidFill>
              </a:defRPr>
            </a:lvl4pPr>
            <a:lvl5pPr lvl="4">
              <a:buNone/>
              <a:defRPr>
                <a:solidFill>
                  <a:schemeClr val="lt1"/>
                </a:solidFill>
              </a:defRPr>
            </a:lvl5pPr>
            <a:lvl6pPr lvl="5">
              <a:buNone/>
              <a:defRPr>
                <a:solidFill>
                  <a:schemeClr val="lt1"/>
                </a:solidFill>
              </a:defRPr>
            </a:lvl6pPr>
            <a:lvl7pPr lvl="6">
              <a:buNone/>
              <a:defRPr>
                <a:solidFill>
                  <a:schemeClr val="lt1"/>
                </a:solidFill>
              </a:defRPr>
            </a:lvl7pPr>
            <a:lvl8pPr lvl="7">
              <a:buNone/>
              <a:defRPr>
                <a:solidFill>
                  <a:schemeClr val="lt1"/>
                </a:solidFill>
              </a:defRPr>
            </a:lvl8pPr>
            <a:lvl9pPr lvl="8">
              <a:buNone/>
              <a:defRPr>
                <a:solidFill>
                  <a:schemeClr val="lt1"/>
                </a:solidFill>
              </a:defRPr>
            </a:lvl9pPr>
          </a:lstStyle>
          <a:p>
            <a:pPr marL="0" lvl="0" indent="0" algn="r" rtl="0">
              <a:spcBef>
                <a:spcPts val="0"/>
              </a:spcBef>
              <a:spcAft>
                <a:spcPts val="0"/>
              </a:spcAft>
              <a:buNone/>
            </a:pPr>
            <a:fld id="{00000000-1234-1234-1234-123412341234}" type="slidenum">
              <a:rPr lang="en-GB"/>
              <a:pPr marL="0" lvl="0" indent="0" algn="r" rtl="0">
                <a:spcBef>
                  <a:spcPts val="0"/>
                </a:spcBef>
                <a:spcAft>
                  <a:spcPts val="0"/>
                </a:spcAft>
                <a:buNone/>
              </a:pPr>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bg>
      <p:bgPr>
        <a:solidFill>
          <a:schemeClr val="dk1"/>
        </a:solidFill>
        <a:effectLst/>
      </p:bgPr>
    </p:bg>
    <p:spTree>
      <p:nvGrpSpPr>
        <p:cNvPr id="1" name="Shape 49"/>
        <p:cNvGrpSpPr/>
        <p:nvPr/>
      </p:nvGrpSpPr>
      <p:grpSpPr>
        <a:xfrm>
          <a:off x="0" y="0"/>
          <a:ext cx="0" cy="0"/>
          <a:chOff x="0" y="0"/>
          <a:chExt cx="0" cy="0"/>
        </a:xfrm>
      </p:grpSpPr>
      <p:grpSp>
        <p:nvGrpSpPr>
          <p:cNvPr id="50" name="Google Shape;50;p3"/>
          <p:cNvGrpSpPr/>
          <p:nvPr/>
        </p:nvGrpSpPr>
        <p:grpSpPr>
          <a:xfrm>
            <a:off x="146769" y="3406"/>
            <a:ext cx="1233215" cy="1384535"/>
            <a:chOff x="146769" y="3406"/>
            <a:chExt cx="1233215" cy="1384535"/>
          </a:xfrm>
        </p:grpSpPr>
        <p:grpSp>
          <p:nvGrpSpPr>
            <p:cNvPr id="51" name="Google Shape;51;p3"/>
            <p:cNvGrpSpPr/>
            <p:nvPr/>
          </p:nvGrpSpPr>
          <p:grpSpPr>
            <a:xfrm>
              <a:off x="1063183" y="3406"/>
              <a:ext cx="316800" cy="688513"/>
              <a:chOff x="1063183" y="3406"/>
              <a:chExt cx="316800" cy="688513"/>
            </a:xfrm>
          </p:grpSpPr>
          <p:sp>
            <p:nvSpPr>
              <p:cNvPr id="52" name="Google Shape;52;p3"/>
              <p:cNvSpPr/>
              <p:nvPr/>
            </p:nvSpPr>
            <p:spPr>
              <a:xfrm rot="10800000">
                <a:off x="1063183" y="3419"/>
                <a:ext cx="316800" cy="6885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 name="Google Shape;53;p3"/>
              <p:cNvSpPr/>
              <p:nvPr/>
            </p:nvSpPr>
            <p:spPr>
              <a:xfrm rot="10800000">
                <a:off x="1063183" y="3406"/>
                <a:ext cx="316800" cy="3405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54" name="Google Shape;54;p3"/>
            <p:cNvGrpSpPr/>
            <p:nvPr/>
          </p:nvGrpSpPr>
          <p:grpSpPr>
            <a:xfrm>
              <a:off x="604976" y="3406"/>
              <a:ext cx="316800" cy="1036524"/>
              <a:chOff x="604976" y="3406"/>
              <a:chExt cx="316800" cy="1036524"/>
            </a:xfrm>
          </p:grpSpPr>
          <p:sp>
            <p:nvSpPr>
              <p:cNvPr id="55" name="Google Shape;55;p3"/>
              <p:cNvSpPr/>
              <p:nvPr/>
            </p:nvSpPr>
            <p:spPr>
              <a:xfrm rot="10800000">
                <a:off x="604976" y="3419"/>
                <a:ext cx="316800" cy="6885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 name="Google Shape;56;p3"/>
              <p:cNvSpPr/>
              <p:nvPr/>
            </p:nvSpPr>
            <p:spPr>
              <a:xfrm rot="10800000">
                <a:off x="604976" y="3430"/>
                <a:ext cx="316800" cy="10365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 name="Google Shape;57;p3"/>
              <p:cNvSpPr/>
              <p:nvPr/>
            </p:nvSpPr>
            <p:spPr>
              <a:xfrm rot="10800000">
                <a:off x="604976" y="3406"/>
                <a:ext cx="316800" cy="3405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58" name="Google Shape;58;p3"/>
            <p:cNvGrpSpPr/>
            <p:nvPr/>
          </p:nvGrpSpPr>
          <p:grpSpPr>
            <a:xfrm>
              <a:off x="146769" y="3406"/>
              <a:ext cx="316800" cy="1384535"/>
              <a:chOff x="146769" y="3406"/>
              <a:chExt cx="316800" cy="1384535"/>
            </a:xfrm>
          </p:grpSpPr>
          <p:sp>
            <p:nvSpPr>
              <p:cNvPr id="59" name="Google Shape;59;p3"/>
              <p:cNvSpPr/>
              <p:nvPr/>
            </p:nvSpPr>
            <p:spPr>
              <a:xfrm rot="10800000">
                <a:off x="146769" y="3419"/>
                <a:ext cx="316800" cy="6885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 name="Google Shape;60;p3"/>
              <p:cNvSpPr/>
              <p:nvPr/>
            </p:nvSpPr>
            <p:spPr>
              <a:xfrm rot="10800000">
                <a:off x="146769" y="3441"/>
                <a:ext cx="316800" cy="13845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 name="Google Shape;61;p3"/>
              <p:cNvSpPr/>
              <p:nvPr/>
            </p:nvSpPr>
            <p:spPr>
              <a:xfrm rot="10800000">
                <a:off x="146769" y="3430"/>
                <a:ext cx="316800" cy="10365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2" name="Google Shape;62;p3"/>
              <p:cNvSpPr/>
              <p:nvPr/>
            </p:nvSpPr>
            <p:spPr>
              <a:xfrm rot="10800000">
                <a:off x="146769" y="3406"/>
                <a:ext cx="316800" cy="3405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grpSp>
        <p:nvGrpSpPr>
          <p:cNvPr id="63" name="Google Shape;63;p3"/>
          <p:cNvGrpSpPr/>
          <p:nvPr/>
        </p:nvGrpSpPr>
        <p:grpSpPr>
          <a:xfrm>
            <a:off x="6775084" y="2904008"/>
            <a:ext cx="2186148" cy="2239500"/>
            <a:chOff x="6775084" y="2904008"/>
            <a:chExt cx="2186148" cy="2239500"/>
          </a:xfrm>
        </p:grpSpPr>
        <p:grpSp>
          <p:nvGrpSpPr>
            <p:cNvPr id="64" name="Google Shape;64;p3"/>
            <p:cNvGrpSpPr/>
            <p:nvPr/>
          </p:nvGrpSpPr>
          <p:grpSpPr>
            <a:xfrm>
              <a:off x="6775084" y="4253708"/>
              <a:ext cx="409500" cy="889800"/>
              <a:chOff x="6775084" y="4253708"/>
              <a:chExt cx="409500" cy="889800"/>
            </a:xfrm>
          </p:grpSpPr>
          <p:sp>
            <p:nvSpPr>
              <p:cNvPr id="65" name="Google Shape;65;p3"/>
              <p:cNvSpPr/>
              <p:nvPr/>
            </p:nvSpPr>
            <p:spPr>
              <a:xfrm>
                <a:off x="6775084" y="4253708"/>
                <a:ext cx="409500" cy="8898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6" name="Google Shape;66;p3"/>
              <p:cNvSpPr/>
              <p:nvPr/>
            </p:nvSpPr>
            <p:spPr>
              <a:xfrm>
                <a:off x="6775084" y="4703408"/>
                <a:ext cx="409500" cy="4401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67" name="Google Shape;67;p3"/>
            <p:cNvGrpSpPr/>
            <p:nvPr/>
          </p:nvGrpSpPr>
          <p:grpSpPr>
            <a:xfrm>
              <a:off x="7367299" y="3804008"/>
              <a:ext cx="409500" cy="1339500"/>
              <a:chOff x="7367299" y="3804008"/>
              <a:chExt cx="409500" cy="1339500"/>
            </a:xfrm>
          </p:grpSpPr>
          <p:sp>
            <p:nvSpPr>
              <p:cNvPr id="68" name="Google Shape;68;p3"/>
              <p:cNvSpPr/>
              <p:nvPr/>
            </p:nvSpPr>
            <p:spPr>
              <a:xfrm>
                <a:off x="7367299" y="4253708"/>
                <a:ext cx="409500" cy="8898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9" name="Google Shape;69;p3"/>
              <p:cNvSpPr/>
              <p:nvPr/>
            </p:nvSpPr>
            <p:spPr>
              <a:xfrm>
                <a:off x="7367299" y="3804008"/>
                <a:ext cx="409500" cy="13395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 name="Google Shape;70;p3"/>
              <p:cNvSpPr/>
              <p:nvPr/>
            </p:nvSpPr>
            <p:spPr>
              <a:xfrm>
                <a:off x="7367299" y="4703408"/>
                <a:ext cx="409500" cy="4401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71" name="Google Shape;71;p3"/>
            <p:cNvGrpSpPr/>
            <p:nvPr/>
          </p:nvGrpSpPr>
          <p:grpSpPr>
            <a:xfrm>
              <a:off x="7959516" y="3354008"/>
              <a:ext cx="409500" cy="1789500"/>
              <a:chOff x="7959516" y="3354008"/>
              <a:chExt cx="409500" cy="1789500"/>
            </a:xfrm>
          </p:grpSpPr>
          <p:sp>
            <p:nvSpPr>
              <p:cNvPr id="72" name="Google Shape;72;p3"/>
              <p:cNvSpPr/>
              <p:nvPr/>
            </p:nvSpPr>
            <p:spPr>
              <a:xfrm>
                <a:off x="7959516" y="4253708"/>
                <a:ext cx="409500" cy="8898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3" name="Google Shape;73;p3"/>
              <p:cNvSpPr/>
              <p:nvPr/>
            </p:nvSpPr>
            <p:spPr>
              <a:xfrm>
                <a:off x="7959516" y="3354008"/>
                <a:ext cx="409500" cy="17895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 name="Google Shape;74;p3"/>
              <p:cNvSpPr/>
              <p:nvPr/>
            </p:nvSpPr>
            <p:spPr>
              <a:xfrm>
                <a:off x="7959516" y="3804008"/>
                <a:ext cx="409500" cy="13395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 name="Google Shape;75;p3"/>
              <p:cNvSpPr/>
              <p:nvPr/>
            </p:nvSpPr>
            <p:spPr>
              <a:xfrm>
                <a:off x="7959516" y="4703408"/>
                <a:ext cx="409500" cy="4401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76" name="Google Shape;76;p3"/>
            <p:cNvGrpSpPr/>
            <p:nvPr/>
          </p:nvGrpSpPr>
          <p:grpSpPr>
            <a:xfrm>
              <a:off x="8551731" y="2904008"/>
              <a:ext cx="409500" cy="2239500"/>
              <a:chOff x="8551731" y="2904008"/>
              <a:chExt cx="409500" cy="2239500"/>
            </a:xfrm>
          </p:grpSpPr>
          <p:sp>
            <p:nvSpPr>
              <p:cNvPr id="77" name="Google Shape;77;p3"/>
              <p:cNvSpPr/>
              <p:nvPr/>
            </p:nvSpPr>
            <p:spPr>
              <a:xfrm>
                <a:off x="8551731" y="4253708"/>
                <a:ext cx="409500" cy="8898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 name="Google Shape;78;p3"/>
              <p:cNvSpPr/>
              <p:nvPr/>
            </p:nvSpPr>
            <p:spPr>
              <a:xfrm>
                <a:off x="8551731" y="3354008"/>
                <a:ext cx="409500" cy="17895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 name="Google Shape;79;p3"/>
              <p:cNvSpPr/>
              <p:nvPr/>
            </p:nvSpPr>
            <p:spPr>
              <a:xfrm>
                <a:off x="8551731" y="3804008"/>
                <a:ext cx="409500" cy="13395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 name="Google Shape;80;p3"/>
              <p:cNvSpPr/>
              <p:nvPr/>
            </p:nvSpPr>
            <p:spPr>
              <a:xfrm>
                <a:off x="8551731" y="2904008"/>
                <a:ext cx="409500" cy="22395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 name="Google Shape;81;p3"/>
              <p:cNvSpPr/>
              <p:nvPr/>
            </p:nvSpPr>
            <p:spPr>
              <a:xfrm>
                <a:off x="8551731" y="4703408"/>
                <a:ext cx="409500" cy="4401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sp>
        <p:nvSpPr>
          <p:cNvPr id="82" name="Google Shape;82;p3"/>
          <p:cNvSpPr txBox="1">
            <a:spLocks noGrp="1"/>
          </p:cNvSpPr>
          <p:nvPr>
            <p:ph type="title"/>
          </p:nvPr>
        </p:nvSpPr>
        <p:spPr>
          <a:xfrm>
            <a:off x="824000" y="1613825"/>
            <a:ext cx="5857800" cy="1872900"/>
          </a:xfrm>
          <a:prstGeom prst="rect">
            <a:avLst/>
          </a:prstGeom>
        </p:spPr>
        <p:txBody>
          <a:bodyPr spcFirstLastPara="1" wrap="square" lIns="91425" tIns="91425" rIns="91425" bIns="91425" anchor="ctr" anchorCtr="0">
            <a:normAutofit/>
          </a:bodyPr>
          <a:lstStyle>
            <a:lvl1pPr lvl="0">
              <a:spcBef>
                <a:spcPts val="0"/>
              </a:spcBef>
              <a:spcAft>
                <a:spcPts val="0"/>
              </a:spcAft>
              <a:buClr>
                <a:schemeClr val="lt1"/>
              </a:buClr>
              <a:buSzPts val="3600"/>
              <a:buNone/>
              <a:defRPr sz="3600">
                <a:solidFill>
                  <a:schemeClr val="lt1"/>
                </a:solidFill>
              </a:defRPr>
            </a:lvl1pPr>
            <a:lvl2pPr lvl="1">
              <a:spcBef>
                <a:spcPts val="0"/>
              </a:spcBef>
              <a:spcAft>
                <a:spcPts val="0"/>
              </a:spcAft>
              <a:buClr>
                <a:schemeClr val="lt1"/>
              </a:buClr>
              <a:buSzPts val="3600"/>
              <a:buNone/>
              <a:defRPr sz="3600">
                <a:solidFill>
                  <a:schemeClr val="lt1"/>
                </a:solidFill>
              </a:defRPr>
            </a:lvl2pPr>
            <a:lvl3pPr lvl="2">
              <a:spcBef>
                <a:spcPts val="0"/>
              </a:spcBef>
              <a:spcAft>
                <a:spcPts val="0"/>
              </a:spcAft>
              <a:buClr>
                <a:schemeClr val="lt1"/>
              </a:buClr>
              <a:buSzPts val="3600"/>
              <a:buNone/>
              <a:defRPr sz="3600">
                <a:solidFill>
                  <a:schemeClr val="lt1"/>
                </a:solidFill>
              </a:defRPr>
            </a:lvl3pPr>
            <a:lvl4pPr lvl="3">
              <a:spcBef>
                <a:spcPts val="0"/>
              </a:spcBef>
              <a:spcAft>
                <a:spcPts val="0"/>
              </a:spcAft>
              <a:buClr>
                <a:schemeClr val="lt1"/>
              </a:buClr>
              <a:buSzPts val="3600"/>
              <a:buNone/>
              <a:defRPr sz="3600">
                <a:solidFill>
                  <a:schemeClr val="lt1"/>
                </a:solidFill>
              </a:defRPr>
            </a:lvl4pPr>
            <a:lvl5pPr lvl="4">
              <a:spcBef>
                <a:spcPts val="0"/>
              </a:spcBef>
              <a:spcAft>
                <a:spcPts val="0"/>
              </a:spcAft>
              <a:buClr>
                <a:schemeClr val="lt1"/>
              </a:buClr>
              <a:buSzPts val="3600"/>
              <a:buNone/>
              <a:defRPr sz="3600">
                <a:solidFill>
                  <a:schemeClr val="lt1"/>
                </a:solidFill>
              </a:defRPr>
            </a:lvl5pPr>
            <a:lvl6pPr lvl="5">
              <a:spcBef>
                <a:spcPts val="0"/>
              </a:spcBef>
              <a:spcAft>
                <a:spcPts val="0"/>
              </a:spcAft>
              <a:buClr>
                <a:schemeClr val="lt1"/>
              </a:buClr>
              <a:buSzPts val="3600"/>
              <a:buNone/>
              <a:defRPr sz="3600">
                <a:solidFill>
                  <a:schemeClr val="lt1"/>
                </a:solidFill>
              </a:defRPr>
            </a:lvl6pPr>
            <a:lvl7pPr lvl="6">
              <a:spcBef>
                <a:spcPts val="0"/>
              </a:spcBef>
              <a:spcAft>
                <a:spcPts val="0"/>
              </a:spcAft>
              <a:buClr>
                <a:schemeClr val="lt1"/>
              </a:buClr>
              <a:buSzPts val="3600"/>
              <a:buNone/>
              <a:defRPr sz="3600">
                <a:solidFill>
                  <a:schemeClr val="lt1"/>
                </a:solidFill>
              </a:defRPr>
            </a:lvl7pPr>
            <a:lvl8pPr lvl="7">
              <a:spcBef>
                <a:spcPts val="0"/>
              </a:spcBef>
              <a:spcAft>
                <a:spcPts val="0"/>
              </a:spcAft>
              <a:buClr>
                <a:schemeClr val="lt1"/>
              </a:buClr>
              <a:buSzPts val="3600"/>
              <a:buNone/>
              <a:defRPr sz="3600">
                <a:solidFill>
                  <a:schemeClr val="lt1"/>
                </a:solidFill>
              </a:defRPr>
            </a:lvl8pPr>
            <a:lvl9pPr lvl="8">
              <a:spcBef>
                <a:spcPts val="0"/>
              </a:spcBef>
              <a:spcAft>
                <a:spcPts val="0"/>
              </a:spcAft>
              <a:buClr>
                <a:schemeClr val="lt1"/>
              </a:buClr>
              <a:buSzPts val="3600"/>
              <a:buNone/>
              <a:defRPr sz="3600">
                <a:solidFill>
                  <a:schemeClr val="lt1"/>
                </a:solidFill>
              </a:defRPr>
            </a:lvl9pPr>
          </a:lstStyle>
          <a:p>
            <a:endParaRPr/>
          </a:p>
        </p:txBody>
      </p:sp>
      <p:sp>
        <p:nvSpPr>
          <p:cNvPr id="83" name="Google Shape;83;p3"/>
          <p:cNvSpPr txBox="1">
            <a:spLocks noGrp="1"/>
          </p:cNvSpPr>
          <p:nvPr>
            <p:ph type="sldNum" idx="12"/>
          </p:nvPr>
        </p:nvSpPr>
        <p:spPr>
          <a:xfrm>
            <a:off x="8451046" y="4736976"/>
            <a:ext cx="548700" cy="393600"/>
          </a:xfrm>
          <a:prstGeom prst="rect">
            <a:avLst/>
          </a:prstGeom>
        </p:spPr>
        <p:txBody>
          <a:bodyPr spcFirstLastPara="1" wrap="square" lIns="91425" tIns="91425" rIns="91425" bIns="91425" anchor="ctr" anchorCtr="0">
            <a:normAutofit/>
          </a:bodyPr>
          <a:lstStyle>
            <a:lvl1pPr lvl="0">
              <a:buNone/>
              <a:defRPr>
                <a:solidFill>
                  <a:schemeClr val="lt1"/>
                </a:solidFill>
              </a:defRPr>
            </a:lvl1pPr>
            <a:lvl2pPr lvl="1">
              <a:buNone/>
              <a:defRPr>
                <a:solidFill>
                  <a:schemeClr val="lt1"/>
                </a:solidFill>
              </a:defRPr>
            </a:lvl2pPr>
            <a:lvl3pPr lvl="2">
              <a:buNone/>
              <a:defRPr>
                <a:solidFill>
                  <a:schemeClr val="lt1"/>
                </a:solidFill>
              </a:defRPr>
            </a:lvl3pPr>
            <a:lvl4pPr lvl="3">
              <a:buNone/>
              <a:defRPr>
                <a:solidFill>
                  <a:schemeClr val="lt1"/>
                </a:solidFill>
              </a:defRPr>
            </a:lvl4pPr>
            <a:lvl5pPr lvl="4">
              <a:buNone/>
              <a:defRPr>
                <a:solidFill>
                  <a:schemeClr val="lt1"/>
                </a:solidFill>
              </a:defRPr>
            </a:lvl5pPr>
            <a:lvl6pPr lvl="5">
              <a:buNone/>
              <a:defRPr>
                <a:solidFill>
                  <a:schemeClr val="lt1"/>
                </a:solidFill>
              </a:defRPr>
            </a:lvl6pPr>
            <a:lvl7pPr lvl="6">
              <a:buNone/>
              <a:defRPr>
                <a:solidFill>
                  <a:schemeClr val="lt1"/>
                </a:solidFill>
              </a:defRPr>
            </a:lvl7pPr>
            <a:lvl8pPr lvl="7">
              <a:buNone/>
              <a:defRPr>
                <a:solidFill>
                  <a:schemeClr val="lt1"/>
                </a:solidFill>
              </a:defRPr>
            </a:lvl8pPr>
            <a:lvl9pPr lvl="8">
              <a:buNone/>
              <a:defRPr>
                <a:solidFill>
                  <a:schemeClr val="lt1"/>
                </a:solidFill>
              </a:defRPr>
            </a:lvl9pPr>
          </a:lstStyle>
          <a:p>
            <a:pPr marL="0" lvl="0" indent="0" algn="r" rtl="0">
              <a:spcBef>
                <a:spcPts val="0"/>
              </a:spcBef>
              <a:spcAft>
                <a:spcPts val="0"/>
              </a:spcAft>
              <a:buNone/>
            </a:pPr>
            <a:fld id="{00000000-1234-1234-1234-123412341234}" type="slidenum">
              <a:rPr lang="en-GB"/>
              <a:pPr marL="0" lvl="0" indent="0" algn="r" rtl="0">
                <a:spcBef>
                  <a:spcPts val="0"/>
                </a:spcBef>
                <a:spcAft>
                  <a:spcPts val="0"/>
                </a:spcAft>
                <a:buNone/>
              </a:pPr>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le and body" type="tx">
  <p:cSld name="TITLE_AND_BODY">
    <p:spTree>
      <p:nvGrpSpPr>
        <p:cNvPr id="1" name="Shape 84"/>
        <p:cNvGrpSpPr/>
        <p:nvPr/>
      </p:nvGrpSpPr>
      <p:grpSpPr>
        <a:xfrm>
          <a:off x="0" y="0"/>
          <a:ext cx="0" cy="0"/>
          <a:chOff x="0" y="0"/>
          <a:chExt cx="0" cy="0"/>
        </a:xfrm>
      </p:grpSpPr>
      <p:grpSp>
        <p:nvGrpSpPr>
          <p:cNvPr id="85" name="Google Shape;85;p4"/>
          <p:cNvGrpSpPr/>
          <p:nvPr/>
        </p:nvGrpSpPr>
        <p:grpSpPr>
          <a:xfrm>
            <a:off x="625966" y="299376"/>
            <a:ext cx="999312" cy="999312"/>
            <a:chOff x="348199" y="179450"/>
            <a:chExt cx="1116300" cy="1116300"/>
          </a:xfrm>
        </p:grpSpPr>
        <p:sp>
          <p:nvSpPr>
            <p:cNvPr id="86" name="Google Shape;86;p4"/>
            <p:cNvSpPr/>
            <p:nvPr/>
          </p:nvSpPr>
          <p:spPr>
            <a:xfrm rot="-5400000">
              <a:off x="574557" y="405788"/>
              <a:ext cx="663600" cy="663600"/>
            </a:xfrm>
            <a:prstGeom prst="pie">
              <a:avLst>
                <a:gd name="adj1" fmla="val 10792838"/>
                <a:gd name="adj2" fmla="val 16200000"/>
              </a:avLst>
            </a:prstGeom>
            <a:solidFill>
              <a:schemeClr val="dk2">
                <a:alpha val="12549"/>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7" name="Google Shape;87;p4"/>
            <p:cNvSpPr/>
            <p:nvPr/>
          </p:nvSpPr>
          <p:spPr>
            <a:xfrm rot="-5400000">
              <a:off x="348199" y="179450"/>
              <a:ext cx="1116300" cy="1116300"/>
            </a:xfrm>
            <a:prstGeom prst="pie">
              <a:avLst>
                <a:gd name="adj1" fmla="val 10792838"/>
                <a:gd name="adj2" fmla="val 16200000"/>
              </a:avLst>
            </a:prstGeom>
            <a:solidFill>
              <a:schemeClr val="dk2">
                <a:alpha val="12549"/>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88" name="Google Shape;88;p4"/>
          <p:cNvSpPr txBox="1">
            <a:spLocks noGrp="1"/>
          </p:cNvSpPr>
          <p:nvPr>
            <p:ph type="title"/>
          </p:nvPr>
        </p:nvSpPr>
        <p:spPr>
          <a:xfrm>
            <a:off x="1303800" y="598575"/>
            <a:ext cx="7030500" cy="999300"/>
          </a:xfrm>
          <a:prstGeom prst="rect">
            <a:avLst/>
          </a:prstGeom>
        </p:spPr>
        <p:txBody>
          <a:bodyPr spcFirstLastPara="1" wrap="square" lIns="91425" tIns="91425" rIns="91425" bIns="91425" anchor="t" anchorCtr="0">
            <a:norm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
        <p:nvSpPr>
          <p:cNvPr id="89" name="Google Shape;89;p4"/>
          <p:cNvSpPr txBox="1">
            <a:spLocks noGrp="1"/>
          </p:cNvSpPr>
          <p:nvPr>
            <p:ph type="body" idx="1"/>
          </p:nvPr>
        </p:nvSpPr>
        <p:spPr>
          <a:xfrm>
            <a:off x="1303800" y="1990050"/>
            <a:ext cx="7030500" cy="2541600"/>
          </a:xfrm>
          <a:prstGeom prst="rect">
            <a:avLst/>
          </a:prstGeom>
        </p:spPr>
        <p:txBody>
          <a:bodyPr spcFirstLastPara="1" wrap="square" lIns="91425" tIns="91425" rIns="91425" bIns="91425" anchor="t" anchorCtr="0">
            <a:normAutofit/>
          </a:bodyPr>
          <a:lstStyle>
            <a:lvl1pPr marL="457200" lvl="0" indent="-311150">
              <a:spcBef>
                <a:spcPts val="0"/>
              </a:spcBef>
              <a:spcAft>
                <a:spcPts val="0"/>
              </a:spcAft>
              <a:buSzPts val="1300"/>
              <a:buChar char="●"/>
              <a:defRPr/>
            </a:lvl1pPr>
            <a:lvl2pPr marL="914400" lvl="1" indent="-298450">
              <a:spcBef>
                <a:spcPts val="0"/>
              </a:spcBef>
              <a:spcAft>
                <a:spcPts val="0"/>
              </a:spcAft>
              <a:buSzPts val="1100"/>
              <a:buChar char="○"/>
              <a:defRPr/>
            </a:lvl2pPr>
            <a:lvl3pPr marL="1371600" lvl="2" indent="-298450">
              <a:spcBef>
                <a:spcPts val="0"/>
              </a:spcBef>
              <a:spcAft>
                <a:spcPts val="0"/>
              </a:spcAft>
              <a:buSzPts val="1100"/>
              <a:buChar char="■"/>
              <a:defRPr/>
            </a:lvl3pPr>
            <a:lvl4pPr marL="1828800" lvl="3" indent="-298450">
              <a:spcBef>
                <a:spcPts val="0"/>
              </a:spcBef>
              <a:spcAft>
                <a:spcPts val="0"/>
              </a:spcAft>
              <a:buSzPts val="1100"/>
              <a:buChar char="●"/>
              <a:defRPr/>
            </a:lvl4pPr>
            <a:lvl5pPr marL="2286000" lvl="4" indent="-298450">
              <a:spcBef>
                <a:spcPts val="0"/>
              </a:spcBef>
              <a:spcAft>
                <a:spcPts val="0"/>
              </a:spcAft>
              <a:buSzPts val="1100"/>
              <a:buChar char="○"/>
              <a:defRPr/>
            </a:lvl5pPr>
            <a:lvl6pPr marL="2743200" lvl="5" indent="-298450">
              <a:spcBef>
                <a:spcPts val="0"/>
              </a:spcBef>
              <a:spcAft>
                <a:spcPts val="0"/>
              </a:spcAft>
              <a:buSzPts val="1100"/>
              <a:buChar char="■"/>
              <a:defRPr/>
            </a:lvl6pPr>
            <a:lvl7pPr marL="3200400" lvl="6" indent="-298450">
              <a:spcBef>
                <a:spcPts val="0"/>
              </a:spcBef>
              <a:spcAft>
                <a:spcPts val="0"/>
              </a:spcAft>
              <a:buSzPts val="1100"/>
              <a:buChar char="●"/>
              <a:defRPr/>
            </a:lvl7pPr>
            <a:lvl8pPr marL="3657600" lvl="7" indent="-298450">
              <a:spcBef>
                <a:spcPts val="0"/>
              </a:spcBef>
              <a:spcAft>
                <a:spcPts val="0"/>
              </a:spcAft>
              <a:buSzPts val="1100"/>
              <a:buChar char="○"/>
              <a:defRPr/>
            </a:lvl8pPr>
            <a:lvl9pPr marL="4114800" lvl="8" indent="-298450">
              <a:spcBef>
                <a:spcPts val="0"/>
              </a:spcBef>
              <a:spcAft>
                <a:spcPts val="0"/>
              </a:spcAft>
              <a:buSzPts val="1100"/>
              <a:buChar char="■"/>
              <a:defRPr/>
            </a:lvl9pPr>
          </a:lstStyle>
          <a:p>
            <a:endParaRPr/>
          </a:p>
        </p:txBody>
      </p:sp>
      <p:sp>
        <p:nvSpPr>
          <p:cNvPr id="90" name="Google Shape;90;p4"/>
          <p:cNvSpPr txBox="1">
            <a:spLocks noGrp="1"/>
          </p:cNvSpPr>
          <p:nvPr>
            <p:ph type="sldNum" idx="12"/>
          </p:nvPr>
        </p:nvSpPr>
        <p:spPr>
          <a:xfrm>
            <a:off x="8451046" y="4736976"/>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pPr marL="0" lvl="0" indent="0" algn="r" rtl="0">
                <a:spcBef>
                  <a:spcPts val="0"/>
                </a:spcBef>
                <a:spcAft>
                  <a:spcPts val="0"/>
                </a:spcAft>
                <a:buNone/>
              </a:pPr>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itle and two columns" type="twoColTx">
  <p:cSld name="TITLE_AND_TWO_COLUMNS">
    <p:spTree>
      <p:nvGrpSpPr>
        <p:cNvPr id="1" name="Shape 91"/>
        <p:cNvGrpSpPr/>
        <p:nvPr/>
      </p:nvGrpSpPr>
      <p:grpSpPr>
        <a:xfrm>
          <a:off x="0" y="0"/>
          <a:ext cx="0" cy="0"/>
          <a:chOff x="0" y="0"/>
          <a:chExt cx="0" cy="0"/>
        </a:xfrm>
      </p:grpSpPr>
      <p:grpSp>
        <p:nvGrpSpPr>
          <p:cNvPr id="92" name="Google Shape;92;p5"/>
          <p:cNvGrpSpPr/>
          <p:nvPr/>
        </p:nvGrpSpPr>
        <p:grpSpPr>
          <a:xfrm>
            <a:off x="625966" y="299376"/>
            <a:ext cx="999312" cy="999312"/>
            <a:chOff x="348199" y="179450"/>
            <a:chExt cx="1116300" cy="1116300"/>
          </a:xfrm>
        </p:grpSpPr>
        <p:sp>
          <p:nvSpPr>
            <p:cNvPr id="93" name="Google Shape;93;p5"/>
            <p:cNvSpPr/>
            <p:nvPr/>
          </p:nvSpPr>
          <p:spPr>
            <a:xfrm rot="-5400000">
              <a:off x="574557" y="405788"/>
              <a:ext cx="663600" cy="663600"/>
            </a:xfrm>
            <a:prstGeom prst="pie">
              <a:avLst>
                <a:gd name="adj1" fmla="val 10792838"/>
                <a:gd name="adj2" fmla="val 16200000"/>
              </a:avLst>
            </a:prstGeom>
            <a:solidFill>
              <a:schemeClr val="dk2">
                <a:alpha val="12549"/>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4" name="Google Shape;94;p5"/>
            <p:cNvSpPr/>
            <p:nvPr/>
          </p:nvSpPr>
          <p:spPr>
            <a:xfrm rot="-5400000">
              <a:off x="348199" y="179450"/>
              <a:ext cx="1116300" cy="1116300"/>
            </a:xfrm>
            <a:prstGeom prst="pie">
              <a:avLst>
                <a:gd name="adj1" fmla="val 10792838"/>
                <a:gd name="adj2" fmla="val 16200000"/>
              </a:avLst>
            </a:prstGeom>
            <a:solidFill>
              <a:schemeClr val="dk2">
                <a:alpha val="12549"/>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95" name="Google Shape;95;p5"/>
          <p:cNvSpPr txBox="1">
            <a:spLocks noGrp="1"/>
          </p:cNvSpPr>
          <p:nvPr>
            <p:ph type="title"/>
          </p:nvPr>
        </p:nvSpPr>
        <p:spPr>
          <a:xfrm>
            <a:off x="1303800" y="598575"/>
            <a:ext cx="7030500" cy="999300"/>
          </a:xfrm>
          <a:prstGeom prst="rect">
            <a:avLst/>
          </a:prstGeom>
        </p:spPr>
        <p:txBody>
          <a:bodyPr spcFirstLastPara="1" wrap="square" lIns="91425" tIns="91425" rIns="91425" bIns="91425" anchor="t" anchorCtr="0">
            <a:norm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
        <p:nvSpPr>
          <p:cNvPr id="96" name="Google Shape;96;p5"/>
          <p:cNvSpPr txBox="1">
            <a:spLocks noGrp="1"/>
          </p:cNvSpPr>
          <p:nvPr>
            <p:ph type="body" idx="1"/>
          </p:nvPr>
        </p:nvSpPr>
        <p:spPr>
          <a:xfrm>
            <a:off x="1303800" y="1990050"/>
            <a:ext cx="3430500" cy="2541600"/>
          </a:xfrm>
          <a:prstGeom prst="rect">
            <a:avLst/>
          </a:prstGeom>
        </p:spPr>
        <p:txBody>
          <a:bodyPr spcFirstLastPara="1" wrap="square" lIns="91425" tIns="91425" rIns="91425" bIns="91425" anchor="t" anchorCtr="0">
            <a:normAutofit/>
          </a:bodyPr>
          <a:lstStyle>
            <a:lvl1pPr marL="457200" lvl="0" indent="-311150">
              <a:spcBef>
                <a:spcPts val="0"/>
              </a:spcBef>
              <a:spcAft>
                <a:spcPts val="0"/>
              </a:spcAft>
              <a:buSzPts val="1300"/>
              <a:buChar char="●"/>
              <a:defRPr/>
            </a:lvl1pPr>
            <a:lvl2pPr marL="914400" lvl="1" indent="-298450">
              <a:spcBef>
                <a:spcPts val="0"/>
              </a:spcBef>
              <a:spcAft>
                <a:spcPts val="0"/>
              </a:spcAft>
              <a:buSzPts val="1100"/>
              <a:buChar char="○"/>
              <a:defRPr/>
            </a:lvl2pPr>
            <a:lvl3pPr marL="1371600" lvl="2" indent="-298450">
              <a:spcBef>
                <a:spcPts val="0"/>
              </a:spcBef>
              <a:spcAft>
                <a:spcPts val="0"/>
              </a:spcAft>
              <a:buSzPts val="1100"/>
              <a:buChar char="■"/>
              <a:defRPr/>
            </a:lvl3pPr>
            <a:lvl4pPr marL="1828800" lvl="3" indent="-298450">
              <a:spcBef>
                <a:spcPts val="0"/>
              </a:spcBef>
              <a:spcAft>
                <a:spcPts val="0"/>
              </a:spcAft>
              <a:buSzPts val="1100"/>
              <a:buChar char="●"/>
              <a:defRPr/>
            </a:lvl4pPr>
            <a:lvl5pPr marL="2286000" lvl="4" indent="-298450">
              <a:spcBef>
                <a:spcPts val="0"/>
              </a:spcBef>
              <a:spcAft>
                <a:spcPts val="0"/>
              </a:spcAft>
              <a:buSzPts val="1100"/>
              <a:buChar char="○"/>
              <a:defRPr/>
            </a:lvl5pPr>
            <a:lvl6pPr marL="2743200" lvl="5" indent="-298450">
              <a:spcBef>
                <a:spcPts val="0"/>
              </a:spcBef>
              <a:spcAft>
                <a:spcPts val="0"/>
              </a:spcAft>
              <a:buSzPts val="1100"/>
              <a:buChar char="■"/>
              <a:defRPr/>
            </a:lvl6pPr>
            <a:lvl7pPr marL="3200400" lvl="6" indent="-298450">
              <a:spcBef>
                <a:spcPts val="0"/>
              </a:spcBef>
              <a:spcAft>
                <a:spcPts val="0"/>
              </a:spcAft>
              <a:buSzPts val="1100"/>
              <a:buChar char="●"/>
              <a:defRPr/>
            </a:lvl7pPr>
            <a:lvl8pPr marL="3657600" lvl="7" indent="-298450">
              <a:spcBef>
                <a:spcPts val="0"/>
              </a:spcBef>
              <a:spcAft>
                <a:spcPts val="0"/>
              </a:spcAft>
              <a:buSzPts val="1100"/>
              <a:buChar char="○"/>
              <a:defRPr/>
            </a:lvl8pPr>
            <a:lvl9pPr marL="4114800" lvl="8" indent="-298450">
              <a:spcBef>
                <a:spcPts val="0"/>
              </a:spcBef>
              <a:spcAft>
                <a:spcPts val="0"/>
              </a:spcAft>
              <a:buSzPts val="1100"/>
              <a:buChar char="■"/>
              <a:defRPr/>
            </a:lvl9pPr>
          </a:lstStyle>
          <a:p>
            <a:endParaRPr/>
          </a:p>
        </p:txBody>
      </p:sp>
      <p:sp>
        <p:nvSpPr>
          <p:cNvPr id="97" name="Google Shape;97;p5"/>
          <p:cNvSpPr txBox="1">
            <a:spLocks noGrp="1"/>
          </p:cNvSpPr>
          <p:nvPr>
            <p:ph type="body" idx="2"/>
          </p:nvPr>
        </p:nvSpPr>
        <p:spPr>
          <a:xfrm>
            <a:off x="4903650" y="1990050"/>
            <a:ext cx="3430500" cy="2541600"/>
          </a:xfrm>
          <a:prstGeom prst="rect">
            <a:avLst/>
          </a:prstGeom>
        </p:spPr>
        <p:txBody>
          <a:bodyPr spcFirstLastPara="1" wrap="square" lIns="91425" tIns="91425" rIns="91425" bIns="91425" anchor="t" anchorCtr="0">
            <a:normAutofit/>
          </a:bodyPr>
          <a:lstStyle>
            <a:lvl1pPr marL="457200" lvl="0" indent="-311150">
              <a:spcBef>
                <a:spcPts val="0"/>
              </a:spcBef>
              <a:spcAft>
                <a:spcPts val="0"/>
              </a:spcAft>
              <a:buSzPts val="1300"/>
              <a:buChar char="●"/>
              <a:defRPr/>
            </a:lvl1pPr>
            <a:lvl2pPr marL="914400" lvl="1" indent="-298450">
              <a:spcBef>
                <a:spcPts val="0"/>
              </a:spcBef>
              <a:spcAft>
                <a:spcPts val="0"/>
              </a:spcAft>
              <a:buSzPts val="1100"/>
              <a:buChar char="○"/>
              <a:defRPr/>
            </a:lvl2pPr>
            <a:lvl3pPr marL="1371600" lvl="2" indent="-298450">
              <a:spcBef>
                <a:spcPts val="0"/>
              </a:spcBef>
              <a:spcAft>
                <a:spcPts val="0"/>
              </a:spcAft>
              <a:buSzPts val="1100"/>
              <a:buChar char="■"/>
              <a:defRPr/>
            </a:lvl3pPr>
            <a:lvl4pPr marL="1828800" lvl="3" indent="-298450">
              <a:spcBef>
                <a:spcPts val="0"/>
              </a:spcBef>
              <a:spcAft>
                <a:spcPts val="0"/>
              </a:spcAft>
              <a:buSzPts val="1100"/>
              <a:buChar char="●"/>
              <a:defRPr/>
            </a:lvl4pPr>
            <a:lvl5pPr marL="2286000" lvl="4" indent="-298450">
              <a:spcBef>
                <a:spcPts val="0"/>
              </a:spcBef>
              <a:spcAft>
                <a:spcPts val="0"/>
              </a:spcAft>
              <a:buSzPts val="1100"/>
              <a:buChar char="○"/>
              <a:defRPr/>
            </a:lvl5pPr>
            <a:lvl6pPr marL="2743200" lvl="5" indent="-298450">
              <a:spcBef>
                <a:spcPts val="0"/>
              </a:spcBef>
              <a:spcAft>
                <a:spcPts val="0"/>
              </a:spcAft>
              <a:buSzPts val="1100"/>
              <a:buChar char="■"/>
              <a:defRPr/>
            </a:lvl6pPr>
            <a:lvl7pPr marL="3200400" lvl="6" indent="-298450">
              <a:spcBef>
                <a:spcPts val="0"/>
              </a:spcBef>
              <a:spcAft>
                <a:spcPts val="0"/>
              </a:spcAft>
              <a:buSzPts val="1100"/>
              <a:buChar char="●"/>
              <a:defRPr/>
            </a:lvl7pPr>
            <a:lvl8pPr marL="3657600" lvl="7" indent="-298450">
              <a:spcBef>
                <a:spcPts val="0"/>
              </a:spcBef>
              <a:spcAft>
                <a:spcPts val="0"/>
              </a:spcAft>
              <a:buSzPts val="1100"/>
              <a:buChar char="○"/>
              <a:defRPr/>
            </a:lvl8pPr>
            <a:lvl9pPr marL="4114800" lvl="8" indent="-298450">
              <a:spcBef>
                <a:spcPts val="0"/>
              </a:spcBef>
              <a:spcAft>
                <a:spcPts val="0"/>
              </a:spcAft>
              <a:buSzPts val="1100"/>
              <a:buChar char="■"/>
              <a:defRPr/>
            </a:lvl9pPr>
          </a:lstStyle>
          <a:p>
            <a:endParaRPr/>
          </a:p>
        </p:txBody>
      </p:sp>
      <p:sp>
        <p:nvSpPr>
          <p:cNvPr id="98" name="Google Shape;98;p5"/>
          <p:cNvSpPr txBox="1">
            <a:spLocks noGrp="1"/>
          </p:cNvSpPr>
          <p:nvPr>
            <p:ph type="sldNum" idx="12"/>
          </p:nvPr>
        </p:nvSpPr>
        <p:spPr>
          <a:xfrm>
            <a:off x="8451046" y="4736976"/>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pPr marL="0" lvl="0" indent="0" algn="r" rtl="0">
                <a:spcBef>
                  <a:spcPts val="0"/>
                </a:spcBef>
                <a:spcAft>
                  <a:spcPts val="0"/>
                </a:spcAft>
                <a:buNone/>
              </a:pPr>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99"/>
        <p:cNvGrpSpPr/>
        <p:nvPr/>
      </p:nvGrpSpPr>
      <p:grpSpPr>
        <a:xfrm>
          <a:off x="0" y="0"/>
          <a:ext cx="0" cy="0"/>
          <a:chOff x="0" y="0"/>
          <a:chExt cx="0" cy="0"/>
        </a:xfrm>
      </p:grpSpPr>
      <p:grpSp>
        <p:nvGrpSpPr>
          <p:cNvPr id="100" name="Google Shape;100;p6"/>
          <p:cNvGrpSpPr/>
          <p:nvPr/>
        </p:nvGrpSpPr>
        <p:grpSpPr>
          <a:xfrm>
            <a:off x="625966" y="299376"/>
            <a:ext cx="999312" cy="999312"/>
            <a:chOff x="348199" y="179450"/>
            <a:chExt cx="1116300" cy="1116300"/>
          </a:xfrm>
        </p:grpSpPr>
        <p:sp>
          <p:nvSpPr>
            <p:cNvPr id="101" name="Google Shape;101;p6"/>
            <p:cNvSpPr/>
            <p:nvPr/>
          </p:nvSpPr>
          <p:spPr>
            <a:xfrm rot="-5400000">
              <a:off x="574557" y="405788"/>
              <a:ext cx="663600" cy="663600"/>
            </a:xfrm>
            <a:prstGeom prst="pie">
              <a:avLst>
                <a:gd name="adj1" fmla="val 10792838"/>
                <a:gd name="adj2" fmla="val 16200000"/>
              </a:avLst>
            </a:prstGeom>
            <a:solidFill>
              <a:schemeClr val="dk2">
                <a:alpha val="12549"/>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2" name="Google Shape;102;p6"/>
            <p:cNvSpPr/>
            <p:nvPr/>
          </p:nvSpPr>
          <p:spPr>
            <a:xfrm rot="-5400000">
              <a:off x="348199" y="179450"/>
              <a:ext cx="1116300" cy="1116300"/>
            </a:xfrm>
            <a:prstGeom prst="pie">
              <a:avLst>
                <a:gd name="adj1" fmla="val 10792838"/>
                <a:gd name="adj2" fmla="val 16200000"/>
              </a:avLst>
            </a:prstGeom>
            <a:solidFill>
              <a:schemeClr val="dk2">
                <a:alpha val="12549"/>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03" name="Google Shape;103;p6"/>
          <p:cNvSpPr txBox="1">
            <a:spLocks noGrp="1"/>
          </p:cNvSpPr>
          <p:nvPr>
            <p:ph type="title"/>
          </p:nvPr>
        </p:nvSpPr>
        <p:spPr>
          <a:xfrm>
            <a:off x="1303800" y="598575"/>
            <a:ext cx="7030500" cy="999300"/>
          </a:xfrm>
          <a:prstGeom prst="rect">
            <a:avLst/>
          </a:prstGeom>
        </p:spPr>
        <p:txBody>
          <a:bodyPr spcFirstLastPara="1" wrap="square" lIns="91425" tIns="91425" rIns="91425" bIns="91425" anchor="t" anchorCtr="0">
            <a:norm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
        <p:nvSpPr>
          <p:cNvPr id="104" name="Google Shape;104;p6"/>
          <p:cNvSpPr txBox="1">
            <a:spLocks noGrp="1"/>
          </p:cNvSpPr>
          <p:nvPr>
            <p:ph type="sldNum" idx="12"/>
          </p:nvPr>
        </p:nvSpPr>
        <p:spPr>
          <a:xfrm>
            <a:off x="8451046" y="4736976"/>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pPr marL="0" lvl="0" indent="0" algn="r" rtl="0">
                <a:spcBef>
                  <a:spcPts val="0"/>
                </a:spcBef>
                <a:spcAft>
                  <a:spcPts val="0"/>
                </a:spcAft>
                <a:buNone/>
              </a:pPr>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One column text">
  <p:cSld name="ONE_COLUMN_TEXT">
    <p:spTree>
      <p:nvGrpSpPr>
        <p:cNvPr id="1" name="Shape 105"/>
        <p:cNvGrpSpPr/>
        <p:nvPr/>
      </p:nvGrpSpPr>
      <p:grpSpPr>
        <a:xfrm>
          <a:off x="0" y="0"/>
          <a:ext cx="0" cy="0"/>
          <a:chOff x="0" y="0"/>
          <a:chExt cx="0" cy="0"/>
        </a:xfrm>
      </p:grpSpPr>
      <p:grpSp>
        <p:nvGrpSpPr>
          <p:cNvPr id="106" name="Google Shape;106;p7"/>
          <p:cNvGrpSpPr/>
          <p:nvPr/>
        </p:nvGrpSpPr>
        <p:grpSpPr>
          <a:xfrm>
            <a:off x="625966" y="299376"/>
            <a:ext cx="999312" cy="999312"/>
            <a:chOff x="348199" y="179450"/>
            <a:chExt cx="1116300" cy="1116300"/>
          </a:xfrm>
        </p:grpSpPr>
        <p:sp>
          <p:nvSpPr>
            <p:cNvPr id="107" name="Google Shape;107;p7"/>
            <p:cNvSpPr/>
            <p:nvPr/>
          </p:nvSpPr>
          <p:spPr>
            <a:xfrm rot="-5400000">
              <a:off x="574557" y="405788"/>
              <a:ext cx="663600" cy="663600"/>
            </a:xfrm>
            <a:prstGeom prst="pie">
              <a:avLst>
                <a:gd name="adj1" fmla="val 10792838"/>
                <a:gd name="adj2" fmla="val 16200000"/>
              </a:avLst>
            </a:prstGeom>
            <a:solidFill>
              <a:schemeClr val="dk2">
                <a:alpha val="12549"/>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8" name="Google Shape;108;p7"/>
            <p:cNvSpPr/>
            <p:nvPr/>
          </p:nvSpPr>
          <p:spPr>
            <a:xfrm rot="-5400000">
              <a:off x="348199" y="179450"/>
              <a:ext cx="1116300" cy="1116300"/>
            </a:xfrm>
            <a:prstGeom prst="pie">
              <a:avLst>
                <a:gd name="adj1" fmla="val 10792838"/>
                <a:gd name="adj2" fmla="val 16200000"/>
              </a:avLst>
            </a:prstGeom>
            <a:solidFill>
              <a:schemeClr val="dk2">
                <a:alpha val="12549"/>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09" name="Google Shape;109;p7"/>
          <p:cNvSpPr txBox="1">
            <a:spLocks noGrp="1"/>
          </p:cNvSpPr>
          <p:nvPr>
            <p:ph type="title"/>
          </p:nvPr>
        </p:nvSpPr>
        <p:spPr>
          <a:xfrm>
            <a:off x="1303800" y="598575"/>
            <a:ext cx="3312000" cy="1590000"/>
          </a:xfrm>
          <a:prstGeom prst="rect">
            <a:avLst/>
          </a:prstGeom>
        </p:spPr>
        <p:txBody>
          <a:bodyPr spcFirstLastPara="1" wrap="square" lIns="91425" tIns="91425" rIns="91425" bIns="91425" anchor="t" anchorCtr="0">
            <a:norm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
        <p:nvSpPr>
          <p:cNvPr id="110" name="Google Shape;110;p7"/>
          <p:cNvSpPr txBox="1">
            <a:spLocks noGrp="1"/>
          </p:cNvSpPr>
          <p:nvPr>
            <p:ph type="body" idx="1"/>
          </p:nvPr>
        </p:nvSpPr>
        <p:spPr>
          <a:xfrm>
            <a:off x="1303800" y="2309675"/>
            <a:ext cx="3312000" cy="2221800"/>
          </a:xfrm>
          <a:prstGeom prst="rect">
            <a:avLst/>
          </a:prstGeom>
        </p:spPr>
        <p:txBody>
          <a:bodyPr spcFirstLastPara="1" wrap="square" lIns="91425" tIns="91425" rIns="91425" bIns="91425" anchor="t" anchorCtr="0">
            <a:normAutofit/>
          </a:bodyPr>
          <a:lstStyle>
            <a:lvl1pPr marL="457200" lvl="0" indent="-311150">
              <a:spcBef>
                <a:spcPts val="0"/>
              </a:spcBef>
              <a:spcAft>
                <a:spcPts val="0"/>
              </a:spcAft>
              <a:buSzPts val="1300"/>
              <a:buChar char="●"/>
              <a:defRPr/>
            </a:lvl1pPr>
            <a:lvl2pPr marL="914400" lvl="1" indent="-298450">
              <a:spcBef>
                <a:spcPts val="0"/>
              </a:spcBef>
              <a:spcAft>
                <a:spcPts val="0"/>
              </a:spcAft>
              <a:buSzPts val="1100"/>
              <a:buChar char="○"/>
              <a:defRPr/>
            </a:lvl2pPr>
            <a:lvl3pPr marL="1371600" lvl="2" indent="-298450">
              <a:spcBef>
                <a:spcPts val="0"/>
              </a:spcBef>
              <a:spcAft>
                <a:spcPts val="0"/>
              </a:spcAft>
              <a:buSzPts val="1100"/>
              <a:buChar char="■"/>
              <a:defRPr/>
            </a:lvl3pPr>
            <a:lvl4pPr marL="1828800" lvl="3" indent="-298450">
              <a:spcBef>
                <a:spcPts val="0"/>
              </a:spcBef>
              <a:spcAft>
                <a:spcPts val="0"/>
              </a:spcAft>
              <a:buSzPts val="1100"/>
              <a:buChar char="●"/>
              <a:defRPr/>
            </a:lvl4pPr>
            <a:lvl5pPr marL="2286000" lvl="4" indent="-298450">
              <a:spcBef>
                <a:spcPts val="0"/>
              </a:spcBef>
              <a:spcAft>
                <a:spcPts val="0"/>
              </a:spcAft>
              <a:buSzPts val="1100"/>
              <a:buChar char="○"/>
              <a:defRPr/>
            </a:lvl5pPr>
            <a:lvl6pPr marL="2743200" lvl="5" indent="-298450">
              <a:spcBef>
                <a:spcPts val="0"/>
              </a:spcBef>
              <a:spcAft>
                <a:spcPts val="0"/>
              </a:spcAft>
              <a:buSzPts val="1100"/>
              <a:buChar char="■"/>
              <a:defRPr/>
            </a:lvl6pPr>
            <a:lvl7pPr marL="3200400" lvl="6" indent="-298450">
              <a:spcBef>
                <a:spcPts val="0"/>
              </a:spcBef>
              <a:spcAft>
                <a:spcPts val="0"/>
              </a:spcAft>
              <a:buSzPts val="1100"/>
              <a:buChar char="●"/>
              <a:defRPr/>
            </a:lvl7pPr>
            <a:lvl8pPr marL="3657600" lvl="7" indent="-298450">
              <a:spcBef>
                <a:spcPts val="0"/>
              </a:spcBef>
              <a:spcAft>
                <a:spcPts val="0"/>
              </a:spcAft>
              <a:buSzPts val="1100"/>
              <a:buChar char="○"/>
              <a:defRPr/>
            </a:lvl8pPr>
            <a:lvl9pPr marL="4114800" lvl="8" indent="-298450">
              <a:spcBef>
                <a:spcPts val="0"/>
              </a:spcBef>
              <a:spcAft>
                <a:spcPts val="0"/>
              </a:spcAft>
              <a:buSzPts val="1100"/>
              <a:buChar char="■"/>
              <a:defRPr/>
            </a:lvl9pPr>
          </a:lstStyle>
          <a:p>
            <a:endParaRPr/>
          </a:p>
        </p:txBody>
      </p:sp>
      <p:sp>
        <p:nvSpPr>
          <p:cNvPr id="111" name="Google Shape;111;p7"/>
          <p:cNvSpPr txBox="1">
            <a:spLocks noGrp="1"/>
          </p:cNvSpPr>
          <p:nvPr>
            <p:ph type="sldNum" idx="12"/>
          </p:nvPr>
        </p:nvSpPr>
        <p:spPr>
          <a:xfrm>
            <a:off x="8451046" y="4736976"/>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pPr marL="0" lvl="0" indent="0" algn="r" rtl="0">
                <a:spcBef>
                  <a:spcPts val="0"/>
                </a:spcBef>
                <a:spcAft>
                  <a:spcPts val="0"/>
                </a:spcAft>
                <a:buNone/>
              </a:pPr>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Main point">
  <p:cSld name="MAIN_POINT">
    <p:bg>
      <p:bgPr>
        <a:solidFill>
          <a:schemeClr val="dk1"/>
        </a:solidFill>
        <a:effectLst/>
      </p:bgPr>
    </p:bg>
    <p:spTree>
      <p:nvGrpSpPr>
        <p:cNvPr id="1" name="Shape 112"/>
        <p:cNvGrpSpPr/>
        <p:nvPr/>
      </p:nvGrpSpPr>
      <p:grpSpPr>
        <a:xfrm>
          <a:off x="0" y="0"/>
          <a:ext cx="0" cy="0"/>
          <a:chOff x="0" y="0"/>
          <a:chExt cx="0" cy="0"/>
        </a:xfrm>
      </p:grpSpPr>
      <p:grpSp>
        <p:nvGrpSpPr>
          <p:cNvPr id="113" name="Google Shape;113;p8"/>
          <p:cNvGrpSpPr/>
          <p:nvPr/>
        </p:nvGrpSpPr>
        <p:grpSpPr>
          <a:xfrm>
            <a:off x="6866714" y="1306"/>
            <a:ext cx="2267451" cy="2601690"/>
            <a:chOff x="6790514" y="1306"/>
            <a:chExt cx="2267451" cy="2601690"/>
          </a:xfrm>
        </p:grpSpPr>
        <p:grpSp>
          <p:nvGrpSpPr>
            <p:cNvPr id="114" name="Google Shape;114;p8"/>
            <p:cNvGrpSpPr/>
            <p:nvPr/>
          </p:nvGrpSpPr>
          <p:grpSpPr>
            <a:xfrm>
              <a:off x="7067465" y="1306"/>
              <a:ext cx="1990500" cy="1990200"/>
              <a:chOff x="7067465" y="1306"/>
              <a:chExt cx="1990500" cy="1990200"/>
            </a:xfrm>
          </p:grpSpPr>
          <p:sp>
            <p:nvSpPr>
              <p:cNvPr id="115" name="Google Shape;115;p8"/>
              <p:cNvSpPr/>
              <p:nvPr/>
            </p:nvSpPr>
            <p:spPr>
              <a:xfrm rot="-8648551">
                <a:off x="7594313" y="527721"/>
                <a:ext cx="937226" cy="937226"/>
              </a:xfrm>
              <a:prstGeom prst="ellipse">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 name="Google Shape;116;p8"/>
              <p:cNvSpPr/>
              <p:nvPr/>
            </p:nvSpPr>
            <p:spPr>
              <a:xfrm rot="-8648551">
                <a:off x="7594313" y="527721"/>
                <a:ext cx="937226" cy="937226"/>
              </a:xfrm>
              <a:prstGeom prst="pie">
                <a:avLst>
                  <a:gd name="adj1" fmla="val 19376841"/>
                  <a:gd name="adj2" fmla="val 12313574"/>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 name="Google Shape;117;p8"/>
              <p:cNvSpPr/>
              <p:nvPr/>
            </p:nvSpPr>
            <p:spPr>
              <a:xfrm rot="-8649154">
                <a:off x="7349891" y="283705"/>
                <a:ext cx="1425647" cy="1425404"/>
              </a:xfrm>
              <a:prstGeom prst="ellipse">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18" name="Google Shape;118;p8"/>
            <p:cNvGrpSpPr/>
            <p:nvPr/>
          </p:nvGrpSpPr>
          <p:grpSpPr>
            <a:xfrm>
              <a:off x="8207126" y="1807996"/>
              <a:ext cx="795000" cy="795000"/>
              <a:chOff x="8207126" y="1807996"/>
              <a:chExt cx="795000" cy="795000"/>
            </a:xfrm>
          </p:grpSpPr>
          <p:sp>
            <p:nvSpPr>
              <p:cNvPr id="119" name="Google Shape;119;p8"/>
              <p:cNvSpPr/>
              <p:nvPr/>
            </p:nvSpPr>
            <p:spPr>
              <a:xfrm rot="2152054">
                <a:off x="8319942" y="1920813"/>
                <a:ext cx="569367" cy="569367"/>
              </a:xfrm>
              <a:prstGeom prst="ellipse">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 name="Google Shape;120;p8"/>
              <p:cNvSpPr/>
              <p:nvPr/>
            </p:nvSpPr>
            <p:spPr>
              <a:xfrm rot="2150259">
                <a:off x="8408218" y="2008610"/>
                <a:ext cx="393004" cy="393004"/>
              </a:xfrm>
              <a:prstGeom prst="ellipse">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 name="Google Shape;121;p8"/>
              <p:cNvSpPr/>
              <p:nvPr/>
            </p:nvSpPr>
            <p:spPr>
              <a:xfrm rot="2150259">
                <a:off x="8408218" y="2008610"/>
                <a:ext cx="393004" cy="393004"/>
              </a:xfrm>
              <a:prstGeom prst="pie">
                <a:avLst>
                  <a:gd name="adj1" fmla="val 5699893"/>
                  <a:gd name="adj2" fmla="val 12313574"/>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22" name="Google Shape;122;p8"/>
            <p:cNvGrpSpPr/>
            <p:nvPr/>
          </p:nvGrpSpPr>
          <p:grpSpPr>
            <a:xfrm>
              <a:off x="6790514" y="118857"/>
              <a:ext cx="548700" cy="548700"/>
              <a:chOff x="6790514" y="118857"/>
              <a:chExt cx="548700" cy="548700"/>
            </a:xfrm>
          </p:grpSpPr>
          <p:sp>
            <p:nvSpPr>
              <p:cNvPr id="123" name="Google Shape;123;p8"/>
              <p:cNvSpPr/>
              <p:nvPr/>
            </p:nvSpPr>
            <p:spPr>
              <a:xfrm rot="2150259">
                <a:off x="6868362" y="196705"/>
                <a:ext cx="393004" cy="393004"/>
              </a:xfrm>
              <a:prstGeom prst="ellipse">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4" name="Google Shape;124;p8"/>
              <p:cNvSpPr/>
              <p:nvPr/>
            </p:nvSpPr>
            <p:spPr>
              <a:xfrm rot="2150259">
                <a:off x="6868362" y="196705"/>
                <a:ext cx="393004" cy="393004"/>
              </a:xfrm>
              <a:prstGeom prst="pie">
                <a:avLst>
                  <a:gd name="adj1" fmla="val 5699893"/>
                  <a:gd name="adj2" fmla="val 12313574"/>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sp>
        <p:nvSpPr>
          <p:cNvPr id="125" name="Google Shape;125;p8"/>
          <p:cNvSpPr txBox="1">
            <a:spLocks noGrp="1"/>
          </p:cNvSpPr>
          <p:nvPr>
            <p:ph type="title"/>
          </p:nvPr>
        </p:nvSpPr>
        <p:spPr>
          <a:xfrm>
            <a:off x="824000" y="763600"/>
            <a:ext cx="5857800" cy="3573300"/>
          </a:xfrm>
          <a:prstGeom prst="rect">
            <a:avLst/>
          </a:prstGeom>
        </p:spPr>
        <p:txBody>
          <a:bodyPr spcFirstLastPara="1" wrap="square" lIns="91425" tIns="91425" rIns="91425" bIns="91425" anchor="ctr" anchorCtr="0">
            <a:normAutofit/>
          </a:bodyPr>
          <a:lstStyle>
            <a:lvl1pPr lvl="0">
              <a:spcBef>
                <a:spcPts val="0"/>
              </a:spcBef>
              <a:spcAft>
                <a:spcPts val="0"/>
              </a:spcAft>
              <a:buClr>
                <a:schemeClr val="lt1"/>
              </a:buClr>
              <a:buSzPts val="3600"/>
              <a:buNone/>
              <a:defRPr sz="3600">
                <a:solidFill>
                  <a:schemeClr val="lt1"/>
                </a:solidFill>
              </a:defRPr>
            </a:lvl1pPr>
            <a:lvl2pPr lvl="1">
              <a:spcBef>
                <a:spcPts val="0"/>
              </a:spcBef>
              <a:spcAft>
                <a:spcPts val="0"/>
              </a:spcAft>
              <a:buClr>
                <a:schemeClr val="lt1"/>
              </a:buClr>
              <a:buSzPts val="3600"/>
              <a:buNone/>
              <a:defRPr sz="3600">
                <a:solidFill>
                  <a:schemeClr val="lt1"/>
                </a:solidFill>
              </a:defRPr>
            </a:lvl2pPr>
            <a:lvl3pPr lvl="2">
              <a:spcBef>
                <a:spcPts val="0"/>
              </a:spcBef>
              <a:spcAft>
                <a:spcPts val="0"/>
              </a:spcAft>
              <a:buClr>
                <a:schemeClr val="lt1"/>
              </a:buClr>
              <a:buSzPts val="3600"/>
              <a:buNone/>
              <a:defRPr sz="3600">
                <a:solidFill>
                  <a:schemeClr val="lt1"/>
                </a:solidFill>
              </a:defRPr>
            </a:lvl3pPr>
            <a:lvl4pPr lvl="3">
              <a:spcBef>
                <a:spcPts val="0"/>
              </a:spcBef>
              <a:spcAft>
                <a:spcPts val="0"/>
              </a:spcAft>
              <a:buClr>
                <a:schemeClr val="lt1"/>
              </a:buClr>
              <a:buSzPts val="3600"/>
              <a:buNone/>
              <a:defRPr sz="3600">
                <a:solidFill>
                  <a:schemeClr val="lt1"/>
                </a:solidFill>
              </a:defRPr>
            </a:lvl4pPr>
            <a:lvl5pPr lvl="4">
              <a:spcBef>
                <a:spcPts val="0"/>
              </a:spcBef>
              <a:spcAft>
                <a:spcPts val="0"/>
              </a:spcAft>
              <a:buClr>
                <a:schemeClr val="lt1"/>
              </a:buClr>
              <a:buSzPts val="3600"/>
              <a:buNone/>
              <a:defRPr sz="3600">
                <a:solidFill>
                  <a:schemeClr val="lt1"/>
                </a:solidFill>
              </a:defRPr>
            </a:lvl5pPr>
            <a:lvl6pPr lvl="5">
              <a:spcBef>
                <a:spcPts val="0"/>
              </a:spcBef>
              <a:spcAft>
                <a:spcPts val="0"/>
              </a:spcAft>
              <a:buClr>
                <a:schemeClr val="lt1"/>
              </a:buClr>
              <a:buSzPts val="3600"/>
              <a:buNone/>
              <a:defRPr sz="3600">
                <a:solidFill>
                  <a:schemeClr val="lt1"/>
                </a:solidFill>
              </a:defRPr>
            </a:lvl6pPr>
            <a:lvl7pPr lvl="6">
              <a:spcBef>
                <a:spcPts val="0"/>
              </a:spcBef>
              <a:spcAft>
                <a:spcPts val="0"/>
              </a:spcAft>
              <a:buClr>
                <a:schemeClr val="lt1"/>
              </a:buClr>
              <a:buSzPts val="3600"/>
              <a:buNone/>
              <a:defRPr sz="3600">
                <a:solidFill>
                  <a:schemeClr val="lt1"/>
                </a:solidFill>
              </a:defRPr>
            </a:lvl7pPr>
            <a:lvl8pPr lvl="7">
              <a:spcBef>
                <a:spcPts val="0"/>
              </a:spcBef>
              <a:spcAft>
                <a:spcPts val="0"/>
              </a:spcAft>
              <a:buClr>
                <a:schemeClr val="lt1"/>
              </a:buClr>
              <a:buSzPts val="3600"/>
              <a:buNone/>
              <a:defRPr sz="3600">
                <a:solidFill>
                  <a:schemeClr val="lt1"/>
                </a:solidFill>
              </a:defRPr>
            </a:lvl8pPr>
            <a:lvl9pPr lvl="8">
              <a:spcBef>
                <a:spcPts val="0"/>
              </a:spcBef>
              <a:spcAft>
                <a:spcPts val="0"/>
              </a:spcAft>
              <a:buClr>
                <a:schemeClr val="lt1"/>
              </a:buClr>
              <a:buSzPts val="3600"/>
              <a:buNone/>
              <a:defRPr sz="3600">
                <a:solidFill>
                  <a:schemeClr val="lt1"/>
                </a:solidFill>
              </a:defRPr>
            </a:lvl9pPr>
          </a:lstStyle>
          <a:p>
            <a:endParaRPr/>
          </a:p>
        </p:txBody>
      </p:sp>
      <p:sp>
        <p:nvSpPr>
          <p:cNvPr id="126" name="Google Shape;126;p8"/>
          <p:cNvSpPr txBox="1">
            <a:spLocks noGrp="1"/>
          </p:cNvSpPr>
          <p:nvPr>
            <p:ph type="sldNum" idx="12"/>
          </p:nvPr>
        </p:nvSpPr>
        <p:spPr>
          <a:xfrm>
            <a:off x="8451046" y="4736976"/>
            <a:ext cx="548700" cy="393600"/>
          </a:xfrm>
          <a:prstGeom prst="rect">
            <a:avLst/>
          </a:prstGeom>
        </p:spPr>
        <p:txBody>
          <a:bodyPr spcFirstLastPara="1" wrap="square" lIns="91425" tIns="91425" rIns="91425" bIns="91425" anchor="ctr" anchorCtr="0">
            <a:normAutofit/>
          </a:bodyPr>
          <a:lstStyle>
            <a:lvl1pPr lvl="0">
              <a:buNone/>
              <a:defRPr>
                <a:solidFill>
                  <a:schemeClr val="lt1"/>
                </a:solidFill>
              </a:defRPr>
            </a:lvl1pPr>
            <a:lvl2pPr lvl="1">
              <a:buNone/>
              <a:defRPr>
                <a:solidFill>
                  <a:schemeClr val="lt1"/>
                </a:solidFill>
              </a:defRPr>
            </a:lvl2pPr>
            <a:lvl3pPr lvl="2">
              <a:buNone/>
              <a:defRPr>
                <a:solidFill>
                  <a:schemeClr val="lt1"/>
                </a:solidFill>
              </a:defRPr>
            </a:lvl3pPr>
            <a:lvl4pPr lvl="3">
              <a:buNone/>
              <a:defRPr>
                <a:solidFill>
                  <a:schemeClr val="lt1"/>
                </a:solidFill>
              </a:defRPr>
            </a:lvl4pPr>
            <a:lvl5pPr lvl="4">
              <a:buNone/>
              <a:defRPr>
                <a:solidFill>
                  <a:schemeClr val="lt1"/>
                </a:solidFill>
              </a:defRPr>
            </a:lvl5pPr>
            <a:lvl6pPr lvl="5">
              <a:buNone/>
              <a:defRPr>
                <a:solidFill>
                  <a:schemeClr val="lt1"/>
                </a:solidFill>
              </a:defRPr>
            </a:lvl6pPr>
            <a:lvl7pPr lvl="6">
              <a:buNone/>
              <a:defRPr>
                <a:solidFill>
                  <a:schemeClr val="lt1"/>
                </a:solidFill>
              </a:defRPr>
            </a:lvl7pPr>
            <a:lvl8pPr lvl="7">
              <a:buNone/>
              <a:defRPr>
                <a:solidFill>
                  <a:schemeClr val="lt1"/>
                </a:solidFill>
              </a:defRPr>
            </a:lvl8pPr>
            <a:lvl9pPr lvl="8">
              <a:buNone/>
              <a:defRPr>
                <a:solidFill>
                  <a:schemeClr val="lt1"/>
                </a:solidFill>
              </a:defRPr>
            </a:lvl9pPr>
          </a:lstStyle>
          <a:p>
            <a:pPr marL="0" lvl="0" indent="0" algn="r" rtl="0">
              <a:spcBef>
                <a:spcPts val="0"/>
              </a:spcBef>
              <a:spcAft>
                <a:spcPts val="0"/>
              </a:spcAft>
              <a:buNone/>
            </a:pPr>
            <a:fld id="{00000000-1234-1234-1234-123412341234}" type="slidenum">
              <a:rPr lang="en-GB"/>
              <a:pPr marL="0" lvl="0" indent="0" algn="r" rtl="0">
                <a:spcBef>
                  <a:spcPts val="0"/>
                </a:spcBef>
                <a:spcAft>
                  <a:spcPts val="0"/>
                </a:spcAft>
                <a:buNone/>
              </a:pPr>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Section title and description">
  <p:cSld name="SECTION_TITLE_AND_DESCRIPTION">
    <p:spTree>
      <p:nvGrpSpPr>
        <p:cNvPr id="1" name="Shape 127"/>
        <p:cNvGrpSpPr/>
        <p:nvPr/>
      </p:nvGrpSpPr>
      <p:grpSpPr>
        <a:xfrm>
          <a:off x="0" y="0"/>
          <a:ext cx="0" cy="0"/>
          <a:chOff x="0" y="0"/>
          <a:chExt cx="0" cy="0"/>
        </a:xfrm>
      </p:grpSpPr>
      <p:grpSp>
        <p:nvGrpSpPr>
          <p:cNvPr id="128" name="Google Shape;128;p9"/>
          <p:cNvGrpSpPr/>
          <p:nvPr/>
        </p:nvGrpSpPr>
        <p:grpSpPr>
          <a:xfrm>
            <a:off x="625966" y="299376"/>
            <a:ext cx="999312" cy="999312"/>
            <a:chOff x="348199" y="179450"/>
            <a:chExt cx="1116300" cy="1116300"/>
          </a:xfrm>
        </p:grpSpPr>
        <p:sp>
          <p:nvSpPr>
            <p:cNvPr id="129" name="Google Shape;129;p9"/>
            <p:cNvSpPr/>
            <p:nvPr/>
          </p:nvSpPr>
          <p:spPr>
            <a:xfrm rot="-5400000">
              <a:off x="574557" y="405788"/>
              <a:ext cx="663600" cy="663600"/>
            </a:xfrm>
            <a:prstGeom prst="pie">
              <a:avLst>
                <a:gd name="adj1" fmla="val 10792838"/>
                <a:gd name="adj2" fmla="val 16200000"/>
              </a:avLst>
            </a:prstGeom>
            <a:solidFill>
              <a:schemeClr val="dk2">
                <a:alpha val="12549"/>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0" name="Google Shape;130;p9"/>
            <p:cNvSpPr/>
            <p:nvPr/>
          </p:nvSpPr>
          <p:spPr>
            <a:xfrm rot="-5400000">
              <a:off x="348199" y="179450"/>
              <a:ext cx="1116300" cy="1116300"/>
            </a:xfrm>
            <a:prstGeom prst="pie">
              <a:avLst>
                <a:gd name="adj1" fmla="val 10792838"/>
                <a:gd name="adj2" fmla="val 16200000"/>
              </a:avLst>
            </a:prstGeom>
            <a:solidFill>
              <a:schemeClr val="dk2">
                <a:alpha val="12549"/>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31" name="Google Shape;131;p9"/>
          <p:cNvSpPr txBox="1">
            <a:spLocks noGrp="1"/>
          </p:cNvSpPr>
          <p:nvPr>
            <p:ph type="title"/>
          </p:nvPr>
        </p:nvSpPr>
        <p:spPr>
          <a:xfrm>
            <a:off x="1303800" y="598575"/>
            <a:ext cx="3430500" cy="1990200"/>
          </a:xfrm>
          <a:prstGeom prst="rect">
            <a:avLst/>
          </a:prstGeom>
          <a:ln w="9525" cap="flat" cmpd="sng">
            <a:solidFill>
              <a:schemeClr val="lt1"/>
            </a:solidFill>
            <a:prstDash val="solid"/>
            <a:round/>
            <a:headEnd type="none" w="sm" len="sm"/>
            <a:tailEnd type="none" w="sm" len="sm"/>
          </a:ln>
        </p:spPr>
        <p:txBody>
          <a:bodyPr spcFirstLastPara="1" wrap="square" lIns="91425" tIns="91425" rIns="91425" bIns="91425" anchor="t" anchorCtr="0">
            <a:norm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
        <p:nvSpPr>
          <p:cNvPr id="132" name="Google Shape;132;p9"/>
          <p:cNvSpPr txBox="1">
            <a:spLocks noGrp="1"/>
          </p:cNvSpPr>
          <p:nvPr>
            <p:ph type="subTitle" idx="1"/>
          </p:nvPr>
        </p:nvSpPr>
        <p:spPr>
          <a:xfrm>
            <a:off x="1303800" y="2743203"/>
            <a:ext cx="3430500" cy="726000"/>
          </a:xfrm>
          <a:prstGeom prst="rect">
            <a:avLst/>
          </a:prstGeom>
          <a:ln w="9525" cap="flat" cmpd="sng">
            <a:solidFill>
              <a:schemeClr val="lt1"/>
            </a:solidFill>
            <a:prstDash val="solid"/>
            <a:round/>
            <a:headEnd type="none" w="sm" len="sm"/>
            <a:tailEnd type="none" w="sm" len="sm"/>
          </a:ln>
        </p:spPr>
        <p:txBody>
          <a:bodyPr spcFirstLastPara="1" wrap="square" lIns="91425" tIns="91425" rIns="91425" bIns="91425" anchor="t" anchorCtr="0">
            <a:normAutofit/>
          </a:bodyPr>
          <a:lstStyle>
            <a:lvl1pPr lvl="0">
              <a:lnSpc>
                <a:spcPct val="100000"/>
              </a:lnSpc>
              <a:spcBef>
                <a:spcPts val="0"/>
              </a:spcBef>
              <a:spcAft>
                <a:spcPts val="0"/>
              </a:spcAft>
              <a:buSzPts val="1600"/>
              <a:buNone/>
              <a:defRPr sz="1600"/>
            </a:lvl1pPr>
            <a:lvl2pPr lvl="1">
              <a:lnSpc>
                <a:spcPct val="100000"/>
              </a:lnSpc>
              <a:spcBef>
                <a:spcPts val="0"/>
              </a:spcBef>
              <a:spcAft>
                <a:spcPts val="0"/>
              </a:spcAft>
              <a:buSzPts val="1600"/>
              <a:buNone/>
              <a:defRPr sz="1600"/>
            </a:lvl2pPr>
            <a:lvl3pPr lvl="2">
              <a:lnSpc>
                <a:spcPct val="100000"/>
              </a:lnSpc>
              <a:spcBef>
                <a:spcPts val="0"/>
              </a:spcBef>
              <a:spcAft>
                <a:spcPts val="0"/>
              </a:spcAft>
              <a:buSzPts val="1600"/>
              <a:buNone/>
              <a:defRPr sz="1600"/>
            </a:lvl3pPr>
            <a:lvl4pPr lvl="3">
              <a:lnSpc>
                <a:spcPct val="100000"/>
              </a:lnSpc>
              <a:spcBef>
                <a:spcPts val="0"/>
              </a:spcBef>
              <a:spcAft>
                <a:spcPts val="0"/>
              </a:spcAft>
              <a:buSzPts val="1600"/>
              <a:buNone/>
              <a:defRPr sz="1600"/>
            </a:lvl4pPr>
            <a:lvl5pPr lvl="4">
              <a:lnSpc>
                <a:spcPct val="100000"/>
              </a:lnSpc>
              <a:spcBef>
                <a:spcPts val="0"/>
              </a:spcBef>
              <a:spcAft>
                <a:spcPts val="0"/>
              </a:spcAft>
              <a:buSzPts val="1600"/>
              <a:buNone/>
              <a:defRPr sz="1600"/>
            </a:lvl5pPr>
            <a:lvl6pPr lvl="5">
              <a:lnSpc>
                <a:spcPct val="100000"/>
              </a:lnSpc>
              <a:spcBef>
                <a:spcPts val="0"/>
              </a:spcBef>
              <a:spcAft>
                <a:spcPts val="0"/>
              </a:spcAft>
              <a:buSzPts val="1600"/>
              <a:buNone/>
              <a:defRPr sz="1600"/>
            </a:lvl6pPr>
            <a:lvl7pPr lvl="6">
              <a:lnSpc>
                <a:spcPct val="100000"/>
              </a:lnSpc>
              <a:spcBef>
                <a:spcPts val="0"/>
              </a:spcBef>
              <a:spcAft>
                <a:spcPts val="0"/>
              </a:spcAft>
              <a:buSzPts val="1600"/>
              <a:buNone/>
              <a:defRPr sz="1600"/>
            </a:lvl7pPr>
            <a:lvl8pPr lvl="7">
              <a:lnSpc>
                <a:spcPct val="100000"/>
              </a:lnSpc>
              <a:spcBef>
                <a:spcPts val="0"/>
              </a:spcBef>
              <a:spcAft>
                <a:spcPts val="0"/>
              </a:spcAft>
              <a:buSzPts val="1600"/>
              <a:buNone/>
              <a:defRPr sz="1600"/>
            </a:lvl8pPr>
            <a:lvl9pPr lvl="8">
              <a:lnSpc>
                <a:spcPct val="100000"/>
              </a:lnSpc>
              <a:spcBef>
                <a:spcPts val="0"/>
              </a:spcBef>
              <a:spcAft>
                <a:spcPts val="0"/>
              </a:spcAft>
              <a:buSzPts val="1600"/>
              <a:buNone/>
              <a:defRPr sz="1600"/>
            </a:lvl9pPr>
          </a:lstStyle>
          <a:p>
            <a:endParaRPr/>
          </a:p>
        </p:txBody>
      </p:sp>
      <p:sp>
        <p:nvSpPr>
          <p:cNvPr id="133" name="Google Shape;133;p9"/>
          <p:cNvSpPr txBox="1">
            <a:spLocks noGrp="1"/>
          </p:cNvSpPr>
          <p:nvPr>
            <p:ph type="body" idx="2"/>
          </p:nvPr>
        </p:nvSpPr>
        <p:spPr>
          <a:xfrm>
            <a:off x="4903700" y="661000"/>
            <a:ext cx="3430500" cy="3870600"/>
          </a:xfrm>
          <a:prstGeom prst="rect">
            <a:avLst/>
          </a:prstGeom>
          <a:ln w="9525" cap="flat" cmpd="sng">
            <a:solidFill>
              <a:schemeClr val="lt1"/>
            </a:solidFill>
            <a:prstDash val="solid"/>
            <a:round/>
            <a:headEnd type="none" w="sm" len="sm"/>
            <a:tailEnd type="none" w="sm" len="sm"/>
          </a:ln>
        </p:spPr>
        <p:txBody>
          <a:bodyPr spcFirstLastPara="1" wrap="square" lIns="91425" tIns="91425" rIns="91425" bIns="91425" anchor="t" anchorCtr="0">
            <a:normAutofit/>
          </a:bodyPr>
          <a:lstStyle>
            <a:lvl1pPr marL="457200" lvl="0" indent="-311150">
              <a:spcBef>
                <a:spcPts val="0"/>
              </a:spcBef>
              <a:spcAft>
                <a:spcPts val="0"/>
              </a:spcAft>
              <a:buSzPts val="1300"/>
              <a:buChar char="●"/>
              <a:defRPr/>
            </a:lvl1pPr>
            <a:lvl2pPr marL="914400" lvl="1" indent="-298450">
              <a:spcBef>
                <a:spcPts val="0"/>
              </a:spcBef>
              <a:spcAft>
                <a:spcPts val="0"/>
              </a:spcAft>
              <a:buSzPts val="1100"/>
              <a:buChar char="○"/>
              <a:defRPr/>
            </a:lvl2pPr>
            <a:lvl3pPr marL="1371600" lvl="2" indent="-298450">
              <a:spcBef>
                <a:spcPts val="0"/>
              </a:spcBef>
              <a:spcAft>
                <a:spcPts val="0"/>
              </a:spcAft>
              <a:buSzPts val="1100"/>
              <a:buChar char="■"/>
              <a:defRPr/>
            </a:lvl3pPr>
            <a:lvl4pPr marL="1828800" lvl="3" indent="-298450">
              <a:spcBef>
                <a:spcPts val="0"/>
              </a:spcBef>
              <a:spcAft>
                <a:spcPts val="0"/>
              </a:spcAft>
              <a:buSzPts val="1100"/>
              <a:buChar char="●"/>
              <a:defRPr/>
            </a:lvl4pPr>
            <a:lvl5pPr marL="2286000" lvl="4" indent="-298450">
              <a:spcBef>
                <a:spcPts val="0"/>
              </a:spcBef>
              <a:spcAft>
                <a:spcPts val="0"/>
              </a:spcAft>
              <a:buSzPts val="1100"/>
              <a:buChar char="○"/>
              <a:defRPr/>
            </a:lvl5pPr>
            <a:lvl6pPr marL="2743200" lvl="5" indent="-298450">
              <a:spcBef>
                <a:spcPts val="0"/>
              </a:spcBef>
              <a:spcAft>
                <a:spcPts val="0"/>
              </a:spcAft>
              <a:buSzPts val="1100"/>
              <a:buChar char="■"/>
              <a:defRPr/>
            </a:lvl6pPr>
            <a:lvl7pPr marL="3200400" lvl="6" indent="-298450">
              <a:spcBef>
                <a:spcPts val="0"/>
              </a:spcBef>
              <a:spcAft>
                <a:spcPts val="0"/>
              </a:spcAft>
              <a:buSzPts val="1100"/>
              <a:buChar char="●"/>
              <a:defRPr/>
            </a:lvl7pPr>
            <a:lvl8pPr marL="3657600" lvl="7" indent="-298450">
              <a:spcBef>
                <a:spcPts val="0"/>
              </a:spcBef>
              <a:spcAft>
                <a:spcPts val="0"/>
              </a:spcAft>
              <a:buSzPts val="1100"/>
              <a:buChar char="○"/>
              <a:defRPr/>
            </a:lvl8pPr>
            <a:lvl9pPr marL="4114800" lvl="8" indent="-298450">
              <a:spcBef>
                <a:spcPts val="0"/>
              </a:spcBef>
              <a:spcAft>
                <a:spcPts val="0"/>
              </a:spcAft>
              <a:buSzPts val="1100"/>
              <a:buChar char="■"/>
              <a:defRPr/>
            </a:lvl9pPr>
          </a:lstStyle>
          <a:p>
            <a:endParaRPr/>
          </a:p>
        </p:txBody>
      </p:sp>
      <p:sp>
        <p:nvSpPr>
          <p:cNvPr id="134" name="Google Shape;134;p9"/>
          <p:cNvSpPr txBox="1">
            <a:spLocks noGrp="1"/>
          </p:cNvSpPr>
          <p:nvPr>
            <p:ph type="sldNum" idx="12"/>
          </p:nvPr>
        </p:nvSpPr>
        <p:spPr>
          <a:xfrm>
            <a:off x="8451046" y="4736976"/>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pPr marL="0" lvl="0" indent="0" algn="r" rtl="0">
                <a:spcBef>
                  <a:spcPts val="0"/>
                </a:spcBef>
                <a:spcAft>
                  <a:spcPts val="0"/>
                </a:spcAft>
                <a:buNone/>
              </a:pPr>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Caption">
  <p:cSld name="CAPTION_ONLY">
    <p:spTree>
      <p:nvGrpSpPr>
        <p:cNvPr id="1" name="Shape 135"/>
        <p:cNvGrpSpPr/>
        <p:nvPr/>
      </p:nvGrpSpPr>
      <p:grpSpPr>
        <a:xfrm>
          <a:off x="0" y="0"/>
          <a:ext cx="0" cy="0"/>
          <a:chOff x="0" y="0"/>
          <a:chExt cx="0" cy="0"/>
        </a:xfrm>
      </p:grpSpPr>
      <p:grpSp>
        <p:nvGrpSpPr>
          <p:cNvPr id="136" name="Google Shape;136;p10"/>
          <p:cNvGrpSpPr/>
          <p:nvPr/>
        </p:nvGrpSpPr>
        <p:grpSpPr>
          <a:xfrm>
            <a:off x="713373" y="3847119"/>
            <a:ext cx="825392" cy="825392"/>
            <a:chOff x="348199" y="179450"/>
            <a:chExt cx="1116300" cy="1116300"/>
          </a:xfrm>
        </p:grpSpPr>
        <p:sp>
          <p:nvSpPr>
            <p:cNvPr id="137" name="Google Shape;137;p10"/>
            <p:cNvSpPr/>
            <p:nvPr/>
          </p:nvSpPr>
          <p:spPr>
            <a:xfrm rot="-5400000">
              <a:off x="574557" y="405788"/>
              <a:ext cx="663600" cy="663600"/>
            </a:xfrm>
            <a:prstGeom prst="pie">
              <a:avLst>
                <a:gd name="adj1" fmla="val 10792838"/>
                <a:gd name="adj2" fmla="val 16200000"/>
              </a:avLst>
            </a:prstGeom>
            <a:solidFill>
              <a:schemeClr val="dk2">
                <a:alpha val="12549"/>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8" name="Google Shape;138;p10"/>
            <p:cNvSpPr/>
            <p:nvPr/>
          </p:nvSpPr>
          <p:spPr>
            <a:xfrm rot="-5400000">
              <a:off x="348199" y="179450"/>
              <a:ext cx="1116300" cy="1116300"/>
            </a:xfrm>
            <a:prstGeom prst="pie">
              <a:avLst>
                <a:gd name="adj1" fmla="val 10792838"/>
                <a:gd name="adj2" fmla="val 16200000"/>
              </a:avLst>
            </a:prstGeom>
            <a:solidFill>
              <a:schemeClr val="dk2">
                <a:alpha val="12549"/>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39" name="Google Shape;139;p10"/>
          <p:cNvSpPr txBox="1">
            <a:spLocks noGrp="1"/>
          </p:cNvSpPr>
          <p:nvPr>
            <p:ph type="body" idx="1"/>
          </p:nvPr>
        </p:nvSpPr>
        <p:spPr>
          <a:xfrm>
            <a:off x="1303800" y="4138975"/>
            <a:ext cx="5843100" cy="534900"/>
          </a:xfrm>
          <a:prstGeom prst="rect">
            <a:avLst/>
          </a:prstGeom>
        </p:spPr>
        <p:txBody>
          <a:bodyPr spcFirstLastPara="1" wrap="square" lIns="91425" tIns="91425" rIns="91425" bIns="91425" anchor="t" anchorCtr="0">
            <a:normAutofit/>
          </a:bodyPr>
          <a:lstStyle>
            <a:lvl1pPr marL="457200" lvl="0" indent="-228600">
              <a:lnSpc>
                <a:spcPct val="100000"/>
              </a:lnSpc>
              <a:spcBef>
                <a:spcPts val="0"/>
              </a:spcBef>
              <a:spcAft>
                <a:spcPts val="0"/>
              </a:spcAft>
              <a:buSzPts val="1300"/>
              <a:buNone/>
              <a:defRPr/>
            </a:lvl1pPr>
          </a:lstStyle>
          <a:p>
            <a:endParaRPr/>
          </a:p>
        </p:txBody>
      </p:sp>
      <p:sp>
        <p:nvSpPr>
          <p:cNvPr id="140" name="Google Shape;140;p10"/>
          <p:cNvSpPr txBox="1">
            <a:spLocks noGrp="1"/>
          </p:cNvSpPr>
          <p:nvPr>
            <p:ph type="sldNum" idx="12"/>
          </p:nvPr>
        </p:nvSpPr>
        <p:spPr>
          <a:xfrm>
            <a:off x="8451046" y="4736976"/>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pPr marL="0" lvl="0" indent="0" algn="r" rtl="0">
                <a:spcBef>
                  <a:spcPts val="0"/>
                </a:spcBef>
                <a:spcAft>
                  <a:spcPts val="0"/>
                </a:spcAft>
                <a:buNone/>
              </a:pPr>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Big number">
  <p:cSld name="BIG_NUMBER">
    <p:bg>
      <p:bgPr>
        <a:solidFill>
          <a:schemeClr val="accent3"/>
        </a:solidFill>
        <a:effectLst/>
      </p:bgPr>
    </p:bg>
    <p:spTree>
      <p:nvGrpSpPr>
        <p:cNvPr id="1" name="Shape 141"/>
        <p:cNvGrpSpPr/>
        <p:nvPr/>
      </p:nvGrpSpPr>
      <p:grpSpPr>
        <a:xfrm>
          <a:off x="0" y="0"/>
          <a:ext cx="0" cy="0"/>
          <a:chOff x="0" y="0"/>
          <a:chExt cx="0" cy="0"/>
        </a:xfrm>
      </p:grpSpPr>
      <p:grpSp>
        <p:nvGrpSpPr>
          <p:cNvPr id="142" name="Google Shape;142;p11"/>
          <p:cNvGrpSpPr/>
          <p:nvPr/>
        </p:nvGrpSpPr>
        <p:grpSpPr>
          <a:xfrm>
            <a:off x="52" y="4099200"/>
            <a:ext cx="9144036" cy="1044300"/>
            <a:chOff x="52" y="4099200"/>
            <a:chExt cx="9144036" cy="1044300"/>
          </a:xfrm>
        </p:grpSpPr>
        <p:grpSp>
          <p:nvGrpSpPr>
            <p:cNvPr id="143" name="Google Shape;143;p11"/>
            <p:cNvGrpSpPr/>
            <p:nvPr/>
          </p:nvGrpSpPr>
          <p:grpSpPr>
            <a:xfrm>
              <a:off x="52" y="4309200"/>
              <a:ext cx="231622" cy="834300"/>
              <a:chOff x="2688737" y="4301380"/>
              <a:chExt cx="231900" cy="834300"/>
            </a:xfrm>
          </p:grpSpPr>
          <p:sp>
            <p:nvSpPr>
              <p:cNvPr id="144" name="Google Shape;144;p11"/>
              <p:cNvSpPr/>
              <p:nvPr/>
            </p:nvSpPr>
            <p:spPr>
              <a:xfrm flipH="1">
                <a:off x="2688737" y="4720780"/>
                <a:ext cx="231900" cy="4149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5" name="Google Shape;145;p11"/>
              <p:cNvSpPr/>
              <p:nvPr/>
            </p:nvSpPr>
            <p:spPr>
              <a:xfrm flipH="1">
                <a:off x="2688737" y="4301380"/>
                <a:ext cx="231900" cy="8343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6" name="Google Shape;146;p11"/>
              <p:cNvSpPr/>
              <p:nvPr/>
            </p:nvSpPr>
            <p:spPr>
              <a:xfrm flipH="1">
                <a:off x="2688737" y="4511080"/>
                <a:ext cx="231900" cy="6246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7" name="Google Shape;147;p11"/>
              <p:cNvSpPr/>
              <p:nvPr/>
            </p:nvSpPr>
            <p:spPr>
              <a:xfrm flipH="1">
                <a:off x="2688737" y="4930480"/>
                <a:ext cx="231900" cy="2052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48" name="Google Shape;148;p11"/>
            <p:cNvGrpSpPr/>
            <p:nvPr/>
          </p:nvGrpSpPr>
          <p:grpSpPr>
            <a:xfrm>
              <a:off x="371406" y="4099200"/>
              <a:ext cx="231622" cy="1044300"/>
              <a:chOff x="2688737" y="4091380"/>
              <a:chExt cx="231900" cy="1044300"/>
            </a:xfrm>
          </p:grpSpPr>
          <p:sp>
            <p:nvSpPr>
              <p:cNvPr id="149" name="Google Shape;149;p11"/>
              <p:cNvSpPr/>
              <p:nvPr/>
            </p:nvSpPr>
            <p:spPr>
              <a:xfrm flipH="1">
                <a:off x="2688737" y="4720780"/>
                <a:ext cx="231900" cy="4149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0" name="Google Shape;150;p11"/>
              <p:cNvSpPr/>
              <p:nvPr/>
            </p:nvSpPr>
            <p:spPr>
              <a:xfrm flipH="1">
                <a:off x="2688737" y="4301380"/>
                <a:ext cx="231900" cy="8343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1" name="Google Shape;151;p11"/>
              <p:cNvSpPr/>
              <p:nvPr/>
            </p:nvSpPr>
            <p:spPr>
              <a:xfrm flipH="1">
                <a:off x="2688737" y="4511080"/>
                <a:ext cx="231900" cy="6246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2" name="Google Shape;152;p11"/>
              <p:cNvSpPr/>
              <p:nvPr/>
            </p:nvSpPr>
            <p:spPr>
              <a:xfrm flipH="1">
                <a:off x="2688737" y="4091380"/>
                <a:ext cx="231900" cy="10443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3" name="Google Shape;153;p11"/>
              <p:cNvSpPr/>
              <p:nvPr/>
            </p:nvSpPr>
            <p:spPr>
              <a:xfrm flipH="1">
                <a:off x="2688737" y="4930480"/>
                <a:ext cx="231900" cy="2052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54" name="Google Shape;154;p11"/>
            <p:cNvGrpSpPr/>
            <p:nvPr/>
          </p:nvGrpSpPr>
          <p:grpSpPr>
            <a:xfrm>
              <a:off x="742761" y="4309200"/>
              <a:ext cx="231622" cy="834300"/>
              <a:chOff x="2688737" y="4301380"/>
              <a:chExt cx="231900" cy="834300"/>
            </a:xfrm>
          </p:grpSpPr>
          <p:sp>
            <p:nvSpPr>
              <p:cNvPr id="155" name="Google Shape;155;p11"/>
              <p:cNvSpPr/>
              <p:nvPr/>
            </p:nvSpPr>
            <p:spPr>
              <a:xfrm flipH="1">
                <a:off x="2688737" y="4720780"/>
                <a:ext cx="231900" cy="4149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6" name="Google Shape;156;p11"/>
              <p:cNvSpPr/>
              <p:nvPr/>
            </p:nvSpPr>
            <p:spPr>
              <a:xfrm flipH="1">
                <a:off x="2688737" y="4301380"/>
                <a:ext cx="231900" cy="8343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7" name="Google Shape;157;p11"/>
              <p:cNvSpPr/>
              <p:nvPr/>
            </p:nvSpPr>
            <p:spPr>
              <a:xfrm flipH="1">
                <a:off x="2688737" y="4511080"/>
                <a:ext cx="231900" cy="6246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8" name="Google Shape;158;p11"/>
              <p:cNvSpPr/>
              <p:nvPr/>
            </p:nvSpPr>
            <p:spPr>
              <a:xfrm flipH="1">
                <a:off x="2688737" y="4930480"/>
                <a:ext cx="231900" cy="2052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59" name="Google Shape;159;p11"/>
            <p:cNvGrpSpPr/>
            <p:nvPr/>
          </p:nvGrpSpPr>
          <p:grpSpPr>
            <a:xfrm>
              <a:off x="1114115" y="4518900"/>
              <a:ext cx="231622" cy="624600"/>
              <a:chOff x="2688737" y="4511080"/>
              <a:chExt cx="231900" cy="624600"/>
            </a:xfrm>
          </p:grpSpPr>
          <p:sp>
            <p:nvSpPr>
              <p:cNvPr id="160" name="Google Shape;160;p11"/>
              <p:cNvSpPr/>
              <p:nvPr/>
            </p:nvSpPr>
            <p:spPr>
              <a:xfrm flipH="1">
                <a:off x="2688737" y="4720780"/>
                <a:ext cx="231900" cy="4149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1" name="Google Shape;161;p11"/>
              <p:cNvSpPr/>
              <p:nvPr/>
            </p:nvSpPr>
            <p:spPr>
              <a:xfrm flipH="1">
                <a:off x="2688737" y="4511080"/>
                <a:ext cx="231900" cy="6246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2" name="Google Shape;162;p11"/>
              <p:cNvSpPr/>
              <p:nvPr/>
            </p:nvSpPr>
            <p:spPr>
              <a:xfrm flipH="1">
                <a:off x="2688737" y="4930480"/>
                <a:ext cx="231900" cy="2052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63" name="Google Shape;163;p11"/>
            <p:cNvGrpSpPr/>
            <p:nvPr/>
          </p:nvGrpSpPr>
          <p:grpSpPr>
            <a:xfrm>
              <a:off x="1856753" y="4099200"/>
              <a:ext cx="231600" cy="1044300"/>
              <a:chOff x="1856753" y="4099200"/>
              <a:chExt cx="231600" cy="1044300"/>
            </a:xfrm>
          </p:grpSpPr>
          <p:sp>
            <p:nvSpPr>
              <p:cNvPr id="164" name="Google Shape;164;p11"/>
              <p:cNvSpPr/>
              <p:nvPr/>
            </p:nvSpPr>
            <p:spPr>
              <a:xfrm flipH="1">
                <a:off x="1856753" y="4728600"/>
                <a:ext cx="231600" cy="4149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5" name="Google Shape;165;p11"/>
              <p:cNvSpPr/>
              <p:nvPr/>
            </p:nvSpPr>
            <p:spPr>
              <a:xfrm flipH="1">
                <a:off x="1856753" y="4309200"/>
                <a:ext cx="231600" cy="8343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6" name="Google Shape;166;p11"/>
              <p:cNvSpPr/>
              <p:nvPr/>
            </p:nvSpPr>
            <p:spPr>
              <a:xfrm flipH="1">
                <a:off x="1856753" y="4518900"/>
                <a:ext cx="231600" cy="6246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7" name="Google Shape;167;p11"/>
              <p:cNvSpPr/>
              <p:nvPr/>
            </p:nvSpPr>
            <p:spPr>
              <a:xfrm flipH="1">
                <a:off x="1856753" y="4099200"/>
                <a:ext cx="231600" cy="10443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8" name="Google Shape;168;p11"/>
              <p:cNvSpPr/>
              <p:nvPr/>
            </p:nvSpPr>
            <p:spPr>
              <a:xfrm flipH="1">
                <a:off x="1856753" y="4938300"/>
                <a:ext cx="231600" cy="2052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69" name="Google Shape;169;p11"/>
            <p:cNvGrpSpPr/>
            <p:nvPr/>
          </p:nvGrpSpPr>
          <p:grpSpPr>
            <a:xfrm>
              <a:off x="2228107" y="4309200"/>
              <a:ext cx="231600" cy="834300"/>
              <a:chOff x="2228107" y="4309200"/>
              <a:chExt cx="231600" cy="834300"/>
            </a:xfrm>
          </p:grpSpPr>
          <p:sp>
            <p:nvSpPr>
              <p:cNvPr id="170" name="Google Shape;170;p11"/>
              <p:cNvSpPr/>
              <p:nvPr/>
            </p:nvSpPr>
            <p:spPr>
              <a:xfrm flipH="1">
                <a:off x="2228107" y="4728600"/>
                <a:ext cx="231600" cy="4149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1" name="Google Shape;171;p11"/>
              <p:cNvSpPr/>
              <p:nvPr/>
            </p:nvSpPr>
            <p:spPr>
              <a:xfrm flipH="1">
                <a:off x="2228107" y="4309200"/>
                <a:ext cx="231600" cy="8343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2" name="Google Shape;172;p11"/>
              <p:cNvSpPr/>
              <p:nvPr/>
            </p:nvSpPr>
            <p:spPr>
              <a:xfrm flipH="1">
                <a:off x="2228107" y="4518900"/>
                <a:ext cx="231600" cy="6246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3" name="Google Shape;173;p11"/>
              <p:cNvSpPr/>
              <p:nvPr/>
            </p:nvSpPr>
            <p:spPr>
              <a:xfrm flipH="1">
                <a:off x="2228107" y="4938300"/>
                <a:ext cx="231600" cy="2052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74" name="Google Shape;174;p11"/>
            <p:cNvGrpSpPr/>
            <p:nvPr/>
          </p:nvGrpSpPr>
          <p:grpSpPr>
            <a:xfrm>
              <a:off x="2599462" y="4518900"/>
              <a:ext cx="231600" cy="624600"/>
              <a:chOff x="2599462" y="4518900"/>
              <a:chExt cx="231600" cy="624600"/>
            </a:xfrm>
          </p:grpSpPr>
          <p:sp>
            <p:nvSpPr>
              <p:cNvPr id="175" name="Google Shape;175;p11"/>
              <p:cNvSpPr/>
              <p:nvPr/>
            </p:nvSpPr>
            <p:spPr>
              <a:xfrm flipH="1">
                <a:off x="2599462" y="4728600"/>
                <a:ext cx="231600" cy="4149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6" name="Google Shape;176;p11"/>
              <p:cNvSpPr/>
              <p:nvPr/>
            </p:nvSpPr>
            <p:spPr>
              <a:xfrm flipH="1">
                <a:off x="2599462" y="4518900"/>
                <a:ext cx="231600" cy="6246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7" name="Google Shape;177;p11"/>
              <p:cNvSpPr/>
              <p:nvPr/>
            </p:nvSpPr>
            <p:spPr>
              <a:xfrm flipH="1">
                <a:off x="2599462" y="4938300"/>
                <a:ext cx="231600" cy="2052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78" name="Google Shape;178;p11"/>
            <p:cNvGrpSpPr/>
            <p:nvPr/>
          </p:nvGrpSpPr>
          <p:grpSpPr>
            <a:xfrm>
              <a:off x="3342171" y="4099200"/>
              <a:ext cx="231600" cy="1044300"/>
              <a:chOff x="3342171" y="4099200"/>
              <a:chExt cx="231600" cy="1044300"/>
            </a:xfrm>
          </p:grpSpPr>
          <p:sp>
            <p:nvSpPr>
              <p:cNvPr id="179" name="Google Shape;179;p11"/>
              <p:cNvSpPr/>
              <p:nvPr/>
            </p:nvSpPr>
            <p:spPr>
              <a:xfrm flipH="1">
                <a:off x="3342171" y="4728600"/>
                <a:ext cx="231600" cy="4149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 name="Google Shape;180;p11"/>
              <p:cNvSpPr/>
              <p:nvPr/>
            </p:nvSpPr>
            <p:spPr>
              <a:xfrm flipH="1">
                <a:off x="3342171" y="4309200"/>
                <a:ext cx="231600" cy="8343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 name="Google Shape;181;p11"/>
              <p:cNvSpPr/>
              <p:nvPr/>
            </p:nvSpPr>
            <p:spPr>
              <a:xfrm flipH="1">
                <a:off x="3342171" y="4518900"/>
                <a:ext cx="231600" cy="6246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 name="Google Shape;182;p11"/>
              <p:cNvSpPr/>
              <p:nvPr/>
            </p:nvSpPr>
            <p:spPr>
              <a:xfrm flipH="1">
                <a:off x="3342171" y="4099200"/>
                <a:ext cx="231600" cy="10443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 name="Google Shape;183;p11"/>
              <p:cNvSpPr/>
              <p:nvPr/>
            </p:nvSpPr>
            <p:spPr>
              <a:xfrm flipH="1">
                <a:off x="3342171" y="4938300"/>
                <a:ext cx="231600" cy="2052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84" name="Google Shape;184;p11"/>
            <p:cNvGrpSpPr/>
            <p:nvPr/>
          </p:nvGrpSpPr>
          <p:grpSpPr>
            <a:xfrm>
              <a:off x="3713525" y="4309200"/>
              <a:ext cx="231600" cy="834300"/>
              <a:chOff x="3713525" y="4309200"/>
              <a:chExt cx="231600" cy="834300"/>
            </a:xfrm>
          </p:grpSpPr>
          <p:sp>
            <p:nvSpPr>
              <p:cNvPr id="185" name="Google Shape;185;p11"/>
              <p:cNvSpPr/>
              <p:nvPr/>
            </p:nvSpPr>
            <p:spPr>
              <a:xfrm flipH="1">
                <a:off x="3713525" y="4728600"/>
                <a:ext cx="231600" cy="4149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6" name="Google Shape;186;p11"/>
              <p:cNvSpPr/>
              <p:nvPr/>
            </p:nvSpPr>
            <p:spPr>
              <a:xfrm flipH="1">
                <a:off x="3713525" y="4309200"/>
                <a:ext cx="231600" cy="8343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7" name="Google Shape;187;p11"/>
              <p:cNvSpPr/>
              <p:nvPr/>
            </p:nvSpPr>
            <p:spPr>
              <a:xfrm flipH="1">
                <a:off x="3713525" y="4518900"/>
                <a:ext cx="231600" cy="6246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8" name="Google Shape;188;p11"/>
              <p:cNvSpPr/>
              <p:nvPr/>
            </p:nvSpPr>
            <p:spPr>
              <a:xfrm flipH="1">
                <a:off x="3713525" y="4938300"/>
                <a:ext cx="231600" cy="2052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89" name="Google Shape;189;p11"/>
            <p:cNvGrpSpPr/>
            <p:nvPr/>
          </p:nvGrpSpPr>
          <p:grpSpPr>
            <a:xfrm>
              <a:off x="1485398" y="4309200"/>
              <a:ext cx="231600" cy="834300"/>
              <a:chOff x="1485398" y="4309200"/>
              <a:chExt cx="231600" cy="834300"/>
            </a:xfrm>
          </p:grpSpPr>
          <p:sp>
            <p:nvSpPr>
              <p:cNvPr id="190" name="Google Shape;190;p11"/>
              <p:cNvSpPr/>
              <p:nvPr/>
            </p:nvSpPr>
            <p:spPr>
              <a:xfrm flipH="1">
                <a:off x="1485398" y="4728600"/>
                <a:ext cx="231600" cy="4149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1" name="Google Shape;191;p11"/>
              <p:cNvSpPr/>
              <p:nvPr/>
            </p:nvSpPr>
            <p:spPr>
              <a:xfrm flipH="1">
                <a:off x="1485398" y="4309200"/>
                <a:ext cx="231600" cy="8343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2" name="Google Shape;192;p11"/>
              <p:cNvSpPr/>
              <p:nvPr/>
            </p:nvSpPr>
            <p:spPr>
              <a:xfrm flipH="1">
                <a:off x="1485398" y="4518900"/>
                <a:ext cx="231600" cy="6246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3" name="Google Shape;193;p11"/>
              <p:cNvSpPr/>
              <p:nvPr/>
            </p:nvSpPr>
            <p:spPr>
              <a:xfrm flipH="1">
                <a:off x="1485398" y="4938300"/>
                <a:ext cx="231600" cy="2052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94" name="Google Shape;194;p11"/>
            <p:cNvGrpSpPr/>
            <p:nvPr/>
          </p:nvGrpSpPr>
          <p:grpSpPr>
            <a:xfrm>
              <a:off x="4084879" y="4518900"/>
              <a:ext cx="231600" cy="624600"/>
              <a:chOff x="4084879" y="4518900"/>
              <a:chExt cx="231600" cy="624600"/>
            </a:xfrm>
          </p:grpSpPr>
          <p:sp>
            <p:nvSpPr>
              <p:cNvPr id="195" name="Google Shape;195;p11"/>
              <p:cNvSpPr/>
              <p:nvPr/>
            </p:nvSpPr>
            <p:spPr>
              <a:xfrm flipH="1">
                <a:off x="4084879" y="4728600"/>
                <a:ext cx="231600" cy="4149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6" name="Google Shape;196;p11"/>
              <p:cNvSpPr/>
              <p:nvPr/>
            </p:nvSpPr>
            <p:spPr>
              <a:xfrm flipH="1">
                <a:off x="4084879" y="4518900"/>
                <a:ext cx="231600" cy="6246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7" name="Google Shape;197;p11"/>
              <p:cNvSpPr/>
              <p:nvPr/>
            </p:nvSpPr>
            <p:spPr>
              <a:xfrm flipH="1">
                <a:off x="4084879" y="4938300"/>
                <a:ext cx="231600" cy="2052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98" name="Google Shape;198;p11"/>
            <p:cNvGrpSpPr/>
            <p:nvPr/>
          </p:nvGrpSpPr>
          <p:grpSpPr>
            <a:xfrm>
              <a:off x="2970816" y="4309200"/>
              <a:ext cx="231600" cy="834300"/>
              <a:chOff x="2970816" y="4309200"/>
              <a:chExt cx="231600" cy="834300"/>
            </a:xfrm>
          </p:grpSpPr>
          <p:sp>
            <p:nvSpPr>
              <p:cNvPr id="199" name="Google Shape;199;p11"/>
              <p:cNvSpPr/>
              <p:nvPr/>
            </p:nvSpPr>
            <p:spPr>
              <a:xfrm flipH="1">
                <a:off x="2970816" y="4728600"/>
                <a:ext cx="231600" cy="4149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0" name="Google Shape;200;p11"/>
              <p:cNvSpPr/>
              <p:nvPr/>
            </p:nvSpPr>
            <p:spPr>
              <a:xfrm flipH="1">
                <a:off x="2970816" y="4309200"/>
                <a:ext cx="231600" cy="8343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1" name="Google Shape;201;p11"/>
              <p:cNvSpPr/>
              <p:nvPr/>
            </p:nvSpPr>
            <p:spPr>
              <a:xfrm flipH="1">
                <a:off x="2970816" y="4518900"/>
                <a:ext cx="231600" cy="6246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2" name="Google Shape;202;p11"/>
              <p:cNvSpPr/>
              <p:nvPr/>
            </p:nvSpPr>
            <p:spPr>
              <a:xfrm flipH="1">
                <a:off x="2970816" y="4938300"/>
                <a:ext cx="231600" cy="2052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03" name="Google Shape;203;p11"/>
            <p:cNvGrpSpPr/>
            <p:nvPr/>
          </p:nvGrpSpPr>
          <p:grpSpPr>
            <a:xfrm>
              <a:off x="4456234" y="4309200"/>
              <a:ext cx="231600" cy="834300"/>
              <a:chOff x="4456234" y="4309200"/>
              <a:chExt cx="231600" cy="834300"/>
            </a:xfrm>
          </p:grpSpPr>
          <p:sp>
            <p:nvSpPr>
              <p:cNvPr id="204" name="Google Shape;204;p11"/>
              <p:cNvSpPr/>
              <p:nvPr/>
            </p:nvSpPr>
            <p:spPr>
              <a:xfrm flipH="1">
                <a:off x="4456234" y="4728600"/>
                <a:ext cx="231600" cy="4149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5" name="Google Shape;205;p11"/>
              <p:cNvSpPr/>
              <p:nvPr/>
            </p:nvSpPr>
            <p:spPr>
              <a:xfrm flipH="1">
                <a:off x="4456234" y="4309200"/>
                <a:ext cx="231600" cy="8343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6" name="Google Shape;206;p11"/>
              <p:cNvSpPr/>
              <p:nvPr/>
            </p:nvSpPr>
            <p:spPr>
              <a:xfrm flipH="1">
                <a:off x="4456234" y="4518900"/>
                <a:ext cx="231600" cy="6246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7" name="Google Shape;207;p11"/>
              <p:cNvSpPr/>
              <p:nvPr/>
            </p:nvSpPr>
            <p:spPr>
              <a:xfrm flipH="1">
                <a:off x="4456234" y="4938300"/>
                <a:ext cx="231600" cy="2052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08" name="Google Shape;208;p11"/>
            <p:cNvGrpSpPr/>
            <p:nvPr/>
          </p:nvGrpSpPr>
          <p:grpSpPr>
            <a:xfrm>
              <a:off x="4827588" y="4099200"/>
              <a:ext cx="231600" cy="1044300"/>
              <a:chOff x="4827588" y="4099200"/>
              <a:chExt cx="231600" cy="1044300"/>
            </a:xfrm>
          </p:grpSpPr>
          <p:sp>
            <p:nvSpPr>
              <p:cNvPr id="209" name="Google Shape;209;p11"/>
              <p:cNvSpPr/>
              <p:nvPr/>
            </p:nvSpPr>
            <p:spPr>
              <a:xfrm flipH="1">
                <a:off x="4827588" y="4728600"/>
                <a:ext cx="231600" cy="4149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0" name="Google Shape;210;p11"/>
              <p:cNvSpPr/>
              <p:nvPr/>
            </p:nvSpPr>
            <p:spPr>
              <a:xfrm flipH="1">
                <a:off x="4827588" y="4309200"/>
                <a:ext cx="231600" cy="8343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1" name="Google Shape;211;p11"/>
              <p:cNvSpPr/>
              <p:nvPr/>
            </p:nvSpPr>
            <p:spPr>
              <a:xfrm flipH="1">
                <a:off x="4827588" y="4518900"/>
                <a:ext cx="231600" cy="6246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2" name="Google Shape;212;p11"/>
              <p:cNvSpPr/>
              <p:nvPr/>
            </p:nvSpPr>
            <p:spPr>
              <a:xfrm flipH="1">
                <a:off x="4827588" y="4099200"/>
                <a:ext cx="231600" cy="10443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3" name="Google Shape;213;p11"/>
              <p:cNvSpPr/>
              <p:nvPr/>
            </p:nvSpPr>
            <p:spPr>
              <a:xfrm flipH="1">
                <a:off x="4827588" y="4938300"/>
                <a:ext cx="231600" cy="2052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14" name="Google Shape;214;p11"/>
            <p:cNvGrpSpPr/>
            <p:nvPr/>
          </p:nvGrpSpPr>
          <p:grpSpPr>
            <a:xfrm>
              <a:off x="5198943" y="4309200"/>
              <a:ext cx="231600" cy="834300"/>
              <a:chOff x="5198943" y="4309200"/>
              <a:chExt cx="231600" cy="834300"/>
            </a:xfrm>
          </p:grpSpPr>
          <p:sp>
            <p:nvSpPr>
              <p:cNvPr id="215" name="Google Shape;215;p11"/>
              <p:cNvSpPr/>
              <p:nvPr/>
            </p:nvSpPr>
            <p:spPr>
              <a:xfrm flipH="1">
                <a:off x="5198943" y="4728600"/>
                <a:ext cx="231600" cy="4149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6" name="Google Shape;216;p11"/>
              <p:cNvSpPr/>
              <p:nvPr/>
            </p:nvSpPr>
            <p:spPr>
              <a:xfrm flipH="1">
                <a:off x="5198943" y="4309200"/>
                <a:ext cx="231600" cy="8343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7" name="Google Shape;217;p11"/>
              <p:cNvSpPr/>
              <p:nvPr/>
            </p:nvSpPr>
            <p:spPr>
              <a:xfrm flipH="1">
                <a:off x="5198943" y="4518900"/>
                <a:ext cx="231600" cy="6246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8" name="Google Shape;218;p11"/>
              <p:cNvSpPr/>
              <p:nvPr/>
            </p:nvSpPr>
            <p:spPr>
              <a:xfrm flipH="1">
                <a:off x="5198943" y="4938300"/>
                <a:ext cx="231600" cy="2052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19" name="Google Shape;219;p11"/>
            <p:cNvGrpSpPr/>
            <p:nvPr/>
          </p:nvGrpSpPr>
          <p:grpSpPr>
            <a:xfrm>
              <a:off x="5570297" y="4518900"/>
              <a:ext cx="231600" cy="624600"/>
              <a:chOff x="5570297" y="4518900"/>
              <a:chExt cx="231600" cy="624600"/>
            </a:xfrm>
          </p:grpSpPr>
          <p:sp>
            <p:nvSpPr>
              <p:cNvPr id="220" name="Google Shape;220;p11"/>
              <p:cNvSpPr/>
              <p:nvPr/>
            </p:nvSpPr>
            <p:spPr>
              <a:xfrm flipH="1">
                <a:off x="5570297" y="4728600"/>
                <a:ext cx="231600" cy="4149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1" name="Google Shape;221;p11"/>
              <p:cNvSpPr/>
              <p:nvPr/>
            </p:nvSpPr>
            <p:spPr>
              <a:xfrm flipH="1">
                <a:off x="5570297" y="4518900"/>
                <a:ext cx="231600" cy="6246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2" name="Google Shape;222;p11"/>
              <p:cNvSpPr/>
              <p:nvPr/>
            </p:nvSpPr>
            <p:spPr>
              <a:xfrm flipH="1">
                <a:off x="5570297" y="4938300"/>
                <a:ext cx="231600" cy="2052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23" name="Google Shape;223;p11"/>
            <p:cNvGrpSpPr/>
            <p:nvPr/>
          </p:nvGrpSpPr>
          <p:grpSpPr>
            <a:xfrm>
              <a:off x="5941652" y="4309200"/>
              <a:ext cx="231600" cy="834300"/>
              <a:chOff x="5941652" y="4309200"/>
              <a:chExt cx="231600" cy="834300"/>
            </a:xfrm>
          </p:grpSpPr>
          <p:sp>
            <p:nvSpPr>
              <p:cNvPr id="224" name="Google Shape;224;p11"/>
              <p:cNvSpPr/>
              <p:nvPr/>
            </p:nvSpPr>
            <p:spPr>
              <a:xfrm flipH="1">
                <a:off x="5941652" y="4728600"/>
                <a:ext cx="231600" cy="4149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5" name="Google Shape;225;p11"/>
              <p:cNvSpPr/>
              <p:nvPr/>
            </p:nvSpPr>
            <p:spPr>
              <a:xfrm flipH="1">
                <a:off x="5941652" y="4309200"/>
                <a:ext cx="231600" cy="8343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6" name="Google Shape;226;p11"/>
              <p:cNvSpPr/>
              <p:nvPr/>
            </p:nvSpPr>
            <p:spPr>
              <a:xfrm flipH="1">
                <a:off x="5941652" y="4518900"/>
                <a:ext cx="231600" cy="6246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7" name="Google Shape;227;p11"/>
              <p:cNvSpPr/>
              <p:nvPr/>
            </p:nvSpPr>
            <p:spPr>
              <a:xfrm flipH="1">
                <a:off x="5941652" y="4938300"/>
                <a:ext cx="231600" cy="2052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28" name="Google Shape;228;p11"/>
            <p:cNvGrpSpPr/>
            <p:nvPr/>
          </p:nvGrpSpPr>
          <p:grpSpPr>
            <a:xfrm>
              <a:off x="6313006" y="4099200"/>
              <a:ext cx="231600" cy="1044300"/>
              <a:chOff x="6313006" y="4099200"/>
              <a:chExt cx="231600" cy="1044300"/>
            </a:xfrm>
          </p:grpSpPr>
          <p:sp>
            <p:nvSpPr>
              <p:cNvPr id="229" name="Google Shape;229;p11"/>
              <p:cNvSpPr/>
              <p:nvPr/>
            </p:nvSpPr>
            <p:spPr>
              <a:xfrm flipH="1">
                <a:off x="6313006" y="4728600"/>
                <a:ext cx="231600" cy="4149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0" name="Google Shape;230;p11"/>
              <p:cNvSpPr/>
              <p:nvPr/>
            </p:nvSpPr>
            <p:spPr>
              <a:xfrm flipH="1">
                <a:off x="6313006" y="4309200"/>
                <a:ext cx="231600" cy="8343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1" name="Google Shape;231;p11"/>
              <p:cNvSpPr/>
              <p:nvPr/>
            </p:nvSpPr>
            <p:spPr>
              <a:xfrm flipH="1">
                <a:off x="6313006" y="4518900"/>
                <a:ext cx="231600" cy="6246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2" name="Google Shape;232;p11"/>
              <p:cNvSpPr/>
              <p:nvPr/>
            </p:nvSpPr>
            <p:spPr>
              <a:xfrm flipH="1">
                <a:off x="6313006" y="4099200"/>
                <a:ext cx="231600" cy="10443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3" name="Google Shape;233;p11"/>
              <p:cNvSpPr/>
              <p:nvPr/>
            </p:nvSpPr>
            <p:spPr>
              <a:xfrm flipH="1">
                <a:off x="6313006" y="4938300"/>
                <a:ext cx="231600" cy="2052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34" name="Google Shape;234;p11"/>
            <p:cNvGrpSpPr/>
            <p:nvPr/>
          </p:nvGrpSpPr>
          <p:grpSpPr>
            <a:xfrm>
              <a:off x="6684361" y="4309200"/>
              <a:ext cx="231600" cy="834300"/>
              <a:chOff x="6684361" y="4309200"/>
              <a:chExt cx="231600" cy="834300"/>
            </a:xfrm>
          </p:grpSpPr>
          <p:sp>
            <p:nvSpPr>
              <p:cNvPr id="235" name="Google Shape;235;p11"/>
              <p:cNvSpPr/>
              <p:nvPr/>
            </p:nvSpPr>
            <p:spPr>
              <a:xfrm flipH="1">
                <a:off x="6684361" y="4728600"/>
                <a:ext cx="231600" cy="4149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6" name="Google Shape;236;p11"/>
              <p:cNvSpPr/>
              <p:nvPr/>
            </p:nvSpPr>
            <p:spPr>
              <a:xfrm flipH="1">
                <a:off x="6684361" y="4309200"/>
                <a:ext cx="231600" cy="8343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7" name="Google Shape;237;p11"/>
              <p:cNvSpPr/>
              <p:nvPr/>
            </p:nvSpPr>
            <p:spPr>
              <a:xfrm flipH="1">
                <a:off x="6684361" y="4518900"/>
                <a:ext cx="231600" cy="6246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8" name="Google Shape;238;p11"/>
              <p:cNvSpPr/>
              <p:nvPr/>
            </p:nvSpPr>
            <p:spPr>
              <a:xfrm flipH="1">
                <a:off x="6684361" y="4938300"/>
                <a:ext cx="231600" cy="2052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39" name="Google Shape;239;p11"/>
            <p:cNvGrpSpPr/>
            <p:nvPr/>
          </p:nvGrpSpPr>
          <p:grpSpPr>
            <a:xfrm>
              <a:off x="7055715" y="4518900"/>
              <a:ext cx="231600" cy="624600"/>
              <a:chOff x="7055715" y="4518900"/>
              <a:chExt cx="231600" cy="624600"/>
            </a:xfrm>
          </p:grpSpPr>
          <p:sp>
            <p:nvSpPr>
              <p:cNvPr id="240" name="Google Shape;240;p11"/>
              <p:cNvSpPr/>
              <p:nvPr/>
            </p:nvSpPr>
            <p:spPr>
              <a:xfrm flipH="1">
                <a:off x="7055715" y="4728600"/>
                <a:ext cx="231600" cy="4149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1" name="Google Shape;241;p11"/>
              <p:cNvSpPr/>
              <p:nvPr/>
            </p:nvSpPr>
            <p:spPr>
              <a:xfrm flipH="1">
                <a:off x="7055715" y="4518900"/>
                <a:ext cx="231600" cy="6246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2" name="Google Shape;242;p11"/>
              <p:cNvSpPr/>
              <p:nvPr/>
            </p:nvSpPr>
            <p:spPr>
              <a:xfrm flipH="1">
                <a:off x="7055715" y="4938300"/>
                <a:ext cx="231600" cy="2052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43" name="Google Shape;243;p11"/>
            <p:cNvGrpSpPr/>
            <p:nvPr/>
          </p:nvGrpSpPr>
          <p:grpSpPr>
            <a:xfrm>
              <a:off x="7798424" y="4099200"/>
              <a:ext cx="231600" cy="1044300"/>
              <a:chOff x="7798424" y="4099200"/>
              <a:chExt cx="231600" cy="1044300"/>
            </a:xfrm>
          </p:grpSpPr>
          <p:sp>
            <p:nvSpPr>
              <p:cNvPr id="244" name="Google Shape;244;p11"/>
              <p:cNvSpPr/>
              <p:nvPr/>
            </p:nvSpPr>
            <p:spPr>
              <a:xfrm flipH="1">
                <a:off x="7798424" y="4728600"/>
                <a:ext cx="231600" cy="4149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5" name="Google Shape;245;p11"/>
              <p:cNvSpPr/>
              <p:nvPr/>
            </p:nvSpPr>
            <p:spPr>
              <a:xfrm flipH="1">
                <a:off x="7798424" y="4309200"/>
                <a:ext cx="231600" cy="8343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6" name="Google Shape;246;p11"/>
              <p:cNvSpPr/>
              <p:nvPr/>
            </p:nvSpPr>
            <p:spPr>
              <a:xfrm flipH="1">
                <a:off x="7798424" y="4518900"/>
                <a:ext cx="231600" cy="6246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7" name="Google Shape;247;p11"/>
              <p:cNvSpPr/>
              <p:nvPr/>
            </p:nvSpPr>
            <p:spPr>
              <a:xfrm flipH="1">
                <a:off x="7798424" y="4099200"/>
                <a:ext cx="231600" cy="10443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8" name="Google Shape;248;p11"/>
              <p:cNvSpPr/>
              <p:nvPr/>
            </p:nvSpPr>
            <p:spPr>
              <a:xfrm flipH="1">
                <a:off x="7798424" y="4938300"/>
                <a:ext cx="231600" cy="2052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49" name="Google Shape;249;p11"/>
            <p:cNvGrpSpPr/>
            <p:nvPr/>
          </p:nvGrpSpPr>
          <p:grpSpPr>
            <a:xfrm>
              <a:off x="8169779" y="4309200"/>
              <a:ext cx="231600" cy="834300"/>
              <a:chOff x="8169779" y="4309200"/>
              <a:chExt cx="231600" cy="834300"/>
            </a:xfrm>
          </p:grpSpPr>
          <p:sp>
            <p:nvSpPr>
              <p:cNvPr id="250" name="Google Shape;250;p11"/>
              <p:cNvSpPr/>
              <p:nvPr/>
            </p:nvSpPr>
            <p:spPr>
              <a:xfrm flipH="1">
                <a:off x="8169779" y="4728600"/>
                <a:ext cx="231600" cy="4149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1" name="Google Shape;251;p11"/>
              <p:cNvSpPr/>
              <p:nvPr/>
            </p:nvSpPr>
            <p:spPr>
              <a:xfrm flipH="1">
                <a:off x="8169779" y="4309200"/>
                <a:ext cx="231600" cy="8343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2" name="Google Shape;252;p11"/>
              <p:cNvSpPr/>
              <p:nvPr/>
            </p:nvSpPr>
            <p:spPr>
              <a:xfrm flipH="1">
                <a:off x="8169779" y="4518900"/>
                <a:ext cx="231600" cy="6246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3" name="Google Shape;253;p11"/>
              <p:cNvSpPr/>
              <p:nvPr/>
            </p:nvSpPr>
            <p:spPr>
              <a:xfrm flipH="1">
                <a:off x="8169779" y="4938300"/>
                <a:ext cx="231600" cy="2052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54" name="Google Shape;254;p11"/>
            <p:cNvGrpSpPr/>
            <p:nvPr/>
          </p:nvGrpSpPr>
          <p:grpSpPr>
            <a:xfrm>
              <a:off x="7427070" y="4309200"/>
              <a:ext cx="231600" cy="834300"/>
              <a:chOff x="7427070" y="4309200"/>
              <a:chExt cx="231600" cy="834300"/>
            </a:xfrm>
          </p:grpSpPr>
          <p:sp>
            <p:nvSpPr>
              <p:cNvPr id="255" name="Google Shape;255;p11"/>
              <p:cNvSpPr/>
              <p:nvPr/>
            </p:nvSpPr>
            <p:spPr>
              <a:xfrm flipH="1">
                <a:off x="7427070" y="4728600"/>
                <a:ext cx="231600" cy="4149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6" name="Google Shape;256;p11"/>
              <p:cNvSpPr/>
              <p:nvPr/>
            </p:nvSpPr>
            <p:spPr>
              <a:xfrm flipH="1">
                <a:off x="7427070" y="4309200"/>
                <a:ext cx="231600" cy="8343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7" name="Google Shape;257;p11"/>
              <p:cNvSpPr/>
              <p:nvPr/>
            </p:nvSpPr>
            <p:spPr>
              <a:xfrm flipH="1">
                <a:off x="7427070" y="4518900"/>
                <a:ext cx="231600" cy="6246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8" name="Google Shape;258;p11"/>
              <p:cNvSpPr/>
              <p:nvPr/>
            </p:nvSpPr>
            <p:spPr>
              <a:xfrm flipH="1">
                <a:off x="7427070" y="4938300"/>
                <a:ext cx="231600" cy="2052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59" name="Google Shape;259;p11"/>
            <p:cNvGrpSpPr/>
            <p:nvPr/>
          </p:nvGrpSpPr>
          <p:grpSpPr>
            <a:xfrm>
              <a:off x="8541133" y="4518900"/>
              <a:ext cx="231600" cy="624600"/>
              <a:chOff x="8541133" y="4518900"/>
              <a:chExt cx="231600" cy="624600"/>
            </a:xfrm>
          </p:grpSpPr>
          <p:sp>
            <p:nvSpPr>
              <p:cNvPr id="260" name="Google Shape;260;p11"/>
              <p:cNvSpPr/>
              <p:nvPr/>
            </p:nvSpPr>
            <p:spPr>
              <a:xfrm flipH="1">
                <a:off x="8541133" y="4728600"/>
                <a:ext cx="231600" cy="4149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1" name="Google Shape;261;p11"/>
              <p:cNvSpPr/>
              <p:nvPr/>
            </p:nvSpPr>
            <p:spPr>
              <a:xfrm flipH="1">
                <a:off x="8541133" y="4518900"/>
                <a:ext cx="231600" cy="6246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2" name="Google Shape;262;p11"/>
              <p:cNvSpPr/>
              <p:nvPr/>
            </p:nvSpPr>
            <p:spPr>
              <a:xfrm flipH="1">
                <a:off x="8541133" y="4938300"/>
                <a:ext cx="231600" cy="2052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63" name="Google Shape;263;p11"/>
            <p:cNvGrpSpPr/>
            <p:nvPr/>
          </p:nvGrpSpPr>
          <p:grpSpPr>
            <a:xfrm>
              <a:off x="8912488" y="4309200"/>
              <a:ext cx="231600" cy="834300"/>
              <a:chOff x="8912488" y="4309200"/>
              <a:chExt cx="231600" cy="834300"/>
            </a:xfrm>
          </p:grpSpPr>
          <p:sp>
            <p:nvSpPr>
              <p:cNvPr id="264" name="Google Shape;264;p11"/>
              <p:cNvSpPr/>
              <p:nvPr/>
            </p:nvSpPr>
            <p:spPr>
              <a:xfrm flipH="1">
                <a:off x="8912488" y="4728600"/>
                <a:ext cx="231600" cy="4149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5" name="Google Shape;265;p11"/>
              <p:cNvSpPr/>
              <p:nvPr/>
            </p:nvSpPr>
            <p:spPr>
              <a:xfrm flipH="1">
                <a:off x="8912488" y="4309200"/>
                <a:ext cx="231600" cy="8343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6" name="Google Shape;266;p11"/>
              <p:cNvSpPr/>
              <p:nvPr/>
            </p:nvSpPr>
            <p:spPr>
              <a:xfrm flipH="1">
                <a:off x="8912488" y="4518900"/>
                <a:ext cx="231600" cy="6246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7" name="Google Shape;267;p11"/>
              <p:cNvSpPr/>
              <p:nvPr/>
            </p:nvSpPr>
            <p:spPr>
              <a:xfrm flipH="1">
                <a:off x="8912488" y="4938300"/>
                <a:ext cx="231600" cy="2052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sp>
        <p:nvSpPr>
          <p:cNvPr id="268" name="Google Shape;268;p11"/>
          <p:cNvSpPr txBox="1">
            <a:spLocks noGrp="1"/>
          </p:cNvSpPr>
          <p:nvPr>
            <p:ph type="title" hasCustomPrompt="1"/>
          </p:nvPr>
        </p:nvSpPr>
        <p:spPr>
          <a:xfrm>
            <a:off x="1388625" y="772725"/>
            <a:ext cx="6366900" cy="1863300"/>
          </a:xfrm>
          <a:prstGeom prst="rect">
            <a:avLst/>
          </a:prstGeom>
        </p:spPr>
        <p:txBody>
          <a:bodyPr spcFirstLastPara="1" wrap="square" lIns="91425" tIns="91425" rIns="91425" bIns="91425" anchor="ctr" anchorCtr="0">
            <a:normAutofit/>
          </a:bodyPr>
          <a:lstStyle>
            <a:lvl1pPr lvl="0" algn="ctr">
              <a:spcBef>
                <a:spcPts val="0"/>
              </a:spcBef>
              <a:spcAft>
                <a:spcPts val="0"/>
              </a:spcAft>
              <a:buClr>
                <a:schemeClr val="lt1"/>
              </a:buClr>
              <a:buSzPts val="8000"/>
              <a:buNone/>
              <a:defRPr sz="8000">
                <a:solidFill>
                  <a:schemeClr val="lt1"/>
                </a:solidFill>
              </a:defRPr>
            </a:lvl1pPr>
            <a:lvl2pPr lvl="1" algn="ctr">
              <a:spcBef>
                <a:spcPts val="0"/>
              </a:spcBef>
              <a:spcAft>
                <a:spcPts val="0"/>
              </a:spcAft>
              <a:buClr>
                <a:schemeClr val="lt1"/>
              </a:buClr>
              <a:buSzPts val="8000"/>
              <a:buNone/>
              <a:defRPr sz="8000">
                <a:solidFill>
                  <a:schemeClr val="lt1"/>
                </a:solidFill>
              </a:defRPr>
            </a:lvl2pPr>
            <a:lvl3pPr lvl="2" algn="ctr">
              <a:spcBef>
                <a:spcPts val="0"/>
              </a:spcBef>
              <a:spcAft>
                <a:spcPts val="0"/>
              </a:spcAft>
              <a:buClr>
                <a:schemeClr val="lt1"/>
              </a:buClr>
              <a:buSzPts val="8000"/>
              <a:buNone/>
              <a:defRPr sz="8000">
                <a:solidFill>
                  <a:schemeClr val="lt1"/>
                </a:solidFill>
              </a:defRPr>
            </a:lvl3pPr>
            <a:lvl4pPr lvl="3" algn="ctr">
              <a:spcBef>
                <a:spcPts val="0"/>
              </a:spcBef>
              <a:spcAft>
                <a:spcPts val="0"/>
              </a:spcAft>
              <a:buClr>
                <a:schemeClr val="lt1"/>
              </a:buClr>
              <a:buSzPts val="8000"/>
              <a:buNone/>
              <a:defRPr sz="8000">
                <a:solidFill>
                  <a:schemeClr val="lt1"/>
                </a:solidFill>
              </a:defRPr>
            </a:lvl4pPr>
            <a:lvl5pPr lvl="4" algn="ctr">
              <a:spcBef>
                <a:spcPts val="0"/>
              </a:spcBef>
              <a:spcAft>
                <a:spcPts val="0"/>
              </a:spcAft>
              <a:buClr>
                <a:schemeClr val="lt1"/>
              </a:buClr>
              <a:buSzPts val="8000"/>
              <a:buNone/>
              <a:defRPr sz="8000">
                <a:solidFill>
                  <a:schemeClr val="lt1"/>
                </a:solidFill>
              </a:defRPr>
            </a:lvl5pPr>
            <a:lvl6pPr lvl="5" algn="ctr">
              <a:spcBef>
                <a:spcPts val="0"/>
              </a:spcBef>
              <a:spcAft>
                <a:spcPts val="0"/>
              </a:spcAft>
              <a:buClr>
                <a:schemeClr val="lt1"/>
              </a:buClr>
              <a:buSzPts val="8000"/>
              <a:buNone/>
              <a:defRPr sz="8000">
                <a:solidFill>
                  <a:schemeClr val="lt1"/>
                </a:solidFill>
              </a:defRPr>
            </a:lvl6pPr>
            <a:lvl7pPr lvl="6" algn="ctr">
              <a:spcBef>
                <a:spcPts val="0"/>
              </a:spcBef>
              <a:spcAft>
                <a:spcPts val="0"/>
              </a:spcAft>
              <a:buClr>
                <a:schemeClr val="lt1"/>
              </a:buClr>
              <a:buSzPts val="8000"/>
              <a:buNone/>
              <a:defRPr sz="8000">
                <a:solidFill>
                  <a:schemeClr val="lt1"/>
                </a:solidFill>
              </a:defRPr>
            </a:lvl7pPr>
            <a:lvl8pPr lvl="7" algn="ctr">
              <a:spcBef>
                <a:spcPts val="0"/>
              </a:spcBef>
              <a:spcAft>
                <a:spcPts val="0"/>
              </a:spcAft>
              <a:buClr>
                <a:schemeClr val="lt1"/>
              </a:buClr>
              <a:buSzPts val="8000"/>
              <a:buNone/>
              <a:defRPr sz="8000">
                <a:solidFill>
                  <a:schemeClr val="lt1"/>
                </a:solidFill>
              </a:defRPr>
            </a:lvl8pPr>
            <a:lvl9pPr lvl="8" algn="ctr">
              <a:spcBef>
                <a:spcPts val="0"/>
              </a:spcBef>
              <a:spcAft>
                <a:spcPts val="0"/>
              </a:spcAft>
              <a:buClr>
                <a:schemeClr val="lt1"/>
              </a:buClr>
              <a:buSzPts val="8000"/>
              <a:buNone/>
              <a:defRPr sz="8000">
                <a:solidFill>
                  <a:schemeClr val="lt1"/>
                </a:solidFill>
              </a:defRPr>
            </a:lvl9pPr>
          </a:lstStyle>
          <a:p>
            <a:r>
              <a:t>xx%</a:t>
            </a:r>
          </a:p>
        </p:txBody>
      </p:sp>
      <p:sp>
        <p:nvSpPr>
          <p:cNvPr id="269" name="Google Shape;269;p11"/>
          <p:cNvSpPr txBox="1">
            <a:spLocks noGrp="1"/>
          </p:cNvSpPr>
          <p:nvPr>
            <p:ph type="body" idx="1"/>
          </p:nvPr>
        </p:nvSpPr>
        <p:spPr>
          <a:xfrm>
            <a:off x="1388625" y="2712300"/>
            <a:ext cx="6366900" cy="1111200"/>
          </a:xfrm>
          <a:prstGeom prst="rect">
            <a:avLst/>
          </a:prstGeom>
        </p:spPr>
        <p:txBody>
          <a:bodyPr spcFirstLastPara="1" wrap="square" lIns="91425" tIns="91425" rIns="91425" bIns="91425" anchor="t" anchorCtr="0">
            <a:normAutofit/>
          </a:bodyPr>
          <a:lstStyle>
            <a:lvl1pPr marL="457200" lvl="0" indent="-311150" algn="ctr">
              <a:spcBef>
                <a:spcPts val="0"/>
              </a:spcBef>
              <a:spcAft>
                <a:spcPts val="0"/>
              </a:spcAft>
              <a:buClr>
                <a:schemeClr val="lt1"/>
              </a:buClr>
              <a:buSzPts val="1300"/>
              <a:buChar char="●"/>
              <a:defRPr>
                <a:solidFill>
                  <a:schemeClr val="lt1"/>
                </a:solidFill>
              </a:defRPr>
            </a:lvl1pPr>
            <a:lvl2pPr marL="914400" lvl="1" indent="-298450" algn="ctr">
              <a:spcBef>
                <a:spcPts val="0"/>
              </a:spcBef>
              <a:spcAft>
                <a:spcPts val="0"/>
              </a:spcAft>
              <a:buClr>
                <a:schemeClr val="lt1"/>
              </a:buClr>
              <a:buSzPts val="1100"/>
              <a:buChar char="○"/>
              <a:defRPr>
                <a:solidFill>
                  <a:schemeClr val="lt1"/>
                </a:solidFill>
              </a:defRPr>
            </a:lvl2pPr>
            <a:lvl3pPr marL="1371600" lvl="2" indent="-298450" algn="ctr">
              <a:spcBef>
                <a:spcPts val="0"/>
              </a:spcBef>
              <a:spcAft>
                <a:spcPts val="0"/>
              </a:spcAft>
              <a:buClr>
                <a:schemeClr val="lt1"/>
              </a:buClr>
              <a:buSzPts val="1100"/>
              <a:buChar char="■"/>
              <a:defRPr>
                <a:solidFill>
                  <a:schemeClr val="lt1"/>
                </a:solidFill>
              </a:defRPr>
            </a:lvl3pPr>
            <a:lvl4pPr marL="1828800" lvl="3" indent="-298450" algn="ctr">
              <a:spcBef>
                <a:spcPts val="0"/>
              </a:spcBef>
              <a:spcAft>
                <a:spcPts val="0"/>
              </a:spcAft>
              <a:buClr>
                <a:schemeClr val="lt1"/>
              </a:buClr>
              <a:buSzPts val="1100"/>
              <a:buChar char="●"/>
              <a:defRPr>
                <a:solidFill>
                  <a:schemeClr val="lt1"/>
                </a:solidFill>
              </a:defRPr>
            </a:lvl4pPr>
            <a:lvl5pPr marL="2286000" lvl="4" indent="-298450" algn="ctr">
              <a:spcBef>
                <a:spcPts val="0"/>
              </a:spcBef>
              <a:spcAft>
                <a:spcPts val="0"/>
              </a:spcAft>
              <a:buClr>
                <a:schemeClr val="lt1"/>
              </a:buClr>
              <a:buSzPts val="1100"/>
              <a:buChar char="○"/>
              <a:defRPr>
                <a:solidFill>
                  <a:schemeClr val="lt1"/>
                </a:solidFill>
              </a:defRPr>
            </a:lvl5pPr>
            <a:lvl6pPr marL="2743200" lvl="5" indent="-298450" algn="ctr">
              <a:spcBef>
                <a:spcPts val="0"/>
              </a:spcBef>
              <a:spcAft>
                <a:spcPts val="0"/>
              </a:spcAft>
              <a:buClr>
                <a:schemeClr val="lt1"/>
              </a:buClr>
              <a:buSzPts val="1100"/>
              <a:buChar char="■"/>
              <a:defRPr>
                <a:solidFill>
                  <a:schemeClr val="lt1"/>
                </a:solidFill>
              </a:defRPr>
            </a:lvl6pPr>
            <a:lvl7pPr marL="3200400" lvl="6" indent="-298450" algn="ctr">
              <a:spcBef>
                <a:spcPts val="0"/>
              </a:spcBef>
              <a:spcAft>
                <a:spcPts val="0"/>
              </a:spcAft>
              <a:buClr>
                <a:schemeClr val="lt1"/>
              </a:buClr>
              <a:buSzPts val="1100"/>
              <a:buChar char="●"/>
              <a:defRPr>
                <a:solidFill>
                  <a:schemeClr val="lt1"/>
                </a:solidFill>
              </a:defRPr>
            </a:lvl7pPr>
            <a:lvl8pPr marL="3657600" lvl="7" indent="-298450" algn="ctr">
              <a:spcBef>
                <a:spcPts val="0"/>
              </a:spcBef>
              <a:spcAft>
                <a:spcPts val="0"/>
              </a:spcAft>
              <a:buClr>
                <a:schemeClr val="lt1"/>
              </a:buClr>
              <a:buSzPts val="1100"/>
              <a:buChar char="○"/>
              <a:defRPr>
                <a:solidFill>
                  <a:schemeClr val="lt1"/>
                </a:solidFill>
              </a:defRPr>
            </a:lvl8pPr>
            <a:lvl9pPr marL="4114800" lvl="8" indent="-298450" algn="ctr">
              <a:spcBef>
                <a:spcPts val="0"/>
              </a:spcBef>
              <a:spcAft>
                <a:spcPts val="0"/>
              </a:spcAft>
              <a:buClr>
                <a:schemeClr val="lt1"/>
              </a:buClr>
              <a:buSzPts val="1100"/>
              <a:buChar char="■"/>
              <a:defRPr>
                <a:solidFill>
                  <a:schemeClr val="lt1"/>
                </a:solidFill>
              </a:defRPr>
            </a:lvl9pPr>
          </a:lstStyle>
          <a:p>
            <a:endParaRPr/>
          </a:p>
        </p:txBody>
      </p:sp>
      <p:sp>
        <p:nvSpPr>
          <p:cNvPr id="270" name="Google Shape;270;p11"/>
          <p:cNvSpPr txBox="1">
            <a:spLocks noGrp="1"/>
          </p:cNvSpPr>
          <p:nvPr>
            <p:ph type="sldNum" idx="12"/>
          </p:nvPr>
        </p:nvSpPr>
        <p:spPr>
          <a:xfrm>
            <a:off x="8451046" y="4736976"/>
            <a:ext cx="548700" cy="393600"/>
          </a:xfrm>
          <a:prstGeom prst="rect">
            <a:avLst/>
          </a:prstGeom>
        </p:spPr>
        <p:txBody>
          <a:bodyPr spcFirstLastPara="1" wrap="square" lIns="91425" tIns="91425" rIns="91425" bIns="91425" anchor="ctr" anchorCtr="0">
            <a:normAutofit/>
          </a:bodyPr>
          <a:lstStyle>
            <a:lvl1pPr lvl="0">
              <a:buNone/>
              <a:defRPr>
                <a:solidFill>
                  <a:schemeClr val="lt1"/>
                </a:solidFill>
              </a:defRPr>
            </a:lvl1pPr>
            <a:lvl2pPr lvl="1">
              <a:buNone/>
              <a:defRPr>
                <a:solidFill>
                  <a:schemeClr val="lt1"/>
                </a:solidFill>
              </a:defRPr>
            </a:lvl2pPr>
            <a:lvl3pPr lvl="2">
              <a:buNone/>
              <a:defRPr>
                <a:solidFill>
                  <a:schemeClr val="lt1"/>
                </a:solidFill>
              </a:defRPr>
            </a:lvl3pPr>
            <a:lvl4pPr lvl="3">
              <a:buNone/>
              <a:defRPr>
                <a:solidFill>
                  <a:schemeClr val="lt1"/>
                </a:solidFill>
              </a:defRPr>
            </a:lvl4pPr>
            <a:lvl5pPr lvl="4">
              <a:buNone/>
              <a:defRPr>
                <a:solidFill>
                  <a:schemeClr val="lt1"/>
                </a:solidFill>
              </a:defRPr>
            </a:lvl5pPr>
            <a:lvl6pPr lvl="5">
              <a:buNone/>
              <a:defRPr>
                <a:solidFill>
                  <a:schemeClr val="lt1"/>
                </a:solidFill>
              </a:defRPr>
            </a:lvl6pPr>
            <a:lvl7pPr lvl="6">
              <a:buNone/>
              <a:defRPr>
                <a:solidFill>
                  <a:schemeClr val="lt1"/>
                </a:solidFill>
              </a:defRPr>
            </a:lvl7pPr>
            <a:lvl8pPr lvl="7">
              <a:buNone/>
              <a:defRPr>
                <a:solidFill>
                  <a:schemeClr val="lt1"/>
                </a:solidFill>
              </a:defRPr>
            </a:lvl8pPr>
            <a:lvl9pPr lvl="8">
              <a:buNone/>
              <a:defRPr>
                <a:solidFill>
                  <a:schemeClr val="lt1"/>
                </a:solidFill>
              </a:defRPr>
            </a:lvl9pPr>
          </a:lstStyle>
          <a:p>
            <a:pPr marL="0" lvl="0" indent="0" algn="r" rtl="0">
              <a:spcBef>
                <a:spcPts val="0"/>
              </a:spcBef>
              <a:spcAft>
                <a:spcPts val="0"/>
              </a:spcAft>
              <a:buNone/>
            </a:pPr>
            <a:fld id="{00000000-1234-1234-1234-123412341234}" type="slidenum">
              <a:rPr lang="en-GB"/>
              <a:pPr marL="0" lvl="0" indent="0" algn="r" rtl="0">
                <a:spcBef>
                  <a:spcPts val="0"/>
                </a:spcBef>
                <a:spcAft>
                  <a:spcPts val="0"/>
                </a:spcAft>
                <a:buNone/>
              </a:pPr>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271"/>
        <p:cNvGrpSpPr/>
        <p:nvPr/>
      </p:nvGrpSpPr>
      <p:grpSpPr>
        <a:xfrm>
          <a:off x="0" y="0"/>
          <a:ext cx="0" cy="0"/>
          <a:chOff x="0" y="0"/>
          <a:chExt cx="0" cy="0"/>
        </a:xfrm>
      </p:grpSpPr>
      <p:sp>
        <p:nvSpPr>
          <p:cNvPr id="272" name="Google Shape;272;p12"/>
          <p:cNvSpPr txBox="1">
            <a:spLocks noGrp="1"/>
          </p:cNvSpPr>
          <p:nvPr>
            <p:ph type="sldNum" idx="12"/>
          </p:nvPr>
        </p:nvSpPr>
        <p:spPr>
          <a:xfrm>
            <a:off x="8451046" y="4736976"/>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pPr marL="0" lvl="0" indent="0" algn="r" rtl="0">
                <a:spcBef>
                  <a:spcPts val="0"/>
                </a:spcBef>
                <a:spcAft>
                  <a:spcPts val="0"/>
                </a:spcAft>
                <a:buNone/>
              </a:pPr>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momentum">
    <p:bg>
      <p:bgPr>
        <a:solidFill>
          <a:schemeClr val="lt1"/>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311700" y="445025"/>
            <a:ext cx="8520600" cy="572700"/>
          </a:xfrm>
          <a:prstGeom prst="rect">
            <a:avLst/>
          </a:prstGeom>
          <a:noFill/>
          <a:ln>
            <a:noFill/>
          </a:ln>
        </p:spPr>
        <p:txBody>
          <a:bodyPr spcFirstLastPara="1" wrap="square" lIns="91425" tIns="91425" rIns="91425" bIns="91425" anchor="t" anchorCtr="0">
            <a:normAutofit/>
          </a:bodyPr>
          <a:lstStyle>
            <a:lvl1pPr lvl="0">
              <a:spcBef>
                <a:spcPts val="0"/>
              </a:spcBef>
              <a:spcAft>
                <a:spcPts val="0"/>
              </a:spcAft>
              <a:buClr>
                <a:schemeClr val="dk2"/>
              </a:buClr>
              <a:buSzPts val="2800"/>
              <a:buFont typeface="Maven Pro"/>
              <a:buNone/>
              <a:defRPr sz="2800" b="1">
                <a:solidFill>
                  <a:schemeClr val="dk2"/>
                </a:solidFill>
                <a:latin typeface="Maven Pro"/>
                <a:ea typeface="Maven Pro"/>
                <a:cs typeface="Maven Pro"/>
                <a:sym typeface="Maven Pro"/>
              </a:defRPr>
            </a:lvl1pPr>
            <a:lvl2pPr lvl="1">
              <a:spcBef>
                <a:spcPts val="0"/>
              </a:spcBef>
              <a:spcAft>
                <a:spcPts val="0"/>
              </a:spcAft>
              <a:buClr>
                <a:schemeClr val="dk2"/>
              </a:buClr>
              <a:buSzPts val="2800"/>
              <a:buFont typeface="Maven Pro"/>
              <a:buNone/>
              <a:defRPr sz="2800" b="1">
                <a:solidFill>
                  <a:schemeClr val="dk2"/>
                </a:solidFill>
                <a:latin typeface="Maven Pro"/>
                <a:ea typeface="Maven Pro"/>
                <a:cs typeface="Maven Pro"/>
                <a:sym typeface="Maven Pro"/>
              </a:defRPr>
            </a:lvl2pPr>
            <a:lvl3pPr lvl="2">
              <a:spcBef>
                <a:spcPts val="0"/>
              </a:spcBef>
              <a:spcAft>
                <a:spcPts val="0"/>
              </a:spcAft>
              <a:buClr>
                <a:schemeClr val="dk2"/>
              </a:buClr>
              <a:buSzPts val="2800"/>
              <a:buFont typeface="Maven Pro"/>
              <a:buNone/>
              <a:defRPr sz="2800" b="1">
                <a:solidFill>
                  <a:schemeClr val="dk2"/>
                </a:solidFill>
                <a:latin typeface="Maven Pro"/>
                <a:ea typeface="Maven Pro"/>
                <a:cs typeface="Maven Pro"/>
                <a:sym typeface="Maven Pro"/>
              </a:defRPr>
            </a:lvl3pPr>
            <a:lvl4pPr lvl="3">
              <a:spcBef>
                <a:spcPts val="0"/>
              </a:spcBef>
              <a:spcAft>
                <a:spcPts val="0"/>
              </a:spcAft>
              <a:buClr>
                <a:schemeClr val="dk2"/>
              </a:buClr>
              <a:buSzPts val="2800"/>
              <a:buFont typeface="Maven Pro"/>
              <a:buNone/>
              <a:defRPr sz="2800" b="1">
                <a:solidFill>
                  <a:schemeClr val="dk2"/>
                </a:solidFill>
                <a:latin typeface="Maven Pro"/>
                <a:ea typeface="Maven Pro"/>
                <a:cs typeface="Maven Pro"/>
                <a:sym typeface="Maven Pro"/>
              </a:defRPr>
            </a:lvl4pPr>
            <a:lvl5pPr lvl="4">
              <a:spcBef>
                <a:spcPts val="0"/>
              </a:spcBef>
              <a:spcAft>
                <a:spcPts val="0"/>
              </a:spcAft>
              <a:buClr>
                <a:schemeClr val="dk2"/>
              </a:buClr>
              <a:buSzPts val="2800"/>
              <a:buFont typeface="Maven Pro"/>
              <a:buNone/>
              <a:defRPr sz="2800" b="1">
                <a:solidFill>
                  <a:schemeClr val="dk2"/>
                </a:solidFill>
                <a:latin typeface="Maven Pro"/>
                <a:ea typeface="Maven Pro"/>
                <a:cs typeface="Maven Pro"/>
                <a:sym typeface="Maven Pro"/>
              </a:defRPr>
            </a:lvl5pPr>
            <a:lvl6pPr lvl="5">
              <a:spcBef>
                <a:spcPts val="0"/>
              </a:spcBef>
              <a:spcAft>
                <a:spcPts val="0"/>
              </a:spcAft>
              <a:buClr>
                <a:schemeClr val="dk2"/>
              </a:buClr>
              <a:buSzPts val="2800"/>
              <a:buFont typeface="Maven Pro"/>
              <a:buNone/>
              <a:defRPr sz="2800" b="1">
                <a:solidFill>
                  <a:schemeClr val="dk2"/>
                </a:solidFill>
                <a:latin typeface="Maven Pro"/>
                <a:ea typeface="Maven Pro"/>
                <a:cs typeface="Maven Pro"/>
                <a:sym typeface="Maven Pro"/>
              </a:defRPr>
            </a:lvl6pPr>
            <a:lvl7pPr lvl="6">
              <a:spcBef>
                <a:spcPts val="0"/>
              </a:spcBef>
              <a:spcAft>
                <a:spcPts val="0"/>
              </a:spcAft>
              <a:buClr>
                <a:schemeClr val="dk2"/>
              </a:buClr>
              <a:buSzPts val="2800"/>
              <a:buFont typeface="Maven Pro"/>
              <a:buNone/>
              <a:defRPr sz="2800" b="1">
                <a:solidFill>
                  <a:schemeClr val="dk2"/>
                </a:solidFill>
                <a:latin typeface="Maven Pro"/>
                <a:ea typeface="Maven Pro"/>
                <a:cs typeface="Maven Pro"/>
                <a:sym typeface="Maven Pro"/>
              </a:defRPr>
            </a:lvl7pPr>
            <a:lvl8pPr lvl="7">
              <a:spcBef>
                <a:spcPts val="0"/>
              </a:spcBef>
              <a:spcAft>
                <a:spcPts val="0"/>
              </a:spcAft>
              <a:buClr>
                <a:schemeClr val="dk2"/>
              </a:buClr>
              <a:buSzPts val="2800"/>
              <a:buFont typeface="Maven Pro"/>
              <a:buNone/>
              <a:defRPr sz="2800" b="1">
                <a:solidFill>
                  <a:schemeClr val="dk2"/>
                </a:solidFill>
                <a:latin typeface="Maven Pro"/>
                <a:ea typeface="Maven Pro"/>
                <a:cs typeface="Maven Pro"/>
                <a:sym typeface="Maven Pro"/>
              </a:defRPr>
            </a:lvl8pPr>
            <a:lvl9pPr lvl="8">
              <a:spcBef>
                <a:spcPts val="0"/>
              </a:spcBef>
              <a:spcAft>
                <a:spcPts val="0"/>
              </a:spcAft>
              <a:buClr>
                <a:schemeClr val="dk2"/>
              </a:buClr>
              <a:buSzPts val="2800"/>
              <a:buFont typeface="Maven Pro"/>
              <a:buNone/>
              <a:defRPr sz="2800" b="1">
                <a:solidFill>
                  <a:schemeClr val="dk2"/>
                </a:solidFill>
                <a:latin typeface="Maven Pro"/>
                <a:ea typeface="Maven Pro"/>
                <a:cs typeface="Maven Pro"/>
                <a:sym typeface="Maven Pro"/>
              </a:defRPr>
            </a:lvl9pPr>
          </a:lstStyle>
          <a:p>
            <a:endParaRPr/>
          </a:p>
        </p:txBody>
      </p:sp>
      <p:sp>
        <p:nvSpPr>
          <p:cNvPr id="7" name="Google Shape;7;p1"/>
          <p:cNvSpPr txBox="1">
            <a:spLocks noGrp="1"/>
          </p:cNvSpPr>
          <p:nvPr>
            <p:ph type="body" idx="1"/>
          </p:nvPr>
        </p:nvSpPr>
        <p:spPr>
          <a:xfrm>
            <a:off x="311700" y="1152475"/>
            <a:ext cx="8520600" cy="3416400"/>
          </a:xfrm>
          <a:prstGeom prst="rect">
            <a:avLst/>
          </a:prstGeom>
          <a:noFill/>
          <a:ln>
            <a:noFill/>
          </a:ln>
        </p:spPr>
        <p:txBody>
          <a:bodyPr spcFirstLastPara="1" wrap="square" lIns="91425" tIns="91425" rIns="91425" bIns="91425" anchor="t" anchorCtr="0">
            <a:normAutofit/>
          </a:bodyPr>
          <a:lstStyle>
            <a:lvl1pPr marL="457200" lvl="0" indent="-311150">
              <a:lnSpc>
                <a:spcPct val="115000"/>
              </a:lnSpc>
              <a:spcBef>
                <a:spcPts val="0"/>
              </a:spcBef>
              <a:spcAft>
                <a:spcPts val="0"/>
              </a:spcAft>
              <a:buClr>
                <a:schemeClr val="dk2"/>
              </a:buClr>
              <a:buSzPts val="1300"/>
              <a:buFont typeface="Nunito"/>
              <a:buChar char="●"/>
              <a:defRPr sz="1300">
                <a:solidFill>
                  <a:schemeClr val="dk2"/>
                </a:solidFill>
                <a:latin typeface="Nunito"/>
                <a:ea typeface="Nunito"/>
                <a:cs typeface="Nunito"/>
                <a:sym typeface="Nunito"/>
              </a:defRPr>
            </a:lvl1pPr>
            <a:lvl2pPr marL="914400" lvl="1" indent="-298450">
              <a:lnSpc>
                <a:spcPct val="115000"/>
              </a:lnSpc>
              <a:spcBef>
                <a:spcPts val="0"/>
              </a:spcBef>
              <a:spcAft>
                <a:spcPts val="0"/>
              </a:spcAft>
              <a:buClr>
                <a:schemeClr val="dk2"/>
              </a:buClr>
              <a:buSzPts val="1100"/>
              <a:buFont typeface="Nunito"/>
              <a:buChar char="○"/>
              <a:defRPr sz="1100">
                <a:solidFill>
                  <a:schemeClr val="dk2"/>
                </a:solidFill>
                <a:latin typeface="Nunito"/>
                <a:ea typeface="Nunito"/>
                <a:cs typeface="Nunito"/>
                <a:sym typeface="Nunito"/>
              </a:defRPr>
            </a:lvl2pPr>
            <a:lvl3pPr marL="1371600" lvl="2" indent="-298450">
              <a:lnSpc>
                <a:spcPct val="115000"/>
              </a:lnSpc>
              <a:spcBef>
                <a:spcPts val="0"/>
              </a:spcBef>
              <a:spcAft>
                <a:spcPts val="0"/>
              </a:spcAft>
              <a:buClr>
                <a:schemeClr val="dk2"/>
              </a:buClr>
              <a:buSzPts val="1100"/>
              <a:buFont typeface="Nunito"/>
              <a:buChar char="■"/>
              <a:defRPr sz="1100">
                <a:solidFill>
                  <a:schemeClr val="dk2"/>
                </a:solidFill>
                <a:latin typeface="Nunito"/>
                <a:ea typeface="Nunito"/>
                <a:cs typeface="Nunito"/>
                <a:sym typeface="Nunito"/>
              </a:defRPr>
            </a:lvl3pPr>
            <a:lvl4pPr marL="1828800" lvl="3" indent="-298450">
              <a:lnSpc>
                <a:spcPct val="115000"/>
              </a:lnSpc>
              <a:spcBef>
                <a:spcPts val="0"/>
              </a:spcBef>
              <a:spcAft>
                <a:spcPts val="0"/>
              </a:spcAft>
              <a:buClr>
                <a:schemeClr val="dk2"/>
              </a:buClr>
              <a:buSzPts val="1100"/>
              <a:buFont typeface="Nunito"/>
              <a:buChar char="●"/>
              <a:defRPr sz="1100">
                <a:solidFill>
                  <a:schemeClr val="dk2"/>
                </a:solidFill>
                <a:latin typeface="Nunito"/>
                <a:ea typeface="Nunito"/>
                <a:cs typeface="Nunito"/>
                <a:sym typeface="Nunito"/>
              </a:defRPr>
            </a:lvl4pPr>
            <a:lvl5pPr marL="2286000" lvl="4" indent="-298450">
              <a:lnSpc>
                <a:spcPct val="115000"/>
              </a:lnSpc>
              <a:spcBef>
                <a:spcPts val="0"/>
              </a:spcBef>
              <a:spcAft>
                <a:spcPts val="0"/>
              </a:spcAft>
              <a:buClr>
                <a:schemeClr val="dk2"/>
              </a:buClr>
              <a:buSzPts val="1100"/>
              <a:buFont typeface="Nunito"/>
              <a:buChar char="○"/>
              <a:defRPr sz="1100">
                <a:solidFill>
                  <a:schemeClr val="dk2"/>
                </a:solidFill>
                <a:latin typeface="Nunito"/>
                <a:ea typeface="Nunito"/>
                <a:cs typeface="Nunito"/>
                <a:sym typeface="Nunito"/>
              </a:defRPr>
            </a:lvl5pPr>
            <a:lvl6pPr marL="2743200" lvl="5" indent="-298450">
              <a:lnSpc>
                <a:spcPct val="115000"/>
              </a:lnSpc>
              <a:spcBef>
                <a:spcPts val="0"/>
              </a:spcBef>
              <a:spcAft>
                <a:spcPts val="0"/>
              </a:spcAft>
              <a:buClr>
                <a:schemeClr val="dk2"/>
              </a:buClr>
              <a:buSzPts val="1100"/>
              <a:buFont typeface="Nunito"/>
              <a:buChar char="■"/>
              <a:defRPr sz="1100">
                <a:solidFill>
                  <a:schemeClr val="dk2"/>
                </a:solidFill>
                <a:latin typeface="Nunito"/>
                <a:ea typeface="Nunito"/>
                <a:cs typeface="Nunito"/>
                <a:sym typeface="Nunito"/>
              </a:defRPr>
            </a:lvl6pPr>
            <a:lvl7pPr marL="3200400" lvl="6" indent="-298450">
              <a:lnSpc>
                <a:spcPct val="115000"/>
              </a:lnSpc>
              <a:spcBef>
                <a:spcPts val="0"/>
              </a:spcBef>
              <a:spcAft>
                <a:spcPts val="0"/>
              </a:spcAft>
              <a:buClr>
                <a:schemeClr val="dk2"/>
              </a:buClr>
              <a:buSzPts val="1100"/>
              <a:buFont typeface="Nunito"/>
              <a:buChar char="●"/>
              <a:defRPr sz="1100">
                <a:solidFill>
                  <a:schemeClr val="dk2"/>
                </a:solidFill>
                <a:latin typeface="Nunito"/>
                <a:ea typeface="Nunito"/>
                <a:cs typeface="Nunito"/>
                <a:sym typeface="Nunito"/>
              </a:defRPr>
            </a:lvl7pPr>
            <a:lvl8pPr marL="3657600" lvl="7" indent="-298450">
              <a:lnSpc>
                <a:spcPct val="115000"/>
              </a:lnSpc>
              <a:spcBef>
                <a:spcPts val="0"/>
              </a:spcBef>
              <a:spcAft>
                <a:spcPts val="0"/>
              </a:spcAft>
              <a:buClr>
                <a:schemeClr val="dk2"/>
              </a:buClr>
              <a:buSzPts val="1100"/>
              <a:buFont typeface="Nunito"/>
              <a:buChar char="○"/>
              <a:defRPr sz="1100">
                <a:solidFill>
                  <a:schemeClr val="dk2"/>
                </a:solidFill>
                <a:latin typeface="Nunito"/>
                <a:ea typeface="Nunito"/>
                <a:cs typeface="Nunito"/>
                <a:sym typeface="Nunito"/>
              </a:defRPr>
            </a:lvl8pPr>
            <a:lvl9pPr marL="4114800" lvl="8" indent="-298450">
              <a:lnSpc>
                <a:spcPct val="115000"/>
              </a:lnSpc>
              <a:spcBef>
                <a:spcPts val="0"/>
              </a:spcBef>
              <a:spcAft>
                <a:spcPts val="0"/>
              </a:spcAft>
              <a:buClr>
                <a:schemeClr val="dk2"/>
              </a:buClr>
              <a:buSzPts val="1100"/>
              <a:buFont typeface="Nunito"/>
              <a:buChar char="■"/>
              <a:defRPr sz="1100">
                <a:solidFill>
                  <a:schemeClr val="dk2"/>
                </a:solidFill>
                <a:latin typeface="Nunito"/>
                <a:ea typeface="Nunito"/>
                <a:cs typeface="Nunito"/>
                <a:sym typeface="Nunito"/>
              </a:defRPr>
            </a:lvl9pPr>
          </a:lstStyle>
          <a:p>
            <a:endParaRPr/>
          </a:p>
        </p:txBody>
      </p:sp>
      <p:sp>
        <p:nvSpPr>
          <p:cNvPr id="8" name="Google Shape;8;p1"/>
          <p:cNvSpPr txBox="1">
            <a:spLocks noGrp="1"/>
          </p:cNvSpPr>
          <p:nvPr>
            <p:ph type="sldNum" idx="12"/>
          </p:nvPr>
        </p:nvSpPr>
        <p:spPr>
          <a:xfrm>
            <a:off x="8451046" y="4736976"/>
            <a:ext cx="548700" cy="393600"/>
          </a:xfrm>
          <a:prstGeom prst="rect">
            <a:avLst/>
          </a:prstGeom>
          <a:noFill/>
          <a:ln>
            <a:noFill/>
          </a:ln>
        </p:spPr>
        <p:txBody>
          <a:bodyPr spcFirstLastPara="1" wrap="square" lIns="91425" tIns="91425" rIns="91425" bIns="91425" anchor="ctr" anchorCtr="0">
            <a:normAutofit/>
          </a:bodyPr>
          <a:lstStyle>
            <a:lvl1pPr lvl="0" algn="r">
              <a:buNone/>
              <a:defRPr sz="900">
                <a:solidFill>
                  <a:schemeClr val="dk2"/>
                </a:solidFill>
                <a:latin typeface="Nunito"/>
                <a:ea typeface="Nunito"/>
                <a:cs typeface="Nunito"/>
                <a:sym typeface="Nunito"/>
              </a:defRPr>
            </a:lvl1pPr>
            <a:lvl2pPr lvl="1" algn="r">
              <a:buNone/>
              <a:defRPr sz="900">
                <a:solidFill>
                  <a:schemeClr val="dk2"/>
                </a:solidFill>
                <a:latin typeface="Nunito"/>
                <a:ea typeface="Nunito"/>
                <a:cs typeface="Nunito"/>
                <a:sym typeface="Nunito"/>
              </a:defRPr>
            </a:lvl2pPr>
            <a:lvl3pPr lvl="2" algn="r">
              <a:buNone/>
              <a:defRPr sz="900">
                <a:solidFill>
                  <a:schemeClr val="dk2"/>
                </a:solidFill>
                <a:latin typeface="Nunito"/>
                <a:ea typeface="Nunito"/>
                <a:cs typeface="Nunito"/>
                <a:sym typeface="Nunito"/>
              </a:defRPr>
            </a:lvl3pPr>
            <a:lvl4pPr lvl="3" algn="r">
              <a:buNone/>
              <a:defRPr sz="900">
                <a:solidFill>
                  <a:schemeClr val="dk2"/>
                </a:solidFill>
                <a:latin typeface="Nunito"/>
                <a:ea typeface="Nunito"/>
                <a:cs typeface="Nunito"/>
                <a:sym typeface="Nunito"/>
              </a:defRPr>
            </a:lvl4pPr>
            <a:lvl5pPr lvl="4" algn="r">
              <a:buNone/>
              <a:defRPr sz="900">
                <a:solidFill>
                  <a:schemeClr val="dk2"/>
                </a:solidFill>
                <a:latin typeface="Nunito"/>
                <a:ea typeface="Nunito"/>
                <a:cs typeface="Nunito"/>
                <a:sym typeface="Nunito"/>
              </a:defRPr>
            </a:lvl5pPr>
            <a:lvl6pPr lvl="5" algn="r">
              <a:buNone/>
              <a:defRPr sz="900">
                <a:solidFill>
                  <a:schemeClr val="dk2"/>
                </a:solidFill>
                <a:latin typeface="Nunito"/>
                <a:ea typeface="Nunito"/>
                <a:cs typeface="Nunito"/>
                <a:sym typeface="Nunito"/>
              </a:defRPr>
            </a:lvl6pPr>
            <a:lvl7pPr lvl="6" algn="r">
              <a:buNone/>
              <a:defRPr sz="900">
                <a:solidFill>
                  <a:schemeClr val="dk2"/>
                </a:solidFill>
                <a:latin typeface="Nunito"/>
                <a:ea typeface="Nunito"/>
                <a:cs typeface="Nunito"/>
                <a:sym typeface="Nunito"/>
              </a:defRPr>
            </a:lvl7pPr>
            <a:lvl8pPr lvl="7" algn="r">
              <a:buNone/>
              <a:defRPr sz="900">
                <a:solidFill>
                  <a:schemeClr val="dk2"/>
                </a:solidFill>
                <a:latin typeface="Nunito"/>
                <a:ea typeface="Nunito"/>
                <a:cs typeface="Nunito"/>
                <a:sym typeface="Nunito"/>
              </a:defRPr>
            </a:lvl8pPr>
            <a:lvl9pPr lvl="8" algn="r">
              <a:buNone/>
              <a:defRPr sz="900">
                <a:solidFill>
                  <a:schemeClr val="dk2"/>
                </a:solidFill>
                <a:latin typeface="Nunito"/>
                <a:ea typeface="Nunito"/>
                <a:cs typeface="Nunito"/>
                <a:sym typeface="Nunito"/>
              </a:defRPr>
            </a:lvl9pPr>
          </a:lstStyle>
          <a:p>
            <a:pPr marL="0" lvl="0" indent="0" algn="r" rtl="0">
              <a:spcBef>
                <a:spcPts val="0"/>
              </a:spcBef>
              <a:spcAft>
                <a:spcPts val="0"/>
              </a:spcAft>
              <a:buNone/>
            </a:pPr>
            <a:fld id="{00000000-1234-1234-1234-123412341234}" type="slidenum">
              <a:rPr lang="en-GB"/>
              <a:pPr marL="0" lvl="0" indent="0" algn="r" rtl="0">
                <a:spcBef>
                  <a:spcPts val="0"/>
                </a:spcBef>
                <a:spcAft>
                  <a:spcPts val="0"/>
                </a:spcAft>
                <a:buNone/>
              </a:pPr>
              <a:t>‹#›</a:t>
            </a:fld>
            <a:endParaRPr/>
          </a:p>
        </p:txBody>
      </p:sp>
    </p:spTree>
  </p:cSld>
  <p:clrMap bg1="lt1" tx1="dk1" bg2="dk2" tx2="lt2" accent1="accent1" accent2="accent2" accent3="accent3" accent4="accent4" accent5="accent5" accent6="accent6" hlink="hlink" folHlink="fol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5.xml"/><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6.xml"/><Relationship Id="rId1" Type="http://schemas.openxmlformats.org/officeDocument/2006/relationships/slideLayout" Target="../slideLayouts/slideLayout3.xml"/><Relationship Id="rId4" Type="http://schemas.openxmlformats.org/officeDocument/2006/relationships/image" Target="../media/image7.png"/></Relationships>
</file>

<file path=ppt/slides/_rels/slide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7.xml"/><Relationship Id="rId1" Type="http://schemas.openxmlformats.org/officeDocument/2006/relationships/slideLayout" Target="../slideLayouts/slideLayout3.xml"/><Relationship Id="rId4" Type="http://schemas.openxmlformats.org/officeDocument/2006/relationships/image" Target="../media/image9.png"/></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3.xml"/></Relationships>
</file>

<file path=ppt/slides/_rels/slide1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0.xml"/><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276"/>
        <p:cNvGrpSpPr/>
        <p:nvPr/>
      </p:nvGrpSpPr>
      <p:grpSpPr>
        <a:xfrm>
          <a:off x="0" y="0"/>
          <a:ext cx="0" cy="0"/>
          <a:chOff x="0" y="0"/>
          <a:chExt cx="0" cy="0"/>
        </a:xfrm>
      </p:grpSpPr>
      <p:sp>
        <p:nvSpPr>
          <p:cNvPr id="277" name="Google Shape;277;p13"/>
          <p:cNvSpPr txBox="1">
            <a:spLocks noGrp="1"/>
          </p:cNvSpPr>
          <p:nvPr>
            <p:ph type="ctrTitle"/>
          </p:nvPr>
        </p:nvSpPr>
        <p:spPr>
          <a:xfrm>
            <a:off x="1768475" y="500350"/>
            <a:ext cx="6092100" cy="1872900"/>
          </a:xfrm>
          <a:prstGeom prst="rect">
            <a:avLst/>
          </a:prstGeom>
        </p:spPr>
        <p:txBody>
          <a:bodyPr spcFirstLastPara="1" wrap="square" lIns="91425" tIns="91425" rIns="91425" bIns="91425" anchor="ctr" anchorCtr="0">
            <a:normAutofit/>
          </a:bodyPr>
          <a:lstStyle/>
          <a:p>
            <a:pPr marL="0" lvl="0" indent="0" algn="ctr" rtl="0">
              <a:lnSpc>
                <a:spcPct val="115000"/>
              </a:lnSpc>
              <a:spcBef>
                <a:spcPts val="1200"/>
              </a:spcBef>
              <a:spcAft>
                <a:spcPts val="0"/>
              </a:spcAft>
              <a:buNone/>
            </a:pPr>
            <a:r>
              <a:rPr lang="en-GB" sz="2800" dirty="0">
                <a:solidFill>
                  <a:srgbClr val="000000"/>
                </a:solidFill>
                <a:latin typeface="Times New Roman"/>
                <a:ea typeface="Times New Roman"/>
                <a:cs typeface="Times New Roman"/>
                <a:sym typeface="Times New Roman"/>
              </a:rPr>
              <a:t>Problem Solving and Decision making</a:t>
            </a:r>
            <a:endParaRPr sz="2800">
              <a:solidFill>
                <a:srgbClr val="000000"/>
              </a:solidFill>
              <a:latin typeface="Times New Roman"/>
              <a:ea typeface="Times New Roman"/>
              <a:cs typeface="Times New Roman"/>
              <a:sym typeface="Times New Roman"/>
            </a:endParaRPr>
          </a:p>
          <a:p>
            <a:pPr marL="0" lvl="0" indent="0" algn="l" rtl="0">
              <a:spcBef>
                <a:spcPts val="1200"/>
              </a:spcBef>
              <a:spcAft>
                <a:spcPts val="0"/>
              </a:spcAft>
              <a:buNone/>
            </a:pPr>
            <a:endParaRPr/>
          </a:p>
        </p:txBody>
      </p:sp>
      <p:pic>
        <p:nvPicPr>
          <p:cNvPr id="278" name="Google Shape;278;p13"/>
          <p:cNvPicPr preferRelativeResize="0"/>
          <p:nvPr/>
        </p:nvPicPr>
        <p:blipFill>
          <a:blip r:embed="rId3">
            <a:alphaModFix/>
          </a:blip>
          <a:stretch>
            <a:fillRect/>
          </a:stretch>
        </p:blipFill>
        <p:spPr>
          <a:xfrm>
            <a:off x="2374975" y="2162875"/>
            <a:ext cx="5454975" cy="2696875"/>
          </a:xfrm>
          <a:prstGeom prst="rect">
            <a:avLst/>
          </a:prstGeom>
          <a:noFill/>
          <a:ln>
            <a:noFill/>
          </a:ln>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282"/>
        <p:cNvGrpSpPr/>
        <p:nvPr/>
      </p:nvGrpSpPr>
      <p:grpSpPr>
        <a:xfrm>
          <a:off x="0" y="0"/>
          <a:ext cx="0" cy="0"/>
          <a:chOff x="0" y="0"/>
          <a:chExt cx="0" cy="0"/>
        </a:xfrm>
      </p:grpSpPr>
      <p:sp>
        <p:nvSpPr>
          <p:cNvPr id="283" name="Google Shape;283;p14"/>
          <p:cNvSpPr txBox="1">
            <a:spLocks noGrp="1"/>
          </p:cNvSpPr>
          <p:nvPr>
            <p:ph type="title"/>
          </p:nvPr>
        </p:nvSpPr>
        <p:spPr>
          <a:xfrm>
            <a:off x="1303800" y="598575"/>
            <a:ext cx="7030500" cy="999300"/>
          </a:xfrm>
          <a:prstGeom prst="rect">
            <a:avLst/>
          </a:prstGeom>
        </p:spPr>
        <p:txBody>
          <a:bodyPr spcFirstLastPara="1" wrap="square" lIns="91425" tIns="91425" rIns="91425" bIns="91425" anchor="t" anchorCtr="0">
            <a:normAutofit/>
          </a:bodyPr>
          <a:lstStyle/>
          <a:p>
            <a:pPr marL="0" lvl="0" indent="0" algn="l" rtl="0">
              <a:spcBef>
                <a:spcPts val="0"/>
              </a:spcBef>
              <a:spcAft>
                <a:spcPts val="0"/>
              </a:spcAft>
              <a:buNone/>
            </a:pPr>
            <a:r>
              <a:rPr lang="en-GB" sz="2500">
                <a:solidFill>
                  <a:srgbClr val="000000"/>
                </a:solidFill>
                <a:latin typeface="Times New Roman"/>
                <a:ea typeface="Times New Roman"/>
                <a:cs typeface="Times New Roman"/>
                <a:sym typeface="Times New Roman"/>
              </a:rPr>
              <a:t>Introduction </a:t>
            </a:r>
            <a:endParaRPr sz="2500"/>
          </a:p>
        </p:txBody>
      </p:sp>
      <p:sp>
        <p:nvSpPr>
          <p:cNvPr id="284" name="Google Shape;284;p14"/>
          <p:cNvSpPr txBox="1">
            <a:spLocks noGrp="1"/>
          </p:cNvSpPr>
          <p:nvPr>
            <p:ph type="body" idx="1"/>
          </p:nvPr>
        </p:nvSpPr>
        <p:spPr>
          <a:xfrm>
            <a:off x="537175" y="1718975"/>
            <a:ext cx="5089800" cy="2812800"/>
          </a:xfrm>
          <a:prstGeom prst="rect">
            <a:avLst/>
          </a:prstGeom>
        </p:spPr>
        <p:txBody>
          <a:bodyPr spcFirstLastPara="1" wrap="square" lIns="91425" tIns="91425" rIns="91425" bIns="91425" anchor="t" anchorCtr="0">
            <a:normAutofit/>
          </a:bodyPr>
          <a:lstStyle/>
          <a:p>
            <a:pPr marL="457200" lvl="0" indent="-342900" algn="just" rtl="0">
              <a:spcBef>
                <a:spcPts val="0"/>
              </a:spcBef>
              <a:spcAft>
                <a:spcPts val="0"/>
              </a:spcAft>
              <a:buClr>
                <a:srgbClr val="000000"/>
              </a:buClr>
              <a:buSzPts val="1800"/>
              <a:buFont typeface="Times New Roman"/>
              <a:buChar char="●"/>
            </a:pPr>
            <a:r>
              <a:rPr lang="en-GB" sz="1800">
                <a:solidFill>
                  <a:srgbClr val="000000"/>
                </a:solidFill>
                <a:latin typeface="Times New Roman"/>
                <a:ea typeface="Times New Roman"/>
                <a:cs typeface="Times New Roman"/>
                <a:sym typeface="Times New Roman"/>
              </a:rPr>
              <a:t>Long-term absenteeism is the denotation of a lack of employee engagement. </a:t>
            </a:r>
            <a:endParaRPr sz="1800">
              <a:solidFill>
                <a:srgbClr val="000000"/>
              </a:solidFill>
              <a:latin typeface="Times New Roman"/>
              <a:ea typeface="Times New Roman"/>
              <a:cs typeface="Times New Roman"/>
              <a:sym typeface="Times New Roman"/>
            </a:endParaRPr>
          </a:p>
          <a:p>
            <a:pPr marL="457200" lvl="0" indent="-342900" algn="just" rtl="0">
              <a:spcBef>
                <a:spcPts val="0"/>
              </a:spcBef>
              <a:spcAft>
                <a:spcPts val="0"/>
              </a:spcAft>
              <a:buClr>
                <a:srgbClr val="000000"/>
              </a:buClr>
              <a:buSzPts val="1800"/>
              <a:buFont typeface="Times New Roman"/>
              <a:buChar char="●"/>
            </a:pPr>
            <a:r>
              <a:rPr lang="en-GB" sz="1800">
                <a:solidFill>
                  <a:srgbClr val="000000"/>
                </a:solidFill>
                <a:latin typeface="Times New Roman"/>
                <a:ea typeface="Times New Roman"/>
                <a:cs typeface="Times New Roman"/>
                <a:sym typeface="Times New Roman"/>
              </a:rPr>
              <a:t>Social care hospitals, foundations are repeatedly coping with severe issues like staff absenteeism in the UK. </a:t>
            </a:r>
            <a:endParaRPr sz="1800">
              <a:solidFill>
                <a:srgbClr val="000000"/>
              </a:solidFill>
              <a:latin typeface="Times New Roman"/>
              <a:ea typeface="Times New Roman"/>
              <a:cs typeface="Times New Roman"/>
              <a:sym typeface="Times New Roman"/>
            </a:endParaRPr>
          </a:p>
          <a:p>
            <a:pPr marL="457200" lvl="0" indent="-342900" algn="just" rtl="0">
              <a:spcBef>
                <a:spcPts val="0"/>
              </a:spcBef>
              <a:spcAft>
                <a:spcPts val="0"/>
              </a:spcAft>
              <a:buClr>
                <a:srgbClr val="000000"/>
              </a:buClr>
              <a:buSzPts val="1800"/>
              <a:buFont typeface="Times New Roman"/>
              <a:buChar char="●"/>
            </a:pPr>
            <a:r>
              <a:rPr lang="en-GB" sz="1800">
                <a:solidFill>
                  <a:srgbClr val="000000"/>
                </a:solidFill>
                <a:latin typeface="Times New Roman"/>
                <a:ea typeface="Times New Roman"/>
                <a:cs typeface="Times New Roman"/>
                <a:sym typeface="Times New Roman"/>
              </a:rPr>
              <a:t>It is aiming to highlight potential causes and define solutions to mitigate these severe issues.   </a:t>
            </a:r>
            <a:endParaRPr sz="1800">
              <a:solidFill>
                <a:srgbClr val="000000"/>
              </a:solidFill>
              <a:latin typeface="Times New Roman"/>
              <a:ea typeface="Times New Roman"/>
              <a:cs typeface="Times New Roman"/>
              <a:sym typeface="Times New Roman"/>
            </a:endParaRPr>
          </a:p>
        </p:txBody>
      </p:sp>
      <p:pic>
        <p:nvPicPr>
          <p:cNvPr id="285" name="Google Shape;285;p14"/>
          <p:cNvPicPr preferRelativeResize="0"/>
          <p:nvPr/>
        </p:nvPicPr>
        <p:blipFill>
          <a:blip r:embed="rId3">
            <a:alphaModFix/>
          </a:blip>
          <a:stretch>
            <a:fillRect/>
          </a:stretch>
        </p:blipFill>
        <p:spPr>
          <a:xfrm>
            <a:off x="5779375" y="598575"/>
            <a:ext cx="2952750" cy="3363125"/>
          </a:xfrm>
          <a:prstGeom prst="rect">
            <a:avLst/>
          </a:prstGeom>
          <a:noFill/>
          <a:ln>
            <a:noFill/>
          </a:ln>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289"/>
        <p:cNvGrpSpPr/>
        <p:nvPr/>
      </p:nvGrpSpPr>
      <p:grpSpPr>
        <a:xfrm>
          <a:off x="0" y="0"/>
          <a:ext cx="0" cy="0"/>
          <a:chOff x="0" y="0"/>
          <a:chExt cx="0" cy="0"/>
        </a:xfrm>
      </p:grpSpPr>
      <p:sp>
        <p:nvSpPr>
          <p:cNvPr id="290" name="Google Shape;290;p15"/>
          <p:cNvSpPr txBox="1">
            <a:spLocks noGrp="1"/>
          </p:cNvSpPr>
          <p:nvPr>
            <p:ph type="title"/>
          </p:nvPr>
        </p:nvSpPr>
        <p:spPr>
          <a:xfrm>
            <a:off x="1303800" y="598575"/>
            <a:ext cx="7030500" cy="999300"/>
          </a:xfrm>
          <a:prstGeom prst="rect">
            <a:avLst/>
          </a:prstGeom>
        </p:spPr>
        <p:txBody>
          <a:bodyPr spcFirstLastPara="1" wrap="square" lIns="91425" tIns="91425" rIns="91425" bIns="91425" anchor="t" anchorCtr="0">
            <a:normAutofit/>
          </a:bodyPr>
          <a:lstStyle/>
          <a:p>
            <a:pPr marL="0" lvl="0" indent="0" algn="l" rtl="0">
              <a:spcBef>
                <a:spcPts val="0"/>
              </a:spcBef>
              <a:spcAft>
                <a:spcPts val="0"/>
              </a:spcAft>
              <a:buNone/>
            </a:pPr>
            <a:r>
              <a:rPr lang="en-GB" sz="2500" dirty="0">
                <a:solidFill>
                  <a:srgbClr val="000000"/>
                </a:solidFill>
                <a:latin typeface="Times New Roman"/>
                <a:ea typeface="Times New Roman"/>
                <a:cs typeface="Times New Roman"/>
                <a:sym typeface="Times New Roman"/>
              </a:rPr>
              <a:t>Nature and impact of the complex problem </a:t>
            </a:r>
            <a:endParaRPr sz="2500">
              <a:latin typeface="Times New Roman"/>
              <a:ea typeface="Times New Roman"/>
              <a:cs typeface="Times New Roman"/>
              <a:sym typeface="Times New Roman"/>
            </a:endParaRPr>
          </a:p>
        </p:txBody>
      </p:sp>
      <p:sp>
        <p:nvSpPr>
          <p:cNvPr id="291" name="Google Shape;291;p15"/>
          <p:cNvSpPr txBox="1">
            <a:spLocks noGrp="1"/>
          </p:cNvSpPr>
          <p:nvPr>
            <p:ph type="body" idx="1"/>
          </p:nvPr>
        </p:nvSpPr>
        <p:spPr>
          <a:xfrm>
            <a:off x="417450" y="1597875"/>
            <a:ext cx="4967700" cy="3048600"/>
          </a:xfrm>
          <a:prstGeom prst="rect">
            <a:avLst/>
          </a:prstGeom>
        </p:spPr>
        <p:txBody>
          <a:bodyPr spcFirstLastPara="1" wrap="square" lIns="91425" tIns="91425" rIns="91425" bIns="91425" anchor="t" anchorCtr="0">
            <a:noAutofit/>
          </a:bodyPr>
          <a:lstStyle/>
          <a:p>
            <a:pPr marL="457200" lvl="0" indent="-336550" algn="just" rtl="0">
              <a:lnSpc>
                <a:spcPct val="150000"/>
              </a:lnSpc>
              <a:spcBef>
                <a:spcPts val="0"/>
              </a:spcBef>
              <a:spcAft>
                <a:spcPts val="0"/>
              </a:spcAft>
              <a:buClr>
                <a:srgbClr val="000000"/>
              </a:buClr>
              <a:buSzPts val="1700"/>
              <a:buFont typeface="Times New Roman"/>
              <a:buChar char="●"/>
            </a:pPr>
            <a:r>
              <a:rPr lang="en-GB" sz="1700" dirty="0">
                <a:solidFill>
                  <a:srgbClr val="000000"/>
                </a:solidFill>
                <a:latin typeface="Times New Roman"/>
                <a:ea typeface="Times New Roman"/>
                <a:cs typeface="Times New Roman"/>
                <a:sym typeface="Times New Roman"/>
              </a:rPr>
              <a:t>The UK has witnessed severe vacancies in between that social care homes are prone to. </a:t>
            </a:r>
            <a:endParaRPr sz="1700">
              <a:solidFill>
                <a:srgbClr val="000000"/>
              </a:solidFill>
              <a:latin typeface="Times New Roman"/>
              <a:ea typeface="Times New Roman"/>
              <a:cs typeface="Times New Roman"/>
              <a:sym typeface="Times New Roman"/>
            </a:endParaRPr>
          </a:p>
          <a:p>
            <a:pPr marL="457200" lvl="0" indent="-336550" algn="just" rtl="0">
              <a:lnSpc>
                <a:spcPct val="150000"/>
              </a:lnSpc>
              <a:spcBef>
                <a:spcPts val="0"/>
              </a:spcBef>
              <a:spcAft>
                <a:spcPts val="0"/>
              </a:spcAft>
              <a:buClr>
                <a:srgbClr val="000000"/>
              </a:buClr>
              <a:buSzPts val="1700"/>
              <a:buFont typeface="Times New Roman"/>
              <a:buChar char="●"/>
            </a:pPr>
            <a:r>
              <a:rPr lang="en-GB" sz="1700" dirty="0">
                <a:solidFill>
                  <a:srgbClr val="000000"/>
                </a:solidFill>
                <a:latin typeface="Times New Roman"/>
                <a:ea typeface="Times New Roman"/>
                <a:cs typeface="Times New Roman"/>
                <a:sym typeface="Times New Roman"/>
              </a:rPr>
              <a:t>Hard working hours and intensive level of stress provoke situational crisis. </a:t>
            </a:r>
            <a:endParaRPr sz="1700">
              <a:solidFill>
                <a:srgbClr val="000000"/>
              </a:solidFill>
              <a:latin typeface="Times New Roman"/>
              <a:ea typeface="Times New Roman"/>
              <a:cs typeface="Times New Roman"/>
              <a:sym typeface="Times New Roman"/>
            </a:endParaRPr>
          </a:p>
          <a:p>
            <a:pPr marL="457200" lvl="0" indent="-336550" algn="just" rtl="0">
              <a:lnSpc>
                <a:spcPct val="150000"/>
              </a:lnSpc>
              <a:spcBef>
                <a:spcPts val="0"/>
              </a:spcBef>
              <a:spcAft>
                <a:spcPts val="0"/>
              </a:spcAft>
              <a:buClr>
                <a:srgbClr val="000000"/>
              </a:buClr>
              <a:buSzPts val="1700"/>
              <a:buFont typeface="Times New Roman"/>
              <a:buChar char="●"/>
            </a:pPr>
            <a:r>
              <a:rPr lang="en-GB" sz="1700" dirty="0">
                <a:solidFill>
                  <a:srgbClr val="000000"/>
                </a:solidFill>
                <a:latin typeface="Times New Roman"/>
                <a:ea typeface="Times New Roman"/>
                <a:cs typeface="Times New Roman"/>
                <a:sym typeface="Times New Roman"/>
              </a:rPr>
              <a:t>Due to </a:t>
            </a:r>
            <a:r>
              <a:rPr lang="en-GB" sz="1700" dirty="0" err="1">
                <a:solidFill>
                  <a:srgbClr val="000000"/>
                </a:solidFill>
                <a:latin typeface="Times New Roman"/>
                <a:ea typeface="Times New Roman"/>
                <a:cs typeface="Times New Roman"/>
                <a:sym typeface="Times New Roman"/>
              </a:rPr>
              <a:t>Covid</a:t>
            </a:r>
            <a:r>
              <a:rPr lang="en-GB" sz="1700" dirty="0">
                <a:solidFill>
                  <a:srgbClr val="000000"/>
                </a:solidFill>
                <a:latin typeface="Times New Roman"/>
                <a:ea typeface="Times New Roman"/>
                <a:cs typeface="Times New Roman"/>
                <a:sym typeface="Times New Roman"/>
              </a:rPr>
              <a:t> 19 scenario training imperatives have produced more supportive causes. </a:t>
            </a:r>
            <a:endParaRPr sz="1700">
              <a:solidFill>
                <a:srgbClr val="000000"/>
              </a:solidFill>
              <a:latin typeface="Times New Roman"/>
              <a:ea typeface="Times New Roman"/>
              <a:cs typeface="Times New Roman"/>
              <a:sym typeface="Times New Roman"/>
            </a:endParaRPr>
          </a:p>
          <a:p>
            <a:pPr marL="457200" lvl="0" indent="-336550" algn="just" rtl="0">
              <a:lnSpc>
                <a:spcPct val="150000"/>
              </a:lnSpc>
              <a:spcBef>
                <a:spcPts val="0"/>
              </a:spcBef>
              <a:spcAft>
                <a:spcPts val="0"/>
              </a:spcAft>
              <a:buClr>
                <a:srgbClr val="000000"/>
              </a:buClr>
              <a:buSzPts val="1700"/>
              <a:buFont typeface="Times New Roman"/>
              <a:buChar char="●"/>
            </a:pPr>
            <a:r>
              <a:rPr lang="en-GB" sz="1700" dirty="0">
                <a:solidFill>
                  <a:srgbClr val="000000"/>
                </a:solidFill>
                <a:latin typeface="Times New Roman"/>
                <a:ea typeface="Times New Roman"/>
                <a:cs typeface="Times New Roman"/>
                <a:sym typeface="Times New Roman"/>
              </a:rPr>
              <a:t>Imperfect managerial systems have raised conflict among employees</a:t>
            </a:r>
            <a:endParaRPr sz="1700">
              <a:solidFill>
                <a:srgbClr val="000000"/>
              </a:solidFill>
              <a:latin typeface="Times New Roman"/>
              <a:ea typeface="Times New Roman"/>
              <a:cs typeface="Times New Roman"/>
              <a:sym typeface="Times New Roman"/>
            </a:endParaRPr>
          </a:p>
        </p:txBody>
      </p:sp>
      <p:pic>
        <p:nvPicPr>
          <p:cNvPr id="292" name="Google Shape;292;p15"/>
          <p:cNvPicPr preferRelativeResize="0"/>
          <p:nvPr/>
        </p:nvPicPr>
        <p:blipFill>
          <a:blip r:embed="rId3">
            <a:alphaModFix/>
          </a:blip>
          <a:stretch>
            <a:fillRect/>
          </a:stretch>
        </p:blipFill>
        <p:spPr>
          <a:xfrm>
            <a:off x="5921300" y="1632275"/>
            <a:ext cx="2857500" cy="2786425"/>
          </a:xfrm>
          <a:prstGeom prst="rect">
            <a:avLst/>
          </a:prstGeom>
          <a:noFill/>
          <a:ln>
            <a:noFill/>
          </a:ln>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296"/>
        <p:cNvGrpSpPr/>
        <p:nvPr/>
      </p:nvGrpSpPr>
      <p:grpSpPr>
        <a:xfrm>
          <a:off x="0" y="0"/>
          <a:ext cx="0" cy="0"/>
          <a:chOff x="0" y="0"/>
          <a:chExt cx="0" cy="0"/>
        </a:xfrm>
      </p:grpSpPr>
      <p:sp>
        <p:nvSpPr>
          <p:cNvPr id="297" name="Google Shape;297;p16"/>
          <p:cNvSpPr txBox="1">
            <a:spLocks noGrp="1"/>
          </p:cNvSpPr>
          <p:nvPr>
            <p:ph type="title"/>
          </p:nvPr>
        </p:nvSpPr>
        <p:spPr>
          <a:xfrm>
            <a:off x="1303800" y="598575"/>
            <a:ext cx="7030500" cy="999300"/>
          </a:xfrm>
          <a:prstGeom prst="rect">
            <a:avLst/>
          </a:prstGeom>
        </p:spPr>
        <p:txBody>
          <a:bodyPr spcFirstLastPara="1" wrap="square" lIns="91425" tIns="91425" rIns="91425" bIns="91425" anchor="t" anchorCtr="0">
            <a:normAutofit/>
          </a:bodyPr>
          <a:lstStyle/>
          <a:p>
            <a:pPr marL="0" lvl="0" indent="0" algn="ctr" rtl="0">
              <a:spcBef>
                <a:spcPts val="0"/>
              </a:spcBef>
              <a:spcAft>
                <a:spcPts val="0"/>
              </a:spcAft>
              <a:buNone/>
            </a:pPr>
            <a:r>
              <a:rPr lang="en-GB" sz="2500" dirty="0">
                <a:solidFill>
                  <a:srgbClr val="000000"/>
                </a:solidFill>
                <a:latin typeface="Times New Roman"/>
                <a:ea typeface="Times New Roman"/>
                <a:cs typeface="Times New Roman"/>
                <a:sym typeface="Times New Roman"/>
              </a:rPr>
              <a:t>PESTLE analysis of the macro-environmental factors </a:t>
            </a:r>
            <a:endParaRPr sz="2500"/>
          </a:p>
        </p:txBody>
      </p:sp>
      <p:sp>
        <p:nvSpPr>
          <p:cNvPr id="298" name="Google Shape;298;p16"/>
          <p:cNvSpPr txBox="1">
            <a:spLocks noGrp="1"/>
          </p:cNvSpPr>
          <p:nvPr>
            <p:ph type="body" idx="1"/>
          </p:nvPr>
        </p:nvSpPr>
        <p:spPr>
          <a:xfrm>
            <a:off x="644625" y="1692125"/>
            <a:ext cx="4566000" cy="2793300"/>
          </a:xfrm>
          <a:prstGeom prst="rect">
            <a:avLst/>
          </a:prstGeom>
        </p:spPr>
        <p:txBody>
          <a:bodyPr spcFirstLastPara="1" wrap="square" lIns="91425" tIns="91425" rIns="91425" bIns="91425" anchor="t" anchorCtr="0">
            <a:noAutofit/>
          </a:bodyPr>
          <a:lstStyle/>
          <a:p>
            <a:pPr marL="457200" lvl="0" indent="-336550" algn="just" rtl="0">
              <a:spcBef>
                <a:spcPts val="0"/>
              </a:spcBef>
              <a:spcAft>
                <a:spcPts val="0"/>
              </a:spcAft>
              <a:buSzPts val="1700"/>
              <a:buFont typeface="Times New Roman"/>
              <a:buChar char="●"/>
            </a:pPr>
            <a:r>
              <a:rPr lang="en-GB" sz="1700" dirty="0">
                <a:latin typeface="Times New Roman"/>
                <a:ea typeface="Times New Roman"/>
                <a:cs typeface="Times New Roman"/>
                <a:sym typeface="Times New Roman"/>
              </a:rPr>
              <a:t>Political - </a:t>
            </a:r>
            <a:r>
              <a:rPr lang="en-GB" sz="1700" dirty="0" err="1">
                <a:solidFill>
                  <a:srgbClr val="000000"/>
                </a:solidFill>
                <a:latin typeface="Times New Roman"/>
                <a:ea typeface="Times New Roman"/>
                <a:cs typeface="Times New Roman"/>
                <a:sym typeface="Times New Roman"/>
              </a:rPr>
              <a:t>Brexit</a:t>
            </a:r>
            <a:r>
              <a:rPr lang="en-GB" sz="1700" dirty="0">
                <a:solidFill>
                  <a:srgbClr val="000000"/>
                </a:solidFill>
                <a:latin typeface="Times New Roman"/>
                <a:ea typeface="Times New Roman"/>
                <a:cs typeface="Times New Roman"/>
                <a:sym typeface="Times New Roman"/>
              </a:rPr>
              <a:t> issue making obstacles </a:t>
            </a:r>
            <a:endParaRPr sz="1700">
              <a:solidFill>
                <a:srgbClr val="000000"/>
              </a:solidFill>
              <a:latin typeface="Times New Roman"/>
              <a:ea typeface="Times New Roman"/>
              <a:cs typeface="Times New Roman"/>
              <a:sym typeface="Times New Roman"/>
            </a:endParaRPr>
          </a:p>
          <a:p>
            <a:pPr marL="457200" lvl="0" indent="-336550" algn="just" rtl="0">
              <a:spcBef>
                <a:spcPts val="0"/>
              </a:spcBef>
              <a:spcAft>
                <a:spcPts val="0"/>
              </a:spcAft>
              <a:buClr>
                <a:srgbClr val="000000"/>
              </a:buClr>
              <a:buSzPts val="1700"/>
              <a:buFont typeface="Times New Roman"/>
              <a:buChar char="●"/>
            </a:pPr>
            <a:r>
              <a:rPr lang="en-GB" sz="1700" dirty="0">
                <a:solidFill>
                  <a:srgbClr val="000000"/>
                </a:solidFill>
                <a:latin typeface="Times New Roman"/>
                <a:ea typeface="Times New Roman"/>
                <a:cs typeface="Times New Roman"/>
                <a:sym typeface="Times New Roman"/>
              </a:rPr>
              <a:t>Economic- Tremendous workload and tight schedule </a:t>
            </a:r>
            <a:endParaRPr sz="1700">
              <a:solidFill>
                <a:srgbClr val="000000"/>
              </a:solidFill>
              <a:latin typeface="Times New Roman"/>
              <a:ea typeface="Times New Roman"/>
              <a:cs typeface="Times New Roman"/>
              <a:sym typeface="Times New Roman"/>
            </a:endParaRPr>
          </a:p>
          <a:p>
            <a:pPr marL="457200" lvl="0" indent="-336550" algn="just" rtl="0">
              <a:spcBef>
                <a:spcPts val="0"/>
              </a:spcBef>
              <a:spcAft>
                <a:spcPts val="0"/>
              </a:spcAft>
              <a:buClr>
                <a:srgbClr val="000000"/>
              </a:buClr>
              <a:buSzPts val="1700"/>
              <a:buFont typeface="Times New Roman"/>
              <a:buChar char="●"/>
            </a:pPr>
            <a:r>
              <a:rPr lang="en-GB" sz="1700" dirty="0">
                <a:solidFill>
                  <a:srgbClr val="000000"/>
                </a:solidFill>
                <a:latin typeface="Times New Roman"/>
                <a:ea typeface="Times New Roman"/>
                <a:cs typeface="Times New Roman"/>
                <a:sym typeface="Times New Roman"/>
              </a:rPr>
              <a:t>Social-  discrimination and distinguish upon racism. </a:t>
            </a:r>
            <a:endParaRPr sz="1700">
              <a:solidFill>
                <a:srgbClr val="000000"/>
              </a:solidFill>
              <a:latin typeface="Times New Roman"/>
              <a:ea typeface="Times New Roman"/>
              <a:cs typeface="Times New Roman"/>
              <a:sym typeface="Times New Roman"/>
            </a:endParaRPr>
          </a:p>
          <a:p>
            <a:pPr marL="457200" lvl="0" indent="-336550" algn="just" rtl="0">
              <a:spcBef>
                <a:spcPts val="0"/>
              </a:spcBef>
              <a:spcAft>
                <a:spcPts val="0"/>
              </a:spcAft>
              <a:buClr>
                <a:srgbClr val="000000"/>
              </a:buClr>
              <a:buSzPts val="1700"/>
              <a:buFont typeface="Times New Roman"/>
              <a:buChar char="●"/>
            </a:pPr>
            <a:r>
              <a:rPr lang="en-GB" sz="1700" dirty="0">
                <a:solidFill>
                  <a:srgbClr val="000000"/>
                </a:solidFill>
                <a:latin typeface="Times New Roman"/>
                <a:ea typeface="Times New Roman"/>
                <a:cs typeface="Times New Roman"/>
                <a:sym typeface="Times New Roman"/>
              </a:rPr>
              <a:t>Technological- due to lack of employee training programs employees is absent</a:t>
            </a:r>
            <a:endParaRPr sz="1700">
              <a:solidFill>
                <a:srgbClr val="000000"/>
              </a:solidFill>
              <a:latin typeface="Times New Roman"/>
              <a:ea typeface="Times New Roman"/>
              <a:cs typeface="Times New Roman"/>
              <a:sym typeface="Times New Roman"/>
            </a:endParaRPr>
          </a:p>
          <a:p>
            <a:pPr marL="457200" lvl="0" indent="-336550" algn="just" rtl="0">
              <a:spcBef>
                <a:spcPts val="0"/>
              </a:spcBef>
              <a:spcAft>
                <a:spcPts val="0"/>
              </a:spcAft>
              <a:buClr>
                <a:srgbClr val="000000"/>
              </a:buClr>
              <a:buSzPts val="1700"/>
              <a:buFont typeface="Times New Roman"/>
              <a:buChar char="●"/>
            </a:pPr>
            <a:r>
              <a:rPr lang="en-GB" sz="1700" dirty="0">
                <a:solidFill>
                  <a:srgbClr val="000000"/>
                </a:solidFill>
                <a:latin typeface="Times New Roman"/>
                <a:ea typeface="Times New Roman"/>
                <a:cs typeface="Times New Roman"/>
                <a:sym typeface="Times New Roman"/>
              </a:rPr>
              <a:t>Legal- Wage theft, lack of leave benefits </a:t>
            </a:r>
            <a:endParaRPr sz="1700">
              <a:solidFill>
                <a:srgbClr val="000000"/>
              </a:solidFill>
              <a:latin typeface="Times New Roman"/>
              <a:ea typeface="Times New Roman"/>
              <a:cs typeface="Times New Roman"/>
              <a:sym typeface="Times New Roman"/>
            </a:endParaRPr>
          </a:p>
          <a:p>
            <a:pPr marL="457200" lvl="0" indent="-336550" algn="just" rtl="0">
              <a:spcBef>
                <a:spcPts val="0"/>
              </a:spcBef>
              <a:spcAft>
                <a:spcPts val="0"/>
              </a:spcAft>
              <a:buClr>
                <a:srgbClr val="000000"/>
              </a:buClr>
              <a:buSzPts val="1700"/>
              <a:buFont typeface="Times New Roman"/>
              <a:buChar char="●"/>
            </a:pPr>
            <a:r>
              <a:rPr lang="en-GB" sz="1700" dirty="0">
                <a:solidFill>
                  <a:srgbClr val="000000"/>
                </a:solidFill>
                <a:latin typeface="Times New Roman"/>
                <a:ea typeface="Times New Roman"/>
                <a:cs typeface="Times New Roman"/>
                <a:sym typeface="Times New Roman"/>
              </a:rPr>
              <a:t>Environmental- </a:t>
            </a:r>
            <a:r>
              <a:rPr lang="en-GB" sz="1700" dirty="0" err="1">
                <a:solidFill>
                  <a:srgbClr val="000000"/>
                </a:solidFill>
                <a:latin typeface="Times New Roman"/>
                <a:ea typeface="Times New Roman"/>
                <a:cs typeface="Times New Roman"/>
                <a:sym typeface="Times New Roman"/>
              </a:rPr>
              <a:t>Covid</a:t>
            </a:r>
            <a:r>
              <a:rPr lang="en-GB" sz="1700" dirty="0">
                <a:solidFill>
                  <a:srgbClr val="000000"/>
                </a:solidFill>
                <a:latin typeface="Times New Roman"/>
                <a:ea typeface="Times New Roman"/>
                <a:cs typeface="Times New Roman"/>
                <a:sym typeface="Times New Roman"/>
              </a:rPr>
              <a:t> 19 integration </a:t>
            </a:r>
            <a:endParaRPr sz="1700">
              <a:solidFill>
                <a:srgbClr val="000000"/>
              </a:solidFill>
              <a:latin typeface="Times New Roman"/>
              <a:ea typeface="Times New Roman"/>
              <a:cs typeface="Times New Roman"/>
              <a:sym typeface="Times New Roman"/>
            </a:endParaRPr>
          </a:p>
        </p:txBody>
      </p:sp>
      <p:pic>
        <p:nvPicPr>
          <p:cNvPr id="299" name="Google Shape;299;p16"/>
          <p:cNvPicPr preferRelativeResize="0"/>
          <p:nvPr/>
        </p:nvPicPr>
        <p:blipFill>
          <a:blip r:embed="rId3">
            <a:alphaModFix/>
          </a:blip>
          <a:stretch>
            <a:fillRect/>
          </a:stretch>
        </p:blipFill>
        <p:spPr>
          <a:xfrm>
            <a:off x="5403375" y="1692125"/>
            <a:ext cx="3406375" cy="2699575"/>
          </a:xfrm>
          <a:prstGeom prst="rect">
            <a:avLst/>
          </a:prstGeom>
          <a:noFill/>
          <a:ln>
            <a:noFill/>
          </a:ln>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303"/>
        <p:cNvGrpSpPr/>
        <p:nvPr/>
      </p:nvGrpSpPr>
      <p:grpSpPr>
        <a:xfrm>
          <a:off x="0" y="0"/>
          <a:ext cx="0" cy="0"/>
          <a:chOff x="0" y="0"/>
          <a:chExt cx="0" cy="0"/>
        </a:xfrm>
      </p:grpSpPr>
      <p:sp>
        <p:nvSpPr>
          <p:cNvPr id="304" name="Google Shape;304;p17"/>
          <p:cNvSpPr txBox="1">
            <a:spLocks noGrp="1"/>
          </p:cNvSpPr>
          <p:nvPr>
            <p:ph type="title"/>
          </p:nvPr>
        </p:nvSpPr>
        <p:spPr>
          <a:xfrm>
            <a:off x="1303800" y="598575"/>
            <a:ext cx="7030500" cy="999300"/>
          </a:xfrm>
          <a:prstGeom prst="rect">
            <a:avLst/>
          </a:prstGeom>
        </p:spPr>
        <p:txBody>
          <a:bodyPr spcFirstLastPara="1" wrap="square" lIns="91425" tIns="91425" rIns="91425" bIns="91425" anchor="t" anchorCtr="0">
            <a:normAutofit/>
          </a:bodyPr>
          <a:lstStyle/>
          <a:p>
            <a:pPr marL="0" lvl="0" indent="0" algn="ctr" rtl="0">
              <a:spcBef>
                <a:spcPts val="0"/>
              </a:spcBef>
              <a:spcAft>
                <a:spcPts val="0"/>
              </a:spcAft>
              <a:buNone/>
            </a:pPr>
            <a:r>
              <a:rPr lang="en-GB" sz="2500">
                <a:solidFill>
                  <a:srgbClr val="000000"/>
                </a:solidFill>
                <a:latin typeface="Times New Roman"/>
                <a:ea typeface="Times New Roman"/>
                <a:cs typeface="Times New Roman"/>
                <a:sym typeface="Times New Roman"/>
              </a:rPr>
              <a:t>PMI analysis of the macro-environmental factors </a:t>
            </a:r>
            <a:endParaRPr sz="2500"/>
          </a:p>
          <a:p>
            <a:pPr marL="0" lvl="0" indent="0" algn="l" rtl="0">
              <a:spcBef>
                <a:spcPts val="0"/>
              </a:spcBef>
              <a:spcAft>
                <a:spcPts val="0"/>
              </a:spcAft>
              <a:buNone/>
            </a:pPr>
            <a:endParaRPr sz="1200" b="0">
              <a:solidFill>
                <a:srgbClr val="000000"/>
              </a:solidFill>
              <a:latin typeface="Times New Roman"/>
              <a:ea typeface="Times New Roman"/>
              <a:cs typeface="Times New Roman"/>
              <a:sym typeface="Times New Roman"/>
            </a:endParaRPr>
          </a:p>
        </p:txBody>
      </p:sp>
      <p:pic>
        <p:nvPicPr>
          <p:cNvPr id="305" name="Google Shape;305;p17"/>
          <p:cNvPicPr preferRelativeResize="0"/>
          <p:nvPr/>
        </p:nvPicPr>
        <p:blipFill>
          <a:blip r:embed="rId3">
            <a:alphaModFix/>
          </a:blip>
          <a:stretch>
            <a:fillRect/>
          </a:stretch>
        </p:blipFill>
        <p:spPr>
          <a:xfrm>
            <a:off x="1237650" y="1273850"/>
            <a:ext cx="7162800" cy="2971800"/>
          </a:xfrm>
          <a:prstGeom prst="rect">
            <a:avLst/>
          </a:prstGeom>
          <a:noFill/>
          <a:ln>
            <a:noFill/>
          </a:ln>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309"/>
        <p:cNvGrpSpPr/>
        <p:nvPr/>
      </p:nvGrpSpPr>
      <p:grpSpPr>
        <a:xfrm>
          <a:off x="0" y="0"/>
          <a:ext cx="0" cy="0"/>
          <a:chOff x="0" y="0"/>
          <a:chExt cx="0" cy="0"/>
        </a:xfrm>
      </p:grpSpPr>
      <p:sp>
        <p:nvSpPr>
          <p:cNvPr id="310" name="Google Shape;310;p18"/>
          <p:cNvSpPr txBox="1">
            <a:spLocks noGrp="1"/>
          </p:cNvSpPr>
          <p:nvPr>
            <p:ph type="title"/>
          </p:nvPr>
        </p:nvSpPr>
        <p:spPr>
          <a:xfrm>
            <a:off x="572280" y="385215"/>
            <a:ext cx="4472160" cy="999300"/>
          </a:xfrm>
          <a:prstGeom prst="rect">
            <a:avLst/>
          </a:prstGeom>
        </p:spPr>
        <p:txBody>
          <a:bodyPr spcFirstLastPara="1" wrap="square" lIns="91425" tIns="91425" rIns="91425" bIns="91425" anchor="t" anchorCtr="0">
            <a:normAutofit/>
          </a:bodyPr>
          <a:lstStyle/>
          <a:p>
            <a:pPr marL="0" lvl="0" indent="0" algn="l" rtl="0">
              <a:spcBef>
                <a:spcPts val="0"/>
              </a:spcBef>
              <a:spcAft>
                <a:spcPts val="0"/>
              </a:spcAft>
              <a:buNone/>
            </a:pPr>
            <a:r>
              <a:rPr lang="en-GB" sz="2500" dirty="0">
                <a:solidFill>
                  <a:srgbClr val="000000"/>
                </a:solidFill>
                <a:latin typeface="Times New Roman"/>
                <a:ea typeface="Times New Roman"/>
                <a:cs typeface="Times New Roman"/>
                <a:sym typeface="Times New Roman"/>
              </a:rPr>
              <a:t>Cause-and-effect analysis </a:t>
            </a:r>
            <a:endParaRPr sz="2500">
              <a:latin typeface="Times New Roman"/>
              <a:ea typeface="Times New Roman"/>
              <a:cs typeface="Times New Roman"/>
              <a:sym typeface="Times New Roman"/>
            </a:endParaRPr>
          </a:p>
        </p:txBody>
      </p:sp>
      <p:sp>
        <p:nvSpPr>
          <p:cNvPr id="311" name="Google Shape;311;p18"/>
          <p:cNvSpPr txBox="1">
            <a:spLocks noGrp="1"/>
          </p:cNvSpPr>
          <p:nvPr>
            <p:ph type="body" idx="1"/>
          </p:nvPr>
        </p:nvSpPr>
        <p:spPr>
          <a:xfrm>
            <a:off x="262855" y="1387625"/>
            <a:ext cx="5269265" cy="3067800"/>
          </a:xfrm>
          <a:prstGeom prst="rect">
            <a:avLst/>
          </a:prstGeom>
        </p:spPr>
        <p:txBody>
          <a:bodyPr spcFirstLastPara="1" wrap="square" lIns="91425" tIns="91425" rIns="91425" bIns="91425" anchor="t" anchorCtr="0">
            <a:normAutofit/>
          </a:bodyPr>
          <a:lstStyle/>
          <a:p>
            <a:pPr marL="457200" lvl="0" indent="-342900" algn="l" rtl="0">
              <a:lnSpc>
                <a:spcPct val="150000"/>
              </a:lnSpc>
              <a:spcBef>
                <a:spcPts val="0"/>
              </a:spcBef>
              <a:spcAft>
                <a:spcPts val="0"/>
              </a:spcAft>
              <a:buClr>
                <a:srgbClr val="000000"/>
              </a:buClr>
              <a:buSzPts val="1800"/>
              <a:buFont typeface="Times New Roman"/>
              <a:buChar char="●"/>
            </a:pPr>
            <a:r>
              <a:rPr lang="en-GB" sz="1800" dirty="0">
                <a:solidFill>
                  <a:srgbClr val="000000"/>
                </a:solidFill>
                <a:latin typeface="Times New Roman"/>
                <a:ea typeface="Times New Roman"/>
                <a:cs typeface="Times New Roman"/>
                <a:sym typeface="Times New Roman"/>
              </a:rPr>
              <a:t>The outburst of behaviour has emerged by repeated stress  has addressed in sense of burnout.</a:t>
            </a:r>
            <a:endParaRPr sz="1800">
              <a:solidFill>
                <a:srgbClr val="000000"/>
              </a:solidFill>
              <a:latin typeface="Times New Roman"/>
              <a:ea typeface="Times New Roman"/>
              <a:cs typeface="Times New Roman"/>
              <a:sym typeface="Times New Roman"/>
            </a:endParaRPr>
          </a:p>
          <a:p>
            <a:pPr marL="457200" lvl="0" indent="-342900" algn="l" rtl="0">
              <a:lnSpc>
                <a:spcPct val="150000"/>
              </a:lnSpc>
              <a:spcBef>
                <a:spcPts val="0"/>
              </a:spcBef>
              <a:spcAft>
                <a:spcPts val="0"/>
              </a:spcAft>
              <a:buClr>
                <a:srgbClr val="000000"/>
              </a:buClr>
              <a:buSzPts val="1800"/>
              <a:buFont typeface="Times New Roman"/>
              <a:buChar char="●"/>
            </a:pPr>
            <a:r>
              <a:rPr lang="en-GB" sz="1800" dirty="0">
                <a:solidFill>
                  <a:srgbClr val="000000"/>
                </a:solidFill>
                <a:latin typeface="Times New Roman"/>
                <a:ea typeface="Times New Roman"/>
                <a:cs typeface="Times New Roman"/>
                <a:sym typeface="Times New Roman"/>
              </a:rPr>
              <a:t>General absenteeism due to internal conflict has reduce employee engagement</a:t>
            </a:r>
            <a:endParaRPr sz="1800">
              <a:solidFill>
                <a:srgbClr val="000000"/>
              </a:solidFill>
              <a:latin typeface="Times New Roman"/>
              <a:ea typeface="Times New Roman"/>
              <a:cs typeface="Times New Roman"/>
              <a:sym typeface="Times New Roman"/>
            </a:endParaRPr>
          </a:p>
          <a:p>
            <a:pPr marL="457200" lvl="0" indent="-342900" algn="l" rtl="0">
              <a:lnSpc>
                <a:spcPct val="150000"/>
              </a:lnSpc>
              <a:spcBef>
                <a:spcPts val="0"/>
              </a:spcBef>
              <a:spcAft>
                <a:spcPts val="0"/>
              </a:spcAft>
              <a:buClr>
                <a:srgbClr val="000000"/>
              </a:buClr>
              <a:buSzPts val="1800"/>
              <a:buFont typeface="Times New Roman"/>
              <a:buChar char="●"/>
            </a:pPr>
            <a:r>
              <a:rPr lang="en-GB" sz="1800" dirty="0">
                <a:solidFill>
                  <a:srgbClr val="000000"/>
                </a:solidFill>
                <a:latin typeface="Times New Roman"/>
                <a:ea typeface="Times New Roman"/>
                <a:cs typeface="Times New Roman"/>
                <a:sym typeface="Times New Roman"/>
              </a:rPr>
              <a:t>Fishbone diagram template is aligned reduction of long absenteeism as damaged career and erosion of organisational brand.</a:t>
            </a:r>
            <a:endParaRPr sz="1800">
              <a:solidFill>
                <a:srgbClr val="000000"/>
              </a:solidFill>
              <a:latin typeface="Times New Roman"/>
              <a:ea typeface="Times New Roman"/>
              <a:cs typeface="Times New Roman"/>
              <a:sym typeface="Times New Roman"/>
            </a:endParaRPr>
          </a:p>
        </p:txBody>
      </p:sp>
      <p:pic>
        <p:nvPicPr>
          <p:cNvPr id="312" name="Google Shape;312;p18"/>
          <p:cNvPicPr preferRelativeResize="0"/>
          <p:nvPr/>
        </p:nvPicPr>
        <p:blipFill>
          <a:blip r:embed="rId3">
            <a:alphaModFix/>
          </a:blip>
          <a:stretch>
            <a:fillRect/>
          </a:stretch>
        </p:blipFill>
        <p:spPr>
          <a:xfrm>
            <a:off x="5913055" y="210420"/>
            <a:ext cx="2728625" cy="1434728"/>
          </a:xfrm>
          <a:prstGeom prst="rect">
            <a:avLst/>
          </a:prstGeom>
          <a:noFill/>
          <a:ln>
            <a:noFill/>
          </a:ln>
        </p:spPr>
      </p:pic>
      <p:pic>
        <p:nvPicPr>
          <p:cNvPr id="313" name="Google Shape;313;p18"/>
          <p:cNvPicPr preferRelativeResize="0"/>
          <p:nvPr/>
        </p:nvPicPr>
        <p:blipFill>
          <a:blip r:embed="rId4">
            <a:alphaModFix/>
          </a:blip>
          <a:stretch>
            <a:fillRect/>
          </a:stretch>
        </p:blipFill>
        <p:spPr>
          <a:xfrm>
            <a:off x="5638800" y="1935480"/>
            <a:ext cx="3139439" cy="2343845"/>
          </a:xfrm>
          <a:prstGeom prst="rect">
            <a:avLst/>
          </a:prstGeom>
          <a:noFill/>
          <a:ln>
            <a:noFill/>
          </a:ln>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317"/>
        <p:cNvGrpSpPr/>
        <p:nvPr/>
      </p:nvGrpSpPr>
      <p:grpSpPr>
        <a:xfrm>
          <a:off x="0" y="0"/>
          <a:ext cx="0" cy="0"/>
          <a:chOff x="0" y="0"/>
          <a:chExt cx="0" cy="0"/>
        </a:xfrm>
      </p:grpSpPr>
      <p:sp>
        <p:nvSpPr>
          <p:cNvPr id="318" name="Google Shape;318;p19"/>
          <p:cNvSpPr txBox="1">
            <a:spLocks noGrp="1"/>
          </p:cNvSpPr>
          <p:nvPr>
            <p:ph type="title"/>
          </p:nvPr>
        </p:nvSpPr>
        <p:spPr>
          <a:xfrm>
            <a:off x="1303800" y="598575"/>
            <a:ext cx="7030500" cy="999300"/>
          </a:xfrm>
          <a:prstGeom prst="rect">
            <a:avLst/>
          </a:prstGeom>
        </p:spPr>
        <p:txBody>
          <a:bodyPr spcFirstLastPara="1" wrap="square" lIns="91425" tIns="91425" rIns="91425" bIns="91425" anchor="t" anchorCtr="0">
            <a:normAutofit/>
          </a:bodyPr>
          <a:lstStyle/>
          <a:p>
            <a:pPr marL="0" lvl="0" indent="0" algn="l" rtl="0">
              <a:spcBef>
                <a:spcPts val="0"/>
              </a:spcBef>
              <a:spcAft>
                <a:spcPts val="0"/>
              </a:spcAft>
              <a:buNone/>
            </a:pPr>
            <a:r>
              <a:rPr lang="en-GB" sz="2500">
                <a:solidFill>
                  <a:srgbClr val="000000"/>
                </a:solidFill>
                <a:latin typeface="Times New Roman"/>
                <a:ea typeface="Times New Roman"/>
                <a:cs typeface="Times New Roman"/>
                <a:sym typeface="Times New Roman"/>
              </a:rPr>
              <a:t>Alternative solutions to absenteeism  </a:t>
            </a:r>
            <a:endParaRPr sz="2500"/>
          </a:p>
        </p:txBody>
      </p:sp>
      <p:sp>
        <p:nvSpPr>
          <p:cNvPr id="319" name="Google Shape;319;p19"/>
          <p:cNvSpPr txBox="1">
            <a:spLocks noGrp="1"/>
          </p:cNvSpPr>
          <p:nvPr>
            <p:ph type="body" idx="1"/>
          </p:nvPr>
        </p:nvSpPr>
        <p:spPr>
          <a:xfrm>
            <a:off x="644625" y="1530975"/>
            <a:ext cx="5250900" cy="3228900"/>
          </a:xfrm>
          <a:prstGeom prst="rect">
            <a:avLst/>
          </a:prstGeom>
        </p:spPr>
        <p:txBody>
          <a:bodyPr spcFirstLastPara="1" wrap="square" lIns="91425" tIns="91425" rIns="91425" bIns="91425" anchor="t" anchorCtr="0">
            <a:normAutofit/>
          </a:bodyPr>
          <a:lstStyle/>
          <a:p>
            <a:pPr marL="457200" lvl="0" indent="-342900" algn="just" rtl="0">
              <a:spcBef>
                <a:spcPts val="0"/>
              </a:spcBef>
              <a:spcAft>
                <a:spcPts val="0"/>
              </a:spcAft>
              <a:buClr>
                <a:srgbClr val="000000"/>
              </a:buClr>
              <a:buSzPts val="1800"/>
              <a:buFont typeface="Times New Roman"/>
              <a:buChar char="●"/>
            </a:pPr>
            <a:r>
              <a:rPr lang="en-GB" sz="1800">
                <a:solidFill>
                  <a:srgbClr val="000000"/>
                </a:solidFill>
                <a:latin typeface="Times New Roman"/>
                <a:ea typeface="Times New Roman"/>
                <a:cs typeface="Times New Roman"/>
                <a:sym typeface="Times New Roman"/>
              </a:rPr>
              <a:t>Direct interaction between workers and management</a:t>
            </a:r>
            <a:endParaRPr sz="1800">
              <a:solidFill>
                <a:srgbClr val="000000"/>
              </a:solidFill>
              <a:latin typeface="Times New Roman"/>
              <a:ea typeface="Times New Roman"/>
              <a:cs typeface="Times New Roman"/>
              <a:sym typeface="Times New Roman"/>
            </a:endParaRPr>
          </a:p>
          <a:p>
            <a:pPr marL="457200" lvl="0" indent="-342900" algn="just" rtl="0">
              <a:spcBef>
                <a:spcPts val="0"/>
              </a:spcBef>
              <a:spcAft>
                <a:spcPts val="0"/>
              </a:spcAft>
              <a:buClr>
                <a:srgbClr val="000000"/>
              </a:buClr>
              <a:buSzPts val="1800"/>
              <a:buFont typeface="Times New Roman"/>
              <a:buChar char="●"/>
            </a:pPr>
            <a:r>
              <a:rPr lang="en-GB" sz="1800">
                <a:solidFill>
                  <a:srgbClr val="000000"/>
                </a:solidFill>
                <a:latin typeface="Times New Roman"/>
                <a:ea typeface="Times New Roman"/>
                <a:cs typeface="Times New Roman"/>
                <a:sym typeface="Times New Roman"/>
              </a:rPr>
              <a:t>Fixed schedule will lead a flexible working environment</a:t>
            </a:r>
            <a:endParaRPr sz="1800">
              <a:solidFill>
                <a:srgbClr val="000000"/>
              </a:solidFill>
              <a:latin typeface="Times New Roman"/>
              <a:ea typeface="Times New Roman"/>
              <a:cs typeface="Times New Roman"/>
              <a:sym typeface="Times New Roman"/>
            </a:endParaRPr>
          </a:p>
          <a:p>
            <a:pPr marL="457200" lvl="0" indent="-342900" algn="just" rtl="0">
              <a:spcBef>
                <a:spcPts val="0"/>
              </a:spcBef>
              <a:spcAft>
                <a:spcPts val="0"/>
              </a:spcAft>
              <a:buClr>
                <a:srgbClr val="000000"/>
              </a:buClr>
              <a:buSzPts val="1800"/>
              <a:buFont typeface="Times New Roman"/>
              <a:buChar char="●"/>
            </a:pPr>
            <a:r>
              <a:rPr lang="en-GB" sz="1800">
                <a:solidFill>
                  <a:srgbClr val="000000"/>
                </a:solidFill>
                <a:latin typeface="Times New Roman"/>
                <a:ea typeface="Times New Roman"/>
                <a:cs typeface="Times New Roman"/>
                <a:sym typeface="Times New Roman"/>
              </a:rPr>
              <a:t>Good attendance will be maintained from acquiring rewards and benefits. </a:t>
            </a:r>
            <a:endParaRPr sz="1800">
              <a:solidFill>
                <a:srgbClr val="000000"/>
              </a:solidFill>
              <a:latin typeface="Times New Roman"/>
              <a:ea typeface="Times New Roman"/>
              <a:cs typeface="Times New Roman"/>
              <a:sym typeface="Times New Roman"/>
            </a:endParaRPr>
          </a:p>
          <a:p>
            <a:pPr marL="457200" lvl="0" indent="-342900" algn="just" rtl="0">
              <a:spcBef>
                <a:spcPts val="0"/>
              </a:spcBef>
              <a:spcAft>
                <a:spcPts val="0"/>
              </a:spcAft>
              <a:buClr>
                <a:srgbClr val="000000"/>
              </a:buClr>
              <a:buSzPts val="1800"/>
              <a:buFont typeface="Times New Roman"/>
              <a:buChar char="●"/>
            </a:pPr>
            <a:r>
              <a:rPr lang="en-GB" sz="1800">
                <a:solidFill>
                  <a:srgbClr val="000000"/>
                </a:solidFill>
                <a:latin typeface="Times New Roman"/>
                <a:ea typeface="Times New Roman"/>
                <a:cs typeface="Times New Roman"/>
                <a:sym typeface="Times New Roman"/>
              </a:rPr>
              <a:t>Psychological test by online surveys about absenteeism.</a:t>
            </a:r>
            <a:endParaRPr sz="1800">
              <a:solidFill>
                <a:srgbClr val="000000"/>
              </a:solidFill>
              <a:latin typeface="Times New Roman"/>
              <a:ea typeface="Times New Roman"/>
              <a:cs typeface="Times New Roman"/>
              <a:sym typeface="Times New Roman"/>
            </a:endParaRPr>
          </a:p>
        </p:txBody>
      </p:sp>
      <p:pic>
        <p:nvPicPr>
          <p:cNvPr id="320" name="Google Shape;320;p19"/>
          <p:cNvPicPr preferRelativeResize="0"/>
          <p:nvPr/>
        </p:nvPicPr>
        <p:blipFill>
          <a:blip r:embed="rId3">
            <a:alphaModFix/>
          </a:blip>
          <a:stretch>
            <a:fillRect/>
          </a:stretch>
        </p:blipFill>
        <p:spPr>
          <a:xfrm>
            <a:off x="5967325" y="1266800"/>
            <a:ext cx="2857500" cy="1600200"/>
          </a:xfrm>
          <a:prstGeom prst="rect">
            <a:avLst/>
          </a:prstGeom>
          <a:noFill/>
          <a:ln>
            <a:noFill/>
          </a:ln>
        </p:spPr>
      </p:pic>
      <p:pic>
        <p:nvPicPr>
          <p:cNvPr id="321" name="Google Shape;321;p19"/>
          <p:cNvPicPr preferRelativeResize="0"/>
          <p:nvPr/>
        </p:nvPicPr>
        <p:blipFill>
          <a:blip r:embed="rId4">
            <a:alphaModFix/>
          </a:blip>
          <a:stretch>
            <a:fillRect/>
          </a:stretch>
        </p:blipFill>
        <p:spPr>
          <a:xfrm>
            <a:off x="6262788" y="3079950"/>
            <a:ext cx="2447925" cy="1866900"/>
          </a:xfrm>
          <a:prstGeom prst="rect">
            <a:avLst/>
          </a:prstGeom>
          <a:noFill/>
          <a:ln>
            <a:noFill/>
          </a:ln>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325"/>
        <p:cNvGrpSpPr/>
        <p:nvPr/>
      </p:nvGrpSpPr>
      <p:grpSpPr>
        <a:xfrm>
          <a:off x="0" y="0"/>
          <a:ext cx="0" cy="0"/>
          <a:chOff x="0" y="0"/>
          <a:chExt cx="0" cy="0"/>
        </a:xfrm>
      </p:grpSpPr>
      <p:sp>
        <p:nvSpPr>
          <p:cNvPr id="326" name="Google Shape;326;p20"/>
          <p:cNvSpPr txBox="1">
            <a:spLocks noGrp="1"/>
          </p:cNvSpPr>
          <p:nvPr>
            <p:ph type="title"/>
          </p:nvPr>
        </p:nvSpPr>
        <p:spPr>
          <a:xfrm>
            <a:off x="1303800" y="598575"/>
            <a:ext cx="7030500" cy="999300"/>
          </a:xfrm>
          <a:prstGeom prst="rect">
            <a:avLst/>
          </a:prstGeom>
        </p:spPr>
        <p:txBody>
          <a:bodyPr spcFirstLastPara="1" wrap="square" lIns="91425" tIns="91425" rIns="91425" bIns="91425" anchor="t" anchorCtr="0">
            <a:normAutofit/>
          </a:bodyPr>
          <a:lstStyle/>
          <a:p>
            <a:pPr marL="0" lvl="0" indent="0" algn="l" rtl="0">
              <a:spcBef>
                <a:spcPts val="0"/>
              </a:spcBef>
              <a:spcAft>
                <a:spcPts val="0"/>
              </a:spcAft>
              <a:buNone/>
            </a:pPr>
            <a:r>
              <a:rPr lang="en-GB" sz="2500">
                <a:solidFill>
                  <a:srgbClr val="000000"/>
                </a:solidFill>
                <a:latin typeface="Times New Roman"/>
                <a:ea typeface="Times New Roman"/>
                <a:cs typeface="Times New Roman"/>
                <a:sym typeface="Times New Roman"/>
              </a:rPr>
              <a:t>Conclusion </a:t>
            </a:r>
            <a:endParaRPr sz="2500">
              <a:latin typeface="Times New Roman"/>
              <a:ea typeface="Times New Roman"/>
              <a:cs typeface="Times New Roman"/>
              <a:sym typeface="Times New Roman"/>
            </a:endParaRPr>
          </a:p>
        </p:txBody>
      </p:sp>
      <p:sp>
        <p:nvSpPr>
          <p:cNvPr id="327" name="Google Shape;327;p20"/>
          <p:cNvSpPr txBox="1">
            <a:spLocks noGrp="1"/>
          </p:cNvSpPr>
          <p:nvPr>
            <p:ph type="body" idx="1"/>
          </p:nvPr>
        </p:nvSpPr>
        <p:spPr>
          <a:xfrm>
            <a:off x="1303800" y="1990050"/>
            <a:ext cx="7030500" cy="2541600"/>
          </a:xfrm>
          <a:prstGeom prst="rect">
            <a:avLst/>
          </a:prstGeom>
        </p:spPr>
        <p:txBody>
          <a:bodyPr spcFirstLastPara="1" wrap="square" lIns="91425" tIns="91425" rIns="91425" bIns="91425" anchor="t" anchorCtr="0">
            <a:normAutofit/>
          </a:bodyPr>
          <a:lstStyle/>
          <a:p>
            <a:pPr marL="457200" lvl="0" indent="-342900" algn="just" rtl="0">
              <a:lnSpc>
                <a:spcPct val="150000"/>
              </a:lnSpc>
              <a:spcBef>
                <a:spcPts val="0"/>
              </a:spcBef>
              <a:spcAft>
                <a:spcPts val="0"/>
              </a:spcAft>
              <a:buSzPts val="1800"/>
              <a:buChar char="●"/>
            </a:pPr>
            <a:r>
              <a:rPr lang="en-GB" sz="1800">
                <a:latin typeface="Times New Roman"/>
                <a:ea typeface="Times New Roman"/>
                <a:cs typeface="Times New Roman"/>
                <a:sym typeface="Times New Roman"/>
              </a:rPr>
              <a:t>Long absenteeism is </a:t>
            </a:r>
            <a:r>
              <a:rPr lang="en-GB" sz="1800">
                <a:solidFill>
                  <a:srgbClr val="000000"/>
                </a:solidFill>
                <a:latin typeface="Times New Roman"/>
                <a:ea typeface="Times New Roman"/>
                <a:cs typeface="Times New Roman"/>
                <a:sym typeface="Times New Roman"/>
              </a:rPr>
              <a:t>major problems in the social care industry.</a:t>
            </a:r>
            <a:endParaRPr sz="1800">
              <a:solidFill>
                <a:srgbClr val="000000"/>
              </a:solidFill>
              <a:latin typeface="Times New Roman"/>
              <a:ea typeface="Times New Roman"/>
              <a:cs typeface="Times New Roman"/>
              <a:sym typeface="Times New Roman"/>
            </a:endParaRPr>
          </a:p>
          <a:p>
            <a:pPr marL="457200" lvl="0" indent="-342900" algn="just" rtl="0">
              <a:lnSpc>
                <a:spcPct val="150000"/>
              </a:lnSpc>
              <a:spcBef>
                <a:spcPts val="0"/>
              </a:spcBef>
              <a:spcAft>
                <a:spcPts val="0"/>
              </a:spcAft>
              <a:buClr>
                <a:srgbClr val="000000"/>
              </a:buClr>
              <a:buSzPts val="1800"/>
              <a:buFont typeface="Times New Roman"/>
              <a:buChar char="●"/>
            </a:pPr>
            <a:r>
              <a:rPr lang="en-GB" sz="1800">
                <a:solidFill>
                  <a:srgbClr val="000000"/>
                </a:solidFill>
                <a:latin typeface="Times New Roman"/>
                <a:ea typeface="Times New Roman"/>
                <a:cs typeface="Times New Roman"/>
                <a:sym typeface="Times New Roman"/>
              </a:rPr>
              <a:t>Implemented plans and recommendations has required to reduce problems and rescue populations</a:t>
            </a:r>
            <a:endParaRPr sz="1800">
              <a:solidFill>
                <a:srgbClr val="000000"/>
              </a:solidFill>
              <a:latin typeface="Times New Roman"/>
              <a:ea typeface="Times New Roman"/>
              <a:cs typeface="Times New Roman"/>
              <a:sym typeface="Times New Roman"/>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US" sz="2400" dirty="0" smtClean="0">
                <a:latin typeface="Times New Roman" pitchFamily="18" charset="0"/>
                <a:cs typeface="Times New Roman" pitchFamily="18" charset="0"/>
              </a:rPr>
              <a:t>Reference</a:t>
            </a:r>
            <a:endParaRPr lang="en-US" sz="2400" dirty="0">
              <a:latin typeface="Times New Roman" pitchFamily="18" charset="0"/>
              <a:cs typeface="Times New Roman" pitchFamily="18" charset="0"/>
            </a:endParaRPr>
          </a:p>
        </p:txBody>
      </p:sp>
      <p:sp>
        <p:nvSpPr>
          <p:cNvPr id="3" name="Text Placeholder 2"/>
          <p:cNvSpPr>
            <a:spLocks noGrp="1"/>
          </p:cNvSpPr>
          <p:nvPr>
            <p:ph type="body" idx="1"/>
          </p:nvPr>
        </p:nvSpPr>
        <p:spPr>
          <a:xfrm>
            <a:off x="308919" y="1335141"/>
            <a:ext cx="8526161" cy="3422209"/>
          </a:xfrm>
        </p:spPr>
        <p:txBody>
          <a:bodyPr/>
          <a:lstStyle/>
          <a:p>
            <a:r>
              <a:rPr lang="en-IN" dirty="0" smtClean="0"/>
              <a:t>Allen, G. and Langford, D., 2021. Effective interviewing in social work and social care: A practical guide. </a:t>
            </a:r>
            <a:r>
              <a:rPr lang="en-IN" i="1" dirty="0" smtClean="0"/>
              <a:t>Bloomsbury Publishing</a:t>
            </a:r>
            <a:r>
              <a:rPr lang="en-IN" dirty="0" smtClean="0"/>
              <a:t>.</a:t>
            </a:r>
          </a:p>
          <a:p>
            <a:r>
              <a:rPr lang="en-IN" dirty="0" err="1" smtClean="0"/>
              <a:t>Coccia</a:t>
            </a:r>
            <a:r>
              <a:rPr lang="en-IN" dirty="0" smtClean="0"/>
              <a:t>, M., 2020. Fishbone diagram for technological analysis and foresight. </a:t>
            </a:r>
            <a:r>
              <a:rPr lang="en-IN" i="1" dirty="0" smtClean="0"/>
              <a:t>International Journal of Foresight and Innovation Policy</a:t>
            </a:r>
            <a:r>
              <a:rPr lang="en-IN" dirty="0" smtClean="0"/>
              <a:t>, 14(2-4), pp.225-247.</a:t>
            </a:r>
            <a:endParaRPr lang="en-US" dirty="0" smtClean="0"/>
          </a:p>
          <a:p>
            <a:r>
              <a:rPr lang="en-IN" dirty="0" smtClean="0"/>
              <a:t>Macdonald, F., Bentham, E., and Malone, J., 2018. Wage theft, underpayment, and unpaid work in </a:t>
            </a:r>
            <a:r>
              <a:rPr lang="en-IN" dirty="0" err="1" smtClean="0"/>
              <a:t>marketized</a:t>
            </a:r>
            <a:r>
              <a:rPr lang="en-IN" dirty="0" smtClean="0"/>
              <a:t> social care. </a:t>
            </a:r>
            <a:r>
              <a:rPr lang="en-IN" i="1" dirty="0" smtClean="0"/>
              <a:t>The Economic and Labour Relations Review</a:t>
            </a:r>
            <a:r>
              <a:rPr lang="en-IN" dirty="0" smtClean="0"/>
              <a:t>, 29(1), pp.80-96.</a:t>
            </a:r>
            <a:endParaRPr lang="en-US" dirty="0" smtClean="0"/>
          </a:p>
          <a:p>
            <a:r>
              <a:rPr lang="en-IN" dirty="0" smtClean="0"/>
              <a:t>Sanchez-Gomez, M., </a:t>
            </a:r>
            <a:r>
              <a:rPr lang="en-IN" dirty="0" err="1" smtClean="0"/>
              <a:t>Giorgi</a:t>
            </a:r>
            <a:r>
              <a:rPr lang="en-IN" dirty="0" smtClean="0"/>
              <a:t>, G., </a:t>
            </a:r>
            <a:r>
              <a:rPr lang="en-IN" dirty="0" err="1" smtClean="0"/>
              <a:t>Finstad</a:t>
            </a:r>
            <a:r>
              <a:rPr lang="en-IN" dirty="0" smtClean="0"/>
              <a:t>, G.L., </a:t>
            </a:r>
            <a:r>
              <a:rPr lang="en-IN" dirty="0" err="1" smtClean="0"/>
              <a:t>Alessio</a:t>
            </a:r>
            <a:r>
              <a:rPr lang="en-IN" dirty="0" smtClean="0"/>
              <a:t>, F., </a:t>
            </a:r>
            <a:r>
              <a:rPr lang="en-IN" dirty="0" err="1" smtClean="0"/>
              <a:t>Ariza</a:t>
            </a:r>
            <a:r>
              <a:rPr lang="en-IN" dirty="0" smtClean="0"/>
              <a:t>-Montes, A., </a:t>
            </a:r>
            <a:r>
              <a:rPr lang="en-IN" dirty="0" err="1" smtClean="0"/>
              <a:t>Arcangeli</a:t>
            </a:r>
            <a:r>
              <a:rPr lang="en-IN" dirty="0" smtClean="0"/>
              <a:t>, G. and </a:t>
            </a:r>
            <a:r>
              <a:rPr lang="en-IN" dirty="0" err="1" smtClean="0"/>
              <a:t>Mucci</a:t>
            </a:r>
            <a:r>
              <a:rPr lang="en-IN" dirty="0" smtClean="0"/>
              <a:t>, N., 2021. Economic stress at work: Its impact on absenteeism and innovation. </a:t>
            </a:r>
            <a:r>
              <a:rPr lang="en-IN" i="1" dirty="0" smtClean="0"/>
              <a:t>International Journal of Environmental Research and Public Health</a:t>
            </a:r>
            <a:r>
              <a:rPr lang="en-IN" dirty="0" smtClean="0"/>
              <a:t>, 18(10), p.5265.</a:t>
            </a:r>
            <a:endParaRPr lang="en-US" dirty="0" smtClean="0"/>
          </a:p>
          <a:p>
            <a:r>
              <a:rPr lang="en-IN" dirty="0" err="1" smtClean="0"/>
              <a:t>Sizmur</a:t>
            </a:r>
            <a:r>
              <a:rPr lang="en-IN" dirty="0" smtClean="0"/>
              <a:t>, S. and Raleigh, V., 2018. The risks to care quality and staff wellbeing of an NHS system under pressure. </a:t>
            </a:r>
            <a:r>
              <a:rPr lang="en-IN" i="1" dirty="0" smtClean="0"/>
              <a:t>The King’s Fund:</a:t>
            </a:r>
            <a:r>
              <a:rPr lang="en-IN" dirty="0" smtClean="0"/>
              <a:t> Oxford, p.24.</a:t>
            </a:r>
            <a:endParaRPr lang="en-US" dirty="0" smtClean="0"/>
          </a:p>
          <a:p>
            <a:r>
              <a:rPr lang="en-IN" dirty="0" err="1" smtClean="0"/>
              <a:t>Slawson</a:t>
            </a:r>
            <a:r>
              <a:rPr lang="en-IN" dirty="0" smtClean="0"/>
              <a:t>, N., 2017. UK social care: staff shortages put the sector in crisis. [online] the Guardian. Available at: &lt;https://www.theguardian.com/society/2017/mar/08/uk-social-care-crisis-staff-shortages&gt; [Accessed 10 March 2022].</a:t>
            </a:r>
            <a:endParaRPr lang="en-US" dirty="0" smtClean="0"/>
          </a:p>
          <a:p>
            <a:endParaRPr lang="en-US" dirty="0" smtClean="0"/>
          </a:p>
          <a:p>
            <a:endParaRPr lang="en-US"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331"/>
        <p:cNvGrpSpPr/>
        <p:nvPr/>
      </p:nvGrpSpPr>
      <p:grpSpPr>
        <a:xfrm>
          <a:off x="0" y="0"/>
          <a:ext cx="0" cy="0"/>
          <a:chOff x="0" y="0"/>
          <a:chExt cx="0" cy="0"/>
        </a:xfrm>
      </p:grpSpPr>
      <p:pic>
        <p:nvPicPr>
          <p:cNvPr id="332" name="Google Shape;332;p21"/>
          <p:cNvPicPr preferRelativeResize="0"/>
          <p:nvPr/>
        </p:nvPicPr>
        <p:blipFill>
          <a:blip r:embed="rId3">
            <a:alphaModFix/>
          </a:blip>
          <a:stretch>
            <a:fillRect/>
          </a:stretch>
        </p:blipFill>
        <p:spPr>
          <a:xfrm>
            <a:off x="1450375" y="1168375"/>
            <a:ext cx="6311875" cy="3706525"/>
          </a:xfrm>
          <a:prstGeom prst="rect">
            <a:avLst/>
          </a:prstGeom>
          <a:noFill/>
          <a:ln>
            <a:noFill/>
          </a:ln>
        </p:spPr>
      </p:pic>
    </p:spTree>
  </p:cSld>
  <p:clrMapOvr>
    <a:masterClrMapping/>
  </p:clrMapOvr>
</p:sld>
</file>

<file path=ppt/theme/theme1.xml><?xml version="1.0" encoding="utf-8"?>
<a:theme xmlns:a="http://schemas.openxmlformats.org/drawingml/2006/main" name="Momentum">
  <a:themeElements>
    <a:clrScheme name="Momentum">
      <a:dk1>
        <a:srgbClr val="C0791B"/>
      </a:dk1>
      <a:lt1>
        <a:srgbClr val="FFFFFF"/>
      </a:lt1>
      <a:dk2>
        <a:srgbClr val="424242"/>
      </a:dk2>
      <a:lt2>
        <a:srgbClr val="8DD8D3"/>
      </a:lt2>
      <a:accent1>
        <a:srgbClr val="0B6374"/>
      </a:accent1>
      <a:accent2>
        <a:srgbClr val="FD5B58"/>
      </a:accent2>
      <a:accent3>
        <a:srgbClr val="599191"/>
      </a:accent3>
      <a:accent4>
        <a:srgbClr val="D7E6A3"/>
      </a:accent4>
      <a:accent5>
        <a:srgbClr val="27278B"/>
      </a:accent5>
      <a:accent6>
        <a:srgbClr val="D558AB"/>
      </a:accent6>
      <a:hlink>
        <a:srgbClr val="27278B"/>
      </a:hlink>
      <a:folHlink>
        <a:srgbClr val="2727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1109</Words>
  <Application>Microsoft Office PowerPoint</Application>
  <PresentationFormat>On-screen Show (16:9)</PresentationFormat>
  <Paragraphs>71</Paragraphs>
  <Slides>10</Slides>
  <Notes>10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10</vt:i4>
      </vt:variant>
    </vt:vector>
  </HeadingPairs>
  <TitlesOfParts>
    <vt:vector size="15" baseType="lpstr">
      <vt:lpstr>Times New Roman</vt:lpstr>
      <vt:lpstr>Arial</vt:lpstr>
      <vt:lpstr>Nunito</vt:lpstr>
      <vt:lpstr>Maven Pro</vt:lpstr>
      <vt:lpstr>Momentum</vt:lpstr>
      <vt:lpstr>Problem Solving and Decision making </vt:lpstr>
      <vt:lpstr>Introduction </vt:lpstr>
      <vt:lpstr>Nature and impact of the complex problem </vt:lpstr>
      <vt:lpstr>PESTLE analysis of the macro-environmental factors </vt:lpstr>
      <vt:lpstr>PMI analysis of the macro-environmental factors  </vt:lpstr>
      <vt:lpstr>Cause-and-effect analysis </vt:lpstr>
      <vt:lpstr>Alternative solutions to absenteeism  </vt:lpstr>
      <vt:lpstr>Conclusion </vt:lpstr>
      <vt:lpstr>Reference</vt:lpstr>
      <vt:lpstr>PowerPoint Presentation</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Problem Solving and Decision making</dc:title>
  <dc:creator>SURANJAN</dc:creator>
  <cp:lastModifiedBy>Satyajit Chatterjee</cp:lastModifiedBy>
  <cp:revision>2</cp:revision>
  <dcterms:modified xsi:type="dcterms:W3CDTF">2022-03-09T21:55:09Z</dcterms:modified>
</cp:coreProperties>
</file>