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1"/>
  </p:notesMasterIdLst>
  <p:sldIdLst>
    <p:sldId id="256" r:id="rId2"/>
    <p:sldId id="265" r:id="rId3"/>
    <p:sldId id="260" r:id="rId4"/>
    <p:sldId id="262" r:id="rId5"/>
    <p:sldId id="268" r:id="rId6"/>
    <p:sldId id="267" r:id="rId7"/>
    <p:sldId id="258" r:id="rId8"/>
    <p:sldId id="261"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28F5FE8-E46E-4F39-96C3-C5238522A1A6}">
          <p14:sldIdLst>
            <p14:sldId id="256"/>
            <p14:sldId id="265"/>
            <p14:sldId id="260"/>
          </p14:sldIdLst>
        </p14:section>
        <p14:section name="Untitled Section" id="{E85EEC63-C583-4F94-BFCD-61E35EE710CA}">
          <p14:sldIdLst>
            <p14:sldId id="262"/>
            <p14:sldId id="268"/>
            <p14:sldId id="267"/>
            <p14:sldId id="258"/>
            <p14:sldId id="261"/>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693691-6F1E-4297-BDBD-F6A72BDF062F}" v="41" dt="2024-12-23T19:22:41.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2" autoAdjust="0"/>
    <p:restoredTop sz="75378" autoAdjust="0"/>
  </p:normalViewPr>
  <p:slideViewPr>
    <p:cSldViewPr snapToGrid="0">
      <p:cViewPr>
        <p:scale>
          <a:sx n="100" d="100"/>
          <a:sy n="100" d="100"/>
        </p:scale>
        <p:origin x="58" y="-1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ina Neal" userId="6dbd49b9c15f1bc7" providerId="LiveId" clId="{BA693691-6F1E-4297-BDBD-F6A72BDF062F}"/>
    <pc:docChg chg="undo custSel addSld delSld modSld sldOrd addSection modSection">
      <pc:chgData name="Kristina Neal" userId="6dbd49b9c15f1bc7" providerId="LiveId" clId="{BA693691-6F1E-4297-BDBD-F6A72BDF062F}" dt="2024-12-23T20:58:29.424" v="16688" actId="6549"/>
      <pc:docMkLst>
        <pc:docMk/>
      </pc:docMkLst>
      <pc:sldChg chg="addSp delSp modSp mod setBg setClrOvrMap delDesignElem">
        <pc:chgData name="Kristina Neal" userId="6dbd49b9c15f1bc7" providerId="LiveId" clId="{BA693691-6F1E-4297-BDBD-F6A72BDF062F}" dt="2024-12-23T19:10:35.632" v="14649" actId="255"/>
        <pc:sldMkLst>
          <pc:docMk/>
          <pc:sldMk cId="1660396983" sldId="256"/>
        </pc:sldMkLst>
        <pc:spChg chg="mod">
          <ac:chgData name="Kristina Neal" userId="6dbd49b9c15f1bc7" providerId="LiveId" clId="{BA693691-6F1E-4297-BDBD-F6A72BDF062F}" dt="2024-12-23T19:09:58.875" v="14644" actId="113"/>
          <ac:spMkLst>
            <pc:docMk/>
            <pc:sldMk cId="1660396983" sldId="256"/>
            <ac:spMk id="2" creationId="{27EE14E6-CBD5-B7CF-0780-12191242ADA1}"/>
          </ac:spMkLst>
        </pc:spChg>
        <pc:spChg chg="mod">
          <ac:chgData name="Kristina Neal" userId="6dbd49b9c15f1bc7" providerId="LiveId" clId="{BA693691-6F1E-4297-BDBD-F6A72BDF062F}" dt="2024-12-23T19:10:35.632" v="14649" actId="255"/>
          <ac:spMkLst>
            <pc:docMk/>
            <pc:sldMk cId="1660396983" sldId="256"/>
            <ac:spMk id="3" creationId="{AD36A660-4944-9AF6-9A4E-C49E109A4D27}"/>
          </ac:spMkLst>
        </pc:spChg>
        <pc:spChg chg="add del">
          <ac:chgData name="Kristina Neal" userId="6dbd49b9c15f1bc7" providerId="LiveId" clId="{BA693691-6F1E-4297-BDBD-F6A72BDF062F}" dt="2024-12-22T21:55:38.903" v="13862" actId="26606"/>
          <ac:spMkLst>
            <pc:docMk/>
            <pc:sldMk cId="1660396983" sldId="256"/>
            <ac:spMk id="55" creationId="{4EFE82FE-7465-AE46-88DF-34D347E83B84}"/>
          </ac:spMkLst>
        </pc:spChg>
        <pc:spChg chg="add del">
          <ac:chgData name="Kristina Neal" userId="6dbd49b9c15f1bc7" providerId="LiveId" clId="{BA693691-6F1E-4297-BDBD-F6A72BDF062F}" dt="2024-12-22T21:55:38.903" v="13862" actId="26606"/>
          <ac:spMkLst>
            <pc:docMk/>
            <pc:sldMk cId="1660396983" sldId="256"/>
            <ac:spMk id="57" creationId="{8B80D579-AC08-8D49-BB6A-21123F80B589}"/>
          </ac:spMkLst>
        </pc:spChg>
        <pc:spChg chg="add del">
          <ac:chgData name="Kristina Neal" userId="6dbd49b9c15f1bc7" providerId="LiveId" clId="{BA693691-6F1E-4297-BDBD-F6A72BDF062F}" dt="2024-12-22T21:54:51.556" v="13849" actId="26606"/>
          <ac:spMkLst>
            <pc:docMk/>
            <pc:sldMk cId="1660396983" sldId="256"/>
            <ac:spMk id="73" creationId="{4EFE82FE-7465-AE46-88DF-34D347E83B84}"/>
          </ac:spMkLst>
        </pc:spChg>
        <pc:spChg chg="add del">
          <ac:chgData name="Kristina Neal" userId="6dbd49b9c15f1bc7" providerId="LiveId" clId="{BA693691-6F1E-4297-BDBD-F6A72BDF062F}" dt="2024-12-22T21:54:51.556" v="13849" actId="26606"/>
          <ac:spMkLst>
            <pc:docMk/>
            <pc:sldMk cId="1660396983" sldId="256"/>
            <ac:spMk id="75" creationId="{C1FDB97C-3AD1-C545-A219-4B4FCF5AEFC4}"/>
          </ac:spMkLst>
        </pc:spChg>
        <pc:spChg chg="add del">
          <ac:chgData name="Kristina Neal" userId="6dbd49b9c15f1bc7" providerId="LiveId" clId="{BA693691-6F1E-4297-BDBD-F6A72BDF062F}" dt="2024-12-22T21:55:01.412" v="13851" actId="26606"/>
          <ac:spMkLst>
            <pc:docMk/>
            <pc:sldMk cId="1660396983" sldId="256"/>
            <ac:spMk id="87" creationId="{4EFE82FE-7465-AE46-88DF-34D347E83B84}"/>
          </ac:spMkLst>
        </pc:spChg>
        <pc:spChg chg="add del">
          <ac:chgData name="Kristina Neal" userId="6dbd49b9c15f1bc7" providerId="LiveId" clId="{BA693691-6F1E-4297-BDBD-F6A72BDF062F}" dt="2024-12-22T21:55:01.412" v="13851" actId="26606"/>
          <ac:spMkLst>
            <pc:docMk/>
            <pc:sldMk cId="1660396983" sldId="256"/>
            <ac:spMk id="88" creationId="{B4F75AE3-A3AC-DE4C-98FE-EC9DC3BF8DA5}"/>
          </ac:spMkLst>
        </pc:spChg>
        <pc:spChg chg="add del">
          <ac:chgData name="Kristina Neal" userId="6dbd49b9c15f1bc7" providerId="LiveId" clId="{BA693691-6F1E-4297-BDBD-F6A72BDF062F}" dt="2024-12-22T21:55:04.003" v="13853" actId="26606"/>
          <ac:spMkLst>
            <pc:docMk/>
            <pc:sldMk cId="1660396983" sldId="256"/>
            <ac:spMk id="97" creationId="{4EFE82FE-7465-AE46-88DF-34D347E83B84}"/>
          </ac:spMkLst>
        </pc:spChg>
        <pc:spChg chg="add del">
          <ac:chgData name="Kristina Neal" userId="6dbd49b9c15f1bc7" providerId="LiveId" clId="{BA693691-6F1E-4297-BDBD-F6A72BDF062F}" dt="2024-12-22T21:55:04.003" v="13853" actId="26606"/>
          <ac:spMkLst>
            <pc:docMk/>
            <pc:sldMk cId="1660396983" sldId="256"/>
            <ac:spMk id="98" creationId="{B4F75AE3-A3AC-DE4C-98FE-EC9DC3BF8DA5}"/>
          </ac:spMkLst>
        </pc:spChg>
        <pc:spChg chg="add del">
          <ac:chgData name="Kristina Neal" userId="6dbd49b9c15f1bc7" providerId="LiveId" clId="{BA693691-6F1E-4297-BDBD-F6A72BDF062F}" dt="2024-12-22T21:55:24.761" v="13855" actId="26606"/>
          <ac:spMkLst>
            <pc:docMk/>
            <pc:sldMk cId="1660396983" sldId="256"/>
            <ac:spMk id="101" creationId="{4EFE82FE-7465-AE46-88DF-34D347E83B84}"/>
          </ac:spMkLst>
        </pc:spChg>
        <pc:spChg chg="add del">
          <ac:chgData name="Kristina Neal" userId="6dbd49b9c15f1bc7" providerId="LiveId" clId="{BA693691-6F1E-4297-BDBD-F6A72BDF062F}" dt="2024-12-22T21:55:24.761" v="13855" actId="26606"/>
          <ac:spMkLst>
            <pc:docMk/>
            <pc:sldMk cId="1660396983" sldId="256"/>
            <ac:spMk id="102" creationId="{B4F75AE3-A3AC-DE4C-98FE-EC9DC3BF8DA5}"/>
          </ac:spMkLst>
        </pc:spChg>
        <pc:spChg chg="add del">
          <ac:chgData name="Kristina Neal" userId="6dbd49b9c15f1bc7" providerId="LiveId" clId="{BA693691-6F1E-4297-BDBD-F6A72BDF062F}" dt="2024-12-22T21:55:28.853" v="13857" actId="26606"/>
          <ac:spMkLst>
            <pc:docMk/>
            <pc:sldMk cId="1660396983" sldId="256"/>
            <ac:spMk id="111" creationId="{4EFE82FE-7465-AE46-88DF-34D347E83B84}"/>
          </ac:spMkLst>
        </pc:spChg>
        <pc:spChg chg="add del">
          <ac:chgData name="Kristina Neal" userId="6dbd49b9c15f1bc7" providerId="LiveId" clId="{BA693691-6F1E-4297-BDBD-F6A72BDF062F}" dt="2024-12-22T21:55:28.853" v="13857" actId="26606"/>
          <ac:spMkLst>
            <pc:docMk/>
            <pc:sldMk cId="1660396983" sldId="256"/>
            <ac:spMk id="112" creationId="{8B80D579-AC08-8D49-BB6A-21123F80B589}"/>
          </ac:spMkLst>
        </pc:spChg>
        <pc:spChg chg="add del">
          <ac:chgData name="Kristina Neal" userId="6dbd49b9c15f1bc7" providerId="LiveId" clId="{BA693691-6F1E-4297-BDBD-F6A72BDF062F}" dt="2024-12-22T21:55:32.776" v="13859" actId="26606"/>
          <ac:spMkLst>
            <pc:docMk/>
            <pc:sldMk cId="1660396983" sldId="256"/>
            <ac:spMk id="117" creationId="{4EFE82FE-7465-AE46-88DF-34D347E83B84}"/>
          </ac:spMkLst>
        </pc:spChg>
        <pc:spChg chg="add del">
          <ac:chgData name="Kristina Neal" userId="6dbd49b9c15f1bc7" providerId="LiveId" clId="{BA693691-6F1E-4297-BDBD-F6A72BDF062F}" dt="2024-12-22T21:55:38.891" v="13861" actId="26606"/>
          <ac:spMkLst>
            <pc:docMk/>
            <pc:sldMk cId="1660396983" sldId="256"/>
            <ac:spMk id="126" creationId="{4EFE82FE-7465-AE46-88DF-34D347E83B84}"/>
          </ac:spMkLst>
        </pc:spChg>
        <pc:spChg chg="add del">
          <ac:chgData name="Kristina Neal" userId="6dbd49b9c15f1bc7" providerId="LiveId" clId="{BA693691-6F1E-4297-BDBD-F6A72BDF062F}" dt="2024-12-22T21:55:38.891" v="13861" actId="26606"/>
          <ac:spMkLst>
            <pc:docMk/>
            <pc:sldMk cId="1660396983" sldId="256"/>
            <ac:spMk id="127" creationId="{C1FDB97C-3AD1-C545-A219-4B4FCF5AEFC4}"/>
          </ac:spMkLst>
        </pc:spChg>
        <pc:spChg chg="add del">
          <ac:chgData name="Kristina Neal" userId="6dbd49b9c15f1bc7" providerId="LiveId" clId="{BA693691-6F1E-4297-BDBD-F6A72BDF062F}" dt="2024-12-23T19:07:26.820" v="14639"/>
          <ac:spMkLst>
            <pc:docMk/>
            <pc:sldMk cId="1660396983" sldId="256"/>
            <ac:spMk id="132" creationId="{4EFE82FE-7465-AE46-88DF-34D347E83B84}"/>
          </ac:spMkLst>
        </pc:spChg>
        <pc:spChg chg="add del">
          <ac:chgData name="Kristina Neal" userId="6dbd49b9c15f1bc7" providerId="LiveId" clId="{BA693691-6F1E-4297-BDBD-F6A72BDF062F}" dt="2024-12-23T19:07:26.820" v="14639"/>
          <ac:spMkLst>
            <pc:docMk/>
            <pc:sldMk cId="1660396983" sldId="256"/>
            <ac:spMk id="133" creationId="{8B80D579-AC08-8D49-BB6A-21123F80B589}"/>
          </ac:spMkLst>
        </pc:spChg>
        <pc:grpChg chg="add del">
          <ac:chgData name="Kristina Neal" userId="6dbd49b9c15f1bc7" providerId="LiveId" clId="{BA693691-6F1E-4297-BDBD-F6A72BDF062F}" dt="2024-12-22T21:55:38.903" v="13862" actId="26606"/>
          <ac:grpSpMkLst>
            <pc:docMk/>
            <pc:sldMk cId="1660396983" sldId="256"/>
            <ac:grpSpMk id="61" creationId="{44406D7A-DB1A-D940-8AD1-93FAF9DD7199}"/>
          </ac:grpSpMkLst>
        </pc:grpChg>
        <pc:grpChg chg="add del">
          <ac:chgData name="Kristina Neal" userId="6dbd49b9c15f1bc7" providerId="LiveId" clId="{BA693691-6F1E-4297-BDBD-F6A72BDF062F}" dt="2024-12-22T21:54:51.556" v="13849" actId="26606"/>
          <ac:grpSpMkLst>
            <pc:docMk/>
            <pc:sldMk cId="1660396983" sldId="256"/>
            <ac:grpSpMk id="77" creationId="{3A266FA8-F626-1C42-B021-A57818E97BEA}"/>
          </ac:grpSpMkLst>
        </pc:grpChg>
        <pc:grpChg chg="add del">
          <ac:chgData name="Kristina Neal" userId="6dbd49b9c15f1bc7" providerId="LiveId" clId="{BA693691-6F1E-4297-BDBD-F6A72BDF062F}" dt="2024-12-22T21:55:28.853" v="13857" actId="26606"/>
          <ac:grpSpMkLst>
            <pc:docMk/>
            <pc:sldMk cId="1660396983" sldId="256"/>
            <ac:grpSpMk id="79" creationId="{44406D7A-DB1A-D940-8AD1-93FAF9DD7199}"/>
          </ac:grpSpMkLst>
        </pc:grpChg>
        <pc:grpChg chg="add del">
          <ac:chgData name="Kristina Neal" userId="6dbd49b9c15f1bc7" providerId="LiveId" clId="{BA693691-6F1E-4297-BDBD-F6A72BDF062F}" dt="2024-12-22T21:55:01.412" v="13851" actId="26606"/>
          <ac:grpSpMkLst>
            <pc:docMk/>
            <pc:sldMk cId="1660396983" sldId="256"/>
            <ac:grpSpMk id="90" creationId="{44406D7A-DB1A-D940-8AD1-93FAF9DD7199}"/>
          </ac:grpSpMkLst>
        </pc:grpChg>
        <pc:grpChg chg="add del">
          <ac:chgData name="Kristina Neal" userId="6dbd49b9c15f1bc7" providerId="LiveId" clId="{BA693691-6F1E-4297-BDBD-F6A72BDF062F}" dt="2024-12-22T21:55:04.003" v="13853" actId="26606"/>
          <ac:grpSpMkLst>
            <pc:docMk/>
            <pc:sldMk cId="1660396983" sldId="256"/>
            <ac:grpSpMk id="99" creationId="{44406D7A-DB1A-D940-8AD1-93FAF9DD7199}"/>
          </ac:grpSpMkLst>
        </pc:grpChg>
        <pc:grpChg chg="add del">
          <ac:chgData name="Kristina Neal" userId="6dbd49b9c15f1bc7" providerId="LiveId" clId="{BA693691-6F1E-4297-BDBD-F6A72BDF062F}" dt="2024-12-22T21:55:24.761" v="13855" actId="26606"/>
          <ac:grpSpMkLst>
            <pc:docMk/>
            <pc:sldMk cId="1660396983" sldId="256"/>
            <ac:grpSpMk id="104" creationId="{44406D7A-DB1A-D940-8AD1-93FAF9DD7199}"/>
          </ac:grpSpMkLst>
        </pc:grpChg>
        <pc:grpChg chg="add del">
          <ac:chgData name="Kristina Neal" userId="6dbd49b9c15f1bc7" providerId="LiveId" clId="{BA693691-6F1E-4297-BDBD-F6A72BDF062F}" dt="2024-12-22T21:55:32.776" v="13859" actId="26606"/>
          <ac:grpSpMkLst>
            <pc:docMk/>
            <pc:sldMk cId="1660396983" sldId="256"/>
            <ac:grpSpMk id="118" creationId="{C0205314-35C1-164D-BC9F-013EC41B615A}"/>
          </ac:grpSpMkLst>
        </pc:grpChg>
        <pc:grpChg chg="add del">
          <ac:chgData name="Kristina Neal" userId="6dbd49b9c15f1bc7" providerId="LiveId" clId="{BA693691-6F1E-4297-BDBD-F6A72BDF062F}" dt="2024-12-22T21:55:38.891" v="13861" actId="26606"/>
          <ac:grpSpMkLst>
            <pc:docMk/>
            <pc:sldMk cId="1660396983" sldId="256"/>
            <ac:grpSpMk id="128" creationId="{3A266FA8-F626-1C42-B021-A57818E97BEA}"/>
          </ac:grpSpMkLst>
        </pc:grpChg>
        <pc:grpChg chg="add del">
          <ac:chgData name="Kristina Neal" userId="6dbd49b9c15f1bc7" providerId="LiveId" clId="{BA693691-6F1E-4297-BDBD-F6A72BDF062F}" dt="2024-12-23T19:07:26.820" v="14639"/>
          <ac:grpSpMkLst>
            <pc:docMk/>
            <pc:sldMk cId="1660396983" sldId="256"/>
            <ac:grpSpMk id="135" creationId="{44406D7A-DB1A-D940-8AD1-93FAF9DD7199}"/>
          </ac:grpSpMkLst>
        </pc:grpChg>
        <pc:picChg chg="mod ord">
          <ac:chgData name="Kristina Neal" userId="6dbd49b9c15f1bc7" providerId="LiveId" clId="{BA693691-6F1E-4297-BDBD-F6A72BDF062F}" dt="2024-12-23T19:10:10.310" v="14646" actId="1076"/>
          <ac:picMkLst>
            <pc:docMk/>
            <pc:sldMk cId="1660396983" sldId="256"/>
            <ac:picMk id="4" creationId="{F08E2953-9CBB-96F8-5AE8-251070970932}"/>
          </ac:picMkLst>
        </pc:picChg>
        <pc:cxnChg chg="add del">
          <ac:chgData name="Kristina Neal" userId="6dbd49b9c15f1bc7" providerId="LiveId" clId="{BA693691-6F1E-4297-BDBD-F6A72BDF062F}" dt="2024-12-22T21:55:38.903" v="13862" actId="26606"/>
          <ac:cxnSpMkLst>
            <pc:docMk/>
            <pc:sldMk cId="1660396983" sldId="256"/>
            <ac:cxnSpMk id="59" creationId="{EC392F51-F23E-E242-9750-A5B1F128E573}"/>
          </ac:cxnSpMkLst>
        </pc:cxnChg>
        <pc:cxnChg chg="add del">
          <ac:chgData name="Kristina Neal" userId="6dbd49b9c15f1bc7" providerId="LiveId" clId="{BA693691-6F1E-4297-BDBD-F6A72BDF062F}" dt="2024-12-22T21:55:01.412" v="13851" actId="26606"/>
          <ac:cxnSpMkLst>
            <pc:docMk/>
            <pc:sldMk cId="1660396983" sldId="256"/>
            <ac:cxnSpMk id="89" creationId="{41C79BB7-CCAB-2243-9830-5569626C4D01}"/>
          </ac:cxnSpMkLst>
        </pc:cxnChg>
        <pc:cxnChg chg="add del">
          <ac:chgData name="Kristina Neal" userId="6dbd49b9c15f1bc7" providerId="LiveId" clId="{BA693691-6F1E-4297-BDBD-F6A72BDF062F}" dt="2024-12-22T21:55:24.761" v="13855" actId="26606"/>
          <ac:cxnSpMkLst>
            <pc:docMk/>
            <pc:sldMk cId="1660396983" sldId="256"/>
            <ac:cxnSpMk id="103" creationId="{41C79BB7-CCAB-2243-9830-5569626C4D01}"/>
          </ac:cxnSpMkLst>
        </pc:cxnChg>
        <pc:cxnChg chg="add del">
          <ac:chgData name="Kristina Neal" userId="6dbd49b9c15f1bc7" providerId="LiveId" clId="{BA693691-6F1E-4297-BDBD-F6A72BDF062F}" dt="2024-12-22T21:55:28.853" v="13857" actId="26606"/>
          <ac:cxnSpMkLst>
            <pc:docMk/>
            <pc:sldMk cId="1660396983" sldId="256"/>
            <ac:cxnSpMk id="113" creationId="{EC392F51-F23E-E242-9750-A5B1F128E573}"/>
          </ac:cxnSpMkLst>
        </pc:cxnChg>
        <pc:cxnChg chg="add del">
          <ac:chgData name="Kristina Neal" userId="6dbd49b9c15f1bc7" providerId="LiveId" clId="{BA693691-6F1E-4297-BDBD-F6A72BDF062F}" dt="2024-12-22T21:55:32.776" v="13859" actId="26606"/>
          <ac:cxnSpMkLst>
            <pc:docMk/>
            <pc:sldMk cId="1660396983" sldId="256"/>
            <ac:cxnSpMk id="124" creationId="{EEA70831-9A8D-3B4D-8EA5-EE32F93E94E9}"/>
          </ac:cxnSpMkLst>
        </pc:cxnChg>
        <pc:cxnChg chg="add del">
          <ac:chgData name="Kristina Neal" userId="6dbd49b9c15f1bc7" providerId="LiveId" clId="{BA693691-6F1E-4297-BDBD-F6A72BDF062F}" dt="2024-12-23T19:07:26.820" v="14639"/>
          <ac:cxnSpMkLst>
            <pc:docMk/>
            <pc:sldMk cId="1660396983" sldId="256"/>
            <ac:cxnSpMk id="134" creationId="{EC392F51-F23E-E242-9750-A5B1F128E573}"/>
          </ac:cxnSpMkLst>
        </pc:cxnChg>
      </pc:sldChg>
      <pc:sldChg chg="modSp del mod">
        <pc:chgData name="Kristina Neal" userId="6dbd49b9c15f1bc7" providerId="LiveId" clId="{BA693691-6F1E-4297-BDBD-F6A72BDF062F}" dt="2024-12-16T21:04:47.139" v="4274" actId="2696"/>
        <pc:sldMkLst>
          <pc:docMk/>
          <pc:sldMk cId="2321813174" sldId="257"/>
        </pc:sldMkLst>
      </pc:sldChg>
      <pc:sldChg chg="delSp modSp mod">
        <pc:chgData name="Kristina Neal" userId="6dbd49b9c15f1bc7" providerId="LiveId" clId="{BA693691-6F1E-4297-BDBD-F6A72BDF062F}" dt="2024-12-23T20:58:29.424" v="16688" actId="6549"/>
        <pc:sldMkLst>
          <pc:docMk/>
          <pc:sldMk cId="2351105008" sldId="258"/>
        </pc:sldMkLst>
        <pc:spChg chg="mod">
          <ac:chgData name="Kristina Neal" userId="6dbd49b9c15f1bc7" providerId="LiveId" clId="{BA693691-6F1E-4297-BDBD-F6A72BDF062F}" dt="2024-12-23T19:22:01.310" v="14690"/>
          <ac:spMkLst>
            <pc:docMk/>
            <pc:sldMk cId="2351105008" sldId="258"/>
            <ac:spMk id="2" creationId="{11F58A07-A25E-F033-3562-C32C84860A17}"/>
          </ac:spMkLst>
        </pc:spChg>
        <pc:spChg chg="del mod">
          <ac:chgData name="Kristina Neal" userId="6dbd49b9c15f1bc7" providerId="LiveId" clId="{BA693691-6F1E-4297-BDBD-F6A72BDF062F}" dt="2024-12-23T20:50:32.275" v="16289" actId="21"/>
          <ac:spMkLst>
            <pc:docMk/>
            <pc:sldMk cId="2351105008" sldId="258"/>
            <ac:spMk id="3" creationId="{0FA8EB8F-54DA-2169-2DF3-725CEEEBE1B5}"/>
          </ac:spMkLst>
        </pc:spChg>
        <pc:spChg chg="mod">
          <ac:chgData name="Kristina Neal" userId="6dbd49b9c15f1bc7" providerId="LiveId" clId="{BA693691-6F1E-4297-BDBD-F6A72BDF062F}" dt="2024-12-23T20:58:29.424" v="16688" actId="6549"/>
          <ac:spMkLst>
            <pc:docMk/>
            <pc:sldMk cId="2351105008" sldId="258"/>
            <ac:spMk id="4" creationId="{11E5A1AC-2BF3-0BE3-89E0-F2FB191B5290}"/>
          </ac:spMkLst>
        </pc:spChg>
      </pc:sldChg>
      <pc:sldChg chg="modSp add del mod">
        <pc:chgData name="Kristina Neal" userId="6dbd49b9c15f1bc7" providerId="LiveId" clId="{BA693691-6F1E-4297-BDBD-F6A72BDF062F}" dt="2024-12-23T19:49:51.430" v="16234" actId="2696"/>
        <pc:sldMkLst>
          <pc:docMk/>
          <pc:sldMk cId="3722070030" sldId="259"/>
        </pc:sldMkLst>
        <pc:spChg chg="mod">
          <ac:chgData name="Kristina Neal" userId="6dbd49b9c15f1bc7" providerId="LiveId" clId="{BA693691-6F1E-4297-BDBD-F6A72BDF062F}" dt="2024-12-23T19:22:01.310" v="14690"/>
          <ac:spMkLst>
            <pc:docMk/>
            <pc:sldMk cId="3722070030" sldId="259"/>
            <ac:spMk id="2" creationId="{15F91359-4919-48D2-6085-153D08BDD576}"/>
          </ac:spMkLst>
        </pc:spChg>
        <pc:spChg chg="mod">
          <ac:chgData name="Kristina Neal" userId="6dbd49b9c15f1bc7" providerId="LiveId" clId="{BA693691-6F1E-4297-BDBD-F6A72BDF062F}" dt="2024-12-23T19:22:01.310" v="14690"/>
          <ac:spMkLst>
            <pc:docMk/>
            <pc:sldMk cId="3722070030" sldId="259"/>
            <ac:spMk id="3" creationId="{972A0943-0026-D3EC-B89C-FB4E59AA16C9}"/>
          </ac:spMkLst>
        </pc:spChg>
      </pc:sldChg>
      <pc:sldChg chg="addSp delSp modSp mod ord setBg setClrOvrMap delDesignElem modNotesTx">
        <pc:chgData name="Kristina Neal" userId="6dbd49b9c15f1bc7" providerId="LiveId" clId="{BA693691-6F1E-4297-BDBD-F6A72BDF062F}" dt="2024-12-23T19:22:01.512" v="14693" actId="27636"/>
        <pc:sldMkLst>
          <pc:docMk/>
          <pc:sldMk cId="937893543" sldId="260"/>
        </pc:sldMkLst>
        <pc:spChg chg="mod ord">
          <ac:chgData name="Kristina Neal" userId="6dbd49b9c15f1bc7" providerId="LiveId" clId="{BA693691-6F1E-4297-BDBD-F6A72BDF062F}" dt="2024-12-23T19:22:01.512" v="14693" actId="27636"/>
          <ac:spMkLst>
            <pc:docMk/>
            <pc:sldMk cId="937893543" sldId="260"/>
            <ac:spMk id="3" creationId="{BCD8EF8C-B248-8306-9ADF-E38C057F2EE1}"/>
          </ac:spMkLst>
        </pc:spChg>
        <pc:spChg chg="add mod">
          <ac:chgData name="Kristina Neal" userId="6dbd49b9c15f1bc7" providerId="LiveId" clId="{BA693691-6F1E-4297-BDBD-F6A72BDF062F}" dt="2024-12-23T19:12:05.715" v="14654" actId="14100"/>
          <ac:spMkLst>
            <pc:docMk/>
            <pc:sldMk cId="937893543" sldId="260"/>
            <ac:spMk id="5" creationId="{91CBFAA2-07D3-AC32-3CC4-FF6E31B636F2}"/>
          </ac:spMkLst>
        </pc:spChg>
        <pc:spChg chg="add del">
          <ac:chgData name="Kristina Neal" userId="6dbd49b9c15f1bc7" providerId="LiveId" clId="{BA693691-6F1E-4297-BDBD-F6A72BDF062F}" dt="2024-12-23T19:07:26.820" v="14639"/>
          <ac:spMkLst>
            <pc:docMk/>
            <pc:sldMk cId="937893543" sldId="260"/>
            <ac:spMk id="10" creationId="{4EFE82FE-7465-AE46-88DF-34D347E83B84}"/>
          </ac:spMkLst>
        </pc:spChg>
        <pc:grpChg chg="add del">
          <ac:chgData name="Kristina Neal" userId="6dbd49b9c15f1bc7" providerId="LiveId" clId="{BA693691-6F1E-4297-BDBD-F6A72BDF062F}" dt="2024-12-23T19:07:26.820" v="14639"/>
          <ac:grpSpMkLst>
            <pc:docMk/>
            <pc:sldMk cId="937893543" sldId="260"/>
            <ac:grpSpMk id="14" creationId="{1714268B-8C50-CA4E-9D9C-553429034296}"/>
          </ac:grpSpMkLst>
        </pc:grpChg>
        <pc:picChg chg="add mod">
          <ac:chgData name="Kristina Neal" userId="6dbd49b9c15f1bc7" providerId="LiveId" clId="{BA693691-6F1E-4297-BDBD-F6A72BDF062F}" dt="2024-12-23T19:12:21.617" v="14656" actId="14100"/>
          <ac:picMkLst>
            <pc:docMk/>
            <pc:sldMk cId="937893543" sldId="260"/>
            <ac:picMk id="4" creationId="{2C7F2C88-0DAF-E638-6155-4C30749D710E}"/>
          </ac:picMkLst>
        </pc:picChg>
        <pc:cxnChg chg="add del">
          <ac:chgData name="Kristina Neal" userId="6dbd49b9c15f1bc7" providerId="LiveId" clId="{BA693691-6F1E-4297-BDBD-F6A72BDF062F}" dt="2024-12-23T19:07:26.820" v="14639"/>
          <ac:cxnSpMkLst>
            <pc:docMk/>
            <pc:sldMk cId="937893543" sldId="260"/>
            <ac:cxnSpMk id="12" creationId="{2DDDFCEF-D5C9-BE40-9979-57040F021F96}"/>
          </ac:cxnSpMkLst>
        </pc:cxnChg>
      </pc:sldChg>
      <pc:sldChg chg="modSp new mod">
        <pc:chgData name="Kristina Neal" userId="6dbd49b9c15f1bc7" providerId="LiveId" clId="{BA693691-6F1E-4297-BDBD-F6A72BDF062F}" dt="2024-12-23T19:22:01.496" v="14692" actId="27636"/>
        <pc:sldMkLst>
          <pc:docMk/>
          <pc:sldMk cId="4208371662" sldId="261"/>
        </pc:sldMkLst>
        <pc:spChg chg="mod">
          <ac:chgData name="Kristina Neal" userId="6dbd49b9c15f1bc7" providerId="LiveId" clId="{BA693691-6F1E-4297-BDBD-F6A72BDF062F}" dt="2024-12-23T19:22:01.310" v="14690"/>
          <ac:spMkLst>
            <pc:docMk/>
            <pc:sldMk cId="4208371662" sldId="261"/>
            <ac:spMk id="2" creationId="{69A8BFE7-8AE5-6F19-595F-A8D23400ABAD}"/>
          </ac:spMkLst>
        </pc:spChg>
        <pc:spChg chg="mod">
          <ac:chgData name="Kristina Neal" userId="6dbd49b9c15f1bc7" providerId="LiveId" clId="{BA693691-6F1E-4297-BDBD-F6A72BDF062F}" dt="2024-12-23T19:22:01.496" v="14692" actId="27636"/>
          <ac:spMkLst>
            <pc:docMk/>
            <pc:sldMk cId="4208371662" sldId="261"/>
            <ac:spMk id="3" creationId="{544505D2-7469-73F4-B02C-A692527F469E}"/>
          </ac:spMkLst>
        </pc:spChg>
      </pc:sldChg>
      <pc:sldChg chg="addSp delSp modSp new mod setBg delDesignElem modNotesTx">
        <pc:chgData name="Kristina Neal" userId="6dbd49b9c15f1bc7" providerId="LiveId" clId="{BA693691-6F1E-4297-BDBD-F6A72BDF062F}" dt="2024-12-23T19:15:46.078" v="14662" actId="14100"/>
        <pc:sldMkLst>
          <pc:docMk/>
          <pc:sldMk cId="3303912596" sldId="262"/>
        </pc:sldMkLst>
        <pc:spChg chg="del mod">
          <ac:chgData name="Kristina Neal" userId="6dbd49b9c15f1bc7" providerId="LiveId" clId="{BA693691-6F1E-4297-BDBD-F6A72BDF062F}" dt="2024-12-23T19:15:40.854" v="14661" actId="21"/>
          <ac:spMkLst>
            <pc:docMk/>
            <pc:sldMk cId="3303912596" sldId="262"/>
            <ac:spMk id="2" creationId="{C7A0F216-5E9E-C8D3-2351-89F4C2B755C8}"/>
          </ac:spMkLst>
        </pc:spChg>
        <pc:spChg chg="mod">
          <ac:chgData name="Kristina Neal" userId="6dbd49b9c15f1bc7" providerId="LiveId" clId="{BA693691-6F1E-4297-BDBD-F6A72BDF062F}" dt="2024-12-23T19:15:46.078" v="14662" actId="14100"/>
          <ac:spMkLst>
            <pc:docMk/>
            <pc:sldMk cId="3303912596" sldId="262"/>
            <ac:spMk id="3" creationId="{372764E3-0816-B3DA-B963-54495308EDCA}"/>
          </ac:spMkLst>
        </pc:spChg>
        <pc:spChg chg="add del">
          <ac:chgData name="Kristina Neal" userId="6dbd49b9c15f1bc7" providerId="LiveId" clId="{BA693691-6F1E-4297-BDBD-F6A72BDF062F}" dt="2024-12-22T22:02:11.736" v="13901" actId="26606"/>
          <ac:spMkLst>
            <pc:docMk/>
            <pc:sldMk cId="3303912596" sldId="262"/>
            <ac:spMk id="12" creationId="{C7F2E4D6-EF46-1C43-8F3E-3620C3C83F36}"/>
          </ac:spMkLst>
        </pc:spChg>
        <pc:spChg chg="add del">
          <ac:chgData name="Kristina Neal" userId="6dbd49b9c15f1bc7" providerId="LiveId" clId="{BA693691-6F1E-4297-BDBD-F6A72BDF062F}" dt="2024-12-22T22:01:30.358" v="13884" actId="26606"/>
          <ac:spMkLst>
            <pc:docMk/>
            <pc:sldMk cId="3303912596" sldId="262"/>
            <ac:spMk id="25" creationId="{C7F2E4D6-EF46-1C43-8F3E-3620C3C83F36}"/>
          </ac:spMkLst>
        </pc:spChg>
        <pc:spChg chg="add del">
          <ac:chgData name="Kristina Neal" userId="6dbd49b9c15f1bc7" providerId="LiveId" clId="{BA693691-6F1E-4297-BDBD-F6A72BDF062F}" dt="2024-12-22T22:01:33.121" v="13886" actId="26606"/>
          <ac:spMkLst>
            <pc:docMk/>
            <pc:sldMk cId="3303912596" sldId="262"/>
            <ac:spMk id="37" creationId="{C7F2E4D6-EF46-1C43-8F3E-3620C3C83F36}"/>
          </ac:spMkLst>
        </pc:spChg>
        <pc:spChg chg="add del">
          <ac:chgData name="Kristina Neal" userId="6dbd49b9c15f1bc7" providerId="LiveId" clId="{BA693691-6F1E-4297-BDBD-F6A72BDF062F}" dt="2024-12-22T22:01:35.315" v="13888" actId="26606"/>
          <ac:spMkLst>
            <pc:docMk/>
            <pc:sldMk cId="3303912596" sldId="262"/>
            <ac:spMk id="44" creationId="{C7F2E4D6-EF46-1C43-8F3E-3620C3C83F36}"/>
          </ac:spMkLst>
        </pc:spChg>
        <pc:spChg chg="add del">
          <ac:chgData name="Kristina Neal" userId="6dbd49b9c15f1bc7" providerId="LiveId" clId="{BA693691-6F1E-4297-BDBD-F6A72BDF062F}" dt="2024-12-22T22:01:39.509" v="13890" actId="26606"/>
          <ac:spMkLst>
            <pc:docMk/>
            <pc:sldMk cId="3303912596" sldId="262"/>
            <ac:spMk id="48" creationId="{C7F2E4D6-EF46-1C43-8F3E-3620C3C83F36}"/>
          </ac:spMkLst>
        </pc:spChg>
        <pc:spChg chg="add del">
          <ac:chgData name="Kristina Neal" userId="6dbd49b9c15f1bc7" providerId="LiveId" clId="{BA693691-6F1E-4297-BDBD-F6A72BDF062F}" dt="2024-12-22T22:01:44.320" v="13892" actId="26606"/>
          <ac:spMkLst>
            <pc:docMk/>
            <pc:sldMk cId="3303912596" sldId="262"/>
            <ac:spMk id="55" creationId="{C7F2E4D6-EF46-1C43-8F3E-3620C3C83F36}"/>
          </ac:spMkLst>
        </pc:spChg>
        <pc:spChg chg="add del">
          <ac:chgData name="Kristina Neal" userId="6dbd49b9c15f1bc7" providerId="LiveId" clId="{BA693691-6F1E-4297-BDBD-F6A72BDF062F}" dt="2024-12-22T22:01:54.585" v="13894" actId="26606"/>
          <ac:spMkLst>
            <pc:docMk/>
            <pc:sldMk cId="3303912596" sldId="262"/>
            <ac:spMk id="59" creationId="{C7F2E4D6-EF46-1C43-8F3E-3620C3C83F36}"/>
          </ac:spMkLst>
        </pc:spChg>
        <pc:spChg chg="add del">
          <ac:chgData name="Kristina Neal" userId="6dbd49b9c15f1bc7" providerId="LiveId" clId="{BA693691-6F1E-4297-BDBD-F6A72BDF062F}" dt="2024-12-22T22:01:59.247" v="13896" actId="26606"/>
          <ac:spMkLst>
            <pc:docMk/>
            <pc:sldMk cId="3303912596" sldId="262"/>
            <ac:spMk id="67" creationId="{C7F2E4D6-EF46-1C43-8F3E-3620C3C83F36}"/>
          </ac:spMkLst>
        </pc:spChg>
        <pc:spChg chg="add del">
          <ac:chgData name="Kristina Neal" userId="6dbd49b9c15f1bc7" providerId="LiveId" clId="{BA693691-6F1E-4297-BDBD-F6A72BDF062F}" dt="2024-12-22T22:02:05.698" v="13898" actId="26606"/>
          <ac:spMkLst>
            <pc:docMk/>
            <pc:sldMk cId="3303912596" sldId="262"/>
            <ac:spMk id="71" creationId="{4EFE82FE-7465-AE46-88DF-34D347E83B84}"/>
          </ac:spMkLst>
        </pc:spChg>
        <pc:spChg chg="add del">
          <ac:chgData name="Kristina Neal" userId="6dbd49b9c15f1bc7" providerId="LiveId" clId="{BA693691-6F1E-4297-BDBD-F6A72BDF062F}" dt="2024-12-22T22:02:11.723" v="13900" actId="26606"/>
          <ac:spMkLst>
            <pc:docMk/>
            <pc:sldMk cId="3303912596" sldId="262"/>
            <ac:spMk id="78" creationId="{C7F2E4D6-EF46-1C43-8F3E-3620C3C83F36}"/>
          </ac:spMkLst>
        </pc:spChg>
        <pc:spChg chg="add del">
          <ac:chgData name="Kristina Neal" userId="6dbd49b9c15f1bc7" providerId="LiveId" clId="{BA693691-6F1E-4297-BDBD-F6A72BDF062F}" dt="2024-12-23T19:07:26.820" v="14639"/>
          <ac:spMkLst>
            <pc:docMk/>
            <pc:sldMk cId="3303912596" sldId="262"/>
            <ac:spMk id="83" creationId="{4EFE82FE-7465-AE46-88DF-34D347E83B84}"/>
          </ac:spMkLst>
        </pc:spChg>
        <pc:grpChg chg="add del">
          <ac:chgData name="Kristina Neal" userId="6dbd49b9c15f1bc7" providerId="LiveId" clId="{BA693691-6F1E-4297-BDBD-F6A72BDF062F}" dt="2024-12-22T22:02:11.736" v="13901" actId="26606"/>
          <ac:grpSpMkLst>
            <pc:docMk/>
            <pc:sldMk cId="3303912596" sldId="262"/>
            <ac:grpSpMk id="14" creationId="{70EBDB1D-17AA-8140-B216-35CBA8C9E411}"/>
          </ac:grpSpMkLst>
        </pc:grpChg>
        <pc:grpChg chg="add del">
          <ac:chgData name="Kristina Neal" userId="6dbd49b9c15f1bc7" providerId="LiveId" clId="{BA693691-6F1E-4297-BDBD-F6A72BDF062F}" dt="2024-12-22T22:01:30.358" v="13884" actId="26606"/>
          <ac:grpSpMkLst>
            <pc:docMk/>
            <pc:sldMk cId="3303912596" sldId="262"/>
            <ac:grpSpMk id="27" creationId="{D77D276D-CA9B-9446-A765-86D888D1FA18}"/>
          </ac:grpSpMkLst>
        </pc:grpChg>
        <pc:grpChg chg="add del">
          <ac:chgData name="Kristina Neal" userId="6dbd49b9c15f1bc7" providerId="LiveId" clId="{BA693691-6F1E-4297-BDBD-F6A72BDF062F}" dt="2024-12-22T22:01:59.247" v="13896" actId="26606"/>
          <ac:grpSpMkLst>
            <pc:docMk/>
            <pc:sldMk cId="3303912596" sldId="262"/>
            <ac:grpSpMk id="29" creationId="{BFD251E3-961F-2440-B872-1D26671822A8}"/>
          </ac:grpSpMkLst>
        </pc:grpChg>
        <pc:grpChg chg="add del">
          <ac:chgData name="Kristina Neal" userId="6dbd49b9c15f1bc7" providerId="LiveId" clId="{BA693691-6F1E-4297-BDBD-F6A72BDF062F}" dt="2024-12-22T22:01:33.121" v="13886" actId="26606"/>
          <ac:grpSpMkLst>
            <pc:docMk/>
            <pc:sldMk cId="3303912596" sldId="262"/>
            <ac:grpSpMk id="39" creationId="{3FCE1FB7-7E83-C242-A5AD-4646FBE1C99B}"/>
          </ac:grpSpMkLst>
        </pc:grpChg>
        <pc:grpChg chg="add del">
          <ac:chgData name="Kristina Neal" userId="6dbd49b9c15f1bc7" providerId="LiveId" clId="{BA693691-6F1E-4297-BDBD-F6A72BDF062F}" dt="2024-12-22T22:01:35.315" v="13888" actId="26606"/>
          <ac:grpSpMkLst>
            <pc:docMk/>
            <pc:sldMk cId="3303912596" sldId="262"/>
            <ac:grpSpMk id="45" creationId="{8E67A6F5-F47F-BD4C-9336-30E0A60EB961}"/>
          </ac:grpSpMkLst>
        </pc:grpChg>
        <pc:grpChg chg="add del">
          <ac:chgData name="Kristina Neal" userId="6dbd49b9c15f1bc7" providerId="LiveId" clId="{BA693691-6F1E-4297-BDBD-F6A72BDF062F}" dt="2024-12-22T22:01:39.509" v="13890" actId="26606"/>
          <ac:grpSpMkLst>
            <pc:docMk/>
            <pc:sldMk cId="3303912596" sldId="262"/>
            <ac:grpSpMk id="50" creationId="{3FCE1FB7-7E83-C242-A5AD-4646FBE1C99B}"/>
          </ac:grpSpMkLst>
        </pc:grpChg>
        <pc:grpChg chg="add del">
          <ac:chgData name="Kristina Neal" userId="6dbd49b9c15f1bc7" providerId="LiveId" clId="{BA693691-6F1E-4297-BDBD-F6A72BDF062F}" dt="2024-12-22T22:01:44.320" v="13892" actId="26606"/>
          <ac:grpSpMkLst>
            <pc:docMk/>
            <pc:sldMk cId="3303912596" sldId="262"/>
            <ac:grpSpMk id="56" creationId="{70EBDB1D-17AA-8140-B216-35CBA8C9E411}"/>
          </ac:grpSpMkLst>
        </pc:grpChg>
        <pc:grpChg chg="add del">
          <ac:chgData name="Kristina Neal" userId="6dbd49b9c15f1bc7" providerId="LiveId" clId="{BA693691-6F1E-4297-BDBD-F6A72BDF062F}" dt="2024-12-22T22:01:54.585" v="13894" actId="26606"/>
          <ac:grpSpMkLst>
            <pc:docMk/>
            <pc:sldMk cId="3303912596" sldId="262"/>
            <ac:grpSpMk id="60" creationId="{D77D276D-CA9B-9446-A765-86D888D1FA18}"/>
          </ac:grpSpMkLst>
        </pc:grpChg>
        <pc:grpChg chg="add del">
          <ac:chgData name="Kristina Neal" userId="6dbd49b9c15f1bc7" providerId="LiveId" clId="{BA693691-6F1E-4297-BDBD-F6A72BDF062F}" dt="2024-12-22T22:02:05.698" v="13898" actId="26606"/>
          <ac:grpSpMkLst>
            <pc:docMk/>
            <pc:sldMk cId="3303912596" sldId="262"/>
            <ac:grpSpMk id="72" creationId="{1B5E71B3-7269-894E-A00B-31D341365FC9}"/>
          </ac:grpSpMkLst>
        </pc:grpChg>
        <pc:grpChg chg="add del">
          <ac:chgData name="Kristina Neal" userId="6dbd49b9c15f1bc7" providerId="LiveId" clId="{BA693691-6F1E-4297-BDBD-F6A72BDF062F}" dt="2024-12-22T22:02:11.723" v="13900" actId="26606"/>
          <ac:grpSpMkLst>
            <pc:docMk/>
            <pc:sldMk cId="3303912596" sldId="262"/>
            <ac:grpSpMk id="80" creationId="{BFD251E3-961F-2440-B872-1D26671822A8}"/>
          </ac:grpSpMkLst>
        </pc:grpChg>
        <pc:grpChg chg="add del">
          <ac:chgData name="Kristina Neal" userId="6dbd49b9c15f1bc7" providerId="LiveId" clId="{BA693691-6F1E-4297-BDBD-F6A72BDF062F}" dt="2024-12-23T19:07:26.820" v="14639"/>
          <ac:grpSpMkLst>
            <pc:docMk/>
            <pc:sldMk cId="3303912596" sldId="262"/>
            <ac:grpSpMk id="84" creationId="{1B5E71B3-7269-894E-A00B-31D341365FC9}"/>
          </ac:grpSpMkLst>
        </pc:grpChg>
        <pc:picChg chg="add mod">
          <ac:chgData name="Kristina Neal" userId="6dbd49b9c15f1bc7" providerId="LiveId" clId="{BA693691-6F1E-4297-BDBD-F6A72BDF062F}" dt="2024-12-22T21:45:08.115" v="13828" actId="14100"/>
          <ac:picMkLst>
            <pc:docMk/>
            <pc:sldMk cId="3303912596" sldId="262"/>
            <ac:picMk id="5" creationId="{C58F586C-76E6-6A20-44A8-055A4A3F7DAE}"/>
          </ac:picMkLst>
        </pc:picChg>
        <pc:picChg chg="add mod">
          <ac:chgData name="Kristina Neal" userId="6dbd49b9c15f1bc7" providerId="LiveId" clId="{BA693691-6F1E-4297-BDBD-F6A72BDF062F}" dt="2024-12-22T22:02:11.736" v="13901" actId="26606"/>
          <ac:picMkLst>
            <pc:docMk/>
            <pc:sldMk cId="3303912596" sldId="262"/>
            <ac:picMk id="7" creationId="{5A55B666-34B2-364E-6A4E-C4955B8D9926}"/>
          </ac:picMkLst>
        </pc:picChg>
        <pc:cxnChg chg="add del">
          <ac:chgData name="Kristina Neal" userId="6dbd49b9c15f1bc7" providerId="LiveId" clId="{BA693691-6F1E-4297-BDBD-F6A72BDF062F}" dt="2024-12-22T22:02:11.736" v="13901" actId="26606"/>
          <ac:cxnSpMkLst>
            <pc:docMk/>
            <pc:sldMk cId="3303912596" sldId="262"/>
            <ac:cxnSpMk id="20" creationId="{BF3CF3DF-4809-5B42-9F22-981391379297}"/>
          </ac:cxnSpMkLst>
        </pc:cxnChg>
        <pc:cxnChg chg="add del">
          <ac:chgData name="Kristina Neal" userId="6dbd49b9c15f1bc7" providerId="LiveId" clId="{BA693691-6F1E-4297-BDBD-F6A72BDF062F}" dt="2024-12-22T22:01:30.358" v="13884" actId="26606"/>
          <ac:cxnSpMkLst>
            <pc:docMk/>
            <pc:sldMk cId="3303912596" sldId="262"/>
            <ac:cxnSpMk id="33" creationId="{BF3CF3DF-4809-5B42-9F22-981391379297}"/>
          </ac:cxnSpMkLst>
        </pc:cxnChg>
        <pc:cxnChg chg="add del">
          <ac:chgData name="Kristina Neal" userId="6dbd49b9c15f1bc7" providerId="LiveId" clId="{BA693691-6F1E-4297-BDBD-F6A72BDF062F}" dt="2024-12-22T22:01:33.121" v="13886" actId="26606"/>
          <ac:cxnSpMkLst>
            <pc:docMk/>
            <pc:sldMk cId="3303912596" sldId="262"/>
            <ac:cxnSpMk id="38" creationId="{BF3CF3DF-4809-5B42-9F22-981391379297}"/>
          </ac:cxnSpMkLst>
        </pc:cxnChg>
        <pc:cxnChg chg="add del">
          <ac:chgData name="Kristina Neal" userId="6dbd49b9c15f1bc7" providerId="LiveId" clId="{BA693691-6F1E-4297-BDBD-F6A72BDF062F}" dt="2024-12-22T22:01:35.315" v="13888" actId="26606"/>
          <ac:cxnSpMkLst>
            <pc:docMk/>
            <pc:sldMk cId="3303912596" sldId="262"/>
            <ac:cxnSpMk id="46" creationId="{BF3CF3DF-4809-5B42-9F22-981391379297}"/>
          </ac:cxnSpMkLst>
        </pc:cxnChg>
        <pc:cxnChg chg="add del">
          <ac:chgData name="Kristina Neal" userId="6dbd49b9c15f1bc7" providerId="LiveId" clId="{BA693691-6F1E-4297-BDBD-F6A72BDF062F}" dt="2024-12-22T22:01:39.509" v="13890" actId="26606"/>
          <ac:cxnSpMkLst>
            <pc:docMk/>
            <pc:sldMk cId="3303912596" sldId="262"/>
            <ac:cxnSpMk id="49" creationId="{BF3CF3DF-4809-5B42-9F22-981391379297}"/>
          </ac:cxnSpMkLst>
        </pc:cxnChg>
        <pc:cxnChg chg="add del">
          <ac:chgData name="Kristina Neal" userId="6dbd49b9c15f1bc7" providerId="LiveId" clId="{BA693691-6F1E-4297-BDBD-F6A72BDF062F}" dt="2024-12-22T22:01:44.320" v="13892" actId="26606"/>
          <ac:cxnSpMkLst>
            <pc:docMk/>
            <pc:sldMk cId="3303912596" sldId="262"/>
            <ac:cxnSpMk id="57" creationId="{BF3CF3DF-4809-5B42-9F22-981391379297}"/>
          </ac:cxnSpMkLst>
        </pc:cxnChg>
        <pc:cxnChg chg="add del">
          <ac:chgData name="Kristina Neal" userId="6dbd49b9c15f1bc7" providerId="LiveId" clId="{BA693691-6F1E-4297-BDBD-F6A72BDF062F}" dt="2024-12-22T22:01:54.585" v="13894" actId="26606"/>
          <ac:cxnSpMkLst>
            <pc:docMk/>
            <pc:sldMk cId="3303912596" sldId="262"/>
            <ac:cxnSpMk id="65" creationId="{BF3CF3DF-4809-5B42-9F22-981391379297}"/>
          </ac:cxnSpMkLst>
        </pc:cxnChg>
        <pc:cxnChg chg="add del">
          <ac:chgData name="Kristina Neal" userId="6dbd49b9c15f1bc7" providerId="LiveId" clId="{BA693691-6F1E-4297-BDBD-F6A72BDF062F}" dt="2024-12-22T22:01:59.247" v="13896" actId="26606"/>
          <ac:cxnSpMkLst>
            <pc:docMk/>
            <pc:sldMk cId="3303912596" sldId="262"/>
            <ac:cxnSpMk id="68" creationId="{BF3CF3DF-4809-5B42-9F22-981391379297}"/>
          </ac:cxnSpMkLst>
        </pc:cxnChg>
        <pc:cxnChg chg="add del">
          <ac:chgData name="Kristina Neal" userId="6dbd49b9c15f1bc7" providerId="LiveId" clId="{BA693691-6F1E-4297-BDBD-F6A72BDF062F}" dt="2024-12-22T22:02:05.698" v="13898" actId="26606"/>
          <ac:cxnSpMkLst>
            <pc:docMk/>
            <pc:sldMk cId="3303912596" sldId="262"/>
            <ac:cxnSpMk id="76" creationId="{A0A01F17-907D-3541-BBAF-A33828880DCE}"/>
          </ac:cxnSpMkLst>
        </pc:cxnChg>
        <pc:cxnChg chg="add del">
          <ac:chgData name="Kristina Neal" userId="6dbd49b9c15f1bc7" providerId="LiveId" clId="{BA693691-6F1E-4297-BDBD-F6A72BDF062F}" dt="2024-12-22T22:02:11.723" v="13900" actId="26606"/>
          <ac:cxnSpMkLst>
            <pc:docMk/>
            <pc:sldMk cId="3303912596" sldId="262"/>
            <ac:cxnSpMk id="79" creationId="{BF3CF3DF-4809-5B42-9F22-981391379297}"/>
          </ac:cxnSpMkLst>
        </pc:cxnChg>
        <pc:cxnChg chg="add del">
          <ac:chgData name="Kristina Neal" userId="6dbd49b9c15f1bc7" providerId="LiveId" clId="{BA693691-6F1E-4297-BDBD-F6A72BDF062F}" dt="2024-12-23T19:07:26.820" v="14639"/>
          <ac:cxnSpMkLst>
            <pc:docMk/>
            <pc:sldMk cId="3303912596" sldId="262"/>
            <ac:cxnSpMk id="88" creationId="{A0A01F17-907D-3541-BBAF-A33828880DCE}"/>
          </ac:cxnSpMkLst>
        </pc:cxnChg>
      </pc:sldChg>
      <pc:sldChg chg="modSp new del mod">
        <pc:chgData name="Kristina Neal" userId="6dbd49b9c15f1bc7" providerId="LiveId" clId="{BA693691-6F1E-4297-BDBD-F6A72BDF062F}" dt="2024-12-23T19:50:06.630" v="16235" actId="2696"/>
        <pc:sldMkLst>
          <pc:docMk/>
          <pc:sldMk cId="1190439173" sldId="263"/>
        </pc:sldMkLst>
        <pc:spChg chg="mod">
          <ac:chgData name="Kristina Neal" userId="6dbd49b9c15f1bc7" providerId="LiveId" clId="{BA693691-6F1E-4297-BDBD-F6A72BDF062F}" dt="2024-12-23T19:22:01.310" v="14690"/>
          <ac:spMkLst>
            <pc:docMk/>
            <pc:sldMk cId="1190439173" sldId="263"/>
            <ac:spMk id="2" creationId="{F2ED76FB-A84F-B984-26AB-C181FCFF7A29}"/>
          </ac:spMkLst>
        </pc:spChg>
        <pc:spChg chg="mod">
          <ac:chgData name="Kristina Neal" userId="6dbd49b9c15f1bc7" providerId="LiveId" clId="{BA693691-6F1E-4297-BDBD-F6A72BDF062F}" dt="2024-12-23T19:22:01.310" v="14690"/>
          <ac:spMkLst>
            <pc:docMk/>
            <pc:sldMk cId="1190439173" sldId="263"/>
            <ac:spMk id="3" creationId="{9E3F9BF1-AB92-0204-15F0-318720021A47}"/>
          </ac:spMkLst>
        </pc:spChg>
      </pc:sldChg>
      <pc:sldChg chg="modSp new mod">
        <pc:chgData name="Kristina Neal" userId="6dbd49b9c15f1bc7" providerId="LiveId" clId="{BA693691-6F1E-4297-BDBD-F6A72BDF062F}" dt="2024-12-23T19:22:01.310" v="14690"/>
        <pc:sldMkLst>
          <pc:docMk/>
          <pc:sldMk cId="530862591" sldId="264"/>
        </pc:sldMkLst>
        <pc:spChg chg="mod">
          <ac:chgData name="Kristina Neal" userId="6dbd49b9c15f1bc7" providerId="LiveId" clId="{BA693691-6F1E-4297-BDBD-F6A72BDF062F}" dt="2024-12-23T19:22:01.310" v="14690"/>
          <ac:spMkLst>
            <pc:docMk/>
            <pc:sldMk cId="530862591" sldId="264"/>
            <ac:spMk id="2" creationId="{5256D3CF-4436-D084-4A70-2CFE5C187D2F}"/>
          </ac:spMkLst>
        </pc:spChg>
        <pc:spChg chg="mod">
          <ac:chgData name="Kristina Neal" userId="6dbd49b9c15f1bc7" providerId="LiveId" clId="{BA693691-6F1E-4297-BDBD-F6A72BDF062F}" dt="2024-12-23T19:22:01.310" v="14690"/>
          <ac:spMkLst>
            <pc:docMk/>
            <pc:sldMk cId="530862591" sldId="264"/>
            <ac:spMk id="3" creationId="{1B510788-525D-31DF-5851-408CCAD61DA2}"/>
          </ac:spMkLst>
        </pc:spChg>
      </pc:sldChg>
      <pc:sldChg chg="addSp delSp modSp add mod setBg addAnim setClrOvrMap delDesignElem modNotesTx">
        <pc:chgData name="Kristina Neal" userId="6dbd49b9c15f1bc7" providerId="LiveId" clId="{BA693691-6F1E-4297-BDBD-F6A72BDF062F}" dt="2024-12-23T19:51:00.623" v="16288" actId="20577"/>
        <pc:sldMkLst>
          <pc:docMk/>
          <pc:sldMk cId="482407489" sldId="265"/>
        </pc:sldMkLst>
        <pc:spChg chg="mod">
          <ac:chgData name="Kristina Neal" userId="6dbd49b9c15f1bc7" providerId="LiveId" clId="{BA693691-6F1E-4297-BDBD-F6A72BDF062F}" dt="2024-12-23T19:22:41.515" v="14695" actId="5793"/>
          <ac:spMkLst>
            <pc:docMk/>
            <pc:sldMk cId="482407489" sldId="265"/>
            <ac:spMk id="2" creationId="{4C16AF65-1B0B-9FBD-6ABF-763B4E281B75}"/>
          </ac:spMkLst>
        </pc:spChg>
        <pc:spChg chg="mod">
          <ac:chgData name="Kristina Neal" userId="6dbd49b9c15f1bc7" providerId="LiveId" clId="{BA693691-6F1E-4297-BDBD-F6A72BDF062F}" dt="2024-12-22T21:56:44.749" v="13866" actId="14100"/>
          <ac:spMkLst>
            <pc:docMk/>
            <pc:sldMk cId="482407489" sldId="265"/>
            <ac:spMk id="3" creationId="{EEC2BF16-A7EC-A964-1C9D-243B0CE7B3CA}"/>
          </ac:spMkLst>
        </pc:spChg>
        <pc:spChg chg="add del">
          <ac:chgData name="Kristina Neal" userId="6dbd49b9c15f1bc7" providerId="LiveId" clId="{BA693691-6F1E-4297-BDBD-F6A72BDF062F}" dt="2024-12-23T19:07:26.820" v="14639"/>
          <ac:spMkLst>
            <pc:docMk/>
            <pc:sldMk cId="482407489" sldId="265"/>
            <ac:spMk id="8" creationId="{4EFE82FE-7465-AE46-88DF-34D347E83B84}"/>
          </ac:spMkLst>
        </pc:spChg>
        <pc:grpChg chg="add del">
          <ac:chgData name="Kristina Neal" userId="6dbd49b9c15f1bc7" providerId="LiveId" clId="{BA693691-6F1E-4297-BDBD-F6A72BDF062F}" dt="2024-12-23T19:07:26.820" v="14639"/>
          <ac:grpSpMkLst>
            <pc:docMk/>
            <pc:sldMk cId="482407489" sldId="265"/>
            <ac:grpSpMk id="12" creationId="{1714268B-8C50-CA4E-9D9C-553429034296}"/>
          </ac:grpSpMkLst>
        </pc:grpChg>
        <pc:picChg chg="add mod">
          <ac:chgData name="Kristina Neal" userId="6dbd49b9c15f1bc7" providerId="LiveId" clId="{BA693691-6F1E-4297-BDBD-F6A72BDF062F}" dt="2024-12-22T21:58:19.702" v="13873" actId="931"/>
          <ac:picMkLst>
            <pc:docMk/>
            <pc:sldMk cId="482407489" sldId="265"/>
            <ac:picMk id="5" creationId="{442081FF-A8E0-84A6-626E-487EEF46C9D4}"/>
          </ac:picMkLst>
        </pc:picChg>
        <pc:picChg chg="add mod">
          <ac:chgData name="Kristina Neal" userId="6dbd49b9c15f1bc7" providerId="LiveId" clId="{BA693691-6F1E-4297-BDBD-F6A72BDF062F}" dt="2024-12-22T22:00:08.303" v="13881" actId="14100"/>
          <ac:picMkLst>
            <pc:docMk/>
            <pc:sldMk cId="482407489" sldId="265"/>
            <ac:picMk id="7" creationId="{36147CBE-901C-6541-7169-B2A1D772937F}"/>
          </ac:picMkLst>
        </pc:picChg>
        <pc:cxnChg chg="add del">
          <ac:chgData name="Kristina Neal" userId="6dbd49b9c15f1bc7" providerId="LiveId" clId="{BA693691-6F1E-4297-BDBD-F6A72BDF062F}" dt="2024-12-23T19:07:26.820" v="14639"/>
          <ac:cxnSpMkLst>
            <pc:docMk/>
            <pc:sldMk cId="482407489" sldId="265"/>
            <ac:cxnSpMk id="10" creationId="{2DDDFCEF-D5C9-BE40-9979-57040F021F96}"/>
          </ac:cxnSpMkLst>
        </pc:cxnChg>
      </pc:sldChg>
      <pc:sldChg chg="modSp add del mod modNotesTx">
        <pc:chgData name="Kristina Neal" userId="6dbd49b9c15f1bc7" providerId="LiveId" clId="{BA693691-6F1E-4297-BDBD-F6A72BDF062F}" dt="2024-12-16T21:18:36.748" v="4955" actId="2696"/>
        <pc:sldMkLst>
          <pc:docMk/>
          <pc:sldMk cId="366006185" sldId="266"/>
        </pc:sldMkLst>
      </pc:sldChg>
      <pc:sldChg chg="addSp delSp modSp new del mod modNotesTx">
        <pc:chgData name="Kristina Neal" userId="6dbd49b9c15f1bc7" providerId="LiveId" clId="{BA693691-6F1E-4297-BDBD-F6A72BDF062F}" dt="2024-12-22T21:52:35.561" v="13846" actId="2696"/>
        <pc:sldMkLst>
          <pc:docMk/>
          <pc:sldMk cId="2785710710" sldId="266"/>
        </pc:sldMkLst>
        <pc:graphicFrameChg chg="add mod">
          <ac:chgData name="Kristina Neal" userId="6dbd49b9c15f1bc7" providerId="LiveId" clId="{BA693691-6F1E-4297-BDBD-F6A72BDF062F}" dt="2024-12-22T21:49:31.445" v="13836" actId="13782"/>
          <ac:graphicFrameMkLst>
            <pc:docMk/>
            <pc:sldMk cId="2785710710" sldId="266"/>
            <ac:graphicFrameMk id="8" creationId="{EF7E6351-1CB2-15DC-547B-436F1F3D23EC}"/>
          </ac:graphicFrameMkLst>
        </pc:graphicFrameChg>
        <pc:picChg chg="add del mod">
          <ac:chgData name="Kristina Neal" userId="6dbd49b9c15f1bc7" providerId="LiveId" clId="{BA693691-6F1E-4297-BDBD-F6A72BDF062F}" dt="2024-12-22T21:49:40.236" v="13837" actId="12084"/>
          <ac:picMkLst>
            <pc:docMk/>
            <pc:sldMk cId="2785710710" sldId="266"/>
            <ac:picMk id="7" creationId="{046B5290-A7B3-9160-51C8-B72EAF6FF052}"/>
          </ac:picMkLst>
        </pc:picChg>
      </pc:sldChg>
      <pc:sldChg chg="addSp delSp modSp new mod setBg addAnim delAnim setClrOvrMap delDesignElem modNotesTx">
        <pc:chgData name="Kristina Neal" userId="6dbd49b9c15f1bc7" providerId="LiveId" clId="{BA693691-6F1E-4297-BDBD-F6A72BDF062F}" dt="2024-12-23T19:36:46.276" v="15595" actId="20577"/>
        <pc:sldMkLst>
          <pc:docMk/>
          <pc:sldMk cId="259245231" sldId="267"/>
        </pc:sldMkLst>
        <pc:spChg chg="mod">
          <ac:chgData name="Kristina Neal" userId="6dbd49b9c15f1bc7" providerId="LiveId" clId="{BA693691-6F1E-4297-BDBD-F6A72BDF062F}" dt="2024-12-23T19:19:01.659" v="14667"/>
          <ac:spMkLst>
            <pc:docMk/>
            <pc:sldMk cId="259245231" sldId="267"/>
            <ac:spMk id="2" creationId="{EC21DE59-06D3-384F-EDDE-8E677CE633A4}"/>
          </ac:spMkLst>
        </pc:spChg>
        <pc:spChg chg="mod">
          <ac:chgData name="Kristina Neal" userId="6dbd49b9c15f1bc7" providerId="LiveId" clId="{BA693691-6F1E-4297-BDBD-F6A72BDF062F}" dt="2024-12-23T19:22:01.448" v="14691" actId="27636"/>
          <ac:spMkLst>
            <pc:docMk/>
            <pc:sldMk cId="259245231" sldId="267"/>
            <ac:spMk id="3" creationId="{6E7418FD-09E2-CD8D-9821-193BB72B6C9A}"/>
          </ac:spMkLst>
        </pc:spChg>
        <pc:spChg chg="add del">
          <ac:chgData name="Kristina Neal" userId="6dbd49b9c15f1bc7" providerId="LiveId" clId="{BA693691-6F1E-4297-BDBD-F6A72BDF062F}" dt="2024-12-22T22:02:59.623" v="13903" actId="26606"/>
          <ac:spMkLst>
            <pc:docMk/>
            <pc:sldMk cId="259245231" sldId="267"/>
            <ac:spMk id="8" creationId="{4EFE82FE-7465-AE46-88DF-34D347E83B84}"/>
          </ac:spMkLst>
        </pc:spChg>
        <pc:spChg chg="add del">
          <ac:chgData name="Kristina Neal" userId="6dbd49b9c15f1bc7" providerId="LiveId" clId="{BA693691-6F1E-4297-BDBD-F6A72BDF062F}" dt="2024-12-22T22:03:09.623" v="13905" actId="26606"/>
          <ac:spMkLst>
            <pc:docMk/>
            <pc:sldMk cId="259245231" sldId="267"/>
            <ac:spMk id="21" creationId="{4EFE82FE-7465-AE46-88DF-34D347E83B84}"/>
          </ac:spMkLst>
        </pc:spChg>
        <pc:spChg chg="add del">
          <ac:chgData name="Kristina Neal" userId="6dbd49b9c15f1bc7" providerId="LiveId" clId="{BA693691-6F1E-4297-BDBD-F6A72BDF062F}" dt="2024-12-22T22:03:11.889" v="13907" actId="26606"/>
          <ac:spMkLst>
            <pc:docMk/>
            <pc:sldMk cId="259245231" sldId="267"/>
            <ac:spMk id="37" creationId="{4EFE82FE-7465-AE46-88DF-34D347E83B84}"/>
          </ac:spMkLst>
        </pc:spChg>
        <pc:spChg chg="add del">
          <ac:chgData name="Kristina Neal" userId="6dbd49b9c15f1bc7" providerId="LiveId" clId="{BA693691-6F1E-4297-BDBD-F6A72BDF062F}" dt="2024-12-23T18:54:00.946" v="14482" actId="26606"/>
          <ac:spMkLst>
            <pc:docMk/>
            <pc:sldMk cId="259245231" sldId="267"/>
            <ac:spMk id="51" creationId="{4EFE82FE-7465-AE46-88DF-34D347E83B84}"/>
          </ac:spMkLst>
        </pc:spChg>
        <pc:spChg chg="add del">
          <ac:chgData name="Kristina Neal" userId="6dbd49b9c15f1bc7" providerId="LiveId" clId="{BA693691-6F1E-4297-BDBD-F6A72BDF062F}" dt="2024-12-23T18:53:47.461" v="14477" actId="26606"/>
          <ac:spMkLst>
            <pc:docMk/>
            <pc:sldMk cId="259245231" sldId="267"/>
            <ac:spMk id="103" creationId="{4EFE82FE-7465-AE46-88DF-34D347E83B84}"/>
          </ac:spMkLst>
        </pc:spChg>
        <pc:spChg chg="add del">
          <ac:chgData name="Kristina Neal" userId="6dbd49b9c15f1bc7" providerId="LiveId" clId="{BA693691-6F1E-4297-BDBD-F6A72BDF062F}" dt="2024-12-23T18:53:51.791" v="14479" actId="26606"/>
          <ac:spMkLst>
            <pc:docMk/>
            <pc:sldMk cId="259245231" sldId="267"/>
            <ac:spMk id="147" creationId="{4EFE82FE-7465-AE46-88DF-34D347E83B84}"/>
          </ac:spMkLst>
        </pc:spChg>
        <pc:spChg chg="add del">
          <ac:chgData name="Kristina Neal" userId="6dbd49b9c15f1bc7" providerId="LiveId" clId="{BA693691-6F1E-4297-BDBD-F6A72BDF062F}" dt="2024-12-23T18:54:00.919" v="14481" actId="26606"/>
          <ac:spMkLst>
            <pc:docMk/>
            <pc:sldMk cId="259245231" sldId="267"/>
            <ac:spMk id="161" creationId="{4EFE82FE-7465-AE46-88DF-34D347E83B84}"/>
          </ac:spMkLst>
        </pc:spChg>
        <pc:spChg chg="add del">
          <ac:chgData name="Kristina Neal" userId="6dbd49b9c15f1bc7" providerId="LiveId" clId="{BA693691-6F1E-4297-BDBD-F6A72BDF062F}" dt="2024-12-23T18:54:46.754" v="14519" actId="26606"/>
          <ac:spMkLst>
            <pc:docMk/>
            <pc:sldMk cId="259245231" sldId="267"/>
            <ac:spMk id="196" creationId="{4EFE82FE-7465-AE46-88DF-34D347E83B84}"/>
          </ac:spMkLst>
        </pc:spChg>
        <pc:spChg chg="add del">
          <ac:chgData name="Kristina Neal" userId="6dbd49b9c15f1bc7" providerId="LiveId" clId="{BA693691-6F1E-4297-BDBD-F6A72BDF062F}" dt="2024-12-23T19:07:26.820" v="14639"/>
          <ac:spMkLst>
            <pc:docMk/>
            <pc:sldMk cId="259245231" sldId="267"/>
            <ac:spMk id="238" creationId="{4EFE82FE-7465-AE46-88DF-34D347E83B84}"/>
          </ac:spMkLst>
        </pc:spChg>
        <pc:grpChg chg="add del">
          <ac:chgData name="Kristina Neal" userId="6dbd49b9c15f1bc7" providerId="LiveId" clId="{BA693691-6F1E-4297-BDBD-F6A72BDF062F}" dt="2024-12-22T22:02:59.623" v="13903" actId="26606"/>
          <ac:grpSpMkLst>
            <pc:docMk/>
            <pc:sldMk cId="259245231" sldId="267"/>
            <ac:grpSpMk id="12" creationId="{E9EEDFCB-2A3D-724C-808B-F598214AFD09}"/>
          </ac:grpSpMkLst>
        </pc:grpChg>
        <pc:grpChg chg="add del">
          <ac:chgData name="Kristina Neal" userId="6dbd49b9c15f1bc7" providerId="LiveId" clId="{BA693691-6F1E-4297-BDBD-F6A72BDF062F}" dt="2024-12-22T22:03:09.623" v="13905" actId="26606"/>
          <ac:grpSpMkLst>
            <pc:docMk/>
            <pc:sldMk cId="259245231" sldId="267"/>
            <ac:grpSpMk id="23" creationId="{75BEF7CB-BB00-3345-8542-8F0FAFE1C48B}"/>
          </ac:grpSpMkLst>
        </pc:grpChg>
        <pc:grpChg chg="add del">
          <ac:chgData name="Kristina Neal" userId="6dbd49b9c15f1bc7" providerId="LiveId" clId="{BA693691-6F1E-4297-BDBD-F6A72BDF062F}" dt="2024-12-22T22:03:11.889" v="13907" actId="26606"/>
          <ac:grpSpMkLst>
            <pc:docMk/>
            <pc:sldMk cId="259245231" sldId="267"/>
            <ac:grpSpMk id="39" creationId="{A6B8E30F-B99D-4646-9EF5-E882312911A7}"/>
          </ac:grpSpMkLst>
        </pc:grpChg>
        <pc:grpChg chg="add del">
          <ac:chgData name="Kristina Neal" userId="6dbd49b9c15f1bc7" providerId="LiveId" clId="{BA693691-6F1E-4297-BDBD-F6A72BDF062F}" dt="2024-12-23T18:54:00.946" v="14482" actId="26606"/>
          <ac:grpSpMkLst>
            <pc:docMk/>
            <pc:sldMk cId="259245231" sldId="267"/>
            <ac:grpSpMk id="53" creationId="{1A9C303F-3A73-E440-923C-BAAF3176C643}"/>
          </ac:grpSpMkLst>
        </pc:grpChg>
        <pc:grpChg chg="add del">
          <ac:chgData name="Kristina Neal" userId="6dbd49b9c15f1bc7" providerId="LiveId" clId="{BA693691-6F1E-4297-BDBD-F6A72BDF062F}" dt="2024-12-23T18:53:47.461" v="14477" actId="26606"/>
          <ac:grpSpMkLst>
            <pc:docMk/>
            <pc:sldMk cId="259245231" sldId="267"/>
            <ac:grpSpMk id="75" creationId="{EB46B8FB-F6A2-5F47-A6CD-A7E17E69270F}"/>
          </ac:grpSpMkLst>
        </pc:grpChg>
        <pc:grpChg chg="add del">
          <ac:chgData name="Kristina Neal" userId="6dbd49b9c15f1bc7" providerId="LiveId" clId="{BA693691-6F1E-4297-BDBD-F6A72BDF062F}" dt="2024-12-23T18:53:47.461" v="14477" actId="26606"/>
          <ac:grpSpMkLst>
            <pc:docMk/>
            <pc:sldMk cId="259245231" sldId="267"/>
            <ac:grpSpMk id="107" creationId="{75BEF7CB-BB00-3345-8542-8F0FAFE1C48B}"/>
          </ac:grpSpMkLst>
        </pc:grpChg>
        <pc:grpChg chg="add del">
          <ac:chgData name="Kristina Neal" userId="6dbd49b9c15f1bc7" providerId="LiveId" clId="{BA693691-6F1E-4297-BDBD-F6A72BDF062F}" dt="2024-12-23T18:53:51.791" v="14479" actId="26606"/>
          <ac:grpSpMkLst>
            <pc:docMk/>
            <pc:sldMk cId="259245231" sldId="267"/>
            <ac:grpSpMk id="121" creationId="{EB46B8FB-F6A2-5F47-A6CD-A7E17E69270F}"/>
          </ac:grpSpMkLst>
        </pc:grpChg>
        <pc:grpChg chg="add del">
          <ac:chgData name="Kristina Neal" userId="6dbd49b9c15f1bc7" providerId="LiveId" clId="{BA693691-6F1E-4297-BDBD-F6A72BDF062F}" dt="2024-12-23T18:53:51.791" v="14479" actId="26606"/>
          <ac:grpSpMkLst>
            <pc:docMk/>
            <pc:sldMk cId="259245231" sldId="267"/>
            <ac:grpSpMk id="149" creationId="{1714268B-8C50-CA4E-9D9C-553429034296}"/>
          </ac:grpSpMkLst>
        </pc:grpChg>
        <pc:grpChg chg="add del">
          <ac:chgData name="Kristina Neal" userId="6dbd49b9c15f1bc7" providerId="LiveId" clId="{BA693691-6F1E-4297-BDBD-F6A72BDF062F}" dt="2024-12-23T18:54:00.919" v="14481" actId="26606"/>
          <ac:grpSpMkLst>
            <pc:docMk/>
            <pc:sldMk cId="259245231" sldId="267"/>
            <ac:grpSpMk id="159" creationId="{EB46B8FB-F6A2-5F47-A6CD-A7E17E69270F}"/>
          </ac:grpSpMkLst>
        </pc:grpChg>
        <pc:grpChg chg="add del">
          <ac:chgData name="Kristina Neal" userId="6dbd49b9c15f1bc7" providerId="LiveId" clId="{BA693691-6F1E-4297-BDBD-F6A72BDF062F}" dt="2024-12-23T18:54:00.919" v="14481" actId="26606"/>
          <ac:grpSpMkLst>
            <pc:docMk/>
            <pc:sldMk cId="259245231" sldId="267"/>
            <ac:grpSpMk id="163" creationId="{1C054FC3-922A-EC40-AC25-A59AF5378B18}"/>
          </ac:grpSpMkLst>
        </pc:grpChg>
        <pc:grpChg chg="add del">
          <ac:chgData name="Kristina Neal" userId="6dbd49b9c15f1bc7" providerId="LiveId" clId="{BA693691-6F1E-4297-BDBD-F6A72BDF062F}" dt="2024-12-23T18:54:46.754" v="14519" actId="26606"/>
          <ac:grpSpMkLst>
            <pc:docMk/>
            <pc:sldMk cId="259245231" sldId="267"/>
            <ac:grpSpMk id="170" creationId="{EB46B8FB-F6A2-5F47-A6CD-A7E17E69270F}"/>
          </ac:grpSpMkLst>
        </pc:grpChg>
        <pc:grpChg chg="add del">
          <ac:chgData name="Kristina Neal" userId="6dbd49b9c15f1bc7" providerId="LiveId" clId="{BA693691-6F1E-4297-BDBD-F6A72BDF062F}" dt="2024-12-23T18:54:46.754" v="14519" actId="26606"/>
          <ac:grpSpMkLst>
            <pc:docMk/>
            <pc:sldMk cId="259245231" sldId="267"/>
            <ac:grpSpMk id="198" creationId="{E63AF7E2-A240-C246-AFB8-2AD8FF4621DB}"/>
          </ac:grpSpMkLst>
        </pc:grpChg>
        <pc:grpChg chg="add del">
          <ac:chgData name="Kristina Neal" userId="6dbd49b9c15f1bc7" providerId="LiveId" clId="{BA693691-6F1E-4297-BDBD-F6A72BDF062F}" dt="2024-12-23T19:07:26.820" v="14639"/>
          <ac:grpSpMkLst>
            <pc:docMk/>
            <pc:sldMk cId="259245231" sldId="267"/>
            <ac:grpSpMk id="210" creationId="{EB46B8FB-F6A2-5F47-A6CD-A7E17E69270F}"/>
          </ac:grpSpMkLst>
        </pc:grpChg>
        <pc:grpChg chg="add del">
          <ac:chgData name="Kristina Neal" userId="6dbd49b9c15f1bc7" providerId="LiveId" clId="{BA693691-6F1E-4297-BDBD-F6A72BDF062F}" dt="2024-12-23T19:07:26.820" v="14639"/>
          <ac:grpSpMkLst>
            <pc:docMk/>
            <pc:sldMk cId="259245231" sldId="267"/>
            <ac:grpSpMk id="242" creationId="{75BEF7CB-BB00-3345-8542-8F0FAFE1C48B}"/>
          </ac:grpSpMkLst>
        </pc:grpChg>
        <pc:picChg chg="add mod ord">
          <ac:chgData name="Kristina Neal" userId="6dbd49b9c15f1bc7" providerId="LiveId" clId="{BA693691-6F1E-4297-BDBD-F6A72BDF062F}" dt="2024-12-23T19:21:36.949" v="14689" actId="166"/>
          <ac:picMkLst>
            <pc:docMk/>
            <pc:sldMk cId="259245231" sldId="267"/>
            <ac:picMk id="5" creationId="{A7BCB198-47BB-A079-DCB9-4FD8CA9F08C6}"/>
          </ac:picMkLst>
        </pc:picChg>
        <pc:cxnChg chg="add del">
          <ac:chgData name="Kristina Neal" userId="6dbd49b9c15f1bc7" providerId="LiveId" clId="{BA693691-6F1E-4297-BDBD-F6A72BDF062F}" dt="2024-12-22T22:02:59.623" v="13903" actId="26606"/>
          <ac:cxnSpMkLst>
            <pc:docMk/>
            <pc:sldMk cId="259245231" sldId="267"/>
            <ac:cxnSpMk id="10" creationId="{F8927D2C-C486-F740-897D-704CD65E9893}"/>
          </ac:cxnSpMkLst>
        </pc:cxnChg>
        <pc:cxnChg chg="add del">
          <ac:chgData name="Kristina Neal" userId="6dbd49b9c15f1bc7" providerId="LiveId" clId="{BA693691-6F1E-4297-BDBD-F6A72BDF062F}" dt="2024-12-22T22:03:09.623" v="13905" actId="26606"/>
          <ac:cxnSpMkLst>
            <pc:docMk/>
            <pc:sldMk cId="259245231" sldId="267"/>
            <ac:cxnSpMk id="22" creationId="{BA7C2670-8081-9C42-82A1-23BBFAEAAABC}"/>
          </ac:cxnSpMkLst>
        </pc:cxnChg>
        <pc:cxnChg chg="add del">
          <ac:chgData name="Kristina Neal" userId="6dbd49b9c15f1bc7" providerId="LiveId" clId="{BA693691-6F1E-4297-BDBD-F6A72BDF062F}" dt="2024-12-22T22:03:11.889" v="13907" actId="26606"/>
          <ac:cxnSpMkLst>
            <pc:docMk/>
            <pc:sldMk cId="259245231" sldId="267"/>
            <ac:cxnSpMk id="38" creationId="{EEA70831-9A8D-3B4D-8EA5-EE32F93E94E9}"/>
          </ac:cxnSpMkLst>
        </pc:cxnChg>
        <pc:cxnChg chg="add del">
          <ac:chgData name="Kristina Neal" userId="6dbd49b9c15f1bc7" providerId="LiveId" clId="{BA693691-6F1E-4297-BDBD-F6A72BDF062F}" dt="2024-12-23T18:54:00.946" v="14482" actId="26606"/>
          <ac:cxnSpMkLst>
            <pc:docMk/>
            <pc:sldMk cId="259245231" sldId="267"/>
            <ac:cxnSpMk id="52" creationId="{B1DA2280-4367-9844-92C8-D662486FBCFF}"/>
          </ac:cxnSpMkLst>
        </pc:cxnChg>
        <pc:cxnChg chg="add del">
          <ac:chgData name="Kristina Neal" userId="6dbd49b9c15f1bc7" providerId="LiveId" clId="{BA693691-6F1E-4297-BDBD-F6A72BDF062F}" dt="2024-12-23T18:53:47.461" v="14477" actId="26606"/>
          <ac:cxnSpMkLst>
            <pc:docMk/>
            <pc:sldMk cId="259245231" sldId="267"/>
            <ac:cxnSpMk id="101" creationId="{D33A3282-0389-C547-8CA6-7F3E7F27B34D}"/>
          </ac:cxnSpMkLst>
        </pc:cxnChg>
        <pc:cxnChg chg="add del">
          <ac:chgData name="Kristina Neal" userId="6dbd49b9c15f1bc7" providerId="LiveId" clId="{BA693691-6F1E-4297-BDBD-F6A72BDF062F}" dt="2024-12-23T18:53:47.461" v="14477" actId="26606"/>
          <ac:cxnSpMkLst>
            <pc:docMk/>
            <pc:sldMk cId="259245231" sldId="267"/>
            <ac:cxnSpMk id="105" creationId="{BA7C2670-8081-9C42-82A1-23BBFAEAAABC}"/>
          </ac:cxnSpMkLst>
        </pc:cxnChg>
        <pc:cxnChg chg="add del">
          <ac:chgData name="Kristina Neal" userId="6dbd49b9c15f1bc7" providerId="LiveId" clId="{BA693691-6F1E-4297-BDBD-F6A72BDF062F}" dt="2024-12-23T18:53:51.791" v="14479" actId="26606"/>
          <ac:cxnSpMkLst>
            <pc:docMk/>
            <pc:sldMk cId="259245231" sldId="267"/>
            <ac:cxnSpMk id="146" creationId="{D33A3282-0389-C547-8CA6-7F3E7F27B34D}"/>
          </ac:cxnSpMkLst>
        </pc:cxnChg>
        <pc:cxnChg chg="add del">
          <ac:chgData name="Kristina Neal" userId="6dbd49b9c15f1bc7" providerId="LiveId" clId="{BA693691-6F1E-4297-BDBD-F6A72BDF062F}" dt="2024-12-23T18:53:51.791" v="14479" actId="26606"/>
          <ac:cxnSpMkLst>
            <pc:docMk/>
            <pc:sldMk cId="259245231" sldId="267"/>
            <ac:cxnSpMk id="148" creationId="{2DDDFCEF-D5C9-BE40-9979-57040F021F96}"/>
          </ac:cxnSpMkLst>
        </pc:cxnChg>
        <pc:cxnChg chg="add del">
          <ac:chgData name="Kristina Neal" userId="6dbd49b9c15f1bc7" providerId="LiveId" clId="{BA693691-6F1E-4297-BDBD-F6A72BDF062F}" dt="2024-12-23T18:54:00.919" v="14481" actId="26606"/>
          <ac:cxnSpMkLst>
            <pc:docMk/>
            <pc:sldMk cId="259245231" sldId="267"/>
            <ac:cxnSpMk id="160" creationId="{D33A3282-0389-C547-8CA6-7F3E7F27B34D}"/>
          </ac:cxnSpMkLst>
        </pc:cxnChg>
        <pc:cxnChg chg="add del">
          <ac:chgData name="Kristina Neal" userId="6dbd49b9c15f1bc7" providerId="LiveId" clId="{BA693691-6F1E-4297-BDBD-F6A72BDF062F}" dt="2024-12-23T18:54:00.919" v="14481" actId="26606"/>
          <ac:cxnSpMkLst>
            <pc:docMk/>
            <pc:sldMk cId="259245231" sldId="267"/>
            <ac:cxnSpMk id="162" creationId="{BA7C2670-8081-9C42-82A1-23BBFAEAAABC}"/>
          </ac:cxnSpMkLst>
        </pc:cxnChg>
        <pc:cxnChg chg="add del">
          <ac:chgData name="Kristina Neal" userId="6dbd49b9c15f1bc7" providerId="LiveId" clId="{BA693691-6F1E-4297-BDBD-F6A72BDF062F}" dt="2024-12-23T18:54:46.754" v="14519" actId="26606"/>
          <ac:cxnSpMkLst>
            <pc:docMk/>
            <pc:sldMk cId="259245231" sldId="267"/>
            <ac:cxnSpMk id="195" creationId="{D33A3282-0389-C547-8CA6-7F3E7F27B34D}"/>
          </ac:cxnSpMkLst>
        </pc:cxnChg>
        <pc:cxnChg chg="add del">
          <ac:chgData name="Kristina Neal" userId="6dbd49b9c15f1bc7" providerId="LiveId" clId="{BA693691-6F1E-4297-BDBD-F6A72BDF062F}" dt="2024-12-23T18:54:46.754" v="14519" actId="26606"/>
          <ac:cxnSpMkLst>
            <pc:docMk/>
            <pc:sldMk cId="259245231" sldId="267"/>
            <ac:cxnSpMk id="197" creationId="{2DDDFCEF-D5C9-BE40-9979-57040F021F96}"/>
          </ac:cxnSpMkLst>
        </pc:cxnChg>
        <pc:cxnChg chg="add del">
          <ac:chgData name="Kristina Neal" userId="6dbd49b9c15f1bc7" providerId="LiveId" clId="{BA693691-6F1E-4297-BDBD-F6A72BDF062F}" dt="2024-12-23T19:07:26.820" v="14639"/>
          <ac:cxnSpMkLst>
            <pc:docMk/>
            <pc:sldMk cId="259245231" sldId="267"/>
            <ac:cxnSpMk id="236" creationId="{D33A3282-0389-C547-8CA6-7F3E7F27B34D}"/>
          </ac:cxnSpMkLst>
        </pc:cxnChg>
        <pc:cxnChg chg="add del">
          <ac:chgData name="Kristina Neal" userId="6dbd49b9c15f1bc7" providerId="LiveId" clId="{BA693691-6F1E-4297-BDBD-F6A72BDF062F}" dt="2024-12-23T19:07:26.820" v="14639"/>
          <ac:cxnSpMkLst>
            <pc:docMk/>
            <pc:sldMk cId="259245231" sldId="267"/>
            <ac:cxnSpMk id="240" creationId="{BA7C2670-8081-9C42-82A1-23BBFAEAAABC}"/>
          </ac:cxnSpMkLst>
        </pc:cxnChg>
      </pc:sldChg>
      <pc:sldChg chg="modSp add del mod">
        <pc:chgData name="Kristina Neal" userId="6dbd49b9c15f1bc7" providerId="LiveId" clId="{BA693691-6F1E-4297-BDBD-F6A72BDF062F}" dt="2024-12-16T21:15:30.568" v="4921" actId="2696"/>
        <pc:sldMkLst>
          <pc:docMk/>
          <pc:sldMk cId="1620828959" sldId="267"/>
        </pc:sldMkLst>
      </pc:sldChg>
      <pc:sldChg chg="addSp delSp modSp add mod delDesignElem modNotesTx">
        <pc:chgData name="Kristina Neal" userId="6dbd49b9c15f1bc7" providerId="LiveId" clId="{BA693691-6F1E-4297-BDBD-F6A72BDF062F}" dt="2024-12-23T19:16:25.720" v="14666" actId="14100"/>
        <pc:sldMkLst>
          <pc:docMk/>
          <pc:sldMk cId="501545759" sldId="268"/>
        </pc:sldMkLst>
        <pc:spChg chg="del mod">
          <ac:chgData name="Kristina Neal" userId="6dbd49b9c15f1bc7" providerId="LiveId" clId="{BA693691-6F1E-4297-BDBD-F6A72BDF062F}" dt="2024-12-23T19:16:20.625" v="14665" actId="21"/>
          <ac:spMkLst>
            <pc:docMk/>
            <pc:sldMk cId="501545759" sldId="268"/>
            <ac:spMk id="2" creationId="{E8B1C0F3-93A3-E986-BADE-1EC1DD0FAE66}"/>
          </ac:spMkLst>
        </pc:spChg>
        <pc:spChg chg="mod">
          <ac:chgData name="Kristina Neal" userId="6dbd49b9c15f1bc7" providerId="LiveId" clId="{BA693691-6F1E-4297-BDBD-F6A72BDF062F}" dt="2024-12-23T19:16:25.720" v="14666" actId="14100"/>
          <ac:spMkLst>
            <pc:docMk/>
            <pc:sldMk cId="501545759" sldId="268"/>
            <ac:spMk id="3" creationId="{E3115464-68B7-4213-1E93-944C72123BDA}"/>
          </ac:spMkLst>
        </pc:spChg>
        <pc:spChg chg="add del">
          <ac:chgData name="Kristina Neal" userId="6dbd49b9c15f1bc7" providerId="LiveId" clId="{BA693691-6F1E-4297-BDBD-F6A72BDF062F}" dt="2024-12-23T19:07:26.820" v="14639"/>
          <ac:spMkLst>
            <pc:docMk/>
            <pc:sldMk cId="501545759" sldId="268"/>
            <ac:spMk id="12" creationId="{522402A5-F946-ECF1-9B7C-274F38C33E35}"/>
          </ac:spMkLst>
        </pc:spChg>
        <pc:grpChg chg="add del">
          <ac:chgData name="Kristina Neal" userId="6dbd49b9c15f1bc7" providerId="LiveId" clId="{BA693691-6F1E-4297-BDBD-F6A72BDF062F}" dt="2024-12-23T19:07:26.820" v="14639"/>
          <ac:grpSpMkLst>
            <pc:docMk/>
            <pc:sldMk cId="501545759" sldId="268"/>
            <ac:grpSpMk id="14" creationId="{E4B427FF-DA65-55E0-47A6-488F278736D7}"/>
          </ac:grpSpMkLst>
        </pc:grpChg>
        <pc:picChg chg="mod">
          <ac:chgData name="Kristina Neal" userId="6dbd49b9c15f1bc7" providerId="LiveId" clId="{BA693691-6F1E-4297-BDBD-F6A72BDF062F}" dt="2024-12-22T21:52:10.752" v="13845" actId="14826"/>
          <ac:picMkLst>
            <pc:docMk/>
            <pc:sldMk cId="501545759" sldId="268"/>
            <ac:picMk id="7" creationId="{D871A4E9-C3F2-665F-C875-5C0E0B4251D0}"/>
          </ac:picMkLst>
        </pc:picChg>
        <pc:cxnChg chg="add del">
          <ac:chgData name="Kristina Neal" userId="6dbd49b9c15f1bc7" providerId="LiveId" clId="{BA693691-6F1E-4297-BDBD-F6A72BDF062F}" dt="2024-12-23T19:07:26.820" v="14639"/>
          <ac:cxnSpMkLst>
            <pc:docMk/>
            <pc:sldMk cId="501545759" sldId="268"/>
            <ac:cxnSpMk id="20" creationId="{CF01842C-384B-7D74-7978-6DF13DA822D1}"/>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C361C9-338F-4ECE-ACE9-841CA0BF0CDC}" type="datetimeFigureOut">
              <a:rPr lang="en-GB" smtClean="0"/>
              <a:t>23/12/2024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8F15AA-821B-436F-A5B4-C2A0B76D8C99}" type="slidenum">
              <a:rPr lang="en-GB" smtClean="0"/>
              <a:t>‹#›</a:t>
            </a:fld>
            <a:endParaRPr lang="en-GB"/>
          </a:p>
        </p:txBody>
      </p:sp>
    </p:spTree>
    <p:extLst>
      <p:ext uri="{BB962C8B-B14F-4D97-AF65-F5344CB8AC3E}">
        <p14:creationId xmlns:p14="http://schemas.microsoft.com/office/powerpoint/2010/main" val="1450052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My name is Kristina Neal and I am a guest speaker for your lesson today.  My field of study is on travelling communities within the U.K and in this lesson I will focus on that of Scotland.  I will give a brief overview of what we class a traveller to be and discuss in detail the specifics of Scottish Travellers including their traditions, their skills.  I will also focus in on how the Scottish society and local communities interacted with them more so in 20th century and up until the </a:t>
            </a:r>
            <a:r>
              <a:rPr lang="en-GB"/>
              <a:t>21</a:t>
            </a:r>
            <a:r>
              <a:rPr lang="en-GB" baseline="30000"/>
              <a:t>st</a:t>
            </a:r>
            <a:r>
              <a:rPr lang="en-GB"/>
              <a:t> century.</a:t>
            </a:r>
            <a:endParaRPr lang="en-GB" dirty="0"/>
          </a:p>
        </p:txBody>
      </p:sp>
      <p:sp>
        <p:nvSpPr>
          <p:cNvPr id="4" name="Slide Number Placeholder 3"/>
          <p:cNvSpPr>
            <a:spLocks noGrp="1"/>
          </p:cNvSpPr>
          <p:nvPr>
            <p:ph type="sldNum" sz="quarter" idx="5"/>
          </p:nvPr>
        </p:nvSpPr>
        <p:spPr/>
        <p:txBody>
          <a:bodyPr/>
          <a:lstStyle/>
          <a:p>
            <a:fld id="{368F15AA-821B-436F-A5B4-C2A0B76D8C99}" type="slidenum">
              <a:rPr lang="en-GB" smtClean="0"/>
              <a:t>2</a:t>
            </a:fld>
            <a:endParaRPr lang="en-GB"/>
          </a:p>
        </p:txBody>
      </p:sp>
    </p:spTree>
    <p:extLst>
      <p:ext uri="{BB962C8B-B14F-4D97-AF65-F5344CB8AC3E}">
        <p14:creationId xmlns:p14="http://schemas.microsoft.com/office/powerpoint/2010/main" val="2348851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traveller as per the online Cambridge dictionary describes individuals who as a member of a group, traditionally travel from place to place to live, examples of this can be seen from Romany Gypsies and Irish Travellers.  By the 1700’s Gypsies were well established within the U.K.  Scottish Travellers were categorised as Scottish highlanders, Scottish lowlanders and showmen (funfair travellers).</a:t>
            </a:r>
          </a:p>
          <a:p>
            <a:endParaRPr lang="en-GB" dirty="0"/>
          </a:p>
          <a:p>
            <a:r>
              <a:rPr lang="en-GB" dirty="0"/>
              <a:t>Nomads were seen as hunter, gathers following seasonal availability of plants and game, driving livestock through infertile regions, and living off the land where possible.   This helped them avoid densely populated areas, which then created a niche where they could provide skilled labour for surrounding communities.  By 1000A.D  Nomadic people became established in the U.K, these being Celtic, Irish travellers called </a:t>
            </a:r>
            <a:r>
              <a:rPr lang="en-GB" dirty="0" err="1"/>
              <a:t>Pavee</a:t>
            </a:r>
            <a:r>
              <a:rPr lang="en-GB" dirty="0"/>
              <a:t> or Minceirs while the Scottish travellers were called the </a:t>
            </a:r>
            <a:r>
              <a:rPr lang="en-GB" dirty="0" err="1"/>
              <a:t>Nowkin</a:t>
            </a:r>
            <a:r>
              <a:rPr lang="en-GB" dirty="0"/>
              <a:t>, each with their own language.</a:t>
            </a:r>
          </a:p>
          <a:p>
            <a:endParaRPr lang="en-GB" dirty="0"/>
          </a:p>
          <a:p>
            <a:r>
              <a:rPr lang="en-GB" dirty="0"/>
              <a:t>The term Tinkers, also spelled as </a:t>
            </a:r>
            <a:r>
              <a:rPr lang="en-GB" dirty="0" err="1"/>
              <a:t>Tynklare</a:t>
            </a:r>
            <a:r>
              <a:rPr lang="en-GB" dirty="0"/>
              <a:t>, </a:t>
            </a:r>
            <a:r>
              <a:rPr lang="en-GB" dirty="0" err="1"/>
              <a:t>Tynclare</a:t>
            </a:r>
            <a:r>
              <a:rPr lang="en-GB" dirty="0"/>
              <a:t>, </a:t>
            </a:r>
            <a:r>
              <a:rPr lang="en-GB" dirty="0" err="1"/>
              <a:t>Tinklair</a:t>
            </a:r>
            <a:r>
              <a:rPr lang="en-GB" dirty="0"/>
              <a:t>, </a:t>
            </a:r>
            <a:r>
              <a:rPr lang="en-GB" dirty="0" err="1"/>
              <a:t>Tinclar</a:t>
            </a:r>
            <a:r>
              <a:rPr lang="en-GB" dirty="0"/>
              <a:t> and </a:t>
            </a:r>
            <a:r>
              <a:rPr lang="en-GB" dirty="0" err="1"/>
              <a:t>Tinkard</a:t>
            </a:r>
            <a:r>
              <a:rPr lang="en-GB" dirty="0"/>
              <a:t> was used originally to describe the bands of Scottish gypsy traveller and first appeared as a surname in Scotland in around 1175.  It is meant to describe ‘a worker in metal’ or an itinerant tinsmith.  It is a term commonly used to describe Travelling communities in the British Isles and was persistently used into the 19</a:t>
            </a:r>
            <a:r>
              <a:rPr lang="en-GB" baseline="30000" dirty="0"/>
              <a:t>th</a:t>
            </a:r>
            <a:r>
              <a:rPr lang="en-GB" dirty="0"/>
              <a:t> century.  </a:t>
            </a:r>
          </a:p>
          <a:p>
            <a:endParaRPr lang="en-GB" dirty="0"/>
          </a:p>
          <a:p>
            <a:r>
              <a:rPr lang="en-GB" dirty="0"/>
              <a:t>By the 1400’s travellers had been accepted by King James IV of Scotland.  They proved skilled at fortune telling, wicker making, pearl fishing and charcoal burning.  They shown with tanned skin and known as ‘</a:t>
            </a:r>
            <a:r>
              <a:rPr lang="en-GB" dirty="0" err="1"/>
              <a:t>Eqyptians</a:t>
            </a:r>
            <a:r>
              <a:rPr lang="en-GB" dirty="0"/>
              <a:t>’, eventually leading onto be known as Gypsies.  Between 1500-1600’s there was movements to expel them from the land, some being deported to other countries or being hanged.  </a:t>
            </a:r>
          </a:p>
        </p:txBody>
      </p:sp>
      <p:sp>
        <p:nvSpPr>
          <p:cNvPr id="4" name="Slide Number Placeholder 3"/>
          <p:cNvSpPr>
            <a:spLocks noGrp="1"/>
          </p:cNvSpPr>
          <p:nvPr>
            <p:ph type="sldNum" sz="quarter" idx="5"/>
          </p:nvPr>
        </p:nvSpPr>
        <p:spPr/>
        <p:txBody>
          <a:bodyPr/>
          <a:lstStyle/>
          <a:p>
            <a:fld id="{368F15AA-821B-436F-A5B4-C2A0B76D8C99}" type="slidenum">
              <a:rPr lang="en-GB" smtClean="0"/>
              <a:t>3</a:t>
            </a:fld>
            <a:endParaRPr lang="en-GB"/>
          </a:p>
        </p:txBody>
      </p:sp>
    </p:spTree>
    <p:extLst>
      <p:ext uri="{BB962C8B-B14F-4D97-AF65-F5344CB8AC3E}">
        <p14:creationId xmlns:p14="http://schemas.microsoft.com/office/powerpoint/2010/main" val="717410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Scottish Government from 2011 began to officially recognise travellers as separate ethnic categories.  In the National Records of Scotland census they identified themselves as ‘White – Gypsy/Travellers and there were reported around 4,000 of these individuals at this time.</a:t>
            </a:r>
          </a:p>
          <a:p>
            <a:r>
              <a:rPr lang="en-GB" dirty="0"/>
              <a:t>Throughout history travellers have been increasingly influenced by discriminatory policies and practices which as a result have pushed many travellers to seek fixed housing and abandon the travelling lifestyle.  </a:t>
            </a:r>
          </a:p>
          <a:p>
            <a:r>
              <a:rPr lang="en-GB" dirty="0"/>
              <a:t>The Scottish tinkers were scrutinised by the clergy and were subject to hostile environments and by 1838 had been described as thieves by the ‘State of Crime in Scotland published by the Scotsman.  Suggesting this was the reason for not having a fixed residence as they moved to escape their recompense for crimes they committed in previous provinces.</a:t>
            </a:r>
          </a:p>
          <a:p>
            <a:r>
              <a:rPr lang="en-GB" dirty="0"/>
              <a:t>Although seen as skilled individuals, stipulations were enforced to limit their mobility as per The Historical Notices of Scottish Affairs 1684  which prohibited tinkers to go through the town of Edinburgh unless to serve the town with their services.</a:t>
            </a:r>
          </a:p>
          <a:p>
            <a:endParaRPr lang="en-GB" dirty="0"/>
          </a:p>
        </p:txBody>
      </p:sp>
      <p:sp>
        <p:nvSpPr>
          <p:cNvPr id="4" name="Slide Number Placeholder 3"/>
          <p:cNvSpPr>
            <a:spLocks noGrp="1"/>
          </p:cNvSpPr>
          <p:nvPr>
            <p:ph type="sldNum" sz="quarter" idx="5"/>
          </p:nvPr>
        </p:nvSpPr>
        <p:spPr/>
        <p:txBody>
          <a:bodyPr/>
          <a:lstStyle/>
          <a:p>
            <a:fld id="{368F15AA-821B-436F-A5B4-C2A0B76D8C99}" type="slidenum">
              <a:rPr lang="en-GB" smtClean="0"/>
              <a:t>4</a:t>
            </a:fld>
            <a:endParaRPr lang="en-GB"/>
          </a:p>
        </p:txBody>
      </p:sp>
    </p:spTree>
    <p:extLst>
      <p:ext uri="{BB962C8B-B14F-4D97-AF65-F5344CB8AC3E}">
        <p14:creationId xmlns:p14="http://schemas.microsoft.com/office/powerpoint/2010/main" val="2429541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CC312-3E46-0985-F881-71502E4744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F52D5-AF21-F9DD-BC51-C0B56ADF98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8D5FA2-497A-9EED-DC84-F82A01CA163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suggestion of an effort to assimilate gypsy travellers from Scotland was first suggested in 1917.  Practices of placing them in normal housing thus breaking their nomadic habits rendering their way of life as irreparable were focused upon.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Between 1900’s – 1960 there was a large movement headed by the Uk government working in partnership with Scottish local authorities and religious movements to forcibly remove Scottish traveller children from their communities in an attempt to re-educate the children and deny them their heritage, which by todays standards would be considered a form of cultural genocide.   There was a belief that travellers were unable to take care of their children and that the traveller lifestyle was detrimental to the </a:t>
            </a:r>
            <a:r>
              <a:rPr lang="en-GB" dirty="0" err="1"/>
              <a:t>childs</a:t>
            </a:r>
            <a:r>
              <a:rPr lang="en-GB" dirty="0"/>
              <a:t> development.  In the cases where children died society would lay the fault on the parents a form of neglect and this could lead to the parents being convicted and sent to prison.   In cases where parents had passed away or the state deemed the children welfare to be in question, these children would be placed in hostels, orphanages, industrial schools and then later shipped abroad.  Such arrangements and accommodation saw rise to what later would be known as Quarrier houses.   In many cases  such places where reputed to house children as an interim  before being shipped to foreign shore where many endured indentured labour, alienating them from their culture identity and so providing significant damage to their mental health.</a:t>
            </a:r>
          </a:p>
          <a:p>
            <a:r>
              <a:rPr lang="en-GB" dirty="0"/>
              <a:t>Some 4000 plus children between the years 1946-1970 left the Uk through this organisations with many of these numbers being subject to acts of sexual abuse and cruelty.  No exact figure depicting how many of these were from travelling communities is not known.  </a:t>
            </a:r>
          </a:p>
          <a:p>
            <a:r>
              <a:rPr lang="en-GB" dirty="0"/>
              <a:t> </a:t>
            </a:r>
          </a:p>
          <a:p>
            <a:r>
              <a:rPr lang="en-GB" dirty="0"/>
              <a:t>Reports from the Scottish office indicate that pressures for the Scottish travellers to accept the low grade accommodation were great as refusal would result in their children being removed from their family and community.    This would be referred to as the Tinker Experiment which commenced from the 1940’s until the 1980s and would see Gypsies were settled in sites across Scotland including Aberdeenshire, Argyll, Highlands, Perthshire, Fife and the borders.  This was accepted by the travelling community under the understanding and promise that the move would only be temporary till they could prove worthy of better quality dwellings and would be allocated fixed houses.  This was following a popular belief at the time from local society that believed travellers were so far apart from respectful society that they would be incapable of keeping a house in order.  Such was the belief that travellers were untidy with little ability to live </a:t>
            </a:r>
            <a:r>
              <a:rPr lang="en-GB" dirty="0" err="1"/>
              <a:t>conventially</a:t>
            </a:r>
            <a:r>
              <a:rPr lang="en-GB" dirty="0"/>
              <a:t>  that they were placed in sub-standard accommodation with no electricity and a single coal fire for warmth,   This can be seen In the Tinker experiment from the 1940’s – 1980’s.  </a:t>
            </a:r>
          </a:p>
          <a:p>
            <a:r>
              <a:rPr lang="en-GB" dirty="0"/>
              <a:t>Many children from this were sent abroad for indentured labour once again alienating them from their culture identity and so providing significant damage to their mental health</a:t>
            </a:r>
          </a:p>
          <a:p>
            <a:endParaRPr lang="en-GB" dirty="0"/>
          </a:p>
        </p:txBody>
      </p:sp>
      <p:sp>
        <p:nvSpPr>
          <p:cNvPr id="4" name="Slide Number Placeholder 3">
            <a:extLst>
              <a:ext uri="{FF2B5EF4-FFF2-40B4-BE49-F238E27FC236}">
                <a16:creationId xmlns:a16="http://schemas.microsoft.com/office/drawing/2014/main" id="{BC0F759F-65A1-0F55-44EC-D0BA3C46A4CB}"/>
              </a:ext>
            </a:extLst>
          </p:cNvPr>
          <p:cNvSpPr>
            <a:spLocks noGrp="1"/>
          </p:cNvSpPr>
          <p:nvPr>
            <p:ph type="sldNum" sz="quarter" idx="5"/>
          </p:nvPr>
        </p:nvSpPr>
        <p:spPr/>
        <p:txBody>
          <a:bodyPr/>
          <a:lstStyle/>
          <a:p>
            <a:fld id="{368F15AA-821B-436F-A5B4-C2A0B76D8C99}" type="slidenum">
              <a:rPr lang="en-GB" smtClean="0"/>
              <a:t>5</a:t>
            </a:fld>
            <a:endParaRPr lang="en-GB"/>
          </a:p>
        </p:txBody>
      </p:sp>
    </p:spTree>
    <p:extLst>
      <p:ext uri="{BB962C8B-B14F-4D97-AF65-F5344CB8AC3E}">
        <p14:creationId xmlns:p14="http://schemas.microsoft.com/office/powerpoint/2010/main" val="2762462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minister Nicola Sturgeon was challenged in 2021 with the task of reviewing what Gypsy traveller have condemned the Tinker experiment as cultural genocide.  </a:t>
            </a:r>
          </a:p>
          <a:p>
            <a:r>
              <a:rPr lang="en-GB" dirty="0"/>
              <a:t>This comes after a government recognition of an influx of other labelled groups who suffered injustice in the pre-devolution era.</a:t>
            </a:r>
          </a:p>
          <a:p>
            <a:r>
              <a:rPr lang="en-GB" dirty="0"/>
              <a:t>Campaigners for travellers rights feel after 12 years of campaigning for a formal apology from the Scottish government they are no further forward despite strong evidence of state instigation of the attempted genocide of the Tinker experiment</a:t>
            </a:r>
          </a:p>
          <a:p>
            <a:endParaRPr lang="en-GB" dirty="0"/>
          </a:p>
          <a:p>
            <a:r>
              <a:rPr lang="en-GB" dirty="0"/>
              <a:t>In 2019 a two year action plan to improve and challenge Gypsy traveller discrimination has been launched by the Convention of Scottish Local Authorities at the cost of 3 million pounds.  The aim is to improve accommodation, education and healthcare.  </a:t>
            </a:r>
          </a:p>
        </p:txBody>
      </p:sp>
      <p:sp>
        <p:nvSpPr>
          <p:cNvPr id="4" name="Slide Number Placeholder 3"/>
          <p:cNvSpPr>
            <a:spLocks noGrp="1"/>
          </p:cNvSpPr>
          <p:nvPr>
            <p:ph type="sldNum" sz="quarter" idx="5"/>
          </p:nvPr>
        </p:nvSpPr>
        <p:spPr/>
        <p:txBody>
          <a:bodyPr/>
          <a:lstStyle/>
          <a:p>
            <a:fld id="{368F15AA-821B-436F-A5B4-C2A0B76D8C99}" type="slidenum">
              <a:rPr lang="en-GB" smtClean="0"/>
              <a:t>6</a:t>
            </a:fld>
            <a:endParaRPr lang="en-GB"/>
          </a:p>
        </p:txBody>
      </p:sp>
    </p:spTree>
    <p:extLst>
      <p:ext uri="{BB962C8B-B14F-4D97-AF65-F5344CB8AC3E}">
        <p14:creationId xmlns:p14="http://schemas.microsoft.com/office/powerpoint/2010/main" val="1803594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648870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02734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75663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515214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056654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969512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625973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999036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754508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51383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822422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01060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18010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306567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5B0A250-5CC0-1746-B209-08E8B0DAE6AF}" type="datetimeFigureOut">
              <a:rPr lang="en-US" smtClean="0"/>
              <a:pPr/>
              <a:t>12/23/2024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468486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12/23/2024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4180016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12/23/2024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942380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5B0A250-5CC0-1746-B209-08E8B0DAE6AF}" type="datetimeFigureOut">
              <a:rPr lang="en-US" smtClean="0"/>
              <a:pPr/>
              <a:t>12/23/2024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38366648"/>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WTzsk9nuL0o" TargetMode="External"/><Relationship Id="rId2" Type="http://schemas.openxmlformats.org/officeDocument/2006/relationships/hyperlink" Target="https://www.youtube.com/watch?v=30p57KvngY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8E2953-9CBB-96F8-5AE8-251070970932}"/>
              </a:ext>
            </a:extLst>
          </p:cNvPr>
          <p:cNvPicPr>
            <a:picLocks noChangeAspect="1"/>
          </p:cNvPicPr>
          <p:nvPr/>
        </p:nvPicPr>
        <p:blipFill>
          <a:blip r:embed="rId2">
            <a:extLst>
              <a:ext uri="{28A0092B-C50C-407E-A947-70E740481C1C}">
                <a14:useLocalDpi xmlns:a14="http://schemas.microsoft.com/office/drawing/2010/main" val="0"/>
              </a:ext>
            </a:extLst>
          </a:blip>
          <a:srcRect t="12500" b="12500"/>
          <a:stretch/>
        </p:blipFill>
        <p:spPr>
          <a:xfrm>
            <a:off x="0" y="1"/>
            <a:ext cx="12191980" cy="6857999"/>
          </a:xfrm>
          <a:prstGeom prst="rect">
            <a:avLst/>
          </a:prstGeom>
        </p:spPr>
      </p:pic>
      <p:sp>
        <p:nvSpPr>
          <p:cNvPr id="2" name="Title 1">
            <a:extLst>
              <a:ext uri="{FF2B5EF4-FFF2-40B4-BE49-F238E27FC236}">
                <a16:creationId xmlns:a16="http://schemas.microsoft.com/office/drawing/2014/main" id="{27EE14E6-CBD5-B7CF-0780-12191242ADA1}"/>
              </a:ext>
            </a:extLst>
          </p:cNvPr>
          <p:cNvSpPr>
            <a:spLocks noGrp="1"/>
          </p:cNvSpPr>
          <p:nvPr>
            <p:ph type="ctrTitle"/>
          </p:nvPr>
        </p:nvSpPr>
        <p:spPr>
          <a:xfrm>
            <a:off x="565150" y="768334"/>
            <a:ext cx="6969505" cy="2866405"/>
          </a:xfrm>
        </p:spPr>
        <p:txBody>
          <a:bodyPr>
            <a:noAutofit/>
          </a:bodyPr>
          <a:lstStyle/>
          <a:p>
            <a:pPr>
              <a:lnSpc>
                <a:spcPct val="90000"/>
              </a:lnSpc>
            </a:pPr>
            <a:r>
              <a:rPr lang="en-GB" sz="7200" b="1" dirty="0"/>
              <a:t>Scottish Tinker Traveller community</a:t>
            </a:r>
          </a:p>
        </p:txBody>
      </p:sp>
      <p:sp>
        <p:nvSpPr>
          <p:cNvPr id="3" name="Subtitle 2">
            <a:extLst>
              <a:ext uri="{FF2B5EF4-FFF2-40B4-BE49-F238E27FC236}">
                <a16:creationId xmlns:a16="http://schemas.microsoft.com/office/drawing/2014/main" id="{AD36A660-4944-9AF6-9A4E-C49E109A4D27}"/>
              </a:ext>
            </a:extLst>
          </p:cNvPr>
          <p:cNvSpPr>
            <a:spLocks noGrp="1"/>
          </p:cNvSpPr>
          <p:nvPr>
            <p:ph type="subTitle" idx="1"/>
          </p:nvPr>
        </p:nvSpPr>
        <p:spPr>
          <a:xfrm>
            <a:off x="565150" y="4283239"/>
            <a:ext cx="6969505" cy="1475177"/>
          </a:xfrm>
        </p:spPr>
        <p:txBody>
          <a:bodyPr>
            <a:normAutofit/>
          </a:bodyPr>
          <a:lstStyle/>
          <a:p>
            <a:r>
              <a:rPr lang="en-GB" sz="2800" b="1" dirty="0"/>
              <a:t>Kristina </a:t>
            </a:r>
            <a:r>
              <a:rPr lang="en-GB" sz="2800" b="1" dirty="0" err="1"/>
              <a:t>neal</a:t>
            </a:r>
            <a:r>
              <a:rPr lang="en-GB" sz="2800" b="1" dirty="0"/>
              <a:t> 2220372</a:t>
            </a:r>
          </a:p>
        </p:txBody>
      </p:sp>
    </p:spTree>
    <p:extLst>
      <p:ext uri="{BB962C8B-B14F-4D97-AF65-F5344CB8AC3E}">
        <p14:creationId xmlns:p14="http://schemas.microsoft.com/office/powerpoint/2010/main" val="16603969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4514CBB-A067-B6D2-AB8B-AE05863763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16AF65-1B0B-9FBD-6ABF-763B4E281B75}"/>
              </a:ext>
            </a:extLst>
          </p:cNvPr>
          <p:cNvSpPr>
            <a:spLocks noGrp="1"/>
          </p:cNvSpPr>
          <p:nvPr>
            <p:ph type="ctrTitle"/>
          </p:nvPr>
        </p:nvSpPr>
        <p:spPr>
          <a:xfrm>
            <a:off x="565150" y="768334"/>
            <a:ext cx="7335835" cy="2866405"/>
          </a:xfrm>
        </p:spPr>
        <p:txBody>
          <a:bodyPr>
            <a:normAutofit fontScale="90000"/>
          </a:bodyPr>
          <a:lstStyle/>
          <a:p>
            <a:pPr>
              <a:lnSpc>
                <a:spcPct val="90000"/>
              </a:lnSpc>
            </a:pPr>
            <a:r>
              <a:rPr lang="en-GB" sz="2700" b="1" dirty="0">
                <a:latin typeface="Arial" panose="020B0604020202020204" pitchFamily="34" charset="0"/>
                <a:cs typeface="Arial" panose="020B0604020202020204" pitchFamily="34" charset="0"/>
              </a:rPr>
              <a:t>What will we be studying in this module?</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What makes and defines a Traveller</a:t>
            </a:r>
            <a:br>
              <a:rPr lang="en-GB" sz="2000" b="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The origins, traditions and culture of the Scottish Travellers.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Society’s classification and treatment of the Scottish travelling culture.</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EC2BF16-A7EC-A964-1C9D-243B0CE7B3CA}"/>
              </a:ext>
            </a:extLst>
          </p:cNvPr>
          <p:cNvSpPr>
            <a:spLocks noGrp="1"/>
          </p:cNvSpPr>
          <p:nvPr>
            <p:ph type="subTitle" idx="1"/>
          </p:nvPr>
        </p:nvSpPr>
        <p:spPr>
          <a:xfrm>
            <a:off x="565150" y="3429001"/>
            <a:ext cx="7335835" cy="2329416"/>
          </a:xfrm>
        </p:spPr>
        <p:txBody>
          <a:bodyPr>
            <a:normAutofit/>
          </a:bodyPr>
          <a:lstStyle/>
          <a:p>
            <a:endParaRPr lang="en-GB" dirty="0"/>
          </a:p>
        </p:txBody>
      </p:sp>
      <p:pic>
        <p:nvPicPr>
          <p:cNvPr id="7" name="Picture 6">
            <a:extLst>
              <a:ext uri="{FF2B5EF4-FFF2-40B4-BE49-F238E27FC236}">
                <a16:creationId xmlns:a16="http://schemas.microsoft.com/office/drawing/2014/main" id="{36147CBE-901C-6541-7169-B2A1D77293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151" y="2926081"/>
            <a:ext cx="8360824" cy="3749040"/>
          </a:xfrm>
          <a:prstGeom prst="rect">
            <a:avLst/>
          </a:prstGeom>
        </p:spPr>
      </p:pic>
    </p:spTree>
    <p:extLst>
      <p:ext uri="{BB962C8B-B14F-4D97-AF65-F5344CB8AC3E}">
        <p14:creationId xmlns:p14="http://schemas.microsoft.com/office/powerpoint/2010/main" val="482407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3BE9D6D-7F66-E6FD-DB8F-EA30AE584ED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1CBFAA2-07D3-AC32-3CC4-FF6E31B636F2}"/>
              </a:ext>
            </a:extLst>
          </p:cNvPr>
          <p:cNvSpPr>
            <a:spLocks noGrp="1"/>
          </p:cNvSpPr>
          <p:nvPr>
            <p:ph type="title"/>
          </p:nvPr>
        </p:nvSpPr>
        <p:spPr>
          <a:xfrm>
            <a:off x="7056120" y="3032762"/>
            <a:ext cx="4906383" cy="2866474"/>
          </a:xfrm>
        </p:spPr>
        <p:txBody>
          <a:bodyPr>
            <a:normAutofit/>
          </a:bodyPr>
          <a:lstStyle/>
          <a:p>
            <a:endParaRPr lang="en-GB" dirty="0"/>
          </a:p>
        </p:txBody>
      </p:sp>
      <p:sp>
        <p:nvSpPr>
          <p:cNvPr id="3" name="Content Placeholder 2">
            <a:extLst>
              <a:ext uri="{FF2B5EF4-FFF2-40B4-BE49-F238E27FC236}">
                <a16:creationId xmlns:a16="http://schemas.microsoft.com/office/drawing/2014/main" id="{BCD8EF8C-B248-8306-9ADF-E38C057F2EE1}"/>
              </a:ext>
            </a:extLst>
          </p:cNvPr>
          <p:cNvSpPr>
            <a:spLocks noGrp="1"/>
          </p:cNvSpPr>
          <p:nvPr>
            <p:ph idx="1"/>
          </p:nvPr>
        </p:nvSpPr>
        <p:spPr>
          <a:xfrm>
            <a:off x="770469" y="685293"/>
            <a:ext cx="6148491" cy="4630923"/>
          </a:xfrm>
        </p:spPr>
        <p:txBody>
          <a:bodyPr>
            <a:normAutofit/>
          </a:bodyPr>
          <a:lstStyle/>
          <a:p>
            <a:pPr>
              <a:lnSpc>
                <a:spcPct val="90000"/>
              </a:lnSpc>
            </a:pPr>
            <a:r>
              <a:rPr lang="en-GB" dirty="0"/>
              <a:t>The term traveller describes a mobile community formed on social and familial basis set apart from mainstream society.</a:t>
            </a:r>
          </a:p>
          <a:p>
            <a:pPr>
              <a:lnSpc>
                <a:spcPct val="90000"/>
              </a:lnSpc>
            </a:pPr>
            <a:r>
              <a:rPr lang="en-GB" dirty="0"/>
              <a:t>Commonly regarded as nomads following the oldest human subsistence method </a:t>
            </a:r>
          </a:p>
          <a:p>
            <a:pPr>
              <a:lnSpc>
                <a:spcPct val="90000"/>
              </a:lnSpc>
            </a:pPr>
            <a:r>
              <a:rPr lang="en-GB" dirty="0"/>
              <a:t>Scottish travelling folk have been commonly referred to as ‘Tinkers’ although has been considered derogatory and unacceptable by modern travellers.</a:t>
            </a:r>
          </a:p>
          <a:p>
            <a:pPr>
              <a:lnSpc>
                <a:spcPct val="90000"/>
              </a:lnSpc>
            </a:pPr>
            <a:endParaRPr lang="en-GB" dirty="0"/>
          </a:p>
          <a:p>
            <a:pPr>
              <a:lnSpc>
                <a:spcPct val="90000"/>
              </a:lnSpc>
            </a:pPr>
            <a:endParaRPr lang="en-GB" dirty="0"/>
          </a:p>
          <a:p>
            <a:pPr>
              <a:lnSpc>
                <a:spcPct val="90000"/>
              </a:lnSpc>
            </a:pPr>
            <a:endParaRPr lang="en-GB" dirty="0"/>
          </a:p>
        </p:txBody>
      </p:sp>
      <p:pic>
        <p:nvPicPr>
          <p:cNvPr id="4" name="Picture 3">
            <a:extLst>
              <a:ext uri="{FF2B5EF4-FFF2-40B4-BE49-F238E27FC236}">
                <a16:creationId xmlns:a16="http://schemas.microsoft.com/office/drawing/2014/main" id="{2C7F2C88-0DAF-E638-6155-4C30749D71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6119" y="1600200"/>
            <a:ext cx="4906383" cy="4305645"/>
          </a:xfrm>
          <a:prstGeom prst="rect">
            <a:avLst/>
          </a:prstGeom>
        </p:spPr>
      </p:pic>
    </p:spTree>
    <p:extLst>
      <p:ext uri="{BB962C8B-B14F-4D97-AF65-F5344CB8AC3E}">
        <p14:creationId xmlns:p14="http://schemas.microsoft.com/office/powerpoint/2010/main" val="93789354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2764E3-0816-B3DA-B963-54495308EDCA}"/>
              </a:ext>
            </a:extLst>
          </p:cNvPr>
          <p:cNvSpPr>
            <a:spLocks noGrp="1"/>
          </p:cNvSpPr>
          <p:nvPr>
            <p:ph idx="1"/>
          </p:nvPr>
        </p:nvSpPr>
        <p:spPr>
          <a:xfrm>
            <a:off x="565151" y="1025611"/>
            <a:ext cx="4133559" cy="4735617"/>
          </a:xfrm>
        </p:spPr>
        <p:txBody>
          <a:bodyPr>
            <a:normAutofit/>
          </a:bodyPr>
          <a:lstStyle/>
          <a:p>
            <a:pPr>
              <a:lnSpc>
                <a:spcPct val="90000"/>
              </a:lnSpc>
            </a:pPr>
            <a:r>
              <a:rPr lang="en-GB" sz="2000" dirty="0"/>
              <a:t>2011 saw the Scottish government recognise the travelling community as a separate ethnic category</a:t>
            </a:r>
          </a:p>
          <a:p>
            <a:pPr>
              <a:lnSpc>
                <a:spcPct val="90000"/>
              </a:lnSpc>
            </a:pPr>
            <a:r>
              <a:rPr lang="en-GB" sz="2000" dirty="0"/>
              <a:t>A orality based culture presents difficulty pinpointing exact traveller origins</a:t>
            </a:r>
          </a:p>
          <a:p>
            <a:pPr>
              <a:lnSpc>
                <a:spcPct val="90000"/>
              </a:lnSpc>
            </a:pPr>
            <a:r>
              <a:rPr lang="en-GB" sz="2000" dirty="0"/>
              <a:t>Scottish travellers have a long history of marginalisation.  </a:t>
            </a:r>
          </a:p>
          <a:p>
            <a:pPr>
              <a:lnSpc>
                <a:spcPct val="90000"/>
              </a:lnSpc>
            </a:pPr>
            <a:endParaRPr lang="en-GB" sz="2000" dirty="0"/>
          </a:p>
        </p:txBody>
      </p:sp>
      <p:pic>
        <p:nvPicPr>
          <p:cNvPr id="7" name="Picture 6" descr="A family sitting in front of a tent&#10;&#10;Description automatically generated">
            <a:extLst>
              <a:ext uri="{FF2B5EF4-FFF2-40B4-BE49-F238E27FC236}">
                <a16:creationId xmlns:a16="http://schemas.microsoft.com/office/drawing/2014/main" id="{5A55B666-34B2-364E-6A4E-C4955B8D9926}"/>
              </a:ext>
            </a:extLst>
          </p:cNvPr>
          <p:cNvPicPr>
            <a:picLocks noChangeAspect="1"/>
          </p:cNvPicPr>
          <p:nvPr/>
        </p:nvPicPr>
        <p:blipFill>
          <a:blip r:embed="rId3">
            <a:extLst>
              <a:ext uri="{28A0092B-C50C-407E-A947-70E740481C1C}">
                <a14:useLocalDpi xmlns:a14="http://schemas.microsoft.com/office/drawing/2010/main" val="0"/>
              </a:ext>
            </a:extLst>
          </a:blip>
          <a:srcRect l="293" r="32283" b="-2"/>
          <a:stretch/>
        </p:blipFill>
        <p:spPr>
          <a:xfrm>
            <a:off x="5551180" y="681645"/>
            <a:ext cx="5541344" cy="5486059"/>
          </a:xfrm>
          <a:prstGeom prst="rect">
            <a:avLst/>
          </a:prstGeom>
        </p:spPr>
      </p:pic>
    </p:spTree>
    <p:extLst>
      <p:ext uri="{BB962C8B-B14F-4D97-AF65-F5344CB8AC3E}">
        <p14:creationId xmlns:p14="http://schemas.microsoft.com/office/powerpoint/2010/main" val="3303912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DDED2E-2CE1-EDFF-0241-339FAD6F2BD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15464-68B7-4213-1E93-944C72123BDA}"/>
              </a:ext>
            </a:extLst>
          </p:cNvPr>
          <p:cNvSpPr>
            <a:spLocks noGrp="1"/>
          </p:cNvSpPr>
          <p:nvPr>
            <p:ph idx="1"/>
          </p:nvPr>
        </p:nvSpPr>
        <p:spPr>
          <a:xfrm>
            <a:off x="7466940" y="864973"/>
            <a:ext cx="4133560" cy="4981430"/>
          </a:xfrm>
        </p:spPr>
        <p:txBody>
          <a:bodyPr>
            <a:normAutofit/>
          </a:bodyPr>
          <a:lstStyle/>
          <a:p>
            <a:r>
              <a:rPr lang="en-GB" sz="2000" dirty="0"/>
              <a:t>Forced Removal of children from the Scottish travellers were commonplace </a:t>
            </a:r>
          </a:p>
          <a:p>
            <a:r>
              <a:rPr lang="en-GB" sz="2000" dirty="0"/>
              <a:t>Between 1900 – 1960 saw an attempt to eradicate  the forced removal of Scottish traveller children.</a:t>
            </a:r>
          </a:p>
          <a:p>
            <a:r>
              <a:rPr lang="en-GB" sz="2000" dirty="0"/>
              <a:t>1940’s – 1980’s saw the introduction of the Tinker experiment with children sent abroad with</a:t>
            </a:r>
          </a:p>
          <a:p>
            <a:pPr>
              <a:lnSpc>
                <a:spcPct val="90000"/>
              </a:lnSpc>
            </a:pPr>
            <a:endParaRPr lang="en-GB" sz="2000" dirty="0"/>
          </a:p>
        </p:txBody>
      </p:sp>
      <p:pic>
        <p:nvPicPr>
          <p:cNvPr id="7" name="Picture 6">
            <a:extLst>
              <a:ext uri="{FF2B5EF4-FFF2-40B4-BE49-F238E27FC236}">
                <a16:creationId xmlns:a16="http://schemas.microsoft.com/office/drawing/2014/main" id="{D871A4E9-C3F2-665F-C875-5C0E0B4251D0}"/>
              </a:ext>
            </a:extLst>
          </p:cNvPr>
          <p:cNvPicPr>
            <a:picLocks noChangeAspect="1"/>
          </p:cNvPicPr>
          <p:nvPr/>
        </p:nvPicPr>
        <p:blipFill>
          <a:blip r:embed="rId3">
            <a:extLst>
              <a:ext uri="{28A0092B-C50C-407E-A947-70E740481C1C}">
                <a14:useLocalDpi xmlns:a14="http://schemas.microsoft.com/office/drawing/2010/main" val="0"/>
              </a:ext>
            </a:extLst>
          </a:blip>
          <a:srcRect l="17929" r="17929"/>
          <a:stretch/>
        </p:blipFill>
        <p:spPr>
          <a:xfrm>
            <a:off x="20" y="1"/>
            <a:ext cx="6927143" cy="6857999"/>
          </a:xfrm>
          <a:prstGeom prst="rect">
            <a:avLst/>
          </a:prstGeom>
        </p:spPr>
      </p:pic>
    </p:spTree>
    <p:extLst>
      <p:ext uri="{BB962C8B-B14F-4D97-AF65-F5344CB8AC3E}">
        <p14:creationId xmlns:p14="http://schemas.microsoft.com/office/powerpoint/2010/main" val="501545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1DE59-06D3-384F-EDDE-8E677CE633A4}"/>
              </a:ext>
            </a:extLst>
          </p:cNvPr>
          <p:cNvSpPr>
            <a:spLocks noGrp="1"/>
          </p:cNvSpPr>
          <p:nvPr>
            <p:ph type="title"/>
          </p:nvPr>
        </p:nvSpPr>
        <p:spPr>
          <a:xfrm>
            <a:off x="565150" y="768334"/>
            <a:ext cx="8791501" cy="2866405"/>
          </a:xfrm>
        </p:spPr>
        <p:txBody>
          <a:bodyPr vert="horz" lIns="91440" tIns="45720" rIns="91440" bIns="45720" rtlCol="0" anchor="t">
            <a:normAutofit/>
          </a:bodyPr>
          <a:lstStyle/>
          <a:p>
            <a:br>
              <a:rPr lang="en-US" sz="7200" dirty="0"/>
            </a:br>
            <a:endParaRPr lang="en-US" sz="7200" dirty="0"/>
          </a:p>
        </p:txBody>
      </p:sp>
      <p:sp>
        <p:nvSpPr>
          <p:cNvPr id="3" name="Content Placeholder 2">
            <a:extLst>
              <a:ext uri="{FF2B5EF4-FFF2-40B4-BE49-F238E27FC236}">
                <a16:creationId xmlns:a16="http://schemas.microsoft.com/office/drawing/2014/main" id="{6E7418FD-09E2-CD8D-9821-193BB72B6C9A}"/>
              </a:ext>
            </a:extLst>
          </p:cNvPr>
          <p:cNvSpPr>
            <a:spLocks noGrp="1"/>
          </p:cNvSpPr>
          <p:nvPr>
            <p:ph idx="1"/>
          </p:nvPr>
        </p:nvSpPr>
        <p:spPr>
          <a:xfrm>
            <a:off x="1037968" y="4637851"/>
            <a:ext cx="8791501" cy="1886684"/>
          </a:xfrm>
        </p:spPr>
        <p:txBody>
          <a:bodyPr vert="horz" lIns="91440" tIns="45720" rIns="91440" bIns="45720" rtlCol="0" anchor="b">
            <a:normAutofit fontScale="40000" lnSpcReduction="20000"/>
          </a:bodyPr>
          <a:lstStyle/>
          <a:p>
            <a:endParaRPr lang="en-US" sz="2000" dirty="0"/>
          </a:p>
          <a:p>
            <a:endParaRPr lang="en-US" sz="2000" dirty="0"/>
          </a:p>
          <a:p>
            <a:endParaRPr lang="en-US" sz="2000" dirty="0"/>
          </a:p>
          <a:p>
            <a:endParaRPr lang="en-US" sz="2000" dirty="0"/>
          </a:p>
          <a:p>
            <a:r>
              <a:rPr lang="en-US" sz="3800" dirty="0"/>
              <a:t>Scottish authorities refuse to </a:t>
            </a:r>
            <a:r>
              <a:rPr lang="en-US" sz="3800" dirty="0" err="1"/>
              <a:t>appologise</a:t>
            </a:r>
            <a:r>
              <a:rPr lang="en-US" sz="3800" dirty="0"/>
              <a:t> for the Tinker Experiment.</a:t>
            </a:r>
          </a:p>
          <a:p>
            <a:endParaRPr lang="en-US" sz="3800" dirty="0"/>
          </a:p>
          <a:p>
            <a:r>
              <a:rPr lang="en-US" sz="3800" dirty="0"/>
              <a:t>Improvements to be made to existing </a:t>
            </a:r>
            <a:r>
              <a:rPr lang="en-US" sz="3800" dirty="0" err="1"/>
              <a:t>traveller</a:t>
            </a:r>
            <a:r>
              <a:rPr lang="en-US" sz="3800" dirty="0"/>
              <a:t> camps</a:t>
            </a:r>
          </a:p>
          <a:p>
            <a:endParaRPr lang="en-US" sz="2000" dirty="0"/>
          </a:p>
          <a:p>
            <a:endParaRPr lang="en-US" sz="2000" dirty="0"/>
          </a:p>
        </p:txBody>
      </p:sp>
      <p:pic>
        <p:nvPicPr>
          <p:cNvPr id="5" name="Picture 4">
            <a:extLst>
              <a:ext uri="{FF2B5EF4-FFF2-40B4-BE49-F238E27FC236}">
                <a16:creationId xmlns:a16="http://schemas.microsoft.com/office/drawing/2014/main" id="{A7BCB198-47BB-A079-DCB9-4FD8CA9F08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7968" y="531341"/>
            <a:ext cx="9168714" cy="3867664"/>
          </a:xfrm>
          <a:prstGeom prst="rect">
            <a:avLst/>
          </a:prstGeom>
        </p:spPr>
      </p:pic>
    </p:spTree>
    <p:extLst>
      <p:ext uri="{BB962C8B-B14F-4D97-AF65-F5344CB8AC3E}">
        <p14:creationId xmlns:p14="http://schemas.microsoft.com/office/powerpoint/2010/main" val="25924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58A07-A25E-F033-3562-C32C84860A17}"/>
              </a:ext>
            </a:extLst>
          </p:cNvPr>
          <p:cNvSpPr>
            <a:spLocks noGrp="1"/>
          </p:cNvSpPr>
          <p:nvPr>
            <p:ph type="title"/>
          </p:nvPr>
        </p:nvSpPr>
        <p:spPr/>
        <p:txBody>
          <a:bodyPr>
            <a:normAutofit/>
          </a:bodyPr>
          <a:lstStyle/>
          <a:p>
            <a:r>
              <a:rPr lang="en-GB" dirty="0"/>
              <a:t>How is this part of the module assessed</a:t>
            </a:r>
          </a:p>
        </p:txBody>
      </p:sp>
      <p:sp>
        <p:nvSpPr>
          <p:cNvPr id="4" name="Text Placeholder 3">
            <a:extLst>
              <a:ext uri="{FF2B5EF4-FFF2-40B4-BE49-F238E27FC236}">
                <a16:creationId xmlns:a16="http://schemas.microsoft.com/office/drawing/2014/main" id="{11E5A1AC-2BF3-0BE3-89E0-F2FB191B5290}"/>
              </a:ext>
            </a:extLst>
          </p:cNvPr>
          <p:cNvSpPr>
            <a:spLocks noGrp="1"/>
          </p:cNvSpPr>
          <p:nvPr>
            <p:ph type="body" sz="half" idx="2"/>
          </p:nvPr>
        </p:nvSpPr>
        <p:spPr>
          <a:xfrm>
            <a:off x="1167311" y="3657600"/>
            <a:ext cx="5084979" cy="1371600"/>
          </a:xfrm>
        </p:spPr>
        <p:txBody>
          <a:bodyPr>
            <a:noAutofit/>
          </a:bodyPr>
          <a:lstStyle/>
          <a:p>
            <a:r>
              <a:rPr lang="en-GB" dirty="0"/>
              <a:t>Write a 2500 essay on the influences and effects that were inflicted on both the child, that of their family and their community after the child was taken and sent to a quarrier house.  Consider the mental and physical effects on each party, what </a:t>
            </a:r>
            <a:r>
              <a:rPr lang="en-GB"/>
              <a:t>are the ramifications </a:t>
            </a:r>
            <a:r>
              <a:rPr lang="en-GB" dirty="0"/>
              <a:t>of such an act.</a:t>
            </a:r>
          </a:p>
          <a:p>
            <a:endParaRPr lang="en-GB" dirty="0"/>
          </a:p>
          <a:p>
            <a:endParaRPr lang="en-GB" dirty="0"/>
          </a:p>
          <a:p>
            <a:r>
              <a:rPr lang="en-GB" dirty="0"/>
              <a:t>Deadline: 4</a:t>
            </a:r>
            <a:r>
              <a:rPr lang="en-GB" baseline="30000" dirty="0"/>
              <a:t>TH</a:t>
            </a:r>
            <a:r>
              <a:rPr lang="en-GB" dirty="0"/>
              <a:t> February 2025</a:t>
            </a:r>
          </a:p>
        </p:txBody>
      </p:sp>
    </p:spTree>
    <p:extLst>
      <p:ext uri="{BB962C8B-B14F-4D97-AF65-F5344CB8AC3E}">
        <p14:creationId xmlns:p14="http://schemas.microsoft.com/office/powerpoint/2010/main" val="2351105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8BFE7-8AE5-6F19-595F-A8D23400ABA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44505D2-7469-73F4-B02C-A692527F469E}"/>
              </a:ext>
            </a:extLst>
          </p:cNvPr>
          <p:cNvSpPr>
            <a:spLocks noGrp="1"/>
          </p:cNvSpPr>
          <p:nvPr>
            <p:ph idx="1"/>
          </p:nvPr>
        </p:nvSpPr>
        <p:spPr>
          <a:xfrm>
            <a:off x="565150" y="1676400"/>
            <a:ext cx="7335835" cy="4084828"/>
          </a:xfrm>
        </p:spPr>
        <p:txBody>
          <a:bodyPr>
            <a:normAutofit lnSpcReduction="10000"/>
          </a:bodyPr>
          <a:lstStyle/>
          <a:p>
            <a:r>
              <a:rPr lang="en-GB" sz="1600" kern="100" dirty="0">
                <a:effectLst/>
                <a:latin typeface="Aptos" panose="020B0004020202020204" pitchFamily="34" charset="0"/>
                <a:ea typeface="Aptos" panose="020B0004020202020204" pitchFamily="34" charset="0"/>
                <a:cs typeface="Times New Roman" panose="02020603050405020304" pitchFamily="18" charset="0"/>
              </a:rPr>
              <a:t>Fell, R. (2024)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Traveller Storytelling in Scotland: Folklore, Ideology, Cultural Identity</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Edinburgh University Press.</a:t>
            </a:r>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Shubin, S. and Swanson, K. (2010) ‘“I’m an imaginary figure”: Unravelling the mobility and marginalisation of Scottish Gypsy Travellers’, </a:t>
            </a:r>
            <a:r>
              <a:rPr lang="en-GB" sz="1600" i="1" kern="100" dirty="0" err="1">
                <a:effectLst/>
                <a:latin typeface="Aptos" panose="020B0004020202020204" pitchFamily="34" charset="0"/>
                <a:ea typeface="Aptos" panose="020B0004020202020204" pitchFamily="34" charset="0"/>
                <a:cs typeface="Times New Roman" panose="02020603050405020304" pitchFamily="18" charset="0"/>
              </a:rPr>
              <a:t>Geoforum</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41(6), pp. 919–929. Available at: https://doi.org/10.1016/j.geoforum.2010.06.006.</a:t>
            </a:r>
          </a:p>
          <a:p>
            <a:r>
              <a:rPr lang="en-GB" sz="1600" dirty="0">
                <a:effectLst/>
                <a:latin typeface="Aptos" panose="020B0004020202020204" pitchFamily="34" charset="0"/>
                <a:ea typeface="Aptos" panose="020B0004020202020204" pitchFamily="34" charset="0"/>
                <a:cs typeface="Times New Roman" panose="02020603050405020304" pitchFamily="18" charset="0"/>
              </a:rPr>
              <a:t>About travelling communities’ (no date) </a:t>
            </a:r>
            <a:r>
              <a:rPr lang="en-GB" sz="1600" i="1" dirty="0">
                <a:effectLst/>
                <a:latin typeface="Aptos" panose="020B0004020202020204" pitchFamily="34" charset="0"/>
                <a:ea typeface="Aptos" panose="020B0004020202020204" pitchFamily="34" charset="0"/>
                <a:cs typeface="Times New Roman" panose="02020603050405020304" pitchFamily="18" charset="0"/>
              </a:rPr>
              <a:t>STEP</a:t>
            </a:r>
            <a:r>
              <a:rPr lang="en-GB" sz="1600" dirty="0">
                <a:effectLst/>
                <a:latin typeface="Aptos" panose="020B0004020202020204" pitchFamily="34" charset="0"/>
                <a:ea typeface="Aptos" panose="020B0004020202020204" pitchFamily="34" charset="0"/>
                <a:cs typeface="Times New Roman" panose="02020603050405020304" pitchFamily="18" charset="0"/>
              </a:rPr>
              <a:t>. Available at: https://www.step.education.ed.ac.uk/about-us/travelling-communities/ (Accessed: 17 December 2024).</a:t>
            </a:r>
          </a:p>
          <a:p>
            <a:r>
              <a:rPr lang="en-GB" sz="1600" i="1" dirty="0">
                <a:effectLst/>
                <a:latin typeface="Aptos" panose="020B0004020202020204" pitchFamily="34" charset="0"/>
                <a:ea typeface="Aptos" panose="020B0004020202020204" pitchFamily="34" charset="0"/>
                <a:cs typeface="Times New Roman" panose="02020603050405020304" pitchFamily="18" charset="0"/>
              </a:rPr>
              <a:t>BC News</a:t>
            </a:r>
            <a:r>
              <a:rPr lang="en-GB" sz="1600" dirty="0">
                <a:effectLst/>
                <a:latin typeface="Aptos" panose="020B0004020202020204" pitchFamily="34" charset="0"/>
                <a:ea typeface="Aptos" panose="020B0004020202020204" pitchFamily="34" charset="0"/>
                <a:cs typeface="Times New Roman" panose="02020603050405020304" pitchFamily="18" charset="0"/>
              </a:rPr>
              <a:t> (2020) ‘Apology demanded for gypsy traveller “Tinker Experiment”’, 20 February. Available at: https://www.bbc.com/news/uk-scotland-tayside-central-51545113 (Accessed: 22 December 2024).</a:t>
            </a:r>
          </a:p>
          <a:p>
            <a:r>
              <a:rPr lang="en-GB" sz="1800" i="1" kern="100" dirty="0">
                <a:effectLst/>
                <a:latin typeface="Aptos" panose="020B0004020202020204" pitchFamily="34" charset="0"/>
                <a:ea typeface="Aptos" panose="020B0004020202020204" pitchFamily="34" charset="0"/>
                <a:cs typeface="Times New Roman" panose="02020603050405020304" pitchFamily="18" charset="0"/>
              </a:rPr>
              <a:t>Improving Gypsy/Traveller lives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(no date). Available at: https://www.gov.scot/news/improving-gypsytraveller-lives/ (Accessed: 23 December 2024).</a:t>
            </a:r>
          </a:p>
          <a:p>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dirty="0"/>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08371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6D3CF-4436-D084-4A70-2CFE5C187D2F}"/>
              </a:ext>
            </a:extLst>
          </p:cNvPr>
          <p:cNvSpPr>
            <a:spLocks noGrp="1"/>
          </p:cNvSpPr>
          <p:nvPr>
            <p:ph type="title"/>
          </p:nvPr>
        </p:nvSpPr>
        <p:spPr/>
        <p:txBody>
          <a:bodyPr/>
          <a:lstStyle/>
          <a:p>
            <a:r>
              <a:rPr lang="en-GB" dirty="0"/>
              <a:t>Links to videos</a:t>
            </a:r>
          </a:p>
        </p:txBody>
      </p:sp>
      <p:sp>
        <p:nvSpPr>
          <p:cNvPr id="3" name="Content Placeholder 2">
            <a:extLst>
              <a:ext uri="{FF2B5EF4-FFF2-40B4-BE49-F238E27FC236}">
                <a16:creationId xmlns:a16="http://schemas.microsoft.com/office/drawing/2014/main" id="{1B510788-525D-31DF-5851-408CCAD61DA2}"/>
              </a:ext>
            </a:extLst>
          </p:cNvPr>
          <p:cNvSpPr>
            <a:spLocks noGrp="1"/>
          </p:cNvSpPr>
          <p:nvPr>
            <p:ph idx="1"/>
          </p:nvPr>
        </p:nvSpPr>
        <p:spPr/>
        <p:txBody>
          <a:bodyPr/>
          <a:lstStyle/>
          <a:p>
            <a:r>
              <a:rPr lang="en-GB" dirty="0">
                <a:hlinkClick r:id="rId2"/>
              </a:rPr>
              <a:t>Scotland’s Gypsy, Roma and Traveller History with </a:t>
            </a:r>
            <a:r>
              <a:rPr lang="en-GB" dirty="0" err="1">
                <a:hlinkClick r:id="rId2"/>
              </a:rPr>
              <a:t>Nawken</a:t>
            </a:r>
            <a:r>
              <a:rPr lang="en-GB" dirty="0">
                <a:hlinkClick r:id="rId2"/>
              </a:rPr>
              <a:t> (Scottish Traveller) Davie Donaldson</a:t>
            </a:r>
            <a:endParaRPr lang="en-GB" dirty="0"/>
          </a:p>
          <a:p>
            <a:r>
              <a:rPr lang="en-GB" dirty="0">
                <a:hlinkClick r:id="rId3"/>
              </a:rPr>
              <a:t>Scottish Traveller 'Tinker Experiment' by government</a:t>
            </a:r>
            <a:endParaRPr lang="en-GB" dirty="0"/>
          </a:p>
          <a:p>
            <a:r>
              <a:rPr lang="en-GB" dirty="0"/>
              <a:t>https://youtu.be/1bhBbMrF8Z0</a:t>
            </a:r>
          </a:p>
        </p:txBody>
      </p:sp>
    </p:spTree>
    <p:extLst>
      <p:ext uri="{BB962C8B-B14F-4D97-AF65-F5344CB8AC3E}">
        <p14:creationId xmlns:p14="http://schemas.microsoft.com/office/powerpoint/2010/main" val="5308625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19954</TotalTime>
  <Words>1723</Words>
  <Application>Microsoft Office PowerPoint</Application>
  <PresentationFormat>Widescreen</PresentationFormat>
  <Paragraphs>68</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Century Gothic</vt:lpstr>
      <vt:lpstr>Wingdings 3</vt:lpstr>
      <vt:lpstr>Ion</vt:lpstr>
      <vt:lpstr>Scottish Tinker Traveller community</vt:lpstr>
      <vt:lpstr>What will we be studying in this module?   What makes and defines a Traveller  The origins, traditions and culture of the Scottish Travellers.  Society’s classification and treatment of the Scottish travelling culture.      </vt:lpstr>
      <vt:lpstr>PowerPoint Presentation</vt:lpstr>
      <vt:lpstr>PowerPoint Presentation</vt:lpstr>
      <vt:lpstr>PowerPoint Presentation</vt:lpstr>
      <vt:lpstr> </vt:lpstr>
      <vt:lpstr>How is this part of the module assessed</vt:lpstr>
      <vt:lpstr>Bibliography</vt:lpstr>
      <vt:lpstr>Links to videos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Kristina Neal</dc:creator>
  <cp:lastModifiedBy>Kristina Neal</cp:lastModifiedBy>
  <cp:revision>1</cp:revision>
  <dcterms:created xsi:type="dcterms:W3CDTF">2024-12-05T19:12:40Z</dcterms:created>
  <dcterms:modified xsi:type="dcterms:W3CDTF">2024-12-23T20:58:31Z</dcterms:modified>
</cp:coreProperties>
</file>