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35"/>
  </p:notesMasterIdLst>
  <p:sldIdLst>
    <p:sldId id="256" r:id="rId2"/>
    <p:sldId id="493" r:id="rId3"/>
    <p:sldId id="766" r:id="rId4"/>
    <p:sldId id="662" r:id="rId5"/>
    <p:sldId id="669" r:id="rId6"/>
    <p:sldId id="780" r:id="rId7"/>
    <p:sldId id="482" r:id="rId8"/>
    <p:sldId id="671" r:id="rId9"/>
    <p:sldId id="483" r:id="rId10"/>
    <p:sldId id="486" r:id="rId11"/>
    <p:sldId id="672" r:id="rId12"/>
    <p:sldId id="673" r:id="rId13"/>
    <p:sldId id="674" r:id="rId14"/>
    <p:sldId id="480" r:id="rId15"/>
    <p:sldId id="779" r:id="rId16"/>
    <p:sldId id="777" r:id="rId17"/>
    <p:sldId id="778" r:id="rId18"/>
    <p:sldId id="481" r:id="rId19"/>
    <p:sldId id="675" r:id="rId20"/>
    <p:sldId id="767" r:id="rId21"/>
    <p:sldId id="689" r:id="rId22"/>
    <p:sldId id="691" r:id="rId23"/>
    <p:sldId id="698" r:id="rId24"/>
    <p:sldId id="692" r:id="rId25"/>
    <p:sldId id="696" r:id="rId26"/>
    <p:sldId id="699" r:id="rId27"/>
    <p:sldId id="693" r:id="rId28"/>
    <p:sldId id="591" r:id="rId29"/>
    <p:sldId id="700" r:id="rId30"/>
    <p:sldId id="701" r:id="rId31"/>
    <p:sldId id="702" r:id="rId32"/>
    <p:sldId id="598" r:id="rId33"/>
    <p:sldId id="603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997" autoAdjust="0"/>
    <p:restoredTop sz="80210" autoAdjust="0"/>
  </p:normalViewPr>
  <p:slideViewPr>
    <p:cSldViewPr snapToGrid="0">
      <p:cViewPr varScale="1">
        <p:scale>
          <a:sx n="55" d="100"/>
          <a:sy n="55" d="100"/>
        </p:scale>
        <p:origin x="56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3AB64-259C-4359-A999-01CCB62EA49D}" type="doc">
      <dgm:prSet loTypeId="urn:microsoft.com/office/officeart/2008/layout/LinedLis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746BB5E-570E-4535-AB1F-156748BA238F}">
      <dgm:prSet phldrT="[文字]" custT="1"/>
      <dgm:spPr>
        <a:solidFill>
          <a:schemeClr val="accent2"/>
        </a:solidFill>
      </dgm:spPr>
      <dgm:t>
        <a:bodyPr anchor="ctr" anchorCtr="0"/>
        <a:lstStyle/>
        <a:p>
          <a:pPr algn="ctr"/>
          <a:r>
            <a:rPr lang="zh-TW" altLang="en-US" sz="3600" dirty="0" smtClean="0"/>
            <a:t>能必用道而不能必見受也</a:t>
          </a:r>
          <a:endParaRPr lang="zh-TW" altLang="en-US" sz="3600" dirty="0"/>
        </a:p>
      </dgm:t>
    </dgm:pt>
    <dgm:pt modelId="{55C67C60-16F2-4B90-BD2E-02E5EFAFCD98}" type="parTrans" cxnId="{4927BE7E-2F8F-4A5C-B395-A1F621273F40}">
      <dgm:prSet/>
      <dgm:spPr/>
      <dgm:t>
        <a:bodyPr/>
        <a:lstStyle/>
        <a:p>
          <a:pPr algn="ctr"/>
          <a:endParaRPr lang="zh-TW" altLang="en-US"/>
        </a:p>
      </dgm:t>
    </dgm:pt>
    <dgm:pt modelId="{B0E4A832-2BD6-41E1-877B-C95A47722C57}" type="sibTrans" cxnId="{4927BE7E-2F8F-4A5C-B395-A1F621273F40}">
      <dgm:prSet/>
      <dgm:spPr/>
      <dgm:t>
        <a:bodyPr/>
        <a:lstStyle/>
        <a:p>
          <a:pPr algn="ctr"/>
          <a:endParaRPr lang="zh-TW" altLang="en-US"/>
        </a:p>
      </dgm:t>
    </dgm:pt>
    <dgm:pt modelId="{02B8F476-7640-4A88-8826-45FD4E1BF581}">
      <dgm:prSet custT="1"/>
      <dgm:spPr>
        <a:solidFill>
          <a:schemeClr val="bg2">
            <a:lumMod val="75000"/>
          </a:schemeClr>
        </a:solidFill>
      </dgm:spPr>
      <dgm:t>
        <a:bodyPr anchor="ctr" anchorCtr="0"/>
        <a:lstStyle/>
        <a:p>
          <a:pPr algn="ctr"/>
          <a:r>
            <a:rPr lang="zh-TW" altLang="en-US" sz="3600" dirty="0" smtClean="0"/>
            <a:t>能必忠</a:t>
          </a:r>
        </a:p>
      </dgm:t>
    </dgm:pt>
    <dgm:pt modelId="{56F67BD9-2424-4D50-AE3E-114B4EFBDEC4}" type="parTrans" cxnId="{08421894-1FF3-45F4-8D8D-6F1DFE3D3575}">
      <dgm:prSet/>
      <dgm:spPr/>
      <dgm:t>
        <a:bodyPr/>
        <a:lstStyle/>
        <a:p>
          <a:pPr algn="ctr"/>
          <a:endParaRPr lang="zh-TW" altLang="en-US"/>
        </a:p>
      </dgm:t>
    </dgm:pt>
    <dgm:pt modelId="{1A2201CD-F8DB-4EE7-B9C6-3EA32F3AB886}" type="sibTrans" cxnId="{08421894-1FF3-45F4-8D8D-6F1DFE3D3575}">
      <dgm:prSet/>
      <dgm:spPr/>
      <dgm:t>
        <a:bodyPr/>
        <a:lstStyle/>
        <a:p>
          <a:pPr algn="ctr"/>
          <a:endParaRPr lang="zh-TW" altLang="en-US"/>
        </a:p>
      </dgm:t>
    </dgm:pt>
    <dgm:pt modelId="{444D0D5A-76F7-4807-A0A1-620205A60D43}">
      <dgm:prSet custT="1"/>
      <dgm:spPr>
        <a:solidFill>
          <a:schemeClr val="bg2">
            <a:lumMod val="75000"/>
          </a:schemeClr>
        </a:solidFill>
      </dgm:spPr>
      <dgm:t>
        <a:bodyPr anchor="ctr" anchorCtr="0"/>
        <a:lstStyle/>
        <a:p>
          <a:pPr algn="ctr"/>
          <a:r>
            <a:rPr lang="zh-TW" altLang="en-US" sz="3600" dirty="0" smtClean="0"/>
            <a:t>能必信</a:t>
          </a:r>
        </a:p>
      </dgm:t>
    </dgm:pt>
    <dgm:pt modelId="{2934E8CF-EC9B-4635-A4BF-3CA05EB5D979}" type="parTrans" cxnId="{49437882-B96B-4D52-B62D-47092F0E1A95}">
      <dgm:prSet/>
      <dgm:spPr/>
      <dgm:t>
        <a:bodyPr/>
        <a:lstStyle/>
        <a:p>
          <a:pPr algn="ctr"/>
          <a:endParaRPr lang="zh-TW" altLang="en-US"/>
        </a:p>
      </dgm:t>
    </dgm:pt>
    <dgm:pt modelId="{F335349D-A8B9-40DC-B0A2-32E2C715685B}" type="sibTrans" cxnId="{49437882-B96B-4D52-B62D-47092F0E1A95}">
      <dgm:prSet/>
      <dgm:spPr/>
      <dgm:t>
        <a:bodyPr/>
        <a:lstStyle/>
        <a:p>
          <a:pPr algn="ctr"/>
          <a:endParaRPr lang="zh-TW" altLang="en-US"/>
        </a:p>
      </dgm:t>
    </dgm:pt>
    <dgm:pt modelId="{6FC6221F-423A-4FCF-AA1C-F9D7AB8FAA50}">
      <dgm:prSet custT="1"/>
      <dgm:spPr>
        <a:solidFill>
          <a:schemeClr val="accent4">
            <a:lumMod val="40000"/>
            <a:lumOff val="60000"/>
          </a:schemeClr>
        </a:solidFill>
      </dgm:spPr>
      <dgm:t>
        <a:bodyPr anchor="ctr" anchorCtr="0"/>
        <a:lstStyle/>
        <a:p>
          <a:pPr algn="ctr"/>
          <a:r>
            <a:rPr lang="zh-TW" altLang="en-US" sz="3600" dirty="0" smtClean="0"/>
            <a:t>而不能必入也</a:t>
          </a:r>
        </a:p>
      </dgm:t>
    </dgm:pt>
    <dgm:pt modelId="{8DC59375-0BDB-4BA5-B4C0-8D244F2C1467}" type="parTrans" cxnId="{310F24DA-FFC9-4A3A-8C90-987D947C88E5}">
      <dgm:prSet/>
      <dgm:spPr/>
      <dgm:t>
        <a:bodyPr/>
        <a:lstStyle/>
        <a:p>
          <a:pPr algn="ctr"/>
          <a:endParaRPr lang="zh-TW" altLang="en-US"/>
        </a:p>
      </dgm:t>
    </dgm:pt>
    <dgm:pt modelId="{9CA5B34A-C973-4481-9287-DA3C083DF58A}" type="sibTrans" cxnId="{310F24DA-FFC9-4A3A-8C90-987D947C88E5}">
      <dgm:prSet/>
      <dgm:spPr/>
      <dgm:t>
        <a:bodyPr/>
        <a:lstStyle/>
        <a:p>
          <a:pPr algn="ctr"/>
          <a:endParaRPr lang="zh-TW" altLang="en-US"/>
        </a:p>
      </dgm:t>
    </dgm:pt>
    <dgm:pt modelId="{FA3BCA82-2D89-4D32-815E-5A6B28FA798C}">
      <dgm:prSet custT="1"/>
      <dgm:spPr>
        <a:solidFill>
          <a:schemeClr val="accent4">
            <a:lumMod val="40000"/>
            <a:lumOff val="60000"/>
          </a:schemeClr>
        </a:solidFill>
      </dgm:spPr>
      <dgm:t>
        <a:bodyPr anchor="ctr" anchorCtr="0"/>
        <a:lstStyle/>
        <a:p>
          <a:pPr algn="ctr"/>
          <a:r>
            <a:rPr lang="zh-TW" altLang="en-US" sz="3600" dirty="0" smtClean="0"/>
            <a:t>而不能必見信也</a:t>
          </a:r>
        </a:p>
      </dgm:t>
    </dgm:pt>
    <dgm:pt modelId="{3BC231DE-7BAB-4674-9E2E-1564246DBB8E}" type="parTrans" cxnId="{CE89703A-DE0A-4E85-9022-FAF22CC67738}">
      <dgm:prSet/>
      <dgm:spPr/>
      <dgm:t>
        <a:bodyPr/>
        <a:lstStyle/>
        <a:p>
          <a:pPr algn="ctr"/>
          <a:endParaRPr lang="zh-TW" altLang="en-US"/>
        </a:p>
      </dgm:t>
    </dgm:pt>
    <dgm:pt modelId="{1779F455-13DB-437D-AE99-798489B8916D}" type="sibTrans" cxnId="{CE89703A-DE0A-4E85-9022-FAF22CC67738}">
      <dgm:prSet/>
      <dgm:spPr/>
      <dgm:t>
        <a:bodyPr/>
        <a:lstStyle/>
        <a:p>
          <a:pPr algn="ctr"/>
          <a:endParaRPr lang="zh-TW" altLang="en-US"/>
        </a:p>
      </dgm:t>
    </dgm:pt>
    <dgm:pt modelId="{4D899EC6-3ABF-40E2-B340-3DAAE83B3DC9}" type="pres">
      <dgm:prSet presAssocID="{B403AB64-259C-4359-A999-01CCB62EA49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33A5116A-80DE-4DBD-8F2C-75DC810E4576}" type="pres">
      <dgm:prSet presAssocID="{7746BB5E-570E-4535-AB1F-156748BA238F}" presName="thickLine" presStyleLbl="alignNode1" presStyleIdx="0" presStyleCnt="1"/>
      <dgm:spPr/>
      <dgm:t>
        <a:bodyPr/>
        <a:lstStyle/>
        <a:p>
          <a:endParaRPr lang="zh-TW" altLang="en-US"/>
        </a:p>
      </dgm:t>
    </dgm:pt>
    <dgm:pt modelId="{40A20424-3EBB-4D43-84FF-C211FAB8CAA5}" type="pres">
      <dgm:prSet presAssocID="{7746BB5E-570E-4535-AB1F-156748BA238F}" presName="horz1" presStyleCnt="0"/>
      <dgm:spPr/>
      <dgm:t>
        <a:bodyPr/>
        <a:lstStyle/>
        <a:p>
          <a:endParaRPr lang="zh-TW" altLang="en-US"/>
        </a:p>
      </dgm:t>
    </dgm:pt>
    <dgm:pt modelId="{307901A1-E7B1-4768-BE73-7E7B91143AA1}" type="pres">
      <dgm:prSet presAssocID="{7746BB5E-570E-4535-AB1F-156748BA238F}" presName="tx1" presStyleLbl="revTx" presStyleIdx="0" presStyleCnt="5" custScaleX="124392"/>
      <dgm:spPr/>
      <dgm:t>
        <a:bodyPr/>
        <a:lstStyle/>
        <a:p>
          <a:endParaRPr lang="zh-TW" altLang="en-US"/>
        </a:p>
      </dgm:t>
    </dgm:pt>
    <dgm:pt modelId="{2A18A521-9196-4B1E-B00D-D80780850C7B}" type="pres">
      <dgm:prSet presAssocID="{7746BB5E-570E-4535-AB1F-156748BA238F}" presName="vert1" presStyleCnt="0"/>
      <dgm:spPr/>
      <dgm:t>
        <a:bodyPr/>
        <a:lstStyle/>
        <a:p>
          <a:endParaRPr lang="zh-TW" altLang="en-US"/>
        </a:p>
      </dgm:t>
    </dgm:pt>
    <dgm:pt modelId="{DFF7F9AE-D778-47AA-B4A6-E7DD28D8CBDC}" type="pres">
      <dgm:prSet presAssocID="{02B8F476-7640-4A88-8826-45FD4E1BF581}" presName="vertSpace2a" presStyleCnt="0"/>
      <dgm:spPr/>
    </dgm:pt>
    <dgm:pt modelId="{44D44C1E-95BD-4180-93E1-A7BBE2D7D4F7}" type="pres">
      <dgm:prSet presAssocID="{02B8F476-7640-4A88-8826-45FD4E1BF581}" presName="horz2" presStyleCnt="0"/>
      <dgm:spPr/>
      <dgm:t>
        <a:bodyPr/>
        <a:lstStyle/>
        <a:p>
          <a:endParaRPr lang="zh-TW" altLang="en-US"/>
        </a:p>
      </dgm:t>
    </dgm:pt>
    <dgm:pt modelId="{7EBA1E05-1453-4EC8-8A02-F7B74BA8A6B9}" type="pres">
      <dgm:prSet presAssocID="{02B8F476-7640-4A88-8826-45FD4E1BF581}" presName="horzSpace2" presStyleCnt="0"/>
      <dgm:spPr/>
      <dgm:t>
        <a:bodyPr/>
        <a:lstStyle/>
        <a:p>
          <a:endParaRPr lang="zh-TW" altLang="en-US"/>
        </a:p>
      </dgm:t>
    </dgm:pt>
    <dgm:pt modelId="{D9C02238-5561-47D9-9F37-B42C1C40F0F4}" type="pres">
      <dgm:prSet presAssocID="{02B8F476-7640-4A88-8826-45FD4E1BF581}" presName="tx2" presStyleLbl="revTx" presStyleIdx="1" presStyleCnt="5"/>
      <dgm:spPr/>
      <dgm:t>
        <a:bodyPr/>
        <a:lstStyle/>
        <a:p>
          <a:endParaRPr lang="zh-TW" altLang="en-US"/>
        </a:p>
      </dgm:t>
    </dgm:pt>
    <dgm:pt modelId="{3FA9AA41-6FE3-4120-81B7-E0090E484151}" type="pres">
      <dgm:prSet presAssocID="{02B8F476-7640-4A88-8826-45FD4E1BF581}" presName="vert2" presStyleCnt="0"/>
      <dgm:spPr/>
      <dgm:t>
        <a:bodyPr/>
        <a:lstStyle/>
        <a:p>
          <a:endParaRPr lang="zh-TW" altLang="en-US"/>
        </a:p>
      </dgm:t>
    </dgm:pt>
    <dgm:pt modelId="{5452E53C-B106-43A0-812C-855C5C020088}" type="pres">
      <dgm:prSet presAssocID="{6FC6221F-423A-4FCF-AA1C-F9D7AB8FAA50}" presName="horz3" presStyleCnt="0"/>
      <dgm:spPr/>
      <dgm:t>
        <a:bodyPr/>
        <a:lstStyle/>
        <a:p>
          <a:endParaRPr lang="zh-TW" altLang="en-US"/>
        </a:p>
      </dgm:t>
    </dgm:pt>
    <dgm:pt modelId="{54D42EDA-F971-4218-BE3B-DD8115A7A552}" type="pres">
      <dgm:prSet presAssocID="{6FC6221F-423A-4FCF-AA1C-F9D7AB8FAA50}" presName="horzSpace3" presStyleCnt="0"/>
      <dgm:spPr/>
      <dgm:t>
        <a:bodyPr/>
        <a:lstStyle/>
        <a:p>
          <a:endParaRPr lang="zh-TW" altLang="en-US"/>
        </a:p>
      </dgm:t>
    </dgm:pt>
    <dgm:pt modelId="{0C4A5136-56BC-4B7F-B3A3-4538E5B1A1B9}" type="pres">
      <dgm:prSet presAssocID="{6FC6221F-423A-4FCF-AA1C-F9D7AB8FAA50}" presName="tx3" presStyleLbl="revTx" presStyleIdx="2" presStyleCnt="5"/>
      <dgm:spPr/>
      <dgm:t>
        <a:bodyPr/>
        <a:lstStyle/>
        <a:p>
          <a:endParaRPr lang="zh-TW" altLang="en-US"/>
        </a:p>
      </dgm:t>
    </dgm:pt>
    <dgm:pt modelId="{48067761-E420-4FD9-9C46-92ACC3848252}" type="pres">
      <dgm:prSet presAssocID="{6FC6221F-423A-4FCF-AA1C-F9D7AB8FAA50}" presName="vert3" presStyleCnt="0"/>
      <dgm:spPr/>
      <dgm:t>
        <a:bodyPr/>
        <a:lstStyle/>
        <a:p>
          <a:endParaRPr lang="zh-TW" altLang="en-US"/>
        </a:p>
      </dgm:t>
    </dgm:pt>
    <dgm:pt modelId="{AA70162F-12E7-4547-8D8B-FF1956A33861}" type="pres">
      <dgm:prSet presAssocID="{02B8F476-7640-4A88-8826-45FD4E1BF581}" presName="thinLine2b" presStyleLbl="callout" presStyleIdx="0" presStyleCnt="2"/>
      <dgm:spPr/>
      <dgm:t>
        <a:bodyPr/>
        <a:lstStyle/>
        <a:p>
          <a:endParaRPr lang="zh-TW" altLang="en-US"/>
        </a:p>
      </dgm:t>
    </dgm:pt>
    <dgm:pt modelId="{6FFE3E8C-C384-4983-B907-9E466EB72DD4}" type="pres">
      <dgm:prSet presAssocID="{02B8F476-7640-4A88-8826-45FD4E1BF581}" presName="vertSpace2b" presStyleCnt="0"/>
      <dgm:spPr/>
      <dgm:t>
        <a:bodyPr/>
        <a:lstStyle/>
        <a:p>
          <a:endParaRPr lang="zh-TW" altLang="en-US"/>
        </a:p>
      </dgm:t>
    </dgm:pt>
    <dgm:pt modelId="{B6C4CEDB-B848-44D9-A448-662657A01858}" type="pres">
      <dgm:prSet presAssocID="{444D0D5A-76F7-4807-A0A1-620205A60D43}" presName="horz2" presStyleCnt="0"/>
      <dgm:spPr/>
      <dgm:t>
        <a:bodyPr/>
        <a:lstStyle/>
        <a:p>
          <a:endParaRPr lang="zh-TW" altLang="en-US"/>
        </a:p>
      </dgm:t>
    </dgm:pt>
    <dgm:pt modelId="{F37D3A0E-CC05-47AD-9466-AEB927A008C2}" type="pres">
      <dgm:prSet presAssocID="{444D0D5A-76F7-4807-A0A1-620205A60D43}" presName="horzSpace2" presStyleCnt="0"/>
      <dgm:spPr/>
      <dgm:t>
        <a:bodyPr/>
        <a:lstStyle/>
        <a:p>
          <a:endParaRPr lang="zh-TW" altLang="en-US"/>
        </a:p>
      </dgm:t>
    </dgm:pt>
    <dgm:pt modelId="{652769A2-B8B1-4A2F-B72F-DEBAF192AFDD}" type="pres">
      <dgm:prSet presAssocID="{444D0D5A-76F7-4807-A0A1-620205A60D43}" presName="tx2" presStyleLbl="revTx" presStyleIdx="3" presStyleCnt="5"/>
      <dgm:spPr/>
      <dgm:t>
        <a:bodyPr/>
        <a:lstStyle/>
        <a:p>
          <a:endParaRPr lang="zh-TW" altLang="en-US"/>
        </a:p>
      </dgm:t>
    </dgm:pt>
    <dgm:pt modelId="{354E8D50-D28B-4076-BD43-47BB29A61097}" type="pres">
      <dgm:prSet presAssocID="{444D0D5A-76F7-4807-A0A1-620205A60D43}" presName="vert2" presStyleCnt="0"/>
      <dgm:spPr/>
      <dgm:t>
        <a:bodyPr/>
        <a:lstStyle/>
        <a:p>
          <a:endParaRPr lang="zh-TW" altLang="en-US"/>
        </a:p>
      </dgm:t>
    </dgm:pt>
    <dgm:pt modelId="{4BC5E5D4-B4BE-4FF3-94C0-7FDE0E46CDEF}" type="pres">
      <dgm:prSet presAssocID="{FA3BCA82-2D89-4D32-815E-5A6B28FA798C}" presName="horz3" presStyleCnt="0"/>
      <dgm:spPr/>
      <dgm:t>
        <a:bodyPr/>
        <a:lstStyle/>
        <a:p>
          <a:endParaRPr lang="zh-TW" altLang="en-US"/>
        </a:p>
      </dgm:t>
    </dgm:pt>
    <dgm:pt modelId="{415F3A2F-98DE-4E5C-A9D3-E7BE0C38B83A}" type="pres">
      <dgm:prSet presAssocID="{FA3BCA82-2D89-4D32-815E-5A6B28FA798C}" presName="horzSpace3" presStyleCnt="0"/>
      <dgm:spPr/>
      <dgm:t>
        <a:bodyPr/>
        <a:lstStyle/>
        <a:p>
          <a:endParaRPr lang="zh-TW" altLang="en-US"/>
        </a:p>
      </dgm:t>
    </dgm:pt>
    <dgm:pt modelId="{569C75FC-57E6-42D8-A092-197750FAC056}" type="pres">
      <dgm:prSet presAssocID="{FA3BCA82-2D89-4D32-815E-5A6B28FA798C}" presName="tx3" presStyleLbl="revTx" presStyleIdx="4" presStyleCnt="5"/>
      <dgm:spPr/>
      <dgm:t>
        <a:bodyPr/>
        <a:lstStyle/>
        <a:p>
          <a:endParaRPr lang="zh-TW" altLang="en-US"/>
        </a:p>
      </dgm:t>
    </dgm:pt>
    <dgm:pt modelId="{74D46F5A-2B98-46AD-A740-D0A44B0B201C}" type="pres">
      <dgm:prSet presAssocID="{FA3BCA82-2D89-4D32-815E-5A6B28FA798C}" presName="vert3" presStyleCnt="0"/>
      <dgm:spPr/>
      <dgm:t>
        <a:bodyPr/>
        <a:lstStyle/>
        <a:p>
          <a:endParaRPr lang="zh-TW" altLang="en-US"/>
        </a:p>
      </dgm:t>
    </dgm:pt>
    <dgm:pt modelId="{D484F0A4-8F16-458B-96A0-7520AAEB8008}" type="pres">
      <dgm:prSet presAssocID="{444D0D5A-76F7-4807-A0A1-620205A60D43}" presName="thinLine2b" presStyleLbl="callout" presStyleIdx="1" presStyleCnt="2"/>
      <dgm:spPr/>
      <dgm:t>
        <a:bodyPr/>
        <a:lstStyle/>
        <a:p>
          <a:endParaRPr lang="zh-TW" altLang="en-US"/>
        </a:p>
      </dgm:t>
    </dgm:pt>
    <dgm:pt modelId="{85EDC9BC-58F6-4CD7-BA2B-54A8CFF03D53}" type="pres">
      <dgm:prSet presAssocID="{444D0D5A-76F7-4807-A0A1-620205A60D43}" presName="vertSpace2b" presStyleCnt="0"/>
      <dgm:spPr/>
      <dgm:t>
        <a:bodyPr/>
        <a:lstStyle/>
        <a:p>
          <a:endParaRPr lang="zh-TW" altLang="en-US"/>
        </a:p>
      </dgm:t>
    </dgm:pt>
  </dgm:ptLst>
  <dgm:cxnLst>
    <dgm:cxn modelId="{9DB31C5C-2A2D-425B-94D6-025A6A0D9199}" type="presOf" srcId="{6FC6221F-423A-4FCF-AA1C-F9D7AB8FAA50}" destId="{0C4A5136-56BC-4B7F-B3A3-4538E5B1A1B9}" srcOrd="0" destOrd="0" presId="urn:microsoft.com/office/officeart/2008/layout/LinedList"/>
    <dgm:cxn modelId="{4927BE7E-2F8F-4A5C-B395-A1F621273F40}" srcId="{B403AB64-259C-4359-A999-01CCB62EA49D}" destId="{7746BB5E-570E-4535-AB1F-156748BA238F}" srcOrd="0" destOrd="0" parTransId="{55C67C60-16F2-4B90-BD2E-02E5EFAFCD98}" sibTransId="{B0E4A832-2BD6-41E1-877B-C95A47722C57}"/>
    <dgm:cxn modelId="{39C59632-A536-43BC-851C-37B76299E615}" type="presOf" srcId="{7746BB5E-570E-4535-AB1F-156748BA238F}" destId="{307901A1-E7B1-4768-BE73-7E7B91143AA1}" srcOrd="0" destOrd="0" presId="urn:microsoft.com/office/officeart/2008/layout/LinedList"/>
    <dgm:cxn modelId="{33E4CC73-234C-491D-A6BE-3514E1771E75}" type="presOf" srcId="{B403AB64-259C-4359-A999-01CCB62EA49D}" destId="{4D899EC6-3ABF-40E2-B340-3DAAE83B3DC9}" srcOrd="0" destOrd="0" presId="urn:microsoft.com/office/officeart/2008/layout/LinedList"/>
    <dgm:cxn modelId="{310F24DA-FFC9-4A3A-8C90-987D947C88E5}" srcId="{02B8F476-7640-4A88-8826-45FD4E1BF581}" destId="{6FC6221F-423A-4FCF-AA1C-F9D7AB8FAA50}" srcOrd="0" destOrd="0" parTransId="{8DC59375-0BDB-4BA5-B4C0-8D244F2C1467}" sibTransId="{9CA5B34A-C973-4481-9287-DA3C083DF58A}"/>
    <dgm:cxn modelId="{C94420E2-F580-4E6A-95C0-9EA5633AFA71}" type="presOf" srcId="{FA3BCA82-2D89-4D32-815E-5A6B28FA798C}" destId="{569C75FC-57E6-42D8-A092-197750FAC056}" srcOrd="0" destOrd="0" presId="urn:microsoft.com/office/officeart/2008/layout/LinedList"/>
    <dgm:cxn modelId="{5732A999-E322-4C2F-A44A-DBF8DB90A0C9}" type="presOf" srcId="{444D0D5A-76F7-4807-A0A1-620205A60D43}" destId="{652769A2-B8B1-4A2F-B72F-DEBAF192AFDD}" srcOrd="0" destOrd="0" presId="urn:microsoft.com/office/officeart/2008/layout/LinedList"/>
    <dgm:cxn modelId="{CE89703A-DE0A-4E85-9022-FAF22CC67738}" srcId="{444D0D5A-76F7-4807-A0A1-620205A60D43}" destId="{FA3BCA82-2D89-4D32-815E-5A6B28FA798C}" srcOrd="0" destOrd="0" parTransId="{3BC231DE-7BAB-4674-9E2E-1564246DBB8E}" sibTransId="{1779F455-13DB-437D-AE99-798489B8916D}"/>
    <dgm:cxn modelId="{1AC66A41-0CDF-415C-9895-B9FB66BFD5D7}" type="presOf" srcId="{02B8F476-7640-4A88-8826-45FD4E1BF581}" destId="{D9C02238-5561-47D9-9F37-B42C1C40F0F4}" srcOrd="0" destOrd="0" presId="urn:microsoft.com/office/officeart/2008/layout/LinedList"/>
    <dgm:cxn modelId="{08421894-1FF3-45F4-8D8D-6F1DFE3D3575}" srcId="{7746BB5E-570E-4535-AB1F-156748BA238F}" destId="{02B8F476-7640-4A88-8826-45FD4E1BF581}" srcOrd="0" destOrd="0" parTransId="{56F67BD9-2424-4D50-AE3E-114B4EFBDEC4}" sibTransId="{1A2201CD-F8DB-4EE7-B9C6-3EA32F3AB886}"/>
    <dgm:cxn modelId="{49437882-B96B-4D52-B62D-47092F0E1A95}" srcId="{7746BB5E-570E-4535-AB1F-156748BA238F}" destId="{444D0D5A-76F7-4807-A0A1-620205A60D43}" srcOrd="1" destOrd="0" parTransId="{2934E8CF-EC9B-4635-A4BF-3CA05EB5D979}" sibTransId="{F335349D-A8B9-40DC-B0A2-32E2C715685B}"/>
    <dgm:cxn modelId="{EB1E46FF-39DC-4455-863E-DCA5D9AD30CB}" type="presParOf" srcId="{4D899EC6-3ABF-40E2-B340-3DAAE83B3DC9}" destId="{33A5116A-80DE-4DBD-8F2C-75DC810E4576}" srcOrd="0" destOrd="0" presId="urn:microsoft.com/office/officeart/2008/layout/LinedList"/>
    <dgm:cxn modelId="{98F3B226-2D9D-470B-B595-143947A036A7}" type="presParOf" srcId="{4D899EC6-3ABF-40E2-B340-3DAAE83B3DC9}" destId="{40A20424-3EBB-4D43-84FF-C211FAB8CAA5}" srcOrd="1" destOrd="0" presId="urn:microsoft.com/office/officeart/2008/layout/LinedList"/>
    <dgm:cxn modelId="{31EF1CEA-A42E-4965-B4ED-8B27D1C3B042}" type="presParOf" srcId="{40A20424-3EBB-4D43-84FF-C211FAB8CAA5}" destId="{307901A1-E7B1-4768-BE73-7E7B91143AA1}" srcOrd="0" destOrd="0" presId="urn:microsoft.com/office/officeart/2008/layout/LinedList"/>
    <dgm:cxn modelId="{DFE4F3D2-F5E6-43E9-9BF2-2A00CFCFD938}" type="presParOf" srcId="{40A20424-3EBB-4D43-84FF-C211FAB8CAA5}" destId="{2A18A521-9196-4B1E-B00D-D80780850C7B}" srcOrd="1" destOrd="0" presId="urn:microsoft.com/office/officeart/2008/layout/LinedList"/>
    <dgm:cxn modelId="{02616FDD-F638-4BA8-AF27-A683B439CF9E}" type="presParOf" srcId="{2A18A521-9196-4B1E-B00D-D80780850C7B}" destId="{DFF7F9AE-D778-47AA-B4A6-E7DD28D8CBDC}" srcOrd="0" destOrd="0" presId="urn:microsoft.com/office/officeart/2008/layout/LinedList"/>
    <dgm:cxn modelId="{CF84C9C7-8544-4348-80F1-BF3F366C251C}" type="presParOf" srcId="{2A18A521-9196-4B1E-B00D-D80780850C7B}" destId="{44D44C1E-95BD-4180-93E1-A7BBE2D7D4F7}" srcOrd="1" destOrd="0" presId="urn:microsoft.com/office/officeart/2008/layout/LinedList"/>
    <dgm:cxn modelId="{93849741-7228-4C6E-8D37-76D5B2FDB756}" type="presParOf" srcId="{44D44C1E-95BD-4180-93E1-A7BBE2D7D4F7}" destId="{7EBA1E05-1453-4EC8-8A02-F7B74BA8A6B9}" srcOrd="0" destOrd="0" presId="urn:microsoft.com/office/officeart/2008/layout/LinedList"/>
    <dgm:cxn modelId="{DBAD975C-47A3-4973-A0A1-42C6ED8C80E2}" type="presParOf" srcId="{44D44C1E-95BD-4180-93E1-A7BBE2D7D4F7}" destId="{D9C02238-5561-47D9-9F37-B42C1C40F0F4}" srcOrd="1" destOrd="0" presId="urn:microsoft.com/office/officeart/2008/layout/LinedList"/>
    <dgm:cxn modelId="{F33D3E34-3FDC-43BF-9558-326B7ABEE0E8}" type="presParOf" srcId="{44D44C1E-95BD-4180-93E1-A7BBE2D7D4F7}" destId="{3FA9AA41-6FE3-4120-81B7-E0090E484151}" srcOrd="2" destOrd="0" presId="urn:microsoft.com/office/officeart/2008/layout/LinedList"/>
    <dgm:cxn modelId="{F91C32E0-EC66-4CDE-9C29-99462E121457}" type="presParOf" srcId="{3FA9AA41-6FE3-4120-81B7-E0090E484151}" destId="{5452E53C-B106-43A0-812C-855C5C020088}" srcOrd="0" destOrd="0" presId="urn:microsoft.com/office/officeart/2008/layout/LinedList"/>
    <dgm:cxn modelId="{C2EEB33E-D110-42C2-BF08-B51B77F20123}" type="presParOf" srcId="{5452E53C-B106-43A0-812C-855C5C020088}" destId="{54D42EDA-F971-4218-BE3B-DD8115A7A552}" srcOrd="0" destOrd="0" presId="urn:microsoft.com/office/officeart/2008/layout/LinedList"/>
    <dgm:cxn modelId="{CD9C0FB8-AEE2-4766-9A49-CE59E100000D}" type="presParOf" srcId="{5452E53C-B106-43A0-812C-855C5C020088}" destId="{0C4A5136-56BC-4B7F-B3A3-4538E5B1A1B9}" srcOrd="1" destOrd="0" presId="urn:microsoft.com/office/officeart/2008/layout/LinedList"/>
    <dgm:cxn modelId="{CE4DE647-57E3-4DCF-8C73-39FFBCAC0CFA}" type="presParOf" srcId="{5452E53C-B106-43A0-812C-855C5C020088}" destId="{48067761-E420-4FD9-9C46-92ACC3848252}" srcOrd="2" destOrd="0" presId="urn:microsoft.com/office/officeart/2008/layout/LinedList"/>
    <dgm:cxn modelId="{0B24EAA4-1E88-482A-BB30-4379B766F9BB}" type="presParOf" srcId="{2A18A521-9196-4B1E-B00D-D80780850C7B}" destId="{AA70162F-12E7-4547-8D8B-FF1956A33861}" srcOrd="2" destOrd="0" presId="urn:microsoft.com/office/officeart/2008/layout/LinedList"/>
    <dgm:cxn modelId="{584AD975-E287-4973-992D-A302ECCB2CA6}" type="presParOf" srcId="{2A18A521-9196-4B1E-B00D-D80780850C7B}" destId="{6FFE3E8C-C384-4983-B907-9E466EB72DD4}" srcOrd="3" destOrd="0" presId="urn:microsoft.com/office/officeart/2008/layout/LinedList"/>
    <dgm:cxn modelId="{86B9A3A0-F266-45CA-97D4-78639305F602}" type="presParOf" srcId="{2A18A521-9196-4B1E-B00D-D80780850C7B}" destId="{B6C4CEDB-B848-44D9-A448-662657A01858}" srcOrd="4" destOrd="0" presId="urn:microsoft.com/office/officeart/2008/layout/LinedList"/>
    <dgm:cxn modelId="{C3A307B3-FDEC-45E4-9935-C7158A96905C}" type="presParOf" srcId="{B6C4CEDB-B848-44D9-A448-662657A01858}" destId="{F37D3A0E-CC05-47AD-9466-AEB927A008C2}" srcOrd="0" destOrd="0" presId="urn:microsoft.com/office/officeart/2008/layout/LinedList"/>
    <dgm:cxn modelId="{DAE67D7A-51AB-4BD8-B824-CFC5A4B27926}" type="presParOf" srcId="{B6C4CEDB-B848-44D9-A448-662657A01858}" destId="{652769A2-B8B1-4A2F-B72F-DEBAF192AFDD}" srcOrd="1" destOrd="0" presId="urn:microsoft.com/office/officeart/2008/layout/LinedList"/>
    <dgm:cxn modelId="{DDE7D411-2BDD-40EE-AE38-C31DFAB734A5}" type="presParOf" srcId="{B6C4CEDB-B848-44D9-A448-662657A01858}" destId="{354E8D50-D28B-4076-BD43-47BB29A61097}" srcOrd="2" destOrd="0" presId="urn:microsoft.com/office/officeart/2008/layout/LinedList"/>
    <dgm:cxn modelId="{4E29D3EE-E545-41B5-ADE9-1E352D62C75B}" type="presParOf" srcId="{354E8D50-D28B-4076-BD43-47BB29A61097}" destId="{4BC5E5D4-B4BE-4FF3-94C0-7FDE0E46CDEF}" srcOrd="0" destOrd="0" presId="urn:microsoft.com/office/officeart/2008/layout/LinedList"/>
    <dgm:cxn modelId="{042F0BD7-3CD2-4CF3-800C-AD308D8F2302}" type="presParOf" srcId="{4BC5E5D4-B4BE-4FF3-94C0-7FDE0E46CDEF}" destId="{415F3A2F-98DE-4E5C-A9D3-E7BE0C38B83A}" srcOrd="0" destOrd="0" presId="urn:microsoft.com/office/officeart/2008/layout/LinedList"/>
    <dgm:cxn modelId="{967518B9-B422-41A9-9D2D-B41211501F40}" type="presParOf" srcId="{4BC5E5D4-B4BE-4FF3-94C0-7FDE0E46CDEF}" destId="{569C75FC-57E6-42D8-A092-197750FAC056}" srcOrd="1" destOrd="0" presId="urn:microsoft.com/office/officeart/2008/layout/LinedList"/>
    <dgm:cxn modelId="{5A06059E-745C-4AA9-A0E6-6FDE4D27818F}" type="presParOf" srcId="{4BC5E5D4-B4BE-4FF3-94C0-7FDE0E46CDEF}" destId="{74D46F5A-2B98-46AD-A740-D0A44B0B201C}" srcOrd="2" destOrd="0" presId="urn:microsoft.com/office/officeart/2008/layout/LinedList"/>
    <dgm:cxn modelId="{3CE680AE-06D4-486C-AC9C-9C233E54CDA2}" type="presParOf" srcId="{2A18A521-9196-4B1E-B00D-D80780850C7B}" destId="{D484F0A4-8F16-458B-96A0-7520AAEB8008}" srcOrd="5" destOrd="0" presId="urn:microsoft.com/office/officeart/2008/layout/LinedList"/>
    <dgm:cxn modelId="{CFC9BF75-0871-4716-9B84-84C682A03993}" type="presParOf" srcId="{2A18A521-9196-4B1E-B00D-D80780850C7B}" destId="{85EDC9BC-58F6-4CD7-BA2B-54A8CFF03D53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03AB64-259C-4359-A999-01CCB62EA49D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EB7BAB76-A9FF-40CE-A09C-491114BE8669}">
      <dgm:prSet custT="1"/>
      <dgm:spPr/>
      <dgm:t>
        <a:bodyPr/>
        <a:lstStyle/>
        <a:p>
          <a:pPr algn="ctr"/>
          <a:r>
            <a:rPr lang="zh-TW" altLang="en-US" sz="3600" dirty="0" smtClean="0"/>
            <a:t>非</a:t>
          </a:r>
          <a:r>
            <a:rPr lang="zh-TW" altLang="en-US" sz="3600" dirty="0" smtClean="0"/>
            <a:t>非者行</a:t>
          </a:r>
          <a:r>
            <a:rPr lang="zh-TW" altLang="en-US" sz="3600" dirty="0" smtClean="0"/>
            <a:t>是</a:t>
          </a:r>
          <a:endParaRPr lang="zh-TW" altLang="en-US" sz="3600" dirty="0" smtClean="0"/>
        </a:p>
      </dgm:t>
    </dgm:pt>
    <dgm:pt modelId="{6D7BDECB-BC6A-4219-867D-428AD2DDD7FE}" type="parTrans" cxnId="{FCA4B226-7852-4827-97BD-3F994FCFB472}">
      <dgm:prSet/>
      <dgm:spPr/>
      <dgm:t>
        <a:bodyPr/>
        <a:lstStyle/>
        <a:p>
          <a:pPr algn="ctr"/>
          <a:endParaRPr lang="zh-TW" altLang="en-US"/>
        </a:p>
      </dgm:t>
    </dgm:pt>
    <dgm:pt modelId="{307AB025-300D-4AD6-AA9F-756CC5DD125B}" type="sibTrans" cxnId="{FCA4B226-7852-4827-97BD-3F994FCFB472}">
      <dgm:prSet/>
      <dgm:spPr/>
      <dgm:t>
        <a:bodyPr/>
        <a:lstStyle/>
        <a:p>
          <a:pPr algn="ctr"/>
          <a:endParaRPr lang="zh-TW" altLang="en-US"/>
        </a:p>
      </dgm:t>
    </dgm:pt>
    <dgm:pt modelId="{4B790BDE-4157-4351-9D50-BB77201552BE}">
      <dgm:prSet custT="1"/>
      <dgm:spPr/>
      <dgm:t>
        <a:bodyPr/>
        <a:lstStyle/>
        <a:p>
          <a:pPr algn="ctr"/>
          <a:r>
            <a:rPr lang="zh-TW" altLang="en-US" sz="3600" dirty="0" smtClean="0"/>
            <a:t>而道諭矣</a:t>
          </a:r>
        </a:p>
      </dgm:t>
    </dgm:pt>
    <dgm:pt modelId="{033F8BB9-ABD8-4EBD-A94F-0282E6CD329D}" type="parTrans" cxnId="{C73E99C5-C7A8-4B2B-BFE4-A5CB9B5A2B56}">
      <dgm:prSet/>
      <dgm:spPr/>
      <dgm:t>
        <a:bodyPr/>
        <a:lstStyle/>
        <a:p>
          <a:pPr algn="ctr"/>
          <a:endParaRPr lang="zh-TW" altLang="en-US"/>
        </a:p>
      </dgm:t>
    </dgm:pt>
    <dgm:pt modelId="{F7497A7B-23B1-434D-88BF-52550119EDCB}" type="sibTrans" cxnId="{C73E99C5-C7A8-4B2B-BFE4-A5CB9B5A2B56}">
      <dgm:prSet/>
      <dgm:spPr/>
      <dgm:t>
        <a:bodyPr/>
        <a:lstStyle/>
        <a:p>
          <a:pPr algn="ctr"/>
          <a:endParaRPr lang="zh-TW" altLang="en-US"/>
        </a:p>
      </dgm:t>
    </dgm:pt>
    <dgm:pt modelId="{768A5FFC-27E7-41C4-8B13-4DF2251D2DF7}">
      <dgm:prSet custT="1"/>
      <dgm:spPr/>
      <dgm:t>
        <a:bodyPr/>
        <a:lstStyle/>
        <a:p>
          <a:pPr algn="ctr"/>
          <a:r>
            <a:rPr lang="zh-TW" altLang="en-US" sz="3600" dirty="0" smtClean="0"/>
            <a:t>惡</a:t>
          </a:r>
          <a:r>
            <a:rPr lang="zh-TW" altLang="en-US" sz="3600" dirty="0" smtClean="0"/>
            <a:t>惡者行善</a:t>
          </a:r>
        </a:p>
      </dgm:t>
    </dgm:pt>
    <dgm:pt modelId="{21C6D75A-3CBD-4AB5-98BD-10E9BA3EFF8E}" type="parTrans" cxnId="{E83F1D89-D643-4D38-80A5-061B12A45E03}">
      <dgm:prSet/>
      <dgm:spPr/>
      <dgm:t>
        <a:bodyPr/>
        <a:lstStyle/>
        <a:p>
          <a:endParaRPr lang="zh-TW" altLang="en-US"/>
        </a:p>
      </dgm:t>
    </dgm:pt>
    <dgm:pt modelId="{2DD4C5E2-C177-4941-B1E0-7F7C7CC5B0FA}" type="sibTrans" cxnId="{E83F1D89-D643-4D38-80A5-061B12A45E03}">
      <dgm:prSet/>
      <dgm:spPr/>
      <dgm:t>
        <a:bodyPr/>
        <a:lstStyle/>
        <a:p>
          <a:endParaRPr lang="zh-TW" altLang="en-US"/>
        </a:p>
      </dgm:t>
    </dgm:pt>
    <dgm:pt modelId="{D87DA993-5567-4EC4-918D-42393FB1AA50}" type="pres">
      <dgm:prSet presAssocID="{B403AB64-259C-4359-A999-01CCB62EA49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B7A2B3F-B5EB-4FEC-BE87-E34546FD9FFC}" type="pres">
      <dgm:prSet presAssocID="{EB7BAB76-A9FF-40CE-A09C-491114BE8669}" presName="node" presStyleLbl="node1" presStyleIdx="0" presStyleCnt="3" custScaleX="15393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11B42D-2817-4860-839B-86FDA0FF37E8}" type="pres">
      <dgm:prSet presAssocID="{307AB025-300D-4AD6-AA9F-756CC5DD125B}" presName="sibTrans" presStyleCnt="0"/>
      <dgm:spPr/>
      <dgm:t>
        <a:bodyPr/>
        <a:lstStyle/>
        <a:p>
          <a:endParaRPr lang="zh-TW" altLang="en-US"/>
        </a:p>
      </dgm:t>
    </dgm:pt>
    <dgm:pt modelId="{BB1408E3-E8E3-43D0-9EEB-11EC9A16EB3E}" type="pres">
      <dgm:prSet presAssocID="{768A5FFC-27E7-41C4-8B13-4DF2251D2DF7}" presName="node" presStyleLbl="node1" presStyleIdx="1" presStyleCnt="3" custScaleX="15393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01BE1FC-D9A5-4A84-8821-DBB552EE8620}" type="pres">
      <dgm:prSet presAssocID="{2DD4C5E2-C177-4941-B1E0-7F7C7CC5B0FA}" presName="sibTrans" presStyleCnt="0"/>
      <dgm:spPr/>
      <dgm:t>
        <a:bodyPr/>
        <a:lstStyle/>
        <a:p>
          <a:endParaRPr lang="zh-TW" altLang="en-US"/>
        </a:p>
      </dgm:t>
    </dgm:pt>
    <dgm:pt modelId="{5E20BC0A-3975-433E-B289-CB2BFCB4BC9A}" type="pres">
      <dgm:prSet presAssocID="{4B790BDE-4157-4351-9D50-BB77201552B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D7C13D5-1E01-44BC-BE54-AD28527A04FE}" type="presOf" srcId="{4B790BDE-4157-4351-9D50-BB77201552BE}" destId="{5E20BC0A-3975-433E-B289-CB2BFCB4BC9A}" srcOrd="0" destOrd="0" presId="urn:microsoft.com/office/officeart/2005/8/layout/default"/>
    <dgm:cxn modelId="{E83F1D89-D643-4D38-80A5-061B12A45E03}" srcId="{B403AB64-259C-4359-A999-01CCB62EA49D}" destId="{768A5FFC-27E7-41C4-8B13-4DF2251D2DF7}" srcOrd="1" destOrd="0" parTransId="{21C6D75A-3CBD-4AB5-98BD-10E9BA3EFF8E}" sibTransId="{2DD4C5E2-C177-4941-B1E0-7F7C7CC5B0FA}"/>
    <dgm:cxn modelId="{C73E99C5-C7A8-4B2B-BFE4-A5CB9B5A2B56}" srcId="{B403AB64-259C-4359-A999-01CCB62EA49D}" destId="{4B790BDE-4157-4351-9D50-BB77201552BE}" srcOrd="2" destOrd="0" parTransId="{033F8BB9-ABD8-4EBD-A94F-0282E6CD329D}" sibTransId="{F7497A7B-23B1-434D-88BF-52550119EDCB}"/>
    <dgm:cxn modelId="{AE300DEC-3344-4693-9B92-151200DCC817}" type="presOf" srcId="{EB7BAB76-A9FF-40CE-A09C-491114BE8669}" destId="{2B7A2B3F-B5EB-4FEC-BE87-E34546FD9FFC}" srcOrd="0" destOrd="0" presId="urn:microsoft.com/office/officeart/2005/8/layout/default"/>
    <dgm:cxn modelId="{FCA4B226-7852-4827-97BD-3F994FCFB472}" srcId="{B403AB64-259C-4359-A999-01CCB62EA49D}" destId="{EB7BAB76-A9FF-40CE-A09C-491114BE8669}" srcOrd="0" destOrd="0" parTransId="{6D7BDECB-BC6A-4219-867D-428AD2DDD7FE}" sibTransId="{307AB025-300D-4AD6-AA9F-756CC5DD125B}"/>
    <dgm:cxn modelId="{E73F2E40-0690-468A-9E5E-3439D6C07895}" type="presOf" srcId="{B403AB64-259C-4359-A999-01CCB62EA49D}" destId="{D87DA993-5567-4EC4-918D-42393FB1AA50}" srcOrd="0" destOrd="0" presId="urn:microsoft.com/office/officeart/2005/8/layout/default"/>
    <dgm:cxn modelId="{E13DC455-1279-43F9-8E65-06311EBA391B}" type="presOf" srcId="{768A5FFC-27E7-41C4-8B13-4DF2251D2DF7}" destId="{BB1408E3-E8E3-43D0-9EEB-11EC9A16EB3E}" srcOrd="0" destOrd="0" presId="urn:microsoft.com/office/officeart/2005/8/layout/default"/>
    <dgm:cxn modelId="{4FA5B146-3380-4C80-9D10-FF66C36AC2E4}" type="presParOf" srcId="{D87DA993-5567-4EC4-918D-42393FB1AA50}" destId="{2B7A2B3F-B5EB-4FEC-BE87-E34546FD9FFC}" srcOrd="0" destOrd="0" presId="urn:microsoft.com/office/officeart/2005/8/layout/default"/>
    <dgm:cxn modelId="{8DF2E912-6C86-4405-9A1F-C3EFCA4A6274}" type="presParOf" srcId="{D87DA993-5567-4EC4-918D-42393FB1AA50}" destId="{AB11B42D-2817-4860-839B-86FDA0FF37E8}" srcOrd="1" destOrd="0" presId="urn:microsoft.com/office/officeart/2005/8/layout/default"/>
    <dgm:cxn modelId="{57B55553-8D08-4B92-9828-626EEA434E8F}" type="presParOf" srcId="{D87DA993-5567-4EC4-918D-42393FB1AA50}" destId="{BB1408E3-E8E3-43D0-9EEB-11EC9A16EB3E}" srcOrd="2" destOrd="0" presId="urn:microsoft.com/office/officeart/2005/8/layout/default"/>
    <dgm:cxn modelId="{8860ECB1-1A8D-4F33-95F9-92A1A211A5BF}" type="presParOf" srcId="{D87DA993-5567-4EC4-918D-42393FB1AA50}" destId="{601BE1FC-D9A5-4A84-8821-DBB552EE8620}" srcOrd="3" destOrd="0" presId="urn:microsoft.com/office/officeart/2005/8/layout/default"/>
    <dgm:cxn modelId="{28C7437F-9F6C-495C-BD88-FBA286CC7255}" type="presParOf" srcId="{D87DA993-5567-4EC4-918D-42393FB1AA50}" destId="{5E20BC0A-3975-433E-B289-CB2BFCB4BC9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5116A-80DE-4DBD-8F2C-75DC810E4576}">
      <dsp:nvSpPr>
        <dsp:cNvPr id="0" name=""/>
        <dsp:cNvSpPr/>
      </dsp:nvSpPr>
      <dsp:spPr>
        <a:xfrm>
          <a:off x="0" y="0"/>
          <a:ext cx="950557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901A1-E7B1-4768-BE73-7E7B91143AA1}">
      <dsp:nvSpPr>
        <dsp:cNvPr id="0" name=""/>
        <dsp:cNvSpPr/>
      </dsp:nvSpPr>
      <dsp:spPr>
        <a:xfrm>
          <a:off x="0" y="0"/>
          <a:ext cx="2253984" cy="4236032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能必用道而不能必見受也</a:t>
          </a:r>
          <a:endParaRPr lang="zh-TW" altLang="en-US" sz="3600" kern="1200" dirty="0"/>
        </a:p>
      </dsp:txBody>
      <dsp:txXfrm>
        <a:off x="0" y="0"/>
        <a:ext cx="2253984" cy="4236032"/>
      </dsp:txXfrm>
    </dsp:sp>
    <dsp:sp modelId="{D9C02238-5561-47D9-9F37-B42C1C40F0F4}">
      <dsp:nvSpPr>
        <dsp:cNvPr id="0" name=""/>
        <dsp:cNvSpPr/>
      </dsp:nvSpPr>
      <dsp:spPr>
        <a:xfrm>
          <a:off x="2389884" y="98454"/>
          <a:ext cx="3488101" cy="1969092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能必忠</a:t>
          </a:r>
        </a:p>
      </dsp:txBody>
      <dsp:txXfrm>
        <a:off x="2389884" y="98454"/>
        <a:ext cx="3488101" cy="1969092"/>
      </dsp:txXfrm>
    </dsp:sp>
    <dsp:sp modelId="{0C4A5136-56BC-4B7F-B3A3-4538E5B1A1B9}">
      <dsp:nvSpPr>
        <dsp:cNvPr id="0" name=""/>
        <dsp:cNvSpPr/>
      </dsp:nvSpPr>
      <dsp:spPr>
        <a:xfrm>
          <a:off x="6013886" y="98454"/>
          <a:ext cx="3488101" cy="196909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而不能必入也</a:t>
          </a:r>
        </a:p>
      </dsp:txBody>
      <dsp:txXfrm>
        <a:off x="6013886" y="98454"/>
        <a:ext cx="3488101" cy="1969092"/>
      </dsp:txXfrm>
    </dsp:sp>
    <dsp:sp modelId="{AA70162F-12E7-4547-8D8B-FF1956A33861}">
      <dsp:nvSpPr>
        <dsp:cNvPr id="0" name=""/>
        <dsp:cNvSpPr/>
      </dsp:nvSpPr>
      <dsp:spPr>
        <a:xfrm>
          <a:off x="2253984" y="2067547"/>
          <a:ext cx="7248003" cy="0"/>
        </a:xfrm>
        <a:prstGeom prst="line">
          <a:avLst/>
        </a:prstGeom>
        <a:solidFill>
          <a:schemeClr val="dk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769A2-B8B1-4A2F-B72F-DEBAF192AFDD}">
      <dsp:nvSpPr>
        <dsp:cNvPr id="0" name=""/>
        <dsp:cNvSpPr/>
      </dsp:nvSpPr>
      <dsp:spPr>
        <a:xfrm>
          <a:off x="2389884" y="2166002"/>
          <a:ext cx="3488101" cy="1969092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能必信</a:t>
          </a:r>
        </a:p>
      </dsp:txBody>
      <dsp:txXfrm>
        <a:off x="2389884" y="2166002"/>
        <a:ext cx="3488101" cy="1969092"/>
      </dsp:txXfrm>
    </dsp:sp>
    <dsp:sp modelId="{569C75FC-57E6-42D8-A092-197750FAC056}">
      <dsp:nvSpPr>
        <dsp:cNvPr id="0" name=""/>
        <dsp:cNvSpPr/>
      </dsp:nvSpPr>
      <dsp:spPr>
        <a:xfrm>
          <a:off x="6013886" y="2166002"/>
          <a:ext cx="3488101" cy="1969092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而不能必見信也</a:t>
          </a:r>
        </a:p>
      </dsp:txBody>
      <dsp:txXfrm>
        <a:off x="6013886" y="2166002"/>
        <a:ext cx="3488101" cy="1969092"/>
      </dsp:txXfrm>
    </dsp:sp>
    <dsp:sp modelId="{D484F0A4-8F16-458B-96A0-7520AAEB8008}">
      <dsp:nvSpPr>
        <dsp:cNvPr id="0" name=""/>
        <dsp:cNvSpPr/>
      </dsp:nvSpPr>
      <dsp:spPr>
        <a:xfrm>
          <a:off x="2253984" y="4135095"/>
          <a:ext cx="7248003" cy="0"/>
        </a:xfrm>
        <a:prstGeom prst="line">
          <a:avLst/>
        </a:prstGeom>
        <a:solidFill>
          <a:schemeClr val="dk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A2B3F-B5EB-4FEC-BE87-E34546FD9FFC}">
      <dsp:nvSpPr>
        <dsp:cNvPr id="0" name=""/>
        <dsp:cNvSpPr/>
      </dsp:nvSpPr>
      <dsp:spPr>
        <a:xfrm>
          <a:off x="333247" y="415"/>
          <a:ext cx="3439229" cy="13404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非</a:t>
          </a:r>
          <a:r>
            <a:rPr lang="zh-TW" altLang="en-US" sz="3600" kern="1200" dirty="0" smtClean="0"/>
            <a:t>非者行</a:t>
          </a:r>
          <a:r>
            <a:rPr lang="zh-TW" altLang="en-US" sz="3600" kern="1200" dirty="0" smtClean="0"/>
            <a:t>是</a:t>
          </a:r>
          <a:endParaRPr lang="zh-TW" altLang="en-US" sz="3600" kern="1200" dirty="0" smtClean="0"/>
        </a:p>
      </dsp:txBody>
      <dsp:txXfrm>
        <a:off x="333247" y="415"/>
        <a:ext cx="3439229" cy="1340499"/>
      </dsp:txXfrm>
    </dsp:sp>
    <dsp:sp modelId="{BB1408E3-E8E3-43D0-9EEB-11EC9A16EB3E}">
      <dsp:nvSpPr>
        <dsp:cNvPr id="0" name=""/>
        <dsp:cNvSpPr/>
      </dsp:nvSpPr>
      <dsp:spPr>
        <a:xfrm>
          <a:off x="3995894" y="415"/>
          <a:ext cx="3439229" cy="1340499"/>
        </a:xfrm>
        <a:prstGeom prst="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惡</a:t>
          </a:r>
          <a:r>
            <a:rPr lang="zh-TW" altLang="en-US" sz="3600" kern="1200" dirty="0" smtClean="0"/>
            <a:t>惡者行善</a:t>
          </a:r>
        </a:p>
      </dsp:txBody>
      <dsp:txXfrm>
        <a:off x="3995894" y="415"/>
        <a:ext cx="3439229" cy="1340499"/>
      </dsp:txXfrm>
    </dsp:sp>
    <dsp:sp modelId="{5E20BC0A-3975-433E-B289-CB2BFCB4BC9A}">
      <dsp:nvSpPr>
        <dsp:cNvPr id="0" name=""/>
        <dsp:cNvSpPr/>
      </dsp:nvSpPr>
      <dsp:spPr>
        <a:xfrm>
          <a:off x="2767103" y="1564331"/>
          <a:ext cx="2234165" cy="1340499"/>
        </a:xfrm>
        <a:prstGeom prst="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而道諭矣</a:t>
          </a:r>
        </a:p>
      </dsp:txBody>
      <dsp:txXfrm>
        <a:off x="2767103" y="1564331"/>
        <a:ext cx="2234165" cy="1340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2018/10/23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0843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779145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56878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auto" latinLnBrk="0" hangingPunct="1"/>
            <a:r>
              <a:rPr lang="zh-TW" altLang="en-US" dirty="0" smtClean="0"/>
              <a:t>摘要：君子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由道謀之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道雖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必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忠信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未必見受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信納；舍言實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道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自彰</a:t>
            </a:r>
            <a:r>
              <a:rPr lang="zh-TW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顯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zh-TW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281050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85160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入：接納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072601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03127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5886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7647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楚王乃命點燭夜宴，還特別叫最寵愛的兩位美人許姬和麥姬輪流向文臣武將們敬酒。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266758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3290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遂敗晉軍，楚得以強，此有陰德者必有陽報也。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341456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491791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遂敗晉軍，楚得以強，此有陰德者必有陽報也。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38336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遂敗晉軍，楚得以強，此有陰德者必有陽報也。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502702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910470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86875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　一鳴驚人、莊王葬馬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03453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貴德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「貴德」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69985"/>
            <a:ext cx="8915400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：為政六要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3606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六韜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：釣以觀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情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3579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禮記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：不徒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口惠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（譯註第二冊頁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960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禮記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：不唱游言（譯註第二冊頁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966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尸子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：礪身以學（譯註第八冊頁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4101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）</a:t>
            </a: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尸子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：恕道除害（譯註第八冊頁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4136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）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鬻子</a:t>
            </a:r>
            <a:r>
              <a:rPr lang="en-US" altLang="zh-TW" sz="3200" dirty="0"/>
              <a:t>》</a:t>
            </a:r>
            <a:r>
              <a:rPr lang="zh-TW" altLang="en-US" sz="3200" dirty="0"/>
              <a:t>：謀之以</a:t>
            </a:r>
            <a:r>
              <a:rPr lang="zh-TW" altLang="en-US" sz="3200" dirty="0" smtClean="0"/>
              <a:t>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3641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說</a:t>
            </a:r>
            <a:r>
              <a:rPr lang="zh-TW" altLang="en-US" sz="3200" dirty="0" smtClean="0"/>
              <a:t>苑</a:t>
            </a:r>
            <a:r>
              <a:rPr lang="en-US" altLang="zh-TW" sz="3200" dirty="0"/>
              <a:t>》</a:t>
            </a:r>
            <a:r>
              <a:rPr lang="zh-TW" altLang="en-US" sz="3200" dirty="0"/>
              <a:t>：絕纓</a:t>
            </a:r>
            <a:r>
              <a:rPr lang="zh-TW" altLang="en-US" sz="3200" dirty="0" smtClean="0"/>
              <a:t>盡歡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4848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0128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鬻子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9433" y="1354238"/>
            <a:ext cx="10394066" cy="45569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 smtClean="0"/>
              <a:t>舊</a:t>
            </a:r>
            <a:r>
              <a:rPr lang="zh-TW" altLang="en-US" sz="2800" dirty="0"/>
              <a:t>題爲（周）鬻熊撰。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·</a:t>
            </a:r>
            <a:r>
              <a:rPr lang="zh-TW" altLang="en-US" sz="2800" dirty="0"/>
              <a:t>藝文志</a:t>
            </a:r>
            <a:r>
              <a:rPr lang="en-US" altLang="zh-TW" sz="2800" dirty="0"/>
              <a:t>·</a:t>
            </a:r>
            <a:r>
              <a:rPr lang="zh-TW" altLang="en-US" sz="2800" dirty="0"/>
              <a:t>道家</a:t>
            </a:r>
            <a:r>
              <a:rPr lang="en-US" altLang="zh-TW" sz="2800" dirty="0"/>
              <a:t>》</a:t>
            </a:r>
            <a:r>
              <a:rPr lang="zh-TW" altLang="en-US" sz="2800" dirty="0"/>
              <a:t>載</a:t>
            </a:r>
            <a:r>
              <a:rPr lang="en-US" altLang="zh-TW" sz="2800" dirty="0"/>
              <a:t>《</a:t>
            </a:r>
            <a:r>
              <a:rPr lang="zh-TW" altLang="en-US" sz="2800" dirty="0"/>
              <a:t>鬻子</a:t>
            </a:r>
            <a:r>
              <a:rPr lang="en-US" altLang="zh-TW" sz="2800" dirty="0"/>
              <a:t>》</a:t>
            </a:r>
            <a:r>
              <a:rPr lang="zh-TW" altLang="en-US" sz="2800" dirty="0"/>
              <a:t>二十二 篇，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·</a:t>
            </a:r>
            <a:r>
              <a:rPr lang="zh-TW" altLang="en-US" sz="2800" dirty="0"/>
              <a:t>藝文志</a:t>
            </a:r>
            <a:r>
              <a:rPr lang="en-US" altLang="zh-TW" sz="2800" dirty="0"/>
              <a:t>·</a:t>
            </a:r>
            <a:r>
              <a:rPr lang="zh-TW" altLang="en-US" sz="2800" dirty="0"/>
              <a:t>小説家</a:t>
            </a:r>
            <a:r>
              <a:rPr lang="en-US" altLang="zh-TW" sz="2800" dirty="0"/>
              <a:t>》</a:t>
            </a:r>
            <a:r>
              <a:rPr lang="zh-TW" altLang="en-US" sz="2800" dirty="0"/>
              <a:t>載</a:t>
            </a:r>
            <a:r>
              <a:rPr lang="en-US" altLang="zh-TW" sz="2800" dirty="0"/>
              <a:t>《</a:t>
            </a:r>
            <a:r>
              <a:rPr lang="zh-TW" altLang="en-US" sz="2800" dirty="0"/>
              <a:t>鬻子説</a:t>
            </a:r>
            <a:r>
              <a:rPr lang="en-US" altLang="zh-TW" sz="2800" dirty="0"/>
              <a:t>》</a:t>
            </a:r>
            <a:r>
              <a:rPr lang="zh-TW" altLang="en-US" sz="2800" dirty="0"/>
              <a:t>十九篇；</a:t>
            </a:r>
            <a:r>
              <a:rPr lang="en-US" altLang="zh-TW" sz="2800" dirty="0"/>
              <a:t>《</a:t>
            </a:r>
            <a:r>
              <a:rPr lang="zh-TW" altLang="en-US" sz="2800" dirty="0"/>
              <a:t>四庫全書</a:t>
            </a:r>
            <a:r>
              <a:rPr lang="en-US" altLang="zh-TW" sz="2800" dirty="0"/>
              <a:t>》</a:t>
            </a:r>
            <a:r>
              <a:rPr lang="zh-TW" altLang="en-US" sz="2800" dirty="0"/>
              <a:t>録</a:t>
            </a:r>
            <a:r>
              <a:rPr lang="en-US" altLang="zh-TW" sz="2800" dirty="0"/>
              <a:t>《</a:t>
            </a:r>
            <a:r>
              <a:rPr lang="zh-TW" altLang="en-US" sz="2800" dirty="0"/>
              <a:t>鬻子</a:t>
            </a:r>
            <a:r>
              <a:rPr lang="en-US" altLang="zh-TW" sz="2800" dirty="0"/>
              <a:t>》</a:t>
            </a:r>
            <a:r>
              <a:rPr lang="zh-TW" altLang="en-US" sz="2800" dirty="0"/>
              <a:t>一卷， 列「子部</a:t>
            </a:r>
            <a:r>
              <a:rPr lang="en-US" altLang="zh-TW" sz="2800" dirty="0"/>
              <a:t>·</a:t>
            </a:r>
            <a:r>
              <a:rPr lang="zh-TW" altLang="en-US" sz="2800" dirty="0"/>
              <a:t>雜家類」；</a:t>
            </a:r>
            <a:r>
              <a:rPr lang="en-US" altLang="zh-TW" sz="2800" dirty="0"/>
              <a:t>《</a:t>
            </a:r>
            <a:r>
              <a:rPr lang="zh-TW" altLang="en-US" sz="2800" dirty="0"/>
              <a:t>守山閣叢書</a:t>
            </a:r>
            <a:r>
              <a:rPr lang="en-US" altLang="zh-TW" sz="2800" dirty="0"/>
              <a:t>·</a:t>
            </a:r>
            <a:r>
              <a:rPr lang="zh-TW" altLang="en-US" sz="2800" dirty="0"/>
              <a:t>子部</a:t>
            </a:r>
            <a:r>
              <a:rPr lang="en-US" altLang="zh-TW" sz="2800" dirty="0"/>
              <a:t>》</a:t>
            </a:r>
            <a:r>
              <a:rPr lang="zh-TW" altLang="en-US" sz="2800" dirty="0"/>
              <a:t>録</a:t>
            </a:r>
            <a:r>
              <a:rPr lang="en-US" altLang="zh-TW" sz="2800" dirty="0"/>
              <a:t>《</a:t>
            </a:r>
            <a:r>
              <a:rPr lang="zh-TW" altLang="en-US" sz="2800" dirty="0"/>
              <a:t>鬻子</a:t>
            </a:r>
            <a:r>
              <a:rPr lang="en-US" altLang="zh-TW" sz="2800" dirty="0"/>
              <a:t>》</a:t>
            </a:r>
            <a:r>
              <a:rPr lang="zh-TW" altLang="en-US" sz="2800" dirty="0"/>
              <a:t>一卷，并有唐逄行珪注及清人 錢熙祚校勘記等。今本</a:t>
            </a:r>
            <a:r>
              <a:rPr lang="en-US" altLang="zh-TW" sz="2800" dirty="0"/>
              <a:t>《</a:t>
            </a:r>
            <a:r>
              <a:rPr lang="zh-TW" altLang="en-US" sz="2800" dirty="0"/>
              <a:t>正統道藏</a:t>
            </a:r>
            <a:r>
              <a:rPr lang="en-US" altLang="zh-TW" sz="2800" dirty="0"/>
              <a:t>》</a:t>
            </a:r>
            <a:r>
              <a:rPr lang="zh-TW" altLang="en-US" sz="2800" dirty="0"/>
              <a:t>有</a:t>
            </a:r>
            <a:r>
              <a:rPr lang="en-US" altLang="zh-TW" sz="2800" dirty="0"/>
              <a:t>《</a:t>
            </a:r>
            <a:r>
              <a:rPr lang="zh-TW" altLang="en-US" sz="2800" dirty="0"/>
              <a:t>鬻子</a:t>
            </a:r>
            <a:r>
              <a:rPr lang="en-US" altLang="zh-TW" sz="2800" dirty="0"/>
              <a:t>》</a:t>
            </a:r>
            <a:r>
              <a:rPr lang="zh-TW" altLang="en-US" sz="2800" dirty="0"/>
              <a:t>二卷，凡十四篇，亦有逄行珪注及序。 關於該書作者、時代及真僞，因史料缺乏，不可詳考。杜預</a:t>
            </a:r>
            <a:r>
              <a:rPr lang="en-US" altLang="zh-TW" sz="2800" dirty="0"/>
              <a:t>《</a:t>
            </a:r>
            <a:r>
              <a:rPr lang="zh-TW" altLang="en-US" sz="2800" dirty="0"/>
              <a:t>左傳注</a:t>
            </a:r>
            <a:r>
              <a:rPr lang="en-US" altLang="zh-TW" sz="2800" dirty="0"/>
              <a:t>》</a:t>
            </a:r>
            <a:r>
              <a:rPr lang="zh-TW" altLang="en-US" sz="2800" dirty="0"/>
              <a:t>稱，鬻熊爲</a:t>
            </a:r>
            <a:r>
              <a:rPr lang="zh-TW" altLang="en-US" sz="2800" dirty="0" smtClean="0"/>
              <a:t>祝融十二</a:t>
            </a:r>
            <a:r>
              <a:rPr lang="zh-TW" altLang="en-US" sz="2800" dirty="0"/>
              <a:t>世孫。</a:t>
            </a:r>
            <a:r>
              <a:rPr lang="en-US" altLang="zh-TW" sz="2800" dirty="0"/>
              <a:t>《</a:t>
            </a:r>
            <a:r>
              <a:rPr lang="zh-TW" altLang="en-US" sz="2800" dirty="0"/>
              <a:t>史記</a:t>
            </a:r>
            <a:r>
              <a:rPr lang="en-US" altLang="zh-TW" sz="2800" dirty="0"/>
              <a:t>·</a:t>
            </a:r>
            <a:r>
              <a:rPr lang="zh-TW" altLang="en-US" sz="2800" dirty="0"/>
              <a:t>楚世家</a:t>
            </a:r>
            <a:r>
              <a:rPr lang="en-US" altLang="zh-TW" sz="2800" dirty="0"/>
              <a:t>》</a:t>
            </a:r>
            <a:r>
              <a:rPr lang="zh-TW" altLang="en-US" sz="2800" dirty="0"/>
              <a:t>謂「周文王之時，季連之苗裔曰鬻熊。鬻熊子事文王， 早卒。其子曰熊麗，熊麗生熊狂，熊狂生熊繹。熊繹當周成王之時，舉文、武勤勞之後 嗣，而封熊繹於楚蠻。」</a:t>
            </a:r>
            <a:r>
              <a:rPr lang="en-US" altLang="zh-TW" sz="2800" dirty="0"/>
              <a:t>《</a:t>
            </a:r>
            <a:r>
              <a:rPr lang="zh-TW" altLang="en-US" sz="2800" dirty="0"/>
              <a:t>漢書</a:t>
            </a:r>
            <a:r>
              <a:rPr lang="en-US" altLang="zh-TW" sz="2800" dirty="0"/>
              <a:t>》</a:t>
            </a:r>
            <a:r>
              <a:rPr lang="zh-TW" altLang="en-US" sz="2800" dirty="0"/>
              <a:t>載，魏相奏記霍光，稱文王見鬻子，年九十餘。雖</a:t>
            </a:r>
            <a:r>
              <a:rPr lang="zh-TW" altLang="en-US" sz="2800" dirty="0" smtClean="0"/>
              <a:t>所説</a:t>
            </a:r>
            <a:r>
              <a:rPr lang="zh-TW" altLang="en-US" sz="2800" dirty="0"/>
              <a:t>略异，蓋鬻熊約周文、武時人。然</a:t>
            </a:r>
            <a:r>
              <a:rPr lang="en-US" altLang="zh-TW" sz="2800" dirty="0"/>
              <a:t>《</a:t>
            </a:r>
            <a:r>
              <a:rPr lang="zh-TW" altLang="en-US" sz="2800" dirty="0"/>
              <a:t>鬻子</a:t>
            </a:r>
            <a:r>
              <a:rPr lang="en-US" altLang="zh-TW" sz="2800" dirty="0"/>
              <a:t>》</a:t>
            </a:r>
            <a:r>
              <a:rPr lang="zh-TW" altLang="en-US" sz="2800" dirty="0"/>
              <a:t>一書似非自著，係托名僞作，亦爲隋唐</a:t>
            </a:r>
            <a:r>
              <a:rPr lang="zh-TW" altLang="en-US" sz="2800" dirty="0" smtClean="0"/>
              <a:t>以前</a:t>
            </a:r>
            <a:r>
              <a:rPr lang="zh-TW" altLang="en-US" sz="2800" dirty="0"/>
              <a:t>的流傳版本。 </a:t>
            </a:r>
          </a:p>
        </p:txBody>
      </p:sp>
    </p:spTree>
    <p:extLst>
      <p:ext uri="{BB962C8B-B14F-4D97-AF65-F5344CB8AC3E}">
        <p14:creationId xmlns:p14="http://schemas.microsoft.com/office/powerpoint/2010/main" val="328743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鬻</a:t>
            </a:r>
            <a:r>
              <a:rPr lang="zh-TW" altLang="en-US" dirty="0"/>
              <a:t>子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3995" y="1608881"/>
            <a:ext cx="9490617" cy="430234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君子</a:t>
            </a:r>
            <a:r>
              <a:rPr lang="zh-TW" altLang="en-US" sz="3600" dirty="0"/>
              <a:t>不與</a:t>
            </a:r>
            <a:r>
              <a:rPr lang="zh-TW" altLang="en-US" sz="3600" dirty="0" smtClean="0"/>
              <a:t>人</a:t>
            </a:r>
            <a:r>
              <a:rPr lang="zh-TW" altLang="en-US" sz="3600" dirty="0"/>
              <a:t>謀</a:t>
            </a:r>
            <a:r>
              <a:rPr lang="zh-TW" altLang="en-US" sz="3600" dirty="0" smtClean="0"/>
              <a:t>之則</a:t>
            </a:r>
            <a:r>
              <a:rPr lang="zh-TW" altLang="en-US" sz="3600" dirty="0"/>
              <a:t>已矣。若與人謀之。則非道無由也。 故君子之謀。能必用道。而不能必見</a:t>
            </a:r>
            <a:r>
              <a:rPr lang="zh-TW" altLang="en-US" sz="3600" dirty="0" smtClean="0"/>
              <a:t>受也</a:t>
            </a:r>
            <a:r>
              <a:rPr lang="zh-TW" altLang="en-US" sz="3600" dirty="0"/>
              <a:t>。能必忠。而不能必</a:t>
            </a:r>
            <a:r>
              <a:rPr lang="zh-TW" altLang="en-US" sz="3600" dirty="0" smtClean="0"/>
              <a:t>入也</a:t>
            </a:r>
            <a:r>
              <a:rPr lang="zh-TW" altLang="en-US" sz="3600" dirty="0"/>
              <a:t>。能必信</a:t>
            </a:r>
            <a:r>
              <a:rPr lang="zh-TW" altLang="en-US" sz="3600" dirty="0" smtClean="0"/>
              <a:t>。而</a:t>
            </a:r>
            <a:r>
              <a:rPr lang="zh-TW" altLang="en-US" sz="3600" dirty="0"/>
              <a:t>不能必見信也。君子非</a:t>
            </a:r>
            <a:r>
              <a:rPr lang="zh-TW" altLang="en-US" sz="3600" dirty="0" smtClean="0"/>
              <a:t>仁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不出之於辭。而施之於行。故非</a:t>
            </a:r>
            <a:r>
              <a:rPr lang="zh-TW" altLang="en-US" sz="3600" dirty="0" smtClean="0"/>
              <a:t>非者行是</a:t>
            </a:r>
            <a:r>
              <a:rPr lang="zh-TW" altLang="en-US" sz="3600" dirty="0"/>
              <a:t>。而惡</a:t>
            </a:r>
            <a:r>
              <a:rPr lang="zh-TW" altLang="en-US" sz="3600" dirty="0" smtClean="0"/>
              <a:t>惡者</a:t>
            </a:r>
            <a:r>
              <a:rPr lang="zh-TW" altLang="en-US" sz="3600" dirty="0"/>
              <a:t>行善。而道</a:t>
            </a:r>
            <a:r>
              <a:rPr lang="zh-TW" altLang="en-US" sz="3600" dirty="0" smtClean="0"/>
              <a:t>諭矣。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譯註第七冊頁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3641)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57974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954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7696" y="752355"/>
            <a:ext cx="9780608" cy="5845216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君子</a:t>
            </a:r>
            <a:r>
              <a:rPr lang="zh-TW" altLang="en-US" sz="3600" dirty="0"/>
              <a:t>不與</a:t>
            </a:r>
            <a:r>
              <a:rPr lang="zh-TW" altLang="en-US" sz="3600" dirty="0" smtClean="0"/>
              <a:t>人</a:t>
            </a:r>
            <a:r>
              <a:rPr lang="zh-TW" altLang="en-US" sz="3600" dirty="0"/>
              <a:t>謀</a:t>
            </a:r>
            <a:r>
              <a:rPr lang="zh-TW" altLang="en-US" sz="3600" dirty="0" smtClean="0"/>
              <a:t>之則</a:t>
            </a:r>
            <a:r>
              <a:rPr lang="zh-TW" altLang="en-US" sz="3600" dirty="0"/>
              <a:t>已</a:t>
            </a:r>
            <a:r>
              <a:rPr lang="zh-TW" altLang="en-US" sz="3600" dirty="0" smtClean="0"/>
              <a:t>矣，若</a:t>
            </a:r>
            <a:r>
              <a:rPr lang="zh-TW" altLang="en-US" sz="3600" dirty="0"/>
              <a:t>與人謀</a:t>
            </a:r>
            <a:r>
              <a:rPr lang="zh-TW" altLang="en-US" sz="3600" dirty="0" smtClean="0"/>
              <a:t>之，則</a:t>
            </a:r>
            <a:r>
              <a:rPr lang="zh-TW" altLang="en-US" sz="3600" dirty="0"/>
              <a:t>非道無由也</a:t>
            </a:r>
            <a:r>
              <a:rPr lang="zh-TW" altLang="en-US" sz="3600" dirty="0" smtClean="0"/>
              <a:t>。 </a:t>
            </a:r>
            <a:r>
              <a:rPr lang="zh-TW" altLang="en-US" sz="3600" dirty="0"/>
              <a:t>故君子之</a:t>
            </a:r>
            <a:r>
              <a:rPr lang="zh-TW" altLang="en-US" sz="3600" dirty="0" smtClean="0"/>
              <a:t>謀，能</a:t>
            </a:r>
            <a:r>
              <a:rPr lang="zh-TW" altLang="en-US" sz="3600" dirty="0"/>
              <a:t>必用</a:t>
            </a:r>
            <a:r>
              <a:rPr lang="zh-TW" altLang="en-US" sz="3600" dirty="0" smtClean="0"/>
              <a:t>道，而</a:t>
            </a:r>
            <a:r>
              <a:rPr lang="zh-TW" altLang="en-US" sz="3600" dirty="0"/>
              <a:t>不能必見</a:t>
            </a:r>
            <a:r>
              <a:rPr lang="zh-TW" altLang="en-US" sz="3600" dirty="0" smtClean="0"/>
              <a:t>受也；能</a:t>
            </a:r>
            <a:r>
              <a:rPr lang="zh-TW" altLang="en-US" sz="3600" dirty="0"/>
              <a:t>必</a:t>
            </a:r>
            <a:r>
              <a:rPr lang="zh-TW" altLang="en-US" sz="3600" dirty="0" smtClean="0"/>
              <a:t>忠，而</a:t>
            </a:r>
            <a:r>
              <a:rPr lang="zh-TW" altLang="en-US" sz="3600" dirty="0"/>
              <a:t>不能必</a:t>
            </a:r>
            <a:r>
              <a:rPr lang="zh-TW" altLang="en-US" sz="3600" dirty="0" smtClean="0"/>
              <a:t>入也；能</a:t>
            </a:r>
            <a:r>
              <a:rPr lang="zh-TW" altLang="en-US" sz="3600" dirty="0"/>
              <a:t>必</a:t>
            </a:r>
            <a:r>
              <a:rPr lang="zh-TW" altLang="en-US" sz="3600" dirty="0" smtClean="0"/>
              <a:t>信，而</a:t>
            </a:r>
            <a:r>
              <a:rPr lang="zh-TW" altLang="en-US" sz="3600" dirty="0"/>
              <a:t>不能必見信</a:t>
            </a:r>
            <a:r>
              <a:rPr lang="zh-TW" altLang="en-US" sz="3600" dirty="0" smtClean="0"/>
              <a:t>也。君子非</a:t>
            </a:r>
            <a:r>
              <a:rPr lang="zh-TW" altLang="en-US" sz="3600" dirty="0"/>
              <a:t>人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不出之於</a:t>
            </a:r>
            <a:r>
              <a:rPr lang="zh-TW" altLang="en-US" sz="3600" dirty="0" smtClean="0"/>
              <a:t>辭，而</a:t>
            </a:r>
            <a:r>
              <a:rPr lang="zh-TW" altLang="en-US" sz="3600" dirty="0"/>
              <a:t>施之於</a:t>
            </a:r>
            <a:r>
              <a:rPr lang="zh-TW" altLang="en-US" sz="3600" dirty="0" smtClean="0"/>
              <a:t>行；故</a:t>
            </a:r>
            <a:r>
              <a:rPr lang="zh-TW" altLang="en-US" sz="3600" dirty="0"/>
              <a:t>非</a:t>
            </a:r>
            <a:r>
              <a:rPr lang="zh-TW" altLang="en-US" sz="3600" dirty="0" smtClean="0"/>
              <a:t>非者行是，而</a:t>
            </a:r>
            <a:r>
              <a:rPr lang="zh-TW" altLang="en-US" sz="3600" dirty="0"/>
              <a:t>惡</a:t>
            </a:r>
            <a:r>
              <a:rPr lang="zh-TW" altLang="en-US" sz="3600" dirty="0" smtClean="0"/>
              <a:t>惡者行善，而</a:t>
            </a:r>
            <a:r>
              <a:rPr lang="zh-TW" altLang="en-US" sz="3600" dirty="0"/>
              <a:t>道</a:t>
            </a:r>
            <a:r>
              <a:rPr lang="zh-TW" altLang="en-US" sz="3600" dirty="0" smtClean="0"/>
              <a:t>諭矣。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32198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89862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7696" y="752355"/>
            <a:ext cx="9780608" cy="584521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君子</a:t>
            </a:r>
            <a:r>
              <a:rPr lang="zh-TW" altLang="en-US" sz="3600" dirty="0"/>
              <a:t>不與</a:t>
            </a:r>
            <a:r>
              <a:rPr lang="zh-TW" altLang="en-US" sz="3600" dirty="0" smtClean="0"/>
              <a:t>人</a:t>
            </a:r>
            <a:r>
              <a:rPr lang="zh-TW" altLang="en-US" sz="3600" dirty="0"/>
              <a:t>謀</a:t>
            </a:r>
            <a:r>
              <a:rPr lang="zh-TW" altLang="en-US" sz="3600" dirty="0" smtClean="0"/>
              <a:t>之則</a:t>
            </a:r>
            <a:r>
              <a:rPr lang="zh-TW" altLang="en-US" sz="3600" dirty="0"/>
              <a:t>已</a:t>
            </a:r>
            <a:r>
              <a:rPr lang="zh-TW" altLang="en-US" sz="3600" dirty="0" smtClean="0"/>
              <a:t>矣，若</a:t>
            </a:r>
            <a:r>
              <a:rPr lang="zh-TW" altLang="en-US" sz="3600" dirty="0"/>
              <a:t>與人謀</a:t>
            </a:r>
            <a:r>
              <a:rPr lang="zh-TW" altLang="en-US" sz="3600" dirty="0" smtClean="0"/>
              <a:t>之，則</a:t>
            </a:r>
            <a:r>
              <a:rPr lang="zh-TW" altLang="en-US" sz="3600" dirty="0"/>
              <a:t>非道無由也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 </a:t>
            </a:r>
            <a:r>
              <a:rPr lang="zh-TW" altLang="en-US" sz="3600" dirty="0"/>
              <a:t>故君子之</a:t>
            </a:r>
            <a:r>
              <a:rPr lang="zh-TW" altLang="en-US" sz="3600" dirty="0" smtClean="0"/>
              <a:t>謀，能</a:t>
            </a:r>
            <a:r>
              <a:rPr lang="zh-TW" altLang="en-US" sz="3600" dirty="0"/>
              <a:t>必用</a:t>
            </a:r>
            <a:r>
              <a:rPr lang="zh-TW" altLang="en-US" sz="3600" dirty="0" smtClean="0"/>
              <a:t>道，而</a:t>
            </a:r>
            <a:r>
              <a:rPr lang="zh-TW" altLang="en-US" sz="3600" dirty="0"/>
              <a:t>不能必見</a:t>
            </a:r>
            <a:r>
              <a:rPr lang="zh-TW" altLang="en-US" sz="3600" dirty="0" smtClean="0"/>
              <a:t>受也；能</a:t>
            </a:r>
            <a:r>
              <a:rPr lang="zh-TW" altLang="en-US" sz="3600" dirty="0"/>
              <a:t>必</a:t>
            </a:r>
            <a:r>
              <a:rPr lang="zh-TW" altLang="en-US" sz="3600" dirty="0" smtClean="0"/>
              <a:t>忠，而</a:t>
            </a:r>
            <a:r>
              <a:rPr lang="zh-TW" altLang="en-US" sz="3600" dirty="0"/>
              <a:t>不能必</a:t>
            </a:r>
            <a:r>
              <a:rPr lang="zh-TW" altLang="en-US" sz="3600" dirty="0" smtClean="0"/>
              <a:t>入也；能</a:t>
            </a:r>
            <a:r>
              <a:rPr lang="zh-TW" altLang="en-US" sz="3600" dirty="0"/>
              <a:t>必</a:t>
            </a:r>
            <a:r>
              <a:rPr lang="zh-TW" altLang="en-US" sz="3600" dirty="0" smtClean="0"/>
              <a:t>信，而</a:t>
            </a:r>
            <a:r>
              <a:rPr lang="zh-TW" altLang="en-US" sz="3600" dirty="0"/>
              <a:t>不能必見信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君子非</a:t>
            </a:r>
            <a:r>
              <a:rPr lang="zh-TW" altLang="en-US" sz="3600" dirty="0"/>
              <a:t>人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不出之於</a:t>
            </a:r>
            <a:r>
              <a:rPr lang="zh-TW" altLang="en-US" sz="3600" dirty="0" smtClean="0"/>
              <a:t>辭，而</a:t>
            </a:r>
            <a:r>
              <a:rPr lang="zh-TW" altLang="en-US" sz="3600" dirty="0"/>
              <a:t>施之於</a:t>
            </a:r>
            <a:r>
              <a:rPr lang="zh-TW" altLang="en-US" sz="3600" dirty="0" smtClean="0"/>
              <a:t>行；故</a:t>
            </a:r>
            <a:r>
              <a:rPr lang="zh-TW" altLang="en-US" sz="3600" dirty="0"/>
              <a:t>非</a:t>
            </a:r>
            <a:r>
              <a:rPr lang="zh-TW" altLang="en-US" sz="3600" dirty="0" smtClean="0"/>
              <a:t>非者行是，而</a:t>
            </a:r>
            <a:r>
              <a:rPr lang="zh-TW" altLang="en-US" sz="3600" dirty="0"/>
              <a:t>惡</a:t>
            </a:r>
            <a:r>
              <a:rPr lang="zh-TW" altLang="en-US" sz="3600" dirty="0" smtClean="0"/>
              <a:t>惡者行善，而</a:t>
            </a:r>
            <a:r>
              <a:rPr lang="zh-TW" altLang="en-US" sz="3600" dirty="0"/>
              <a:t>道</a:t>
            </a:r>
            <a:r>
              <a:rPr lang="zh-TW" altLang="en-US" sz="3600" dirty="0" smtClean="0"/>
              <a:t>諭矣。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34099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1338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66653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君子不與人謀之則已矣，若與人謀之，則非道無由也。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故君子之謀，能必用道，而不能必見受也；能必忠，而不能必入也；能必信，而不能必見信也。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君子非人者不出之於辭，而施之於行；故非非者行是，而惡惡者行善，而道諭矣。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268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834669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由道謀之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君子不與人謀之則已矣，若與人謀之，則非道無由也。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故君子之謀，能必用道，而不能必見受也；能必忠，而不能必入也；能必信，而不能必見信也。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君子非人者不出之於辭，而施之於行；故非非者行是，而惡惡者行善，而道諭矣。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19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046709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由道謀之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君子不與人謀之則已矣，若與人謀之，則非道無由也。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道雖忠信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未必見受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故君子之謀，能必用道，而不能必見受也；能必忠，而不能必入也；能必信，而不能必見信也。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君子非人者不出之於辭，而施之於行；故非非者行是，而惡惡者行善，而道諭矣。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811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94388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由道謀之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君子不與人謀之則已矣，若與人謀之，則非道無由也。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道雖忠信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未必見受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故君子之謀，能必用道，而不能必見受也；能必忠，而不能必入也；能必信，而不能必見信也。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行則道顯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君子非人者不出之於辭，而施之於行；故非非者行是，而惡惡者行善，而道諭矣。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058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試將綱目連綴成為本文摘要。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由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道謀之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道雖忠信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未必見受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行則道</a:t>
            </a:r>
            <a:r>
              <a:rPr lang="zh-TW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顯</a:t>
            </a:r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7265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7899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387682"/>
              </p:ext>
            </p:extLst>
          </p:nvPr>
        </p:nvGraphicFramePr>
        <p:xfrm>
          <a:off x="2080678" y="1956122"/>
          <a:ext cx="9505579" cy="4236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4282633" y="706056"/>
            <a:ext cx="4363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600" dirty="0">
                <a:solidFill>
                  <a:srgbClr val="FF0000"/>
                </a:solidFill>
              </a:rPr>
              <a:t>君子之</a:t>
            </a:r>
            <a:r>
              <a:rPr lang="zh-TW" altLang="en-US" sz="3600" dirty="0" smtClean="0">
                <a:solidFill>
                  <a:srgbClr val="FF0000"/>
                </a:solidFill>
              </a:rPr>
              <a:t>謀　非</a:t>
            </a:r>
            <a:r>
              <a:rPr lang="zh-TW" altLang="en-US" sz="3600" dirty="0">
                <a:solidFill>
                  <a:srgbClr val="FF0000"/>
                </a:solidFill>
              </a:rPr>
              <a:t>道</a:t>
            </a:r>
            <a:r>
              <a:rPr lang="zh-TW" altLang="en-US" sz="3600" dirty="0" smtClean="0">
                <a:solidFill>
                  <a:srgbClr val="FF0000"/>
                </a:solidFill>
              </a:rPr>
              <a:t>無由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06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A5116A-80DE-4DBD-8F2C-75DC810E4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3A5116A-80DE-4DBD-8F2C-75DC810E45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7901A1-E7B1-4768-BE73-7E7B91143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307901A1-E7B1-4768-BE73-7E7B91143A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70162F-12E7-4547-8D8B-FF1956A33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AA70162F-12E7-4547-8D8B-FF1956A338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C02238-5561-47D9-9F37-B42C1C40F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9C02238-5561-47D9-9F37-B42C1C40F0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4A5136-56BC-4B7F-B3A3-4538E5B1A1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C4A5136-56BC-4B7F-B3A3-4538E5B1A1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84F0A4-8F16-458B-96A0-7520AAEB8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484F0A4-8F16-458B-96A0-7520AAEB80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2769A2-B8B1-4A2F-B72F-DEBAF192AF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52769A2-B8B1-4A2F-B72F-DEBAF192AF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9C75FC-57E6-42D8-A092-197750FAC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69C75FC-57E6-42D8-A092-197750FAC0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419730"/>
              </p:ext>
            </p:extLst>
          </p:nvPr>
        </p:nvGraphicFramePr>
        <p:xfrm>
          <a:off x="2273545" y="2129742"/>
          <a:ext cx="7768372" cy="29052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3379806" y="648183"/>
            <a:ext cx="55558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600" dirty="0"/>
              <a:t>君子非人者不出之於辭而</a:t>
            </a:r>
            <a:r>
              <a:rPr lang="zh-TW" altLang="en-US" sz="3600" dirty="0">
                <a:solidFill>
                  <a:srgbClr val="FF0000"/>
                </a:solidFill>
              </a:rPr>
              <a:t>施之於</a:t>
            </a:r>
            <a:r>
              <a:rPr lang="zh-TW" altLang="en-US" sz="3600" dirty="0" smtClean="0">
                <a:solidFill>
                  <a:srgbClr val="FF0000"/>
                </a:solidFill>
              </a:rPr>
              <a:t>行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746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7A2B3F-B5EB-4FEC-BE87-E34546FD9F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B7A2B3F-B5EB-4FEC-BE87-E34546FD9F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1408E3-E8E3-43D0-9EEB-11EC9A16E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B1408E3-E8E3-43D0-9EEB-11EC9A16E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20BC0A-3975-433E-B289-CB2BFCB4BC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E20BC0A-3975-433E-B289-CB2BFCB4BC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6301" y="1459345"/>
            <a:ext cx="9628311" cy="4745512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endParaRPr lang="en-US" altLang="zh-TW" sz="4000" dirty="0" smtClean="0"/>
          </a:p>
          <a:p>
            <a:pPr lvl="1"/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君子之謀，何以「能必用道，而不能必見受也；能必忠，而不能必入也；能必信，而不能必見信也？」試述其由。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檢索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鬻子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》〈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撰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吏五帝三王傳政乙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第五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，比較內容註解異同。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參考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中國哲學書電子化計劃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相關內容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3356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293" y="669763"/>
            <a:ext cx="3527738" cy="5350924"/>
          </a:xfr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939" y="624110"/>
            <a:ext cx="3626036" cy="5442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58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37340" y="427340"/>
            <a:ext cx="8911687" cy="730128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説苑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23687" y="1157468"/>
            <a:ext cx="10521386" cy="5486400"/>
          </a:xfrm>
        </p:spPr>
        <p:txBody>
          <a:bodyPr>
            <a:noAutofit/>
          </a:bodyPr>
          <a:lstStyle/>
          <a:p>
            <a:pPr marL="0" indent="0">
              <a:lnSpc>
                <a:spcPts val="4200"/>
              </a:lnSpc>
              <a:buNone/>
            </a:pPr>
            <a:r>
              <a:rPr lang="zh-TW" altLang="en-US" sz="2800" dirty="0" smtClean="0"/>
              <a:t>成</a:t>
            </a:r>
            <a:r>
              <a:rPr lang="zh-TW" altLang="en-US" sz="2800" dirty="0"/>
              <a:t>書於西漢末年，爲劉向輯録朝野藏書而成的雜著類編，凡</a:t>
            </a:r>
            <a:r>
              <a:rPr lang="zh-TW" altLang="en-US" sz="2800" dirty="0" smtClean="0"/>
              <a:t>二十篇</a:t>
            </a:r>
            <a:r>
              <a:rPr lang="zh-TW" altLang="en-US" sz="2800" dirty="0"/>
              <a:t>，體例類似</a:t>
            </a:r>
            <a:r>
              <a:rPr lang="en-US" altLang="zh-TW" sz="2800" dirty="0"/>
              <a:t>《</a:t>
            </a:r>
            <a:r>
              <a:rPr lang="zh-TW" altLang="en-US" sz="2800" dirty="0"/>
              <a:t>國語</a:t>
            </a:r>
            <a:r>
              <a:rPr lang="en-US" altLang="zh-TW" sz="2800" dirty="0"/>
              <a:t>》《</a:t>
            </a:r>
            <a:r>
              <a:rPr lang="zh-TW" altLang="en-US" sz="2800" dirty="0"/>
              <a:t>戰國策</a:t>
            </a:r>
            <a:r>
              <a:rPr lang="en-US" altLang="zh-TW" sz="2800" dirty="0"/>
              <a:t>》</a:t>
            </a:r>
            <a:r>
              <a:rPr lang="zh-TW" altLang="en-US" sz="2800" dirty="0"/>
              <a:t>，以記言爲主兼采記事，目的是借助先秦至漢代的</a:t>
            </a:r>
            <a:r>
              <a:rPr lang="zh-TW" altLang="en-US" sz="2800" dirty="0" smtClean="0"/>
              <a:t>歷史</a:t>
            </a:r>
            <a:r>
              <a:rPr lang="zh-TW" altLang="en-US" sz="2800" dirty="0"/>
              <a:t>故事，提供政治興亡的歷史鏡鑒，意在諷諫君主、勸誡臣子，從而達到整頓朝政、</a:t>
            </a:r>
            <a:r>
              <a:rPr lang="zh-TW" altLang="en-US" sz="2800" dirty="0" smtClean="0"/>
              <a:t>匡救</a:t>
            </a:r>
            <a:r>
              <a:rPr lang="zh-TW" altLang="en-US" sz="2800" dirty="0"/>
              <a:t>時弊的目的。此外，也載録其他學派人物的言談事迹乃至許多「街談巷議」的小</a:t>
            </a:r>
            <a:r>
              <a:rPr lang="zh-TW" altLang="en-US" sz="2800" dirty="0" smtClean="0"/>
              <a:t>説家</a:t>
            </a:r>
            <a:r>
              <a:rPr lang="zh-TW" altLang="en-US" sz="2800" dirty="0"/>
              <a:t>言，可補</a:t>
            </a:r>
            <a:r>
              <a:rPr lang="en-US" altLang="zh-TW" sz="2800" dirty="0"/>
              <a:t>《</a:t>
            </a:r>
            <a:r>
              <a:rPr lang="zh-TW" altLang="en-US" sz="2800" dirty="0"/>
              <a:t>國語</a:t>
            </a:r>
            <a:r>
              <a:rPr lang="en-US" altLang="zh-TW" sz="2800" dirty="0"/>
              <a:t>》《</a:t>
            </a:r>
            <a:r>
              <a:rPr lang="zh-TW" altLang="en-US" sz="2800" dirty="0"/>
              <a:t>戰國策</a:t>
            </a:r>
            <a:r>
              <a:rPr lang="en-US" altLang="zh-TW" sz="2800" dirty="0"/>
              <a:t>》</a:t>
            </a:r>
            <a:r>
              <a:rPr lang="zh-TW" altLang="en-US" sz="2800" dirty="0"/>
              <a:t>之不足。魏徵等在</a:t>
            </a:r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中節録君道、臣術、</a:t>
            </a:r>
            <a:r>
              <a:rPr lang="zh-TW" altLang="en-US" sz="2800" dirty="0" smtClean="0"/>
              <a:t>貴德</a:t>
            </a:r>
            <a:r>
              <a:rPr lang="zh-TW" altLang="en-US" sz="2800" dirty="0"/>
              <a:t>、復恩、政理、尊賢、正諫、法誡（敬慎）、善説、修文、反質等篇的片段，其中</a:t>
            </a:r>
            <a:r>
              <a:rPr lang="zh-TW" altLang="en-US" sz="2800" dirty="0" smtClean="0"/>
              <a:t>既可</a:t>
            </a:r>
            <a:r>
              <a:rPr lang="zh-TW" altLang="en-US" sz="2800" dirty="0"/>
              <a:t>看到王道、霸道的方法，也可看到儒、道、法諸家做人做事的觀念，并以歷史上</a:t>
            </a:r>
            <a:r>
              <a:rPr lang="zh-TW" altLang="en-US" sz="2800" dirty="0" smtClean="0"/>
              <a:t>發生的</a:t>
            </a:r>
            <a:r>
              <a:rPr lang="zh-TW" altLang="en-US" sz="2800" dirty="0"/>
              <a:t>故事爲主，將處世待人的理念與方法貫穿其中，使人在閲讀中獲得智慧和啓示。</a:t>
            </a:r>
          </a:p>
          <a:p>
            <a:pPr>
              <a:lnSpc>
                <a:spcPts val="4200"/>
              </a:lnSpc>
            </a:pP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29765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說苑．復</a:t>
            </a:r>
            <a:r>
              <a:rPr lang="zh-TW" altLang="en-US" dirty="0"/>
              <a:t>恩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0375" y="1307939"/>
            <a:ext cx="9664237" cy="5127585"/>
          </a:xfrm>
        </p:spPr>
        <p:txBody>
          <a:bodyPr>
            <a:noAutofit/>
          </a:bodyPr>
          <a:lstStyle/>
          <a:p>
            <a:r>
              <a:rPr lang="zh-TW" altLang="en-US" sz="3200" dirty="0" smtClean="0"/>
              <a:t>楚莊王賜</a:t>
            </a:r>
            <a:r>
              <a:rPr lang="zh-TW" altLang="en-US" sz="3200" dirty="0"/>
              <a:t>群臣酒。日暮酒</a:t>
            </a:r>
            <a:r>
              <a:rPr lang="zh-TW" altLang="en-US" sz="3200" dirty="0" smtClean="0"/>
              <a:t>酣。華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/>
              <a:t>燭滅。乃有</a:t>
            </a:r>
            <a:r>
              <a:rPr lang="zh-TW" altLang="en-US" sz="3200" dirty="0" smtClean="0"/>
              <a:t>引美人</a:t>
            </a:r>
            <a:r>
              <a:rPr lang="zh-TW" altLang="en-US" sz="3200" dirty="0"/>
              <a:t>衣者。</a:t>
            </a:r>
            <a:r>
              <a:rPr lang="zh-TW" altLang="en-US" sz="3200" dirty="0" smtClean="0"/>
              <a:t>美人</a:t>
            </a:r>
            <a:r>
              <a:rPr lang="zh-TW" altLang="en-US" sz="3200" dirty="0"/>
              <a:t>援</a:t>
            </a:r>
            <a:r>
              <a:rPr lang="zh-TW" altLang="en-US" sz="3200" dirty="0" smtClean="0"/>
              <a:t>絶其</a:t>
            </a:r>
            <a:r>
              <a:rPr lang="zh-TW" altLang="en-US" sz="3200" dirty="0"/>
              <a:t>冠</a:t>
            </a:r>
            <a:r>
              <a:rPr lang="zh-TW" altLang="en-US" sz="3200" dirty="0" smtClean="0"/>
              <a:t>纓。</a:t>
            </a:r>
            <a:r>
              <a:rPr lang="zh-TW" altLang="en-US" sz="3200" dirty="0"/>
              <a:t>告王曰。今燭滅。有引妾衣者。援得其纓。待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（持）</a:t>
            </a:r>
            <a:r>
              <a:rPr lang="zh-TW" altLang="en-US" sz="3200" dirty="0"/>
              <a:t>之矣。</a:t>
            </a:r>
            <a:r>
              <a:rPr lang="zh-TW" altLang="en-US" sz="3200" dirty="0" smtClean="0"/>
              <a:t>促上火視</a:t>
            </a:r>
            <a:r>
              <a:rPr lang="zh-TW" altLang="en-US" sz="3200" dirty="0"/>
              <a:t>絶纓者。王曰。賜人酒。使醉失禮。奈何欲顯婦人節而辱士乎。乃命</a:t>
            </a:r>
            <a:r>
              <a:rPr lang="zh-TW" altLang="en-US" sz="3200" dirty="0" smtClean="0"/>
              <a:t>左右</a:t>
            </a:r>
            <a:r>
              <a:rPr lang="zh-TW" altLang="en-US" sz="3200" dirty="0"/>
              <a:t>。今與寡人飲。不絶冠纓者不歡。群臣皆絶纓而上火。盡歡而罷。居二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（三）</a:t>
            </a:r>
            <a:r>
              <a:rPr lang="zh-TW" altLang="en-US" sz="3200" dirty="0"/>
              <a:t>年。晋與楚戰。有一臣常在前。</a:t>
            </a:r>
            <a:r>
              <a:rPr lang="zh-TW" altLang="en-US" sz="3200" dirty="0" smtClean="0"/>
              <a:t>五合五</a:t>
            </a:r>
            <a:r>
              <a:rPr lang="zh-TW" altLang="en-US" sz="3200" dirty="0"/>
              <a:t>獲首而却敵。卒得勝之。莊王怪而</a:t>
            </a:r>
            <a:r>
              <a:rPr lang="zh-TW" altLang="en-US" sz="3200" dirty="0" smtClean="0"/>
              <a:t>問之</a:t>
            </a:r>
            <a:r>
              <a:rPr lang="zh-TW" altLang="en-US" sz="3200" dirty="0"/>
              <a:t>。對曰。臣往者醉失禮。王隱忍不暴而誅。常願肝腦塗地。用頸血</a:t>
            </a:r>
            <a:r>
              <a:rPr lang="zh-TW" altLang="en-US" sz="3200" dirty="0" smtClean="0"/>
              <a:t>湔敵久矣</a:t>
            </a:r>
            <a:r>
              <a:rPr lang="zh-TW" altLang="en-US" sz="3200" dirty="0"/>
              <a:t>。臣乃夜絶纓者也</a:t>
            </a:r>
            <a:r>
              <a:rPr lang="zh-TW" altLang="en-US" sz="32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4848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16737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1516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16281" y="627212"/>
            <a:ext cx="10790711" cy="623078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楚莊王</a:t>
            </a:r>
            <a:r>
              <a:rPr lang="zh-TW" altLang="en-US" sz="3600" dirty="0"/>
              <a:t>賜群臣酒，日暮酒酣，燈燭滅，乃有人引美人之衣</a:t>
            </a:r>
            <a:r>
              <a:rPr lang="zh-TW" altLang="en-US" sz="3600" dirty="0" smtClean="0"/>
              <a:t>者；美人</a:t>
            </a:r>
            <a:r>
              <a:rPr lang="zh-TW" altLang="en-US" sz="3600" dirty="0"/>
              <a:t>援絕其冠纓，告王曰：「</a:t>
            </a:r>
            <a:r>
              <a:rPr lang="zh-TW" altLang="en-US" sz="3600" dirty="0" smtClean="0"/>
              <a:t>今燭</a:t>
            </a:r>
            <a:r>
              <a:rPr lang="zh-TW" altLang="en-US" sz="3600" dirty="0"/>
              <a:t>滅，有引妾衣者</a:t>
            </a:r>
            <a:r>
              <a:rPr lang="zh-TW" altLang="en-US" sz="3600" dirty="0" smtClean="0"/>
              <a:t>，援</a:t>
            </a:r>
            <a:r>
              <a:rPr lang="zh-TW" altLang="en-US" sz="3600" dirty="0"/>
              <a:t>得</a:t>
            </a:r>
            <a:r>
              <a:rPr lang="zh-TW" altLang="en-US" sz="3600" dirty="0" smtClean="0"/>
              <a:t>其纓，持之矣，促上火，</a:t>
            </a:r>
            <a:r>
              <a:rPr lang="zh-TW" altLang="en-US" sz="3600" dirty="0"/>
              <a:t>視絕纓者。」王曰：「賜人酒，使醉失禮，奈何欲顯婦人之節而辱士乎？」乃命左右曰：「今日與寡人飲，不絕冠纓者</a:t>
            </a:r>
            <a:r>
              <a:rPr lang="zh-TW" altLang="en-US" sz="3600" dirty="0" smtClean="0"/>
              <a:t>不歡。</a:t>
            </a:r>
            <a:r>
              <a:rPr lang="zh-TW" altLang="en-US" sz="3600" dirty="0"/>
              <a:t>」</a:t>
            </a:r>
            <a:r>
              <a:rPr lang="zh-TW" altLang="en-US" sz="3600" dirty="0" smtClean="0"/>
              <a:t>群臣皆絕冠</a:t>
            </a:r>
            <a:r>
              <a:rPr lang="zh-TW" altLang="en-US" sz="3600" dirty="0"/>
              <a:t>纓而上火</a:t>
            </a:r>
            <a:r>
              <a:rPr lang="zh-TW" altLang="en-US" sz="3600" dirty="0" smtClean="0"/>
              <a:t>，盡歡而</a:t>
            </a:r>
            <a:r>
              <a:rPr lang="zh-TW" altLang="en-US" sz="3600" dirty="0"/>
              <a:t>罷。居三年，晉與楚戰，有一臣常在前，五合</a:t>
            </a:r>
            <a:r>
              <a:rPr lang="zh-TW" altLang="en-US" sz="3600" dirty="0" smtClean="0"/>
              <a:t>五獲首而卻</a:t>
            </a:r>
            <a:r>
              <a:rPr lang="zh-TW" altLang="en-US" sz="3600" dirty="0"/>
              <a:t>敵，卒得勝</a:t>
            </a:r>
            <a:r>
              <a:rPr lang="zh-TW" altLang="en-US" sz="3600" dirty="0" smtClean="0"/>
              <a:t>之。莊</a:t>
            </a:r>
            <a:r>
              <a:rPr lang="zh-TW" altLang="en-US" sz="3600" dirty="0"/>
              <a:t>王怪而</a:t>
            </a:r>
            <a:r>
              <a:rPr lang="zh-TW" altLang="en-US" sz="3600" dirty="0" smtClean="0"/>
              <a:t>問之，對</a:t>
            </a:r>
            <a:r>
              <a:rPr lang="zh-TW" altLang="en-US" sz="3600" dirty="0"/>
              <a:t>曰：「</a:t>
            </a:r>
            <a:r>
              <a:rPr lang="zh-TW" altLang="en-US" sz="3600" dirty="0" smtClean="0"/>
              <a:t>臣往</a:t>
            </a:r>
            <a:r>
              <a:rPr lang="zh-TW" altLang="en-US" sz="3600" dirty="0"/>
              <a:t>者醉失禮，王隱忍</a:t>
            </a:r>
            <a:r>
              <a:rPr lang="zh-TW" altLang="en-US" sz="3600" dirty="0" smtClean="0"/>
              <a:t>不暴而誅；常</a:t>
            </a:r>
            <a:r>
              <a:rPr lang="zh-TW" altLang="en-US" sz="3600" dirty="0"/>
              <a:t>願肝腦塗地，用頸血湔敵久矣，臣乃夜絕纓</a:t>
            </a:r>
            <a:r>
              <a:rPr lang="zh-TW" altLang="en-US" sz="3600" dirty="0" smtClean="0"/>
              <a:t>者也。」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22894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799128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55179" y="671332"/>
            <a:ext cx="10220445" cy="523989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楚莊王</a:t>
            </a:r>
            <a:r>
              <a:rPr lang="zh-TW" altLang="en-US" sz="3600" dirty="0"/>
              <a:t>賜群臣酒，日暮酒酣，燈燭滅，乃有人引美人之衣</a:t>
            </a:r>
            <a:r>
              <a:rPr lang="zh-TW" altLang="en-US" sz="3600" dirty="0" smtClean="0"/>
              <a:t>者；美人</a:t>
            </a:r>
            <a:r>
              <a:rPr lang="zh-TW" altLang="en-US" sz="3600" dirty="0"/>
              <a:t>援絕其冠纓，告王曰：「</a:t>
            </a:r>
            <a:r>
              <a:rPr lang="zh-TW" altLang="en-US" sz="3600" dirty="0" smtClean="0"/>
              <a:t>今燭</a:t>
            </a:r>
            <a:r>
              <a:rPr lang="zh-TW" altLang="en-US" sz="3600" dirty="0"/>
              <a:t>滅，有引妾衣者</a:t>
            </a:r>
            <a:r>
              <a:rPr lang="zh-TW" altLang="en-US" sz="3600" dirty="0" smtClean="0"/>
              <a:t>，援</a:t>
            </a:r>
            <a:r>
              <a:rPr lang="zh-TW" altLang="en-US" sz="3600" dirty="0"/>
              <a:t>得</a:t>
            </a:r>
            <a:r>
              <a:rPr lang="zh-TW" altLang="en-US" sz="3600" dirty="0" smtClean="0"/>
              <a:t>其纓，持之矣，促上火，</a:t>
            </a:r>
            <a:r>
              <a:rPr lang="zh-TW" altLang="en-US" sz="3600" dirty="0"/>
              <a:t>視絕纓者。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王</a:t>
            </a:r>
            <a:r>
              <a:rPr lang="zh-TW" altLang="en-US" sz="3600" dirty="0"/>
              <a:t>曰：「賜人酒，使醉失禮，奈何欲顯婦人之節而辱士乎？」乃命左右曰：「今日與寡人飲，不絕冠纓者</a:t>
            </a:r>
            <a:r>
              <a:rPr lang="zh-TW" altLang="en-US" sz="3600" dirty="0" smtClean="0"/>
              <a:t>不歡。</a:t>
            </a:r>
            <a:r>
              <a:rPr lang="zh-TW" altLang="en-US" sz="3600" dirty="0"/>
              <a:t>」</a:t>
            </a:r>
            <a:r>
              <a:rPr lang="zh-TW" altLang="en-US" sz="3600" dirty="0" smtClean="0"/>
              <a:t>群臣皆絕冠</a:t>
            </a:r>
            <a:r>
              <a:rPr lang="zh-TW" altLang="en-US" sz="3600" dirty="0"/>
              <a:t>纓而上火</a:t>
            </a:r>
            <a:r>
              <a:rPr lang="zh-TW" altLang="en-US" sz="3600" dirty="0" smtClean="0"/>
              <a:t>，盡歡而</a:t>
            </a:r>
            <a:r>
              <a:rPr lang="zh-TW" altLang="en-US" sz="3600" dirty="0"/>
              <a:t>罷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52265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55179" y="671332"/>
            <a:ext cx="10220445" cy="5239890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居</a:t>
            </a:r>
            <a:r>
              <a:rPr lang="zh-TW" altLang="en-US" sz="3600" dirty="0"/>
              <a:t>三年，晉與楚戰，有一臣常在前，五合</a:t>
            </a:r>
            <a:r>
              <a:rPr lang="zh-TW" altLang="en-US" sz="3600" dirty="0" smtClean="0"/>
              <a:t>五獲首而卻</a:t>
            </a:r>
            <a:r>
              <a:rPr lang="zh-TW" altLang="en-US" sz="3600" dirty="0"/>
              <a:t>敵，卒得勝</a:t>
            </a:r>
            <a:r>
              <a:rPr lang="zh-TW" altLang="en-US" sz="3600" dirty="0" smtClean="0"/>
              <a:t>之。莊</a:t>
            </a:r>
            <a:r>
              <a:rPr lang="zh-TW" altLang="en-US" sz="3600" dirty="0"/>
              <a:t>王怪而</a:t>
            </a:r>
            <a:r>
              <a:rPr lang="zh-TW" altLang="en-US" sz="3600" dirty="0" smtClean="0"/>
              <a:t>問之，對</a:t>
            </a:r>
            <a:r>
              <a:rPr lang="zh-TW" altLang="en-US" sz="3600" dirty="0"/>
              <a:t>曰：「</a:t>
            </a:r>
            <a:r>
              <a:rPr lang="zh-TW" altLang="en-US" sz="3600" dirty="0" smtClean="0"/>
              <a:t>臣往</a:t>
            </a:r>
            <a:r>
              <a:rPr lang="zh-TW" altLang="en-US" sz="3600" dirty="0"/>
              <a:t>者醉失禮，王隱忍</a:t>
            </a:r>
            <a:r>
              <a:rPr lang="zh-TW" altLang="en-US" sz="3600" dirty="0" smtClean="0"/>
              <a:t>不暴而誅；常</a:t>
            </a:r>
            <a:r>
              <a:rPr lang="zh-TW" altLang="en-US" sz="3600" dirty="0"/>
              <a:t>願肝腦塗地，用頸血湔敵久矣，臣乃夜絕纓</a:t>
            </a:r>
            <a:r>
              <a:rPr lang="zh-TW" altLang="en-US" sz="3600" dirty="0" smtClean="0"/>
              <a:t>者也。」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11166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1146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938834"/>
              </p:ext>
            </p:extLst>
          </p:nvPr>
        </p:nvGraphicFramePr>
        <p:xfrm>
          <a:off x="1649909" y="375657"/>
          <a:ext cx="10228760" cy="62514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楚莊王賜群臣酒，日暮酒酣，燈燭滅，乃有人引美人之衣者；美人援絕其冠纓，告王曰：「今燭滅，有引妾衣者，援得其纓，持之矣，促上火，視絕纓者。」</a:t>
                      </a:r>
                      <a:endParaRPr lang="en-US" altLang="zh-TW" sz="28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2800" dirty="0" smtClean="0"/>
                        <a:t>王曰：「賜人酒，使醉失禮，奈何欲顯婦人之節而辱士乎？」乃命左右曰：「今日與寡人飲，不絕冠纓者不歡。」群臣皆絕冠纓而上火，盡歡而罷。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207763">
                <a:tc>
                  <a:txBody>
                    <a:bodyPr/>
                    <a:lstStyle/>
                    <a:p>
                      <a:pPr algn="ctr">
                        <a:lnSpc>
                          <a:spcPts val="3800"/>
                        </a:lnSpc>
                      </a:pP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居三年，晉與楚戰，有一臣常在前，五合五獲首而卻敵，卒得勝之。莊王怪而問之，對曰：「臣往者醉失禮，王隱忍不暴而誅；常願肝腦塗地，用頸血湔敵久矣，臣乃夜絕纓者也。」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625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979691"/>
              </p:ext>
            </p:extLst>
          </p:nvPr>
        </p:nvGraphicFramePr>
        <p:xfrm>
          <a:off x="1649909" y="375657"/>
          <a:ext cx="10228760" cy="62514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夜宴酒酣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引衣絕纓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楚莊王賜群臣酒，日暮酒酣，燈燭滅，乃有人引美人之衣者；美人援絕其冠纓，告王曰：「今燭滅，有引妾衣者，援得其纓，持之矣，促上火，視絕纓者。」</a:t>
                      </a:r>
                      <a:endParaRPr lang="en-US" altLang="zh-TW" sz="28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2800" dirty="0" smtClean="0"/>
                        <a:t>王曰：「賜人酒，使醉失禮，奈何欲顯婦人之節而辱士乎？」乃命左右曰：「今日與寡人飲，不絕冠纓者不歡。」群臣皆絕冠纓而上火，盡歡而罷。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207763">
                <a:tc>
                  <a:txBody>
                    <a:bodyPr/>
                    <a:lstStyle/>
                    <a:p>
                      <a:pPr algn="ctr">
                        <a:lnSpc>
                          <a:spcPts val="3800"/>
                        </a:lnSpc>
                      </a:pP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居三年，晉與楚戰，有一臣常在前，五合五獲首而卻敵，卒得勝之。莊王怪而問之，對曰：「臣往者醉失禮，王隱忍不暴而誅；常願肝腦塗地，用頸血湔敵久矣，臣乃夜絕纓者也。」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84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061079"/>
              </p:ext>
            </p:extLst>
          </p:nvPr>
        </p:nvGraphicFramePr>
        <p:xfrm>
          <a:off x="1649909" y="375657"/>
          <a:ext cx="10228760" cy="62514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夜宴酒酣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引衣絕纓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楚莊王賜群臣酒，日暮酒酣，燈燭滅，乃有人引美人之衣者；美人援絕其冠纓，告王曰：「今燭滅，有引妾衣者，援得其纓，持之矣，促上火，視絕纓者。」</a:t>
                      </a:r>
                      <a:endParaRPr lang="en-US" altLang="zh-TW" sz="28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屈婦全士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群臣盡歡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2800" dirty="0" smtClean="0"/>
                        <a:t>王曰：「賜人酒，使醉失禮，奈何欲顯婦人之節而辱士乎？」乃命左右曰：「今日與寡人飲，不絕冠纓者不歡。」群臣皆絕冠纓而上火，盡歡而罷。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207763">
                <a:tc>
                  <a:txBody>
                    <a:bodyPr/>
                    <a:lstStyle/>
                    <a:p>
                      <a:pPr algn="ctr">
                        <a:lnSpc>
                          <a:spcPts val="3800"/>
                        </a:lnSpc>
                      </a:pP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居三年，晉與楚戰，有一臣常在前，五合五獲首而卻敵，卒得勝之。莊王怪而問之，對曰：「臣往者醉失禮，王隱忍不暴而誅；常願肝腦塗地，用頸血湔敵久矣，臣乃夜絕纓者也。」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5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49909" y="375657"/>
          <a:ext cx="10228760" cy="62514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夜宴酒酣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引衣絕纓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楚莊王賜群臣酒，日暮酒酣，燈燭滅，乃有人引美人之衣者；美人援絕其冠纓，告王曰：「今燭滅，有引妾衣者，援得其纓，持之矣，促上火，視絕纓者。」</a:t>
                      </a:r>
                      <a:endParaRPr lang="en-US" altLang="zh-TW" sz="28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83924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屈婦全士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群臣盡歡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2800" dirty="0" smtClean="0"/>
                        <a:t>王曰：「賜人酒，使醉失禮，奈何欲顯婦人之節而辱士乎？」乃命左右曰：「今日與寡人飲，不絕冠纓者不歡。」群臣皆絕冠纓而上火，盡歡而罷。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207763">
                <a:tc>
                  <a:txBody>
                    <a:bodyPr/>
                    <a:lstStyle/>
                    <a:p>
                      <a:pPr algn="ctr">
                        <a:lnSpc>
                          <a:spcPts val="3800"/>
                        </a:lnSpc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護主卻敵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>
                        <a:lnSpc>
                          <a:spcPts val="3800"/>
                        </a:lnSpc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陰德陽報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居三年，晉與楚戰，有一臣常在前，五合五獲首而卻敵，卒得勝之。莊王怪而問之，對曰：「臣往者醉失禮，王隱忍不暴而誅；常願肝腦塗地，用頸血湔敵久矣，臣乃夜絕纓者也。」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92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摘要，並說明本文主旨。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夜宴酒酣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引衣絕纓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屈婦全士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群臣盡歡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護主卻敵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陰德陽報</a:t>
            </a: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1261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楚莊王所以成為春秋五霸之一，自有其賢明之處，搜尋有關楚莊王賢明事例與本文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述進行比較。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0574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7493</TotalTime>
  <Words>3446</Words>
  <Application>Microsoft Office PowerPoint</Application>
  <PresentationFormat>寬螢幕</PresentationFormat>
  <Paragraphs>159</Paragraphs>
  <Slides>33</Slides>
  <Notes>18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33</vt:i4>
      </vt:variant>
    </vt:vector>
  </HeadingPairs>
  <TitlesOfParts>
    <vt:vector size="41" baseType="lpstr"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《群書治要》貴德(三)</vt:lpstr>
      <vt:lpstr>「貴德」選材內容：</vt:lpstr>
      <vt:lpstr>【題解】《鬻子》</vt:lpstr>
      <vt:lpstr>《鬻子》</vt:lpstr>
      <vt:lpstr>四層次設問</vt:lpstr>
      <vt:lpstr>PowerPoint 簡報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PowerPoint 簡報</vt:lpstr>
      <vt:lpstr>PowerPoint 簡報</vt:lpstr>
      <vt:lpstr>四層次設問</vt:lpstr>
      <vt:lpstr>PowerPoint 簡報</vt:lpstr>
      <vt:lpstr>【題解】《説苑》</vt:lpstr>
      <vt:lpstr>《說苑．復恩》</vt:lpstr>
      <vt:lpstr>四層次設問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469</cp:revision>
  <dcterms:created xsi:type="dcterms:W3CDTF">2018-06-08T14:12:39Z</dcterms:created>
  <dcterms:modified xsi:type="dcterms:W3CDTF">2018-10-23T07:21:33Z</dcterms:modified>
</cp:coreProperties>
</file>