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8"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leigh Jones" initials="AJ" lastIdx="1" clrIdx="0">
    <p:extLst>
      <p:ext uri="{19B8F6BF-5375-455C-9EA6-DF929625EA0E}">
        <p15:presenceInfo xmlns:p15="http://schemas.microsoft.com/office/powerpoint/2012/main" userId="f44f2d523744ece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75" d="100"/>
          <a:sy n="75" d="100"/>
        </p:scale>
        <p:origin x="54" y="-9294"/>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commentAuthors" Target="commentAuthors.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file:///C:\Users\Ashleigh%20Jones\Desktop\Excel%20Tester\Tesco%20Van%20drive%20cycle%20without%20gradient%20.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Ashleigh%20Jones\Desktop\Poster%20Data.xlsx"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Cumulative Energy</a:t>
            </a:r>
            <a:r>
              <a:rPr lang="en-GB" baseline="0"/>
              <a:t> of the Whole Drive Cycle</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630079679937706"/>
          <c:y val="0.11554517133956388"/>
          <c:w val="0.81482664411194128"/>
          <c:h val="0.72352564574288025"/>
        </c:manualLayout>
      </c:layout>
      <c:lineChart>
        <c:grouping val="standard"/>
        <c:varyColors val="0"/>
        <c:ser>
          <c:idx val="0"/>
          <c:order val="0"/>
          <c:spPr>
            <a:ln w="28575" cap="rnd">
              <a:solidFill>
                <a:schemeClr val="accent1"/>
              </a:solidFill>
              <a:round/>
            </a:ln>
            <a:effectLst/>
          </c:spPr>
          <c:marker>
            <c:symbol val="none"/>
          </c:marker>
          <c:val>
            <c:numRef>
              <c:f>'Cumulative Energy '!$M$5:$M$8660</c:f>
              <c:numCache>
                <c:formatCode>0.00</c:formatCode>
                <c:ptCount val="8656"/>
                <c:pt idx="0">
                  <c:v>0</c:v>
                </c:pt>
                <c:pt idx="1">
                  <c:v>9.4107758483223041</c:v>
                </c:pt>
                <c:pt idx="2">
                  <c:v>17.80886626971429</c:v>
                </c:pt>
                <c:pt idx="3">
                  <c:v>24.916437343173868</c:v>
                </c:pt>
                <c:pt idx="4">
                  <c:v>31.382263218264512</c:v>
                </c:pt>
                <c:pt idx="5">
                  <c:v>41.259703240385676</c:v>
                </c:pt>
                <c:pt idx="6">
                  <c:v>56.291238939063717</c:v>
                </c:pt>
                <c:pt idx="7">
                  <c:v>72.545278002784087</c:v>
                </c:pt>
                <c:pt idx="8">
                  <c:v>84.767335404511755</c:v>
                </c:pt>
                <c:pt idx="9">
                  <c:v>100.63968984035334</c:v>
                </c:pt>
                <c:pt idx="10">
                  <c:v>117.73090250977768</c:v>
                </c:pt>
                <c:pt idx="11">
                  <c:v>136.30690626240454</c:v>
                </c:pt>
                <c:pt idx="12">
                  <c:v>161.2599434721127</c:v>
                </c:pt>
                <c:pt idx="13">
                  <c:v>185.70185065902385</c:v>
                </c:pt>
                <c:pt idx="14">
                  <c:v>219.3982069174543</c:v>
                </c:pt>
                <c:pt idx="15">
                  <c:v>247.42507869082212</c:v>
                </c:pt>
                <c:pt idx="16">
                  <c:v>278.5064863857192</c:v>
                </c:pt>
                <c:pt idx="17">
                  <c:v>308.55807549496166</c:v>
                </c:pt>
                <c:pt idx="18">
                  <c:v>331.00055133202534</c:v>
                </c:pt>
                <c:pt idx="19">
                  <c:v>360.13584605135196</c:v>
                </c:pt>
                <c:pt idx="20">
                  <c:v>380.83456661504562</c:v>
                </c:pt>
                <c:pt idx="21">
                  <c:v>402.23212398007706</c:v>
                </c:pt>
                <c:pt idx="22">
                  <c:v>434.89502975531968</c:v>
                </c:pt>
                <c:pt idx="23">
                  <c:v>461.12465475794448</c:v>
                </c:pt>
                <c:pt idx="24">
                  <c:v>486.09971941360612</c:v>
                </c:pt>
                <c:pt idx="25">
                  <c:v>511.12244878376322</c:v>
                </c:pt>
                <c:pt idx="26">
                  <c:v>532.95542965788934</c:v>
                </c:pt>
                <c:pt idx="27">
                  <c:v>561.5266268492727</c:v>
                </c:pt>
                <c:pt idx="28">
                  <c:v>576.49912186209417</c:v>
                </c:pt>
                <c:pt idx="29">
                  <c:v>589.74979873482584</c:v>
                </c:pt>
                <c:pt idx="30">
                  <c:v>605.10550827681607</c:v>
                </c:pt>
                <c:pt idx="31">
                  <c:v>625.37948792557745</c:v>
                </c:pt>
                <c:pt idx="32">
                  <c:v>642.35269536346777</c:v>
                </c:pt>
                <c:pt idx="33">
                  <c:v>666.22319104590872</c:v>
                </c:pt>
                <c:pt idx="34">
                  <c:v>693.99998114880157</c:v>
                </c:pt>
                <c:pt idx="35">
                  <c:v>719.02838672294592</c:v>
                </c:pt>
                <c:pt idx="36">
                  <c:v>743.71804447374916</c:v>
                </c:pt>
                <c:pt idx="37">
                  <c:v>765.56265230603174</c:v>
                </c:pt>
                <c:pt idx="38">
                  <c:v>789.19898471626232</c:v>
                </c:pt>
                <c:pt idx="39">
                  <c:v>818.56133043229931</c:v>
                </c:pt>
                <c:pt idx="40">
                  <c:v>838.6952540708711</c:v>
                </c:pt>
                <c:pt idx="41">
                  <c:v>855.31280185159153</c:v>
                </c:pt>
                <c:pt idx="42">
                  <c:v>881.28907992363406</c:v>
                </c:pt>
                <c:pt idx="43">
                  <c:v>896.94035580683567</c:v>
                </c:pt>
                <c:pt idx="44">
                  <c:v>916.1588192919811</c:v>
                </c:pt>
                <c:pt idx="45">
                  <c:v>935.51242753912049</c:v>
                </c:pt>
                <c:pt idx="46">
                  <c:v>929.89983451998978</c:v>
                </c:pt>
                <c:pt idx="47">
                  <c:v>936.2797486659498</c:v>
                </c:pt>
                <c:pt idx="48">
                  <c:v>956.66707842546919</c:v>
                </c:pt>
                <c:pt idx="49">
                  <c:v>979.98099736496613</c:v>
                </c:pt>
                <c:pt idx="50">
                  <c:v>998.8719302646723</c:v>
                </c:pt>
                <c:pt idx="51">
                  <c:v>1013.782781517308</c:v>
                </c:pt>
                <c:pt idx="52">
                  <c:v>1039.175072085603</c:v>
                </c:pt>
                <c:pt idx="53">
                  <c:v>1076.3919636189091</c:v>
                </c:pt>
                <c:pt idx="54">
                  <c:v>1106.7880503273434</c:v>
                </c:pt>
                <c:pt idx="55">
                  <c:v>1150.5792035717614</c:v>
                </c:pt>
                <c:pt idx="56">
                  <c:v>1183.9214605013383</c:v>
                </c:pt>
                <c:pt idx="57">
                  <c:v>1202.7913213597576</c:v>
                </c:pt>
                <c:pt idx="58">
                  <c:v>1216.9663042048028</c:v>
                </c:pt>
                <c:pt idx="59">
                  <c:v>1221.3628263538519</c:v>
                </c:pt>
                <c:pt idx="60">
                  <c:v>1236.414909773458</c:v>
                </c:pt>
                <c:pt idx="61">
                  <c:v>1242.0837260341082</c:v>
                </c:pt>
                <c:pt idx="62">
                  <c:v>1255.892886992428</c:v>
                </c:pt>
                <c:pt idx="63">
                  <c:v>1280.7093129148802</c:v>
                </c:pt>
                <c:pt idx="64">
                  <c:v>1291.6140663677024</c:v>
                </c:pt>
                <c:pt idx="65">
                  <c:v>1308.6672727697746</c:v>
                </c:pt>
                <c:pt idx="66">
                  <c:v>1319.2477771347571</c:v>
                </c:pt>
                <c:pt idx="67">
                  <c:v>1321.8705758187773</c:v>
                </c:pt>
                <c:pt idx="68">
                  <c:v>1333.6644548161723</c:v>
                </c:pt>
                <c:pt idx="69">
                  <c:v>1352.5107799312577</c:v>
                </c:pt>
                <c:pt idx="70">
                  <c:v>1368.4032561780884</c:v>
                </c:pt>
                <c:pt idx="71">
                  <c:v>1391.3482040147107</c:v>
                </c:pt>
                <c:pt idx="72">
                  <c:v>1416.8861358641768</c:v>
                </c:pt>
                <c:pt idx="73">
                  <c:v>1452.6219801041973</c:v>
                </c:pt>
                <c:pt idx="74">
                  <c:v>1480.0087810236926</c:v>
                </c:pt>
                <c:pt idx="75">
                  <c:v>1511.8597787114677</c:v>
                </c:pt>
                <c:pt idx="76">
                  <c:v>1545.3655991837088</c:v>
                </c:pt>
                <c:pt idx="77">
                  <c:v>1586.484997463783</c:v>
                </c:pt>
                <c:pt idx="78">
                  <c:v>1610.2551693411294</c:v>
                </c:pt>
                <c:pt idx="79">
                  <c:v>1640.1006762623322</c:v>
                </c:pt>
                <c:pt idx="80">
                  <c:v>1650.318203789174</c:v>
                </c:pt>
                <c:pt idx="81">
                  <c:v>1689.7111914522952</c:v>
                </c:pt>
                <c:pt idx="82">
                  <c:v>1717.5936155530476</c:v>
                </c:pt>
                <c:pt idx="83">
                  <c:v>1734.0629675295086</c:v>
                </c:pt>
                <c:pt idx="84">
                  <c:v>1752.1572821845029</c:v>
                </c:pt>
                <c:pt idx="85">
                  <c:v>1780.1517634766965</c:v>
                </c:pt>
                <c:pt idx="86">
                  <c:v>1817.3812564774937</c:v>
                </c:pt>
                <c:pt idx="87">
                  <c:v>1860.8443871819006</c:v>
                </c:pt>
                <c:pt idx="88">
                  <c:v>1901.8003358912956</c:v>
                </c:pt>
                <c:pt idx="89">
                  <c:v>1939.0659986928752</c:v>
                </c:pt>
                <c:pt idx="90">
                  <c:v>1973.7969105349609</c:v>
                </c:pt>
                <c:pt idx="91">
                  <c:v>2022.8577313855237</c:v>
                </c:pt>
                <c:pt idx="92">
                  <c:v>2066.7613559192928</c:v>
                </c:pt>
                <c:pt idx="93">
                  <c:v>2110.6510526795805</c:v>
                </c:pt>
                <c:pt idx="94">
                  <c:v>2144.354013562227</c:v>
                </c:pt>
                <c:pt idx="95">
                  <c:v>2162.2919602053007</c:v>
                </c:pt>
                <c:pt idx="96">
                  <c:v>2178.0236015842397</c:v>
                </c:pt>
                <c:pt idx="97">
                  <c:v>2195.4987870573741</c:v>
                </c:pt>
                <c:pt idx="98">
                  <c:v>2212.1783532170189</c:v>
                </c:pt>
                <c:pt idx="99">
                  <c:v>2216.9298129511981</c:v>
                </c:pt>
                <c:pt idx="100">
                  <c:v>2222.9750889274792</c:v>
                </c:pt>
                <c:pt idx="101">
                  <c:v>2228.8970576578636</c:v>
                </c:pt>
                <c:pt idx="102">
                  <c:v>2240.2400272380764</c:v>
                </c:pt>
                <c:pt idx="103">
                  <c:v>2250.569364296377</c:v>
                </c:pt>
                <c:pt idx="104">
                  <c:v>2252.1736732211748</c:v>
                </c:pt>
                <c:pt idx="105">
                  <c:v>2264.3642443340832</c:v>
                </c:pt>
                <c:pt idx="106">
                  <c:v>2276.0536115539498</c:v>
                </c:pt>
                <c:pt idx="107">
                  <c:v>2282.6434178274349</c:v>
                </c:pt>
                <c:pt idx="108">
                  <c:v>2285.7865280868818</c:v>
                </c:pt>
                <c:pt idx="109">
                  <c:v>2296.8888728471456</c:v>
                </c:pt>
                <c:pt idx="110">
                  <c:v>2304.5041288208831</c:v>
                </c:pt>
                <c:pt idx="111">
                  <c:v>2310.7024164733325</c:v>
                </c:pt>
                <c:pt idx="112">
                  <c:v>2318.8227351379942</c:v>
                </c:pt>
                <c:pt idx="113">
                  <c:v>2324.1741775593355</c:v>
                </c:pt>
                <c:pt idx="114">
                  <c:v>2329.8405774836874</c:v>
                </c:pt>
                <c:pt idx="115">
                  <c:v>2336.2383735438184</c:v>
                </c:pt>
                <c:pt idx="116">
                  <c:v>2346.1254905951441</c:v>
                </c:pt>
                <c:pt idx="117">
                  <c:v>2358.4660503261125</c:v>
                </c:pt>
                <c:pt idx="118">
                  <c:v>2371.2706859614468</c:v>
                </c:pt>
                <c:pt idx="119">
                  <c:v>2383.3388160230575</c:v>
                </c:pt>
                <c:pt idx="120">
                  <c:v>2400.0301088963733</c:v>
                </c:pt>
                <c:pt idx="121">
                  <c:v>2425.5544790588019</c:v>
                </c:pt>
                <c:pt idx="122">
                  <c:v>2437.0146614979126</c:v>
                </c:pt>
                <c:pt idx="123">
                  <c:v>2455.7431784380519</c:v>
                </c:pt>
                <c:pt idx="124">
                  <c:v>2463.2968370540671</c:v>
                </c:pt>
                <c:pt idx="125">
                  <c:v>2466.9237259230326</c:v>
                </c:pt>
                <c:pt idx="126">
                  <c:v>2477.5294316923168</c:v>
                </c:pt>
                <c:pt idx="127">
                  <c:v>2482.4927990789297</c:v>
                </c:pt>
                <c:pt idx="128">
                  <c:v>2494.5005747906016</c:v>
                </c:pt>
                <c:pt idx="129">
                  <c:v>2505.8008549523047</c:v>
                </c:pt>
                <c:pt idx="130">
                  <c:v>2517.1103381243606</c:v>
                </c:pt>
                <c:pt idx="131">
                  <c:v>2534.7334449146074</c:v>
                </c:pt>
                <c:pt idx="132">
                  <c:v>2561.3883931789087</c:v>
                </c:pt>
                <c:pt idx="133">
                  <c:v>2587.7184888796555</c:v>
                </c:pt>
                <c:pt idx="134">
                  <c:v>2620.2278157615301</c:v>
                </c:pt>
                <c:pt idx="135">
                  <c:v>2644.5226052640833</c:v>
                </c:pt>
                <c:pt idx="136">
                  <c:v>2667.2324488586523</c:v>
                </c:pt>
                <c:pt idx="137">
                  <c:v>2678.529266399647</c:v>
                </c:pt>
                <c:pt idx="138">
                  <c:v>2689.1943051066955</c:v>
                </c:pt>
                <c:pt idx="139">
                  <c:v>2694.1540918315636</c:v>
                </c:pt>
                <c:pt idx="140">
                  <c:v>2704.9105572127455</c:v>
                </c:pt>
                <c:pt idx="141">
                  <c:v>2712.0309572758874</c:v>
                </c:pt>
                <c:pt idx="142">
                  <c:v>2716.8686101557764</c:v>
                </c:pt>
                <c:pt idx="143">
                  <c:v>2719.4938561198728</c:v>
                </c:pt>
                <c:pt idx="144">
                  <c:v>2724.114641979977</c:v>
                </c:pt>
                <c:pt idx="145">
                  <c:v>2729.9589448339661</c:v>
                </c:pt>
                <c:pt idx="146">
                  <c:v>2740.3142172018629</c:v>
                </c:pt>
                <c:pt idx="147">
                  <c:v>2753.5467280566982</c:v>
                </c:pt>
                <c:pt idx="148">
                  <c:v>2778.0377012627346</c:v>
                </c:pt>
                <c:pt idx="149">
                  <c:v>2813.1426130131345</c:v>
                </c:pt>
                <c:pt idx="150">
                  <c:v>2828.2515786262852</c:v>
                </c:pt>
                <c:pt idx="151">
                  <c:v>2840.7456406998667</c:v>
                </c:pt>
                <c:pt idx="152">
                  <c:v>2858.9219104946174</c:v>
                </c:pt>
                <c:pt idx="153">
                  <c:v>2876.7371004599222</c:v>
                </c:pt>
                <c:pt idx="154">
                  <c:v>2885.9744286821965</c:v>
                </c:pt>
                <c:pt idx="155">
                  <c:v>2906.6461121983352</c:v>
                </c:pt>
                <c:pt idx="156">
                  <c:v>2920.0893459089871</c:v>
                </c:pt>
                <c:pt idx="157">
                  <c:v>2934.6353738008092</c:v>
                </c:pt>
                <c:pt idx="158">
                  <c:v>2946.2558675617897</c:v>
                </c:pt>
                <c:pt idx="159">
                  <c:v>2968.7549498407056</c:v>
                </c:pt>
                <c:pt idx="160">
                  <c:v>2980.9024035655566</c:v>
                </c:pt>
                <c:pt idx="161">
                  <c:v>2994.8538478652813</c:v>
                </c:pt>
                <c:pt idx="162">
                  <c:v>3010.207658135831</c:v>
                </c:pt>
                <c:pt idx="163">
                  <c:v>3026.9625279380252</c:v>
                </c:pt>
                <c:pt idx="164">
                  <c:v>3045.4439156801927</c:v>
                </c:pt>
                <c:pt idx="165">
                  <c:v>3066.9736300088857</c:v>
                </c:pt>
                <c:pt idx="166">
                  <c:v>3082.0903307005774</c:v>
                </c:pt>
                <c:pt idx="167">
                  <c:v>3092.6776581661229</c:v>
                </c:pt>
                <c:pt idx="168">
                  <c:v>3116.4223117512988</c:v>
                </c:pt>
                <c:pt idx="169">
                  <c:v>3140.7862102424106</c:v>
                </c:pt>
                <c:pt idx="170">
                  <c:v>3156.2603443885891</c:v>
                </c:pt>
                <c:pt idx="171">
                  <c:v>3162.8113661748021</c:v>
                </c:pt>
                <c:pt idx="172">
                  <c:v>3159.1276093134147</c:v>
                </c:pt>
                <c:pt idx="173">
                  <c:v>3162.666533017345</c:v>
                </c:pt>
                <c:pt idx="174">
                  <c:v>3176.2502065730323</c:v>
                </c:pt>
                <c:pt idx="175">
                  <c:v>3194.716358671044</c:v>
                </c:pt>
                <c:pt idx="176">
                  <c:v>3231.8716416364905</c:v>
                </c:pt>
                <c:pt idx="177">
                  <c:v>3277.4340161071204</c:v>
                </c:pt>
                <c:pt idx="178">
                  <c:v>3307.304937361997</c:v>
                </c:pt>
                <c:pt idx="179">
                  <c:v>3333.3711020728128</c:v>
                </c:pt>
                <c:pt idx="180">
                  <c:v>3375.4442476848649</c:v>
                </c:pt>
                <c:pt idx="181">
                  <c:v>3401.5054568638452</c:v>
                </c:pt>
                <c:pt idx="182">
                  <c:v>3441.470207079004</c:v>
                </c:pt>
                <c:pt idx="183">
                  <c:v>3466.6624520750615</c:v>
                </c:pt>
                <c:pt idx="184">
                  <c:v>3495.8464749028935</c:v>
                </c:pt>
                <c:pt idx="185">
                  <c:v>3501.499613286353</c:v>
                </c:pt>
                <c:pt idx="186">
                  <c:v>3495.9758601776225</c:v>
                </c:pt>
                <c:pt idx="187">
                  <c:v>3491.188688790693</c:v>
                </c:pt>
                <c:pt idx="188">
                  <c:v>3488.0544542671973</c:v>
                </c:pt>
                <c:pt idx="189">
                  <c:v>3487.1668828652319</c:v>
                </c:pt>
                <c:pt idx="190">
                  <c:v>3487.2707527420966</c:v>
                </c:pt>
                <c:pt idx="191">
                  <c:v>3490.0177512635332</c:v>
                </c:pt>
                <c:pt idx="192">
                  <c:v>3495.1075569675399</c:v>
                </c:pt>
                <c:pt idx="193">
                  <c:v>3499.4739463221699</c:v>
                </c:pt>
                <c:pt idx="194">
                  <c:v>3503.5096038600286</c:v>
                </c:pt>
                <c:pt idx="195">
                  <c:v>3509.6309483099299</c:v>
                </c:pt>
                <c:pt idx="196">
                  <c:v>3515.0259810662733</c:v>
                </c:pt>
                <c:pt idx="197">
                  <c:v>3519.5611076250107</c:v>
                </c:pt>
                <c:pt idx="198">
                  <c:v>3524.2911963602464</c:v>
                </c:pt>
                <c:pt idx="199">
                  <c:v>3529.1156408436709</c:v>
                </c:pt>
                <c:pt idx="200">
                  <c:v>3535.9507965076755</c:v>
                </c:pt>
                <c:pt idx="201">
                  <c:v>3542.4696760555826</c:v>
                </c:pt>
                <c:pt idx="202">
                  <c:v>3552.4645464226983</c:v>
                </c:pt>
                <c:pt idx="203">
                  <c:v>3575.6348619992732</c:v>
                </c:pt>
                <c:pt idx="204">
                  <c:v>3590.2532152344961</c:v>
                </c:pt>
                <c:pt idx="205">
                  <c:v>3609.1247166511016</c:v>
                </c:pt>
                <c:pt idx="206">
                  <c:v>3638.8958500496356</c:v>
                </c:pt>
                <c:pt idx="207">
                  <c:v>3664.6860142140431</c:v>
                </c:pt>
                <c:pt idx="208">
                  <c:v>3682.4967372690771</c:v>
                </c:pt>
                <c:pt idx="209">
                  <c:v>3679.157217599377</c:v>
                </c:pt>
                <c:pt idx="210">
                  <c:v>3683.648071171162</c:v>
                </c:pt>
                <c:pt idx="211">
                  <c:v>3689.9038687607008</c:v>
                </c:pt>
                <c:pt idx="212">
                  <c:v>3697.6484241642124</c:v>
                </c:pt>
                <c:pt idx="213">
                  <c:v>3710.2140463610185</c:v>
                </c:pt>
                <c:pt idx="214">
                  <c:v>3727.6910835178683</c:v>
                </c:pt>
                <c:pt idx="215">
                  <c:v>3744.199192667932</c:v>
                </c:pt>
                <c:pt idx="216">
                  <c:v>3757.1777508792616</c:v>
                </c:pt>
                <c:pt idx="217">
                  <c:v>3771.165753216791</c:v>
                </c:pt>
                <c:pt idx="218">
                  <c:v>3778.4208510818989</c:v>
                </c:pt>
                <c:pt idx="219">
                  <c:v>3793.19922236712</c:v>
                </c:pt>
                <c:pt idx="220">
                  <c:v>3804.4850158583631</c:v>
                </c:pt>
                <c:pt idx="221">
                  <c:v>3822.2848794434867</c:v>
                </c:pt>
                <c:pt idx="222">
                  <c:v>3841.6457066064168</c:v>
                </c:pt>
                <c:pt idx="223">
                  <c:v>3860.2473735307226</c:v>
                </c:pt>
                <c:pt idx="224">
                  <c:v>3881.1470778502508</c:v>
                </c:pt>
                <c:pt idx="225">
                  <c:v>3901.2329395163561</c:v>
                </c:pt>
                <c:pt idx="226">
                  <c:v>3920.3618082968565</c:v>
                </c:pt>
                <c:pt idx="227">
                  <c:v>3952.0434163642431</c:v>
                </c:pt>
                <c:pt idx="228">
                  <c:v>3982.6167285262741</c:v>
                </c:pt>
                <c:pt idx="229">
                  <c:v>3994.3177066610074</c:v>
                </c:pt>
                <c:pt idx="230">
                  <c:v>4018.1100636076799</c:v>
                </c:pt>
                <c:pt idx="231">
                  <c:v>4030.1782372131588</c:v>
                </c:pt>
                <c:pt idx="232">
                  <c:v>4041.1396484668362</c:v>
                </c:pt>
                <c:pt idx="233">
                  <c:v>4064.6234182953913</c:v>
                </c:pt>
                <c:pt idx="234">
                  <c:v>4088.4811530943975</c:v>
                </c:pt>
                <c:pt idx="235">
                  <c:v>4110.6656591771616</c:v>
                </c:pt>
                <c:pt idx="236">
                  <c:v>4123.2141081388272</c:v>
                </c:pt>
                <c:pt idx="237">
                  <c:v>4132.751336930256</c:v>
                </c:pt>
                <c:pt idx="238">
                  <c:v>4143.4781257269988</c:v>
                </c:pt>
                <c:pt idx="239">
                  <c:v>4149.5336154458209</c:v>
                </c:pt>
                <c:pt idx="240">
                  <c:v>4170.8345637998336</c:v>
                </c:pt>
                <c:pt idx="241">
                  <c:v>4186.9690766398971</c:v>
                </c:pt>
                <c:pt idx="242">
                  <c:v>4206.9684179416781</c:v>
                </c:pt>
                <c:pt idx="243">
                  <c:v>4226.7796440091588</c:v>
                </c:pt>
                <c:pt idx="244">
                  <c:v>4245.7409113601443</c:v>
                </c:pt>
                <c:pt idx="245">
                  <c:v>4266.3255984661046</c:v>
                </c:pt>
                <c:pt idx="246">
                  <c:v>4275.3681363406004</c:v>
                </c:pt>
                <c:pt idx="247">
                  <c:v>4298.0595139326388</c:v>
                </c:pt>
                <c:pt idx="248">
                  <c:v>4309.6113720613275</c:v>
                </c:pt>
                <c:pt idx="249">
                  <c:v>4310.3190773447659</c:v>
                </c:pt>
                <c:pt idx="250">
                  <c:v>4319.3272559631287</c:v>
                </c:pt>
                <c:pt idx="251">
                  <c:v>4323.1715173229131</c:v>
                </c:pt>
                <c:pt idx="252">
                  <c:v>4326.6615368471494</c:v>
                </c:pt>
                <c:pt idx="253">
                  <c:v>4328.881602996682</c:v>
                </c:pt>
                <c:pt idx="254">
                  <c:v>4335.1430094312982</c:v>
                </c:pt>
                <c:pt idx="255">
                  <c:v>4341.250919429729</c:v>
                </c:pt>
                <c:pt idx="256">
                  <c:v>4346.5580038028811</c:v>
                </c:pt>
                <c:pt idx="257">
                  <c:v>4352.3032262438437</c:v>
                </c:pt>
                <c:pt idx="258">
                  <c:v>4360.3076151936639</c:v>
                </c:pt>
                <c:pt idx="259">
                  <c:v>4367.8838551378203</c:v>
                </c:pt>
                <c:pt idx="260">
                  <c:v>4379.0834191825206</c:v>
                </c:pt>
                <c:pt idx="261">
                  <c:v>4389.4510169669893</c:v>
                </c:pt>
                <c:pt idx="262">
                  <c:v>4397.8369893511135</c:v>
                </c:pt>
                <c:pt idx="263">
                  <c:v>4407.0298703973767</c:v>
                </c:pt>
                <c:pt idx="264">
                  <c:v>4420.2401317400772</c:v>
                </c:pt>
                <c:pt idx="265">
                  <c:v>4436.1076915923377</c:v>
                </c:pt>
                <c:pt idx="266">
                  <c:v>4445.2725909890805</c:v>
                </c:pt>
                <c:pt idx="267">
                  <c:v>4461.8256404818358</c:v>
                </c:pt>
                <c:pt idx="268">
                  <c:v>4479.2339018071198</c:v>
                </c:pt>
                <c:pt idx="269">
                  <c:v>4502.8525573971428</c:v>
                </c:pt>
                <c:pt idx="270">
                  <c:v>4518.7230525514515</c:v>
                </c:pt>
                <c:pt idx="271">
                  <c:v>4531.4341260267793</c:v>
                </c:pt>
                <c:pt idx="272">
                  <c:v>4543.5729297410817</c:v>
                </c:pt>
                <c:pt idx="273">
                  <c:v>4556.248841009864</c:v>
                </c:pt>
                <c:pt idx="274">
                  <c:v>4571.9067068326294</c:v>
                </c:pt>
                <c:pt idx="275">
                  <c:v>4580.218968946584</c:v>
                </c:pt>
                <c:pt idx="276">
                  <c:v>4586.2541230992274</c:v>
                </c:pt>
                <c:pt idx="277">
                  <c:v>4589.4774809815535</c:v>
                </c:pt>
                <c:pt idx="278">
                  <c:v>4592.8053614953878</c:v>
                </c:pt>
                <c:pt idx="279">
                  <c:v>4596.4184258936793</c:v>
                </c:pt>
                <c:pt idx="280">
                  <c:v>4600.2227869135741</c:v>
                </c:pt>
                <c:pt idx="281">
                  <c:v>4604.4303096899803</c:v>
                </c:pt>
                <c:pt idx="282">
                  <c:v>4608.5765856491516</c:v>
                </c:pt>
                <c:pt idx="283">
                  <c:v>4614.5794216166223</c:v>
                </c:pt>
                <c:pt idx="284">
                  <c:v>4621.8291866206064</c:v>
                </c:pt>
                <c:pt idx="285">
                  <c:v>4630.8423808194748</c:v>
                </c:pt>
                <c:pt idx="286">
                  <c:v>4640.4328071503105</c:v>
                </c:pt>
                <c:pt idx="287">
                  <c:v>4645.4788934354947</c:v>
                </c:pt>
                <c:pt idx="288">
                  <c:v>4650.1120980137075</c:v>
                </c:pt>
                <c:pt idx="289">
                  <c:v>4655.4798893460529</c:v>
                </c:pt>
                <c:pt idx="290">
                  <c:v>4660.6018318634824</c:v>
                </c:pt>
                <c:pt idx="291">
                  <c:v>4666.5537706236773</c:v>
                </c:pt>
                <c:pt idx="292">
                  <c:v>4674.7792151291687</c:v>
                </c:pt>
                <c:pt idx="293">
                  <c:v>4681.9505101652248</c:v>
                </c:pt>
                <c:pt idx="294">
                  <c:v>4693.3115935094793</c:v>
                </c:pt>
                <c:pt idx="295">
                  <c:v>4709.7103531661332</c:v>
                </c:pt>
                <c:pt idx="296">
                  <c:v>4718.753984268832</c:v>
                </c:pt>
                <c:pt idx="297">
                  <c:v>4718.7713829979702</c:v>
                </c:pt>
                <c:pt idx="298">
                  <c:v>4727.9997428515126</c:v>
                </c:pt>
                <c:pt idx="299">
                  <c:v>4733.7872892758378</c:v>
                </c:pt>
                <c:pt idx="300">
                  <c:v>4740.5593563738366</c:v>
                </c:pt>
                <c:pt idx="301">
                  <c:v>4745.3908508812547</c:v>
                </c:pt>
                <c:pt idx="302">
                  <c:v>4750.6815770667836</c:v>
                </c:pt>
                <c:pt idx="303">
                  <c:v>4758.6908215307385</c:v>
                </c:pt>
                <c:pt idx="304">
                  <c:v>4771.6712579349141</c:v>
                </c:pt>
                <c:pt idx="305">
                  <c:v>4795.1820899933264</c:v>
                </c:pt>
                <c:pt idx="306">
                  <c:v>4829.502333082215</c:v>
                </c:pt>
                <c:pt idx="307">
                  <c:v>4890.149752833071</c:v>
                </c:pt>
                <c:pt idx="308">
                  <c:v>4939.9272399699848</c:v>
                </c:pt>
                <c:pt idx="309">
                  <c:v>4985.4182353913902</c:v>
                </c:pt>
                <c:pt idx="310">
                  <c:v>5063.1053967981861</c:v>
                </c:pt>
                <c:pt idx="311">
                  <c:v>5153.105323446769</c:v>
                </c:pt>
                <c:pt idx="312">
                  <c:v>5240.7522380661276</c:v>
                </c:pt>
                <c:pt idx="313">
                  <c:v>5376.111202144496</c:v>
                </c:pt>
                <c:pt idx="314">
                  <c:v>5482.2561837398434</c:v>
                </c:pt>
                <c:pt idx="315">
                  <c:v>5518.7528257873491</c:v>
                </c:pt>
                <c:pt idx="316">
                  <c:v>5551.6591734744843</c:v>
                </c:pt>
                <c:pt idx="317">
                  <c:v>5468.633321179087</c:v>
                </c:pt>
                <c:pt idx="318">
                  <c:v>5371.0971874238649</c:v>
                </c:pt>
                <c:pt idx="319">
                  <c:v>5320.9096512863161</c:v>
                </c:pt>
                <c:pt idx="320">
                  <c:v>5304.9250556662055</c:v>
                </c:pt>
                <c:pt idx="321">
                  <c:v>5243.717227433538</c:v>
                </c:pt>
                <c:pt idx="322">
                  <c:v>5260.6044426923218</c:v>
                </c:pt>
                <c:pt idx="323">
                  <c:v>5317.8063826644648</c:v>
                </c:pt>
                <c:pt idx="324">
                  <c:v>5333.5058401346832</c:v>
                </c:pt>
                <c:pt idx="325">
                  <c:v>5323.5435298634693</c:v>
                </c:pt>
                <c:pt idx="326">
                  <c:v>5231.9545069039577</c:v>
                </c:pt>
                <c:pt idx="327">
                  <c:v>5232.3201908043457</c:v>
                </c:pt>
                <c:pt idx="328">
                  <c:v>5259.6444090000377</c:v>
                </c:pt>
                <c:pt idx="329">
                  <c:v>5284.0567304767892</c:v>
                </c:pt>
                <c:pt idx="330">
                  <c:v>5460.3608729994658</c:v>
                </c:pt>
                <c:pt idx="331">
                  <c:v>5486.9559811834088</c:v>
                </c:pt>
                <c:pt idx="332">
                  <c:v>5287.6703975877872</c:v>
                </c:pt>
                <c:pt idx="333">
                  <c:v>5296.6838301891848</c:v>
                </c:pt>
                <c:pt idx="334">
                  <c:v>5328.8885853288421</c:v>
                </c:pt>
                <c:pt idx="335">
                  <c:v>5394.6307956893706</c:v>
                </c:pt>
                <c:pt idx="336">
                  <c:v>5463.8509488402151</c:v>
                </c:pt>
                <c:pt idx="337">
                  <c:v>5482.2578754809365</c:v>
                </c:pt>
                <c:pt idx="338">
                  <c:v>5507.267796443577</c:v>
                </c:pt>
                <c:pt idx="339">
                  <c:v>5526.92077892216</c:v>
                </c:pt>
                <c:pt idx="340">
                  <c:v>5570.9102117911607</c:v>
                </c:pt>
                <c:pt idx="341">
                  <c:v>5629.3871031444205</c:v>
                </c:pt>
                <c:pt idx="342">
                  <c:v>5725.1229526160305</c:v>
                </c:pt>
                <c:pt idx="343">
                  <c:v>5822.5880779261588</c:v>
                </c:pt>
                <c:pt idx="344">
                  <c:v>6024.1076953922638</c:v>
                </c:pt>
                <c:pt idx="345">
                  <c:v>6217.1245376813222</c:v>
                </c:pt>
                <c:pt idx="346">
                  <c:v>6470.1419478645012</c:v>
                </c:pt>
                <c:pt idx="347">
                  <c:v>6668.2928884919529</c:v>
                </c:pt>
                <c:pt idx="348">
                  <c:v>6733.7614484174946</c:v>
                </c:pt>
                <c:pt idx="349">
                  <c:v>6747.8397997556713</c:v>
                </c:pt>
                <c:pt idx="350">
                  <c:v>6555.1968160615234</c:v>
                </c:pt>
                <c:pt idx="351">
                  <c:v>6120.2772347184609</c:v>
                </c:pt>
                <c:pt idx="352">
                  <c:v>5977.7623412997491</c:v>
                </c:pt>
                <c:pt idx="353">
                  <c:v>6099.3046618920216</c:v>
                </c:pt>
                <c:pt idx="354">
                  <c:v>6376.7363142013328</c:v>
                </c:pt>
                <c:pt idx="355">
                  <c:v>6854.8498023013808</c:v>
                </c:pt>
                <c:pt idx="356">
                  <c:v>7126.541548059231</c:v>
                </c:pt>
                <c:pt idx="357">
                  <c:v>7156.6923021580378</c:v>
                </c:pt>
                <c:pt idx="358">
                  <c:v>7897.4813369230296</c:v>
                </c:pt>
                <c:pt idx="359">
                  <c:v>8704.9739530748811</c:v>
                </c:pt>
                <c:pt idx="360">
                  <c:v>9326.0455912848993</c:v>
                </c:pt>
                <c:pt idx="361">
                  <c:v>11024.886126693356</c:v>
                </c:pt>
                <c:pt idx="362">
                  <c:v>13497.990398205478</c:v>
                </c:pt>
                <c:pt idx="363">
                  <c:v>14934.998495741796</c:v>
                </c:pt>
                <c:pt idx="364">
                  <c:v>15033.973407273919</c:v>
                </c:pt>
                <c:pt idx="365">
                  <c:v>13925.323437933323</c:v>
                </c:pt>
                <c:pt idx="366">
                  <c:v>12159.187459253149</c:v>
                </c:pt>
                <c:pt idx="367">
                  <c:v>10447.885367687091</c:v>
                </c:pt>
                <c:pt idx="368">
                  <c:v>9007.4246967351592</c:v>
                </c:pt>
                <c:pt idx="369">
                  <c:v>7774.5041488343049</c:v>
                </c:pt>
                <c:pt idx="370">
                  <c:v>7550.5765875776297</c:v>
                </c:pt>
                <c:pt idx="371">
                  <c:v>7508.7671625741314</c:v>
                </c:pt>
                <c:pt idx="372">
                  <c:v>7550.6552896374769</c:v>
                </c:pt>
                <c:pt idx="373">
                  <c:v>7557.7810524971019</c:v>
                </c:pt>
                <c:pt idx="374">
                  <c:v>7450.8043302323395</c:v>
                </c:pt>
                <c:pt idx="375">
                  <c:v>7414.0884531407564</c:v>
                </c:pt>
                <c:pt idx="376">
                  <c:v>7400.5793579094825</c:v>
                </c:pt>
                <c:pt idx="377">
                  <c:v>7441.9858680805801</c:v>
                </c:pt>
                <c:pt idx="378">
                  <c:v>7620.3316524998136</c:v>
                </c:pt>
                <c:pt idx="379">
                  <c:v>8235.31933155765</c:v>
                </c:pt>
                <c:pt idx="380">
                  <c:v>9114.9261709681341</c:v>
                </c:pt>
                <c:pt idx="381">
                  <c:v>10016.07962397323</c:v>
                </c:pt>
                <c:pt idx="382">
                  <c:v>11261.80657656015</c:v>
                </c:pt>
                <c:pt idx="383">
                  <c:v>13774.047101805379</c:v>
                </c:pt>
                <c:pt idx="384">
                  <c:v>15035.669954989346</c:v>
                </c:pt>
                <c:pt idx="385">
                  <c:v>18519.338823424212</c:v>
                </c:pt>
                <c:pt idx="386">
                  <c:v>22431.238797039659</c:v>
                </c:pt>
                <c:pt idx="387">
                  <c:v>26438.763484676441</c:v>
                </c:pt>
                <c:pt idx="388">
                  <c:v>30634.284008244875</c:v>
                </c:pt>
                <c:pt idx="389">
                  <c:v>31867.283161113464</c:v>
                </c:pt>
                <c:pt idx="390">
                  <c:v>33060.635730822323</c:v>
                </c:pt>
                <c:pt idx="391">
                  <c:v>31813.167798791419</c:v>
                </c:pt>
                <c:pt idx="392">
                  <c:v>29931.900769570271</c:v>
                </c:pt>
                <c:pt idx="393">
                  <c:v>29025.874135491395</c:v>
                </c:pt>
                <c:pt idx="394">
                  <c:v>25962.780429201764</c:v>
                </c:pt>
                <c:pt idx="395">
                  <c:v>22120.469468381863</c:v>
                </c:pt>
                <c:pt idx="396">
                  <c:v>18319.756330427932</c:v>
                </c:pt>
                <c:pt idx="397">
                  <c:v>15503.679823861999</c:v>
                </c:pt>
                <c:pt idx="398">
                  <c:v>14142.063964419385</c:v>
                </c:pt>
                <c:pt idx="399">
                  <c:v>13600.847471219138</c:v>
                </c:pt>
                <c:pt idx="400">
                  <c:v>13364.919740706922</c:v>
                </c:pt>
                <c:pt idx="401">
                  <c:v>13274.229806448631</c:v>
                </c:pt>
                <c:pt idx="402">
                  <c:v>13243.432457659768</c:v>
                </c:pt>
                <c:pt idx="403">
                  <c:v>13239.5402606306</c:v>
                </c:pt>
                <c:pt idx="404">
                  <c:v>13240.368912193426</c:v>
                </c:pt>
                <c:pt idx="405">
                  <c:v>13245.117835592069</c:v>
                </c:pt>
                <c:pt idx="406">
                  <c:v>13251.140504197643</c:v>
                </c:pt>
                <c:pt idx="407">
                  <c:v>13259.844881853314</c:v>
                </c:pt>
                <c:pt idx="408">
                  <c:v>13262.736001051207</c:v>
                </c:pt>
                <c:pt idx="409">
                  <c:v>13272.51975009198</c:v>
                </c:pt>
                <c:pt idx="410">
                  <c:v>13278.831070267612</c:v>
                </c:pt>
                <c:pt idx="411">
                  <c:v>13283.58070918285</c:v>
                </c:pt>
                <c:pt idx="412">
                  <c:v>13295.020541320568</c:v>
                </c:pt>
                <c:pt idx="413">
                  <c:v>13318.718107838977</c:v>
                </c:pt>
                <c:pt idx="414">
                  <c:v>13370.949043724484</c:v>
                </c:pt>
                <c:pt idx="415">
                  <c:v>13485.838898451399</c:v>
                </c:pt>
                <c:pt idx="416">
                  <c:v>13683.085008765549</c:v>
                </c:pt>
                <c:pt idx="417">
                  <c:v>13971.149153840597</c:v>
                </c:pt>
                <c:pt idx="418">
                  <c:v>14322.866755450594</c:v>
                </c:pt>
                <c:pt idx="419">
                  <c:v>14778.218158434713</c:v>
                </c:pt>
                <c:pt idx="420">
                  <c:v>15615.554153134766</c:v>
                </c:pt>
                <c:pt idx="421">
                  <c:v>16609.24422327249</c:v>
                </c:pt>
                <c:pt idx="422">
                  <c:v>17954.28095161821</c:v>
                </c:pt>
                <c:pt idx="423">
                  <c:v>20338.840813668052</c:v>
                </c:pt>
                <c:pt idx="424">
                  <c:v>23124.741090325944</c:v>
                </c:pt>
                <c:pt idx="425">
                  <c:v>26510.318157045382</c:v>
                </c:pt>
                <c:pt idx="426">
                  <c:v>29659.30357474841</c:v>
                </c:pt>
                <c:pt idx="427">
                  <c:v>33678.679391977261</c:v>
                </c:pt>
                <c:pt idx="428">
                  <c:v>39520.039124045812</c:v>
                </c:pt>
                <c:pt idx="429">
                  <c:v>43999.044125153989</c:v>
                </c:pt>
                <c:pt idx="430">
                  <c:v>45598.713134086778</c:v>
                </c:pt>
                <c:pt idx="431">
                  <c:v>43830.536456629314</c:v>
                </c:pt>
                <c:pt idx="432">
                  <c:v>44112.268556173272</c:v>
                </c:pt>
                <c:pt idx="433">
                  <c:v>43022.115895680741</c:v>
                </c:pt>
                <c:pt idx="434">
                  <c:v>37522.862997369572</c:v>
                </c:pt>
                <c:pt idx="435">
                  <c:v>33579.705523211742</c:v>
                </c:pt>
                <c:pt idx="436">
                  <c:v>30360.749177743415</c:v>
                </c:pt>
                <c:pt idx="437">
                  <c:v>27969.418232414795</c:v>
                </c:pt>
                <c:pt idx="438">
                  <c:v>28034.798661475335</c:v>
                </c:pt>
                <c:pt idx="439">
                  <c:v>27193.19249598261</c:v>
                </c:pt>
                <c:pt idx="440">
                  <c:v>26361.668295451556</c:v>
                </c:pt>
                <c:pt idx="441">
                  <c:v>24803.958062231952</c:v>
                </c:pt>
                <c:pt idx="442">
                  <c:v>24166.770035195379</c:v>
                </c:pt>
                <c:pt idx="443">
                  <c:v>23928.94775216061</c:v>
                </c:pt>
                <c:pt idx="444">
                  <c:v>23898.389172974694</c:v>
                </c:pt>
                <c:pt idx="445">
                  <c:v>23957.065298969148</c:v>
                </c:pt>
                <c:pt idx="446">
                  <c:v>24109.530347199932</c:v>
                </c:pt>
                <c:pt idx="447">
                  <c:v>24445.331721700317</c:v>
                </c:pt>
                <c:pt idx="448">
                  <c:v>25035.864257586076</c:v>
                </c:pt>
                <c:pt idx="449">
                  <c:v>26396.423532835845</c:v>
                </c:pt>
                <c:pt idx="450">
                  <c:v>29069.596147725122</c:v>
                </c:pt>
                <c:pt idx="451">
                  <c:v>33473.61937641164</c:v>
                </c:pt>
                <c:pt idx="452">
                  <c:v>37387.319537690128</c:v>
                </c:pt>
                <c:pt idx="453">
                  <c:v>42185.103226645311</c:v>
                </c:pt>
                <c:pt idx="454">
                  <c:v>47260.07483623163</c:v>
                </c:pt>
                <c:pt idx="455">
                  <c:v>51810.394578329913</c:v>
                </c:pt>
                <c:pt idx="456">
                  <c:v>53895.311482565405</c:v>
                </c:pt>
                <c:pt idx="457">
                  <c:v>55712.320433390531</c:v>
                </c:pt>
                <c:pt idx="458">
                  <c:v>57914.83619668521</c:v>
                </c:pt>
                <c:pt idx="459">
                  <c:v>59912.718220419687</c:v>
                </c:pt>
                <c:pt idx="460">
                  <c:v>62799.654344819784</c:v>
                </c:pt>
                <c:pt idx="461">
                  <c:v>66053.605964721894</c:v>
                </c:pt>
                <c:pt idx="462">
                  <c:v>68677.170697106805</c:v>
                </c:pt>
                <c:pt idx="463">
                  <c:v>72200.614255339053</c:v>
                </c:pt>
                <c:pt idx="464">
                  <c:v>75135.68021174852</c:v>
                </c:pt>
                <c:pt idx="465">
                  <c:v>76440.592232203329</c:v>
                </c:pt>
                <c:pt idx="466">
                  <c:v>78671.197709163709</c:v>
                </c:pt>
                <c:pt idx="467">
                  <c:v>81147.776239693863</c:v>
                </c:pt>
                <c:pt idx="468">
                  <c:v>85078.84334164692</c:v>
                </c:pt>
                <c:pt idx="469">
                  <c:v>87429.848210071927</c:v>
                </c:pt>
                <c:pt idx="470">
                  <c:v>88865.656151094838</c:v>
                </c:pt>
                <c:pt idx="471">
                  <c:v>89010.62695414816</c:v>
                </c:pt>
                <c:pt idx="472">
                  <c:v>90434.692996044963</c:v>
                </c:pt>
                <c:pt idx="473">
                  <c:v>92270.736907100203</c:v>
                </c:pt>
                <c:pt idx="474">
                  <c:v>93194.811512042361</c:v>
                </c:pt>
                <c:pt idx="475">
                  <c:v>94487.827797544625</c:v>
                </c:pt>
                <c:pt idx="476">
                  <c:v>96316.57719309954</c:v>
                </c:pt>
                <c:pt idx="477">
                  <c:v>99226.434608275682</c:v>
                </c:pt>
                <c:pt idx="478">
                  <c:v>101733.88200338246</c:v>
                </c:pt>
                <c:pt idx="479">
                  <c:v>101939.95124950452</c:v>
                </c:pt>
                <c:pt idx="480">
                  <c:v>101787.42081147725</c:v>
                </c:pt>
                <c:pt idx="481">
                  <c:v>101035.26044981516</c:v>
                </c:pt>
                <c:pt idx="482">
                  <c:v>100637.03299599419</c:v>
                </c:pt>
                <c:pt idx="483">
                  <c:v>99348.143495247423</c:v>
                </c:pt>
                <c:pt idx="484">
                  <c:v>97454.621682482786</c:v>
                </c:pt>
                <c:pt idx="485">
                  <c:v>93828.249214925119</c:v>
                </c:pt>
                <c:pt idx="486">
                  <c:v>89873.556891391825</c:v>
                </c:pt>
                <c:pt idx="487">
                  <c:v>85623.658835730836</c:v>
                </c:pt>
                <c:pt idx="488">
                  <c:v>83919.804558132571</c:v>
                </c:pt>
                <c:pt idx="489">
                  <c:v>84472.845007443044</c:v>
                </c:pt>
                <c:pt idx="490">
                  <c:v>86194.898349756928</c:v>
                </c:pt>
                <c:pt idx="491">
                  <c:v>87036.357082584611</c:v>
                </c:pt>
                <c:pt idx="492">
                  <c:v>85516.103118582221</c:v>
                </c:pt>
                <c:pt idx="493">
                  <c:v>85749.934003684728</c:v>
                </c:pt>
                <c:pt idx="494">
                  <c:v>86454.135808194522</c:v>
                </c:pt>
                <c:pt idx="495">
                  <c:v>86799.438546641919</c:v>
                </c:pt>
                <c:pt idx="496">
                  <c:v>86422.593456342409</c:v>
                </c:pt>
                <c:pt idx="497">
                  <c:v>86856.264937186541</c:v>
                </c:pt>
                <c:pt idx="498">
                  <c:v>88132.259053159447</c:v>
                </c:pt>
                <c:pt idx="499">
                  <c:v>91044.795543403598</c:v>
                </c:pt>
                <c:pt idx="500">
                  <c:v>94675.662440317843</c:v>
                </c:pt>
                <c:pt idx="501">
                  <c:v>97127.686581135567</c:v>
                </c:pt>
                <c:pt idx="502">
                  <c:v>102112.79455967054</c:v>
                </c:pt>
                <c:pt idx="503">
                  <c:v>107495.52942034681</c:v>
                </c:pt>
                <c:pt idx="504">
                  <c:v>112877.02332099501</c:v>
                </c:pt>
                <c:pt idx="505">
                  <c:v>116591.52970976793</c:v>
                </c:pt>
                <c:pt idx="506">
                  <c:v>121368.21277567053</c:v>
                </c:pt>
                <c:pt idx="507">
                  <c:v>124723.26565753474</c:v>
                </c:pt>
                <c:pt idx="508">
                  <c:v>127444.88320011699</c:v>
                </c:pt>
                <c:pt idx="509">
                  <c:v>134762.14031710749</c:v>
                </c:pt>
                <c:pt idx="510">
                  <c:v>144722.11496416212</c:v>
                </c:pt>
                <c:pt idx="511">
                  <c:v>149667.98760466836</c:v>
                </c:pt>
                <c:pt idx="512">
                  <c:v>154005.64581559776</c:v>
                </c:pt>
                <c:pt idx="513">
                  <c:v>158681.74361389526</c:v>
                </c:pt>
                <c:pt idx="514">
                  <c:v>164562.4680709815</c:v>
                </c:pt>
                <c:pt idx="515">
                  <c:v>169816.600536905</c:v>
                </c:pt>
                <c:pt idx="516">
                  <c:v>177137.10462253247</c:v>
                </c:pt>
                <c:pt idx="517">
                  <c:v>187507.5877054717</c:v>
                </c:pt>
                <c:pt idx="518">
                  <c:v>192957.77413914163</c:v>
                </c:pt>
                <c:pt idx="519">
                  <c:v>199294.41500801497</c:v>
                </c:pt>
                <c:pt idx="520">
                  <c:v>201095.55937391374</c:v>
                </c:pt>
                <c:pt idx="521">
                  <c:v>208616.64818714422</c:v>
                </c:pt>
                <c:pt idx="522">
                  <c:v>217301.99344393006</c:v>
                </c:pt>
                <c:pt idx="523">
                  <c:v>223445.47441867483</c:v>
                </c:pt>
                <c:pt idx="524">
                  <c:v>230874.15289924934</c:v>
                </c:pt>
                <c:pt idx="525">
                  <c:v>232808.14248868829</c:v>
                </c:pt>
                <c:pt idx="526">
                  <c:v>239072.57012981706</c:v>
                </c:pt>
                <c:pt idx="527">
                  <c:v>249597.50491980065</c:v>
                </c:pt>
                <c:pt idx="528">
                  <c:v>257543.08189767005</c:v>
                </c:pt>
                <c:pt idx="529">
                  <c:v>265433.63059034105</c:v>
                </c:pt>
                <c:pt idx="530">
                  <c:v>275835.40768330253</c:v>
                </c:pt>
                <c:pt idx="531">
                  <c:v>287467.86218744627</c:v>
                </c:pt>
                <c:pt idx="532">
                  <c:v>292904.35947506409</c:v>
                </c:pt>
                <c:pt idx="533">
                  <c:v>301072.42542292067</c:v>
                </c:pt>
                <c:pt idx="534">
                  <c:v>313738.4679281906</c:v>
                </c:pt>
                <c:pt idx="535">
                  <c:v>320880.99023953301</c:v>
                </c:pt>
                <c:pt idx="536">
                  <c:v>331734.74650945794</c:v>
                </c:pt>
                <c:pt idx="537">
                  <c:v>338951.52616979508</c:v>
                </c:pt>
                <c:pt idx="538">
                  <c:v>345878.88185678533</c:v>
                </c:pt>
                <c:pt idx="539">
                  <c:v>355860.20346350991</c:v>
                </c:pt>
                <c:pt idx="540">
                  <c:v>369240.09778707707</c:v>
                </c:pt>
                <c:pt idx="541">
                  <c:v>385128.32240489207</c:v>
                </c:pt>
                <c:pt idx="542">
                  <c:v>390248.28058559098</c:v>
                </c:pt>
                <c:pt idx="543">
                  <c:v>399843.94244720374</c:v>
                </c:pt>
                <c:pt idx="544">
                  <c:v>407448.01593923825</c:v>
                </c:pt>
                <c:pt idx="545">
                  <c:v>420040.7106347701</c:v>
                </c:pt>
                <c:pt idx="546">
                  <c:v>431940.3252196837</c:v>
                </c:pt>
                <c:pt idx="547">
                  <c:v>442035.19683419133</c:v>
                </c:pt>
                <c:pt idx="548">
                  <c:v>455628.2046571477</c:v>
                </c:pt>
                <c:pt idx="549">
                  <c:v>461376.68288464058</c:v>
                </c:pt>
                <c:pt idx="550">
                  <c:v>467165.00388708676</c:v>
                </c:pt>
                <c:pt idx="551">
                  <c:v>475701.91367712687</c:v>
                </c:pt>
                <c:pt idx="552">
                  <c:v>484969.14814488421</c:v>
                </c:pt>
                <c:pt idx="553">
                  <c:v>498034.34864804137</c:v>
                </c:pt>
                <c:pt idx="554">
                  <c:v>505587.02361946361</c:v>
                </c:pt>
                <c:pt idx="555">
                  <c:v>516899.21862673952</c:v>
                </c:pt>
                <c:pt idx="556">
                  <c:v>528292.20490832138</c:v>
                </c:pt>
                <c:pt idx="557">
                  <c:v>545279.56785292004</c:v>
                </c:pt>
                <c:pt idx="558">
                  <c:v>559535.09347321652</c:v>
                </c:pt>
                <c:pt idx="559">
                  <c:v>561331.21214017225</c:v>
                </c:pt>
                <c:pt idx="560">
                  <c:v>560681.91602252505</c:v>
                </c:pt>
                <c:pt idx="561">
                  <c:v>565155.4241000514</c:v>
                </c:pt>
                <c:pt idx="562">
                  <c:v>568763.99450036476</c:v>
                </c:pt>
                <c:pt idx="563">
                  <c:v>574078.51747586846</c:v>
                </c:pt>
                <c:pt idx="564">
                  <c:v>580887.87898224394</c:v>
                </c:pt>
                <c:pt idx="565">
                  <c:v>593780.89821733232</c:v>
                </c:pt>
                <c:pt idx="566">
                  <c:v>602112.00866939861</c:v>
                </c:pt>
                <c:pt idx="567">
                  <c:v>604800.45611101156</c:v>
                </c:pt>
                <c:pt idx="568">
                  <c:v>614450.97736788972</c:v>
                </c:pt>
                <c:pt idx="569">
                  <c:v>624838.72154100565</c:v>
                </c:pt>
                <c:pt idx="570">
                  <c:v>634379.33381770668</c:v>
                </c:pt>
                <c:pt idx="571">
                  <c:v>638653.44194701861</c:v>
                </c:pt>
                <c:pt idx="572">
                  <c:v>644558.49603226874</c:v>
                </c:pt>
                <c:pt idx="573">
                  <c:v>651946.9240756731</c:v>
                </c:pt>
                <c:pt idx="574">
                  <c:v>660735.87980139011</c:v>
                </c:pt>
                <c:pt idx="575">
                  <c:v>674134.45824294526</c:v>
                </c:pt>
                <c:pt idx="576">
                  <c:v>683499.14418113057</c:v>
                </c:pt>
                <c:pt idx="577">
                  <c:v>689583.41289129877</c:v>
                </c:pt>
                <c:pt idx="578">
                  <c:v>702849.99084620317</c:v>
                </c:pt>
                <c:pt idx="579">
                  <c:v>715470.64550182619</c:v>
                </c:pt>
                <c:pt idx="580">
                  <c:v>725881.54921045632</c:v>
                </c:pt>
                <c:pt idx="581">
                  <c:v>732758.83920409856</c:v>
                </c:pt>
                <c:pt idx="582">
                  <c:v>741853.6424494026</c:v>
                </c:pt>
                <c:pt idx="583">
                  <c:v>751256.02522847045</c:v>
                </c:pt>
                <c:pt idx="584">
                  <c:v>761361.2826396022</c:v>
                </c:pt>
                <c:pt idx="585">
                  <c:v>772976.39874034119</c:v>
                </c:pt>
                <c:pt idx="586">
                  <c:v>783150.01136549271</c:v>
                </c:pt>
                <c:pt idx="587">
                  <c:v>796128.24473887309</c:v>
                </c:pt>
                <c:pt idx="588">
                  <c:v>804771.53264270432</c:v>
                </c:pt>
                <c:pt idx="589">
                  <c:v>812209.67017026141</c:v>
                </c:pt>
                <c:pt idx="590">
                  <c:v>817143.92532074265</c:v>
                </c:pt>
                <c:pt idx="591">
                  <c:v>821705.66831851436</c:v>
                </c:pt>
                <c:pt idx="592">
                  <c:v>827638.19602373301</c:v>
                </c:pt>
                <c:pt idx="593">
                  <c:v>827174.91219258728</c:v>
                </c:pt>
                <c:pt idx="594">
                  <c:v>820677.45070920466</c:v>
                </c:pt>
                <c:pt idx="595">
                  <c:v>813160.05610013288</c:v>
                </c:pt>
                <c:pt idx="596">
                  <c:v>805194.57228059636</c:v>
                </c:pt>
                <c:pt idx="597">
                  <c:v>799296.94131229201</c:v>
                </c:pt>
                <c:pt idx="598">
                  <c:v>792324.46398319525</c:v>
                </c:pt>
                <c:pt idx="599">
                  <c:v>788133.47704396048</c:v>
                </c:pt>
                <c:pt idx="600">
                  <c:v>783186.56968226656</c:v>
                </c:pt>
                <c:pt idx="601">
                  <c:v>774668.10666371544</c:v>
                </c:pt>
                <c:pt idx="602">
                  <c:v>765008.55827138619</c:v>
                </c:pt>
                <c:pt idx="603">
                  <c:v>755557.84517236263</c:v>
                </c:pt>
                <c:pt idx="604">
                  <c:v>747663.86459858913</c:v>
                </c:pt>
                <c:pt idx="605">
                  <c:v>746323.2629326561</c:v>
                </c:pt>
                <c:pt idx="606">
                  <c:v>746900.15505725064</c:v>
                </c:pt>
                <c:pt idx="607">
                  <c:v>747567.2566848495</c:v>
                </c:pt>
                <c:pt idx="608">
                  <c:v>748404.33323872136</c:v>
                </c:pt>
                <c:pt idx="609">
                  <c:v>747522.71086806501</c:v>
                </c:pt>
                <c:pt idx="610">
                  <c:v>746327.77083065675</c:v>
                </c:pt>
                <c:pt idx="611">
                  <c:v>745731.89095794107</c:v>
                </c:pt>
                <c:pt idx="612">
                  <c:v>743852.71020261769</c:v>
                </c:pt>
                <c:pt idx="613">
                  <c:v>740621.59144238906</c:v>
                </c:pt>
                <c:pt idx="614">
                  <c:v>737833.52982844564</c:v>
                </c:pt>
                <c:pt idx="615">
                  <c:v>736792.74790708337</c:v>
                </c:pt>
                <c:pt idx="616">
                  <c:v>736081.70507732418</c:v>
                </c:pt>
                <c:pt idx="617">
                  <c:v>735692.15334974858</c:v>
                </c:pt>
                <c:pt idx="618">
                  <c:v>735406.0385902588</c:v>
                </c:pt>
                <c:pt idx="619">
                  <c:v>735285.40588246135</c:v>
                </c:pt>
                <c:pt idx="620">
                  <c:v>735252.2422944227</c:v>
                </c:pt>
                <c:pt idx="621">
                  <c:v>735238.59190094634</c:v>
                </c:pt>
                <c:pt idx="622">
                  <c:v>735238.43337444717</c:v>
                </c:pt>
                <c:pt idx="623">
                  <c:v>735242.12003036286</c:v>
                </c:pt>
                <c:pt idx="624">
                  <c:v>735248.61668929737</c:v>
                </c:pt>
                <c:pt idx="625">
                  <c:v>735256.89361747622</c:v>
                </c:pt>
                <c:pt idx="626">
                  <c:v>735260.56017310906</c:v>
                </c:pt>
                <c:pt idx="627">
                  <c:v>735265.82882645086</c:v>
                </c:pt>
                <c:pt idx="628">
                  <c:v>735270.00650561682</c:v>
                </c:pt>
                <c:pt idx="629">
                  <c:v>735273.88789814792</c:v>
                </c:pt>
                <c:pt idx="630">
                  <c:v>735277.425520738</c:v>
                </c:pt>
                <c:pt idx="631">
                  <c:v>735281.33956496022</c:v>
                </c:pt>
                <c:pt idx="632">
                  <c:v>735284.99489433668</c:v>
                </c:pt>
                <c:pt idx="633">
                  <c:v>735289.21153598197</c:v>
                </c:pt>
                <c:pt idx="634">
                  <c:v>735293.36738162045</c:v>
                </c:pt>
                <c:pt idx="635">
                  <c:v>735297.02161336655</c:v>
                </c:pt>
                <c:pt idx="636">
                  <c:v>735301.74745452171</c:v>
                </c:pt>
                <c:pt idx="637">
                  <c:v>735306.54722681199</c:v>
                </c:pt>
                <c:pt idx="638">
                  <c:v>735310.22789951088</c:v>
                </c:pt>
                <c:pt idx="639">
                  <c:v>735314.46726227738</c:v>
                </c:pt>
                <c:pt idx="640">
                  <c:v>735319.88700693438</c:v>
                </c:pt>
                <c:pt idx="641">
                  <c:v>735323.16631542228</c:v>
                </c:pt>
                <c:pt idx="642">
                  <c:v>735329.88835547154</c:v>
                </c:pt>
                <c:pt idx="643">
                  <c:v>735354.65029766562</c:v>
                </c:pt>
                <c:pt idx="644">
                  <c:v>735450.96509141347</c:v>
                </c:pt>
                <c:pt idx="645">
                  <c:v>735689.1661976024</c:v>
                </c:pt>
                <c:pt idx="646">
                  <c:v>736172.20675122575</c:v>
                </c:pt>
                <c:pt idx="647">
                  <c:v>736932.28283448529</c:v>
                </c:pt>
                <c:pt idx="648">
                  <c:v>738576.45566621842</c:v>
                </c:pt>
                <c:pt idx="649">
                  <c:v>740535.68815947114</c:v>
                </c:pt>
                <c:pt idx="650">
                  <c:v>743603.09688949864</c:v>
                </c:pt>
                <c:pt idx="651">
                  <c:v>747105.39642953582</c:v>
                </c:pt>
                <c:pt idx="652">
                  <c:v>751464.86844586791</c:v>
                </c:pt>
                <c:pt idx="653">
                  <c:v>755673.26578761893</c:v>
                </c:pt>
                <c:pt idx="654">
                  <c:v>758424.13250260393</c:v>
                </c:pt>
                <c:pt idx="655">
                  <c:v>760581.19415823091</c:v>
                </c:pt>
                <c:pt idx="656">
                  <c:v>763937.44775428588</c:v>
                </c:pt>
                <c:pt idx="657">
                  <c:v>767423.94950240687</c:v>
                </c:pt>
                <c:pt idx="658">
                  <c:v>770592.16328347544</c:v>
                </c:pt>
                <c:pt idx="659">
                  <c:v>771913.76571773633</c:v>
                </c:pt>
                <c:pt idx="660">
                  <c:v>774122.47793747555</c:v>
                </c:pt>
                <c:pt idx="661">
                  <c:v>776021.30715422076</c:v>
                </c:pt>
                <c:pt idx="662">
                  <c:v>779207.45316969871</c:v>
                </c:pt>
                <c:pt idx="663">
                  <c:v>780719.17816063901</c:v>
                </c:pt>
                <c:pt idx="664">
                  <c:v>777717.93621428381</c:v>
                </c:pt>
                <c:pt idx="665">
                  <c:v>774483.87468039664</c:v>
                </c:pt>
                <c:pt idx="666">
                  <c:v>774476.0062550453</c:v>
                </c:pt>
                <c:pt idx="667">
                  <c:v>773790.93123515625</c:v>
                </c:pt>
                <c:pt idx="668">
                  <c:v>769199.87849885027</c:v>
                </c:pt>
                <c:pt idx="669">
                  <c:v>762913.91389739676</c:v>
                </c:pt>
                <c:pt idx="670">
                  <c:v>757606.5857543645</c:v>
                </c:pt>
                <c:pt idx="671">
                  <c:v>753280.0837996644</c:v>
                </c:pt>
                <c:pt idx="672">
                  <c:v>751666.72498530196</c:v>
                </c:pt>
                <c:pt idx="673">
                  <c:v>751221.18736709072</c:v>
                </c:pt>
                <c:pt idx="674">
                  <c:v>751081.27831300814</c:v>
                </c:pt>
                <c:pt idx="675">
                  <c:v>751029.18753271631</c:v>
                </c:pt>
                <c:pt idx="676">
                  <c:v>751012.47339277563</c:v>
                </c:pt>
                <c:pt idx="677">
                  <c:v>751012.74087787617</c:v>
                </c:pt>
                <c:pt idx="678">
                  <c:v>751016.24390995724</c:v>
                </c:pt>
                <c:pt idx="679">
                  <c:v>751019.14591665321</c:v>
                </c:pt>
                <c:pt idx="680">
                  <c:v>751023.00846597378</c:v>
                </c:pt>
                <c:pt idx="681">
                  <c:v>751027.08788244135</c:v>
                </c:pt>
                <c:pt idx="682">
                  <c:v>751033.28441222664</c:v>
                </c:pt>
                <c:pt idx="683">
                  <c:v>751054.51158784796</c:v>
                </c:pt>
                <c:pt idx="684">
                  <c:v>751150.66624651686</c:v>
                </c:pt>
                <c:pt idx="685">
                  <c:v>751446.01385117357</c:v>
                </c:pt>
                <c:pt idx="686">
                  <c:v>752066.6994861766</c:v>
                </c:pt>
                <c:pt idx="687">
                  <c:v>753465.15053153108</c:v>
                </c:pt>
                <c:pt idx="688">
                  <c:v>755191.90158033685</c:v>
                </c:pt>
                <c:pt idx="689">
                  <c:v>757904.46416289848</c:v>
                </c:pt>
                <c:pt idx="690">
                  <c:v>760959.76407173276</c:v>
                </c:pt>
                <c:pt idx="691">
                  <c:v>763343.62419601576</c:v>
                </c:pt>
                <c:pt idx="692">
                  <c:v>764770.80473103118</c:v>
                </c:pt>
                <c:pt idx="693">
                  <c:v>764498.30094248231</c:v>
                </c:pt>
                <c:pt idx="694">
                  <c:v>763192.30173122825</c:v>
                </c:pt>
                <c:pt idx="695">
                  <c:v>762480.3122939954</c:v>
                </c:pt>
                <c:pt idx="696">
                  <c:v>764799.87012238824</c:v>
                </c:pt>
                <c:pt idx="697">
                  <c:v>769269.0796890239</c:v>
                </c:pt>
                <c:pt idx="698">
                  <c:v>776071.20540290105</c:v>
                </c:pt>
                <c:pt idx="699">
                  <c:v>786706.01359476731</c:v>
                </c:pt>
                <c:pt idx="700">
                  <c:v>799846.12416186556</c:v>
                </c:pt>
                <c:pt idx="701">
                  <c:v>809533.24233391066</c:v>
                </c:pt>
                <c:pt idx="702">
                  <c:v>819362.16044280387</c:v>
                </c:pt>
                <c:pt idx="703">
                  <c:v>830879.84631464374</c:v>
                </c:pt>
                <c:pt idx="704">
                  <c:v>843631.04107057827</c:v>
                </c:pt>
                <c:pt idx="705">
                  <c:v>857199.46925745124</c:v>
                </c:pt>
                <c:pt idx="706">
                  <c:v>868741.81569919933</c:v>
                </c:pt>
                <c:pt idx="707">
                  <c:v>881891.70592483494</c:v>
                </c:pt>
                <c:pt idx="708">
                  <c:v>897183.15447237971</c:v>
                </c:pt>
                <c:pt idx="709">
                  <c:v>917373.597867848</c:v>
                </c:pt>
                <c:pt idx="710">
                  <c:v>934248.15067284554</c:v>
                </c:pt>
                <c:pt idx="711">
                  <c:v>953827.28517490567</c:v>
                </c:pt>
                <c:pt idx="712">
                  <c:v>965545.5684913412</c:v>
                </c:pt>
                <c:pt idx="713">
                  <c:v>980434.32085253973</c:v>
                </c:pt>
                <c:pt idx="714">
                  <c:v>1000027.3833998155</c:v>
                </c:pt>
                <c:pt idx="715">
                  <c:v>1023208.1961881773</c:v>
                </c:pt>
                <c:pt idx="716">
                  <c:v>1036377.0178162705</c:v>
                </c:pt>
                <c:pt idx="717">
                  <c:v>1053628.9478558446</c:v>
                </c:pt>
                <c:pt idx="718">
                  <c:v>1071011.0122841587</c:v>
                </c:pt>
                <c:pt idx="719">
                  <c:v>1092832.4535383324</c:v>
                </c:pt>
                <c:pt idx="720">
                  <c:v>1110937.2594379855</c:v>
                </c:pt>
                <c:pt idx="721">
                  <c:v>1135314.3808971858</c:v>
                </c:pt>
                <c:pt idx="722">
                  <c:v>1142796.1318041219</c:v>
                </c:pt>
                <c:pt idx="723">
                  <c:v>1154480.5770720993</c:v>
                </c:pt>
                <c:pt idx="724">
                  <c:v>1174219.5207823683</c:v>
                </c:pt>
                <c:pt idx="725">
                  <c:v>1189246.9709187862</c:v>
                </c:pt>
                <c:pt idx="726">
                  <c:v>1203301.1711653436</c:v>
                </c:pt>
                <c:pt idx="727">
                  <c:v>1216708.1147288987</c:v>
                </c:pt>
                <c:pt idx="728">
                  <c:v>1237333.5145889779</c:v>
                </c:pt>
                <c:pt idx="729">
                  <c:v>1256665.0473891443</c:v>
                </c:pt>
                <c:pt idx="730">
                  <c:v>1268987.942046552</c:v>
                </c:pt>
                <c:pt idx="731">
                  <c:v>1283283.8826236466</c:v>
                </c:pt>
                <c:pt idx="732">
                  <c:v>1302867.7515507105</c:v>
                </c:pt>
                <c:pt idx="733">
                  <c:v>1327866.0769648589</c:v>
                </c:pt>
                <c:pt idx="734">
                  <c:v>1350685.1861726118</c:v>
                </c:pt>
                <c:pt idx="735">
                  <c:v>1359900.9755841126</c:v>
                </c:pt>
                <c:pt idx="736">
                  <c:v>1372857.0596885961</c:v>
                </c:pt>
                <c:pt idx="737">
                  <c:v>1394125.7522076918</c:v>
                </c:pt>
                <c:pt idx="738">
                  <c:v>1404443.4198810358</c:v>
                </c:pt>
                <c:pt idx="739">
                  <c:v>1425989.1210615907</c:v>
                </c:pt>
                <c:pt idx="740">
                  <c:v>1449487.4783946788</c:v>
                </c:pt>
                <c:pt idx="741">
                  <c:v>1467534.184698842</c:v>
                </c:pt>
                <c:pt idx="742">
                  <c:v>1483272.021736068</c:v>
                </c:pt>
                <c:pt idx="743">
                  <c:v>1498263.8795041628</c:v>
                </c:pt>
                <c:pt idx="744">
                  <c:v>1513353.1004054698</c:v>
                </c:pt>
                <c:pt idx="745">
                  <c:v>1527524.5538696444</c:v>
                </c:pt>
                <c:pt idx="746">
                  <c:v>1548343.2890517991</c:v>
                </c:pt>
                <c:pt idx="747">
                  <c:v>1571048.0573244512</c:v>
                </c:pt>
                <c:pt idx="748">
                  <c:v>1587275.183969741</c:v>
                </c:pt>
                <c:pt idx="749">
                  <c:v>1606298.8233061102</c:v>
                </c:pt>
                <c:pt idx="750">
                  <c:v>1628930.1121877169</c:v>
                </c:pt>
                <c:pt idx="751">
                  <c:v>1644838.8633063319</c:v>
                </c:pt>
                <c:pt idx="752">
                  <c:v>1658834.5362447018</c:v>
                </c:pt>
                <c:pt idx="753">
                  <c:v>1678401.9705515236</c:v>
                </c:pt>
                <c:pt idx="754">
                  <c:v>1694267.8976354965</c:v>
                </c:pt>
                <c:pt idx="755">
                  <c:v>1709875.2104970689</c:v>
                </c:pt>
                <c:pt idx="756">
                  <c:v>1724527.3901955534</c:v>
                </c:pt>
                <c:pt idx="757">
                  <c:v>1742443.3161608283</c:v>
                </c:pt>
                <c:pt idx="758">
                  <c:v>1761738.9079422022</c:v>
                </c:pt>
                <c:pt idx="759">
                  <c:v>1779946.4541321911</c:v>
                </c:pt>
                <c:pt idx="760">
                  <c:v>1797822.1671433754</c:v>
                </c:pt>
                <c:pt idx="761">
                  <c:v>1812151.6546438213</c:v>
                </c:pt>
                <c:pt idx="762">
                  <c:v>1831803.101489783</c:v>
                </c:pt>
                <c:pt idx="763">
                  <c:v>1847379.4627385661</c:v>
                </c:pt>
                <c:pt idx="764">
                  <c:v>1866397.5301844426</c:v>
                </c:pt>
                <c:pt idx="765">
                  <c:v>1883889.7265221041</c:v>
                </c:pt>
                <c:pt idx="766">
                  <c:v>1897747.1118160891</c:v>
                </c:pt>
                <c:pt idx="767">
                  <c:v>1917620.5792105948</c:v>
                </c:pt>
                <c:pt idx="768">
                  <c:v>1935700.0073716149</c:v>
                </c:pt>
                <c:pt idx="769">
                  <c:v>1949213.0147364282</c:v>
                </c:pt>
                <c:pt idx="770">
                  <c:v>1966457.3684217629</c:v>
                </c:pt>
                <c:pt idx="771">
                  <c:v>1989489.1021125147</c:v>
                </c:pt>
                <c:pt idx="772">
                  <c:v>1999809.868148325</c:v>
                </c:pt>
                <c:pt idx="773">
                  <c:v>2013520.7856282662</c:v>
                </c:pt>
                <c:pt idx="774">
                  <c:v>2029883.7142624399</c:v>
                </c:pt>
                <c:pt idx="775">
                  <c:v>2052403.9218967124</c:v>
                </c:pt>
                <c:pt idx="776">
                  <c:v>2069743.3749270847</c:v>
                </c:pt>
                <c:pt idx="777">
                  <c:v>2089857.0057802803</c:v>
                </c:pt>
                <c:pt idx="778">
                  <c:v>2097448.974666066</c:v>
                </c:pt>
                <c:pt idx="779">
                  <c:v>2109841.8772520544</c:v>
                </c:pt>
                <c:pt idx="780">
                  <c:v>2123997.7542773513</c:v>
                </c:pt>
                <c:pt idx="781">
                  <c:v>2135743.5286715995</c:v>
                </c:pt>
                <c:pt idx="782">
                  <c:v>2146008.611639922</c:v>
                </c:pt>
                <c:pt idx="783">
                  <c:v>2156663.4080681945</c:v>
                </c:pt>
                <c:pt idx="784">
                  <c:v>2164355.9233342959</c:v>
                </c:pt>
                <c:pt idx="785">
                  <c:v>2176412.9743103548</c:v>
                </c:pt>
                <c:pt idx="786">
                  <c:v>2191109.121059251</c:v>
                </c:pt>
                <c:pt idx="787">
                  <c:v>2207601.0116116912</c:v>
                </c:pt>
                <c:pt idx="788">
                  <c:v>2222926.1980755324</c:v>
                </c:pt>
                <c:pt idx="789">
                  <c:v>2236695.5256455312</c:v>
                </c:pt>
                <c:pt idx="790">
                  <c:v>2248299.311645268</c:v>
                </c:pt>
                <c:pt idx="791">
                  <c:v>2266693.5294209709</c:v>
                </c:pt>
                <c:pt idx="792">
                  <c:v>2283450.4200101765</c:v>
                </c:pt>
                <c:pt idx="793">
                  <c:v>2297957.5443625045</c:v>
                </c:pt>
                <c:pt idx="794">
                  <c:v>2312337.3825594611</c:v>
                </c:pt>
                <c:pt idx="795">
                  <c:v>2338123.3200595872</c:v>
                </c:pt>
                <c:pt idx="796">
                  <c:v>2354826.5178518635</c:v>
                </c:pt>
                <c:pt idx="797">
                  <c:v>2371839.8940968676</c:v>
                </c:pt>
                <c:pt idx="798">
                  <c:v>2389845.3273811257</c:v>
                </c:pt>
                <c:pt idx="799">
                  <c:v>2406670.5370402979</c:v>
                </c:pt>
                <c:pt idx="800">
                  <c:v>2420688.7489623791</c:v>
                </c:pt>
                <c:pt idx="801">
                  <c:v>2443008.4244917878</c:v>
                </c:pt>
                <c:pt idx="802">
                  <c:v>2462075.4371187356</c:v>
                </c:pt>
                <c:pt idx="803">
                  <c:v>2477331.9411434424</c:v>
                </c:pt>
                <c:pt idx="804">
                  <c:v>2492177.8291859599</c:v>
                </c:pt>
                <c:pt idx="805">
                  <c:v>2509058.856326275</c:v>
                </c:pt>
                <c:pt idx="806">
                  <c:v>2527211.4629179831</c:v>
                </c:pt>
                <c:pt idx="807">
                  <c:v>2541335.1440529916</c:v>
                </c:pt>
                <c:pt idx="808">
                  <c:v>2564773.1159232636</c:v>
                </c:pt>
                <c:pt idx="809">
                  <c:v>2588635.2417603768</c:v>
                </c:pt>
                <c:pt idx="810">
                  <c:v>2608818.7663990706</c:v>
                </c:pt>
                <c:pt idx="811">
                  <c:v>2620259.0064846352</c:v>
                </c:pt>
                <c:pt idx="812">
                  <c:v>2632754.7009445885</c:v>
                </c:pt>
                <c:pt idx="813">
                  <c:v>2651612.3102636179</c:v>
                </c:pt>
                <c:pt idx="814">
                  <c:v>2662458.6312446715</c:v>
                </c:pt>
                <c:pt idx="815">
                  <c:v>2678387.3876696383</c:v>
                </c:pt>
                <c:pt idx="816">
                  <c:v>2703447.9331347113</c:v>
                </c:pt>
                <c:pt idx="817">
                  <c:v>2720948.2236135649</c:v>
                </c:pt>
                <c:pt idx="818">
                  <c:v>2731892.3433361035</c:v>
                </c:pt>
                <c:pt idx="819">
                  <c:v>2751632.7706174036</c:v>
                </c:pt>
                <c:pt idx="820">
                  <c:v>2775262.5200683805</c:v>
                </c:pt>
                <c:pt idx="821">
                  <c:v>2792479.6965128765</c:v>
                </c:pt>
                <c:pt idx="822">
                  <c:v>2804876.2035986646</c:v>
                </c:pt>
                <c:pt idx="823">
                  <c:v>2818792.6443479541</c:v>
                </c:pt>
                <c:pt idx="824">
                  <c:v>2838832.4183245315</c:v>
                </c:pt>
                <c:pt idx="825">
                  <c:v>2862619.7026637834</c:v>
                </c:pt>
                <c:pt idx="826">
                  <c:v>2883493.3120637671</c:v>
                </c:pt>
                <c:pt idx="827">
                  <c:v>2896606.7016968052</c:v>
                </c:pt>
                <c:pt idx="828">
                  <c:v>2911786.3597938828</c:v>
                </c:pt>
                <c:pt idx="829">
                  <c:v>2934114.8086564406</c:v>
                </c:pt>
                <c:pt idx="830">
                  <c:v>2947311.6465917691</c:v>
                </c:pt>
                <c:pt idx="831">
                  <c:v>2963007.1529473355</c:v>
                </c:pt>
                <c:pt idx="832">
                  <c:v>2980447.4064450804</c:v>
                </c:pt>
                <c:pt idx="833">
                  <c:v>2998579.752793828</c:v>
                </c:pt>
                <c:pt idx="834">
                  <c:v>3019687.684051591</c:v>
                </c:pt>
                <c:pt idx="835">
                  <c:v>3037172.997835495</c:v>
                </c:pt>
                <c:pt idx="836">
                  <c:v>3054912.0333126364</c:v>
                </c:pt>
                <c:pt idx="837">
                  <c:v>3068860.3457762101</c:v>
                </c:pt>
                <c:pt idx="838">
                  <c:v>3087155.6735391095</c:v>
                </c:pt>
                <c:pt idx="839">
                  <c:v>3109251.6900561913</c:v>
                </c:pt>
                <c:pt idx="840">
                  <c:v>3130120.7852255809</c:v>
                </c:pt>
                <c:pt idx="841">
                  <c:v>3141885.9864609432</c:v>
                </c:pt>
                <c:pt idx="842">
                  <c:v>3160110.843228383</c:v>
                </c:pt>
                <c:pt idx="843">
                  <c:v>3181960.2799605518</c:v>
                </c:pt>
                <c:pt idx="844">
                  <c:v>3202906.7910601418</c:v>
                </c:pt>
                <c:pt idx="845">
                  <c:v>3216981.6992259752</c:v>
                </c:pt>
                <c:pt idx="846">
                  <c:v>3231787.0142752794</c:v>
                </c:pt>
                <c:pt idx="847">
                  <c:v>3246762.9832514967</c:v>
                </c:pt>
                <c:pt idx="848">
                  <c:v>3266114.2367238267</c:v>
                </c:pt>
                <c:pt idx="849">
                  <c:v>3285468.9115027245</c:v>
                </c:pt>
                <c:pt idx="850">
                  <c:v>3307856.4499531551</c:v>
                </c:pt>
                <c:pt idx="851">
                  <c:v>3325703.5348520819</c:v>
                </c:pt>
                <c:pt idx="852">
                  <c:v>3337342.6929750815</c:v>
                </c:pt>
                <c:pt idx="853">
                  <c:v>3360323.3969300981</c:v>
                </c:pt>
                <c:pt idx="854">
                  <c:v>3383510.9050757317</c:v>
                </c:pt>
                <c:pt idx="855">
                  <c:v>3394794.6751220073</c:v>
                </c:pt>
                <c:pt idx="856">
                  <c:v>3407875.7529427125</c:v>
                </c:pt>
                <c:pt idx="857">
                  <c:v>3428099.3012779746</c:v>
                </c:pt>
                <c:pt idx="858">
                  <c:v>3442205.3456021459</c:v>
                </c:pt>
                <c:pt idx="859">
                  <c:v>3460615.7293471736</c:v>
                </c:pt>
                <c:pt idx="860">
                  <c:v>3482148.1468268861</c:v>
                </c:pt>
                <c:pt idx="861">
                  <c:v>3498061.2265052083</c:v>
                </c:pt>
                <c:pt idx="862">
                  <c:v>3513638.4828703729</c:v>
                </c:pt>
                <c:pt idx="863">
                  <c:v>3537162.0345546203</c:v>
                </c:pt>
                <c:pt idx="864">
                  <c:v>3553213.3020389783</c:v>
                </c:pt>
                <c:pt idx="865">
                  <c:v>3565593.5986294132</c:v>
                </c:pt>
                <c:pt idx="866">
                  <c:v>3582321.3038239023</c:v>
                </c:pt>
                <c:pt idx="867">
                  <c:v>3599588.1011541616</c:v>
                </c:pt>
                <c:pt idx="868">
                  <c:v>3619776.6938217911</c:v>
                </c:pt>
                <c:pt idx="869">
                  <c:v>3636031.617235926</c:v>
                </c:pt>
                <c:pt idx="870">
                  <c:v>3658219.8368548732</c:v>
                </c:pt>
                <c:pt idx="871">
                  <c:v>3677076.5381081156</c:v>
                </c:pt>
                <c:pt idx="872">
                  <c:v>3693852.409349652</c:v>
                </c:pt>
                <c:pt idx="873">
                  <c:v>3707454.4172254708</c:v>
                </c:pt>
                <c:pt idx="874">
                  <c:v>3729758.8819529638</c:v>
                </c:pt>
                <c:pt idx="875">
                  <c:v>3747023.670593285</c:v>
                </c:pt>
                <c:pt idx="876">
                  <c:v>3758521.0114938584</c:v>
                </c:pt>
                <c:pt idx="877">
                  <c:v>3773065.154575835</c:v>
                </c:pt>
                <c:pt idx="878">
                  <c:v>3794520.7384568444</c:v>
                </c:pt>
                <c:pt idx="879">
                  <c:v>3811151.9374822639</c:v>
                </c:pt>
                <c:pt idx="880">
                  <c:v>3821443.9485772657</c:v>
                </c:pt>
                <c:pt idx="881">
                  <c:v>3844373.5241942131</c:v>
                </c:pt>
                <c:pt idx="882">
                  <c:v>3861877.3349835919</c:v>
                </c:pt>
                <c:pt idx="883">
                  <c:v>3877882.6238362836</c:v>
                </c:pt>
                <c:pt idx="884">
                  <c:v>3896904.3428004133</c:v>
                </c:pt>
                <c:pt idx="885">
                  <c:v>3916384.4410676663</c:v>
                </c:pt>
                <c:pt idx="886">
                  <c:v>3932782.418171159</c:v>
                </c:pt>
                <c:pt idx="887">
                  <c:v>3950136.3218722949</c:v>
                </c:pt>
                <c:pt idx="888">
                  <c:v>3968178.173144911</c:v>
                </c:pt>
                <c:pt idx="889">
                  <c:v>3985840.9172161501</c:v>
                </c:pt>
                <c:pt idx="890">
                  <c:v>4004814.4082721611</c:v>
                </c:pt>
                <c:pt idx="891">
                  <c:v>4023666.8308449574</c:v>
                </c:pt>
                <c:pt idx="892">
                  <c:v>4035462.3224073355</c:v>
                </c:pt>
                <c:pt idx="893">
                  <c:v>4052775.2871620934</c:v>
                </c:pt>
                <c:pt idx="894">
                  <c:v>4073849.4270494846</c:v>
                </c:pt>
                <c:pt idx="895">
                  <c:v>4090106.2095717476</c:v>
                </c:pt>
                <c:pt idx="896">
                  <c:v>4102169.6718980744</c:v>
                </c:pt>
                <c:pt idx="897">
                  <c:v>4116766.6319798203</c:v>
                </c:pt>
                <c:pt idx="898">
                  <c:v>4138383.0634793909</c:v>
                </c:pt>
                <c:pt idx="899">
                  <c:v>4157137.4784201807</c:v>
                </c:pt>
                <c:pt idx="900">
                  <c:v>4174633.0455149659</c:v>
                </c:pt>
                <c:pt idx="901">
                  <c:v>4197529.8343332121</c:v>
                </c:pt>
                <c:pt idx="902">
                  <c:v>4216245.5404767897</c:v>
                </c:pt>
                <c:pt idx="903">
                  <c:v>4222834.2553231781</c:v>
                </c:pt>
                <c:pt idx="904">
                  <c:v>4240416.2414526809</c:v>
                </c:pt>
                <c:pt idx="905">
                  <c:v>4268549.2620911058</c:v>
                </c:pt>
                <c:pt idx="906">
                  <c:v>4285098.6348032737</c:v>
                </c:pt>
                <c:pt idx="907">
                  <c:v>4297042.984947715</c:v>
                </c:pt>
                <c:pt idx="908">
                  <c:v>4310185.1702427641</c:v>
                </c:pt>
                <c:pt idx="909">
                  <c:v>4320764.6507822806</c:v>
                </c:pt>
                <c:pt idx="910">
                  <c:v>4325965.913000945</c:v>
                </c:pt>
                <c:pt idx="911">
                  <c:v>4330790.060652284</c:v>
                </c:pt>
                <c:pt idx="912">
                  <c:v>4346837.5085272593</c:v>
                </c:pt>
                <c:pt idx="913">
                  <c:v>4366719.2571020871</c:v>
                </c:pt>
                <c:pt idx="914">
                  <c:v>4386940.7430231301</c:v>
                </c:pt>
                <c:pt idx="915">
                  <c:v>4408560.3726249207</c:v>
                </c:pt>
                <c:pt idx="916">
                  <c:v>4427783.2206717581</c:v>
                </c:pt>
                <c:pt idx="917">
                  <c:v>4445887.5251801303</c:v>
                </c:pt>
                <c:pt idx="918">
                  <c:v>4463577.7834819769</c:v>
                </c:pt>
                <c:pt idx="919">
                  <c:v>4482892.9805719638</c:v>
                </c:pt>
                <c:pt idx="920">
                  <c:v>4502574.941647849</c:v>
                </c:pt>
                <c:pt idx="921">
                  <c:v>4520257.644937248</c:v>
                </c:pt>
                <c:pt idx="922">
                  <c:v>4535437.223133985</c:v>
                </c:pt>
                <c:pt idx="923">
                  <c:v>4550994.2161952499</c:v>
                </c:pt>
                <c:pt idx="924">
                  <c:v>4569615.9501836225</c:v>
                </c:pt>
                <c:pt idx="925">
                  <c:v>4591435.0288537415</c:v>
                </c:pt>
                <c:pt idx="926">
                  <c:v>4609444.676096498</c:v>
                </c:pt>
                <c:pt idx="927">
                  <c:v>4624752.0412789322</c:v>
                </c:pt>
                <c:pt idx="928">
                  <c:v>4637998.0919933729</c:v>
                </c:pt>
                <c:pt idx="929">
                  <c:v>4657009.8410963984</c:v>
                </c:pt>
                <c:pt idx="930">
                  <c:v>4672345.5602882411</c:v>
                </c:pt>
                <c:pt idx="931">
                  <c:v>4687244.0164736696</c:v>
                </c:pt>
                <c:pt idx="932">
                  <c:v>4704758.1636023456</c:v>
                </c:pt>
                <c:pt idx="933">
                  <c:v>4729950.117971749</c:v>
                </c:pt>
                <c:pt idx="934">
                  <c:v>4745268.2325564437</c:v>
                </c:pt>
                <c:pt idx="935">
                  <c:v>4758368.1438773843</c:v>
                </c:pt>
                <c:pt idx="936">
                  <c:v>4775873.888950265</c:v>
                </c:pt>
                <c:pt idx="937">
                  <c:v>4796446.9106498035</c:v>
                </c:pt>
                <c:pt idx="938">
                  <c:v>4816999.5581821306</c:v>
                </c:pt>
                <c:pt idx="939">
                  <c:v>4832616.4766700752</c:v>
                </c:pt>
                <c:pt idx="940">
                  <c:v>4849415.7101156767</c:v>
                </c:pt>
                <c:pt idx="941">
                  <c:v>4866117.8110157978</c:v>
                </c:pt>
                <c:pt idx="942">
                  <c:v>4886896.1322252089</c:v>
                </c:pt>
                <c:pt idx="943">
                  <c:v>4906428.8005120186</c:v>
                </c:pt>
                <c:pt idx="944">
                  <c:v>4919581.4360042978</c:v>
                </c:pt>
                <c:pt idx="945">
                  <c:v>4934065.8469175622</c:v>
                </c:pt>
                <c:pt idx="946">
                  <c:v>4953151.5145068327</c:v>
                </c:pt>
                <c:pt idx="947">
                  <c:v>4970523.7198222391</c:v>
                </c:pt>
                <c:pt idx="948">
                  <c:v>4991114.9162525805</c:v>
                </c:pt>
                <c:pt idx="949">
                  <c:v>5008856.5138721429</c:v>
                </c:pt>
                <c:pt idx="950">
                  <c:v>5022015.0820401739</c:v>
                </c:pt>
                <c:pt idx="951">
                  <c:v>5039461.944977019</c:v>
                </c:pt>
                <c:pt idx="952">
                  <c:v>5061414.9449335998</c:v>
                </c:pt>
                <c:pt idx="953">
                  <c:v>5082189.8713272698</c:v>
                </c:pt>
                <c:pt idx="954">
                  <c:v>5096328.989620056</c:v>
                </c:pt>
                <c:pt idx="955">
                  <c:v>5113230.9939865265</c:v>
                </c:pt>
                <c:pt idx="956">
                  <c:v>5126101.0176478252</c:v>
                </c:pt>
                <c:pt idx="957">
                  <c:v>5147106.4755041376</c:v>
                </c:pt>
                <c:pt idx="958">
                  <c:v>5166780.7316637924</c:v>
                </c:pt>
                <c:pt idx="959">
                  <c:v>5183477.7977437638</c:v>
                </c:pt>
                <c:pt idx="960">
                  <c:v>5202001.7859003302</c:v>
                </c:pt>
                <c:pt idx="961">
                  <c:v>5220654.034823007</c:v>
                </c:pt>
                <c:pt idx="962">
                  <c:v>5238103.7378677316</c:v>
                </c:pt>
                <c:pt idx="963">
                  <c:v>5252861.2703311909</c:v>
                </c:pt>
                <c:pt idx="964">
                  <c:v>5268552.3880607495</c:v>
                </c:pt>
                <c:pt idx="965">
                  <c:v>5289873.9007445956</c:v>
                </c:pt>
                <c:pt idx="966">
                  <c:v>5308417.0277567171</c:v>
                </c:pt>
                <c:pt idx="967">
                  <c:v>5326634.4051137716</c:v>
                </c:pt>
                <c:pt idx="968">
                  <c:v>5340131.7864137255</c:v>
                </c:pt>
                <c:pt idx="969">
                  <c:v>5353348.6207518876</c:v>
                </c:pt>
                <c:pt idx="970">
                  <c:v>5367295.8479173677</c:v>
                </c:pt>
                <c:pt idx="971">
                  <c:v>5387252.7208450334</c:v>
                </c:pt>
                <c:pt idx="972">
                  <c:v>5405445.5519097317</c:v>
                </c:pt>
                <c:pt idx="973">
                  <c:v>5422240.982587548</c:v>
                </c:pt>
                <c:pt idx="974">
                  <c:v>5437398.7099946057</c:v>
                </c:pt>
                <c:pt idx="975">
                  <c:v>5460789.5222049877</c:v>
                </c:pt>
                <c:pt idx="976">
                  <c:v>5479130.3118857099</c:v>
                </c:pt>
                <c:pt idx="977">
                  <c:v>5493204.9139401205</c:v>
                </c:pt>
                <c:pt idx="978">
                  <c:v>5504875.8016032577</c:v>
                </c:pt>
                <c:pt idx="979">
                  <c:v>5521486.119801959</c:v>
                </c:pt>
                <c:pt idx="980">
                  <c:v>5547847.675526768</c:v>
                </c:pt>
                <c:pt idx="981">
                  <c:v>5566492.3817209043</c:v>
                </c:pt>
                <c:pt idx="982">
                  <c:v>5578456.864731946</c:v>
                </c:pt>
                <c:pt idx="983">
                  <c:v>5594561.3827005262</c:v>
                </c:pt>
                <c:pt idx="984">
                  <c:v>5616407.0336848833</c:v>
                </c:pt>
                <c:pt idx="985">
                  <c:v>5637468.0452004392</c:v>
                </c:pt>
                <c:pt idx="986">
                  <c:v>5650128.2764116498</c:v>
                </c:pt>
                <c:pt idx="987">
                  <c:v>5661767.7403120352</c:v>
                </c:pt>
                <c:pt idx="988">
                  <c:v>5676078.0567432428</c:v>
                </c:pt>
                <c:pt idx="989">
                  <c:v>5701411.5934949312</c:v>
                </c:pt>
                <c:pt idx="990">
                  <c:v>5718634.0975921415</c:v>
                </c:pt>
                <c:pt idx="991">
                  <c:v>5731305.6573612913</c:v>
                </c:pt>
                <c:pt idx="992">
                  <c:v>5748690.3117675679</c:v>
                </c:pt>
                <c:pt idx="993">
                  <c:v>5773031.1486355532</c:v>
                </c:pt>
                <c:pt idx="994">
                  <c:v>5789059.7507861145</c:v>
                </c:pt>
                <c:pt idx="995">
                  <c:v>5803392.1629887428</c:v>
                </c:pt>
                <c:pt idx="996">
                  <c:v>5815518.4236259684</c:v>
                </c:pt>
                <c:pt idx="997">
                  <c:v>5827780.1438596034</c:v>
                </c:pt>
                <c:pt idx="998">
                  <c:v>5847774.2851325804</c:v>
                </c:pt>
                <c:pt idx="999">
                  <c:v>5872629.9503529295</c:v>
                </c:pt>
                <c:pt idx="1000">
                  <c:v>5883380.6441068081</c:v>
                </c:pt>
                <c:pt idx="1001">
                  <c:v>5894468.9905271148</c:v>
                </c:pt>
                <c:pt idx="1002">
                  <c:v>5913591.0849779043</c:v>
                </c:pt>
                <c:pt idx="1003">
                  <c:v>5933562.345402196</c:v>
                </c:pt>
                <c:pt idx="1004">
                  <c:v>5945018.2062212126</c:v>
                </c:pt>
                <c:pt idx="1005">
                  <c:v>5957005.0553485835</c:v>
                </c:pt>
                <c:pt idx="1006">
                  <c:v>5974777.9941400569</c:v>
                </c:pt>
                <c:pt idx="1007">
                  <c:v>5995639.0086425673</c:v>
                </c:pt>
                <c:pt idx="1008">
                  <c:v>6009738.6008504834</c:v>
                </c:pt>
                <c:pt idx="1009">
                  <c:v>6020147.6418002415</c:v>
                </c:pt>
                <c:pt idx="1010">
                  <c:v>6040817.9797185827</c:v>
                </c:pt>
                <c:pt idx="1011">
                  <c:v>6060063.4400729295</c:v>
                </c:pt>
                <c:pt idx="1012">
                  <c:v>6069289.2610775419</c:v>
                </c:pt>
                <c:pt idx="1013">
                  <c:v>6086226.7220136337</c:v>
                </c:pt>
                <c:pt idx="1014">
                  <c:v>6109668.680443339</c:v>
                </c:pt>
                <c:pt idx="1015">
                  <c:v>6131983.3321541464</c:v>
                </c:pt>
                <c:pt idx="1016">
                  <c:v>6148111.8201064831</c:v>
                </c:pt>
                <c:pt idx="1017">
                  <c:v>6160384.6079823254</c:v>
                </c:pt>
                <c:pt idx="1018">
                  <c:v>6174622.7753154915</c:v>
                </c:pt>
                <c:pt idx="1019">
                  <c:v>6191958.299594027</c:v>
                </c:pt>
                <c:pt idx="1020">
                  <c:v>6210262.3878580192</c:v>
                </c:pt>
                <c:pt idx="1021">
                  <c:v>6231518.3008573065</c:v>
                </c:pt>
                <c:pt idx="1022">
                  <c:v>6247499.4955514288</c:v>
                </c:pt>
                <c:pt idx="1023">
                  <c:v>6265289.1738234563</c:v>
                </c:pt>
                <c:pt idx="1024">
                  <c:v>6282067.360411156</c:v>
                </c:pt>
                <c:pt idx="1025">
                  <c:v>6296880.6299399678</c:v>
                </c:pt>
                <c:pt idx="1026">
                  <c:v>6313737.3334177574</c:v>
                </c:pt>
                <c:pt idx="1027">
                  <c:v>6327614.0599255441</c:v>
                </c:pt>
                <c:pt idx="1028">
                  <c:v>6334279.8387811594</c:v>
                </c:pt>
                <c:pt idx="1029">
                  <c:v>6348282.5832116045</c:v>
                </c:pt>
                <c:pt idx="1030">
                  <c:v>6371404.688924131</c:v>
                </c:pt>
                <c:pt idx="1031">
                  <c:v>6380224.5309410337</c:v>
                </c:pt>
                <c:pt idx="1032">
                  <c:v>6387051.1731703486</c:v>
                </c:pt>
                <c:pt idx="1033">
                  <c:v>6398258.8070499394</c:v>
                </c:pt>
                <c:pt idx="1034">
                  <c:v>6414513.6449134955</c:v>
                </c:pt>
                <c:pt idx="1035">
                  <c:v>6437220.6849809652</c:v>
                </c:pt>
                <c:pt idx="1036">
                  <c:v>6457315.2090705568</c:v>
                </c:pt>
                <c:pt idx="1037">
                  <c:v>6465807.7673188085</c:v>
                </c:pt>
                <c:pt idx="1038">
                  <c:v>6473625.9728467744</c:v>
                </c:pt>
                <c:pt idx="1039">
                  <c:v>6484678.4528948246</c:v>
                </c:pt>
                <c:pt idx="1040">
                  <c:v>6510456.7575614536</c:v>
                </c:pt>
                <c:pt idx="1041">
                  <c:v>6532901.2242256813</c:v>
                </c:pt>
                <c:pt idx="1042">
                  <c:v>6552629.2974159624</c:v>
                </c:pt>
                <c:pt idx="1043">
                  <c:v>6572603.2282255096</c:v>
                </c:pt>
                <c:pt idx="1044">
                  <c:v>6586776.0679972554</c:v>
                </c:pt>
                <c:pt idx="1045">
                  <c:v>6607326.6670254972</c:v>
                </c:pt>
                <c:pt idx="1046">
                  <c:v>6622162.2753444938</c:v>
                </c:pt>
                <c:pt idx="1047">
                  <c:v>6641846.6520329416</c:v>
                </c:pt>
                <c:pt idx="1048">
                  <c:v>6654263.9527221471</c:v>
                </c:pt>
                <c:pt idx="1049">
                  <c:v>6673870.2460049186</c:v>
                </c:pt>
                <c:pt idx="1050">
                  <c:v>6692948.6020451849</c:v>
                </c:pt>
                <c:pt idx="1051">
                  <c:v>6711985.3039605757</c:v>
                </c:pt>
                <c:pt idx="1052">
                  <c:v>6728285.9318288239</c:v>
                </c:pt>
                <c:pt idx="1053">
                  <c:v>6738873.1307918867</c:v>
                </c:pt>
                <c:pt idx="1054">
                  <c:v>6746249.2897674451</c:v>
                </c:pt>
                <c:pt idx="1055">
                  <c:v>6756108.4351549633</c:v>
                </c:pt>
                <c:pt idx="1056">
                  <c:v>6762062.1319336249</c:v>
                </c:pt>
                <c:pt idx="1057">
                  <c:v>6765592.4047243502</c:v>
                </c:pt>
                <c:pt idx="1058">
                  <c:v>6772988.0357488822</c:v>
                </c:pt>
                <c:pt idx="1059">
                  <c:v>6782954.2790199537</c:v>
                </c:pt>
                <c:pt idx="1060">
                  <c:v>6794175.0030667</c:v>
                </c:pt>
                <c:pt idx="1061">
                  <c:v>6802987.3801288642</c:v>
                </c:pt>
                <c:pt idx="1062">
                  <c:v>6810382.1654899577</c:v>
                </c:pt>
                <c:pt idx="1063">
                  <c:v>6822326.0474704131</c:v>
                </c:pt>
                <c:pt idx="1064">
                  <c:v>6836950.4961439902</c:v>
                </c:pt>
                <c:pt idx="1065">
                  <c:v>6854241.3186425846</c:v>
                </c:pt>
                <c:pt idx="1066">
                  <c:v>6877158.6248564739</c:v>
                </c:pt>
                <c:pt idx="1067">
                  <c:v>6894451.3745677471</c:v>
                </c:pt>
                <c:pt idx="1068">
                  <c:v>6912512.0576641243</c:v>
                </c:pt>
                <c:pt idx="1069">
                  <c:v>6938698.7262397502</c:v>
                </c:pt>
                <c:pt idx="1070">
                  <c:v>6953469.0799842738</c:v>
                </c:pt>
                <c:pt idx="1071">
                  <c:v>6971298.47252886</c:v>
                </c:pt>
                <c:pt idx="1072">
                  <c:v>6995977.7776030581</c:v>
                </c:pt>
                <c:pt idx="1073">
                  <c:v>7010532.0178704802</c:v>
                </c:pt>
                <c:pt idx="1074">
                  <c:v>7030889.5335135162</c:v>
                </c:pt>
                <c:pt idx="1075">
                  <c:v>7046082.4542942923</c:v>
                </c:pt>
                <c:pt idx="1076">
                  <c:v>7054201.8729914362</c:v>
                </c:pt>
                <c:pt idx="1077">
                  <c:v>7066883.1449005771</c:v>
                </c:pt>
                <c:pt idx="1078">
                  <c:v>7087371.1995461695</c:v>
                </c:pt>
                <c:pt idx="1079">
                  <c:v>7114137.1739602154</c:v>
                </c:pt>
                <c:pt idx="1080">
                  <c:v>7134548.3991587944</c:v>
                </c:pt>
                <c:pt idx="1081">
                  <c:v>7152055.1093766326</c:v>
                </c:pt>
                <c:pt idx="1082">
                  <c:v>7169829.2853130251</c:v>
                </c:pt>
                <c:pt idx="1083">
                  <c:v>7179976.8313659607</c:v>
                </c:pt>
                <c:pt idx="1084">
                  <c:v>7192690.117175973</c:v>
                </c:pt>
                <c:pt idx="1085">
                  <c:v>7220767.1370233865</c:v>
                </c:pt>
                <c:pt idx="1086">
                  <c:v>7243571.9710962018</c:v>
                </c:pt>
                <c:pt idx="1087">
                  <c:v>7256907.1200961191</c:v>
                </c:pt>
                <c:pt idx="1088">
                  <c:v>7271866.4058960211</c:v>
                </c:pt>
                <c:pt idx="1089">
                  <c:v>7291583.4025560487</c:v>
                </c:pt>
                <c:pt idx="1090">
                  <c:v>7309143.4209599281</c:v>
                </c:pt>
                <c:pt idx="1091">
                  <c:v>7315771.9910954256</c:v>
                </c:pt>
                <c:pt idx="1092">
                  <c:v>7332697.8787623774</c:v>
                </c:pt>
                <c:pt idx="1093">
                  <c:v>7355335.4078937219</c:v>
                </c:pt>
                <c:pt idx="1094">
                  <c:v>7377216.8953863503</c:v>
                </c:pt>
                <c:pt idx="1095">
                  <c:v>7396252.6790311364</c:v>
                </c:pt>
                <c:pt idx="1096">
                  <c:v>7408667.2395283943</c:v>
                </c:pt>
                <c:pt idx="1097">
                  <c:v>7424089.6594052324</c:v>
                </c:pt>
                <c:pt idx="1098">
                  <c:v>7445324.9747934369</c:v>
                </c:pt>
                <c:pt idx="1099">
                  <c:v>7463422.6323420117</c:v>
                </c:pt>
                <c:pt idx="1100">
                  <c:v>7482789.107199247</c:v>
                </c:pt>
                <c:pt idx="1101">
                  <c:v>7499112.1587968469</c:v>
                </c:pt>
                <c:pt idx="1102">
                  <c:v>7517637.8670821637</c:v>
                </c:pt>
                <c:pt idx="1103">
                  <c:v>7533147.8073228085</c:v>
                </c:pt>
                <c:pt idx="1104">
                  <c:v>7548100.1439944012</c:v>
                </c:pt>
                <c:pt idx="1105">
                  <c:v>7565485.9366470836</c:v>
                </c:pt>
                <c:pt idx="1106">
                  <c:v>7582435.0447046971</c:v>
                </c:pt>
                <c:pt idx="1107">
                  <c:v>7604063.1180308741</c:v>
                </c:pt>
                <c:pt idx="1108">
                  <c:v>7630067.8955497658</c:v>
                </c:pt>
                <c:pt idx="1109">
                  <c:v>7638860.6996830562</c:v>
                </c:pt>
                <c:pt idx="1110">
                  <c:v>7650423.5014508869</c:v>
                </c:pt>
                <c:pt idx="1111">
                  <c:v>7669923.2942765765</c:v>
                </c:pt>
                <c:pt idx="1112">
                  <c:v>7700931.5395087795</c:v>
                </c:pt>
                <c:pt idx="1113">
                  <c:v>7710437.203180911</c:v>
                </c:pt>
                <c:pt idx="1114">
                  <c:v>7722543.3308784217</c:v>
                </c:pt>
                <c:pt idx="1115">
                  <c:v>7744000.375388124</c:v>
                </c:pt>
                <c:pt idx="1116">
                  <c:v>7761827.431127009</c:v>
                </c:pt>
                <c:pt idx="1117">
                  <c:v>7778880.5499596391</c:v>
                </c:pt>
                <c:pt idx="1118">
                  <c:v>7797709.93857536</c:v>
                </c:pt>
                <c:pt idx="1119">
                  <c:v>7817961.6453343844</c:v>
                </c:pt>
                <c:pt idx="1120">
                  <c:v>7845259.1241304586</c:v>
                </c:pt>
                <c:pt idx="1121">
                  <c:v>7870344.7848945549</c:v>
                </c:pt>
                <c:pt idx="1122">
                  <c:v>7885789.1232029591</c:v>
                </c:pt>
                <c:pt idx="1123">
                  <c:v>7895153.7147068447</c:v>
                </c:pt>
                <c:pt idx="1124">
                  <c:v>7906023.6304227831</c:v>
                </c:pt>
                <c:pt idx="1125">
                  <c:v>7925807.4914365299</c:v>
                </c:pt>
                <c:pt idx="1126">
                  <c:v>7946957.8511592979</c:v>
                </c:pt>
                <c:pt idx="1127">
                  <c:v>7963263.8679524008</c:v>
                </c:pt>
                <c:pt idx="1128">
                  <c:v>7974956.669415161</c:v>
                </c:pt>
                <c:pt idx="1129">
                  <c:v>7992034.810781993</c:v>
                </c:pt>
                <c:pt idx="1130">
                  <c:v>8014044.5488113277</c:v>
                </c:pt>
                <c:pt idx="1131">
                  <c:v>8029900.4372719303</c:v>
                </c:pt>
                <c:pt idx="1132">
                  <c:v>8043905.1396926017</c:v>
                </c:pt>
                <c:pt idx="1133">
                  <c:v>8063236.1320398943</c:v>
                </c:pt>
                <c:pt idx="1134">
                  <c:v>8084429.109075536</c:v>
                </c:pt>
                <c:pt idx="1135">
                  <c:v>8103072.8040783284</c:v>
                </c:pt>
                <c:pt idx="1136">
                  <c:v>8118901.5354114464</c:v>
                </c:pt>
                <c:pt idx="1137">
                  <c:v>8132707.0182152232</c:v>
                </c:pt>
                <c:pt idx="1138">
                  <c:v>8150815.4097424205</c:v>
                </c:pt>
                <c:pt idx="1139">
                  <c:v>8171317.3794615325</c:v>
                </c:pt>
                <c:pt idx="1140">
                  <c:v>8187492.4566725725</c:v>
                </c:pt>
                <c:pt idx="1141">
                  <c:v>8207753.7046677908</c:v>
                </c:pt>
                <c:pt idx="1142">
                  <c:v>8225176.0295198308</c:v>
                </c:pt>
                <c:pt idx="1143">
                  <c:v>8238243.4083543997</c:v>
                </c:pt>
                <c:pt idx="1144">
                  <c:v>8259476.5813586591</c:v>
                </c:pt>
                <c:pt idx="1145">
                  <c:v>8275488.583544624</c:v>
                </c:pt>
                <c:pt idx="1146">
                  <c:v>8279290.8004833888</c:v>
                </c:pt>
                <c:pt idx="1147">
                  <c:v>8289367.4346862631</c:v>
                </c:pt>
                <c:pt idx="1148">
                  <c:v>8299256.8755413862</c:v>
                </c:pt>
                <c:pt idx="1149">
                  <c:v>8326098.52955944</c:v>
                </c:pt>
                <c:pt idx="1150">
                  <c:v>8354927.8372838693</c:v>
                </c:pt>
                <c:pt idx="1151">
                  <c:v>8356808.66080542</c:v>
                </c:pt>
                <c:pt idx="1152">
                  <c:v>8350687.6287175594</c:v>
                </c:pt>
                <c:pt idx="1153">
                  <c:v>8331894.9909715811</c:v>
                </c:pt>
                <c:pt idx="1154">
                  <c:v>8300831.7837422155</c:v>
                </c:pt>
                <c:pt idx="1155">
                  <c:v>8280181.9597060652</c:v>
                </c:pt>
                <c:pt idx="1156">
                  <c:v>8269075.0345931863</c:v>
                </c:pt>
                <c:pt idx="1157">
                  <c:v>8267747.8275913354</c:v>
                </c:pt>
                <c:pt idx="1158">
                  <c:v>8269605.1878855936</c:v>
                </c:pt>
                <c:pt idx="1159">
                  <c:v>8273284.3752922844</c:v>
                </c:pt>
                <c:pt idx="1160">
                  <c:v>8278306.9317327989</c:v>
                </c:pt>
                <c:pt idx="1161">
                  <c:v>8282942.284608135</c:v>
                </c:pt>
                <c:pt idx="1162">
                  <c:v>8284730.7182991942</c:v>
                </c:pt>
                <c:pt idx="1163">
                  <c:v>8283384.9725152208</c:v>
                </c:pt>
                <c:pt idx="1164">
                  <c:v>8279761.4753577597</c:v>
                </c:pt>
                <c:pt idx="1165">
                  <c:v>8279266.3564868057</c:v>
                </c:pt>
                <c:pt idx="1166">
                  <c:v>8278323.0701453816</c:v>
                </c:pt>
                <c:pt idx="1167">
                  <c:v>8274873.3993495181</c:v>
                </c:pt>
                <c:pt idx="1168">
                  <c:v>8271712.3745873058</c:v>
                </c:pt>
                <c:pt idx="1169">
                  <c:v>8268071.6703406591</c:v>
                </c:pt>
                <c:pt idx="1170">
                  <c:v>8264391.60664922</c:v>
                </c:pt>
                <c:pt idx="1171">
                  <c:v>8261429.6827704851</c:v>
                </c:pt>
                <c:pt idx="1172">
                  <c:v>8257979.3814520268</c:v>
                </c:pt>
                <c:pt idx="1173">
                  <c:v>8253672.9254452977</c:v>
                </c:pt>
                <c:pt idx="1174">
                  <c:v>8248046.5779211484</c:v>
                </c:pt>
                <c:pt idx="1175">
                  <c:v>8242665.9451081101</c:v>
                </c:pt>
                <c:pt idx="1176">
                  <c:v>8238923.408177007</c:v>
                </c:pt>
                <c:pt idx="1177">
                  <c:v>8237006.4548398172</c:v>
                </c:pt>
                <c:pt idx="1178">
                  <c:v>8235237.5362410164</c:v>
                </c:pt>
                <c:pt idx="1179">
                  <c:v>8234210.0438645463</c:v>
                </c:pt>
                <c:pt idx="1180">
                  <c:v>8233190.5184760708</c:v>
                </c:pt>
                <c:pt idx="1181">
                  <c:v>8232650.0333127286</c:v>
                </c:pt>
                <c:pt idx="1182">
                  <c:v>8232370.4198027067</c:v>
                </c:pt>
                <c:pt idx="1183">
                  <c:v>8232224.1275084</c:v>
                </c:pt>
                <c:pt idx="1184">
                  <c:v>8232192.1000982402</c:v>
                </c:pt>
                <c:pt idx="1185">
                  <c:v>8232191.800172613</c:v>
                </c:pt>
                <c:pt idx="1186">
                  <c:v>8232197.5061424263</c:v>
                </c:pt>
                <c:pt idx="1187">
                  <c:v>8232200.6866288148</c:v>
                </c:pt>
                <c:pt idx="1188">
                  <c:v>8232204.9717465378</c:v>
                </c:pt>
                <c:pt idx="1189">
                  <c:v>8232209.7665844532</c:v>
                </c:pt>
                <c:pt idx="1190">
                  <c:v>8232213.0805557054</c:v>
                </c:pt>
                <c:pt idx="1191">
                  <c:v>8232217.1726539517</c:v>
                </c:pt>
                <c:pt idx="1192">
                  <c:v>8232220.9774481533</c:v>
                </c:pt>
                <c:pt idx="1193">
                  <c:v>8232224.9751057616</c:v>
                </c:pt>
                <c:pt idx="1194">
                  <c:v>8232229.2633401044</c:v>
                </c:pt>
                <c:pt idx="1195">
                  <c:v>8232240.7932311846</c:v>
                </c:pt>
                <c:pt idx="1196">
                  <c:v>8232301.6052605463</c:v>
                </c:pt>
                <c:pt idx="1197">
                  <c:v>8232513.9155190196</c:v>
                </c:pt>
                <c:pt idx="1198">
                  <c:v>8232972.1747489898</c:v>
                </c:pt>
                <c:pt idx="1199">
                  <c:v>8233632.632040807</c:v>
                </c:pt>
                <c:pt idx="1200">
                  <c:v>8235111.1417647647</c:v>
                </c:pt>
                <c:pt idx="1201">
                  <c:v>8237123.0477549052</c:v>
                </c:pt>
                <c:pt idx="1202">
                  <c:v>8241777.6467646603</c:v>
                </c:pt>
                <c:pt idx="1203">
                  <c:v>8245094.3061491502</c:v>
                </c:pt>
                <c:pt idx="1204">
                  <c:v>8248043.5784036936</c:v>
                </c:pt>
                <c:pt idx="1205">
                  <c:v>8253374.5831968868</c:v>
                </c:pt>
                <c:pt idx="1206">
                  <c:v>8260182.3037720984</c:v>
                </c:pt>
                <c:pt idx="1207">
                  <c:v>8271405.6788598998</c:v>
                </c:pt>
                <c:pt idx="1208">
                  <c:v>8284568.2223254303</c:v>
                </c:pt>
                <c:pt idx="1209">
                  <c:v>8295747.4301224947</c:v>
                </c:pt>
                <c:pt idx="1210">
                  <c:v>8306253.6376545886</c:v>
                </c:pt>
                <c:pt idx="1211">
                  <c:v>8317168.348991463</c:v>
                </c:pt>
                <c:pt idx="1212">
                  <c:v>8330219.3782201139</c:v>
                </c:pt>
                <c:pt idx="1213">
                  <c:v>8342920.8191728014</c:v>
                </c:pt>
                <c:pt idx="1214">
                  <c:v>8359259.4748757593</c:v>
                </c:pt>
                <c:pt idx="1215">
                  <c:v>8380508.7141565336</c:v>
                </c:pt>
                <c:pt idx="1216">
                  <c:v>8402671.229121305</c:v>
                </c:pt>
                <c:pt idx="1217">
                  <c:v>8420882.7420327161</c:v>
                </c:pt>
                <c:pt idx="1218">
                  <c:v>8441095.9762741979</c:v>
                </c:pt>
                <c:pt idx="1219">
                  <c:v>8466857.0664213635</c:v>
                </c:pt>
                <c:pt idx="1220">
                  <c:v>8492955.4480487034</c:v>
                </c:pt>
                <c:pt idx="1221">
                  <c:v>8515104.5090045948</c:v>
                </c:pt>
                <c:pt idx="1222">
                  <c:v>8539555.5752032455</c:v>
                </c:pt>
                <c:pt idx="1223">
                  <c:v>8565843.7249659058</c:v>
                </c:pt>
                <c:pt idx="1224">
                  <c:v>8583556.9439467955</c:v>
                </c:pt>
                <c:pt idx="1225">
                  <c:v>8596346.4124143943</c:v>
                </c:pt>
                <c:pt idx="1226">
                  <c:v>8609425.4654237293</c:v>
                </c:pt>
                <c:pt idx="1227">
                  <c:v>8628485.8694395088</c:v>
                </c:pt>
                <c:pt idx="1228">
                  <c:v>8644227.9528321754</c:v>
                </c:pt>
                <c:pt idx="1229">
                  <c:v>8663514.3834521584</c:v>
                </c:pt>
                <c:pt idx="1230">
                  <c:v>8675025.282641422</c:v>
                </c:pt>
                <c:pt idx="1231">
                  <c:v>8692834.4311207589</c:v>
                </c:pt>
                <c:pt idx="1232">
                  <c:v>8709732.0959098563</c:v>
                </c:pt>
                <c:pt idx="1233">
                  <c:v>8725081.8668841999</c:v>
                </c:pt>
                <c:pt idx="1234">
                  <c:v>8739117.7578822505</c:v>
                </c:pt>
                <c:pt idx="1235">
                  <c:v>8758125.3263066337</c:v>
                </c:pt>
                <c:pt idx="1236">
                  <c:v>8780084.0889954437</c:v>
                </c:pt>
                <c:pt idx="1237">
                  <c:v>8784403.4124629516</c:v>
                </c:pt>
                <c:pt idx="1238">
                  <c:v>8801108.9179822225</c:v>
                </c:pt>
                <c:pt idx="1239">
                  <c:v>8819822.5890027471</c:v>
                </c:pt>
                <c:pt idx="1240">
                  <c:v>8840101.8951797131</c:v>
                </c:pt>
                <c:pt idx="1241">
                  <c:v>8855659.9835577086</c:v>
                </c:pt>
                <c:pt idx="1242">
                  <c:v>8874408.7920889463</c:v>
                </c:pt>
                <c:pt idx="1243">
                  <c:v>8892161.2513933424</c:v>
                </c:pt>
                <c:pt idx="1244">
                  <c:v>8911410.2845706381</c:v>
                </c:pt>
                <c:pt idx="1245">
                  <c:v>8930036.9394030273</c:v>
                </c:pt>
                <c:pt idx="1246">
                  <c:v>8950158.2979089227</c:v>
                </c:pt>
                <c:pt idx="1247">
                  <c:v>8968050.9456931818</c:v>
                </c:pt>
                <c:pt idx="1248">
                  <c:v>8984306.0578878522</c:v>
                </c:pt>
                <c:pt idx="1249">
                  <c:v>9000930.9402370378</c:v>
                </c:pt>
                <c:pt idx="1250">
                  <c:v>9016902.0387971867</c:v>
                </c:pt>
                <c:pt idx="1251">
                  <c:v>9033806.0642984305</c:v>
                </c:pt>
                <c:pt idx="1252">
                  <c:v>9050007.9920156691</c:v>
                </c:pt>
                <c:pt idx="1253">
                  <c:v>9068136.0592133086</c:v>
                </c:pt>
                <c:pt idx="1254">
                  <c:v>9083507.8317781128</c:v>
                </c:pt>
                <c:pt idx="1255">
                  <c:v>9093629.4814573769</c:v>
                </c:pt>
                <c:pt idx="1256">
                  <c:v>9115232.655752942</c:v>
                </c:pt>
                <c:pt idx="1257">
                  <c:v>9131278.1078809891</c:v>
                </c:pt>
                <c:pt idx="1258">
                  <c:v>9149665.8966058921</c:v>
                </c:pt>
                <c:pt idx="1259">
                  <c:v>9162309.0471383166</c:v>
                </c:pt>
                <c:pt idx="1260">
                  <c:v>9184156.6324368343</c:v>
                </c:pt>
                <c:pt idx="1261">
                  <c:v>9204039.1667159144</c:v>
                </c:pt>
                <c:pt idx="1262">
                  <c:v>9219203.3646296561</c:v>
                </c:pt>
                <c:pt idx="1263">
                  <c:v>9234901.5393415652</c:v>
                </c:pt>
                <c:pt idx="1264">
                  <c:v>9249065.8768924177</c:v>
                </c:pt>
                <c:pt idx="1265">
                  <c:v>9262368.7088903151</c:v>
                </c:pt>
                <c:pt idx="1266">
                  <c:v>9279651.9472693969</c:v>
                </c:pt>
                <c:pt idx="1267">
                  <c:v>9303811.6203712132</c:v>
                </c:pt>
                <c:pt idx="1268">
                  <c:v>9328059.3167361375</c:v>
                </c:pt>
                <c:pt idx="1269">
                  <c:v>9341331.6540540531</c:v>
                </c:pt>
                <c:pt idx="1270">
                  <c:v>9357483.1680344716</c:v>
                </c:pt>
                <c:pt idx="1271">
                  <c:v>9369647.0416262411</c:v>
                </c:pt>
                <c:pt idx="1272">
                  <c:v>9386461.8038079888</c:v>
                </c:pt>
                <c:pt idx="1273">
                  <c:v>9401944.8867484406</c:v>
                </c:pt>
                <c:pt idx="1274">
                  <c:v>9423870.8366399594</c:v>
                </c:pt>
                <c:pt idx="1275">
                  <c:v>9446635.0587189607</c:v>
                </c:pt>
                <c:pt idx="1276">
                  <c:v>9469049.3369727898</c:v>
                </c:pt>
                <c:pt idx="1277">
                  <c:v>9478923.9488522038</c:v>
                </c:pt>
                <c:pt idx="1278">
                  <c:v>9493508.4417193066</c:v>
                </c:pt>
                <c:pt idx="1279">
                  <c:v>9512598.412631141</c:v>
                </c:pt>
                <c:pt idx="1280">
                  <c:v>9527174.0732020419</c:v>
                </c:pt>
                <c:pt idx="1281">
                  <c:v>9545228.536299713</c:v>
                </c:pt>
                <c:pt idx="1282">
                  <c:v>9558834.6136691775</c:v>
                </c:pt>
                <c:pt idx="1283">
                  <c:v>9577227.5730237234</c:v>
                </c:pt>
                <c:pt idx="1284">
                  <c:v>9599842.8361017406</c:v>
                </c:pt>
                <c:pt idx="1285">
                  <c:v>9607963.3169588707</c:v>
                </c:pt>
                <c:pt idx="1286">
                  <c:v>9627530.1128666792</c:v>
                </c:pt>
                <c:pt idx="1287">
                  <c:v>9638048.008212531</c:v>
                </c:pt>
                <c:pt idx="1288">
                  <c:v>9637598.2001178674</c:v>
                </c:pt>
                <c:pt idx="1289">
                  <c:v>9629547.6292808503</c:v>
                </c:pt>
                <c:pt idx="1290">
                  <c:v>9625924.5538902432</c:v>
                </c:pt>
                <c:pt idx="1291">
                  <c:v>9629616.6803324781</c:v>
                </c:pt>
                <c:pt idx="1292">
                  <c:v>9631436.6934520248</c:v>
                </c:pt>
                <c:pt idx="1293">
                  <c:v>9631990.1442644987</c:v>
                </c:pt>
                <c:pt idx="1294">
                  <c:v>9632783.2795982081</c:v>
                </c:pt>
                <c:pt idx="1295">
                  <c:v>9635323.9723633919</c:v>
                </c:pt>
                <c:pt idx="1296">
                  <c:v>9632921.6068386026</c:v>
                </c:pt>
                <c:pt idx="1297">
                  <c:v>9627003.9349939916</c:v>
                </c:pt>
                <c:pt idx="1298">
                  <c:v>9621962.0462082829</c:v>
                </c:pt>
                <c:pt idx="1299">
                  <c:v>9613918.7360585686</c:v>
                </c:pt>
                <c:pt idx="1300">
                  <c:v>9609289.8707304709</c:v>
                </c:pt>
                <c:pt idx="1301">
                  <c:v>9608263.8611441813</c:v>
                </c:pt>
                <c:pt idx="1302">
                  <c:v>9607647.9163497761</c:v>
                </c:pt>
                <c:pt idx="1303">
                  <c:v>9607440.1013386007</c:v>
                </c:pt>
                <c:pt idx="1304">
                  <c:v>9607115.9864417948</c:v>
                </c:pt>
                <c:pt idx="1305">
                  <c:v>9605791.786551211</c:v>
                </c:pt>
                <c:pt idx="1306">
                  <c:v>9608699.8543201648</c:v>
                </c:pt>
                <c:pt idx="1307">
                  <c:v>9614475.1562253516</c:v>
                </c:pt>
                <c:pt idx="1308">
                  <c:v>9615613.0718550906</c:v>
                </c:pt>
                <c:pt idx="1309">
                  <c:v>9616376.7019847892</c:v>
                </c:pt>
                <c:pt idx="1310">
                  <c:v>9617831.9295230322</c:v>
                </c:pt>
                <c:pt idx="1311">
                  <c:v>9617227.7023274526</c:v>
                </c:pt>
                <c:pt idx="1312">
                  <c:v>9614769.9156074394</c:v>
                </c:pt>
                <c:pt idx="1313">
                  <c:v>9610073.8769215532</c:v>
                </c:pt>
                <c:pt idx="1314">
                  <c:v>9603093.2643619031</c:v>
                </c:pt>
                <c:pt idx="1315">
                  <c:v>9597802.1058283709</c:v>
                </c:pt>
                <c:pt idx="1316">
                  <c:v>9592867.7775485199</c:v>
                </c:pt>
                <c:pt idx="1317">
                  <c:v>9587100.7483626604</c:v>
                </c:pt>
                <c:pt idx="1318">
                  <c:v>9583916.9500332717</c:v>
                </c:pt>
                <c:pt idx="1319">
                  <c:v>9580603.5859442819</c:v>
                </c:pt>
                <c:pt idx="1320">
                  <c:v>9578510.3102910183</c:v>
                </c:pt>
                <c:pt idx="1321">
                  <c:v>9578150.7554359082</c:v>
                </c:pt>
                <c:pt idx="1322">
                  <c:v>9578434.7862459943</c:v>
                </c:pt>
                <c:pt idx="1323">
                  <c:v>9579184.2488488965</c:v>
                </c:pt>
                <c:pt idx="1324">
                  <c:v>9581026.5938682146</c:v>
                </c:pt>
                <c:pt idx="1325">
                  <c:v>9587134.9322873317</c:v>
                </c:pt>
                <c:pt idx="1326">
                  <c:v>9594182.4717680346</c:v>
                </c:pt>
                <c:pt idx="1327">
                  <c:v>9599956.184283305</c:v>
                </c:pt>
                <c:pt idx="1328">
                  <c:v>9602982.7205073666</c:v>
                </c:pt>
                <c:pt idx="1329">
                  <c:v>9604990.1004676279</c:v>
                </c:pt>
                <c:pt idx="1330">
                  <c:v>9606050.1774699669</c:v>
                </c:pt>
                <c:pt idx="1331">
                  <c:v>9605636.1592896599</c:v>
                </c:pt>
                <c:pt idx="1332">
                  <c:v>9607265.9344028272</c:v>
                </c:pt>
                <c:pt idx="1333">
                  <c:v>9610666.393841112</c:v>
                </c:pt>
                <c:pt idx="1334">
                  <c:v>9619080.5862996541</c:v>
                </c:pt>
                <c:pt idx="1335">
                  <c:v>9625304.3521589041</c:v>
                </c:pt>
                <c:pt idx="1336">
                  <c:v>9626372.2311412655</c:v>
                </c:pt>
                <c:pt idx="1337">
                  <c:v>9626380.9817348905</c:v>
                </c:pt>
                <c:pt idx="1338">
                  <c:v>9629217.8359121941</c:v>
                </c:pt>
                <c:pt idx="1339">
                  <c:v>9629808.3487238847</c:v>
                </c:pt>
                <c:pt idx="1340">
                  <c:v>9634030.7074634749</c:v>
                </c:pt>
                <c:pt idx="1341">
                  <c:v>9634475.7898838464</c:v>
                </c:pt>
                <c:pt idx="1342">
                  <c:v>9626519.4724770878</c:v>
                </c:pt>
                <c:pt idx="1343">
                  <c:v>9624393.8373038415</c:v>
                </c:pt>
                <c:pt idx="1344">
                  <c:v>9623288.2476165928</c:v>
                </c:pt>
                <c:pt idx="1345">
                  <c:v>9621434.9417373408</c:v>
                </c:pt>
                <c:pt idx="1346">
                  <c:v>9617100.2005029283</c:v>
                </c:pt>
                <c:pt idx="1347">
                  <c:v>9618605.3052732069</c:v>
                </c:pt>
                <c:pt idx="1348">
                  <c:v>9623625.1996630058</c:v>
                </c:pt>
                <c:pt idx="1349">
                  <c:v>9629317.6405426972</c:v>
                </c:pt>
                <c:pt idx="1350">
                  <c:v>9636547.8414779715</c:v>
                </c:pt>
                <c:pt idx="1351">
                  <c:v>9649346.4665775541</c:v>
                </c:pt>
                <c:pt idx="1352">
                  <c:v>9666063.6684654932</c:v>
                </c:pt>
                <c:pt idx="1353">
                  <c:v>9682847.6666254494</c:v>
                </c:pt>
                <c:pt idx="1354">
                  <c:v>9687979.6004132871</c:v>
                </c:pt>
                <c:pt idx="1355">
                  <c:v>9693397.3609199245</c:v>
                </c:pt>
                <c:pt idx="1356">
                  <c:v>9704641.998611344</c:v>
                </c:pt>
                <c:pt idx="1357">
                  <c:v>9715978.447950406</c:v>
                </c:pt>
                <c:pt idx="1358">
                  <c:v>9725151.0395104457</c:v>
                </c:pt>
                <c:pt idx="1359">
                  <c:v>9734468.7590180468</c:v>
                </c:pt>
                <c:pt idx="1360">
                  <c:v>9744899.0219787974</c:v>
                </c:pt>
                <c:pt idx="1361">
                  <c:v>9752536.366815865</c:v>
                </c:pt>
                <c:pt idx="1362">
                  <c:v>9758430.9786823206</c:v>
                </c:pt>
                <c:pt idx="1363">
                  <c:v>9766996.6442836709</c:v>
                </c:pt>
                <c:pt idx="1364">
                  <c:v>9779825.4278618265</c:v>
                </c:pt>
                <c:pt idx="1365">
                  <c:v>9795815.7487945594</c:v>
                </c:pt>
                <c:pt idx="1366">
                  <c:v>9798807.9287619777</c:v>
                </c:pt>
                <c:pt idx="1367">
                  <c:v>9799091.6422321592</c:v>
                </c:pt>
                <c:pt idx="1368">
                  <c:v>9801692.8355481662</c:v>
                </c:pt>
                <c:pt idx="1369">
                  <c:v>9801469.6459800713</c:v>
                </c:pt>
                <c:pt idx="1370">
                  <c:v>9799526.2761211973</c:v>
                </c:pt>
                <c:pt idx="1371">
                  <c:v>9801033.7392085865</c:v>
                </c:pt>
                <c:pt idx="1372">
                  <c:v>9798049.6456971485</c:v>
                </c:pt>
                <c:pt idx="1373">
                  <c:v>9791112.9368448537</c:v>
                </c:pt>
                <c:pt idx="1374">
                  <c:v>9783787.9589923657</c:v>
                </c:pt>
                <c:pt idx="1375">
                  <c:v>9778146.0175069775</c:v>
                </c:pt>
                <c:pt idx="1376">
                  <c:v>9775874.2339405082</c:v>
                </c:pt>
                <c:pt idx="1377">
                  <c:v>9776446.3610474486</c:v>
                </c:pt>
                <c:pt idx="1378">
                  <c:v>9774440.7660366651</c:v>
                </c:pt>
                <c:pt idx="1379">
                  <c:v>9773296.540020369</c:v>
                </c:pt>
                <c:pt idx="1380">
                  <c:v>9772621.1169076357</c:v>
                </c:pt>
                <c:pt idx="1381">
                  <c:v>9767415.9042542335</c:v>
                </c:pt>
                <c:pt idx="1382">
                  <c:v>9759365.4804384615</c:v>
                </c:pt>
                <c:pt idx="1383">
                  <c:v>9752154.4794005454</c:v>
                </c:pt>
                <c:pt idx="1384">
                  <c:v>9746464.1862407625</c:v>
                </c:pt>
                <c:pt idx="1385">
                  <c:v>9743526.9704352748</c:v>
                </c:pt>
                <c:pt idx="1386">
                  <c:v>9741573.801149087</c:v>
                </c:pt>
                <c:pt idx="1387">
                  <c:v>9740493.799422523</c:v>
                </c:pt>
                <c:pt idx="1388">
                  <c:v>9740004.6652794518</c:v>
                </c:pt>
                <c:pt idx="1389">
                  <c:v>9740174.9599518813</c:v>
                </c:pt>
                <c:pt idx="1390">
                  <c:v>9740958.0959842242</c:v>
                </c:pt>
                <c:pt idx="1391">
                  <c:v>9742915.1550409105</c:v>
                </c:pt>
                <c:pt idx="1392">
                  <c:v>9743020.3483628873</c:v>
                </c:pt>
                <c:pt idx="1393">
                  <c:v>9742053.5191686321</c:v>
                </c:pt>
                <c:pt idx="1394">
                  <c:v>9742020.7208142653</c:v>
                </c:pt>
                <c:pt idx="1395">
                  <c:v>9742622.4674139395</c:v>
                </c:pt>
                <c:pt idx="1396">
                  <c:v>9743439.3487318195</c:v>
                </c:pt>
                <c:pt idx="1397">
                  <c:v>9745852.3494449612</c:v>
                </c:pt>
                <c:pt idx="1398">
                  <c:v>9748138.4233660679</c:v>
                </c:pt>
                <c:pt idx="1399">
                  <c:v>9750295.3849331588</c:v>
                </c:pt>
                <c:pt idx="1400">
                  <c:v>9752138.7849478219</c:v>
                </c:pt>
                <c:pt idx="1401">
                  <c:v>9755067.7962501887</c:v>
                </c:pt>
                <c:pt idx="1402">
                  <c:v>9756717.8713173904</c:v>
                </c:pt>
                <c:pt idx="1403">
                  <c:v>9761719.1375911348</c:v>
                </c:pt>
                <c:pt idx="1404">
                  <c:v>9764078.3951984067</c:v>
                </c:pt>
                <c:pt idx="1405">
                  <c:v>9760747.013904348</c:v>
                </c:pt>
                <c:pt idx="1406">
                  <c:v>9755854.9243537132</c:v>
                </c:pt>
                <c:pt idx="1407">
                  <c:v>9750733.0829438102</c:v>
                </c:pt>
                <c:pt idx="1408">
                  <c:v>9748501.2871376239</c:v>
                </c:pt>
                <c:pt idx="1409">
                  <c:v>9748832.9013493937</c:v>
                </c:pt>
                <c:pt idx="1410">
                  <c:v>9750206.652769424</c:v>
                </c:pt>
                <c:pt idx="1411">
                  <c:v>9753291.321593063</c:v>
                </c:pt>
                <c:pt idx="1412">
                  <c:v>9758358.9288948942</c:v>
                </c:pt>
                <c:pt idx="1413">
                  <c:v>9761368.8968546186</c:v>
                </c:pt>
                <c:pt idx="1414">
                  <c:v>9765833.9541747104</c:v>
                </c:pt>
                <c:pt idx="1415">
                  <c:v>9769405.3130213469</c:v>
                </c:pt>
                <c:pt idx="1416">
                  <c:v>9772987.6606557276</c:v>
                </c:pt>
                <c:pt idx="1417">
                  <c:v>9776096.6714275386</c:v>
                </c:pt>
                <c:pt idx="1418">
                  <c:v>9777824.1656327508</c:v>
                </c:pt>
                <c:pt idx="1419">
                  <c:v>9778472.5968355592</c:v>
                </c:pt>
                <c:pt idx="1420">
                  <c:v>9779597.2876358107</c:v>
                </c:pt>
                <c:pt idx="1421">
                  <c:v>9778853.5434767921</c:v>
                </c:pt>
                <c:pt idx="1422">
                  <c:v>9775987.448237557</c:v>
                </c:pt>
                <c:pt idx="1423">
                  <c:v>9777912.4692514557</c:v>
                </c:pt>
                <c:pt idx="1424">
                  <c:v>9780917.1542763747</c:v>
                </c:pt>
                <c:pt idx="1425">
                  <c:v>9785657.6444727015</c:v>
                </c:pt>
                <c:pt idx="1426">
                  <c:v>9789988.1122621391</c:v>
                </c:pt>
                <c:pt idx="1427">
                  <c:v>9793377.2914141268</c:v>
                </c:pt>
                <c:pt idx="1428">
                  <c:v>9795422.8358355351</c:v>
                </c:pt>
                <c:pt idx="1429">
                  <c:v>9796652.6817956027</c:v>
                </c:pt>
                <c:pt idx="1430">
                  <c:v>9795648.9552799277</c:v>
                </c:pt>
                <c:pt idx="1431">
                  <c:v>9794686.226469392</c:v>
                </c:pt>
                <c:pt idx="1432">
                  <c:v>9793799.9530639965</c:v>
                </c:pt>
                <c:pt idx="1433">
                  <c:v>9793447.2875717301</c:v>
                </c:pt>
                <c:pt idx="1434">
                  <c:v>9793303.164557714</c:v>
                </c:pt>
                <c:pt idx="1435">
                  <c:v>9792003.3333870582</c:v>
                </c:pt>
                <c:pt idx="1436">
                  <c:v>9791259.1459721774</c:v>
                </c:pt>
                <c:pt idx="1437">
                  <c:v>9788075.1054870989</c:v>
                </c:pt>
                <c:pt idx="1438">
                  <c:v>9784469.2550333161</c:v>
                </c:pt>
                <c:pt idx="1439">
                  <c:v>9779257.8580059633</c:v>
                </c:pt>
                <c:pt idx="1440">
                  <c:v>9774883.0320148561</c:v>
                </c:pt>
                <c:pt idx="1441">
                  <c:v>9773418.9173099101</c:v>
                </c:pt>
                <c:pt idx="1442">
                  <c:v>9772845.1998098828</c:v>
                </c:pt>
                <c:pt idx="1443">
                  <c:v>9772625.1187346186</c:v>
                </c:pt>
                <c:pt idx="1444">
                  <c:v>9772544.0387715902</c:v>
                </c:pt>
                <c:pt idx="1445">
                  <c:v>9772522.6916403584</c:v>
                </c:pt>
                <c:pt idx="1446">
                  <c:v>9772519.4168185405</c:v>
                </c:pt>
                <c:pt idx="1447">
                  <c:v>9772524.7181395423</c:v>
                </c:pt>
                <c:pt idx="1448">
                  <c:v>9772536.9508568905</c:v>
                </c:pt>
                <c:pt idx="1449">
                  <c:v>9772581.116028443</c:v>
                </c:pt>
                <c:pt idx="1450">
                  <c:v>9772674.4131926335</c:v>
                </c:pt>
                <c:pt idx="1451">
                  <c:v>9772804.781399183</c:v>
                </c:pt>
                <c:pt idx="1452">
                  <c:v>9772975.3930883911</c:v>
                </c:pt>
                <c:pt idx="1453">
                  <c:v>9773213.8550852127</c:v>
                </c:pt>
                <c:pt idx="1454">
                  <c:v>9773430.3241213933</c:v>
                </c:pt>
                <c:pt idx="1455">
                  <c:v>9773661.0147999618</c:v>
                </c:pt>
                <c:pt idx="1456">
                  <c:v>9774190.221815858</c:v>
                </c:pt>
                <c:pt idx="1457">
                  <c:v>9775313.5517400336</c:v>
                </c:pt>
                <c:pt idx="1458">
                  <c:v>9776967.6685712822</c:v>
                </c:pt>
                <c:pt idx="1459">
                  <c:v>9780165.8178102784</c:v>
                </c:pt>
                <c:pt idx="1460">
                  <c:v>9784043.7379898615</c:v>
                </c:pt>
                <c:pt idx="1461">
                  <c:v>9787706.8755397126</c:v>
                </c:pt>
                <c:pt idx="1462">
                  <c:v>9789849.4301449042</c:v>
                </c:pt>
                <c:pt idx="1463">
                  <c:v>9792732.4762590416</c:v>
                </c:pt>
                <c:pt idx="1464">
                  <c:v>9797592.3357686959</c:v>
                </c:pt>
                <c:pt idx="1465">
                  <c:v>9800895.8397717346</c:v>
                </c:pt>
                <c:pt idx="1466">
                  <c:v>9801107.6528858803</c:v>
                </c:pt>
                <c:pt idx="1467">
                  <c:v>9801198.7169960979</c:v>
                </c:pt>
                <c:pt idx="1468">
                  <c:v>9801100.8976748604</c:v>
                </c:pt>
                <c:pt idx="1469">
                  <c:v>9799945.3341622986</c:v>
                </c:pt>
                <c:pt idx="1470">
                  <c:v>9798986.4725311324</c:v>
                </c:pt>
                <c:pt idx="1471">
                  <c:v>9798455.0873657558</c:v>
                </c:pt>
                <c:pt idx="1472">
                  <c:v>9798266.5385293104</c:v>
                </c:pt>
                <c:pt idx="1473">
                  <c:v>9798688.3951594811</c:v>
                </c:pt>
                <c:pt idx="1474">
                  <c:v>9798384.393853059</c:v>
                </c:pt>
                <c:pt idx="1475">
                  <c:v>9798772.9972205721</c:v>
                </c:pt>
                <c:pt idx="1476">
                  <c:v>9799151.8585741185</c:v>
                </c:pt>
                <c:pt idx="1477">
                  <c:v>9799783.6987928115</c:v>
                </c:pt>
                <c:pt idx="1478">
                  <c:v>9801027.2851020452</c:v>
                </c:pt>
                <c:pt idx="1479">
                  <c:v>9800990.9732343052</c:v>
                </c:pt>
                <c:pt idx="1480">
                  <c:v>9799516.5104320738</c:v>
                </c:pt>
                <c:pt idx="1481">
                  <c:v>9799040.299421059</c:v>
                </c:pt>
                <c:pt idx="1482">
                  <c:v>9800849.1515214648</c:v>
                </c:pt>
                <c:pt idx="1483">
                  <c:v>9803318.8299313914</c:v>
                </c:pt>
                <c:pt idx="1484">
                  <c:v>9806770.1040800773</c:v>
                </c:pt>
                <c:pt idx="1485">
                  <c:v>9813865.9142591562</c:v>
                </c:pt>
                <c:pt idx="1486">
                  <c:v>9817674.6997056529</c:v>
                </c:pt>
                <c:pt idx="1487">
                  <c:v>9820004.4727423321</c:v>
                </c:pt>
                <c:pt idx="1488">
                  <c:v>9820311.0497693289</c:v>
                </c:pt>
                <c:pt idx="1489">
                  <c:v>9822401.4227048233</c:v>
                </c:pt>
                <c:pt idx="1490">
                  <c:v>9822424.5088595934</c:v>
                </c:pt>
                <c:pt idx="1491">
                  <c:v>9821114.7794619165</c:v>
                </c:pt>
                <c:pt idx="1492">
                  <c:v>9817405.8901289683</c:v>
                </c:pt>
                <c:pt idx="1493">
                  <c:v>9813852.8914459776</c:v>
                </c:pt>
                <c:pt idx="1494">
                  <c:v>9812455.0909259953</c:v>
                </c:pt>
                <c:pt idx="1495">
                  <c:v>9811101.6319635045</c:v>
                </c:pt>
                <c:pt idx="1496">
                  <c:v>9811625.4827930592</c:v>
                </c:pt>
                <c:pt idx="1497">
                  <c:v>9812116.6089138146</c:v>
                </c:pt>
                <c:pt idx="1498">
                  <c:v>9811138.7647315934</c:v>
                </c:pt>
                <c:pt idx="1499">
                  <c:v>9809940.5719373059</c:v>
                </c:pt>
                <c:pt idx="1500">
                  <c:v>9811012.2651001532</c:v>
                </c:pt>
                <c:pt idx="1501">
                  <c:v>9811789.1283021104</c:v>
                </c:pt>
                <c:pt idx="1502">
                  <c:v>9812766.1469216589</c:v>
                </c:pt>
                <c:pt idx="1503">
                  <c:v>9812962.2497403994</c:v>
                </c:pt>
                <c:pt idx="1504">
                  <c:v>9812353.7167462036</c:v>
                </c:pt>
                <c:pt idx="1505">
                  <c:v>9812948.2409690879</c:v>
                </c:pt>
                <c:pt idx="1506">
                  <c:v>9812384.1506634783</c:v>
                </c:pt>
                <c:pt idx="1507">
                  <c:v>9809799.8269531131</c:v>
                </c:pt>
                <c:pt idx="1508">
                  <c:v>9808046.4754574299</c:v>
                </c:pt>
                <c:pt idx="1509">
                  <c:v>9808608.3246085346</c:v>
                </c:pt>
                <c:pt idx="1510">
                  <c:v>9808780.8097757194</c:v>
                </c:pt>
                <c:pt idx="1511">
                  <c:v>9809259.9435487837</c:v>
                </c:pt>
                <c:pt idx="1512">
                  <c:v>9810983.1126404535</c:v>
                </c:pt>
                <c:pt idx="1513">
                  <c:v>9815930.555211965</c:v>
                </c:pt>
                <c:pt idx="1514">
                  <c:v>9818852.7403229307</c:v>
                </c:pt>
                <c:pt idx="1515">
                  <c:v>9817013.084632434</c:v>
                </c:pt>
                <c:pt idx="1516">
                  <c:v>9812999.9654314425</c:v>
                </c:pt>
                <c:pt idx="1517">
                  <c:v>9809872.7028142232</c:v>
                </c:pt>
                <c:pt idx="1518">
                  <c:v>9808317.3554469198</c:v>
                </c:pt>
                <c:pt idx="1519">
                  <c:v>9808251.1296799183</c:v>
                </c:pt>
                <c:pt idx="1520">
                  <c:v>9809068.4440473281</c:v>
                </c:pt>
                <c:pt idx="1521">
                  <c:v>9810403.2857797891</c:v>
                </c:pt>
                <c:pt idx="1522">
                  <c:v>9811794.3763817325</c:v>
                </c:pt>
                <c:pt idx="1523">
                  <c:v>9814566.5848042369</c:v>
                </c:pt>
                <c:pt idx="1524">
                  <c:v>9818572.982715128</c:v>
                </c:pt>
                <c:pt idx="1525">
                  <c:v>9821916.845049629</c:v>
                </c:pt>
                <c:pt idx="1526">
                  <c:v>9824462.4559410848</c:v>
                </c:pt>
                <c:pt idx="1527">
                  <c:v>9828908.6198724713</c:v>
                </c:pt>
                <c:pt idx="1528">
                  <c:v>9833019.422576787</c:v>
                </c:pt>
                <c:pt idx="1529">
                  <c:v>9833541.4350573048</c:v>
                </c:pt>
                <c:pt idx="1530">
                  <c:v>9833430.2897672169</c:v>
                </c:pt>
                <c:pt idx="1531">
                  <c:v>9838113.5442767628</c:v>
                </c:pt>
                <c:pt idx="1532">
                  <c:v>9845642.9357695039</c:v>
                </c:pt>
                <c:pt idx="1533">
                  <c:v>9846597.3732480202</c:v>
                </c:pt>
                <c:pt idx="1534">
                  <c:v>9843739.9016040135</c:v>
                </c:pt>
                <c:pt idx="1535">
                  <c:v>9841331.6360291</c:v>
                </c:pt>
                <c:pt idx="1536">
                  <c:v>9838522.3001098707</c:v>
                </c:pt>
                <c:pt idx="1537">
                  <c:v>9833221.8816202153</c:v>
                </c:pt>
                <c:pt idx="1538">
                  <c:v>9829809.6628971286</c:v>
                </c:pt>
                <c:pt idx="1539">
                  <c:v>9828810.1443383899</c:v>
                </c:pt>
                <c:pt idx="1540">
                  <c:v>9828317.7644592356</c:v>
                </c:pt>
                <c:pt idx="1541">
                  <c:v>9827483.4374400266</c:v>
                </c:pt>
                <c:pt idx="1542">
                  <c:v>9827331.4011821598</c:v>
                </c:pt>
                <c:pt idx="1543">
                  <c:v>9828194.9002592079</c:v>
                </c:pt>
                <c:pt idx="1544">
                  <c:v>9827272.4749140907</c:v>
                </c:pt>
                <c:pt idx="1545">
                  <c:v>9826939.8559863474</c:v>
                </c:pt>
                <c:pt idx="1546">
                  <c:v>9827756.9188963007</c:v>
                </c:pt>
                <c:pt idx="1547">
                  <c:v>9829834.5603233632</c:v>
                </c:pt>
                <c:pt idx="1548">
                  <c:v>9831700.3175010942</c:v>
                </c:pt>
                <c:pt idx="1549">
                  <c:v>9832470.846573662</c:v>
                </c:pt>
                <c:pt idx="1550">
                  <c:v>9831257.809405284</c:v>
                </c:pt>
                <c:pt idx="1551">
                  <c:v>9832841.3490427211</c:v>
                </c:pt>
                <c:pt idx="1552">
                  <c:v>9835130.4681076668</c:v>
                </c:pt>
                <c:pt idx="1553">
                  <c:v>9837903.8662075438</c:v>
                </c:pt>
                <c:pt idx="1554">
                  <c:v>9838956.3087346423</c:v>
                </c:pt>
                <c:pt idx="1555">
                  <c:v>9837769.3535806127</c:v>
                </c:pt>
                <c:pt idx="1556">
                  <c:v>9837017.652300993</c:v>
                </c:pt>
                <c:pt idx="1557">
                  <c:v>9836674.819561556</c:v>
                </c:pt>
                <c:pt idx="1558">
                  <c:v>9836548.0719366036</c:v>
                </c:pt>
                <c:pt idx="1559">
                  <c:v>9836228.9310619738</c:v>
                </c:pt>
                <c:pt idx="1560">
                  <c:v>9833654.6122921892</c:v>
                </c:pt>
                <c:pt idx="1561">
                  <c:v>9831640.3876222894</c:v>
                </c:pt>
                <c:pt idx="1562">
                  <c:v>9830809.3098920118</c:v>
                </c:pt>
                <c:pt idx="1563">
                  <c:v>9830808.7723365668</c:v>
                </c:pt>
                <c:pt idx="1564">
                  <c:v>9831484.8418984432</c:v>
                </c:pt>
                <c:pt idx="1565">
                  <c:v>9832283.7710048147</c:v>
                </c:pt>
                <c:pt idx="1566">
                  <c:v>9833071.9788868576</c:v>
                </c:pt>
                <c:pt idx="1567">
                  <c:v>9833817.3347215001</c:v>
                </c:pt>
                <c:pt idx="1568">
                  <c:v>9834844.6608352438</c:v>
                </c:pt>
                <c:pt idx="1569">
                  <c:v>9836053.0273667909</c:v>
                </c:pt>
                <c:pt idx="1570">
                  <c:v>9836866.7215516567</c:v>
                </c:pt>
                <c:pt idx="1571">
                  <c:v>9837461.975321766</c:v>
                </c:pt>
                <c:pt idx="1572">
                  <c:v>9835908.1263398863</c:v>
                </c:pt>
                <c:pt idx="1573">
                  <c:v>9834463.0282436069</c:v>
                </c:pt>
                <c:pt idx="1574">
                  <c:v>9833805.3371142764</c:v>
                </c:pt>
                <c:pt idx="1575">
                  <c:v>9832626.8656781167</c:v>
                </c:pt>
                <c:pt idx="1576">
                  <c:v>9832160.5811899249</c:v>
                </c:pt>
                <c:pt idx="1577">
                  <c:v>9831920.2647988722</c:v>
                </c:pt>
                <c:pt idx="1578">
                  <c:v>9831929.0136335529</c:v>
                </c:pt>
                <c:pt idx="1579">
                  <c:v>9831957.6642845012</c:v>
                </c:pt>
                <c:pt idx="1580">
                  <c:v>9831981.2317666039</c:v>
                </c:pt>
                <c:pt idx="1581">
                  <c:v>9832026.8375040758</c:v>
                </c:pt>
                <c:pt idx="1582">
                  <c:v>9832225.5004064124</c:v>
                </c:pt>
                <c:pt idx="1583">
                  <c:v>9832643.5084966384</c:v>
                </c:pt>
                <c:pt idx="1584">
                  <c:v>9833152.7377573065</c:v>
                </c:pt>
                <c:pt idx="1585">
                  <c:v>9833979.1955327466</c:v>
                </c:pt>
                <c:pt idx="1586">
                  <c:v>9834473.7655490972</c:v>
                </c:pt>
                <c:pt idx="1587">
                  <c:v>9834101.0037207995</c:v>
                </c:pt>
                <c:pt idx="1588">
                  <c:v>9833458.9543574154</c:v>
                </c:pt>
                <c:pt idx="1589">
                  <c:v>9833501.3346672915</c:v>
                </c:pt>
                <c:pt idx="1590">
                  <c:v>9833994.7807046566</c:v>
                </c:pt>
                <c:pt idx="1591">
                  <c:v>9834386.4334987495</c:v>
                </c:pt>
                <c:pt idx="1592">
                  <c:v>9833668.7885774765</c:v>
                </c:pt>
                <c:pt idx="1593">
                  <c:v>9833110.1861652806</c:v>
                </c:pt>
                <c:pt idx="1594">
                  <c:v>9832994.7062209658</c:v>
                </c:pt>
                <c:pt idx="1595">
                  <c:v>9832869.141457729</c:v>
                </c:pt>
                <c:pt idx="1596">
                  <c:v>9832904.028812442</c:v>
                </c:pt>
                <c:pt idx="1597">
                  <c:v>9832923.9288859591</c:v>
                </c:pt>
                <c:pt idx="1598">
                  <c:v>9832825.6679475103</c:v>
                </c:pt>
                <c:pt idx="1599">
                  <c:v>9832752.6966552921</c:v>
                </c:pt>
                <c:pt idx="1600">
                  <c:v>9832756.4013726711</c:v>
                </c:pt>
                <c:pt idx="1601">
                  <c:v>9832756.4449209888</c:v>
                </c:pt>
                <c:pt idx="1602">
                  <c:v>9832760.5420706831</c:v>
                </c:pt>
                <c:pt idx="1603">
                  <c:v>9832766.6039760038</c:v>
                </c:pt>
                <c:pt idx="1604">
                  <c:v>9832774.373795487</c:v>
                </c:pt>
                <c:pt idx="1605">
                  <c:v>9832781.0849042647</c:v>
                </c:pt>
                <c:pt idx="1606">
                  <c:v>9832787.9113547783</c:v>
                </c:pt>
                <c:pt idx="1607">
                  <c:v>9832793.1642617285</c:v>
                </c:pt>
                <c:pt idx="1608">
                  <c:v>9832797.8588715103</c:v>
                </c:pt>
                <c:pt idx="1609">
                  <c:v>9832801.5373836029</c:v>
                </c:pt>
                <c:pt idx="1610">
                  <c:v>9832805.2510689609</c:v>
                </c:pt>
                <c:pt idx="1611">
                  <c:v>9832808.6990349516</c:v>
                </c:pt>
                <c:pt idx="1612">
                  <c:v>9832812.3208034225</c:v>
                </c:pt>
                <c:pt idx="1613">
                  <c:v>9832816.9983179942</c:v>
                </c:pt>
                <c:pt idx="1614">
                  <c:v>9832821.455089597</c:v>
                </c:pt>
                <c:pt idx="1615">
                  <c:v>9832825.3077421505</c:v>
                </c:pt>
                <c:pt idx="1616">
                  <c:v>9832829.4283722695</c:v>
                </c:pt>
                <c:pt idx="1617">
                  <c:v>9832832.7169767283</c:v>
                </c:pt>
                <c:pt idx="1618">
                  <c:v>9832836.8492337391</c:v>
                </c:pt>
                <c:pt idx="1619">
                  <c:v>9832835.201182561</c:v>
                </c:pt>
                <c:pt idx="1620">
                  <c:v>9832835.201182561</c:v>
                </c:pt>
                <c:pt idx="1621">
                  <c:v>9832845.3696171977</c:v>
                </c:pt>
                <c:pt idx="1622">
                  <c:v>9832863.0975371953</c:v>
                </c:pt>
                <c:pt idx="1623">
                  <c:v>9832893.9813382421</c:v>
                </c:pt>
                <c:pt idx="1624">
                  <c:v>9832941.0754674692</c:v>
                </c:pt>
                <c:pt idx="1625">
                  <c:v>9833004.4164614901</c:v>
                </c:pt>
                <c:pt idx="1626">
                  <c:v>9833087.7165225744</c:v>
                </c:pt>
                <c:pt idx="1627">
                  <c:v>9833188.5848099925</c:v>
                </c:pt>
                <c:pt idx="1628">
                  <c:v>9833312.8840469904</c:v>
                </c:pt>
                <c:pt idx="1629">
                  <c:v>9833475.8321611546</c:v>
                </c:pt>
                <c:pt idx="1630">
                  <c:v>9833663.1200085878</c:v>
                </c:pt>
                <c:pt idx="1631">
                  <c:v>9833877.8237176165</c:v>
                </c:pt>
                <c:pt idx="1632">
                  <c:v>9834121.4861286674</c:v>
                </c:pt>
                <c:pt idx="1633">
                  <c:v>9834386.7148451395</c:v>
                </c:pt>
                <c:pt idx="1634">
                  <c:v>9834667.2636659686</c:v>
                </c:pt>
                <c:pt idx="1635">
                  <c:v>9834973.418503413</c:v>
                </c:pt>
                <c:pt idx="1636">
                  <c:v>9835318.9670469053</c:v>
                </c:pt>
                <c:pt idx="1637">
                  <c:v>9835707.8423764445</c:v>
                </c:pt>
                <c:pt idx="1638">
                  <c:v>9836124.8661513049</c:v>
                </c:pt>
                <c:pt idx="1639">
                  <c:v>9836560.9057197832</c:v>
                </c:pt>
                <c:pt idx="1640">
                  <c:v>9837016.4977541827</c:v>
                </c:pt>
                <c:pt idx="1641">
                  <c:v>9837481.3815569971</c:v>
                </c:pt>
                <c:pt idx="1642">
                  <c:v>9837936.1477751434</c:v>
                </c:pt>
                <c:pt idx="1643">
                  <c:v>9838363.564085437</c:v>
                </c:pt>
                <c:pt idx="1644">
                  <c:v>9838787.357485963</c:v>
                </c:pt>
                <c:pt idx="1645">
                  <c:v>9839218.2715147194</c:v>
                </c:pt>
                <c:pt idx="1646">
                  <c:v>9839655.7514244728</c:v>
                </c:pt>
                <c:pt idx="1647">
                  <c:v>9840112.6588204745</c:v>
                </c:pt>
                <c:pt idx="1648">
                  <c:v>9840635.5880582258</c:v>
                </c:pt>
                <c:pt idx="1649">
                  <c:v>9841294.9992781579</c:v>
                </c:pt>
                <c:pt idx="1650">
                  <c:v>9842012.4075791091</c:v>
                </c:pt>
                <c:pt idx="1651">
                  <c:v>9842848.4307040516</c:v>
                </c:pt>
                <c:pt idx="1652">
                  <c:v>9843875.6794118881</c:v>
                </c:pt>
                <c:pt idx="1653">
                  <c:v>9845055.7077658921</c:v>
                </c:pt>
                <c:pt idx="1654">
                  <c:v>9846468.9419906344</c:v>
                </c:pt>
                <c:pt idx="1655">
                  <c:v>9848107.2932509929</c:v>
                </c:pt>
                <c:pt idx="1656">
                  <c:v>9850131.1408787277</c:v>
                </c:pt>
                <c:pt idx="1657">
                  <c:v>9852794.0011903699</c:v>
                </c:pt>
                <c:pt idx="1658">
                  <c:v>9856162.5850617327</c:v>
                </c:pt>
                <c:pt idx="1659">
                  <c:v>9860321.5215703771</c:v>
                </c:pt>
                <c:pt idx="1660">
                  <c:v>9864918.2301848251</c:v>
                </c:pt>
                <c:pt idx="1661">
                  <c:v>9869567.9927427918</c:v>
                </c:pt>
                <c:pt idx="1662">
                  <c:v>9874250.0576111041</c:v>
                </c:pt>
                <c:pt idx="1663">
                  <c:v>9878280.880105814</c:v>
                </c:pt>
                <c:pt idx="1664">
                  <c:v>9881679.4650163222</c:v>
                </c:pt>
                <c:pt idx="1665">
                  <c:v>9884210.5131632648</c:v>
                </c:pt>
                <c:pt idx="1666">
                  <c:v>9886339.9383986685</c:v>
                </c:pt>
                <c:pt idx="1667">
                  <c:v>9888269.4877828732</c:v>
                </c:pt>
                <c:pt idx="1668">
                  <c:v>9890114.0272381362</c:v>
                </c:pt>
                <c:pt idx="1669">
                  <c:v>9891939.6835509259</c:v>
                </c:pt>
                <c:pt idx="1670">
                  <c:v>9893764.7702004164</c:v>
                </c:pt>
                <c:pt idx="1671">
                  <c:v>9895596.0069173723</c:v>
                </c:pt>
                <c:pt idx="1672">
                  <c:v>9897439.5978990067</c:v>
                </c:pt>
                <c:pt idx="1673">
                  <c:v>9899293.3238905724</c:v>
                </c:pt>
                <c:pt idx="1674">
                  <c:v>9901153.9554946572</c:v>
                </c:pt>
                <c:pt idx="1675">
                  <c:v>9903021.5138429869</c:v>
                </c:pt>
                <c:pt idx="1676">
                  <c:v>9904901.8870173134</c:v>
                </c:pt>
                <c:pt idx="1677">
                  <c:v>9906796.3204944078</c:v>
                </c:pt>
                <c:pt idx="1678">
                  <c:v>9908697.928056268</c:v>
                </c:pt>
                <c:pt idx="1679">
                  <c:v>9910604.1328879464</c:v>
                </c:pt>
                <c:pt idx="1680">
                  <c:v>9912523.9196595792</c:v>
                </c:pt>
                <c:pt idx="1681">
                  <c:v>9914456.1038775332</c:v>
                </c:pt>
                <c:pt idx="1682">
                  <c:v>9916403.6459177285</c:v>
                </c:pt>
                <c:pt idx="1683">
                  <c:v>9918358.1769616101</c:v>
                </c:pt>
                <c:pt idx="1684">
                  <c:v>9920325.8350769896</c:v>
                </c:pt>
                <c:pt idx="1685">
                  <c:v>9922299.834477853</c:v>
                </c:pt>
                <c:pt idx="1686">
                  <c:v>9924280.9734530915</c:v>
                </c:pt>
                <c:pt idx="1687">
                  <c:v>9926270.4462144934</c:v>
                </c:pt>
                <c:pt idx="1688">
                  <c:v>9928272.9044508841</c:v>
                </c:pt>
                <c:pt idx="1689">
                  <c:v>9930281.5506051276</c:v>
                </c:pt>
                <c:pt idx="1690">
                  <c:v>9932295.9552940205</c:v>
                </c:pt>
                <c:pt idx="1691">
                  <c:v>9934317.1623008773</c:v>
                </c:pt>
                <c:pt idx="1692">
                  <c:v>9936345.6278913729</c:v>
                </c:pt>
                <c:pt idx="1693">
                  <c:v>9938394.3252030462</c:v>
                </c:pt>
                <c:pt idx="1694">
                  <c:v>9940499.5478683859</c:v>
                </c:pt>
                <c:pt idx="1695">
                  <c:v>9942730.8098939676</c:v>
                </c:pt>
                <c:pt idx="1696">
                  <c:v>9945176.1140754372</c:v>
                </c:pt>
                <c:pt idx="1697">
                  <c:v>9947851.9428547062</c:v>
                </c:pt>
                <c:pt idx="1698">
                  <c:v>9950840.3467496522</c:v>
                </c:pt>
                <c:pt idx="1699">
                  <c:v>9954186.4526551012</c:v>
                </c:pt>
                <c:pt idx="1700">
                  <c:v>9958109.4406688362</c:v>
                </c:pt>
                <c:pt idx="1701">
                  <c:v>9962623.9542876538</c:v>
                </c:pt>
                <c:pt idx="1702">
                  <c:v>9967046.2662533727</c:v>
                </c:pt>
                <c:pt idx="1703">
                  <c:v>9970567.7055997029</c:v>
                </c:pt>
                <c:pt idx="1704">
                  <c:v>9973750.3161523305</c:v>
                </c:pt>
                <c:pt idx="1705">
                  <c:v>9976596.9031694271</c:v>
                </c:pt>
                <c:pt idx="1706">
                  <c:v>9979225.2953059338</c:v>
                </c:pt>
                <c:pt idx="1707">
                  <c:v>9981842.7410467584</c:v>
                </c:pt>
                <c:pt idx="1708">
                  <c:v>9984469.932073744</c:v>
                </c:pt>
                <c:pt idx="1709">
                  <c:v>9987202.956740072</c:v>
                </c:pt>
                <c:pt idx="1710">
                  <c:v>9990251.3375756443</c:v>
                </c:pt>
                <c:pt idx="1711">
                  <c:v>9993925.184909055</c:v>
                </c:pt>
                <c:pt idx="1712">
                  <c:v>9998402.1114935353</c:v>
                </c:pt>
                <c:pt idx="1713">
                  <c:v>10003032.968610661</c:v>
                </c:pt>
                <c:pt idx="1714">
                  <c:v>10007468.115994019</c:v>
                </c:pt>
                <c:pt idx="1715">
                  <c:v>10011685.94542833</c:v>
                </c:pt>
                <c:pt idx="1716">
                  <c:v>10016092.016849173</c:v>
                </c:pt>
                <c:pt idx="1717">
                  <c:v>10020365.669229409</c:v>
                </c:pt>
                <c:pt idx="1718">
                  <c:v>10024230.677154658</c:v>
                </c:pt>
                <c:pt idx="1719">
                  <c:v>10027853.101778392</c:v>
                </c:pt>
                <c:pt idx="1720">
                  <c:v>10031314.887189733</c:v>
                </c:pt>
                <c:pt idx="1721">
                  <c:v>10034667.055301113</c:v>
                </c:pt>
                <c:pt idx="1722">
                  <c:v>10037965.777961954</c:v>
                </c:pt>
                <c:pt idx="1723">
                  <c:v>10041224.409837432</c:v>
                </c:pt>
                <c:pt idx="1724">
                  <c:v>10044478.01982734</c:v>
                </c:pt>
                <c:pt idx="1725">
                  <c:v>10047797.84301796</c:v>
                </c:pt>
                <c:pt idx="1726">
                  <c:v>10051381.328662885</c:v>
                </c:pt>
                <c:pt idx="1727">
                  <c:v>10055460.065551739</c:v>
                </c:pt>
                <c:pt idx="1728">
                  <c:v>10059883.527091533</c:v>
                </c:pt>
                <c:pt idx="1729">
                  <c:v>10065264.473685177</c:v>
                </c:pt>
                <c:pt idx="1730">
                  <c:v>10071651.068445519</c:v>
                </c:pt>
                <c:pt idx="1731">
                  <c:v>10079136.025839664</c:v>
                </c:pt>
                <c:pt idx="1732">
                  <c:v>10088618.585536351</c:v>
                </c:pt>
                <c:pt idx="1733">
                  <c:v>10099179.180744203</c:v>
                </c:pt>
                <c:pt idx="1734">
                  <c:v>10107833.794189941</c:v>
                </c:pt>
                <c:pt idx="1735">
                  <c:v>10116571.661145244</c:v>
                </c:pt>
                <c:pt idx="1736">
                  <c:v>10127997.323456621</c:v>
                </c:pt>
                <c:pt idx="1737">
                  <c:v>10143115.821847703</c:v>
                </c:pt>
                <c:pt idx="1738">
                  <c:v>10156105.078450579</c:v>
                </c:pt>
                <c:pt idx="1739">
                  <c:v>10169266.87761946</c:v>
                </c:pt>
                <c:pt idx="1740">
                  <c:v>10185282.554918515</c:v>
                </c:pt>
                <c:pt idx="1741">
                  <c:v>10205090.984461322</c:v>
                </c:pt>
                <c:pt idx="1742">
                  <c:v>10227248.021840706</c:v>
                </c:pt>
                <c:pt idx="1743">
                  <c:v>10253259.641167371</c:v>
                </c:pt>
                <c:pt idx="1744">
                  <c:v>10282096.815245641</c:v>
                </c:pt>
                <c:pt idx="1745">
                  <c:v>10313126.874520261</c:v>
                </c:pt>
                <c:pt idx="1746">
                  <c:v>10345566.598778661</c:v>
                </c:pt>
                <c:pt idx="1747">
                  <c:v>10378719.4670997</c:v>
                </c:pt>
                <c:pt idx="1748">
                  <c:v>10411940.822042448</c:v>
                </c:pt>
                <c:pt idx="1749">
                  <c:v>10448131.419388013</c:v>
                </c:pt>
                <c:pt idx="1750">
                  <c:v>10490760.101127695</c:v>
                </c:pt>
                <c:pt idx="1751">
                  <c:v>10538209.028874766</c:v>
                </c:pt>
                <c:pt idx="1752">
                  <c:v>10585617.98535445</c:v>
                </c:pt>
                <c:pt idx="1753">
                  <c:v>10634038.040679112</c:v>
                </c:pt>
                <c:pt idx="1754">
                  <c:v>10683752.09283603</c:v>
                </c:pt>
                <c:pt idx="1755">
                  <c:v>10736790.465978777</c:v>
                </c:pt>
                <c:pt idx="1756">
                  <c:v>10790324.365125274</c:v>
                </c:pt>
                <c:pt idx="1757">
                  <c:v>10842644.000302274</c:v>
                </c:pt>
                <c:pt idx="1758">
                  <c:v>10892652.060184743</c:v>
                </c:pt>
                <c:pt idx="1759">
                  <c:v>10940227.224346397</c:v>
                </c:pt>
                <c:pt idx="1760">
                  <c:v>10984827.453962021</c:v>
                </c:pt>
                <c:pt idx="1761">
                  <c:v>11026172.95031181</c:v>
                </c:pt>
                <c:pt idx="1762">
                  <c:v>11063694.209190572</c:v>
                </c:pt>
                <c:pt idx="1763">
                  <c:v>11097531.957187733</c:v>
                </c:pt>
                <c:pt idx="1764">
                  <c:v>11128668.551291514</c:v>
                </c:pt>
                <c:pt idx="1765">
                  <c:v>11158391.824194558</c:v>
                </c:pt>
                <c:pt idx="1766">
                  <c:v>11187160.381682977</c:v>
                </c:pt>
                <c:pt idx="1767">
                  <c:v>11215814.854191244</c:v>
                </c:pt>
                <c:pt idx="1768">
                  <c:v>11244646.348096294</c:v>
                </c:pt>
                <c:pt idx="1769">
                  <c:v>11273847.962096483</c:v>
                </c:pt>
                <c:pt idx="1770">
                  <c:v>11303625.824667057</c:v>
                </c:pt>
                <c:pt idx="1771">
                  <c:v>11334837.727502801</c:v>
                </c:pt>
                <c:pt idx="1772">
                  <c:v>11369068.548526786</c:v>
                </c:pt>
                <c:pt idx="1773">
                  <c:v>11408523.842141945</c:v>
                </c:pt>
                <c:pt idx="1774">
                  <c:v>11451276.385190694</c:v>
                </c:pt>
                <c:pt idx="1775">
                  <c:v>11498102.561966538</c:v>
                </c:pt>
                <c:pt idx="1776">
                  <c:v>11546139.954425955</c:v>
                </c:pt>
                <c:pt idx="1777">
                  <c:v>11592454.116557917</c:v>
                </c:pt>
                <c:pt idx="1778">
                  <c:v>11636742.328757711</c:v>
                </c:pt>
                <c:pt idx="1779">
                  <c:v>11682215.343549369</c:v>
                </c:pt>
                <c:pt idx="1780">
                  <c:v>11728700.545665974</c:v>
                </c:pt>
                <c:pt idx="1781">
                  <c:v>11775355.918460937</c:v>
                </c:pt>
                <c:pt idx="1782">
                  <c:v>11822576.403265474</c:v>
                </c:pt>
                <c:pt idx="1783">
                  <c:v>11868916.745627824</c:v>
                </c:pt>
                <c:pt idx="1784">
                  <c:v>11915826.670259796</c:v>
                </c:pt>
                <c:pt idx="1785">
                  <c:v>11962215.26456142</c:v>
                </c:pt>
                <c:pt idx="1786">
                  <c:v>12008338.954710694</c:v>
                </c:pt>
                <c:pt idx="1787">
                  <c:v>12055872.517647006</c:v>
                </c:pt>
                <c:pt idx="1788">
                  <c:v>12105566.702065362</c:v>
                </c:pt>
                <c:pt idx="1789">
                  <c:v>12155867.826060625</c:v>
                </c:pt>
                <c:pt idx="1790">
                  <c:v>12207079.199915577</c:v>
                </c:pt>
                <c:pt idx="1791">
                  <c:v>12258182.500690596</c:v>
                </c:pt>
                <c:pt idx="1792">
                  <c:v>12308166.445164407</c:v>
                </c:pt>
                <c:pt idx="1793">
                  <c:v>12357262.61420737</c:v>
                </c:pt>
                <c:pt idx="1794">
                  <c:v>12408049.024147311</c:v>
                </c:pt>
                <c:pt idx="1795">
                  <c:v>12463693.230150446</c:v>
                </c:pt>
                <c:pt idx="1796">
                  <c:v>12524268.273352189</c:v>
                </c:pt>
                <c:pt idx="1797">
                  <c:v>12583710.241295114</c:v>
                </c:pt>
                <c:pt idx="1798">
                  <c:v>12639849.831245977</c:v>
                </c:pt>
                <c:pt idx="1799">
                  <c:v>12692508.673125142</c:v>
                </c:pt>
                <c:pt idx="1800">
                  <c:v>12741918.701431086</c:v>
                </c:pt>
                <c:pt idx="1801">
                  <c:v>12787531.383423703</c:v>
                </c:pt>
                <c:pt idx="1802">
                  <c:v>12831021.649926098</c:v>
                </c:pt>
                <c:pt idx="1803">
                  <c:v>12873740.460598903</c:v>
                </c:pt>
                <c:pt idx="1804">
                  <c:v>12916191.793851137</c:v>
                </c:pt>
                <c:pt idx="1805">
                  <c:v>12958580.842038209</c:v>
                </c:pt>
                <c:pt idx="1806">
                  <c:v>13000942.525472017</c:v>
                </c:pt>
                <c:pt idx="1807">
                  <c:v>13043299.434144331</c:v>
                </c:pt>
                <c:pt idx="1808">
                  <c:v>13085656.65436062</c:v>
                </c:pt>
                <c:pt idx="1809">
                  <c:v>13128021.605965149</c:v>
                </c:pt>
                <c:pt idx="1810">
                  <c:v>13170393.909139497</c:v>
                </c:pt>
                <c:pt idx="1811">
                  <c:v>13212773.25003141</c:v>
                </c:pt>
                <c:pt idx="1812">
                  <c:v>13255161.852197133</c:v>
                </c:pt>
                <c:pt idx="1813">
                  <c:v>13297561.898375826</c:v>
                </c:pt>
                <c:pt idx="1814">
                  <c:v>13339971.418155428</c:v>
                </c:pt>
                <c:pt idx="1815">
                  <c:v>13382391.891456943</c:v>
                </c:pt>
                <c:pt idx="1816">
                  <c:v>13424819.849733608</c:v>
                </c:pt>
                <c:pt idx="1817">
                  <c:v>13467258.188200377</c:v>
                </c:pt>
                <c:pt idx="1818">
                  <c:v>13509707.543410419</c:v>
                </c:pt>
                <c:pt idx="1819">
                  <c:v>13552160.065743839</c:v>
                </c:pt>
                <c:pt idx="1820">
                  <c:v>13594618.486428889</c:v>
                </c:pt>
                <c:pt idx="1821">
                  <c:v>13637088.163524475</c:v>
                </c:pt>
                <c:pt idx="1822">
                  <c:v>13679601.748359719</c:v>
                </c:pt>
                <c:pt idx="1823">
                  <c:v>13722281.618628759</c:v>
                </c:pt>
                <c:pt idx="1824">
                  <c:v>13765313.552694093</c:v>
                </c:pt>
                <c:pt idx="1825">
                  <c:v>13808750.451620089</c:v>
                </c:pt>
                <c:pt idx="1826">
                  <c:v>13852670.787596321</c:v>
                </c:pt>
                <c:pt idx="1827">
                  <c:v>13897586.99048987</c:v>
                </c:pt>
                <c:pt idx="1828">
                  <c:v>13943857.919977836</c:v>
                </c:pt>
                <c:pt idx="1829">
                  <c:v>13991441.768554976</c:v>
                </c:pt>
                <c:pt idx="1830">
                  <c:v>14041300.17255454</c:v>
                </c:pt>
                <c:pt idx="1831">
                  <c:v>14094269.142277285</c:v>
                </c:pt>
                <c:pt idx="1832">
                  <c:v>14149597.266807161</c:v>
                </c:pt>
                <c:pt idx="1833">
                  <c:v>14207660.604306856</c:v>
                </c:pt>
                <c:pt idx="1834">
                  <c:v>14267989.647837484</c:v>
                </c:pt>
                <c:pt idx="1835">
                  <c:v>14328862.892891657</c:v>
                </c:pt>
                <c:pt idx="1836">
                  <c:v>14390294.972096801</c:v>
                </c:pt>
                <c:pt idx="1837">
                  <c:v>14449191.643847605</c:v>
                </c:pt>
                <c:pt idx="1838">
                  <c:v>14506094.889607621</c:v>
                </c:pt>
                <c:pt idx="1839">
                  <c:v>14559019.905351162</c:v>
                </c:pt>
                <c:pt idx="1840">
                  <c:v>14608432.784917179</c:v>
                </c:pt>
                <c:pt idx="1841">
                  <c:v>14657854.650896711</c:v>
                </c:pt>
                <c:pt idx="1842">
                  <c:v>14708012.293152116</c:v>
                </c:pt>
                <c:pt idx="1843">
                  <c:v>14760343.66435683</c:v>
                </c:pt>
                <c:pt idx="1844">
                  <c:v>14816314.32443008</c:v>
                </c:pt>
                <c:pt idx="1845">
                  <c:v>14875488.441197777</c:v>
                </c:pt>
                <c:pt idx="1846">
                  <c:v>14937455.831736289</c:v>
                </c:pt>
                <c:pt idx="1847">
                  <c:v>15001400.004329404</c:v>
                </c:pt>
                <c:pt idx="1848">
                  <c:v>15066205.049034869</c:v>
                </c:pt>
                <c:pt idx="1849">
                  <c:v>15133876.271255121</c:v>
                </c:pt>
                <c:pt idx="1850">
                  <c:v>15208380.504394053</c:v>
                </c:pt>
                <c:pt idx="1851">
                  <c:v>15287332.771481408</c:v>
                </c:pt>
                <c:pt idx="1852">
                  <c:v>15369128.124001419</c:v>
                </c:pt>
                <c:pt idx="1853">
                  <c:v>15452739.591486132</c:v>
                </c:pt>
                <c:pt idx="1854">
                  <c:v>15537671.71495945</c:v>
                </c:pt>
                <c:pt idx="1855">
                  <c:v>15623396.338664768</c:v>
                </c:pt>
                <c:pt idx="1856">
                  <c:v>15708475.216158405</c:v>
                </c:pt>
                <c:pt idx="1857">
                  <c:v>15792683.061751023</c:v>
                </c:pt>
                <c:pt idx="1858">
                  <c:v>15872173.786103649</c:v>
                </c:pt>
                <c:pt idx="1859">
                  <c:v>15949184.094106292</c:v>
                </c:pt>
                <c:pt idx="1860">
                  <c:v>16026694.86006742</c:v>
                </c:pt>
                <c:pt idx="1861">
                  <c:v>16103772.891627295</c:v>
                </c:pt>
                <c:pt idx="1862">
                  <c:v>16182927.38581308</c:v>
                </c:pt>
                <c:pt idx="1863">
                  <c:v>16263103.032728259</c:v>
                </c:pt>
                <c:pt idx="1864">
                  <c:v>16345062.673582068</c:v>
                </c:pt>
                <c:pt idx="1865">
                  <c:v>16430143.442194339</c:v>
                </c:pt>
                <c:pt idx="1866">
                  <c:v>16518576.538331142</c:v>
                </c:pt>
                <c:pt idx="1867">
                  <c:v>16608368.69648614</c:v>
                </c:pt>
                <c:pt idx="1868">
                  <c:v>16699471.612151839</c:v>
                </c:pt>
                <c:pt idx="1869">
                  <c:v>16790705.07070113</c:v>
                </c:pt>
                <c:pt idx="1870">
                  <c:v>16883165.375913315</c:v>
                </c:pt>
                <c:pt idx="1871">
                  <c:v>16978931.821872577</c:v>
                </c:pt>
                <c:pt idx="1872">
                  <c:v>17078774.928539328</c:v>
                </c:pt>
                <c:pt idx="1873">
                  <c:v>17181100.026887476</c:v>
                </c:pt>
                <c:pt idx="1874">
                  <c:v>17285729.915395252</c:v>
                </c:pt>
                <c:pt idx="1875">
                  <c:v>17392695.603342019</c:v>
                </c:pt>
                <c:pt idx="1876">
                  <c:v>17500400.370451931</c:v>
                </c:pt>
                <c:pt idx="1877">
                  <c:v>17610075.914604072</c:v>
                </c:pt>
                <c:pt idx="1878">
                  <c:v>17718870.84134838</c:v>
                </c:pt>
                <c:pt idx="1879">
                  <c:v>17826340.610770773</c:v>
                </c:pt>
                <c:pt idx="1880">
                  <c:v>17931936.555785939</c:v>
                </c:pt>
                <c:pt idx="1881">
                  <c:v>18036959.575709116</c:v>
                </c:pt>
                <c:pt idx="1882">
                  <c:v>18140442.624893647</c:v>
                </c:pt>
                <c:pt idx="1883">
                  <c:v>18242924.66787884</c:v>
                </c:pt>
                <c:pt idx="1884">
                  <c:v>18343858.987551033</c:v>
                </c:pt>
                <c:pt idx="1885">
                  <c:v>18443978.694277417</c:v>
                </c:pt>
                <c:pt idx="1886">
                  <c:v>18544251.666965358</c:v>
                </c:pt>
                <c:pt idx="1887">
                  <c:v>18643968.714975096</c:v>
                </c:pt>
                <c:pt idx="1888">
                  <c:v>18739147.407812357</c:v>
                </c:pt>
                <c:pt idx="1889">
                  <c:v>18830394.761385188</c:v>
                </c:pt>
                <c:pt idx="1890">
                  <c:v>18921029.177283257</c:v>
                </c:pt>
                <c:pt idx="1891">
                  <c:v>19011331.827469252</c:v>
                </c:pt>
                <c:pt idx="1892">
                  <c:v>19101061.053548712</c:v>
                </c:pt>
                <c:pt idx="1893">
                  <c:v>19190449.843911458</c:v>
                </c:pt>
                <c:pt idx="1894">
                  <c:v>19279415.981604524</c:v>
                </c:pt>
                <c:pt idx="1895">
                  <c:v>19368318.037629958</c:v>
                </c:pt>
                <c:pt idx="1896">
                  <c:v>19457181.216421269</c:v>
                </c:pt>
                <c:pt idx="1897">
                  <c:v>19546041.385682516</c:v>
                </c:pt>
                <c:pt idx="1898">
                  <c:v>19634905.37991396</c:v>
                </c:pt>
                <c:pt idx="1899">
                  <c:v>19723767.176871486</c:v>
                </c:pt>
                <c:pt idx="1900">
                  <c:v>19812633.158341844</c:v>
                </c:pt>
                <c:pt idx="1901">
                  <c:v>19901503.190005701</c:v>
                </c:pt>
                <c:pt idx="1902">
                  <c:v>19990379.775146198</c:v>
                </c:pt>
                <c:pt idx="1903">
                  <c:v>20079261.336603045</c:v>
                </c:pt>
                <c:pt idx="1904">
                  <c:v>20168146.277805042</c:v>
                </c:pt>
                <c:pt idx="1905">
                  <c:v>20257035.311477207</c:v>
                </c:pt>
                <c:pt idx="1906">
                  <c:v>20345928.631982688</c:v>
                </c:pt>
                <c:pt idx="1907">
                  <c:v>20434828.396666814</c:v>
                </c:pt>
                <c:pt idx="1908">
                  <c:v>20523735.312337846</c:v>
                </c:pt>
                <c:pt idx="1909">
                  <c:v>20612661.826884009</c:v>
                </c:pt>
                <c:pt idx="1910">
                  <c:v>20701677.464334451</c:v>
                </c:pt>
                <c:pt idx="1911">
                  <c:v>20790829.697038941</c:v>
                </c:pt>
                <c:pt idx="1912">
                  <c:v>20880171.095398713</c:v>
                </c:pt>
                <c:pt idx="1913">
                  <c:v>20969956.606006306</c:v>
                </c:pt>
                <c:pt idx="1914">
                  <c:v>21060424.150834028</c:v>
                </c:pt>
                <c:pt idx="1915">
                  <c:v>21152221.196211383</c:v>
                </c:pt>
                <c:pt idx="1916">
                  <c:v>21246149.646463525</c:v>
                </c:pt>
                <c:pt idx="1917">
                  <c:v>21343952.743241373</c:v>
                </c:pt>
                <c:pt idx="1918">
                  <c:v>21445339.326654695</c:v>
                </c:pt>
                <c:pt idx="1919">
                  <c:v>21551155.496728539</c:v>
                </c:pt>
                <c:pt idx="1920">
                  <c:v>21659900.349329986</c:v>
                </c:pt>
                <c:pt idx="1921">
                  <c:v>21768774.209686205</c:v>
                </c:pt>
                <c:pt idx="1922">
                  <c:v>21875719.624418058</c:v>
                </c:pt>
                <c:pt idx="1923">
                  <c:v>21981213.009098314</c:v>
                </c:pt>
                <c:pt idx="1924">
                  <c:v>22091911.980404109</c:v>
                </c:pt>
                <c:pt idx="1925">
                  <c:v>22208116.558810491</c:v>
                </c:pt>
                <c:pt idx="1926">
                  <c:v>22328584.918740857</c:v>
                </c:pt>
                <c:pt idx="1927">
                  <c:v>22452096.249623418</c:v>
                </c:pt>
                <c:pt idx="1928">
                  <c:v>22579234.91370016</c:v>
                </c:pt>
                <c:pt idx="1929">
                  <c:v>22710486.348818813</c:v>
                </c:pt>
                <c:pt idx="1930">
                  <c:v>22844608.023633759</c:v>
                </c:pt>
                <c:pt idx="1931">
                  <c:v>22980395.575725764</c:v>
                </c:pt>
                <c:pt idx="1932">
                  <c:v>23118728.143786877</c:v>
                </c:pt>
                <c:pt idx="1933">
                  <c:v>23257510.996616315</c:v>
                </c:pt>
                <c:pt idx="1934">
                  <c:v>23396521.098287359</c:v>
                </c:pt>
                <c:pt idx="1935">
                  <c:v>23536769.960447848</c:v>
                </c:pt>
                <c:pt idx="1936">
                  <c:v>23677361.26975242</c:v>
                </c:pt>
                <c:pt idx="1937">
                  <c:v>23818401.918348059</c:v>
                </c:pt>
                <c:pt idx="1938">
                  <c:v>23960094.032036941</c:v>
                </c:pt>
                <c:pt idx="1939">
                  <c:v>24104367.822790328</c:v>
                </c:pt>
                <c:pt idx="1940">
                  <c:v>24251277.977308974</c:v>
                </c:pt>
                <c:pt idx="1941">
                  <c:v>24400685.426940359</c:v>
                </c:pt>
                <c:pt idx="1942">
                  <c:v>24552053.793558389</c:v>
                </c:pt>
                <c:pt idx="1943">
                  <c:v>24707131.582273159</c:v>
                </c:pt>
                <c:pt idx="1944">
                  <c:v>24864981.542098209</c:v>
                </c:pt>
                <c:pt idx="1945">
                  <c:v>25021938.076689821</c:v>
                </c:pt>
                <c:pt idx="1946">
                  <c:v>25180419.608370561</c:v>
                </c:pt>
                <c:pt idx="1947">
                  <c:v>25341676.037654668</c:v>
                </c:pt>
                <c:pt idx="1948">
                  <c:v>25501497.765848182</c:v>
                </c:pt>
                <c:pt idx="1949">
                  <c:v>25661312.172448013</c:v>
                </c:pt>
                <c:pt idx="1950">
                  <c:v>25823672.013478287</c:v>
                </c:pt>
                <c:pt idx="1951">
                  <c:v>25987537.019958064</c:v>
                </c:pt>
                <c:pt idx="1952">
                  <c:v>26155579.198928706</c:v>
                </c:pt>
                <c:pt idx="1953">
                  <c:v>26324961.146480151</c:v>
                </c:pt>
                <c:pt idx="1954">
                  <c:v>26492910.044407986</c:v>
                </c:pt>
                <c:pt idx="1955">
                  <c:v>26659754.671192713</c:v>
                </c:pt>
                <c:pt idx="1956">
                  <c:v>26826802.38230852</c:v>
                </c:pt>
                <c:pt idx="1957">
                  <c:v>26999191.572110645</c:v>
                </c:pt>
                <c:pt idx="1958">
                  <c:v>27172937.420270745</c:v>
                </c:pt>
                <c:pt idx="1959">
                  <c:v>27345687.426054303</c:v>
                </c:pt>
                <c:pt idx="1960">
                  <c:v>27519973.356397942</c:v>
                </c:pt>
                <c:pt idx="1961">
                  <c:v>27697470.87389566</c:v>
                </c:pt>
                <c:pt idx="1962">
                  <c:v>27876923.547560617</c:v>
                </c:pt>
                <c:pt idx="1963">
                  <c:v>28058826.06350176</c:v>
                </c:pt>
                <c:pt idx="1964">
                  <c:v>28244112.520610727</c:v>
                </c:pt>
                <c:pt idx="1965">
                  <c:v>28431775.601053972</c:v>
                </c:pt>
                <c:pt idx="1966">
                  <c:v>28618674.544467755</c:v>
                </c:pt>
                <c:pt idx="1967">
                  <c:v>28808627.190695375</c:v>
                </c:pt>
                <c:pt idx="1968">
                  <c:v>29000720.705788102</c:v>
                </c:pt>
                <c:pt idx="1969">
                  <c:v>29191443.908428334</c:v>
                </c:pt>
                <c:pt idx="1970">
                  <c:v>29380126.427740477</c:v>
                </c:pt>
                <c:pt idx="1971">
                  <c:v>29572243.488438331</c:v>
                </c:pt>
                <c:pt idx="1972">
                  <c:v>29768727.871995002</c:v>
                </c:pt>
                <c:pt idx="1973">
                  <c:v>29965661.982362442</c:v>
                </c:pt>
                <c:pt idx="1974">
                  <c:v>30162587.209749967</c:v>
                </c:pt>
                <c:pt idx="1975">
                  <c:v>30358995.863101181</c:v>
                </c:pt>
                <c:pt idx="1976">
                  <c:v>30553159.886405304</c:v>
                </c:pt>
                <c:pt idx="1977">
                  <c:v>30742030.397169303</c:v>
                </c:pt>
                <c:pt idx="1978">
                  <c:v>30930141.797837138</c:v>
                </c:pt>
                <c:pt idx="1979">
                  <c:v>31122427.71488462</c:v>
                </c:pt>
                <c:pt idx="1980">
                  <c:v>31319357.404570159</c:v>
                </c:pt>
                <c:pt idx="1981">
                  <c:v>31518948.694508418</c:v>
                </c:pt>
                <c:pt idx="1982">
                  <c:v>31719121.682261143</c:v>
                </c:pt>
                <c:pt idx="1983">
                  <c:v>31922171.113561325</c:v>
                </c:pt>
                <c:pt idx="1984">
                  <c:v>32127941.322884277</c:v>
                </c:pt>
                <c:pt idx="1985">
                  <c:v>32336416.15492006</c:v>
                </c:pt>
                <c:pt idx="1986">
                  <c:v>32546705.855716709</c:v>
                </c:pt>
                <c:pt idx="1987">
                  <c:v>32760105.818515927</c:v>
                </c:pt>
                <c:pt idx="1988">
                  <c:v>32975314.503734648</c:v>
                </c:pt>
                <c:pt idx="1989">
                  <c:v>33193459.773376904</c:v>
                </c:pt>
                <c:pt idx="1990">
                  <c:v>33412197.006520119</c:v>
                </c:pt>
                <c:pt idx="1991">
                  <c:v>33631967.173015207</c:v>
                </c:pt>
                <c:pt idx="1992">
                  <c:v>33851489.549157619</c:v>
                </c:pt>
                <c:pt idx="1993">
                  <c:v>34070078.144007392</c:v>
                </c:pt>
                <c:pt idx="1994">
                  <c:v>34290336.859493643</c:v>
                </c:pt>
                <c:pt idx="1995">
                  <c:v>34513243.277487457</c:v>
                </c:pt>
                <c:pt idx="1996">
                  <c:v>34737216.027505137</c:v>
                </c:pt>
                <c:pt idx="1997">
                  <c:v>34960805.434908085</c:v>
                </c:pt>
                <c:pt idx="1998">
                  <c:v>35180479.026713915</c:v>
                </c:pt>
                <c:pt idx="1999">
                  <c:v>35393968.366522357</c:v>
                </c:pt>
                <c:pt idx="2000">
                  <c:v>35600949.565551832</c:v>
                </c:pt>
                <c:pt idx="2001">
                  <c:v>35803698.124108464</c:v>
                </c:pt>
                <c:pt idx="2002">
                  <c:v>36002440.368226863</c:v>
                </c:pt>
                <c:pt idx="2003">
                  <c:v>36199738.176850587</c:v>
                </c:pt>
                <c:pt idx="2004">
                  <c:v>36395985.443636537</c:v>
                </c:pt>
                <c:pt idx="2005">
                  <c:v>36591884.026082307</c:v>
                </c:pt>
                <c:pt idx="2006">
                  <c:v>36787645.046535887</c:v>
                </c:pt>
                <c:pt idx="2007">
                  <c:v>36983337.281816825</c:v>
                </c:pt>
                <c:pt idx="2008">
                  <c:v>37178999.131097265</c:v>
                </c:pt>
                <c:pt idx="2009">
                  <c:v>37374662.666046038</c:v>
                </c:pt>
                <c:pt idx="2010">
                  <c:v>37570327.997253269</c:v>
                </c:pt>
                <c:pt idx="2011">
                  <c:v>37765996.202841751</c:v>
                </c:pt>
                <c:pt idx="2012">
                  <c:v>37961671.242987201</c:v>
                </c:pt>
                <c:pt idx="2013">
                  <c:v>38157350.443541378</c:v>
                </c:pt>
                <c:pt idx="2014">
                  <c:v>38353034.017178357</c:v>
                </c:pt>
                <c:pt idx="2015">
                  <c:v>38548721.912650861</c:v>
                </c:pt>
                <c:pt idx="2016">
                  <c:v>38744414.905556753</c:v>
                </c:pt>
                <c:pt idx="2017">
                  <c:v>38940114.073764168</c:v>
                </c:pt>
                <c:pt idx="2018">
                  <c:v>39135820.235780351</c:v>
                </c:pt>
                <c:pt idx="2019">
                  <c:v>39331530.904664762</c:v>
                </c:pt>
                <c:pt idx="2020">
                  <c:v>39527246.062232152</c:v>
                </c:pt>
                <c:pt idx="2021">
                  <c:v>39722965.418152541</c:v>
                </c:pt>
                <c:pt idx="2022">
                  <c:v>39918688.497052014</c:v>
                </c:pt>
                <c:pt idx="2023">
                  <c:v>40114415.011309169</c:v>
                </c:pt>
                <c:pt idx="2024">
                  <c:v>40310146.502249181</c:v>
                </c:pt>
                <c:pt idx="2025">
                  <c:v>40505883.802480042</c:v>
                </c:pt>
                <c:pt idx="2026">
                  <c:v>40701629.57398311</c:v>
                </c:pt>
                <c:pt idx="2027">
                  <c:v>40897385.912284255</c:v>
                </c:pt>
                <c:pt idx="2028">
                  <c:v>41093169.957475737</c:v>
                </c:pt>
                <c:pt idx="2029">
                  <c:v>41289035.04799591</c:v>
                </c:pt>
                <c:pt idx="2030">
                  <c:v>41485101.163046688</c:v>
                </c:pt>
                <c:pt idx="2031">
                  <c:v>41681585.031082109</c:v>
                </c:pt>
                <c:pt idx="2032">
                  <c:v>41878612.707707621</c:v>
                </c:pt>
                <c:pt idx="2033">
                  <c:v>42076505.477191262</c:v>
                </c:pt>
                <c:pt idx="2034">
                  <c:v>42275235.500728682</c:v>
                </c:pt>
                <c:pt idx="2035">
                  <c:v>42474206.458649136</c:v>
                </c:pt>
                <c:pt idx="2036">
                  <c:v>42673410.875292785</c:v>
                </c:pt>
                <c:pt idx="2037">
                  <c:v>42873216.803248435</c:v>
                </c:pt>
                <c:pt idx="2038">
                  <c:v>43073686.517605059</c:v>
                </c:pt>
                <c:pt idx="2039">
                  <c:v>43275614.831932433</c:v>
                </c:pt>
                <c:pt idx="2040">
                  <c:v>43479409.730231404</c:v>
                </c:pt>
                <c:pt idx="2041">
                  <c:v>43685268.768026926</c:v>
                </c:pt>
                <c:pt idx="2042">
                  <c:v>43892681.140824713</c:v>
                </c:pt>
                <c:pt idx="2043">
                  <c:v>44101305.162160903</c:v>
                </c:pt>
                <c:pt idx="2044">
                  <c:v>44312816.100426041</c:v>
                </c:pt>
                <c:pt idx="2045">
                  <c:v>44529113.291184597</c:v>
                </c:pt>
                <c:pt idx="2046">
                  <c:v>44746092.644137591</c:v>
                </c:pt>
                <c:pt idx="2047">
                  <c:v>44961704.248172313</c:v>
                </c:pt>
                <c:pt idx="2048">
                  <c:v>45175627.407876529</c:v>
                </c:pt>
                <c:pt idx="2049">
                  <c:v>45389604.01124683</c:v>
                </c:pt>
                <c:pt idx="2050">
                  <c:v>45606108.546556883</c:v>
                </c:pt>
                <c:pt idx="2051">
                  <c:v>45824327.31798847</c:v>
                </c:pt>
                <c:pt idx="2052">
                  <c:v>46043559.841970183</c:v>
                </c:pt>
                <c:pt idx="2053">
                  <c:v>46265554.30056081</c:v>
                </c:pt>
                <c:pt idx="2054">
                  <c:v>46489735.191317715</c:v>
                </c:pt>
                <c:pt idx="2055">
                  <c:v>46715280.86162781</c:v>
                </c:pt>
                <c:pt idx="2056">
                  <c:v>46943265.869360745</c:v>
                </c:pt>
                <c:pt idx="2057">
                  <c:v>47173590.163815774</c:v>
                </c:pt>
                <c:pt idx="2058">
                  <c:v>47405770.926026538</c:v>
                </c:pt>
                <c:pt idx="2059">
                  <c:v>47641118.809043773</c:v>
                </c:pt>
                <c:pt idx="2060">
                  <c:v>47876956.356761187</c:v>
                </c:pt>
                <c:pt idx="2061">
                  <c:v>48113757.230865411</c:v>
                </c:pt>
                <c:pt idx="2062">
                  <c:v>48353830.704886869</c:v>
                </c:pt>
                <c:pt idx="2063">
                  <c:v>48597592.180415623</c:v>
                </c:pt>
                <c:pt idx="2064">
                  <c:v>48842253.407561854</c:v>
                </c:pt>
                <c:pt idx="2065">
                  <c:v>49090158.715991236</c:v>
                </c:pt>
                <c:pt idx="2066">
                  <c:v>49336463.707849845</c:v>
                </c:pt>
                <c:pt idx="2067">
                  <c:v>49581535.745153703</c:v>
                </c:pt>
                <c:pt idx="2068">
                  <c:v>49826380.770028897</c:v>
                </c:pt>
                <c:pt idx="2069">
                  <c:v>50073089.132735133</c:v>
                </c:pt>
                <c:pt idx="2070">
                  <c:v>50319569.684109278</c:v>
                </c:pt>
                <c:pt idx="2071">
                  <c:v>50568057.158236355</c:v>
                </c:pt>
                <c:pt idx="2072">
                  <c:v>50817234.099245735</c:v>
                </c:pt>
                <c:pt idx="2073">
                  <c:v>51067090.21159897</c:v>
                </c:pt>
                <c:pt idx="2074">
                  <c:v>51318745.910458036</c:v>
                </c:pt>
                <c:pt idx="2075">
                  <c:v>51573037.011418104</c:v>
                </c:pt>
                <c:pt idx="2076">
                  <c:v>51830363.720672898</c:v>
                </c:pt>
                <c:pt idx="2077">
                  <c:v>52088937.912153773</c:v>
                </c:pt>
                <c:pt idx="2078">
                  <c:v>52350300.539725147</c:v>
                </c:pt>
                <c:pt idx="2079">
                  <c:v>52613870.246957585</c:v>
                </c:pt>
                <c:pt idx="2080">
                  <c:v>52878845.640290886</c:v>
                </c:pt>
                <c:pt idx="2081">
                  <c:v>53144660.89663218</c:v>
                </c:pt>
                <c:pt idx="2082">
                  <c:v>53411344.581847802</c:v>
                </c:pt>
                <c:pt idx="2083">
                  <c:v>53679373.552026942</c:v>
                </c:pt>
                <c:pt idx="2084">
                  <c:v>53948937.393937029</c:v>
                </c:pt>
                <c:pt idx="2085">
                  <c:v>54218870.584352113</c:v>
                </c:pt>
                <c:pt idx="2086">
                  <c:v>54489805.151832998</c:v>
                </c:pt>
                <c:pt idx="2087">
                  <c:v>54762988.586958766</c:v>
                </c:pt>
                <c:pt idx="2088">
                  <c:v>55037921.366705649</c:v>
                </c:pt>
                <c:pt idx="2089">
                  <c:v>55311884.19020696</c:v>
                </c:pt>
                <c:pt idx="2090">
                  <c:v>55587540.998931393</c:v>
                </c:pt>
                <c:pt idx="2091">
                  <c:v>55864823.344481885</c:v>
                </c:pt>
                <c:pt idx="2092">
                  <c:v>56141936.714040376</c:v>
                </c:pt>
                <c:pt idx="2093">
                  <c:v>56422303.178855211</c:v>
                </c:pt>
                <c:pt idx="2094">
                  <c:v>56702790.4040673</c:v>
                </c:pt>
                <c:pt idx="2095">
                  <c:v>56983318.452386491</c:v>
                </c:pt>
                <c:pt idx="2096">
                  <c:v>57264802.349710844</c:v>
                </c:pt>
                <c:pt idx="2097">
                  <c:v>57548639.730332918</c:v>
                </c:pt>
                <c:pt idx="2098">
                  <c:v>57834259.770909719</c:v>
                </c:pt>
                <c:pt idx="2099">
                  <c:v>58121585.285716131</c:v>
                </c:pt>
                <c:pt idx="2100">
                  <c:v>58409938.984653085</c:v>
                </c:pt>
                <c:pt idx="2101">
                  <c:v>58698654.311886996</c:v>
                </c:pt>
                <c:pt idx="2102">
                  <c:v>58988892.466035731</c:v>
                </c:pt>
                <c:pt idx="2103">
                  <c:v>59281454.571973555</c:v>
                </c:pt>
                <c:pt idx="2104">
                  <c:v>59574256.193757333</c:v>
                </c:pt>
                <c:pt idx="2105">
                  <c:v>59868854.991579555</c:v>
                </c:pt>
                <c:pt idx="2106">
                  <c:v>60164961.644467488</c:v>
                </c:pt>
                <c:pt idx="2107">
                  <c:v>60461957.318694323</c:v>
                </c:pt>
                <c:pt idx="2108">
                  <c:v>60759911.131400131</c:v>
                </c:pt>
                <c:pt idx="2109">
                  <c:v>61058507.713249333</c:v>
                </c:pt>
                <c:pt idx="2110">
                  <c:v>61359870.131681792</c:v>
                </c:pt>
                <c:pt idx="2111">
                  <c:v>61662959.304368742</c:v>
                </c:pt>
                <c:pt idx="2112">
                  <c:v>61967461.53729783</c:v>
                </c:pt>
                <c:pt idx="2113">
                  <c:v>62273014.08433678</c:v>
                </c:pt>
                <c:pt idx="2114">
                  <c:v>62580316.826333545</c:v>
                </c:pt>
                <c:pt idx="2115">
                  <c:v>62889914.33721792</c:v>
                </c:pt>
                <c:pt idx="2116">
                  <c:v>63199966.566277504</c:v>
                </c:pt>
                <c:pt idx="2117">
                  <c:v>63511035.652756348</c:v>
                </c:pt>
                <c:pt idx="2118">
                  <c:v>63823449.158574581</c:v>
                </c:pt>
                <c:pt idx="2119">
                  <c:v>64136128.321996368</c:v>
                </c:pt>
                <c:pt idx="2120">
                  <c:v>64448221.446986742</c:v>
                </c:pt>
                <c:pt idx="2121">
                  <c:v>64760628.71594727</c:v>
                </c:pt>
                <c:pt idx="2122">
                  <c:v>65073762.378765024</c:v>
                </c:pt>
                <c:pt idx="2123">
                  <c:v>65388738.636768527</c:v>
                </c:pt>
                <c:pt idx="2124">
                  <c:v>65706203.633269452</c:v>
                </c:pt>
                <c:pt idx="2125">
                  <c:v>66027037.309401669</c:v>
                </c:pt>
                <c:pt idx="2126">
                  <c:v>66350193.456159458</c:v>
                </c:pt>
                <c:pt idx="2127">
                  <c:v>66675483.419604458</c:v>
                </c:pt>
                <c:pt idx="2128">
                  <c:v>67002833.528963417</c:v>
                </c:pt>
                <c:pt idx="2129">
                  <c:v>67332160.341942802</c:v>
                </c:pt>
                <c:pt idx="2130">
                  <c:v>67662514.02840589</c:v>
                </c:pt>
                <c:pt idx="2131">
                  <c:v>67994622.519127041</c:v>
                </c:pt>
                <c:pt idx="2132">
                  <c:v>68331333.607458919</c:v>
                </c:pt>
                <c:pt idx="2133">
                  <c:v>68672917.141334206</c:v>
                </c:pt>
                <c:pt idx="2134">
                  <c:v>69017519.936591253</c:v>
                </c:pt>
                <c:pt idx="2135">
                  <c:v>69364149.649456427</c:v>
                </c:pt>
                <c:pt idx="2136">
                  <c:v>69713035.35330157</c:v>
                </c:pt>
                <c:pt idx="2137">
                  <c:v>70061200.522651404</c:v>
                </c:pt>
                <c:pt idx="2138">
                  <c:v>70409219.981838852</c:v>
                </c:pt>
                <c:pt idx="2139">
                  <c:v>70759346.355009049</c:v>
                </c:pt>
                <c:pt idx="2140">
                  <c:v>71112432.112900704</c:v>
                </c:pt>
                <c:pt idx="2141">
                  <c:v>71466269.901354894</c:v>
                </c:pt>
                <c:pt idx="2142">
                  <c:v>71820322.609348416</c:v>
                </c:pt>
                <c:pt idx="2143">
                  <c:v>72178491.880966425</c:v>
                </c:pt>
                <c:pt idx="2144">
                  <c:v>72540659.434687153</c:v>
                </c:pt>
                <c:pt idx="2145">
                  <c:v>72903977.358778387</c:v>
                </c:pt>
                <c:pt idx="2146">
                  <c:v>73266198.545687616</c:v>
                </c:pt>
                <c:pt idx="2147">
                  <c:v>73628101.537826195</c:v>
                </c:pt>
                <c:pt idx="2148">
                  <c:v>73991957.328376144</c:v>
                </c:pt>
                <c:pt idx="2149">
                  <c:v>74357587.079923034</c:v>
                </c:pt>
                <c:pt idx="2150">
                  <c:v>74725972.026577011</c:v>
                </c:pt>
                <c:pt idx="2151">
                  <c:v>75094446.871989772</c:v>
                </c:pt>
                <c:pt idx="2152">
                  <c:v>75462644.9443966</c:v>
                </c:pt>
                <c:pt idx="2153">
                  <c:v>75834281.96219331</c:v>
                </c:pt>
                <c:pt idx="2154">
                  <c:v>76209131.961312711</c:v>
                </c:pt>
                <c:pt idx="2155">
                  <c:v>76585076.311136097</c:v>
                </c:pt>
                <c:pt idx="2156">
                  <c:v>76962901.506697118</c:v>
                </c:pt>
                <c:pt idx="2157">
                  <c:v>77342507.375438988</c:v>
                </c:pt>
                <c:pt idx="2158">
                  <c:v>77725586.156679764</c:v>
                </c:pt>
                <c:pt idx="2159">
                  <c:v>78111912.468014091</c:v>
                </c:pt>
                <c:pt idx="2160">
                  <c:v>78498469.064745888</c:v>
                </c:pt>
                <c:pt idx="2161">
                  <c:v>78886797.399710044</c:v>
                </c:pt>
                <c:pt idx="2162">
                  <c:v>79278505.374230921</c:v>
                </c:pt>
                <c:pt idx="2163">
                  <c:v>79673361.275167033</c:v>
                </c:pt>
                <c:pt idx="2164">
                  <c:v>80071967.049403235</c:v>
                </c:pt>
                <c:pt idx="2165">
                  <c:v>80474140.121250421</c:v>
                </c:pt>
                <c:pt idx="2166">
                  <c:v>80877096.673218548</c:v>
                </c:pt>
                <c:pt idx="2167">
                  <c:v>81282875.870286599</c:v>
                </c:pt>
                <c:pt idx="2168">
                  <c:v>81688174.097144797</c:v>
                </c:pt>
                <c:pt idx="2169">
                  <c:v>82093682.208823144</c:v>
                </c:pt>
                <c:pt idx="2170">
                  <c:v>82500383.54898493</c:v>
                </c:pt>
                <c:pt idx="2171">
                  <c:v>82907299.916376978</c:v>
                </c:pt>
                <c:pt idx="2172">
                  <c:v>83316708.411331683</c:v>
                </c:pt>
                <c:pt idx="2173">
                  <c:v>83729414.167506263</c:v>
                </c:pt>
                <c:pt idx="2174">
                  <c:v>84143154.158581719</c:v>
                </c:pt>
                <c:pt idx="2175">
                  <c:v>84558891.38124992</c:v>
                </c:pt>
                <c:pt idx="2176">
                  <c:v>84974659.074874952</c:v>
                </c:pt>
                <c:pt idx="2177">
                  <c:v>85389787.983491242</c:v>
                </c:pt>
                <c:pt idx="2178">
                  <c:v>85806177.892850637</c:v>
                </c:pt>
                <c:pt idx="2179">
                  <c:v>86224498.628082648</c:v>
                </c:pt>
                <c:pt idx="2180">
                  <c:v>86645194.228697449</c:v>
                </c:pt>
                <c:pt idx="2181">
                  <c:v>87069338.746922418</c:v>
                </c:pt>
                <c:pt idx="2182">
                  <c:v>87495484.419093713</c:v>
                </c:pt>
                <c:pt idx="2183">
                  <c:v>87924713.24156937</c:v>
                </c:pt>
                <c:pt idx="2184">
                  <c:v>88355512.690378442</c:v>
                </c:pt>
                <c:pt idx="2185">
                  <c:v>88787408.856913328</c:v>
                </c:pt>
                <c:pt idx="2186">
                  <c:v>89219884.416941985</c:v>
                </c:pt>
                <c:pt idx="2187">
                  <c:v>89654307.577627212</c:v>
                </c:pt>
                <c:pt idx="2188">
                  <c:v>90089666.221967384</c:v>
                </c:pt>
                <c:pt idx="2189">
                  <c:v>90524044.451932237</c:v>
                </c:pt>
                <c:pt idx="2190">
                  <c:v>90959960.766805694</c:v>
                </c:pt>
                <c:pt idx="2191">
                  <c:v>91397234.909998491</c:v>
                </c:pt>
                <c:pt idx="2192">
                  <c:v>91834578.750677049</c:v>
                </c:pt>
                <c:pt idx="2193">
                  <c:v>92271041.104519486</c:v>
                </c:pt>
                <c:pt idx="2194">
                  <c:v>92708670.142777145</c:v>
                </c:pt>
                <c:pt idx="2195">
                  <c:v>93148791.556464016</c:v>
                </c:pt>
                <c:pt idx="2196">
                  <c:v>93589692.729162067</c:v>
                </c:pt>
                <c:pt idx="2197">
                  <c:v>94029210.005310968</c:v>
                </c:pt>
                <c:pt idx="2198">
                  <c:v>94472804.440490633</c:v>
                </c:pt>
                <c:pt idx="2199">
                  <c:v>94923319.14051117</c:v>
                </c:pt>
                <c:pt idx="2200">
                  <c:v>95377100.760507569</c:v>
                </c:pt>
                <c:pt idx="2201">
                  <c:v>95831699.004539415</c:v>
                </c:pt>
                <c:pt idx="2202">
                  <c:v>96283388.294163302</c:v>
                </c:pt>
                <c:pt idx="2203">
                  <c:v>96732050.430491194</c:v>
                </c:pt>
                <c:pt idx="2204">
                  <c:v>97181875.22920619</c:v>
                </c:pt>
                <c:pt idx="2205">
                  <c:v>97634336.016969755</c:v>
                </c:pt>
                <c:pt idx="2206">
                  <c:v>98090122.955827147</c:v>
                </c:pt>
                <c:pt idx="2207">
                  <c:v>98546963.228046775</c:v>
                </c:pt>
                <c:pt idx="2208">
                  <c:v>99005346.959966123</c:v>
                </c:pt>
                <c:pt idx="2209">
                  <c:v>99465836.061876193</c:v>
                </c:pt>
                <c:pt idx="2210">
                  <c:v>99928488.429189906</c:v>
                </c:pt>
                <c:pt idx="2211">
                  <c:v>100392302.0374096</c:v>
                </c:pt>
                <c:pt idx="2212">
                  <c:v>100857870.57433981</c:v>
                </c:pt>
                <c:pt idx="2213">
                  <c:v>101323371.99560805</c:v>
                </c:pt>
                <c:pt idx="2214">
                  <c:v>101788454.77235457</c:v>
                </c:pt>
                <c:pt idx="2215">
                  <c:v>102253482.22122246</c:v>
                </c:pt>
                <c:pt idx="2216">
                  <c:v>102720970.79347502</c:v>
                </c:pt>
                <c:pt idx="2217">
                  <c:v>103189973.33378752</c:v>
                </c:pt>
                <c:pt idx="2218">
                  <c:v>103660979.52857047</c:v>
                </c:pt>
                <c:pt idx="2219">
                  <c:v>104133782.43142265</c:v>
                </c:pt>
                <c:pt idx="2220">
                  <c:v>104606854.5169149</c:v>
                </c:pt>
                <c:pt idx="2221">
                  <c:v>105081049.57681155</c:v>
                </c:pt>
                <c:pt idx="2222">
                  <c:v>105555367.9230483</c:v>
                </c:pt>
                <c:pt idx="2223">
                  <c:v>106030872.23569524</c:v>
                </c:pt>
                <c:pt idx="2224">
                  <c:v>106507691.03845203</c:v>
                </c:pt>
                <c:pt idx="2225">
                  <c:v>106985602.10469052</c:v>
                </c:pt>
                <c:pt idx="2226">
                  <c:v>107465514.7971711</c:v>
                </c:pt>
                <c:pt idx="2227">
                  <c:v>107948210.63078715</c:v>
                </c:pt>
                <c:pt idx="2228">
                  <c:v>108432542.60654032</c:v>
                </c:pt>
                <c:pt idx="2229">
                  <c:v>108917294.04568888</c:v>
                </c:pt>
                <c:pt idx="2230">
                  <c:v>109404751.40275745</c:v>
                </c:pt>
                <c:pt idx="2231">
                  <c:v>109894355.89850384</c:v>
                </c:pt>
                <c:pt idx="2232">
                  <c:v>110385564.875066</c:v>
                </c:pt>
                <c:pt idx="2233">
                  <c:v>110880021.44000618</c:v>
                </c:pt>
                <c:pt idx="2234">
                  <c:v>111377361.04177465</c:v>
                </c:pt>
                <c:pt idx="2235">
                  <c:v>111874450.41499469</c:v>
                </c:pt>
                <c:pt idx="2236">
                  <c:v>112372758.56785744</c:v>
                </c:pt>
                <c:pt idx="2237">
                  <c:v>112870677.75471713</c:v>
                </c:pt>
                <c:pt idx="2238">
                  <c:v>113368623.89725959</c:v>
                </c:pt>
                <c:pt idx="2239">
                  <c:v>113867566.67164786</c:v>
                </c:pt>
                <c:pt idx="2240">
                  <c:v>114366773.23479274</c:v>
                </c:pt>
                <c:pt idx="2241">
                  <c:v>114865346.38595848</c:v>
                </c:pt>
                <c:pt idx="2242">
                  <c:v>115361009.43238737</c:v>
                </c:pt>
                <c:pt idx="2243">
                  <c:v>115856599.70898598</c:v>
                </c:pt>
                <c:pt idx="2244">
                  <c:v>116354536.25239824</c:v>
                </c:pt>
                <c:pt idx="2245">
                  <c:v>116854941.90984333</c:v>
                </c:pt>
                <c:pt idx="2246">
                  <c:v>117356070.00817718</c:v>
                </c:pt>
                <c:pt idx="2247">
                  <c:v>117857212.46183583</c:v>
                </c:pt>
                <c:pt idx="2248">
                  <c:v>118360073.31284228</c:v>
                </c:pt>
                <c:pt idx="2249">
                  <c:v>118864359.09332275</c:v>
                </c:pt>
                <c:pt idx="2250">
                  <c:v>119370570.32596543</c:v>
                </c:pt>
                <c:pt idx="2251">
                  <c:v>119880339.10031445</c:v>
                </c:pt>
                <c:pt idx="2252">
                  <c:v>120389893.24395613</c:v>
                </c:pt>
                <c:pt idx="2253">
                  <c:v>120893938.84446599</c:v>
                </c:pt>
                <c:pt idx="2254">
                  <c:v>121394399.61819434</c:v>
                </c:pt>
                <c:pt idx="2255">
                  <c:v>121891816.19997048</c:v>
                </c:pt>
                <c:pt idx="2256">
                  <c:v>122386672.5116763</c:v>
                </c:pt>
                <c:pt idx="2257">
                  <c:v>122880855.82330142</c:v>
                </c:pt>
                <c:pt idx="2258">
                  <c:v>123375295.27207768</c:v>
                </c:pt>
                <c:pt idx="2259">
                  <c:v>123870614.63009624</c:v>
                </c:pt>
                <c:pt idx="2260">
                  <c:v>124367679.32706267</c:v>
                </c:pt>
                <c:pt idx="2261">
                  <c:v>124868421.59208138</c:v>
                </c:pt>
                <c:pt idx="2262">
                  <c:v>125373316.16856845</c:v>
                </c:pt>
                <c:pt idx="2263">
                  <c:v>125880229.99939783</c:v>
                </c:pt>
                <c:pt idx="2264">
                  <c:v>126388963.60457706</c:v>
                </c:pt>
                <c:pt idx="2265">
                  <c:v>126898697.70389768</c:v>
                </c:pt>
                <c:pt idx="2266">
                  <c:v>127406443.01946864</c:v>
                </c:pt>
                <c:pt idx="2267">
                  <c:v>127913923.93203701</c:v>
                </c:pt>
                <c:pt idx="2268">
                  <c:v>128422997.58633238</c:v>
                </c:pt>
                <c:pt idx="2269">
                  <c:v>128934120.95823754</c:v>
                </c:pt>
                <c:pt idx="2270">
                  <c:v>129447293.96369568</c:v>
                </c:pt>
                <c:pt idx="2271">
                  <c:v>129961757.09874786</c:v>
                </c:pt>
                <c:pt idx="2272">
                  <c:v>130481447.25116497</c:v>
                </c:pt>
                <c:pt idx="2273">
                  <c:v>131004350.98790328</c:v>
                </c:pt>
                <c:pt idx="2274">
                  <c:v>131523397.63024537</c:v>
                </c:pt>
                <c:pt idx="2275">
                  <c:v>132035402.58298555</c:v>
                </c:pt>
                <c:pt idx="2276">
                  <c:v>132541722.77328593</c:v>
                </c:pt>
                <c:pt idx="2277">
                  <c:v>133045496.74430139</c:v>
                </c:pt>
                <c:pt idx="2278">
                  <c:v>133549524.87858014</c:v>
                </c:pt>
                <c:pt idx="2279">
                  <c:v>134054885.38727225</c:v>
                </c:pt>
                <c:pt idx="2280">
                  <c:v>134562861.17896861</c:v>
                </c:pt>
                <c:pt idx="2281">
                  <c:v>135073510.5791041</c:v>
                </c:pt>
                <c:pt idx="2282">
                  <c:v>135588073.60061139</c:v>
                </c:pt>
                <c:pt idx="2283">
                  <c:v>136107316.87647253</c:v>
                </c:pt>
                <c:pt idx="2284">
                  <c:v>136629353.10123947</c:v>
                </c:pt>
                <c:pt idx="2285">
                  <c:v>137154947.94391009</c:v>
                </c:pt>
                <c:pt idx="2286">
                  <c:v>137685364.22887838</c:v>
                </c:pt>
                <c:pt idx="2287">
                  <c:v>138218552.36631429</c:v>
                </c:pt>
                <c:pt idx="2288">
                  <c:v>138752022.53139904</c:v>
                </c:pt>
                <c:pt idx="2289">
                  <c:v>139287181.03995204</c:v>
                </c:pt>
                <c:pt idx="2290">
                  <c:v>139823354.04072437</c:v>
                </c:pt>
                <c:pt idx="2291">
                  <c:v>140358630.28086779</c:v>
                </c:pt>
                <c:pt idx="2292">
                  <c:v>140893796.56917199</c:v>
                </c:pt>
                <c:pt idx="2293">
                  <c:v>141430911.63893396</c:v>
                </c:pt>
                <c:pt idx="2294">
                  <c:v>141970471.09549707</c:v>
                </c:pt>
                <c:pt idx="2295">
                  <c:v>142511926.07133955</c:v>
                </c:pt>
                <c:pt idx="2296">
                  <c:v>143055219.00819886</c:v>
                </c:pt>
                <c:pt idx="2297">
                  <c:v>143600165.25286621</c:v>
                </c:pt>
                <c:pt idx="2298">
                  <c:v>144146458.70321372</c:v>
                </c:pt>
                <c:pt idx="2299">
                  <c:v>144693862.51744714</c:v>
                </c:pt>
                <c:pt idx="2300">
                  <c:v>145242250.52015409</c:v>
                </c:pt>
                <c:pt idx="2301">
                  <c:v>145790977.62109777</c:v>
                </c:pt>
                <c:pt idx="2302">
                  <c:v>146338623.90568447</c:v>
                </c:pt>
                <c:pt idx="2303">
                  <c:v>146885386.07171494</c:v>
                </c:pt>
                <c:pt idx="2304">
                  <c:v>147433709.89421901</c:v>
                </c:pt>
                <c:pt idx="2305">
                  <c:v>147985221.98863524</c:v>
                </c:pt>
                <c:pt idx="2306">
                  <c:v>148539060.81154937</c:v>
                </c:pt>
                <c:pt idx="2307">
                  <c:v>149097115.42992181</c:v>
                </c:pt>
                <c:pt idx="2308">
                  <c:v>149654396.32156631</c:v>
                </c:pt>
                <c:pt idx="2309">
                  <c:v>150211858.82304764</c:v>
                </c:pt>
                <c:pt idx="2310">
                  <c:v>150770825.13393301</c:v>
                </c:pt>
                <c:pt idx="2311">
                  <c:v>151332037.33251265</c:v>
                </c:pt>
                <c:pt idx="2312">
                  <c:v>151896923.50129384</c:v>
                </c:pt>
                <c:pt idx="2313">
                  <c:v>152462387.57499266</c:v>
                </c:pt>
                <c:pt idx="2314">
                  <c:v>153028944.83317006</c:v>
                </c:pt>
                <c:pt idx="2315">
                  <c:v>153595918.54610035</c:v>
                </c:pt>
                <c:pt idx="2316">
                  <c:v>154161298.04476395</c:v>
                </c:pt>
                <c:pt idx="2317">
                  <c:v>154725860.47643265</c:v>
                </c:pt>
                <c:pt idx="2318">
                  <c:v>155290528.97003728</c:v>
                </c:pt>
                <c:pt idx="2319">
                  <c:v>155855490.29891846</c:v>
                </c:pt>
                <c:pt idx="2320">
                  <c:v>156420623.38679114</c:v>
                </c:pt>
                <c:pt idx="2321">
                  <c:v>156986521.48103419</c:v>
                </c:pt>
                <c:pt idx="2322">
                  <c:v>157553934.04551056</c:v>
                </c:pt>
                <c:pt idx="2323">
                  <c:v>158119149.41473383</c:v>
                </c:pt>
                <c:pt idx="2324">
                  <c:v>158684198.96963653</c:v>
                </c:pt>
                <c:pt idx="2325">
                  <c:v>159248647.03940758</c:v>
                </c:pt>
                <c:pt idx="2326">
                  <c:v>159811823.20477411</c:v>
                </c:pt>
                <c:pt idx="2327">
                  <c:v>160376109.36315069</c:v>
                </c:pt>
                <c:pt idx="2328">
                  <c:v>160942990.63584611</c:v>
                </c:pt>
                <c:pt idx="2329">
                  <c:v>161507130.76483905</c:v>
                </c:pt>
                <c:pt idx="2330">
                  <c:v>162068929.27722991</c:v>
                </c:pt>
                <c:pt idx="2331">
                  <c:v>162630063.23618236</c:v>
                </c:pt>
                <c:pt idx="2332">
                  <c:v>163190714.55560297</c:v>
                </c:pt>
                <c:pt idx="2333">
                  <c:v>163748475.44066614</c:v>
                </c:pt>
                <c:pt idx="2334">
                  <c:v>164305754.21835625</c:v>
                </c:pt>
                <c:pt idx="2335">
                  <c:v>164865019.22181767</c:v>
                </c:pt>
                <c:pt idx="2336">
                  <c:v>165425458.83657902</c:v>
                </c:pt>
                <c:pt idx="2337">
                  <c:v>165987335.21168748</c:v>
                </c:pt>
                <c:pt idx="2338">
                  <c:v>166551355.94418997</c:v>
                </c:pt>
                <c:pt idx="2339">
                  <c:v>167115420.96824521</c:v>
                </c:pt>
                <c:pt idx="2340">
                  <c:v>167678497.98813081</c:v>
                </c:pt>
                <c:pt idx="2341">
                  <c:v>168242548.04713407</c:v>
                </c:pt>
                <c:pt idx="2342">
                  <c:v>168807617.99414372</c:v>
                </c:pt>
                <c:pt idx="2343">
                  <c:v>169375705.8582792</c:v>
                </c:pt>
                <c:pt idx="2344">
                  <c:v>169945911.33184707</c:v>
                </c:pt>
                <c:pt idx="2345">
                  <c:v>170515429.47817338</c:v>
                </c:pt>
                <c:pt idx="2346">
                  <c:v>171084299.16644645</c:v>
                </c:pt>
                <c:pt idx="2347">
                  <c:v>171654002.56154904</c:v>
                </c:pt>
                <c:pt idx="2348">
                  <c:v>172225450.57161587</c:v>
                </c:pt>
                <c:pt idx="2349">
                  <c:v>172799506.31784442</c:v>
                </c:pt>
                <c:pt idx="2350">
                  <c:v>173374890.45475182</c:v>
                </c:pt>
                <c:pt idx="2351">
                  <c:v>173952650.74118355</c:v>
                </c:pt>
                <c:pt idx="2352">
                  <c:v>174531268.21533984</c:v>
                </c:pt>
                <c:pt idx="2353">
                  <c:v>175108929.87531525</c:v>
                </c:pt>
                <c:pt idx="2354">
                  <c:v>175686212.6269713</c:v>
                </c:pt>
                <c:pt idx="2355">
                  <c:v>176263701.97998437</c:v>
                </c:pt>
                <c:pt idx="2356">
                  <c:v>176841353.36161587</c:v>
                </c:pt>
                <c:pt idx="2357">
                  <c:v>177419893.94776765</c:v>
                </c:pt>
                <c:pt idx="2358">
                  <c:v>177998526.21962804</c:v>
                </c:pt>
                <c:pt idx="2359">
                  <c:v>178577198.74763492</c:v>
                </c:pt>
                <c:pt idx="2360">
                  <c:v>179157567.78647816</c:v>
                </c:pt>
                <c:pt idx="2361">
                  <c:v>179738781.02913156</c:v>
                </c:pt>
                <c:pt idx="2362">
                  <c:v>180320381.4617466</c:v>
                </c:pt>
                <c:pt idx="2363">
                  <c:v>180902492.36679095</c:v>
                </c:pt>
                <c:pt idx="2364">
                  <c:v>181485010.19047508</c:v>
                </c:pt>
                <c:pt idx="2365">
                  <c:v>182067531.49082604</c:v>
                </c:pt>
                <c:pt idx="2366">
                  <c:v>182649924.45777774</c:v>
                </c:pt>
                <c:pt idx="2367">
                  <c:v>183232092.01080129</c:v>
                </c:pt>
                <c:pt idx="2368">
                  <c:v>183815532.53248236</c:v>
                </c:pt>
                <c:pt idx="2369">
                  <c:v>184396204.98463753</c:v>
                </c:pt>
                <c:pt idx="2370">
                  <c:v>184975891.74214226</c:v>
                </c:pt>
                <c:pt idx="2371">
                  <c:v>185560083.57713568</c:v>
                </c:pt>
                <c:pt idx="2372">
                  <c:v>186148569.60601464</c:v>
                </c:pt>
                <c:pt idx="2373">
                  <c:v>186740877.45147282</c:v>
                </c:pt>
                <c:pt idx="2374">
                  <c:v>187335963.91395658</c:v>
                </c:pt>
                <c:pt idx="2375">
                  <c:v>187932672.10017985</c:v>
                </c:pt>
                <c:pt idx="2376">
                  <c:v>188529829.38458639</c:v>
                </c:pt>
                <c:pt idx="2377">
                  <c:v>189127999.0556407</c:v>
                </c:pt>
                <c:pt idx="2378">
                  <c:v>189727074.55505601</c:v>
                </c:pt>
                <c:pt idx="2379">
                  <c:v>190328101.31721327</c:v>
                </c:pt>
                <c:pt idx="2380">
                  <c:v>190931194.91101709</c:v>
                </c:pt>
                <c:pt idx="2381">
                  <c:v>191536787.16378143</c:v>
                </c:pt>
                <c:pt idx="2382">
                  <c:v>192143384.07788831</c:v>
                </c:pt>
                <c:pt idx="2383">
                  <c:v>192747549.6131891</c:v>
                </c:pt>
                <c:pt idx="2384">
                  <c:v>193351833.8004258</c:v>
                </c:pt>
                <c:pt idx="2385">
                  <c:v>193956033.78073436</c:v>
                </c:pt>
                <c:pt idx="2386">
                  <c:v>194556001.77966824</c:v>
                </c:pt>
                <c:pt idx="2387">
                  <c:v>195150122.17356935</c:v>
                </c:pt>
                <c:pt idx="2388">
                  <c:v>195740053.42487651</c:v>
                </c:pt>
                <c:pt idx="2389">
                  <c:v>196328513.02199501</c:v>
                </c:pt>
                <c:pt idx="2390">
                  <c:v>196915707.96271551</c:v>
                </c:pt>
                <c:pt idx="2391">
                  <c:v>197502410.35632768</c:v>
                </c:pt>
                <c:pt idx="2392">
                  <c:v>198088919.27566841</c:v>
                </c:pt>
                <c:pt idx="2393">
                  <c:v>198675371.72662124</c:v>
                </c:pt>
                <c:pt idx="2394">
                  <c:v>199261804.82882127</c:v>
                </c:pt>
                <c:pt idx="2395">
                  <c:v>199848235.84725699</c:v>
                </c:pt>
                <c:pt idx="2396">
                  <c:v>200434667.69209707</c:v>
                </c:pt>
                <c:pt idx="2397">
                  <c:v>201021105.62006775</c:v>
                </c:pt>
                <c:pt idx="2398">
                  <c:v>201607570.61038148</c:v>
                </c:pt>
                <c:pt idx="2399">
                  <c:v>202194162.37232545</c:v>
                </c:pt>
                <c:pt idx="2400">
                  <c:v>202781087.08818066</c:v>
                </c:pt>
                <c:pt idx="2401">
                  <c:v>203368684.79187137</c:v>
                </c:pt>
                <c:pt idx="2402">
                  <c:v>203957803.42840436</c:v>
                </c:pt>
                <c:pt idx="2403">
                  <c:v>204548442.17515114</c:v>
                </c:pt>
                <c:pt idx="2404">
                  <c:v>205141184.55483958</c:v>
                </c:pt>
                <c:pt idx="2405">
                  <c:v>205735875.35025653</c:v>
                </c:pt>
                <c:pt idx="2406">
                  <c:v>206332385.99008763</c:v>
                </c:pt>
                <c:pt idx="2407">
                  <c:v>206930517.42002764</c:v>
                </c:pt>
                <c:pt idx="2408">
                  <c:v>207530543.95617846</c:v>
                </c:pt>
                <c:pt idx="2409">
                  <c:v>208132037.67226121</c:v>
                </c:pt>
                <c:pt idx="2410">
                  <c:v>208736074.97500992</c:v>
                </c:pt>
                <c:pt idx="2411">
                  <c:v>209342775.9035708</c:v>
                </c:pt>
                <c:pt idx="2412">
                  <c:v>209951957.64769912</c:v>
                </c:pt>
                <c:pt idx="2413">
                  <c:v>210563849.98808727</c:v>
                </c:pt>
                <c:pt idx="2414">
                  <c:v>211177149.32389364</c:v>
                </c:pt>
                <c:pt idx="2415">
                  <c:v>211788598.40123835</c:v>
                </c:pt>
                <c:pt idx="2416">
                  <c:v>212398242.26541615</c:v>
                </c:pt>
                <c:pt idx="2417">
                  <c:v>213005167.06956863</c:v>
                </c:pt>
                <c:pt idx="2418">
                  <c:v>213611677.49900022</c:v>
                </c:pt>
                <c:pt idx="2419">
                  <c:v>214217891.341245</c:v>
                </c:pt>
                <c:pt idx="2420">
                  <c:v>214826703.43267244</c:v>
                </c:pt>
                <c:pt idx="2421">
                  <c:v>215436325.71344829</c:v>
                </c:pt>
                <c:pt idx="2422">
                  <c:v>216044867.60627857</c:v>
                </c:pt>
                <c:pt idx="2423">
                  <c:v>216654756.63908246</c:v>
                </c:pt>
                <c:pt idx="2424">
                  <c:v>217269385.0537231</c:v>
                </c:pt>
                <c:pt idx="2425">
                  <c:v>217890545.548787</c:v>
                </c:pt>
                <c:pt idx="2426">
                  <c:v>218511003.90848729</c:v>
                </c:pt>
                <c:pt idx="2427">
                  <c:v>219130543.58864996</c:v>
                </c:pt>
                <c:pt idx="2428">
                  <c:v>219747762.4383288</c:v>
                </c:pt>
                <c:pt idx="2429">
                  <c:v>220361238.00517213</c:v>
                </c:pt>
                <c:pt idx="2430">
                  <c:v>220973508.40476784</c:v>
                </c:pt>
                <c:pt idx="2431">
                  <c:v>221583525.48518905</c:v>
                </c:pt>
                <c:pt idx="2432">
                  <c:v>222190886.79089713</c:v>
                </c:pt>
                <c:pt idx="2433">
                  <c:v>222795841.64123499</c:v>
                </c:pt>
                <c:pt idx="2434">
                  <c:v>223399625.79361024</c:v>
                </c:pt>
                <c:pt idx="2435">
                  <c:v>224003123.64811966</c:v>
                </c:pt>
                <c:pt idx="2436">
                  <c:v>224607012.07245082</c:v>
                </c:pt>
                <c:pt idx="2437">
                  <c:v>225211242.63109347</c:v>
                </c:pt>
                <c:pt idx="2438">
                  <c:v>225815667.59249029</c:v>
                </c:pt>
                <c:pt idx="2439">
                  <c:v>226422062.88274187</c:v>
                </c:pt>
                <c:pt idx="2440">
                  <c:v>227031578.03932664</c:v>
                </c:pt>
                <c:pt idx="2441">
                  <c:v>227643614.24791637</c:v>
                </c:pt>
                <c:pt idx="2442">
                  <c:v>228256504.48408723</c:v>
                </c:pt>
                <c:pt idx="2443">
                  <c:v>228869073.23093641</c:v>
                </c:pt>
                <c:pt idx="2444">
                  <c:v>229481604.17426398</c:v>
                </c:pt>
                <c:pt idx="2445">
                  <c:v>230096664.6099712</c:v>
                </c:pt>
                <c:pt idx="2446">
                  <c:v>230715126.18992719</c:v>
                </c:pt>
                <c:pt idx="2447">
                  <c:v>231332815.24960783</c:v>
                </c:pt>
                <c:pt idx="2448">
                  <c:v>231948357.62228101</c:v>
                </c:pt>
                <c:pt idx="2449">
                  <c:v>232563717.26236928</c:v>
                </c:pt>
                <c:pt idx="2450">
                  <c:v>233181672.18253165</c:v>
                </c:pt>
                <c:pt idx="2451">
                  <c:v>233802409.40030175</c:v>
                </c:pt>
                <c:pt idx="2452">
                  <c:v>234425939.47164899</c:v>
                </c:pt>
                <c:pt idx="2453">
                  <c:v>235048627.10125601</c:v>
                </c:pt>
                <c:pt idx="2454">
                  <c:v>235667621.52929053</c:v>
                </c:pt>
                <c:pt idx="2455">
                  <c:v>236282528.94370037</c:v>
                </c:pt>
                <c:pt idx="2456">
                  <c:v>236898833.66038951</c:v>
                </c:pt>
                <c:pt idx="2457">
                  <c:v>237517988.28181294</c:v>
                </c:pt>
                <c:pt idx="2458">
                  <c:v>238139110.11761692</c:v>
                </c:pt>
                <c:pt idx="2459">
                  <c:v>238759903.46038058</c:v>
                </c:pt>
                <c:pt idx="2460">
                  <c:v>239380350.35670269</c:v>
                </c:pt>
                <c:pt idx="2461">
                  <c:v>240000790.48272577</c:v>
                </c:pt>
                <c:pt idx="2462">
                  <c:v>240622389.42454034</c:v>
                </c:pt>
                <c:pt idx="2463">
                  <c:v>241246240.05506861</c:v>
                </c:pt>
                <c:pt idx="2464">
                  <c:v>241872531.10610291</c:v>
                </c:pt>
                <c:pt idx="2465">
                  <c:v>242496944.52803281</c:v>
                </c:pt>
                <c:pt idx="2466">
                  <c:v>243117512.62373281</c:v>
                </c:pt>
                <c:pt idx="2467">
                  <c:v>243734913.58744028</c:v>
                </c:pt>
                <c:pt idx="2468">
                  <c:v>244351019.09811845</c:v>
                </c:pt>
                <c:pt idx="2469">
                  <c:v>244966659.48494405</c:v>
                </c:pt>
                <c:pt idx="2470">
                  <c:v>245582060.91507611</c:v>
                </c:pt>
                <c:pt idx="2471">
                  <c:v>246198143.72957969</c:v>
                </c:pt>
                <c:pt idx="2472">
                  <c:v>246817079.92310447</c:v>
                </c:pt>
                <c:pt idx="2473">
                  <c:v>247441798.6910859</c:v>
                </c:pt>
                <c:pt idx="2474">
                  <c:v>248070494.82849339</c:v>
                </c:pt>
                <c:pt idx="2475">
                  <c:v>248704731.53030923</c:v>
                </c:pt>
                <c:pt idx="2476">
                  <c:v>249344503.28287908</c:v>
                </c:pt>
                <c:pt idx="2477">
                  <c:v>249991243.3277182</c:v>
                </c:pt>
                <c:pt idx="2478">
                  <c:v>250644349.75536475</c:v>
                </c:pt>
                <c:pt idx="2479">
                  <c:v>251301427.39392063</c:v>
                </c:pt>
                <c:pt idx="2480">
                  <c:v>251961022.86637506</c:v>
                </c:pt>
                <c:pt idx="2481">
                  <c:v>252625160.14901295</c:v>
                </c:pt>
                <c:pt idx="2482">
                  <c:v>253292195.75012341</c:v>
                </c:pt>
                <c:pt idx="2483">
                  <c:v>253955914.7556681</c:v>
                </c:pt>
                <c:pt idx="2484">
                  <c:v>254618439.55797008</c:v>
                </c:pt>
                <c:pt idx="2485">
                  <c:v>255280845.6406211</c:v>
                </c:pt>
                <c:pt idx="2486">
                  <c:v>255945091.88048023</c:v>
                </c:pt>
                <c:pt idx="2487">
                  <c:v>256612981.57903785</c:v>
                </c:pt>
                <c:pt idx="2488">
                  <c:v>257284999.87211496</c:v>
                </c:pt>
                <c:pt idx="2489">
                  <c:v>257959987.10810861</c:v>
                </c:pt>
                <c:pt idx="2490">
                  <c:v>258634739.79112619</c:v>
                </c:pt>
                <c:pt idx="2491">
                  <c:v>259310839.36618832</c:v>
                </c:pt>
                <c:pt idx="2492">
                  <c:v>259990215.60432291</c:v>
                </c:pt>
                <c:pt idx="2493">
                  <c:v>260673907.75340047</c:v>
                </c:pt>
                <c:pt idx="2494">
                  <c:v>261359694.06479463</c:v>
                </c:pt>
                <c:pt idx="2495">
                  <c:v>262053354.05216563</c:v>
                </c:pt>
                <c:pt idx="2496">
                  <c:v>262751616.93231717</c:v>
                </c:pt>
                <c:pt idx="2497">
                  <c:v>263445522.37596843</c:v>
                </c:pt>
                <c:pt idx="2498">
                  <c:v>264139873.70198789</c:v>
                </c:pt>
                <c:pt idx="2499">
                  <c:v>264830905.30991149</c:v>
                </c:pt>
                <c:pt idx="2500">
                  <c:v>265520376.89959756</c:v>
                </c:pt>
                <c:pt idx="2501">
                  <c:v>266210795.0223583</c:v>
                </c:pt>
                <c:pt idx="2502">
                  <c:v>266902436.98283267</c:v>
                </c:pt>
                <c:pt idx="2503">
                  <c:v>267599097.34734187</c:v>
                </c:pt>
                <c:pt idx="2504">
                  <c:v>268300840.47191378</c:v>
                </c:pt>
                <c:pt idx="2505">
                  <c:v>269007266.91108</c:v>
                </c:pt>
                <c:pt idx="2506">
                  <c:v>269711921.80611551</c:v>
                </c:pt>
                <c:pt idx="2507">
                  <c:v>270419751.00013793</c:v>
                </c:pt>
                <c:pt idx="2508">
                  <c:v>271130347.93550795</c:v>
                </c:pt>
                <c:pt idx="2509">
                  <c:v>271841323.42067963</c:v>
                </c:pt>
                <c:pt idx="2510">
                  <c:v>272553969.91706765</c:v>
                </c:pt>
                <c:pt idx="2511">
                  <c:v>273268994.81751817</c:v>
                </c:pt>
                <c:pt idx="2512">
                  <c:v>273983695.93745673</c:v>
                </c:pt>
                <c:pt idx="2513">
                  <c:v>274694773.16921568</c:v>
                </c:pt>
                <c:pt idx="2514">
                  <c:v>275411976.43577248</c:v>
                </c:pt>
                <c:pt idx="2515">
                  <c:v>276138738.38689327</c:v>
                </c:pt>
                <c:pt idx="2516">
                  <c:v>276870210.56882691</c:v>
                </c:pt>
                <c:pt idx="2517">
                  <c:v>277602779.32016665</c:v>
                </c:pt>
                <c:pt idx="2518">
                  <c:v>278338337.49938309</c:v>
                </c:pt>
                <c:pt idx="2519">
                  <c:v>279077833.51857376</c:v>
                </c:pt>
                <c:pt idx="2520">
                  <c:v>279817530.60165453</c:v>
                </c:pt>
                <c:pt idx="2521">
                  <c:v>280558324.6341089</c:v>
                </c:pt>
                <c:pt idx="2522">
                  <c:v>281299922.15325844</c:v>
                </c:pt>
                <c:pt idx="2523">
                  <c:v>282044061.3435815</c:v>
                </c:pt>
                <c:pt idx="2524">
                  <c:v>282788840.55180103</c:v>
                </c:pt>
                <c:pt idx="2525">
                  <c:v>283534098.87522298</c:v>
                </c:pt>
                <c:pt idx="2526">
                  <c:v>284286962.84328818</c:v>
                </c:pt>
                <c:pt idx="2527">
                  <c:v>285042963.28491956</c:v>
                </c:pt>
                <c:pt idx="2528">
                  <c:v>285798009.10928285</c:v>
                </c:pt>
                <c:pt idx="2529">
                  <c:v>286549843.52922082</c:v>
                </c:pt>
                <c:pt idx="2530">
                  <c:v>287300905.15512604</c:v>
                </c:pt>
                <c:pt idx="2531">
                  <c:v>288051927.69286865</c:v>
                </c:pt>
                <c:pt idx="2532">
                  <c:v>288806956.23734903</c:v>
                </c:pt>
                <c:pt idx="2533">
                  <c:v>289566806.81321269</c:v>
                </c:pt>
                <c:pt idx="2534">
                  <c:v>290333788.22401577</c:v>
                </c:pt>
                <c:pt idx="2535">
                  <c:v>291109022.58479977</c:v>
                </c:pt>
                <c:pt idx="2536">
                  <c:v>291891819.68124127</c:v>
                </c:pt>
                <c:pt idx="2537">
                  <c:v>292672037.84567177</c:v>
                </c:pt>
                <c:pt idx="2538">
                  <c:v>293449381.63652331</c:v>
                </c:pt>
                <c:pt idx="2539">
                  <c:v>294235002.8426702</c:v>
                </c:pt>
                <c:pt idx="2540">
                  <c:v>295026491.59924746</c:v>
                </c:pt>
                <c:pt idx="2541">
                  <c:v>295826215.84938878</c:v>
                </c:pt>
                <c:pt idx="2542">
                  <c:v>296634645.77548671</c:v>
                </c:pt>
                <c:pt idx="2543">
                  <c:v>297445667.75863272</c:v>
                </c:pt>
                <c:pt idx="2544">
                  <c:v>298261368.90727109</c:v>
                </c:pt>
                <c:pt idx="2545">
                  <c:v>299081008.08631629</c:v>
                </c:pt>
                <c:pt idx="2546">
                  <c:v>299901982.32980776</c:v>
                </c:pt>
                <c:pt idx="2547">
                  <c:v>300725391.10607219</c:v>
                </c:pt>
                <c:pt idx="2548">
                  <c:v>301554511.32343501</c:v>
                </c:pt>
                <c:pt idx="2549">
                  <c:v>302392215.54843777</c:v>
                </c:pt>
                <c:pt idx="2550">
                  <c:v>303234115.1741668</c:v>
                </c:pt>
                <c:pt idx="2551">
                  <c:v>304079874.40831107</c:v>
                </c:pt>
                <c:pt idx="2552">
                  <c:v>304931332.99789107</c:v>
                </c:pt>
                <c:pt idx="2553">
                  <c:v>305787379.1535064</c:v>
                </c:pt>
                <c:pt idx="2554">
                  <c:v>306645545.25542676</c:v>
                </c:pt>
                <c:pt idx="2555">
                  <c:v>307506203.84272653</c:v>
                </c:pt>
                <c:pt idx="2556">
                  <c:v>308366974.2387386</c:v>
                </c:pt>
                <c:pt idx="2557">
                  <c:v>309231080.71654844</c:v>
                </c:pt>
                <c:pt idx="2558">
                  <c:v>310098197.48031425</c:v>
                </c:pt>
                <c:pt idx="2559">
                  <c:v>310965989.792647</c:v>
                </c:pt>
                <c:pt idx="2560">
                  <c:v>311823210.27252275</c:v>
                </c:pt>
                <c:pt idx="2561">
                  <c:v>312675342.455966</c:v>
                </c:pt>
                <c:pt idx="2562">
                  <c:v>313536214.13964832</c:v>
                </c:pt>
                <c:pt idx="2563">
                  <c:v>314412699.56997335</c:v>
                </c:pt>
                <c:pt idx="2564">
                  <c:v>315295109.64304006</c:v>
                </c:pt>
                <c:pt idx="2565">
                  <c:v>316181650.85567576</c:v>
                </c:pt>
                <c:pt idx="2566">
                  <c:v>317069211.24347365</c:v>
                </c:pt>
                <c:pt idx="2567">
                  <c:v>317962766.38705897</c:v>
                </c:pt>
                <c:pt idx="2568">
                  <c:v>318857993.84812802</c:v>
                </c:pt>
                <c:pt idx="2569">
                  <c:v>319766782.63640219</c:v>
                </c:pt>
                <c:pt idx="2570">
                  <c:v>320688305.46128386</c:v>
                </c:pt>
                <c:pt idx="2571">
                  <c:v>321607653.8157019</c:v>
                </c:pt>
                <c:pt idx="2572">
                  <c:v>322535303.50580794</c:v>
                </c:pt>
                <c:pt idx="2573">
                  <c:v>323470404.85378134</c:v>
                </c:pt>
                <c:pt idx="2574">
                  <c:v>324414775.09756547</c:v>
                </c:pt>
                <c:pt idx="2575">
                  <c:v>325372653.63784176</c:v>
                </c:pt>
                <c:pt idx="2576">
                  <c:v>326352518.94184041</c:v>
                </c:pt>
                <c:pt idx="2577">
                  <c:v>327353993.09784454</c:v>
                </c:pt>
                <c:pt idx="2578">
                  <c:v>328370051.50346315</c:v>
                </c:pt>
                <c:pt idx="2579">
                  <c:v>329382338.50254166</c:v>
                </c:pt>
                <c:pt idx="2580">
                  <c:v>330376988.19925398</c:v>
                </c:pt>
                <c:pt idx="2581">
                  <c:v>331349154.06612903</c:v>
                </c:pt>
                <c:pt idx="2582">
                  <c:v>332311255.67546254</c:v>
                </c:pt>
                <c:pt idx="2583">
                  <c:v>333263593.91460514</c:v>
                </c:pt>
                <c:pt idx="2584">
                  <c:v>334203517.83910567</c:v>
                </c:pt>
                <c:pt idx="2585">
                  <c:v>335138506.89520407</c:v>
                </c:pt>
                <c:pt idx="2586">
                  <c:v>336080250.61320812</c:v>
                </c:pt>
                <c:pt idx="2587">
                  <c:v>337025153.32802629</c:v>
                </c:pt>
                <c:pt idx="2588">
                  <c:v>337969187.88236755</c:v>
                </c:pt>
                <c:pt idx="2589">
                  <c:v>338916351.56221646</c:v>
                </c:pt>
                <c:pt idx="2590">
                  <c:v>339865914.09712291</c:v>
                </c:pt>
                <c:pt idx="2591">
                  <c:v>340820917.13781953</c:v>
                </c:pt>
                <c:pt idx="2592">
                  <c:v>341777174.28178519</c:v>
                </c:pt>
                <c:pt idx="2593">
                  <c:v>342742366.41172671</c:v>
                </c:pt>
                <c:pt idx="2594">
                  <c:v>343719890.4344309</c:v>
                </c:pt>
                <c:pt idx="2595">
                  <c:v>344709671.55230582</c:v>
                </c:pt>
                <c:pt idx="2596">
                  <c:v>345708655.35263008</c:v>
                </c:pt>
                <c:pt idx="2597">
                  <c:v>346717088.8822791</c:v>
                </c:pt>
                <c:pt idx="2598">
                  <c:v>347733407.67329741</c:v>
                </c:pt>
                <c:pt idx="2599">
                  <c:v>348756003.29413766</c:v>
                </c:pt>
                <c:pt idx="2600">
                  <c:v>349785820.71687305</c:v>
                </c:pt>
                <c:pt idx="2601">
                  <c:v>350820402.60009372</c:v>
                </c:pt>
                <c:pt idx="2602">
                  <c:v>351861192.18953615</c:v>
                </c:pt>
                <c:pt idx="2603">
                  <c:v>352907629.91418201</c:v>
                </c:pt>
                <c:pt idx="2604">
                  <c:v>353955089.15815568</c:v>
                </c:pt>
                <c:pt idx="2605">
                  <c:v>354999209.9203909</c:v>
                </c:pt>
                <c:pt idx="2606">
                  <c:v>356042709.72774404</c:v>
                </c:pt>
                <c:pt idx="2607">
                  <c:v>357087477.58388299</c:v>
                </c:pt>
                <c:pt idx="2608">
                  <c:v>358129848.29598796</c:v>
                </c:pt>
                <c:pt idx="2609">
                  <c:v>359175031.56789702</c:v>
                </c:pt>
                <c:pt idx="2610">
                  <c:v>360223270.21937895</c:v>
                </c:pt>
                <c:pt idx="2611">
                  <c:v>361272125.69696271</c:v>
                </c:pt>
                <c:pt idx="2612">
                  <c:v>362324911.45510739</c:v>
                </c:pt>
                <c:pt idx="2613">
                  <c:v>363379460.87029195</c:v>
                </c:pt>
                <c:pt idx="2614">
                  <c:v>364431502.1129716</c:v>
                </c:pt>
                <c:pt idx="2615">
                  <c:v>365475737.76891237</c:v>
                </c:pt>
                <c:pt idx="2616">
                  <c:v>366518607.9174844</c:v>
                </c:pt>
                <c:pt idx="2617">
                  <c:v>367565771.64354032</c:v>
                </c:pt>
                <c:pt idx="2618">
                  <c:v>368614804.44880128</c:v>
                </c:pt>
                <c:pt idx="2619">
                  <c:v>369675055.64491791</c:v>
                </c:pt>
                <c:pt idx="2620">
                  <c:v>370746228.16995156</c:v>
                </c:pt>
                <c:pt idx="2621">
                  <c:v>371825899.84357655</c:v>
                </c:pt>
                <c:pt idx="2622">
                  <c:v>372911138.72288603</c:v>
                </c:pt>
                <c:pt idx="2623">
                  <c:v>373997324.41993511</c:v>
                </c:pt>
                <c:pt idx="2624">
                  <c:v>375086655.38756293</c:v>
                </c:pt>
                <c:pt idx="2625">
                  <c:v>376179460.65714729</c:v>
                </c:pt>
                <c:pt idx="2626">
                  <c:v>377282279.17660463</c:v>
                </c:pt>
                <c:pt idx="2627">
                  <c:v>378398819.09281617</c:v>
                </c:pt>
                <c:pt idx="2628">
                  <c:v>379520231.97978729</c:v>
                </c:pt>
                <c:pt idx="2629">
                  <c:v>380648382.15105736</c:v>
                </c:pt>
                <c:pt idx="2630">
                  <c:v>381777831.32192361</c:v>
                </c:pt>
                <c:pt idx="2631">
                  <c:v>382906840.13232595</c:v>
                </c:pt>
                <c:pt idx="2632">
                  <c:v>384040921.74245179</c:v>
                </c:pt>
                <c:pt idx="2633">
                  <c:v>385178371.63247311</c:v>
                </c:pt>
                <c:pt idx="2634">
                  <c:v>386307753.44283581</c:v>
                </c:pt>
                <c:pt idx="2635">
                  <c:v>387433141.73308629</c:v>
                </c:pt>
                <c:pt idx="2636">
                  <c:v>388569128.73444957</c:v>
                </c:pt>
                <c:pt idx="2637">
                  <c:v>389712337.01642299</c:v>
                </c:pt>
                <c:pt idx="2638">
                  <c:v>390865721.9488728</c:v>
                </c:pt>
                <c:pt idx="2639">
                  <c:v>392023579.96723592</c:v>
                </c:pt>
                <c:pt idx="2640">
                  <c:v>393183107.31672812</c:v>
                </c:pt>
                <c:pt idx="2641">
                  <c:v>394342047.02479428</c:v>
                </c:pt>
                <c:pt idx="2642">
                  <c:v>395507364.12157935</c:v>
                </c:pt>
                <c:pt idx="2643">
                  <c:v>396676672.26180828</c:v>
                </c:pt>
                <c:pt idx="2644">
                  <c:v>397852598.67008656</c:v>
                </c:pt>
                <c:pt idx="2645">
                  <c:v>399029843.28938174</c:v>
                </c:pt>
                <c:pt idx="2646">
                  <c:v>400198333.74526316</c:v>
                </c:pt>
                <c:pt idx="2647">
                  <c:v>401356201.81137431</c:v>
                </c:pt>
                <c:pt idx="2648">
                  <c:v>402506473.49763697</c:v>
                </c:pt>
                <c:pt idx="2649">
                  <c:v>403659451.93136364</c:v>
                </c:pt>
                <c:pt idx="2650">
                  <c:v>404818119.66435486</c:v>
                </c:pt>
                <c:pt idx="2651">
                  <c:v>405977940.58669806</c:v>
                </c:pt>
                <c:pt idx="2652">
                  <c:v>407136891.06081045</c:v>
                </c:pt>
                <c:pt idx="2653">
                  <c:v>408294554.35456222</c:v>
                </c:pt>
                <c:pt idx="2654">
                  <c:v>409451509.64790756</c:v>
                </c:pt>
                <c:pt idx="2655">
                  <c:v>410610034.67270428</c:v>
                </c:pt>
                <c:pt idx="2656">
                  <c:v>411768907.08114344</c:v>
                </c:pt>
                <c:pt idx="2657">
                  <c:v>412927816.66048586</c:v>
                </c:pt>
                <c:pt idx="2658">
                  <c:v>414088367.80738193</c:v>
                </c:pt>
                <c:pt idx="2659">
                  <c:v>415253568.1183899</c:v>
                </c:pt>
                <c:pt idx="2660">
                  <c:v>416425378.37886184</c:v>
                </c:pt>
                <c:pt idx="2661">
                  <c:v>417600204.9493829</c:v>
                </c:pt>
                <c:pt idx="2662">
                  <c:v>418766327.47382677</c:v>
                </c:pt>
                <c:pt idx="2663">
                  <c:v>419929018.75542891</c:v>
                </c:pt>
                <c:pt idx="2664">
                  <c:v>421095351.12883484</c:v>
                </c:pt>
                <c:pt idx="2665">
                  <c:v>422266255.90336895</c:v>
                </c:pt>
                <c:pt idx="2666">
                  <c:v>423440212.77346694</c:v>
                </c:pt>
                <c:pt idx="2667">
                  <c:v>424614029.67107207</c:v>
                </c:pt>
                <c:pt idx="2668">
                  <c:v>425790129.97538501</c:v>
                </c:pt>
                <c:pt idx="2669">
                  <c:v>426967543.84477448</c:v>
                </c:pt>
                <c:pt idx="2670">
                  <c:v>428146867.69214416</c:v>
                </c:pt>
                <c:pt idx="2671">
                  <c:v>429326930.86833602</c:v>
                </c:pt>
                <c:pt idx="2672">
                  <c:v>430508845.37950438</c:v>
                </c:pt>
                <c:pt idx="2673">
                  <c:v>431692444.33344233</c:v>
                </c:pt>
                <c:pt idx="2674">
                  <c:v>432876866.09652412</c:v>
                </c:pt>
                <c:pt idx="2675">
                  <c:v>434063238.40095484</c:v>
                </c:pt>
                <c:pt idx="2676">
                  <c:v>435250650.9195025</c:v>
                </c:pt>
                <c:pt idx="2677">
                  <c:v>436440427.59684813</c:v>
                </c:pt>
                <c:pt idx="2678">
                  <c:v>437631791.97797865</c:v>
                </c:pt>
                <c:pt idx="2679">
                  <c:v>438823977.86967349</c:v>
                </c:pt>
                <c:pt idx="2680">
                  <c:v>440015720.85839307</c:v>
                </c:pt>
                <c:pt idx="2681">
                  <c:v>441210351.47668678</c:v>
                </c:pt>
                <c:pt idx="2682">
                  <c:v>442410047.59058708</c:v>
                </c:pt>
                <c:pt idx="2683">
                  <c:v>443612984.57249314</c:v>
                </c:pt>
                <c:pt idx="2684">
                  <c:v>444814499.88756943</c:v>
                </c:pt>
                <c:pt idx="2685">
                  <c:v>446016184.34755051</c:v>
                </c:pt>
                <c:pt idx="2686">
                  <c:v>447218866.76107681</c:v>
                </c:pt>
                <c:pt idx="2687">
                  <c:v>448422959.93304086</c:v>
                </c:pt>
                <c:pt idx="2688">
                  <c:v>449631516.83070183</c:v>
                </c:pt>
                <c:pt idx="2689">
                  <c:v>450842205.07548285</c:v>
                </c:pt>
                <c:pt idx="2690">
                  <c:v>452055337.06439304</c:v>
                </c:pt>
                <c:pt idx="2691">
                  <c:v>453274508.83454156</c:v>
                </c:pt>
                <c:pt idx="2692">
                  <c:v>454495717.09297717</c:v>
                </c:pt>
                <c:pt idx="2693">
                  <c:v>455720616.18402618</c:v>
                </c:pt>
                <c:pt idx="2694">
                  <c:v>456949100.15823919</c:v>
                </c:pt>
                <c:pt idx="2695">
                  <c:v>458178322.14373726</c:v>
                </c:pt>
                <c:pt idx="2696">
                  <c:v>459409567.01620817</c:v>
                </c:pt>
                <c:pt idx="2697">
                  <c:v>460641210.14703196</c:v>
                </c:pt>
                <c:pt idx="2698">
                  <c:v>461876557.72783917</c:v>
                </c:pt>
                <c:pt idx="2699">
                  <c:v>463113133.36803603</c:v>
                </c:pt>
                <c:pt idx="2700">
                  <c:v>464351644.98257864</c:v>
                </c:pt>
                <c:pt idx="2701">
                  <c:v>465593538.25590938</c:v>
                </c:pt>
                <c:pt idx="2702">
                  <c:v>466838011.02459919</c:v>
                </c:pt>
                <c:pt idx="2703">
                  <c:v>468077460.67082727</c:v>
                </c:pt>
                <c:pt idx="2704">
                  <c:v>469318450.46552485</c:v>
                </c:pt>
                <c:pt idx="2705">
                  <c:v>470562955.87662715</c:v>
                </c:pt>
                <c:pt idx="2706">
                  <c:v>471807391.75934345</c:v>
                </c:pt>
                <c:pt idx="2707">
                  <c:v>473052576.71677047</c:v>
                </c:pt>
                <c:pt idx="2708">
                  <c:v>474299036.43101031</c:v>
                </c:pt>
                <c:pt idx="2709">
                  <c:v>475543745.89757484</c:v>
                </c:pt>
                <c:pt idx="2710">
                  <c:v>476787353.69542241</c:v>
                </c:pt>
                <c:pt idx="2711">
                  <c:v>478036552.37897611</c:v>
                </c:pt>
                <c:pt idx="2712">
                  <c:v>479291518.30055076</c:v>
                </c:pt>
                <c:pt idx="2713">
                  <c:v>480551703.61843938</c:v>
                </c:pt>
                <c:pt idx="2714">
                  <c:v>481815940.6822781</c:v>
                </c:pt>
                <c:pt idx="2715">
                  <c:v>483084268.62897825</c:v>
                </c:pt>
                <c:pt idx="2716">
                  <c:v>484356234.93162966</c:v>
                </c:pt>
                <c:pt idx="2717">
                  <c:v>485623156.22003567</c:v>
                </c:pt>
                <c:pt idx="2718">
                  <c:v>486886556.77068859</c:v>
                </c:pt>
                <c:pt idx="2719">
                  <c:v>488150325.62882346</c:v>
                </c:pt>
                <c:pt idx="2720">
                  <c:v>489416409.41820765</c:v>
                </c:pt>
                <c:pt idx="2721">
                  <c:v>490684210.67930847</c:v>
                </c:pt>
                <c:pt idx="2722">
                  <c:v>491954731.51006848</c:v>
                </c:pt>
                <c:pt idx="2723">
                  <c:v>493228820.37013042</c:v>
                </c:pt>
                <c:pt idx="2724">
                  <c:v>494505681.09965062</c:v>
                </c:pt>
                <c:pt idx="2725">
                  <c:v>495782499.74873406</c:v>
                </c:pt>
                <c:pt idx="2726">
                  <c:v>497058872.11175942</c:v>
                </c:pt>
                <c:pt idx="2727">
                  <c:v>498335948.91874093</c:v>
                </c:pt>
                <c:pt idx="2728">
                  <c:v>499616529.11675626</c:v>
                </c:pt>
                <c:pt idx="2729">
                  <c:v>500901219.18391842</c:v>
                </c:pt>
                <c:pt idx="2730">
                  <c:v>502186817.32414395</c:v>
                </c:pt>
                <c:pt idx="2731">
                  <c:v>503472564.09035271</c:v>
                </c:pt>
                <c:pt idx="2732">
                  <c:v>504758091.20290804</c:v>
                </c:pt>
                <c:pt idx="2733">
                  <c:v>506045690.78194779</c:v>
                </c:pt>
                <c:pt idx="2734">
                  <c:v>507336607.67464095</c:v>
                </c:pt>
                <c:pt idx="2735">
                  <c:v>508629499.93787181</c:v>
                </c:pt>
                <c:pt idx="2736">
                  <c:v>509924755.92457831</c:v>
                </c:pt>
                <c:pt idx="2737">
                  <c:v>511222898.39474243</c:v>
                </c:pt>
                <c:pt idx="2738">
                  <c:v>512521203.69640839</c:v>
                </c:pt>
                <c:pt idx="2739">
                  <c:v>513820566.52604783</c:v>
                </c:pt>
                <c:pt idx="2740">
                  <c:v>515123130.93611676</c:v>
                </c:pt>
                <c:pt idx="2741">
                  <c:v>516429759.92738229</c:v>
                </c:pt>
                <c:pt idx="2742">
                  <c:v>517739700.59668219</c:v>
                </c:pt>
                <c:pt idx="2743">
                  <c:v>519049899.11843073</c:v>
                </c:pt>
                <c:pt idx="2744">
                  <c:v>520361124.4427073</c:v>
                </c:pt>
                <c:pt idx="2745">
                  <c:v>521674147.39915794</c:v>
                </c:pt>
                <c:pt idx="2746">
                  <c:v>522989989.29563415</c:v>
                </c:pt>
                <c:pt idx="2747">
                  <c:v>524306285.7700904</c:v>
                </c:pt>
                <c:pt idx="2748">
                  <c:v>525623402.12082309</c:v>
                </c:pt>
                <c:pt idx="2749">
                  <c:v>526943962.51798701</c:v>
                </c:pt>
                <c:pt idx="2750">
                  <c:v>528268081.17246097</c:v>
                </c:pt>
                <c:pt idx="2751">
                  <c:v>529593824.05435717</c:v>
                </c:pt>
                <c:pt idx="2752">
                  <c:v>530929355.6630801</c:v>
                </c:pt>
                <c:pt idx="2753">
                  <c:v>532271835.68370771</c:v>
                </c:pt>
                <c:pt idx="2754">
                  <c:v>533613943.29439622</c:v>
                </c:pt>
                <c:pt idx="2755">
                  <c:v>534957763.01070702</c:v>
                </c:pt>
                <c:pt idx="2756">
                  <c:v>536301242.03143978</c:v>
                </c:pt>
                <c:pt idx="2757">
                  <c:v>537646291.35740471</c:v>
                </c:pt>
                <c:pt idx="2758">
                  <c:v>538994112.90320778</c:v>
                </c:pt>
                <c:pt idx="2759">
                  <c:v>540342984.49341977</c:v>
                </c:pt>
                <c:pt idx="2760">
                  <c:v>541687030.47800553</c:v>
                </c:pt>
                <c:pt idx="2761">
                  <c:v>543029671.22357965</c:v>
                </c:pt>
                <c:pt idx="2762">
                  <c:v>544373008.23286366</c:v>
                </c:pt>
                <c:pt idx="2763">
                  <c:v>545718763.78704798</c:v>
                </c:pt>
                <c:pt idx="2764">
                  <c:v>547067915.38879478</c:v>
                </c:pt>
                <c:pt idx="2765">
                  <c:v>548416762.07310474</c:v>
                </c:pt>
                <c:pt idx="2766">
                  <c:v>549763836.14644659</c:v>
                </c:pt>
                <c:pt idx="2767">
                  <c:v>551109186.20089245</c:v>
                </c:pt>
                <c:pt idx="2768">
                  <c:v>552456127.51123691</c:v>
                </c:pt>
                <c:pt idx="2769">
                  <c:v>553804779.52958727</c:v>
                </c:pt>
                <c:pt idx="2770">
                  <c:v>555157491.24532783</c:v>
                </c:pt>
                <c:pt idx="2771">
                  <c:v>556517967.2805295</c:v>
                </c:pt>
                <c:pt idx="2772">
                  <c:v>557881226.54201806</c:v>
                </c:pt>
                <c:pt idx="2773">
                  <c:v>559243889.61510074</c:v>
                </c:pt>
                <c:pt idx="2774">
                  <c:v>560605470.06974745</c:v>
                </c:pt>
                <c:pt idx="2775">
                  <c:v>561967149.75292099</c:v>
                </c:pt>
                <c:pt idx="2776">
                  <c:v>563331876.26652312</c:v>
                </c:pt>
                <c:pt idx="2777">
                  <c:v>564699656.63990927</c:v>
                </c:pt>
                <c:pt idx="2778">
                  <c:v>566069635.83933234</c:v>
                </c:pt>
                <c:pt idx="2779">
                  <c:v>567441082.25986862</c:v>
                </c:pt>
                <c:pt idx="2780">
                  <c:v>568813531.19294572</c:v>
                </c:pt>
                <c:pt idx="2781">
                  <c:v>570187798.48585033</c:v>
                </c:pt>
                <c:pt idx="2782">
                  <c:v>571564491.03219938</c:v>
                </c:pt>
                <c:pt idx="2783">
                  <c:v>572941123.23915672</c:v>
                </c:pt>
                <c:pt idx="2784">
                  <c:v>574318442.90576315</c:v>
                </c:pt>
                <c:pt idx="2785">
                  <c:v>575697163.05907118</c:v>
                </c:pt>
                <c:pt idx="2786">
                  <c:v>577076969.96445525</c:v>
                </c:pt>
                <c:pt idx="2787">
                  <c:v>578460587.42152882</c:v>
                </c:pt>
                <c:pt idx="2788">
                  <c:v>579848054.66552496</c:v>
                </c:pt>
                <c:pt idx="2789">
                  <c:v>581234992.89523447</c:v>
                </c:pt>
                <c:pt idx="2790">
                  <c:v>582623983.09041643</c:v>
                </c:pt>
                <c:pt idx="2791">
                  <c:v>584015077.92152584</c:v>
                </c:pt>
                <c:pt idx="2792">
                  <c:v>585406666.25378442</c:v>
                </c:pt>
                <c:pt idx="2793">
                  <c:v>586798446.58402693</c:v>
                </c:pt>
                <c:pt idx="2794">
                  <c:v>588192638.09158075</c:v>
                </c:pt>
                <c:pt idx="2795">
                  <c:v>589588364.8352654</c:v>
                </c:pt>
                <c:pt idx="2796">
                  <c:v>590987560.9876951</c:v>
                </c:pt>
                <c:pt idx="2797">
                  <c:v>592387557.42191923</c:v>
                </c:pt>
                <c:pt idx="2798">
                  <c:v>593788862.45375371</c:v>
                </c:pt>
                <c:pt idx="2799">
                  <c:v>595192229.60887682</c:v>
                </c:pt>
                <c:pt idx="2800">
                  <c:v>596595324.03744757</c:v>
                </c:pt>
                <c:pt idx="2801">
                  <c:v>597997997.9946053</c:v>
                </c:pt>
                <c:pt idx="2802">
                  <c:v>599401605.25535214</c:v>
                </c:pt>
                <c:pt idx="2803">
                  <c:v>600805872.8069942</c:v>
                </c:pt>
                <c:pt idx="2804">
                  <c:v>602210708.40880799</c:v>
                </c:pt>
                <c:pt idx="2805">
                  <c:v>603617339.4059515</c:v>
                </c:pt>
                <c:pt idx="2806">
                  <c:v>605025985.0348295</c:v>
                </c:pt>
                <c:pt idx="2807">
                  <c:v>606436967.72607505</c:v>
                </c:pt>
                <c:pt idx="2808">
                  <c:v>607848911.43150628</c:v>
                </c:pt>
                <c:pt idx="2809">
                  <c:v>609262068.29575312</c:v>
                </c:pt>
                <c:pt idx="2810">
                  <c:v>610678676.87594676</c:v>
                </c:pt>
                <c:pt idx="2811">
                  <c:v>612097271.20396996</c:v>
                </c:pt>
                <c:pt idx="2812">
                  <c:v>613517799.58571088</c:v>
                </c:pt>
                <c:pt idx="2813">
                  <c:v>614941693.65056515</c:v>
                </c:pt>
                <c:pt idx="2814">
                  <c:v>616367948.61073935</c:v>
                </c:pt>
                <c:pt idx="2815">
                  <c:v>617795284.12171924</c:v>
                </c:pt>
                <c:pt idx="2816">
                  <c:v>619222967.61551893</c:v>
                </c:pt>
                <c:pt idx="2817">
                  <c:v>620650671.79527521</c:v>
                </c:pt>
                <c:pt idx="2818">
                  <c:v>622079153.92716038</c:v>
                </c:pt>
                <c:pt idx="2819">
                  <c:v>623510896.87055171</c:v>
                </c:pt>
                <c:pt idx="2820">
                  <c:v>624943379.49536169</c:v>
                </c:pt>
                <c:pt idx="2821">
                  <c:v>626376486.21183181</c:v>
                </c:pt>
                <c:pt idx="2822">
                  <c:v>627812098.87232232</c:v>
                </c:pt>
                <c:pt idx="2823">
                  <c:v>629250459.66121709</c:v>
                </c:pt>
                <c:pt idx="2824">
                  <c:v>630691050.02429008</c:v>
                </c:pt>
                <c:pt idx="2825">
                  <c:v>632133387.80393755</c:v>
                </c:pt>
                <c:pt idx="2826">
                  <c:v>633577497.180035</c:v>
                </c:pt>
                <c:pt idx="2827">
                  <c:v>635023808.24373543</c:v>
                </c:pt>
                <c:pt idx="2828">
                  <c:v>636471134.96536481</c:v>
                </c:pt>
                <c:pt idx="2829">
                  <c:v>637919638.78545499</c:v>
                </c:pt>
                <c:pt idx="2830">
                  <c:v>639370031.26048958</c:v>
                </c:pt>
                <c:pt idx="2831">
                  <c:v>640821966.09830284</c:v>
                </c:pt>
                <c:pt idx="2832">
                  <c:v>642274951.23507535</c:v>
                </c:pt>
                <c:pt idx="2833">
                  <c:v>643728343.74485612</c:v>
                </c:pt>
                <c:pt idx="2834">
                  <c:v>645183191.24535167</c:v>
                </c:pt>
                <c:pt idx="2835">
                  <c:v>646641757.83463109</c:v>
                </c:pt>
                <c:pt idx="2836">
                  <c:v>648103267.66127992</c:v>
                </c:pt>
                <c:pt idx="2837">
                  <c:v>649565435.81127203</c:v>
                </c:pt>
                <c:pt idx="2838">
                  <c:v>651028287.59840465</c:v>
                </c:pt>
                <c:pt idx="2839">
                  <c:v>652492699.26019704</c:v>
                </c:pt>
                <c:pt idx="2840">
                  <c:v>653961769.66661417</c:v>
                </c:pt>
                <c:pt idx="2841">
                  <c:v>655440657.34227896</c:v>
                </c:pt>
                <c:pt idx="2842">
                  <c:v>656927116.22414947</c:v>
                </c:pt>
                <c:pt idx="2843">
                  <c:v>658422746.46662128</c:v>
                </c:pt>
                <c:pt idx="2844">
                  <c:v>659927242.07315004</c:v>
                </c:pt>
                <c:pt idx="2845">
                  <c:v>661437878.37219644</c:v>
                </c:pt>
                <c:pt idx="2846">
                  <c:v>662957949.68000913</c:v>
                </c:pt>
                <c:pt idx="2847">
                  <c:v>664485764.38640499</c:v>
                </c:pt>
                <c:pt idx="2848">
                  <c:v>666019309.93618643</c:v>
                </c:pt>
                <c:pt idx="2849">
                  <c:v>667552795.47638333</c:v>
                </c:pt>
                <c:pt idx="2850">
                  <c:v>669086775.48318303</c:v>
                </c:pt>
                <c:pt idx="2851">
                  <c:v>670619347.63201189</c:v>
                </c:pt>
                <c:pt idx="2852">
                  <c:v>672141488.28164935</c:v>
                </c:pt>
                <c:pt idx="2853">
                  <c:v>673650232.09861863</c:v>
                </c:pt>
                <c:pt idx="2854">
                  <c:v>675160963.72101688</c:v>
                </c:pt>
                <c:pt idx="2855">
                  <c:v>676681348.89539337</c:v>
                </c:pt>
                <c:pt idx="2856">
                  <c:v>678218463.18730998</c:v>
                </c:pt>
                <c:pt idx="2857">
                  <c:v>679765873.71259058</c:v>
                </c:pt>
                <c:pt idx="2858">
                  <c:v>681319301.7963264</c:v>
                </c:pt>
                <c:pt idx="2859">
                  <c:v>682877637.4756552</c:v>
                </c:pt>
                <c:pt idx="2860">
                  <c:v>684430979.43214262</c:v>
                </c:pt>
                <c:pt idx="2861">
                  <c:v>685980256.29796171</c:v>
                </c:pt>
                <c:pt idx="2862">
                  <c:v>687523888.68414259</c:v>
                </c:pt>
                <c:pt idx="2863">
                  <c:v>689056706.18330204</c:v>
                </c:pt>
                <c:pt idx="2864">
                  <c:v>690587560.88322473</c:v>
                </c:pt>
                <c:pt idx="2865">
                  <c:v>692127397.73170173</c:v>
                </c:pt>
                <c:pt idx="2866">
                  <c:v>693682466.82137859</c:v>
                </c:pt>
                <c:pt idx="2867">
                  <c:v>695248936.0363555</c:v>
                </c:pt>
                <c:pt idx="2868">
                  <c:v>696822483.12892437</c:v>
                </c:pt>
                <c:pt idx="2869">
                  <c:v>698398827.51644313</c:v>
                </c:pt>
                <c:pt idx="2870">
                  <c:v>699978776.8504442</c:v>
                </c:pt>
                <c:pt idx="2871">
                  <c:v>701564515.07282913</c:v>
                </c:pt>
                <c:pt idx="2872">
                  <c:v>703158085.192958</c:v>
                </c:pt>
                <c:pt idx="2873">
                  <c:v>704767156.71926522</c:v>
                </c:pt>
                <c:pt idx="2874">
                  <c:v>706384174.33851647</c:v>
                </c:pt>
                <c:pt idx="2875">
                  <c:v>707999346.38424778</c:v>
                </c:pt>
                <c:pt idx="2876">
                  <c:v>709619573.33889925</c:v>
                </c:pt>
                <c:pt idx="2877">
                  <c:v>711241456.21283686</c:v>
                </c:pt>
                <c:pt idx="2878">
                  <c:v>712867852.84481227</c:v>
                </c:pt>
                <c:pt idx="2879">
                  <c:v>714499949.72907639</c:v>
                </c:pt>
                <c:pt idx="2880">
                  <c:v>716133185.90655041</c:v>
                </c:pt>
                <c:pt idx="2881">
                  <c:v>717765542.70155883</c:v>
                </c:pt>
                <c:pt idx="2882">
                  <c:v>719398133.83467412</c:v>
                </c:pt>
                <c:pt idx="2883">
                  <c:v>721023218.79346406</c:v>
                </c:pt>
                <c:pt idx="2884">
                  <c:v>722639461.48100471</c:v>
                </c:pt>
                <c:pt idx="2885">
                  <c:v>724259641.74497712</c:v>
                </c:pt>
                <c:pt idx="2886">
                  <c:v>725890029.85554802</c:v>
                </c:pt>
                <c:pt idx="2887">
                  <c:v>727532524.17145967</c:v>
                </c:pt>
                <c:pt idx="2888">
                  <c:v>729186962.0821203</c:v>
                </c:pt>
                <c:pt idx="2889">
                  <c:v>730850405.5424546</c:v>
                </c:pt>
                <c:pt idx="2890">
                  <c:v>732514300.71603</c:v>
                </c:pt>
                <c:pt idx="2891">
                  <c:v>734179811.74605227</c:v>
                </c:pt>
                <c:pt idx="2892">
                  <c:v>735845516.97878814</c:v>
                </c:pt>
                <c:pt idx="2893">
                  <c:v>737507778.21165383</c:v>
                </c:pt>
                <c:pt idx="2894">
                  <c:v>739161010.59385169</c:v>
                </c:pt>
                <c:pt idx="2895">
                  <c:v>740812376.912305</c:v>
                </c:pt>
                <c:pt idx="2896">
                  <c:v>742463164.4456898</c:v>
                </c:pt>
                <c:pt idx="2897">
                  <c:v>744116301.53522408</c:v>
                </c:pt>
                <c:pt idx="2898">
                  <c:v>745769213.71803868</c:v>
                </c:pt>
                <c:pt idx="2899">
                  <c:v>747423241.125211</c:v>
                </c:pt>
                <c:pt idx="2900">
                  <c:v>749081531.37408841</c:v>
                </c:pt>
                <c:pt idx="2901">
                  <c:v>750744211.92887843</c:v>
                </c:pt>
                <c:pt idx="2902">
                  <c:v>752411976.07222641</c:v>
                </c:pt>
                <c:pt idx="2903">
                  <c:v>754087010.06741762</c:v>
                </c:pt>
                <c:pt idx="2904">
                  <c:v>755769377.77193892</c:v>
                </c:pt>
                <c:pt idx="2905">
                  <c:v>757458101.26477516</c:v>
                </c:pt>
                <c:pt idx="2906">
                  <c:v>759152028.45857513</c:v>
                </c:pt>
                <c:pt idx="2907">
                  <c:v>760850879.55632794</c:v>
                </c:pt>
                <c:pt idx="2908">
                  <c:v>762552468.07313311</c:v>
                </c:pt>
                <c:pt idx="2909">
                  <c:v>764256580.95589817</c:v>
                </c:pt>
                <c:pt idx="2910">
                  <c:v>765965979.58389711</c:v>
                </c:pt>
                <c:pt idx="2911">
                  <c:v>767682986.14688003</c:v>
                </c:pt>
                <c:pt idx="2912">
                  <c:v>769405321.48915315</c:v>
                </c:pt>
                <c:pt idx="2913">
                  <c:v>771134295.80421197</c:v>
                </c:pt>
                <c:pt idx="2914">
                  <c:v>772862362.27246344</c:v>
                </c:pt>
                <c:pt idx="2915">
                  <c:v>774590558.31830132</c:v>
                </c:pt>
                <c:pt idx="2916">
                  <c:v>776317393.06309938</c:v>
                </c:pt>
                <c:pt idx="2917">
                  <c:v>778048248.39242637</c:v>
                </c:pt>
                <c:pt idx="2918">
                  <c:v>779774337.94859433</c:v>
                </c:pt>
                <c:pt idx="2919">
                  <c:v>781499686.91043663</c:v>
                </c:pt>
                <c:pt idx="2920">
                  <c:v>783227292.27038765</c:v>
                </c:pt>
                <c:pt idx="2921">
                  <c:v>784959248.11859047</c:v>
                </c:pt>
                <c:pt idx="2922">
                  <c:v>786682657.11050951</c:v>
                </c:pt>
                <c:pt idx="2923">
                  <c:v>788399108.05306733</c:v>
                </c:pt>
                <c:pt idx="2924">
                  <c:v>790118796.61711204</c:v>
                </c:pt>
                <c:pt idx="2925">
                  <c:v>791842294.07737827</c:v>
                </c:pt>
                <c:pt idx="2926">
                  <c:v>793575844.77088881</c:v>
                </c:pt>
                <c:pt idx="2927">
                  <c:v>795320637.88973093</c:v>
                </c:pt>
                <c:pt idx="2928">
                  <c:v>797071600.83199835</c:v>
                </c:pt>
                <c:pt idx="2929">
                  <c:v>798824774.80216467</c:v>
                </c:pt>
                <c:pt idx="2930">
                  <c:v>800584514.81942677</c:v>
                </c:pt>
                <c:pt idx="2931">
                  <c:v>802351495.65143144</c:v>
                </c:pt>
                <c:pt idx="2932">
                  <c:v>804124614.53341603</c:v>
                </c:pt>
                <c:pt idx="2933">
                  <c:v>805901900.13999343</c:v>
                </c:pt>
                <c:pt idx="2934">
                  <c:v>807686854.40475762</c:v>
                </c:pt>
                <c:pt idx="2935">
                  <c:v>809476311.24957049</c:v>
                </c:pt>
                <c:pt idx="2936">
                  <c:v>811264514.87661302</c:v>
                </c:pt>
                <c:pt idx="2937">
                  <c:v>813057010.63359535</c:v>
                </c:pt>
                <c:pt idx="2938">
                  <c:v>814851514.04873931</c:v>
                </c:pt>
                <c:pt idx="2939">
                  <c:v>816648666.54242933</c:v>
                </c:pt>
                <c:pt idx="2940">
                  <c:v>818444703.87346816</c:v>
                </c:pt>
                <c:pt idx="2941">
                  <c:v>820248134.58296609</c:v>
                </c:pt>
                <c:pt idx="2942">
                  <c:v>822065747.28244209</c:v>
                </c:pt>
                <c:pt idx="2943">
                  <c:v>823882696.28061736</c:v>
                </c:pt>
                <c:pt idx="2944">
                  <c:v>825698873.58035147</c:v>
                </c:pt>
                <c:pt idx="2945">
                  <c:v>827514476.07797527</c:v>
                </c:pt>
                <c:pt idx="2946">
                  <c:v>829322313.69305527</c:v>
                </c:pt>
                <c:pt idx="2947">
                  <c:v>831125545.81173849</c:v>
                </c:pt>
                <c:pt idx="2948">
                  <c:v>832925639.90611207</c:v>
                </c:pt>
                <c:pt idx="2949">
                  <c:v>834725232.87154949</c:v>
                </c:pt>
                <c:pt idx="2950">
                  <c:v>836524763.71497798</c:v>
                </c:pt>
                <c:pt idx="2951">
                  <c:v>838326307.94069541</c:v>
                </c:pt>
                <c:pt idx="2952">
                  <c:v>840127834.68183303</c:v>
                </c:pt>
                <c:pt idx="2953">
                  <c:v>841931898.90615237</c:v>
                </c:pt>
                <c:pt idx="2954">
                  <c:v>843738150.32359958</c:v>
                </c:pt>
                <c:pt idx="2955">
                  <c:v>845545440.28604758</c:v>
                </c:pt>
                <c:pt idx="2956">
                  <c:v>847355036.66930473</c:v>
                </c:pt>
                <c:pt idx="2957">
                  <c:v>849167791.4992162</c:v>
                </c:pt>
                <c:pt idx="2958">
                  <c:v>850985068.1727066</c:v>
                </c:pt>
                <c:pt idx="2959">
                  <c:v>852802462.94955826</c:v>
                </c:pt>
                <c:pt idx="2960">
                  <c:v>854615833.05649173</c:v>
                </c:pt>
                <c:pt idx="2961">
                  <c:v>856425270.38042009</c:v>
                </c:pt>
                <c:pt idx="2962">
                  <c:v>858232467.5468595</c:v>
                </c:pt>
                <c:pt idx="2963">
                  <c:v>860038404.87742937</c:v>
                </c:pt>
                <c:pt idx="2964">
                  <c:v>861842964.69109285</c:v>
                </c:pt>
                <c:pt idx="2965">
                  <c:v>863644889.56716645</c:v>
                </c:pt>
                <c:pt idx="2966">
                  <c:v>865447122.78370774</c:v>
                </c:pt>
                <c:pt idx="2967">
                  <c:v>867249502.19181323</c:v>
                </c:pt>
                <c:pt idx="2968">
                  <c:v>869052211.7972244</c:v>
                </c:pt>
                <c:pt idx="2969">
                  <c:v>870854664.55542946</c:v>
                </c:pt>
                <c:pt idx="2970">
                  <c:v>872656716.76231539</c:v>
                </c:pt>
                <c:pt idx="2971">
                  <c:v>874459843.62650383</c:v>
                </c:pt>
                <c:pt idx="2972">
                  <c:v>876264167.0573951</c:v>
                </c:pt>
                <c:pt idx="2973">
                  <c:v>878069149.03482783</c:v>
                </c:pt>
                <c:pt idx="2974">
                  <c:v>879874864.76123726</c:v>
                </c:pt>
                <c:pt idx="2975">
                  <c:v>881680787.29688954</c:v>
                </c:pt>
                <c:pt idx="2976">
                  <c:v>883486964.43065238</c:v>
                </c:pt>
                <c:pt idx="2977">
                  <c:v>885293792.63198602</c:v>
                </c:pt>
                <c:pt idx="2978">
                  <c:v>887101347.30203331</c:v>
                </c:pt>
                <c:pt idx="2979">
                  <c:v>888909901.0569272</c:v>
                </c:pt>
                <c:pt idx="2980">
                  <c:v>890719185.33673418</c:v>
                </c:pt>
                <c:pt idx="2981">
                  <c:v>892529888.38505661</c:v>
                </c:pt>
                <c:pt idx="2982">
                  <c:v>894342566.98551786</c:v>
                </c:pt>
                <c:pt idx="2983">
                  <c:v>896157850.14138949</c:v>
                </c:pt>
                <c:pt idx="2984">
                  <c:v>897973823.87204909</c:v>
                </c:pt>
                <c:pt idx="2985">
                  <c:v>899790496.70766008</c:v>
                </c:pt>
                <c:pt idx="2986">
                  <c:v>901608308.0252564</c:v>
                </c:pt>
                <c:pt idx="2987">
                  <c:v>903426690.86353326</c:v>
                </c:pt>
                <c:pt idx="2988">
                  <c:v>905245357.55164897</c:v>
                </c:pt>
                <c:pt idx="2989">
                  <c:v>907065038.04976869</c:v>
                </c:pt>
                <c:pt idx="2990">
                  <c:v>908887024.24418008</c:v>
                </c:pt>
                <c:pt idx="2991">
                  <c:v>910711960.13779724</c:v>
                </c:pt>
                <c:pt idx="2992">
                  <c:v>912536959.75044477</c:v>
                </c:pt>
                <c:pt idx="2993">
                  <c:v>914361625.8874774</c:v>
                </c:pt>
                <c:pt idx="2994">
                  <c:v>916188137.81435251</c:v>
                </c:pt>
                <c:pt idx="2995">
                  <c:v>918013281.80858803</c:v>
                </c:pt>
                <c:pt idx="2996">
                  <c:v>919838887.30182064</c:v>
                </c:pt>
                <c:pt idx="2997">
                  <c:v>921666796.14528418</c:v>
                </c:pt>
                <c:pt idx="2998">
                  <c:v>923497851.25603402</c:v>
                </c:pt>
                <c:pt idx="2999">
                  <c:v>925331550.55022228</c:v>
                </c:pt>
                <c:pt idx="3000">
                  <c:v>927165489.22053516</c:v>
                </c:pt>
                <c:pt idx="3001">
                  <c:v>928999278.94632745</c:v>
                </c:pt>
                <c:pt idx="3002">
                  <c:v>930833697.00432694</c:v>
                </c:pt>
                <c:pt idx="3003">
                  <c:v>932669148.09777904</c:v>
                </c:pt>
                <c:pt idx="3004">
                  <c:v>934503308.76630783</c:v>
                </c:pt>
                <c:pt idx="3005">
                  <c:v>936333241.48308158</c:v>
                </c:pt>
                <c:pt idx="3006">
                  <c:v>938157905.07290304</c:v>
                </c:pt>
                <c:pt idx="3007">
                  <c:v>939978588.42372251</c:v>
                </c:pt>
                <c:pt idx="3008">
                  <c:v>941798884.06617773</c:v>
                </c:pt>
                <c:pt idx="3009">
                  <c:v>943619594.36860001</c:v>
                </c:pt>
                <c:pt idx="3010">
                  <c:v>945441153.68712175</c:v>
                </c:pt>
                <c:pt idx="3011">
                  <c:v>947264430.48546982</c:v>
                </c:pt>
                <c:pt idx="3012">
                  <c:v>949090569.83509052</c:v>
                </c:pt>
                <c:pt idx="3013">
                  <c:v>950919212.74345231</c:v>
                </c:pt>
                <c:pt idx="3014">
                  <c:v>952748914.15751708</c:v>
                </c:pt>
                <c:pt idx="3015">
                  <c:v>954579756.7169826</c:v>
                </c:pt>
                <c:pt idx="3016">
                  <c:v>956411135.7068305</c:v>
                </c:pt>
                <c:pt idx="3017">
                  <c:v>958242012.10315681</c:v>
                </c:pt>
                <c:pt idx="3018">
                  <c:v>960073533.52806187</c:v>
                </c:pt>
                <c:pt idx="3019">
                  <c:v>961908137.63211393</c:v>
                </c:pt>
                <c:pt idx="3020">
                  <c:v>963745299.13179588</c:v>
                </c:pt>
                <c:pt idx="3021">
                  <c:v>965584492.20491576</c:v>
                </c:pt>
                <c:pt idx="3022">
                  <c:v>967426171.79315925</c:v>
                </c:pt>
                <c:pt idx="3023">
                  <c:v>969269899.41381037</c:v>
                </c:pt>
                <c:pt idx="3024">
                  <c:v>971114376.24863458</c:v>
                </c:pt>
                <c:pt idx="3025">
                  <c:v>972958690.31753695</c:v>
                </c:pt>
                <c:pt idx="3026">
                  <c:v>974805304.72327971</c:v>
                </c:pt>
                <c:pt idx="3027">
                  <c:v>976654327.37248302</c:v>
                </c:pt>
                <c:pt idx="3028">
                  <c:v>978505682.12222219</c:v>
                </c:pt>
                <c:pt idx="3029">
                  <c:v>980358582.57489312</c:v>
                </c:pt>
                <c:pt idx="3030">
                  <c:v>982213474.20367718</c:v>
                </c:pt>
                <c:pt idx="3031">
                  <c:v>984069579.94669759</c:v>
                </c:pt>
                <c:pt idx="3032">
                  <c:v>985927437.9566524</c:v>
                </c:pt>
                <c:pt idx="3033">
                  <c:v>987785622.13840401</c:v>
                </c:pt>
                <c:pt idx="3034">
                  <c:v>989643152.80735171</c:v>
                </c:pt>
                <c:pt idx="3035">
                  <c:v>991498447.38474965</c:v>
                </c:pt>
                <c:pt idx="3036">
                  <c:v>993351644.9650588</c:v>
                </c:pt>
                <c:pt idx="3037">
                  <c:v>995202322.88637841</c:v>
                </c:pt>
                <c:pt idx="3038">
                  <c:v>997051686.95117366</c:v>
                </c:pt>
                <c:pt idx="3039">
                  <c:v>998897623.63343</c:v>
                </c:pt>
                <c:pt idx="3040">
                  <c:v>1000738158.0544499</c:v>
                </c:pt>
                <c:pt idx="3041">
                  <c:v>1002577380.6878231</c:v>
                </c:pt>
                <c:pt idx="3042">
                  <c:v>1004416949.7724479</c:v>
                </c:pt>
                <c:pt idx="3043">
                  <c:v>1006257057.1259534</c:v>
                </c:pt>
                <c:pt idx="3044">
                  <c:v>1008097633.7233942</c:v>
                </c:pt>
                <c:pt idx="3045">
                  <c:v>1009937991.4706179</c:v>
                </c:pt>
                <c:pt idx="3046">
                  <c:v>1011778971.7291189</c:v>
                </c:pt>
                <c:pt idx="3047">
                  <c:v>1013622198.1905885</c:v>
                </c:pt>
                <c:pt idx="3048">
                  <c:v>1015470065.3933502</c:v>
                </c:pt>
                <c:pt idx="3049">
                  <c:v>1017321043.1192679</c:v>
                </c:pt>
                <c:pt idx="3050">
                  <c:v>1019172084.3386599</c:v>
                </c:pt>
                <c:pt idx="3051">
                  <c:v>1021019983.2558089</c:v>
                </c:pt>
                <c:pt idx="3052">
                  <c:v>1022869308.8586695</c:v>
                </c:pt>
                <c:pt idx="3053">
                  <c:v>1024718354.4836516</c:v>
                </c:pt>
                <c:pt idx="3054">
                  <c:v>1026565639.9137279</c:v>
                </c:pt>
                <c:pt idx="3055">
                  <c:v>1028409902.5496275</c:v>
                </c:pt>
                <c:pt idx="3056">
                  <c:v>1030253153.7895826</c:v>
                </c:pt>
                <c:pt idx="3057">
                  <c:v>1032097955.5784072</c:v>
                </c:pt>
                <c:pt idx="3058">
                  <c:v>1033945945.4423999</c:v>
                </c:pt>
                <c:pt idx="3059">
                  <c:v>1035795919.4759783</c:v>
                </c:pt>
                <c:pt idx="3060">
                  <c:v>1037647283.8640879</c:v>
                </c:pt>
                <c:pt idx="3061">
                  <c:v>1039499575.4178616</c:v>
                </c:pt>
                <c:pt idx="3062">
                  <c:v>1041354016.6362675</c:v>
                </c:pt>
                <c:pt idx="3063">
                  <c:v>1043208930.4164256</c:v>
                </c:pt>
                <c:pt idx="3064">
                  <c:v>1045065174.2025898</c:v>
                </c:pt>
                <c:pt idx="3065">
                  <c:v>1046922369.1862587</c:v>
                </c:pt>
                <c:pt idx="3066">
                  <c:v>1048779724.1574847</c:v>
                </c:pt>
                <c:pt idx="3067">
                  <c:v>1050638886.5047106</c:v>
                </c:pt>
                <c:pt idx="3068">
                  <c:v>1052500283.4779755</c:v>
                </c:pt>
                <c:pt idx="3069">
                  <c:v>1054359585.2094086</c:v>
                </c:pt>
                <c:pt idx="3070">
                  <c:v>1056214798.0003642</c:v>
                </c:pt>
                <c:pt idx="3071">
                  <c:v>1058069284.1299167</c:v>
                </c:pt>
                <c:pt idx="3072">
                  <c:v>1059923583.0710902</c:v>
                </c:pt>
                <c:pt idx="3073">
                  <c:v>1061778245.0764761</c:v>
                </c:pt>
                <c:pt idx="3074">
                  <c:v>1063632156.2247866</c:v>
                </c:pt>
                <c:pt idx="3075">
                  <c:v>1065484606.5495361</c:v>
                </c:pt>
                <c:pt idx="3076">
                  <c:v>1067336292.8781629</c:v>
                </c:pt>
                <c:pt idx="3077">
                  <c:v>1069187784.9347607</c:v>
                </c:pt>
                <c:pt idx="3078">
                  <c:v>1071039783.5506492</c:v>
                </c:pt>
                <c:pt idx="3079">
                  <c:v>1072891834.4218665</c:v>
                </c:pt>
                <c:pt idx="3080">
                  <c:v>1074743433.7798636</c:v>
                </c:pt>
                <c:pt idx="3081">
                  <c:v>1076594659.4322238</c:v>
                </c:pt>
                <c:pt idx="3082">
                  <c:v>1078446187.6549759</c:v>
                </c:pt>
                <c:pt idx="3083">
                  <c:v>1080298435.6286297</c:v>
                </c:pt>
                <c:pt idx="3084">
                  <c:v>1082151144.0660269</c:v>
                </c:pt>
                <c:pt idx="3085">
                  <c:v>1084004304.7567019</c:v>
                </c:pt>
                <c:pt idx="3086">
                  <c:v>1085857552.5966673</c:v>
                </c:pt>
                <c:pt idx="3087">
                  <c:v>1087710574.7701705</c:v>
                </c:pt>
                <c:pt idx="3088">
                  <c:v>1089564264.4024606</c:v>
                </c:pt>
                <c:pt idx="3089">
                  <c:v>1091418765.5205474</c:v>
                </c:pt>
                <c:pt idx="3090">
                  <c:v>1093275200.6341808</c:v>
                </c:pt>
                <c:pt idx="3091">
                  <c:v>1095134430.4724538</c:v>
                </c:pt>
                <c:pt idx="3092">
                  <c:v>1096996047.6603351</c:v>
                </c:pt>
                <c:pt idx="3093">
                  <c:v>1098857452.3396196</c:v>
                </c:pt>
                <c:pt idx="3094">
                  <c:v>1100717487.3271325</c:v>
                </c:pt>
                <c:pt idx="3095">
                  <c:v>1102575368.5524065</c:v>
                </c:pt>
                <c:pt idx="3096">
                  <c:v>1104430546.6567688</c:v>
                </c:pt>
                <c:pt idx="3097">
                  <c:v>1106284115.078835</c:v>
                </c:pt>
                <c:pt idx="3098">
                  <c:v>1108137137.0414367</c:v>
                </c:pt>
                <c:pt idx="3099">
                  <c:v>1109990234.5976083</c:v>
                </c:pt>
                <c:pt idx="3100">
                  <c:v>1111843483.897984</c:v>
                </c:pt>
                <c:pt idx="3101">
                  <c:v>1113696430.1993003</c:v>
                </c:pt>
                <c:pt idx="3102">
                  <c:v>1115548965.0021005</c:v>
                </c:pt>
                <c:pt idx="3103">
                  <c:v>1117401310.4169214</c:v>
                </c:pt>
                <c:pt idx="3104">
                  <c:v>1119253616.3382263</c:v>
                </c:pt>
                <c:pt idx="3105">
                  <c:v>1121105916.3304403</c:v>
                </c:pt>
                <c:pt idx="3106">
                  <c:v>1122958224.1007001</c:v>
                </c:pt>
                <c:pt idx="3107">
                  <c:v>1124810545.7403512</c:v>
                </c:pt>
                <c:pt idx="3108">
                  <c:v>1126662870.6536276</c:v>
                </c:pt>
                <c:pt idx="3109">
                  <c:v>1128515205.8516285</c:v>
                </c:pt>
                <c:pt idx="3110">
                  <c:v>1130367548.0865791</c:v>
                </c:pt>
                <c:pt idx="3111">
                  <c:v>1132219897.0690465</c:v>
                </c:pt>
                <c:pt idx="3112">
                  <c:v>1134072254.8767858</c:v>
                </c:pt>
                <c:pt idx="3113">
                  <c:v>1135924614.3382752</c:v>
                </c:pt>
                <c:pt idx="3114">
                  <c:v>1137776977.0081406</c:v>
                </c:pt>
                <c:pt idx="3115">
                  <c:v>1139629344.8884959</c:v>
                </c:pt>
                <c:pt idx="3116">
                  <c:v>1141481716.8685048</c:v>
                </c:pt>
                <c:pt idx="3117">
                  <c:v>1143334092.9768217</c:v>
                </c:pt>
                <c:pt idx="3118">
                  <c:v>1145186473.0993493</c:v>
                </c:pt>
                <c:pt idx="3119">
                  <c:v>1147038857.7373278</c:v>
                </c:pt>
                <c:pt idx="3120">
                  <c:v>1148891248.8115604</c:v>
                </c:pt>
                <c:pt idx="3121">
                  <c:v>1150743647.8989697</c:v>
                </c:pt>
                <c:pt idx="3122">
                  <c:v>1152596052.6794987</c:v>
                </c:pt>
                <c:pt idx="3123">
                  <c:v>1154448465.7412362</c:v>
                </c:pt>
                <c:pt idx="3124">
                  <c:v>1156300887.4405029</c:v>
                </c:pt>
                <c:pt idx="3125">
                  <c:v>1158153317.0365715</c:v>
                </c:pt>
                <c:pt idx="3126">
                  <c:v>1160005757.0188594</c:v>
                </c:pt>
                <c:pt idx="3127">
                  <c:v>1161858203.7302446</c:v>
                </c:pt>
                <c:pt idx="3128">
                  <c:v>1163710653.129163</c:v>
                </c:pt>
                <c:pt idx="3129">
                  <c:v>1165563106.8925016</c:v>
                </c:pt>
                <c:pt idx="3130">
                  <c:v>1167415565.8058226</c:v>
                </c:pt>
                <c:pt idx="3131">
                  <c:v>1169268029.433567</c:v>
                </c:pt>
                <c:pt idx="3132">
                  <c:v>1171120497.3406005</c:v>
                </c:pt>
                <c:pt idx="3133">
                  <c:v>1172972969.9856503</c:v>
                </c:pt>
                <c:pt idx="3134">
                  <c:v>1174825446.5825481</c:v>
                </c:pt>
                <c:pt idx="3135">
                  <c:v>1176677927.6851847</c:v>
                </c:pt>
                <c:pt idx="3136">
                  <c:v>1178530413.183784</c:v>
                </c:pt>
                <c:pt idx="3137">
                  <c:v>1180382904.3661451</c:v>
                </c:pt>
                <c:pt idx="3138">
                  <c:v>1182235399.728267</c:v>
                </c:pt>
                <c:pt idx="3139">
                  <c:v>1184087902.2599785</c:v>
                </c:pt>
                <c:pt idx="3140">
                  <c:v>1185940413.3356266</c:v>
                </c:pt>
                <c:pt idx="3141">
                  <c:v>1187792935.3538809</c:v>
                </c:pt>
                <c:pt idx="3142">
                  <c:v>1189645467.9677601</c:v>
                </c:pt>
                <c:pt idx="3143">
                  <c:v>1191498009.1986573</c:v>
                </c:pt>
                <c:pt idx="3144">
                  <c:v>1193350562.4566245</c:v>
                </c:pt>
                <c:pt idx="3145">
                  <c:v>1195203122.8407423</c:v>
                </c:pt>
                <c:pt idx="3146">
                  <c:v>1197055690.2709367</c:v>
                </c:pt>
                <c:pt idx="3147">
                  <c:v>1198908261.6999605</c:v>
                </c:pt>
                <c:pt idx="3148">
                  <c:v>1200760837.1787391</c:v>
                </c:pt>
                <c:pt idx="3149">
                  <c:v>1202613415.9871352</c:v>
                </c:pt>
                <c:pt idx="3150">
                  <c:v>1204465997.8221753</c:v>
                </c:pt>
                <c:pt idx="3151">
                  <c:v>1206318582.7388411</c:v>
                </c:pt>
                <c:pt idx="3152">
                  <c:v>1208171170.9642639</c:v>
                </c:pt>
                <c:pt idx="3153">
                  <c:v>1210023763.0768898</c:v>
                </c:pt>
                <c:pt idx="3154">
                  <c:v>1211876361.1945953</c:v>
                </c:pt>
                <c:pt idx="3155">
                  <c:v>1213728966.9591122</c:v>
                </c:pt>
                <c:pt idx="3156">
                  <c:v>1215581584.1944296</c:v>
                </c:pt>
                <c:pt idx="3157">
                  <c:v>1217434214.6399672</c:v>
                </c:pt>
                <c:pt idx="3158">
                  <c:v>1219286862.210326</c:v>
                </c:pt>
                <c:pt idx="3159">
                  <c:v>1221139522.6221724</c:v>
                </c:pt>
                <c:pt idx="3160">
                  <c:v>1222992188.4423954</c:v>
                </c:pt>
                <c:pt idx="3161">
                  <c:v>1224844862.4537773</c:v>
                </c:pt>
                <c:pt idx="3162">
                  <c:v>1226697544.5889194</c:v>
                </c:pt>
                <c:pt idx="3163">
                  <c:v>1228550241.6325736</c:v>
                </c:pt>
                <c:pt idx="3164">
                  <c:v>1230402952.6832314</c:v>
                </c:pt>
                <c:pt idx="3165">
                  <c:v>1232255668.7422347</c:v>
                </c:pt>
                <c:pt idx="3166">
                  <c:v>1234108394.5904703</c:v>
                </c:pt>
                <c:pt idx="3167">
                  <c:v>1235961127.1815588</c:v>
                </c:pt>
                <c:pt idx="3168">
                  <c:v>1237813865.8083532</c:v>
                </c:pt>
                <c:pt idx="3169">
                  <c:v>1239666608.2899463</c:v>
                </c:pt>
                <c:pt idx="3170">
                  <c:v>1241519354.2130594</c:v>
                </c:pt>
                <c:pt idx="3171">
                  <c:v>1243372103.4857218</c:v>
                </c:pt>
                <c:pt idx="3172">
                  <c:v>1245224855.7009859</c:v>
                </c:pt>
                <c:pt idx="3173">
                  <c:v>1247077611.9297705</c:v>
                </c:pt>
                <c:pt idx="3174">
                  <c:v>1248930373.2850933</c:v>
                </c:pt>
                <c:pt idx="3175">
                  <c:v>1250783148.4413714</c:v>
                </c:pt>
                <c:pt idx="3176">
                  <c:v>1252635960.5117581</c:v>
                </c:pt>
                <c:pt idx="3177">
                  <c:v>1254488835.7334807</c:v>
                </c:pt>
                <c:pt idx="3178">
                  <c:v>1256341808.5908189</c:v>
                </c:pt>
                <c:pt idx="3179">
                  <c:v>1258194966.4376841</c:v>
                </c:pt>
                <c:pt idx="3180">
                  <c:v>1260048407.330272</c:v>
                </c:pt>
                <c:pt idx="3181">
                  <c:v>1261902284.1043711</c:v>
                </c:pt>
                <c:pt idx="3182">
                  <c:v>1263756238.1933587</c:v>
                </c:pt>
                <c:pt idx="3183">
                  <c:v>1265609893.056201</c:v>
                </c:pt>
                <c:pt idx="3184">
                  <c:v>1267463106.4931562</c:v>
                </c:pt>
                <c:pt idx="3185">
                  <c:v>1269316222.4583282</c:v>
                </c:pt>
                <c:pt idx="3186">
                  <c:v>1271169328.5412486</c:v>
                </c:pt>
                <c:pt idx="3187">
                  <c:v>1273022424.6406722</c:v>
                </c:pt>
                <c:pt idx="3188">
                  <c:v>1274875515.7496314</c:v>
                </c:pt>
                <c:pt idx="3189">
                  <c:v>1276728603.1904066</c:v>
                </c:pt>
                <c:pt idx="3190">
                  <c:v>1278581665.6272047</c:v>
                </c:pt>
                <c:pt idx="3191">
                  <c:v>1280434730.6854577</c:v>
                </c:pt>
                <c:pt idx="3192">
                  <c:v>1282287805.0965683</c:v>
                </c:pt>
                <c:pt idx="3193">
                  <c:v>1284140892.8838344</c:v>
                </c:pt>
                <c:pt idx="3194">
                  <c:v>1285993987.8996885</c:v>
                </c:pt>
                <c:pt idx="3195">
                  <c:v>1287847085.8478394</c:v>
                </c:pt>
                <c:pt idx="3196">
                  <c:v>1289700188.0986037</c:v>
                </c:pt>
                <c:pt idx="3197">
                  <c:v>1291553294.2554085</c:v>
                </c:pt>
                <c:pt idx="3198">
                  <c:v>1293406406.2001288</c:v>
                </c:pt>
                <c:pt idx="3199">
                  <c:v>1295259526.888334</c:v>
                </c:pt>
                <c:pt idx="3200">
                  <c:v>1297112647.7067771</c:v>
                </c:pt>
                <c:pt idx="3201">
                  <c:v>1298965765.9983313</c:v>
                </c:pt>
                <c:pt idx="3202">
                  <c:v>1300818884.2898855</c:v>
                </c:pt>
                <c:pt idx="3203">
                  <c:v>1302672005.5544505</c:v>
                </c:pt>
                <c:pt idx="3204">
                  <c:v>1304525129.7490702</c:v>
                </c:pt>
                <c:pt idx="3205">
                  <c:v>1306378256.8444467</c:v>
                </c:pt>
                <c:pt idx="3206">
                  <c:v>1308231387.2075291</c:v>
                </c:pt>
                <c:pt idx="3207">
                  <c:v>1310084521.0713918</c:v>
                </c:pt>
                <c:pt idx="3208">
                  <c:v>1311937657.996624</c:v>
                </c:pt>
                <c:pt idx="3209">
                  <c:v>1313790797.7947176</c:v>
                </c:pt>
                <c:pt idx="3210">
                  <c:v>1315643941.5911322</c:v>
                </c:pt>
                <c:pt idx="3211">
                  <c:v>1317497093.0826819</c:v>
                </c:pt>
                <c:pt idx="3212">
                  <c:v>1319350252.6863174</c:v>
                </c:pt>
                <c:pt idx="3213">
                  <c:v>1321203419.5215769</c:v>
                </c:pt>
                <c:pt idx="3214">
                  <c:v>1323056592.8872392</c:v>
                </c:pt>
                <c:pt idx="3215">
                  <c:v>1324909770.0896223</c:v>
                </c:pt>
                <c:pt idx="3216">
                  <c:v>1326762952.0864964</c:v>
                </c:pt>
                <c:pt idx="3217">
                  <c:v>1328616137.5131478</c:v>
                </c:pt>
                <c:pt idx="3218">
                  <c:v>1330469327.3390443</c:v>
                </c:pt>
                <c:pt idx="3219">
                  <c:v>1332322522.3302796</c:v>
                </c:pt>
                <c:pt idx="3220">
                  <c:v>1334175722.4228578</c:v>
                </c:pt>
                <c:pt idx="3221">
                  <c:v>1336028926.2075131</c:v>
                </c:pt>
                <c:pt idx="3222">
                  <c:v>1337882132.9748702</c:v>
                </c:pt>
                <c:pt idx="3223">
                  <c:v>1339735343.1719415</c:v>
                </c:pt>
                <c:pt idx="3224">
                  <c:v>1341588556.8620284</c:v>
                </c:pt>
                <c:pt idx="3225">
                  <c:v>1343441775.2142768</c:v>
                </c:pt>
                <c:pt idx="3226">
                  <c:v>1345294997.3763041</c:v>
                </c:pt>
                <c:pt idx="3227">
                  <c:v>1347148223.1241956</c:v>
                </c:pt>
                <c:pt idx="3228">
                  <c:v>1349001451.7121944</c:v>
                </c:pt>
                <c:pt idx="3229">
                  <c:v>1350854683.3939521</c:v>
                </c:pt>
                <c:pt idx="3230">
                  <c:v>1352707918.258007</c:v>
                </c:pt>
                <c:pt idx="3231">
                  <c:v>1354561156.397753</c:v>
                </c:pt>
                <c:pt idx="3232">
                  <c:v>1356414398.2255633</c:v>
                </c:pt>
                <c:pt idx="3233">
                  <c:v>1358267645.2993975</c:v>
                </c:pt>
                <c:pt idx="3234">
                  <c:v>1360120896.6115465</c:v>
                </c:pt>
                <c:pt idx="3235">
                  <c:v>1361974151.9766486</c:v>
                </c:pt>
                <c:pt idx="3236">
                  <c:v>1363827411.2621114</c:v>
                </c:pt>
                <c:pt idx="3237">
                  <c:v>1365680673.8173254</c:v>
                </c:pt>
                <c:pt idx="3238">
                  <c:v>1367533941.5868099</c:v>
                </c:pt>
                <c:pt idx="3239">
                  <c:v>1369387215.6409326</c:v>
                </c:pt>
                <c:pt idx="3240">
                  <c:v>1371240495.5134528</c:v>
                </c:pt>
                <c:pt idx="3241">
                  <c:v>1373093783.3602149</c:v>
                </c:pt>
                <c:pt idx="3242">
                  <c:v>1374947080.0330865</c:v>
                </c:pt>
                <c:pt idx="3243">
                  <c:v>1376800395.1118371</c:v>
                </c:pt>
                <c:pt idx="3244">
                  <c:v>1378653756.9705303</c:v>
                </c:pt>
                <c:pt idx="3245">
                  <c:v>1380507177.9916303</c:v>
                </c:pt>
                <c:pt idx="3246">
                  <c:v>1382360668.1194339</c:v>
                </c:pt>
                <c:pt idx="3247">
                  <c:v>1384214249.7500269</c:v>
                </c:pt>
                <c:pt idx="3248">
                  <c:v>1386067886.2544162</c:v>
                </c:pt>
                <c:pt idx="3249">
                  <c:v>1387921483.9712763</c:v>
                </c:pt>
                <c:pt idx="3250">
                  <c:v>1389775066.0103161</c:v>
                </c:pt>
                <c:pt idx="3251">
                  <c:v>1391628757.5106585</c:v>
                </c:pt>
                <c:pt idx="3252">
                  <c:v>1393482475.7983088</c:v>
                </c:pt>
                <c:pt idx="3253">
                  <c:v>1395336153.84919</c:v>
                </c:pt>
                <c:pt idx="3254">
                  <c:v>1397189787.0498943</c:v>
                </c:pt>
                <c:pt idx="3255">
                  <c:v>1399043411.3722558</c:v>
                </c:pt>
                <c:pt idx="3256">
                  <c:v>1400897024.8095486</c:v>
                </c:pt>
                <c:pt idx="3257">
                  <c:v>1402750659.1696661</c:v>
                </c:pt>
                <c:pt idx="3258">
                  <c:v>1404604345.0833793</c:v>
                </c:pt>
                <c:pt idx="3259">
                  <c:v>1406458141.660938</c:v>
                </c:pt>
                <c:pt idx="3260">
                  <c:v>1408312027.1698947</c:v>
                </c:pt>
                <c:pt idx="3261">
                  <c:v>1410165747.9263408</c:v>
                </c:pt>
                <c:pt idx="3262">
                  <c:v>1412019512.2695808</c:v>
                </c:pt>
                <c:pt idx="3263">
                  <c:v>1413873349.8687434</c:v>
                </c:pt>
                <c:pt idx="3264">
                  <c:v>1415727203.6583731</c:v>
                </c:pt>
                <c:pt idx="3265">
                  <c:v>1417581019.5215957</c:v>
                </c:pt>
                <c:pt idx="3266">
                  <c:v>1419434787.3756325</c:v>
                </c:pt>
                <c:pt idx="3267">
                  <c:v>1421288552.5138972</c:v>
                </c:pt>
                <c:pt idx="3268">
                  <c:v>1423142328.9385288</c:v>
                </c:pt>
                <c:pt idx="3269">
                  <c:v>1424996113.7798684</c:v>
                </c:pt>
                <c:pt idx="3270">
                  <c:v>1426849908.5510674</c:v>
                </c:pt>
                <c:pt idx="3271">
                  <c:v>1428703722.0660439</c:v>
                </c:pt>
                <c:pt idx="3272">
                  <c:v>1430557574.8123198</c:v>
                </c:pt>
                <c:pt idx="3273">
                  <c:v>1432411466.7913659</c:v>
                </c:pt>
                <c:pt idx="3274">
                  <c:v>1434265374.4473352</c:v>
                </c:pt>
                <c:pt idx="3275">
                  <c:v>1436119257.5039718</c:v>
                </c:pt>
                <c:pt idx="3276">
                  <c:v>1437973144.7531595</c:v>
                </c:pt>
                <c:pt idx="3277">
                  <c:v>1439827029.2616794</c:v>
                </c:pt>
                <c:pt idx="3278">
                  <c:v>1441680917.7454538</c:v>
                </c:pt>
                <c:pt idx="3279">
                  <c:v>1443534814.8555815</c:v>
                </c:pt>
                <c:pt idx="3280">
                  <c:v>1445388718.7520537</c:v>
                </c:pt>
                <c:pt idx="3281">
                  <c:v>1447242656.9639814</c:v>
                </c:pt>
                <c:pt idx="3282">
                  <c:v>1449096573.347358</c:v>
                </c:pt>
                <c:pt idx="3283">
                  <c:v>1450950542.3145473</c:v>
                </c:pt>
                <c:pt idx="3284">
                  <c:v>1452804543.513845</c:v>
                </c:pt>
                <c:pt idx="3285">
                  <c:v>1454658542.2695115</c:v>
                </c:pt>
                <c:pt idx="3286">
                  <c:v>1456512493.1233184</c:v>
                </c:pt>
                <c:pt idx="3287">
                  <c:v>1458366467.3846951</c:v>
                </c:pt>
                <c:pt idx="3288">
                  <c:v>1460220419.4536915</c:v>
                </c:pt>
                <c:pt idx="3289">
                  <c:v>1462074377.6247988</c:v>
                </c:pt>
                <c:pt idx="3290">
                  <c:v>1463928341.2863958</c:v>
                </c:pt>
                <c:pt idx="3291">
                  <c:v>1465782312.6962004</c:v>
                </c:pt>
                <c:pt idx="3292">
                  <c:v>1467636298.9068377</c:v>
                </c:pt>
                <c:pt idx="3293">
                  <c:v>1469490318.1215987</c:v>
                </c:pt>
                <c:pt idx="3294">
                  <c:v>1471344356.4393592</c:v>
                </c:pt>
                <c:pt idx="3295">
                  <c:v>1473198353.9137392</c:v>
                </c:pt>
                <c:pt idx="3296">
                  <c:v>1475052355.584106</c:v>
                </c:pt>
                <c:pt idx="3297">
                  <c:v>1476906370.8492858</c:v>
                </c:pt>
                <c:pt idx="3298">
                  <c:v>1478760380.7118938</c:v>
                </c:pt>
                <c:pt idx="3299">
                  <c:v>1480614397.3442793</c:v>
                </c:pt>
                <c:pt idx="3300">
                  <c:v>1482468417.8909352</c:v>
                </c:pt>
                <c:pt idx="3301">
                  <c:v>1484322445.2932837</c:v>
                </c:pt>
                <c:pt idx="3302">
                  <c:v>1486176478.0510235</c:v>
                </c:pt>
                <c:pt idx="3303">
                  <c:v>1488030515.2518406</c:v>
                </c:pt>
                <c:pt idx="3304">
                  <c:v>1489884557.8506954</c:v>
                </c:pt>
                <c:pt idx="3305">
                  <c:v>1491738605.1914403</c:v>
                </c:pt>
                <c:pt idx="3306">
                  <c:v>1493592658.9955835</c:v>
                </c:pt>
                <c:pt idx="3307">
                  <c:v>1495446719.5058434</c:v>
                </c:pt>
                <c:pt idx="3308">
                  <c:v>1497300786.1376195</c:v>
                </c:pt>
                <c:pt idx="3309">
                  <c:v>1499154858.7821202</c:v>
                </c:pt>
                <c:pt idx="3310">
                  <c:v>1501008936.1528909</c:v>
                </c:pt>
                <c:pt idx="3311">
                  <c:v>1502863016.7973287</c:v>
                </c:pt>
                <c:pt idx="3312">
                  <c:v>1504717100.7652478</c:v>
                </c:pt>
                <c:pt idx="3313">
                  <c:v>1506571187.3848009</c:v>
                </c:pt>
                <c:pt idx="3314">
                  <c:v>1508425276.5251374</c:v>
                </c:pt>
                <c:pt idx="3315">
                  <c:v>1510279368.0880098</c:v>
                </c:pt>
                <c:pt idx="3316">
                  <c:v>1512133462.976723</c:v>
                </c:pt>
                <c:pt idx="3317">
                  <c:v>1513987562.1275747</c:v>
                </c:pt>
                <c:pt idx="3318">
                  <c:v>1515841664.9501772</c:v>
                </c:pt>
                <c:pt idx="3319">
                  <c:v>1517695771.270113</c:v>
                </c:pt>
                <c:pt idx="3320">
                  <c:v>1519549880.4233179</c:v>
                </c:pt>
                <c:pt idx="3321">
                  <c:v>1521403993.0705891</c:v>
                </c:pt>
                <c:pt idx="3322">
                  <c:v>1523258109.2948871</c:v>
                </c:pt>
                <c:pt idx="3323">
                  <c:v>1525112228.296454</c:v>
                </c:pt>
                <c:pt idx="3324">
                  <c:v>1526966350.9018829</c:v>
                </c:pt>
                <c:pt idx="3325">
                  <c:v>1528820477.6218402</c:v>
                </c:pt>
                <c:pt idx="3326">
                  <c:v>1530674609.5123217</c:v>
                </c:pt>
                <c:pt idx="3327">
                  <c:v>1532528746.192446</c:v>
                </c:pt>
                <c:pt idx="3328">
                  <c:v>1534382888.5849066</c:v>
                </c:pt>
                <c:pt idx="3329">
                  <c:v>1536237036.7022953</c:v>
                </c:pt>
                <c:pt idx="3330">
                  <c:v>1538091191.1088812</c:v>
                </c:pt>
                <c:pt idx="3331">
                  <c:v>1539945349.030699</c:v>
                </c:pt>
                <c:pt idx="3332">
                  <c:v>1541799513.0724835</c:v>
                </c:pt>
                <c:pt idx="3333">
                  <c:v>1543653684.5924871</c:v>
                </c:pt>
                <c:pt idx="3334">
                  <c:v>1545507861.9664569</c:v>
                </c:pt>
                <c:pt idx="3335">
                  <c:v>1547362045.5003946</c:v>
                </c:pt>
                <c:pt idx="3336">
                  <c:v>1549216234.1349335</c:v>
                </c:pt>
                <c:pt idx="3337">
                  <c:v>1551070427.2284286</c:v>
                </c:pt>
                <c:pt idx="3338">
                  <c:v>1552924625.0106182</c:v>
                </c:pt>
                <c:pt idx="3339">
                  <c:v>1554778826.2084248</c:v>
                </c:pt>
                <c:pt idx="3340">
                  <c:v>1556633030.5910475</c:v>
                </c:pt>
                <c:pt idx="3341">
                  <c:v>1558487238.3791549</c:v>
                </c:pt>
                <c:pt idx="3342">
                  <c:v>1560341449.1725614</c:v>
                </c:pt>
                <c:pt idx="3343">
                  <c:v>1562195663.3531742</c:v>
                </c:pt>
                <c:pt idx="3344">
                  <c:v>1564049881.2795157</c:v>
                </c:pt>
                <c:pt idx="3345">
                  <c:v>1565904103.3369935</c:v>
                </c:pt>
                <c:pt idx="3346">
                  <c:v>1567758329.1039383</c:v>
                </c:pt>
                <c:pt idx="3347">
                  <c:v>1569612559.8140397</c:v>
                </c:pt>
                <c:pt idx="3348">
                  <c:v>1571466796.3129365</c:v>
                </c:pt>
                <c:pt idx="3349">
                  <c:v>1573321038.8747511</c:v>
                </c:pt>
                <c:pt idx="3350">
                  <c:v>1575175289.7155771</c:v>
                </c:pt>
                <c:pt idx="3351">
                  <c:v>1577029547.63344</c:v>
                </c:pt>
                <c:pt idx="3352">
                  <c:v>1578883815.1169727</c:v>
                </c:pt>
                <c:pt idx="3353">
                  <c:v>1580738089.9961054</c:v>
                </c:pt>
                <c:pt idx="3354">
                  <c:v>1582592371.780915</c:v>
                </c:pt>
                <c:pt idx="3355">
                  <c:v>1584446660.4985979</c:v>
                </c:pt>
                <c:pt idx="3356">
                  <c:v>1586300955.6440833</c:v>
                </c:pt>
                <c:pt idx="3357">
                  <c:v>1588155253.9170589</c:v>
                </c:pt>
                <c:pt idx="3358">
                  <c:v>1590009556.2524881</c:v>
                </c:pt>
                <c:pt idx="3359">
                  <c:v>1591863862.3709657</c:v>
                </c:pt>
                <c:pt idx="3360">
                  <c:v>1593718172.019556</c:v>
                </c:pt>
                <c:pt idx="3361">
                  <c:v>1595572485.3123162</c:v>
                </c:pt>
                <c:pt idx="3362">
                  <c:v>1597426802.1022074</c:v>
                </c:pt>
                <c:pt idx="3363">
                  <c:v>1599281121.8951383</c:v>
                </c:pt>
                <c:pt idx="3364">
                  <c:v>1601135444.4826615</c:v>
                </c:pt>
                <c:pt idx="3365">
                  <c:v>1602989769.7987118</c:v>
                </c:pt>
                <c:pt idx="3366">
                  <c:v>1604844097.9091115</c:v>
                </c:pt>
                <c:pt idx="3367">
                  <c:v>1606698429.0563197</c:v>
                </c:pt>
                <c:pt idx="3368">
                  <c:v>1608552763.3456268</c:v>
                </c:pt>
                <c:pt idx="3369">
                  <c:v>1610407101.6851006</c:v>
                </c:pt>
                <c:pt idx="3370">
                  <c:v>1612261444.4494033</c:v>
                </c:pt>
                <c:pt idx="3371">
                  <c:v>1614115791.8977268</c:v>
                </c:pt>
                <c:pt idx="3372">
                  <c:v>1615970142.9382689</c:v>
                </c:pt>
                <c:pt idx="3373">
                  <c:v>1617824497.8799112</c:v>
                </c:pt>
                <c:pt idx="3374">
                  <c:v>1619678856.3082752</c:v>
                </c:pt>
                <c:pt idx="3375">
                  <c:v>1621533217.9212816</c:v>
                </c:pt>
                <c:pt idx="3376">
                  <c:v>1623387582.6459897</c:v>
                </c:pt>
                <c:pt idx="3377">
                  <c:v>1625241950.4917209</c:v>
                </c:pt>
                <c:pt idx="3378">
                  <c:v>1627096322.1710374</c:v>
                </c:pt>
                <c:pt idx="3379">
                  <c:v>1628950698.5076771</c:v>
                </c:pt>
                <c:pt idx="3380">
                  <c:v>1630805081.6699641</c:v>
                </c:pt>
                <c:pt idx="3381">
                  <c:v>1632659472.442524</c:v>
                </c:pt>
                <c:pt idx="3382">
                  <c:v>1634513867.2861042</c:v>
                </c:pt>
                <c:pt idx="3383">
                  <c:v>1636368267.2533576</c:v>
                </c:pt>
                <c:pt idx="3384">
                  <c:v>1638222671.4897749</c:v>
                </c:pt>
                <c:pt idx="3385">
                  <c:v>1640077080.759763</c:v>
                </c:pt>
                <c:pt idx="3386">
                  <c:v>1641931495.0283227</c:v>
                </c:pt>
                <c:pt idx="3387">
                  <c:v>1643785912.790889</c:v>
                </c:pt>
                <c:pt idx="3388">
                  <c:v>1645640334.4352298</c:v>
                </c:pt>
                <c:pt idx="3389">
                  <c:v>1647494760.2352924</c:v>
                </c:pt>
                <c:pt idx="3390">
                  <c:v>1649349190.1102872</c:v>
                </c:pt>
                <c:pt idx="3391">
                  <c:v>1651203623.2409534</c:v>
                </c:pt>
                <c:pt idx="3392">
                  <c:v>1653058059.4488134</c:v>
                </c:pt>
                <c:pt idx="3393">
                  <c:v>1654912499.3416233</c:v>
                </c:pt>
                <c:pt idx="3394">
                  <c:v>1656766943.5497966</c:v>
                </c:pt>
                <c:pt idx="3395">
                  <c:v>1658621390.6001711</c:v>
                </c:pt>
                <c:pt idx="3396">
                  <c:v>1660475840.7755494</c:v>
                </c:pt>
                <c:pt idx="3397">
                  <c:v>1662330294.0574777</c:v>
                </c:pt>
                <c:pt idx="3398">
                  <c:v>1664184750.847023</c:v>
                </c:pt>
                <c:pt idx="3399">
                  <c:v>1666039211.1316566</c:v>
                </c:pt>
                <c:pt idx="3400">
                  <c:v>1667893674.2953303</c:v>
                </c:pt>
                <c:pt idx="3401">
                  <c:v>1669748140.6069372</c:v>
                </c:pt>
                <c:pt idx="3402">
                  <c:v>1671602610.1507616</c:v>
                </c:pt>
                <c:pt idx="3403">
                  <c:v>1673457082.9328918</c:v>
                </c:pt>
                <c:pt idx="3404">
                  <c:v>1675311559.1481009</c:v>
                </c:pt>
                <c:pt idx="3405">
                  <c:v>1677166038.4103343</c:v>
                </c:pt>
                <c:pt idx="3406">
                  <c:v>1679020520.9180319</c:v>
                </c:pt>
                <c:pt idx="3407">
                  <c:v>1680875007.226135</c:v>
                </c:pt>
                <c:pt idx="3408">
                  <c:v>1682729497.7454581</c:v>
                </c:pt>
                <c:pt idx="3409">
                  <c:v>1684583992.1583867</c:v>
                </c:pt>
                <c:pt idx="3410">
                  <c:v>1686438490.8730075</c:v>
                </c:pt>
                <c:pt idx="3411">
                  <c:v>1688292993.5366161</c:v>
                </c:pt>
                <c:pt idx="3412">
                  <c:v>1690147499.7642303</c:v>
                </c:pt>
                <c:pt idx="3413">
                  <c:v>1692002010.4795136</c:v>
                </c:pt>
                <c:pt idx="3414">
                  <c:v>1693856525.4883983</c:v>
                </c:pt>
                <c:pt idx="3415">
                  <c:v>1695711045.519789</c:v>
                </c:pt>
                <c:pt idx="3416">
                  <c:v>1697565573.8136725</c:v>
                </c:pt>
                <c:pt idx="3417">
                  <c:v>1699420114.1213372</c:v>
                </c:pt>
                <c:pt idx="3418">
                  <c:v>1701274665.8439789</c:v>
                </c:pt>
                <c:pt idx="3419">
                  <c:v>1703129228.0176678</c:v>
                </c:pt>
                <c:pt idx="3420">
                  <c:v>1704983804.8296115</c:v>
                </c:pt>
                <c:pt idx="3421">
                  <c:v>1706838388.3992295</c:v>
                </c:pt>
                <c:pt idx="3422">
                  <c:v>1708692977.9694626</c:v>
                </c:pt>
                <c:pt idx="3423">
                  <c:v>1710547568.4334416</c:v>
                </c:pt>
                <c:pt idx="3424">
                  <c:v>1712402163.5968342</c:v>
                </c:pt>
                <c:pt idx="3425">
                  <c:v>1714256762.7114546</c:v>
                </c:pt>
                <c:pt idx="3426">
                  <c:v>1716111371.2852952</c:v>
                </c:pt>
                <c:pt idx="3427">
                  <c:v>1717966007.0573597</c:v>
                </c:pt>
                <c:pt idx="3428">
                  <c:v>1719820616.056699</c:v>
                </c:pt>
                <c:pt idx="3429">
                  <c:v>1721675231.2585776</c:v>
                </c:pt>
                <c:pt idx="3430">
                  <c:v>1723529854.9608316</c:v>
                </c:pt>
                <c:pt idx="3431">
                  <c:v>1725384486.8904784</c:v>
                </c:pt>
                <c:pt idx="3432">
                  <c:v>1727239122.310117</c:v>
                </c:pt>
                <c:pt idx="3433">
                  <c:v>1729093761.9691713</c:v>
                </c:pt>
                <c:pt idx="3434">
                  <c:v>1730948405.3605688</c:v>
                </c:pt>
                <c:pt idx="3435">
                  <c:v>1732803052.5570698</c:v>
                </c:pt>
                <c:pt idx="3436">
                  <c:v>1734657703.516115</c:v>
                </c:pt>
                <c:pt idx="3437">
                  <c:v>1736512358.0570226</c:v>
                </c:pt>
                <c:pt idx="3438">
                  <c:v>1738367017.2428129</c:v>
                </c:pt>
                <c:pt idx="3439">
                  <c:v>1740221684.7073283</c:v>
                </c:pt>
                <c:pt idx="3440">
                  <c:v>1742076358.5701823</c:v>
                </c:pt>
                <c:pt idx="3441">
                  <c:v>1743931040.3779953</c:v>
                </c:pt>
                <c:pt idx="3442">
                  <c:v>1745785731.1986878</c:v>
                </c:pt>
                <c:pt idx="3443">
                  <c:v>1747640431.7988536</c:v>
                </c:pt>
                <c:pt idx="3444">
                  <c:v>1749495136.2823505</c:v>
                </c:pt>
                <c:pt idx="3445">
                  <c:v>1751349843.9389954</c:v>
                </c:pt>
                <c:pt idx="3446">
                  <c:v>1753204557.2990181</c:v>
                </c:pt>
                <c:pt idx="3447">
                  <c:v>1755059274.2590618</c:v>
                </c:pt>
                <c:pt idx="3448">
                  <c:v>1756913994.9707143</c:v>
                </c:pt>
                <c:pt idx="3449">
                  <c:v>1758768719.4702597</c:v>
                </c:pt>
                <c:pt idx="3450">
                  <c:v>1760623447.6069217</c:v>
                </c:pt>
                <c:pt idx="3451">
                  <c:v>1762478179.170964</c:v>
                </c:pt>
                <c:pt idx="3452">
                  <c:v>1764332913.6952631</c:v>
                </c:pt>
                <c:pt idx="3453">
                  <c:v>1766187651.0904315</c:v>
                </c:pt>
                <c:pt idx="3454">
                  <c:v>1768042391.8322616</c:v>
                </c:pt>
                <c:pt idx="3455">
                  <c:v>1769897136.1867764</c:v>
                </c:pt>
                <c:pt idx="3456">
                  <c:v>1771751883.852303</c:v>
                </c:pt>
                <c:pt idx="3457">
                  <c:v>1773606634.5470109</c:v>
                </c:pt>
                <c:pt idx="3458">
                  <c:v>1775461388.1228046</c:v>
                </c:pt>
                <c:pt idx="3459">
                  <c:v>1777316144.7615018</c:v>
                </c:pt>
                <c:pt idx="3460">
                  <c:v>1779170904.4185905</c:v>
                </c:pt>
                <c:pt idx="3461">
                  <c:v>1781025667.2088749</c:v>
                </c:pt>
                <c:pt idx="3462">
                  <c:v>1782880433.5893626</c:v>
                </c:pt>
                <c:pt idx="3463">
                  <c:v>1784735203.5026865</c:v>
                </c:pt>
                <c:pt idx="3464">
                  <c:v>1786589976.5671382</c:v>
                </c:pt>
                <c:pt idx="3465">
                  <c:v>1788444753.1322157</c:v>
                </c:pt>
                <c:pt idx="3466">
                  <c:v>1790299532.9034579</c:v>
                </c:pt>
                <c:pt idx="3467">
                  <c:v>1792154315.7173288</c:v>
                </c:pt>
                <c:pt idx="3468">
                  <c:v>1794009102.0531445</c:v>
                </c:pt>
                <c:pt idx="3469">
                  <c:v>1795863891.3063309</c:v>
                </c:pt>
                <c:pt idx="3470">
                  <c:v>1797718684.1357055</c:v>
                </c:pt>
                <c:pt idx="3471">
                  <c:v>1799573509.7292173</c:v>
                </c:pt>
                <c:pt idx="3472">
                  <c:v>1801428825.0443695</c:v>
                </c:pt>
                <c:pt idx="3473">
                  <c:v>1803283603.4421995</c:v>
                </c:pt>
                <c:pt idx="3474">
                  <c:v>1805137781.248394</c:v>
                </c:pt>
                <c:pt idx="3475">
                  <c:v>1806991870.1513352</c:v>
                </c:pt>
                <c:pt idx="3476">
                  <c:v>1808845959.0542765</c:v>
                </c:pt>
                <c:pt idx="3477">
                  <c:v>1810700047.9572177</c:v>
                </c:pt>
                <c:pt idx="3478">
                  <c:v>1812554136.8601589</c:v>
                </c:pt>
                <c:pt idx="3479">
                  <c:v>1814408225.7631001</c:v>
                </c:pt>
                <c:pt idx="3480">
                  <c:v>1816262314.6660414</c:v>
                </c:pt>
                <c:pt idx="3481">
                  <c:v>1818116406.1215231</c:v>
                </c:pt>
                <c:pt idx="3482">
                  <c:v>1819970500.3216562</c:v>
                </c:pt>
                <c:pt idx="3483">
                  <c:v>1821824597.2994766</c:v>
                </c:pt>
                <c:pt idx="3484">
                  <c:v>1823678697.4996893</c:v>
                </c:pt>
                <c:pt idx="3485">
                  <c:v>1825532801.7453742</c:v>
                </c:pt>
                <c:pt idx="3486">
                  <c:v>1827386910.5827096</c:v>
                </c:pt>
                <c:pt idx="3487">
                  <c:v>1829241022.8485119</c:v>
                </c:pt>
                <c:pt idx="3488">
                  <c:v>1831095141.4746485</c:v>
                </c:pt>
                <c:pt idx="3489">
                  <c:v>1832949265.7439373</c:v>
                </c:pt>
                <c:pt idx="3490">
                  <c:v>1834803395.5681732</c:v>
                </c:pt>
                <c:pt idx="3491">
                  <c:v>1836657530.5476298</c:v>
                </c:pt>
                <c:pt idx="3492">
                  <c:v>1838511669.4591384</c:v>
                </c:pt>
                <c:pt idx="3493">
                  <c:v>1840365812.3234608</c:v>
                </c:pt>
                <c:pt idx="3494">
                  <c:v>1842219959.3569679</c:v>
                </c:pt>
                <c:pt idx="3495">
                  <c:v>1844074110.915446</c:v>
                </c:pt>
                <c:pt idx="3496">
                  <c:v>1845928266.3882091</c:v>
                </c:pt>
                <c:pt idx="3497">
                  <c:v>1847782426.3886693</c:v>
                </c:pt>
                <c:pt idx="3498">
                  <c:v>1849636590.6708083</c:v>
                </c:pt>
                <c:pt idx="3499">
                  <c:v>1851490758.5560455</c:v>
                </c:pt>
                <c:pt idx="3500">
                  <c:v>1853344929.7230566</c:v>
                </c:pt>
                <c:pt idx="3501">
                  <c:v>1855199105.8428516</c:v>
                </c:pt>
                <c:pt idx="3502">
                  <c:v>1857053289.244967</c:v>
                </c:pt>
                <c:pt idx="3503">
                  <c:v>1858907478.4892037</c:v>
                </c:pt>
                <c:pt idx="3504">
                  <c:v>1860761672.9931548</c:v>
                </c:pt>
                <c:pt idx="3505">
                  <c:v>1862615871.2062161</c:v>
                </c:pt>
                <c:pt idx="3506">
                  <c:v>1864470073.0783381</c:v>
                </c:pt>
                <c:pt idx="3507">
                  <c:v>1866324278.5235488</c:v>
                </c:pt>
                <c:pt idx="3508">
                  <c:v>1868178487.9618556</c:v>
                </c:pt>
                <c:pt idx="3509">
                  <c:v>1870032700.7050431</c:v>
                </c:pt>
                <c:pt idx="3510">
                  <c:v>1871886916.6794682</c:v>
                </c:pt>
                <c:pt idx="3511">
                  <c:v>1873741136.5571399</c:v>
                </c:pt>
                <c:pt idx="3512">
                  <c:v>1875595361.5660539</c:v>
                </c:pt>
                <c:pt idx="3513">
                  <c:v>1877449590.5520504</c:v>
                </c:pt>
                <c:pt idx="3514">
                  <c:v>1879303823.1718662</c:v>
                </c:pt>
                <c:pt idx="3515">
                  <c:v>1881158059.0385566</c:v>
                </c:pt>
                <c:pt idx="3516">
                  <c:v>1883012298.7876861</c:v>
                </c:pt>
                <c:pt idx="3517">
                  <c:v>1884866542.4432502</c:v>
                </c:pt>
                <c:pt idx="3518">
                  <c:v>1886720789.4798837</c:v>
                </c:pt>
                <c:pt idx="3519">
                  <c:v>1888575039.6647947</c:v>
                </c:pt>
                <c:pt idx="3520">
                  <c:v>1890429293.0201087</c:v>
                </c:pt>
                <c:pt idx="3521">
                  <c:v>1892283550.197032</c:v>
                </c:pt>
                <c:pt idx="3522">
                  <c:v>1894137811.5704434</c:v>
                </c:pt>
                <c:pt idx="3523">
                  <c:v>1895992076.9970591</c:v>
                </c:pt>
                <c:pt idx="3524">
                  <c:v>1897846345.8204899</c:v>
                </c:pt>
                <c:pt idx="3525">
                  <c:v>1899700617.6026154</c:v>
                </c:pt>
                <c:pt idx="3526">
                  <c:v>1901554892.1323674</c:v>
                </c:pt>
                <c:pt idx="3527">
                  <c:v>1903409170.6200399</c:v>
                </c:pt>
                <c:pt idx="3528">
                  <c:v>1905263454.4158454</c:v>
                </c:pt>
                <c:pt idx="3529">
                  <c:v>1907117742.6622603</c:v>
                </c:pt>
                <c:pt idx="3530">
                  <c:v>1908972035.9967492</c:v>
                </c:pt>
                <c:pt idx="3531">
                  <c:v>1910826335.400285</c:v>
                </c:pt>
                <c:pt idx="3532">
                  <c:v>1912680640.4498253</c:v>
                </c:pt>
                <c:pt idx="3533">
                  <c:v>1914534951.7789283</c:v>
                </c:pt>
                <c:pt idx="3534">
                  <c:v>1916389269.2090204</c:v>
                </c:pt>
                <c:pt idx="3535">
                  <c:v>1918243592.260726</c:v>
                </c:pt>
                <c:pt idx="3536">
                  <c:v>1920097919.5370929</c:v>
                </c:pt>
                <c:pt idx="3537">
                  <c:v>1921952250.5766134</c:v>
                </c:pt>
                <c:pt idx="3538">
                  <c:v>1923806586.1934884</c:v>
                </c:pt>
                <c:pt idx="3539">
                  <c:v>1925660924.9739103</c:v>
                </c:pt>
                <c:pt idx="3540">
                  <c:v>1927515267.1264095</c:v>
                </c:pt>
                <c:pt idx="3541">
                  <c:v>1929369613.2988584</c:v>
                </c:pt>
                <c:pt idx="3542">
                  <c:v>1931223963.1162262</c:v>
                </c:pt>
                <c:pt idx="3543">
                  <c:v>1933078316.2844758</c:v>
                </c:pt>
                <c:pt idx="3544">
                  <c:v>1934932672.8684978</c:v>
                </c:pt>
                <c:pt idx="3545">
                  <c:v>1936787033.3601098</c:v>
                </c:pt>
                <c:pt idx="3546">
                  <c:v>1938641398.347702</c:v>
                </c:pt>
                <c:pt idx="3547">
                  <c:v>1940495767.4810257</c:v>
                </c:pt>
                <c:pt idx="3548">
                  <c:v>1942350140.9314058</c:v>
                </c:pt>
                <c:pt idx="3549">
                  <c:v>1944204517.8583782</c:v>
                </c:pt>
                <c:pt idx="3550">
                  <c:v>1946058898.3286102</c:v>
                </c:pt>
                <c:pt idx="3551">
                  <c:v>1947913282.0382943</c:v>
                </c:pt>
                <c:pt idx="3552">
                  <c:v>1949767668.7778096</c:v>
                </c:pt>
                <c:pt idx="3553">
                  <c:v>1951622059.5080712</c:v>
                </c:pt>
                <c:pt idx="3554">
                  <c:v>1953476454.4851565</c:v>
                </c:pt>
                <c:pt idx="3555">
                  <c:v>1955330853.9833407</c:v>
                </c:pt>
                <c:pt idx="3556">
                  <c:v>1957185258.2889559</c:v>
                </c:pt>
                <c:pt idx="3557">
                  <c:v>1959039666.8658228</c:v>
                </c:pt>
                <c:pt idx="3558">
                  <c:v>1960894079.8704932</c:v>
                </c:pt>
                <c:pt idx="3559">
                  <c:v>1962748497.7926061</c:v>
                </c:pt>
                <c:pt idx="3560">
                  <c:v>1964602920.8941183</c:v>
                </c:pt>
                <c:pt idx="3561">
                  <c:v>1966457347.9690485</c:v>
                </c:pt>
                <c:pt idx="3562">
                  <c:v>1968311778.5384815</c:v>
                </c:pt>
                <c:pt idx="3563">
                  <c:v>1970166212.5706034</c:v>
                </c:pt>
                <c:pt idx="3564">
                  <c:v>1972020650.186904</c:v>
                </c:pt>
                <c:pt idx="3565">
                  <c:v>1973875092.4365137</c:v>
                </c:pt>
                <c:pt idx="3566">
                  <c:v>1975729538.8694024</c:v>
                </c:pt>
                <c:pt idx="3567">
                  <c:v>1977583990.2108223</c:v>
                </c:pt>
                <c:pt idx="3568">
                  <c:v>1979438446.9251277</c:v>
                </c:pt>
                <c:pt idx="3569">
                  <c:v>1981292908.1711655</c:v>
                </c:pt>
                <c:pt idx="3570">
                  <c:v>1983147373.6049092</c:v>
                </c:pt>
                <c:pt idx="3571">
                  <c:v>1985001842.7699826</c:v>
                </c:pt>
                <c:pt idx="3572">
                  <c:v>1986856315.7457488</c:v>
                </c:pt>
                <c:pt idx="3573">
                  <c:v>1988710793.6169951</c:v>
                </c:pt>
                <c:pt idx="3574">
                  <c:v>1990565275.4917855</c:v>
                </c:pt>
                <c:pt idx="3575">
                  <c:v>1992419761.4466224</c:v>
                </c:pt>
                <c:pt idx="3576">
                  <c:v>1994274250.6627486</c:v>
                </c:pt>
                <c:pt idx="3577">
                  <c:v>1996128744.0256901</c:v>
                </c:pt>
                <c:pt idx="3578">
                  <c:v>1997983240.8906534</c:v>
                </c:pt>
                <c:pt idx="3579">
                  <c:v>1999837740.9944634</c:v>
                </c:pt>
                <c:pt idx="3580">
                  <c:v>2001692244.2465229</c:v>
                </c:pt>
                <c:pt idx="3581">
                  <c:v>2003546751.3523414</c:v>
                </c:pt>
                <c:pt idx="3582">
                  <c:v>2005401263.3255751</c:v>
                </c:pt>
                <c:pt idx="3583">
                  <c:v>2007255779.8631976</c:v>
                </c:pt>
                <c:pt idx="3584">
                  <c:v>2009110300.0992622</c:v>
                </c:pt>
                <c:pt idx="3585">
                  <c:v>2010964823.848902</c:v>
                </c:pt>
                <c:pt idx="3586">
                  <c:v>2012819351.5477715</c:v>
                </c:pt>
                <c:pt idx="3587">
                  <c:v>2014673882.811271</c:v>
                </c:pt>
                <c:pt idx="3588">
                  <c:v>2016528417.995028</c:v>
                </c:pt>
                <c:pt idx="3589">
                  <c:v>2018382957.1774213</c:v>
                </c:pt>
                <c:pt idx="3590">
                  <c:v>2020237500.0356529</c:v>
                </c:pt>
                <c:pt idx="3591">
                  <c:v>2022092046.6541047</c:v>
                </c:pt>
                <c:pt idx="3592">
                  <c:v>2023946596.5698094</c:v>
                </c:pt>
                <c:pt idx="3593">
                  <c:v>2025801150.1987255</c:v>
                </c:pt>
                <c:pt idx="3594">
                  <c:v>2027655707.4604366</c:v>
                </c:pt>
                <c:pt idx="3595">
                  <c:v>2029510268.8935907</c:v>
                </c:pt>
                <c:pt idx="3596">
                  <c:v>2031364834.2297709</c:v>
                </c:pt>
                <c:pt idx="3597">
                  <c:v>2033219403.1528604</c:v>
                </c:pt>
                <c:pt idx="3598">
                  <c:v>2035073975.7327631</c:v>
                </c:pt>
                <c:pt idx="3599">
                  <c:v>2036928551.7801416</c:v>
                </c:pt>
                <c:pt idx="3600">
                  <c:v>2038783131.6614292</c:v>
                </c:pt>
                <c:pt idx="3601">
                  <c:v>2040637716.832598</c:v>
                </c:pt>
                <c:pt idx="3602">
                  <c:v>2042492298.334403</c:v>
                </c:pt>
                <c:pt idx="3603">
                  <c:v>2042492298.334403</c:v>
                </c:pt>
                <c:pt idx="3604">
                  <c:v>2042492320.2122209</c:v>
                </c:pt>
                <c:pt idx="3605">
                  <c:v>2042492378.6104348</c:v>
                </c:pt>
                <c:pt idx="3606">
                  <c:v>2042492436.3250768</c:v>
                </c:pt>
                <c:pt idx="3607">
                  <c:v>2042492576.6856127</c:v>
                </c:pt>
                <c:pt idx="3608">
                  <c:v>2042492806.1128566</c:v>
                </c:pt>
                <c:pt idx="3609">
                  <c:v>2042493124.697084</c:v>
                </c:pt>
                <c:pt idx="3610">
                  <c:v>2042493520.719274</c:v>
                </c:pt>
                <c:pt idx="3611">
                  <c:v>2042493870.9960186</c:v>
                </c:pt>
                <c:pt idx="3612">
                  <c:v>2042494232.8723512</c:v>
                </c:pt>
                <c:pt idx="3613">
                  <c:v>2042494598.0252764</c:v>
                </c:pt>
                <c:pt idx="3614">
                  <c:v>2042494987.8034151</c:v>
                </c:pt>
                <c:pt idx="3615">
                  <c:v>2042495390.855263</c:v>
                </c:pt>
                <c:pt idx="3616">
                  <c:v>2042495815.8638711</c:v>
                </c:pt>
                <c:pt idx="3617">
                  <c:v>2042496244.7235205</c:v>
                </c:pt>
                <c:pt idx="3618">
                  <c:v>2042496679.2658203</c:v>
                </c:pt>
                <c:pt idx="3619">
                  <c:v>2042497128.6821096</c:v>
                </c:pt>
                <c:pt idx="3620">
                  <c:v>2042497609.6018202</c:v>
                </c:pt>
                <c:pt idx="3621">
                  <c:v>2042498082.2324207</c:v>
                </c:pt>
                <c:pt idx="3622">
                  <c:v>2042498556.5470464</c:v>
                </c:pt>
                <c:pt idx="3623">
                  <c:v>2042499049.004379</c:v>
                </c:pt>
                <c:pt idx="3624">
                  <c:v>2042499558.0288577</c:v>
                </c:pt>
                <c:pt idx="3625">
                  <c:v>2042500115.4515705</c:v>
                </c:pt>
                <c:pt idx="3626">
                  <c:v>2042500716.9560912</c:v>
                </c:pt>
                <c:pt idx="3627">
                  <c:v>2042501361.1151402</c:v>
                </c:pt>
                <c:pt idx="3628">
                  <c:v>2042501969.4759772</c:v>
                </c:pt>
                <c:pt idx="3629">
                  <c:v>2042502557.0965688</c:v>
                </c:pt>
                <c:pt idx="3630">
                  <c:v>2042503243.5368106</c:v>
                </c:pt>
                <c:pt idx="3631">
                  <c:v>2042504316.3500643</c:v>
                </c:pt>
                <c:pt idx="3632">
                  <c:v>2042505766.9310424</c:v>
                </c:pt>
                <c:pt idx="3633">
                  <c:v>2042507752.4679859</c:v>
                </c:pt>
                <c:pt idx="3634">
                  <c:v>2042510172.4881806</c:v>
                </c:pt>
                <c:pt idx="3635">
                  <c:v>2042512323.6894166</c:v>
                </c:pt>
                <c:pt idx="3636">
                  <c:v>2042514306.600385</c:v>
                </c:pt>
                <c:pt idx="3637">
                  <c:v>2042515163.024483</c:v>
                </c:pt>
                <c:pt idx="3638">
                  <c:v>2042515075.7484787</c:v>
                </c:pt>
                <c:pt idx="3639">
                  <c:v>2042515257.901437</c:v>
                </c:pt>
                <c:pt idx="3640">
                  <c:v>2042516227.8438628</c:v>
                </c:pt>
                <c:pt idx="3641">
                  <c:v>2042518509.331877</c:v>
                </c:pt>
                <c:pt idx="3642">
                  <c:v>2042522026.4110045</c:v>
                </c:pt>
                <c:pt idx="3643">
                  <c:v>2042527174.0980334</c:v>
                </c:pt>
                <c:pt idx="3644">
                  <c:v>2042534129.0602398</c:v>
                </c:pt>
                <c:pt idx="3645">
                  <c:v>2042543085.0474212</c:v>
                </c:pt>
                <c:pt idx="3646">
                  <c:v>2042554074.1322041</c:v>
                </c:pt>
                <c:pt idx="3647">
                  <c:v>2042568500.5137794</c:v>
                </c:pt>
                <c:pt idx="3648">
                  <c:v>2042582111.4347434</c:v>
                </c:pt>
                <c:pt idx="3649">
                  <c:v>2042594591.9568818</c:v>
                </c:pt>
                <c:pt idx="3650">
                  <c:v>2042607463.7450747</c:v>
                </c:pt>
                <c:pt idx="3651">
                  <c:v>2042620939.8701921</c:v>
                </c:pt>
                <c:pt idx="3652">
                  <c:v>2042633785.1738708</c:v>
                </c:pt>
                <c:pt idx="3653">
                  <c:v>2042643662.0264311</c:v>
                </c:pt>
                <c:pt idx="3654">
                  <c:v>2042651368.0656788</c:v>
                </c:pt>
                <c:pt idx="3655">
                  <c:v>2042657647.7786891</c:v>
                </c:pt>
                <c:pt idx="3656">
                  <c:v>2042662199.2009718</c:v>
                </c:pt>
                <c:pt idx="3657">
                  <c:v>2042666368.9627397</c:v>
                </c:pt>
                <c:pt idx="3658">
                  <c:v>2042670602.0885003</c:v>
                </c:pt>
                <c:pt idx="3659">
                  <c:v>2042674993.975692</c:v>
                </c:pt>
                <c:pt idx="3660">
                  <c:v>2042679457.4124706</c:v>
                </c:pt>
                <c:pt idx="3661">
                  <c:v>2042683999.9738479</c:v>
                </c:pt>
                <c:pt idx="3662">
                  <c:v>2042689007.0009725</c:v>
                </c:pt>
                <c:pt idx="3663">
                  <c:v>2042695104.0397587</c:v>
                </c:pt>
                <c:pt idx="3664">
                  <c:v>2042703322.1728308</c:v>
                </c:pt>
                <c:pt idx="3665">
                  <c:v>2042713433.7235579</c:v>
                </c:pt>
                <c:pt idx="3666">
                  <c:v>2042724231.6101925</c:v>
                </c:pt>
                <c:pt idx="3667">
                  <c:v>2042736896.4843755</c:v>
                </c:pt>
                <c:pt idx="3668">
                  <c:v>2042751648.4849138</c:v>
                </c:pt>
                <c:pt idx="3669">
                  <c:v>2042768743.9226477</c:v>
                </c:pt>
                <c:pt idx="3670">
                  <c:v>2042789014.0181744</c:v>
                </c:pt>
                <c:pt idx="3671">
                  <c:v>2042811525.3643169</c:v>
                </c:pt>
                <c:pt idx="3672">
                  <c:v>2042834289.1035759</c:v>
                </c:pt>
                <c:pt idx="3673">
                  <c:v>2042858459.8503642</c:v>
                </c:pt>
                <c:pt idx="3674">
                  <c:v>2042883907.0409644</c:v>
                </c:pt>
                <c:pt idx="3675">
                  <c:v>2042910377.7235608</c:v>
                </c:pt>
                <c:pt idx="3676">
                  <c:v>2042937122.4163487</c:v>
                </c:pt>
                <c:pt idx="3677">
                  <c:v>2042960456.0717604</c:v>
                </c:pt>
                <c:pt idx="3678">
                  <c:v>2042983572.9762559</c:v>
                </c:pt>
                <c:pt idx="3679">
                  <c:v>2043006048.890645</c:v>
                </c:pt>
                <c:pt idx="3680">
                  <c:v>2043026234.1093085</c:v>
                </c:pt>
                <c:pt idx="3681">
                  <c:v>2043046283.7029886</c:v>
                </c:pt>
                <c:pt idx="3682">
                  <c:v>2043067681.3729222</c:v>
                </c:pt>
                <c:pt idx="3683">
                  <c:v>2043089965.4642851</c:v>
                </c:pt>
                <c:pt idx="3684">
                  <c:v>2043113335.0545659</c:v>
                </c:pt>
                <c:pt idx="3685">
                  <c:v>2043137656.2724242</c:v>
                </c:pt>
                <c:pt idx="3686">
                  <c:v>2043161968.9337521</c:v>
                </c:pt>
                <c:pt idx="3687">
                  <c:v>2043187535.6814494</c:v>
                </c:pt>
                <c:pt idx="3688">
                  <c:v>2043215205.9015968</c:v>
                </c:pt>
                <c:pt idx="3689">
                  <c:v>2043243071.6514423</c:v>
                </c:pt>
                <c:pt idx="3690">
                  <c:v>2043267813.1068914</c:v>
                </c:pt>
                <c:pt idx="3691">
                  <c:v>2043289445.8910472</c:v>
                </c:pt>
                <c:pt idx="3692">
                  <c:v>2043307816.8198545</c:v>
                </c:pt>
                <c:pt idx="3693">
                  <c:v>2043325082.3565276</c:v>
                </c:pt>
                <c:pt idx="3694">
                  <c:v>2043342520.1586602</c:v>
                </c:pt>
                <c:pt idx="3695">
                  <c:v>2043359692.1553423</c:v>
                </c:pt>
                <c:pt idx="3696">
                  <c:v>2043376931.4446032</c:v>
                </c:pt>
                <c:pt idx="3697">
                  <c:v>2043394571.2385199</c:v>
                </c:pt>
                <c:pt idx="3698">
                  <c:v>2043413638.0180469</c:v>
                </c:pt>
                <c:pt idx="3699">
                  <c:v>2043434978.282057</c:v>
                </c:pt>
                <c:pt idx="3700">
                  <c:v>2043459538.0391684</c:v>
                </c:pt>
                <c:pt idx="3701">
                  <c:v>2043485367.2691174</c:v>
                </c:pt>
                <c:pt idx="3702">
                  <c:v>2043513019.3426659</c:v>
                </c:pt>
                <c:pt idx="3703">
                  <c:v>2043544020.0502346</c:v>
                </c:pt>
                <c:pt idx="3704">
                  <c:v>2043575548.3705521</c:v>
                </c:pt>
                <c:pt idx="3705">
                  <c:v>2043609772.4465261</c:v>
                </c:pt>
                <c:pt idx="3706">
                  <c:v>2043647219.8967342</c:v>
                </c:pt>
                <c:pt idx="3707">
                  <c:v>2043685754.2935743</c:v>
                </c:pt>
                <c:pt idx="3708">
                  <c:v>2043725645.0358541</c:v>
                </c:pt>
                <c:pt idx="3709">
                  <c:v>2043765823.6671686</c:v>
                </c:pt>
                <c:pt idx="3710">
                  <c:v>2043809672.0180001</c:v>
                </c:pt>
                <c:pt idx="3711">
                  <c:v>2043852492.565057</c:v>
                </c:pt>
                <c:pt idx="3712">
                  <c:v>2043896472.6778481</c:v>
                </c:pt>
                <c:pt idx="3713">
                  <c:v>2043943595.4669337</c:v>
                </c:pt>
                <c:pt idx="3714">
                  <c:v>2043993270.717411</c:v>
                </c:pt>
                <c:pt idx="3715">
                  <c:v>2044045530.2909431</c:v>
                </c:pt>
                <c:pt idx="3716">
                  <c:v>2044098656.8349178</c:v>
                </c:pt>
                <c:pt idx="3717">
                  <c:v>2044154906.7889364</c:v>
                </c:pt>
                <c:pt idx="3718">
                  <c:v>2044214784.1066389</c:v>
                </c:pt>
                <c:pt idx="3719">
                  <c:v>2044276101.6597238</c:v>
                </c:pt>
                <c:pt idx="3720">
                  <c:v>2044338140.1507678</c:v>
                </c:pt>
                <c:pt idx="3721">
                  <c:v>2044400711.4763281</c:v>
                </c:pt>
                <c:pt idx="3722">
                  <c:v>2044463597.6360719</c:v>
                </c:pt>
                <c:pt idx="3723">
                  <c:v>2044527548.5265017</c:v>
                </c:pt>
                <c:pt idx="3724">
                  <c:v>2044589113.1865299</c:v>
                </c:pt>
                <c:pt idx="3725">
                  <c:v>2044649474.7600877</c:v>
                </c:pt>
                <c:pt idx="3726">
                  <c:v>2044705917.5678239</c:v>
                </c:pt>
                <c:pt idx="3727">
                  <c:v>2044760555.4490669</c:v>
                </c:pt>
                <c:pt idx="3728">
                  <c:v>2044816637.4278874</c:v>
                </c:pt>
                <c:pt idx="3729">
                  <c:v>2044878114.7488744</c:v>
                </c:pt>
                <c:pt idx="3730">
                  <c:v>2044949188.3443487</c:v>
                </c:pt>
                <c:pt idx="3731">
                  <c:v>2045027060.8224003</c:v>
                </c:pt>
                <c:pt idx="3732">
                  <c:v>2045108932.3966877</c:v>
                </c:pt>
                <c:pt idx="3733">
                  <c:v>2045193872.0747595</c:v>
                </c:pt>
                <c:pt idx="3734">
                  <c:v>2045279582.1367056</c:v>
                </c:pt>
                <c:pt idx="3735">
                  <c:v>2045367679.0614183</c:v>
                </c:pt>
                <c:pt idx="3736">
                  <c:v>2045457940.2461905</c:v>
                </c:pt>
                <c:pt idx="3737">
                  <c:v>2045550994.4883096</c:v>
                </c:pt>
                <c:pt idx="3738">
                  <c:v>2045649814.9653616</c:v>
                </c:pt>
                <c:pt idx="3739">
                  <c:v>2045748590.1906164</c:v>
                </c:pt>
                <c:pt idx="3740">
                  <c:v>2045851767.1114743</c:v>
                </c:pt>
                <c:pt idx="3741">
                  <c:v>2045957275.1803436</c:v>
                </c:pt>
                <c:pt idx="3742">
                  <c:v>2046059439.8461323</c:v>
                </c:pt>
                <c:pt idx="3743">
                  <c:v>2046159384.131284</c:v>
                </c:pt>
                <c:pt idx="3744">
                  <c:v>2046261763.7674084</c:v>
                </c:pt>
                <c:pt idx="3745">
                  <c:v>2046365161.1760466</c:v>
                </c:pt>
                <c:pt idx="3746">
                  <c:v>2046465646.1965885</c:v>
                </c:pt>
                <c:pt idx="3747">
                  <c:v>2046563007.9779587</c:v>
                </c:pt>
                <c:pt idx="3748">
                  <c:v>2046654665.4574678</c:v>
                </c:pt>
                <c:pt idx="3749">
                  <c:v>2046746399.2791944</c:v>
                </c:pt>
                <c:pt idx="3750">
                  <c:v>2046843154.7406654</c:v>
                </c:pt>
                <c:pt idx="3751">
                  <c:v>2046945024.4335816</c:v>
                </c:pt>
                <c:pt idx="3752">
                  <c:v>2047050525.558872</c:v>
                </c:pt>
                <c:pt idx="3753">
                  <c:v>2047161357.9592636</c:v>
                </c:pt>
                <c:pt idx="3754">
                  <c:v>2047278494.1354604</c:v>
                </c:pt>
                <c:pt idx="3755">
                  <c:v>2047405748.9702084</c:v>
                </c:pt>
                <c:pt idx="3756">
                  <c:v>2047543919.2974615</c:v>
                </c:pt>
                <c:pt idx="3757">
                  <c:v>2047686497.7336154</c:v>
                </c:pt>
                <c:pt idx="3758">
                  <c:v>2047831628.8113005</c:v>
                </c:pt>
                <c:pt idx="3759">
                  <c:v>2047975495.458245</c:v>
                </c:pt>
                <c:pt idx="3760">
                  <c:v>2048112309.2453122</c:v>
                </c:pt>
                <c:pt idx="3761">
                  <c:v>2048244302.5912278</c:v>
                </c:pt>
                <c:pt idx="3762">
                  <c:v>2048380808.5897601</c:v>
                </c:pt>
                <c:pt idx="3763">
                  <c:v>2048521137.9808965</c:v>
                </c:pt>
                <c:pt idx="3764">
                  <c:v>2048659755.1312828</c:v>
                </c:pt>
                <c:pt idx="3765">
                  <c:v>2048802701.9103258</c:v>
                </c:pt>
                <c:pt idx="3766">
                  <c:v>2048949448.6421957</c:v>
                </c:pt>
                <c:pt idx="3767">
                  <c:v>2049093208.9190536</c:v>
                </c:pt>
                <c:pt idx="3768">
                  <c:v>2049234967.9852371</c:v>
                </c:pt>
                <c:pt idx="3769">
                  <c:v>2049375547.1099408</c:v>
                </c:pt>
                <c:pt idx="3770">
                  <c:v>2049519151.4410553</c:v>
                </c:pt>
                <c:pt idx="3771">
                  <c:v>2049668269.4301496</c:v>
                </c:pt>
                <c:pt idx="3772">
                  <c:v>2049821573.6921854</c:v>
                </c:pt>
                <c:pt idx="3773">
                  <c:v>2049981481.899761</c:v>
                </c:pt>
                <c:pt idx="3774">
                  <c:v>2050147038.8988206</c:v>
                </c:pt>
                <c:pt idx="3775">
                  <c:v>2050320505.4083569</c:v>
                </c:pt>
                <c:pt idx="3776">
                  <c:v>2050494950.83729</c:v>
                </c:pt>
                <c:pt idx="3777">
                  <c:v>2050669684.2983763</c:v>
                </c:pt>
                <c:pt idx="3778">
                  <c:v>2050847104.4158981</c:v>
                </c:pt>
                <c:pt idx="3779">
                  <c:v>2051027837.14607</c:v>
                </c:pt>
                <c:pt idx="3780">
                  <c:v>2051212520.8753686</c:v>
                </c:pt>
                <c:pt idx="3781">
                  <c:v>2051397121.8780148</c:v>
                </c:pt>
                <c:pt idx="3782">
                  <c:v>2051577759.8415964</c:v>
                </c:pt>
                <c:pt idx="3783">
                  <c:v>2051754948.3002062</c:v>
                </c:pt>
                <c:pt idx="3784">
                  <c:v>2051935090.8479218</c:v>
                </c:pt>
                <c:pt idx="3785">
                  <c:v>2052115097.6563189</c:v>
                </c:pt>
                <c:pt idx="3786">
                  <c:v>2052292160.143249</c:v>
                </c:pt>
                <c:pt idx="3787">
                  <c:v>2052470191.9775155</c:v>
                </c:pt>
                <c:pt idx="3788">
                  <c:v>2052654743.1148586</c:v>
                </c:pt>
                <c:pt idx="3789">
                  <c:v>2052845051.4869676</c:v>
                </c:pt>
                <c:pt idx="3790">
                  <c:v>2053041771.5365415</c:v>
                </c:pt>
                <c:pt idx="3791">
                  <c:v>2053240925.7951736</c:v>
                </c:pt>
                <c:pt idx="3792">
                  <c:v>2053441183.2934976</c:v>
                </c:pt>
                <c:pt idx="3793">
                  <c:v>2053641166.3811524</c:v>
                </c:pt>
                <c:pt idx="3794">
                  <c:v>2053839923.3249474</c:v>
                </c:pt>
                <c:pt idx="3795">
                  <c:v>2054039832.1582527</c:v>
                </c:pt>
                <c:pt idx="3796">
                  <c:v>2054243938.3910115</c:v>
                </c:pt>
                <c:pt idx="3797">
                  <c:v>2054448186.8513598</c:v>
                </c:pt>
                <c:pt idx="3798">
                  <c:v>2054657527.1744611</c:v>
                </c:pt>
                <c:pt idx="3799">
                  <c:v>2054868442.9780173</c:v>
                </c:pt>
                <c:pt idx="3800">
                  <c:v>2055081169.6235168</c:v>
                </c:pt>
                <c:pt idx="3801">
                  <c:v>2055290282.2879381</c:v>
                </c:pt>
                <c:pt idx="3802">
                  <c:v>2055491641.9752781</c:v>
                </c:pt>
                <c:pt idx="3803">
                  <c:v>2055687393.1759179</c:v>
                </c:pt>
                <c:pt idx="3804">
                  <c:v>2055882944.2801137</c:v>
                </c:pt>
                <c:pt idx="3805">
                  <c:v>2056079769.0679648</c:v>
                </c:pt>
                <c:pt idx="3806">
                  <c:v>2056272657.7624896</c:v>
                </c:pt>
                <c:pt idx="3807">
                  <c:v>2056462786.5864332</c:v>
                </c:pt>
                <c:pt idx="3808">
                  <c:v>2056656207.2298079</c:v>
                </c:pt>
                <c:pt idx="3809">
                  <c:v>2056852755.3877757</c:v>
                </c:pt>
                <c:pt idx="3810">
                  <c:v>2057051650.0276604</c:v>
                </c:pt>
                <c:pt idx="3811">
                  <c:v>2057253433.8261158</c:v>
                </c:pt>
                <c:pt idx="3812">
                  <c:v>2057459370.1468823</c:v>
                </c:pt>
                <c:pt idx="3813">
                  <c:v>2057669095.7786708</c:v>
                </c:pt>
                <c:pt idx="3814">
                  <c:v>2057881263.440968</c:v>
                </c:pt>
                <c:pt idx="3815">
                  <c:v>2058095581.7680402</c:v>
                </c:pt>
                <c:pt idx="3816">
                  <c:v>2058307709.5628886</c:v>
                </c:pt>
                <c:pt idx="3817">
                  <c:v>2058520920.7418287</c:v>
                </c:pt>
                <c:pt idx="3818">
                  <c:v>2058739286.8250847</c:v>
                </c:pt>
                <c:pt idx="3819">
                  <c:v>2058962953.1502919</c:v>
                </c:pt>
                <c:pt idx="3820">
                  <c:v>2059189888.1203754</c:v>
                </c:pt>
                <c:pt idx="3821">
                  <c:v>2059422764.9368691</c:v>
                </c:pt>
                <c:pt idx="3822">
                  <c:v>2059661251.893503</c:v>
                </c:pt>
                <c:pt idx="3823">
                  <c:v>2059897725.3604431</c:v>
                </c:pt>
                <c:pt idx="3824">
                  <c:v>2060123183.5721021</c:v>
                </c:pt>
                <c:pt idx="3825">
                  <c:v>2060349576.7557452</c:v>
                </c:pt>
                <c:pt idx="3826">
                  <c:v>2060577936.7306819</c:v>
                </c:pt>
                <c:pt idx="3827">
                  <c:v>2060808065.6910715</c:v>
                </c:pt>
                <c:pt idx="3828">
                  <c:v>2061042591.7091117</c:v>
                </c:pt>
                <c:pt idx="3829">
                  <c:v>2061280053.6767623</c:v>
                </c:pt>
                <c:pt idx="3830">
                  <c:v>2061519192.6472087</c:v>
                </c:pt>
                <c:pt idx="3831">
                  <c:v>2061760597.78122</c:v>
                </c:pt>
                <c:pt idx="3832">
                  <c:v>2062007170.0460312</c:v>
                </c:pt>
                <c:pt idx="3833">
                  <c:v>2062256514.3985822</c:v>
                </c:pt>
                <c:pt idx="3834">
                  <c:v>2062507520.9232559</c:v>
                </c:pt>
                <c:pt idx="3835">
                  <c:v>2062757371.7826493</c:v>
                </c:pt>
                <c:pt idx="3836">
                  <c:v>2063010044.3506532</c:v>
                </c:pt>
                <c:pt idx="3837">
                  <c:v>2063265869.8416185</c:v>
                </c:pt>
                <c:pt idx="3838">
                  <c:v>2063526243.2525382</c:v>
                </c:pt>
                <c:pt idx="3839">
                  <c:v>2063787048.2108004</c:v>
                </c:pt>
                <c:pt idx="3840">
                  <c:v>2064053643.2232394</c:v>
                </c:pt>
                <c:pt idx="3841">
                  <c:v>2064322059.4533975</c:v>
                </c:pt>
                <c:pt idx="3842">
                  <c:v>2064588120.8002121</c:v>
                </c:pt>
                <c:pt idx="3843">
                  <c:v>2064858153.313998</c:v>
                </c:pt>
                <c:pt idx="3844">
                  <c:v>2065128305.4367666</c:v>
                </c:pt>
                <c:pt idx="3845">
                  <c:v>2065403691.3370497</c:v>
                </c:pt>
                <c:pt idx="3846">
                  <c:v>2065682153.7122929</c:v>
                </c:pt>
                <c:pt idx="3847">
                  <c:v>2065963367.9105785</c:v>
                </c:pt>
                <c:pt idx="3848">
                  <c:v>2066251625.0467086</c:v>
                </c:pt>
                <c:pt idx="3849">
                  <c:v>2066542240.4380903</c:v>
                </c:pt>
                <c:pt idx="3850">
                  <c:v>2066836682.2526207</c:v>
                </c:pt>
                <c:pt idx="3851">
                  <c:v>2067131947.0906255</c:v>
                </c:pt>
                <c:pt idx="3852">
                  <c:v>2067424429.6031439</c:v>
                </c:pt>
                <c:pt idx="3853">
                  <c:v>2067712850.910166</c:v>
                </c:pt>
                <c:pt idx="3854">
                  <c:v>2067994831.8709064</c:v>
                </c:pt>
                <c:pt idx="3855">
                  <c:v>2068275458.3751576</c:v>
                </c:pt>
                <c:pt idx="3856">
                  <c:v>2068552420.1294696</c:v>
                </c:pt>
                <c:pt idx="3857">
                  <c:v>2068824754.5680771</c:v>
                </c:pt>
                <c:pt idx="3858">
                  <c:v>2069091679.4319644</c:v>
                </c:pt>
                <c:pt idx="3859">
                  <c:v>2069357460.367516</c:v>
                </c:pt>
                <c:pt idx="3860">
                  <c:v>2069626903.3342001</c:v>
                </c:pt>
                <c:pt idx="3861">
                  <c:v>2069902777.2567599</c:v>
                </c:pt>
                <c:pt idx="3862">
                  <c:v>2070186494.9486527</c:v>
                </c:pt>
                <c:pt idx="3863">
                  <c:v>2070471889.9316611</c:v>
                </c:pt>
                <c:pt idx="3864">
                  <c:v>2070757516.6615431</c:v>
                </c:pt>
                <c:pt idx="3865">
                  <c:v>2071043685.9765034</c:v>
                </c:pt>
                <c:pt idx="3866">
                  <c:v>2071330758.8839409</c:v>
                </c:pt>
                <c:pt idx="3867">
                  <c:v>2071618609.3135304</c:v>
                </c:pt>
                <c:pt idx="3868">
                  <c:v>2071908587.0124936</c:v>
                </c:pt>
                <c:pt idx="3869">
                  <c:v>2072201675.283891</c:v>
                </c:pt>
                <c:pt idx="3870">
                  <c:v>2072498340.1623013</c:v>
                </c:pt>
                <c:pt idx="3871">
                  <c:v>2072796939.3353009</c:v>
                </c:pt>
                <c:pt idx="3872">
                  <c:v>2073096263.5392733</c:v>
                </c:pt>
                <c:pt idx="3873">
                  <c:v>2073391717.1202223</c:v>
                </c:pt>
                <c:pt idx="3874">
                  <c:v>2073684807.1702349</c:v>
                </c:pt>
                <c:pt idx="3875">
                  <c:v>2073978242.3382001</c:v>
                </c:pt>
                <c:pt idx="3876">
                  <c:v>2074272782.2128091</c:v>
                </c:pt>
                <c:pt idx="3877">
                  <c:v>2074570878.3023562</c:v>
                </c:pt>
                <c:pt idx="3878">
                  <c:v>2074871850.9022038</c:v>
                </c:pt>
                <c:pt idx="3879">
                  <c:v>2075171615.871285</c:v>
                </c:pt>
                <c:pt idx="3880">
                  <c:v>2075470689.5904322</c:v>
                </c:pt>
                <c:pt idx="3881">
                  <c:v>2075774984.7443674</c:v>
                </c:pt>
                <c:pt idx="3882">
                  <c:v>2076082304.2195332</c:v>
                </c:pt>
                <c:pt idx="3883">
                  <c:v>2076392214.4879971</c:v>
                </c:pt>
                <c:pt idx="3884">
                  <c:v>2076705898.7672176</c:v>
                </c:pt>
                <c:pt idx="3885">
                  <c:v>2077021319.4050848</c:v>
                </c:pt>
                <c:pt idx="3886">
                  <c:v>2077336874.6501868</c:v>
                </c:pt>
                <c:pt idx="3887">
                  <c:v>2077652607.4799569</c:v>
                </c:pt>
                <c:pt idx="3888">
                  <c:v>2077969518.9550781</c:v>
                </c:pt>
                <c:pt idx="3889">
                  <c:v>2078291133.7963016</c:v>
                </c:pt>
                <c:pt idx="3890">
                  <c:v>2078612079.761199</c:v>
                </c:pt>
                <c:pt idx="3891">
                  <c:v>2078932743.961081</c:v>
                </c:pt>
                <c:pt idx="3892">
                  <c:v>2079253167.5782349</c:v>
                </c:pt>
                <c:pt idx="3893">
                  <c:v>2079574376.1055877</c:v>
                </c:pt>
                <c:pt idx="3894">
                  <c:v>2079897835.2504525</c:v>
                </c:pt>
                <c:pt idx="3895">
                  <c:v>2080218022.8925405</c:v>
                </c:pt>
                <c:pt idx="3896">
                  <c:v>2080535615.6112652</c:v>
                </c:pt>
                <c:pt idx="3897">
                  <c:v>2080856226.467711</c:v>
                </c:pt>
                <c:pt idx="3898">
                  <c:v>2081177639.9684143</c:v>
                </c:pt>
                <c:pt idx="3899">
                  <c:v>2081500774.5985858</c:v>
                </c:pt>
                <c:pt idx="3900">
                  <c:v>2081827725.8539793</c:v>
                </c:pt>
                <c:pt idx="3901">
                  <c:v>2082158047.7525861</c:v>
                </c:pt>
                <c:pt idx="3902">
                  <c:v>2082491644.7498288</c:v>
                </c:pt>
                <c:pt idx="3903">
                  <c:v>2082828894.4725537</c:v>
                </c:pt>
                <c:pt idx="3904">
                  <c:v>2083169680.7089536</c:v>
                </c:pt>
                <c:pt idx="3905">
                  <c:v>2083511313.719975</c:v>
                </c:pt>
                <c:pt idx="3906">
                  <c:v>2083853036.47387</c:v>
                </c:pt>
                <c:pt idx="3907">
                  <c:v>2084195705.5295908</c:v>
                </c:pt>
                <c:pt idx="3908">
                  <c:v>2084542717.5059638</c:v>
                </c:pt>
                <c:pt idx="3909">
                  <c:v>2084891731.8288641</c:v>
                </c:pt>
                <c:pt idx="3910">
                  <c:v>2085242115.8859243</c:v>
                </c:pt>
                <c:pt idx="3911">
                  <c:v>2085595884.981739</c:v>
                </c:pt>
                <c:pt idx="3912">
                  <c:v>2085950595.1314378</c:v>
                </c:pt>
                <c:pt idx="3913">
                  <c:v>2086305108.28883</c:v>
                </c:pt>
                <c:pt idx="3914">
                  <c:v>2086662593.4174271</c:v>
                </c:pt>
                <c:pt idx="3915">
                  <c:v>2087025468.223032</c:v>
                </c:pt>
                <c:pt idx="3916">
                  <c:v>2087389660.3435957</c:v>
                </c:pt>
                <c:pt idx="3917">
                  <c:v>2087753467.8424592</c:v>
                </c:pt>
                <c:pt idx="3918">
                  <c:v>2088116670.9095461</c:v>
                </c:pt>
                <c:pt idx="3919">
                  <c:v>2088480357.5347641</c:v>
                </c:pt>
                <c:pt idx="3920">
                  <c:v>2088847659.1788266</c:v>
                </c:pt>
                <c:pt idx="3921">
                  <c:v>2089219143.0617216</c:v>
                </c:pt>
                <c:pt idx="3922">
                  <c:v>2089593919.3334427</c:v>
                </c:pt>
                <c:pt idx="3923">
                  <c:v>2089971456.4506669</c:v>
                </c:pt>
                <c:pt idx="3924">
                  <c:v>2090344780.6059055</c:v>
                </c:pt>
                <c:pt idx="3925">
                  <c:v>2090718020.0899229</c:v>
                </c:pt>
                <c:pt idx="3926">
                  <c:v>2091093450.8172481</c:v>
                </c:pt>
                <c:pt idx="3927">
                  <c:v>2091473953.5795429</c:v>
                </c:pt>
                <c:pt idx="3928">
                  <c:v>2091859340.6497126</c:v>
                </c:pt>
                <c:pt idx="3929">
                  <c:v>2092248699.9504638</c:v>
                </c:pt>
                <c:pt idx="3930">
                  <c:v>2092641849.9517057</c:v>
                </c:pt>
                <c:pt idx="3931">
                  <c:v>2093034223.753298</c:v>
                </c:pt>
                <c:pt idx="3932">
                  <c:v>2093418704.3141584</c:v>
                </c:pt>
                <c:pt idx="3933">
                  <c:v>2093804579.8216848</c:v>
                </c:pt>
                <c:pt idx="3934">
                  <c:v>2094197797.6325343</c:v>
                </c:pt>
                <c:pt idx="3935">
                  <c:v>2094597321.7426977</c:v>
                </c:pt>
                <c:pt idx="3936">
                  <c:v>2094997713.9924057</c:v>
                </c:pt>
                <c:pt idx="3937">
                  <c:v>2095397104.6673651</c:v>
                </c:pt>
                <c:pt idx="3938">
                  <c:v>2095797786.0289874</c:v>
                </c:pt>
                <c:pt idx="3939">
                  <c:v>2096203073.1771984</c:v>
                </c:pt>
                <c:pt idx="3940">
                  <c:v>2096615504.2624283</c:v>
                </c:pt>
                <c:pt idx="3941">
                  <c:v>2097034262.6707237</c:v>
                </c:pt>
                <c:pt idx="3942">
                  <c:v>2097453071.9911392</c:v>
                </c:pt>
                <c:pt idx="3943">
                  <c:v>2097873408.281307</c:v>
                </c:pt>
                <c:pt idx="3944">
                  <c:v>2098292931.1036007</c:v>
                </c:pt>
                <c:pt idx="3945">
                  <c:v>2098712664.9716861</c:v>
                </c:pt>
                <c:pt idx="3946">
                  <c:v>2099136640.0490928</c:v>
                </c:pt>
                <c:pt idx="3947">
                  <c:v>2099560278.493252</c:v>
                </c:pt>
                <c:pt idx="3948">
                  <c:v>2099987150.3469899</c:v>
                </c:pt>
                <c:pt idx="3949">
                  <c:v>2100415296.0548151</c:v>
                </c:pt>
                <c:pt idx="3950">
                  <c:v>2100845470.7314303</c:v>
                </c:pt>
                <c:pt idx="3951">
                  <c:v>2101277917.7317383</c:v>
                </c:pt>
                <c:pt idx="3952">
                  <c:v>2101712164.3968227</c:v>
                </c:pt>
                <c:pt idx="3953">
                  <c:v>2102147033.1235099</c:v>
                </c:pt>
                <c:pt idx="3954">
                  <c:v>2102581987.9836152</c:v>
                </c:pt>
                <c:pt idx="3955">
                  <c:v>2103017830.247021</c:v>
                </c:pt>
                <c:pt idx="3956">
                  <c:v>2103458601.8859661</c:v>
                </c:pt>
                <c:pt idx="3957">
                  <c:v>2103902307.4915068</c:v>
                </c:pt>
                <c:pt idx="3958">
                  <c:v>2104347510.4599636</c:v>
                </c:pt>
                <c:pt idx="3959">
                  <c:v>2104795050.6049149</c:v>
                </c:pt>
                <c:pt idx="3960">
                  <c:v>2105243854.0680275</c:v>
                </c:pt>
                <c:pt idx="3961">
                  <c:v>2105692685.4277196</c:v>
                </c:pt>
                <c:pt idx="3962">
                  <c:v>2106142756.9561481</c:v>
                </c:pt>
                <c:pt idx="3963">
                  <c:v>2106597903.2160108</c:v>
                </c:pt>
                <c:pt idx="3964">
                  <c:v>2107050826.3914113</c:v>
                </c:pt>
                <c:pt idx="3965">
                  <c:v>2107504890.4872918</c:v>
                </c:pt>
                <c:pt idx="3966">
                  <c:v>2107960838.528826</c:v>
                </c:pt>
                <c:pt idx="3967">
                  <c:v>2108419153.2342355</c:v>
                </c:pt>
                <c:pt idx="3968">
                  <c:v>2108878219.0838103</c:v>
                </c:pt>
                <c:pt idx="3969">
                  <c:v>2109340115.8380003</c:v>
                </c:pt>
                <c:pt idx="3970">
                  <c:v>2109802894.1941655</c:v>
                </c:pt>
                <c:pt idx="3971">
                  <c:v>2110264911.9709105</c:v>
                </c:pt>
                <c:pt idx="3972">
                  <c:v>2110727642.0175927</c:v>
                </c:pt>
                <c:pt idx="3973">
                  <c:v>2111188806.0838432</c:v>
                </c:pt>
                <c:pt idx="3974">
                  <c:v>2111653137.6710219</c:v>
                </c:pt>
                <c:pt idx="3975">
                  <c:v>2112118393.6408954</c:v>
                </c:pt>
                <c:pt idx="3976">
                  <c:v>2112588292.4885485</c:v>
                </c:pt>
                <c:pt idx="3977">
                  <c:v>2113056862.8945765</c:v>
                </c:pt>
                <c:pt idx="3978">
                  <c:v>2113526630.7972066</c:v>
                </c:pt>
                <c:pt idx="3979">
                  <c:v>2114001482.6997056</c:v>
                </c:pt>
                <c:pt idx="3980">
                  <c:v>2114479665.9001563</c:v>
                </c:pt>
                <c:pt idx="3981">
                  <c:v>2114961578.685694</c:v>
                </c:pt>
                <c:pt idx="3982">
                  <c:v>2115449780.2620025</c:v>
                </c:pt>
                <c:pt idx="3983">
                  <c:v>2115943071.1790512</c:v>
                </c:pt>
                <c:pt idx="3984">
                  <c:v>2116436316.6369817</c:v>
                </c:pt>
                <c:pt idx="3985">
                  <c:v>2116934855.2426159</c:v>
                </c:pt>
                <c:pt idx="3986">
                  <c:v>2117433645.7152684</c:v>
                </c:pt>
                <c:pt idx="3987">
                  <c:v>2117932281.1184607</c:v>
                </c:pt>
                <c:pt idx="3988">
                  <c:v>2118433373.9769318</c:v>
                </c:pt>
                <c:pt idx="3989">
                  <c:v>2118935779.5715201</c:v>
                </c:pt>
                <c:pt idx="3990">
                  <c:v>2119442415.7553084</c:v>
                </c:pt>
                <c:pt idx="3991">
                  <c:v>2119950157.4659183</c:v>
                </c:pt>
                <c:pt idx="3992">
                  <c:v>2120458750.3887103</c:v>
                </c:pt>
                <c:pt idx="3993">
                  <c:v>2120970827.6683714</c:v>
                </c:pt>
                <c:pt idx="3994">
                  <c:v>2121486613.3858197</c:v>
                </c:pt>
                <c:pt idx="3995">
                  <c:v>2122003866.3186946</c:v>
                </c:pt>
                <c:pt idx="3996">
                  <c:v>2122518484.9447846</c:v>
                </c:pt>
                <c:pt idx="3997">
                  <c:v>2123026399.3916788</c:v>
                </c:pt>
                <c:pt idx="3998">
                  <c:v>2123533258.2632842</c:v>
                </c:pt>
                <c:pt idx="3999">
                  <c:v>2124044789.4666824</c:v>
                </c:pt>
                <c:pt idx="4000">
                  <c:v>2124562950.0285475</c:v>
                </c:pt>
                <c:pt idx="4001">
                  <c:v>2125085634.6893358</c:v>
                </c:pt>
                <c:pt idx="4002">
                  <c:v>2125609182.465714</c:v>
                </c:pt>
                <c:pt idx="4003">
                  <c:v>2126133200.5343063</c:v>
                </c:pt>
                <c:pt idx="4004">
                  <c:v>2126659515.0386419</c:v>
                </c:pt>
                <c:pt idx="4005">
                  <c:v>2127185525.2959435</c:v>
                </c:pt>
                <c:pt idx="4006">
                  <c:v>2127709641.4031768</c:v>
                </c:pt>
                <c:pt idx="4007">
                  <c:v>2128234783.6430523</c:v>
                </c:pt>
                <c:pt idx="4008">
                  <c:v>2128759709.3953352</c:v>
                </c:pt>
                <c:pt idx="4009">
                  <c:v>2129286527.5789897</c:v>
                </c:pt>
                <c:pt idx="4010">
                  <c:v>2129816210.3696029</c:v>
                </c:pt>
                <c:pt idx="4011">
                  <c:v>2130346638.4784381</c:v>
                </c:pt>
                <c:pt idx="4012">
                  <c:v>2130877153.3579209</c:v>
                </c:pt>
                <c:pt idx="4013">
                  <c:v>2131409912.393878</c:v>
                </c:pt>
                <c:pt idx="4014">
                  <c:v>2131943696.3596797</c:v>
                </c:pt>
                <c:pt idx="4015">
                  <c:v>2132478825.9513927</c:v>
                </c:pt>
                <c:pt idx="4016">
                  <c:v>2133016507.0504928</c:v>
                </c:pt>
                <c:pt idx="4017">
                  <c:v>2133558680.1529679</c:v>
                </c:pt>
                <c:pt idx="4018">
                  <c:v>2134102647.3862848</c:v>
                </c:pt>
                <c:pt idx="4019">
                  <c:v>2134648496.3742974</c:v>
                </c:pt>
                <c:pt idx="4020">
                  <c:v>2135192205.3665297</c:v>
                </c:pt>
                <c:pt idx="4021">
                  <c:v>2135735180.6278818</c:v>
                </c:pt>
                <c:pt idx="4022">
                  <c:v>2136278061.7262666</c:v>
                </c:pt>
                <c:pt idx="4023">
                  <c:v>2136821303.6016023</c:v>
                </c:pt>
                <c:pt idx="4024">
                  <c:v>2137365851.6528018</c:v>
                </c:pt>
                <c:pt idx="4025">
                  <c:v>2137911539.5436621</c:v>
                </c:pt>
                <c:pt idx="4026">
                  <c:v>2138455896.9912286</c:v>
                </c:pt>
                <c:pt idx="4027">
                  <c:v>2138999420.0352056</c:v>
                </c:pt>
                <c:pt idx="4028">
                  <c:v>2139543176.7521129</c:v>
                </c:pt>
                <c:pt idx="4029">
                  <c:v>2140085675.1727743</c:v>
                </c:pt>
                <c:pt idx="4030">
                  <c:v>2140629633.3027167</c:v>
                </c:pt>
                <c:pt idx="4031">
                  <c:v>2141177077.8971126</c:v>
                </c:pt>
                <c:pt idx="4032">
                  <c:v>2141725421.4262407</c:v>
                </c:pt>
                <c:pt idx="4033">
                  <c:v>2142274405.9380703</c:v>
                </c:pt>
                <c:pt idx="4034">
                  <c:v>2142824243.3834119</c:v>
                </c:pt>
                <c:pt idx="4035">
                  <c:v>2143375093.8492122</c:v>
                </c:pt>
                <c:pt idx="4036">
                  <c:v>2143927758.4940741</c:v>
                </c:pt>
                <c:pt idx="4037">
                  <c:v>2144481601.893738</c:v>
                </c:pt>
                <c:pt idx="4038">
                  <c:v>2145036815.5920715</c:v>
                </c:pt>
                <c:pt idx="4039">
                  <c:v>2145594707.5034511</c:v>
                </c:pt>
                <c:pt idx="4040">
                  <c:v>2146151603.7756696</c:v>
                </c:pt>
                <c:pt idx="4041">
                  <c:v>2146708556.8070846</c:v>
                </c:pt>
                <c:pt idx="4042">
                  <c:v>2147264891.3279929</c:v>
                </c:pt>
                <c:pt idx="4043">
                  <c:v>2147819556.4297705</c:v>
                </c:pt>
                <c:pt idx="4044">
                  <c:v>2148378904.5083489</c:v>
                </c:pt>
                <c:pt idx="4045">
                  <c:v>2148940990.7970014</c:v>
                </c:pt>
                <c:pt idx="4046">
                  <c:v>2149503582.3894811</c:v>
                </c:pt>
                <c:pt idx="4047">
                  <c:v>2150067616.9784603</c:v>
                </c:pt>
                <c:pt idx="4048">
                  <c:v>2150629342.5365844</c:v>
                </c:pt>
                <c:pt idx="4049">
                  <c:v>2151187869.6914544</c:v>
                </c:pt>
                <c:pt idx="4050">
                  <c:v>2151745007.2256374</c:v>
                </c:pt>
                <c:pt idx="4051">
                  <c:v>2152305117.0282912</c:v>
                </c:pt>
                <c:pt idx="4052">
                  <c:v>2152872870.2229271</c:v>
                </c:pt>
                <c:pt idx="4053">
                  <c:v>2153447199.2793913</c:v>
                </c:pt>
                <c:pt idx="4054">
                  <c:v>2154018708.4902849</c:v>
                </c:pt>
                <c:pt idx="4055">
                  <c:v>2154587886.9610057</c:v>
                </c:pt>
                <c:pt idx="4056">
                  <c:v>2155156643.7385268</c:v>
                </c:pt>
                <c:pt idx="4057">
                  <c:v>2155727144.8494368</c:v>
                </c:pt>
                <c:pt idx="4058">
                  <c:v>2156300969.5902324</c:v>
                </c:pt>
                <c:pt idx="4059">
                  <c:v>2156877992.6418462</c:v>
                </c:pt>
                <c:pt idx="4060">
                  <c:v>2157457396.3321533</c:v>
                </c:pt>
                <c:pt idx="4061">
                  <c:v>2158037716.3824215</c:v>
                </c:pt>
                <c:pt idx="4062">
                  <c:v>2158624330.1137724</c:v>
                </c:pt>
                <c:pt idx="4063">
                  <c:v>2159214873.3881865</c:v>
                </c:pt>
                <c:pt idx="4064">
                  <c:v>2159806217.9857087</c:v>
                </c:pt>
                <c:pt idx="4065">
                  <c:v>2160399247.4827557</c:v>
                </c:pt>
                <c:pt idx="4066">
                  <c:v>2160991611.5893908</c:v>
                </c:pt>
                <c:pt idx="4067">
                  <c:v>2161583555.5820475</c:v>
                </c:pt>
                <c:pt idx="4068">
                  <c:v>2162176524.8218503</c:v>
                </c:pt>
                <c:pt idx="4069">
                  <c:v>2162772315.9659991</c:v>
                </c:pt>
                <c:pt idx="4070">
                  <c:v>2163371923.8038497</c:v>
                </c:pt>
                <c:pt idx="4071">
                  <c:v>2163975418.3919549</c:v>
                </c:pt>
                <c:pt idx="4072">
                  <c:v>2164583252.7769756</c:v>
                </c:pt>
                <c:pt idx="4073">
                  <c:v>2165197826.2717886</c:v>
                </c:pt>
                <c:pt idx="4074">
                  <c:v>2165819000.2523932</c:v>
                </c:pt>
                <c:pt idx="4075">
                  <c:v>2166442590.0926414</c:v>
                </c:pt>
                <c:pt idx="4076">
                  <c:v>2167069582.8183198</c:v>
                </c:pt>
                <c:pt idx="4077">
                  <c:v>2167697909.9713192</c:v>
                </c:pt>
                <c:pt idx="4078">
                  <c:v>2168321938.4296207</c:v>
                </c:pt>
                <c:pt idx="4079">
                  <c:v>2168947033.6540275</c:v>
                </c:pt>
                <c:pt idx="4080">
                  <c:v>2169571244.2050271</c:v>
                </c:pt>
                <c:pt idx="4081">
                  <c:v>2170190563.6659675</c:v>
                </c:pt>
                <c:pt idx="4082">
                  <c:v>2170809988.9345798</c:v>
                </c:pt>
                <c:pt idx="4083">
                  <c:v>2171432425.7682862</c:v>
                </c:pt>
                <c:pt idx="4084">
                  <c:v>2172057041.4572954</c:v>
                </c:pt>
                <c:pt idx="4085">
                  <c:v>2172682380.7181311</c:v>
                </c:pt>
                <c:pt idx="4086">
                  <c:v>2173309191.4429455</c:v>
                </c:pt>
                <c:pt idx="4087">
                  <c:v>2173938139.3966503</c:v>
                </c:pt>
                <c:pt idx="4088">
                  <c:v>2174570915.8851509</c:v>
                </c:pt>
                <c:pt idx="4089">
                  <c:v>2175206324.3257914</c:v>
                </c:pt>
                <c:pt idx="4090">
                  <c:v>2175841683.5568113</c:v>
                </c:pt>
                <c:pt idx="4091">
                  <c:v>2176474945.5947318</c:v>
                </c:pt>
                <c:pt idx="4092">
                  <c:v>2177107959.8010564</c:v>
                </c:pt>
                <c:pt idx="4093">
                  <c:v>2177740070.131979</c:v>
                </c:pt>
                <c:pt idx="4094">
                  <c:v>2178375891.4392452</c:v>
                </c:pt>
                <c:pt idx="4095">
                  <c:v>2179016176.3545494</c:v>
                </c:pt>
                <c:pt idx="4096">
                  <c:v>2179655234.0195684</c:v>
                </c:pt>
                <c:pt idx="4097">
                  <c:v>2180297926.6286488</c:v>
                </c:pt>
                <c:pt idx="4098">
                  <c:v>2180945984.709311</c:v>
                </c:pt>
                <c:pt idx="4099">
                  <c:v>2181597700.8570971</c:v>
                </c:pt>
                <c:pt idx="4100">
                  <c:v>2182251573.3116121</c:v>
                </c:pt>
                <c:pt idx="4101">
                  <c:v>2182906593.0535393</c:v>
                </c:pt>
                <c:pt idx="4102">
                  <c:v>2183565303.0367479</c:v>
                </c:pt>
                <c:pt idx="4103">
                  <c:v>2184222600.9625425</c:v>
                </c:pt>
                <c:pt idx="4104">
                  <c:v>2184874274.1145191</c:v>
                </c:pt>
                <c:pt idx="4105">
                  <c:v>2185520862.3013396</c:v>
                </c:pt>
                <c:pt idx="4106">
                  <c:v>2186162280.3719549</c:v>
                </c:pt>
                <c:pt idx="4107">
                  <c:v>2186797235.1384315</c:v>
                </c:pt>
                <c:pt idx="4108">
                  <c:v>2187426837.7560105</c:v>
                </c:pt>
                <c:pt idx="4109">
                  <c:v>2188052265.2874875</c:v>
                </c:pt>
                <c:pt idx="4110">
                  <c:v>2188676417.4435349</c:v>
                </c:pt>
                <c:pt idx="4111">
                  <c:v>2189300373.0928187</c:v>
                </c:pt>
                <c:pt idx="4112">
                  <c:v>2189924477.4945145</c:v>
                </c:pt>
                <c:pt idx="4113">
                  <c:v>2190548911.3938899</c:v>
                </c:pt>
                <c:pt idx="4114">
                  <c:v>2191174270.4501023</c:v>
                </c:pt>
                <c:pt idx="4115">
                  <c:v>2191801089.2388434</c:v>
                </c:pt>
                <c:pt idx="4116">
                  <c:v>2192429444.6338592</c:v>
                </c:pt>
                <c:pt idx="4117">
                  <c:v>2193060827.7158914</c:v>
                </c:pt>
                <c:pt idx="4118">
                  <c:v>2193696163.5502658</c:v>
                </c:pt>
                <c:pt idx="4119">
                  <c:v>2194334319.3612914</c:v>
                </c:pt>
                <c:pt idx="4120">
                  <c:v>2194976038.6872587</c:v>
                </c:pt>
                <c:pt idx="4121">
                  <c:v>2195621185.953896</c:v>
                </c:pt>
                <c:pt idx="4122">
                  <c:v>2196268917.078414</c:v>
                </c:pt>
                <c:pt idx="4123">
                  <c:v>2196918463.1909413</c:v>
                </c:pt>
                <c:pt idx="4124">
                  <c:v>2197568266.2506981</c:v>
                </c:pt>
                <c:pt idx="4125">
                  <c:v>2198221478.1897373</c:v>
                </c:pt>
                <c:pt idx="4126">
                  <c:v>2198873616.3797722</c:v>
                </c:pt>
                <c:pt idx="4127">
                  <c:v>2199525604.0311365</c:v>
                </c:pt>
                <c:pt idx="4128">
                  <c:v>2200181950.9133425</c:v>
                </c:pt>
                <c:pt idx="4129">
                  <c:v>2200842552.4748259</c:v>
                </c:pt>
                <c:pt idx="4130">
                  <c:v>2201506198.2937298</c:v>
                </c:pt>
                <c:pt idx="4131">
                  <c:v>2202171946.2691875</c:v>
                </c:pt>
                <c:pt idx="4132">
                  <c:v>2202837042.9005094</c:v>
                </c:pt>
                <c:pt idx="4133">
                  <c:v>2203502237.542737</c:v>
                </c:pt>
                <c:pt idx="4134">
                  <c:v>2204170838.8026147</c:v>
                </c:pt>
                <c:pt idx="4135">
                  <c:v>2204844853.1960096</c:v>
                </c:pt>
                <c:pt idx="4136">
                  <c:v>2205523909.6098595</c:v>
                </c:pt>
                <c:pt idx="4137">
                  <c:v>2206206216.0375533</c:v>
                </c:pt>
                <c:pt idx="4138">
                  <c:v>2206897044.6027455</c:v>
                </c:pt>
                <c:pt idx="4139">
                  <c:v>2207590388.118598</c:v>
                </c:pt>
                <c:pt idx="4140">
                  <c:v>2208285873.4799361</c:v>
                </c:pt>
                <c:pt idx="4141">
                  <c:v>2208980907.8682985</c:v>
                </c:pt>
                <c:pt idx="4142">
                  <c:v>2209673452.6102867</c:v>
                </c:pt>
                <c:pt idx="4143">
                  <c:v>2210360884.0176568</c:v>
                </c:pt>
                <c:pt idx="4144">
                  <c:v>2211042399.8944368</c:v>
                </c:pt>
                <c:pt idx="4145">
                  <c:v>2211719968.617835</c:v>
                </c:pt>
                <c:pt idx="4146">
                  <c:v>2212392161.9383154</c:v>
                </c:pt>
                <c:pt idx="4147">
                  <c:v>2213059901.5654402</c:v>
                </c:pt>
                <c:pt idx="4148">
                  <c:v>2213725082.8761139</c:v>
                </c:pt>
                <c:pt idx="4149">
                  <c:v>2214390593.4192209</c:v>
                </c:pt>
                <c:pt idx="4150">
                  <c:v>2215056902.0981703</c:v>
                </c:pt>
                <c:pt idx="4151">
                  <c:v>2215724917.6701131</c:v>
                </c:pt>
                <c:pt idx="4152">
                  <c:v>2216394885.7169309</c:v>
                </c:pt>
                <c:pt idx="4153">
                  <c:v>2217067299.7815409</c:v>
                </c:pt>
                <c:pt idx="4154">
                  <c:v>2217743534.5176611</c:v>
                </c:pt>
                <c:pt idx="4155">
                  <c:v>2218424590.9903045</c:v>
                </c:pt>
                <c:pt idx="4156">
                  <c:v>2219106982.7011337</c:v>
                </c:pt>
                <c:pt idx="4157">
                  <c:v>2219789723.0740147</c:v>
                </c:pt>
                <c:pt idx="4158">
                  <c:v>2220472418.6078887</c:v>
                </c:pt>
                <c:pt idx="4159">
                  <c:v>2221156118.6425452</c:v>
                </c:pt>
                <c:pt idx="4160">
                  <c:v>2221841766.3933249</c:v>
                </c:pt>
                <c:pt idx="4161">
                  <c:v>2222528711.6186113</c:v>
                </c:pt>
                <c:pt idx="4162">
                  <c:v>2223217795.1090803</c:v>
                </c:pt>
                <c:pt idx="4163">
                  <c:v>2223909623.5959969</c:v>
                </c:pt>
                <c:pt idx="4164">
                  <c:v>2224603042.5928159</c:v>
                </c:pt>
                <c:pt idx="4165">
                  <c:v>2225296039.1472893</c:v>
                </c:pt>
                <c:pt idx="4166">
                  <c:v>2225991547.5169773</c:v>
                </c:pt>
                <c:pt idx="4167">
                  <c:v>2226689535.0850964</c:v>
                </c:pt>
                <c:pt idx="4168">
                  <c:v>2227388393.2897229</c:v>
                </c:pt>
                <c:pt idx="4169">
                  <c:v>2228088186.2122941</c:v>
                </c:pt>
                <c:pt idx="4170">
                  <c:v>2228787785.5334549</c:v>
                </c:pt>
                <c:pt idx="4171">
                  <c:v>2229485479.9473314</c:v>
                </c:pt>
                <c:pt idx="4172">
                  <c:v>2230182040.3903117</c:v>
                </c:pt>
                <c:pt idx="4173">
                  <c:v>2230877687.2115607</c:v>
                </c:pt>
                <c:pt idx="4174">
                  <c:v>2231574087.9498377</c:v>
                </c:pt>
                <c:pt idx="4175">
                  <c:v>2232273389.8439927</c:v>
                </c:pt>
                <c:pt idx="4176">
                  <c:v>2232974422.2098947</c:v>
                </c:pt>
                <c:pt idx="4177">
                  <c:v>2233677184.4352217</c:v>
                </c:pt>
                <c:pt idx="4178">
                  <c:v>2234380695.0157065</c:v>
                </c:pt>
                <c:pt idx="4179">
                  <c:v>2235085043.9609771</c:v>
                </c:pt>
                <c:pt idx="4180">
                  <c:v>2235791049.4044294</c:v>
                </c:pt>
                <c:pt idx="4181">
                  <c:v>2236498616.0316753</c:v>
                </c:pt>
                <c:pt idx="4182">
                  <c:v>2237208895.8411431</c:v>
                </c:pt>
                <c:pt idx="4183">
                  <c:v>2237921593.0437374</c:v>
                </c:pt>
                <c:pt idx="4184">
                  <c:v>2238635141.8737574</c:v>
                </c:pt>
                <c:pt idx="4185">
                  <c:v>2239348783.1671553</c:v>
                </c:pt>
                <c:pt idx="4186">
                  <c:v>2240063351.6905069</c:v>
                </c:pt>
                <c:pt idx="4187">
                  <c:v>2240778482.0010681</c:v>
                </c:pt>
                <c:pt idx="4188">
                  <c:v>2241494662.0826397</c:v>
                </c:pt>
                <c:pt idx="4189">
                  <c:v>2242211323.8926773</c:v>
                </c:pt>
                <c:pt idx="4190">
                  <c:v>2242927182.8130693</c:v>
                </c:pt>
                <c:pt idx="4191">
                  <c:v>2243639814.2542005</c:v>
                </c:pt>
                <c:pt idx="4192">
                  <c:v>2244350768.6210117</c:v>
                </c:pt>
                <c:pt idx="4193">
                  <c:v>2245060238.361186</c:v>
                </c:pt>
                <c:pt idx="4194">
                  <c:v>2245771563.256907</c:v>
                </c:pt>
                <c:pt idx="4195">
                  <c:v>2246483651.7483459</c:v>
                </c:pt>
                <c:pt idx="4196">
                  <c:v>2247194111.9231262</c:v>
                </c:pt>
                <c:pt idx="4197">
                  <c:v>2247900822.2885547</c:v>
                </c:pt>
                <c:pt idx="4198">
                  <c:v>2248605657.6453857</c:v>
                </c:pt>
                <c:pt idx="4199">
                  <c:v>2249311654.1276278</c:v>
                </c:pt>
                <c:pt idx="4200">
                  <c:v>2250019123.5539718</c:v>
                </c:pt>
                <c:pt idx="4201">
                  <c:v>2250726312.1124892</c:v>
                </c:pt>
                <c:pt idx="4202">
                  <c:v>2251433126.12465</c:v>
                </c:pt>
                <c:pt idx="4203">
                  <c:v>2252139246.1361594</c:v>
                </c:pt>
                <c:pt idx="4204">
                  <c:v>2252846041.5899858</c:v>
                </c:pt>
                <c:pt idx="4205">
                  <c:v>2253553772.8645382</c:v>
                </c:pt>
                <c:pt idx="4206">
                  <c:v>2254261083.711</c:v>
                </c:pt>
                <c:pt idx="4207">
                  <c:v>2254970874.2586007</c:v>
                </c:pt>
                <c:pt idx="4208">
                  <c:v>2255683699.1307387</c:v>
                </c:pt>
                <c:pt idx="4209">
                  <c:v>2256401219.1613364</c:v>
                </c:pt>
                <c:pt idx="4210">
                  <c:v>2257121415.9754295</c:v>
                </c:pt>
                <c:pt idx="4211">
                  <c:v>2257844176.9873147</c:v>
                </c:pt>
                <c:pt idx="4212">
                  <c:v>2258569678.8009887</c:v>
                </c:pt>
                <c:pt idx="4213">
                  <c:v>2259295586.185184</c:v>
                </c:pt>
                <c:pt idx="4214">
                  <c:v>2260023323.650651</c:v>
                </c:pt>
                <c:pt idx="4215">
                  <c:v>2260755242.7806101</c:v>
                </c:pt>
                <c:pt idx="4216">
                  <c:v>2261491055.4718289</c:v>
                </c:pt>
                <c:pt idx="4217">
                  <c:v>2262221755.9034648</c:v>
                </c:pt>
                <c:pt idx="4218">
                  <c:v>2262950109.0186014</c:v>
                </c:pt>
                <c:pt idx="4219">
                  <c:v>2263678417.5899792</c:v>
                </c:pt>
                <c:pt idx="4220">
                  <c:v>2264403604.0402927</c:v>
                </c:pt>
                <c:pt idx="4221">
                  <c:v>2265125550.6939878</c:v>
                </c:pt>
                <c:pt idx="4222">
                  <c:v>2265844755.3897333</c:v>
                </c:pt>
                <c:pt idx="4223">
                  <c:v>2266561415.9623957</c:v>
                </c:pt>
                <c:pt idx="4224">
                  <c:v>2267278922.0495377</c:v>
                </c:pt>
                <c:pt idx="4225">
                  <c:v>2268001322.1916022</c:v>
                </c:pt>
                <c:pt idx="4226">
                  <c:v>2268729027.3518062</c:v>
                </c:pt>
                <c:pt idx="4227">
                  <c:v>2269458228.7859826</c:v>
                </c:pt>
                <c:pt idx="4228">
                  <c:v>2270186399.591785</c:v>
                </c:pt>
                <c:pt idx="4229">
                  <c:v>2270913268.4704404</c:v>
                </c:pt>
                <c:pt idx="4230">
                  <c:v>2271641018.2804675</c:v>
                </c:pt>
                <c:pt idx="4231">
                  <c:v>2272369988.2523365</c:v>
                </c:pt>
                <c:pt idx="4232">
                  <c:v>2273099937.9384155</c:v>
                </c:pt>
                <c:pt idx="4233">
                  <c:v>2273832164.2566047</c:v>
                </c:pt>
                <c:pt idx="4234">
                  <c:v>2274568166.5126977</c:v>
                </c:pt>
                <c:pt idx="4235">
                  <c:v>2275305283.9053001</c:v>
                </c:pt>
                <c:pt idx="4236">
                  <c:v>2276043977.8028336</c:v>
                </c:pt>
                <c:pt idx="4237">
                  <c:v>2276784248.4812183</c:v>
                </c:pt>
                <c:pt idx="4238">
                  <c:v>2277525359.3125262</c:v>
                </c:pt>
                <c:pt idx="4239">
                  <c:v>2278270896.649405</c:v>
                </c:pt>
                <c:pt idx="4240">
                  <c:v>2279020012.194313</c:v>
                </c:pt>
                <c:pt idx="4241">
                  <c:v>2279772608.4466295</c:v>
                </c:pt>
                <c:pt idx="4242">
                  <c:v>2280525990.6822348</c:v>
                </c:pt>
                <c:pt idx="4243">
                  <c:v>2281279861.3005338</c:v>
                </c:pt>
                <c:pt idx="4244">
                  <c:v>2282038815.4522514</c:v>
                </c:pt>
                <c:pt idx="4245">
                  <c:v>2282800144.3695126</c:v>
                </c:pt>
                <c:pt idx="4246">
                  <c:v>2283562739.8083363</c:v>
                </c:pt>
                <c:pt idx="4247">
                  <c:v>2284326405.7070408</c:v>
                </c:pt>
                <c:pt idx="4248">
                  <c:v>2285090584.1476254</c:v>
                </c:pt>
                <c:pt idx="4249">
                  <c:v>2285855264.4418173</c:v>
                </c:pt>
                <c:pt idx="4250">
                  <c:v>2286619721.6706471</c:v>
                </c:pt>
                <c:pt idx="4251">
                  <c:v>2287384407.7832603</c:v>
                </c:pt>
                <c:pt idx="4252">
                  <c:v>2288152236.106009</c:v>
                </c:pt>
                <c:pt idx="4253">
                  <c:v>2288923658.2882195</c:v>
                </c:pt>
                <c:pt idx="4254">
                  <c:v>2289696976.7287049</c:v>
                </c:pt>
                <c:pt idx="4255">
                  <c:v>2290470583.386095</c:v>
                </c:pt>
                <c:pt idx="4256">
                  <c:v>2291246044.6123352</c:v>
                </c:pt>
                <c:pt idx="4257">
                  <c:v>2292023415.3770585</c:v>
                </c:pt>
                <c:pt idx="4258">
                  <c:v>2292800795.3322477</c:v>
                </c:pt>
                <c:pt idx="4259">
                  <c:v>2293579012.9829955</c:v>
                </c:pt>
                <c:pt idx="4260">
                  <c:v>2294356635.5779562</c:v>
                </c:pt>
                <c:pt idx="4261">
                  <c:v>2295137459.15591</c:v>
                </c:pt>
                <c:pt idx="4262">
                  <c:v>2295919635.6336212</c:v>
                </c:pt>
                <c:pt idx="4263">
                  <c:v>2296703187.0446725</c:v>
                </c:pt>
                <c:pt idx="4264">
                  <c:v>2297487549.9665651</c:v>
                </c:pt>
                <c:pt idx="4265">
                  <c:v>2298273798.0388618</c:v>
                </c:pt>
                <c:pt idx="4266">
                  <c:v>2299062222.6802435</c:v>
                </c:pt>
                <c:pt idx="4267">
                  <c:v>2299852691.99755</c:v>
                </c:pt>
                <c:pt idx="4268">
                  <c:v>2300645867.3573275</c:v>
                </c:pt>
                <c:pt idx="4269">
                  <c:v>2301440578.1307263</c:v>
                </c:pt>
                <c:pt idx="4270">
                  <c:v>2302238581.5850315</c:v>
                </c:pt>
                <c:pt idx="4271">
                  <c:v>2303036443.6002564</c:v>
                </c:pt>
                <c:pt idx="4272">
                  <c:v>2303837656.9162316</c:v>
                </c:pt>
                <c:pt idx="4273">
                  <c:v>2304640969.3194652</c:v>
                </c:pt>
                <c:pt idx="4274">
                  <c:v>2305446898.0092974</c:v>
                </c:pt>
                <c:pt idx="4275">
                  <c:v>2306254961.4464474</c:v>
                </c:pt>
                <c:pt idx="4276">
                  <c:v>2307065001.4309011</c:v>
                </c:pt>
                <c:pt idx="4277">
                  <c:v>2307875506.5289364</c:v>
                </c:pt>
                <c:pt idx="4278">
                  <c:v>2308684743.5527925</c:v>
                </c:pt>
                <c:pt idx="4279">
                  <c:v>2309494502.2272768</c:v>
                </c:pt>
                <c:pt idx="4280">
                  <c:v>2310304265.2255306</c:v>
                </c:pt>
                <c:pt idx="4281">
                  <c:v>2311115368.0113235</c:v>
                </c:pt>
                <c:pt idx="4282">
                  <c:v>2311931164.6470623</c:v>
                </c:pt>
                <c:pt idx="4283">
                  <c:v>2312747807.9547567</c:v>
                </c:pt>
                <c:pt idx="4284">
                  <c:v>2313561862.2212858</c:v>
                </c:pt>
                <c:pt idx="4285">
                  <c:v>2314374462.6816692</c:v>
                </c:pt>
                <c:pt idx="4286">
                  <c:v>2315189042.7808709</c:v>
                </c:pt>
                <c:pt idx="4287">
                  <c:v>2316005799.8652191</c:v>
                </c:pt>
                <c:pt idx="4288">
                  <c:v>2316823858.1862164</c:v>
                </c:pt>
                <c:pt idx="4289">
                  <c:v>2317646038.0806894</c:v>
                </c:pt>
                <c:pt idx="4290">
                  <c:v>2318470943.5298333</c:v>
                </c:pt>
                <c:pt idx="4291">
                  <c:v>2319298470.6317778</c:v>
                </c:pt>
                <c:pt idx="4292">
                  <c:v>2320127688.5638704</c:v>
                </c:pt>
                <c:pt idx="4293">
                  <c:v>2320956358.2982678</c:v>
                </c:pt>
                <c:pt idx="4294">
                  <c:v>2321784399.6439223</c:v>
                </c:pt>
                <c:pt idx="4295">
                  <c:v>2322614948.6605029</c:v>
                </c:pt>
                <c:pt idx="4296">
                  <c:v>2323446318.6848302</c:v>
                </c:pt>
                <c:pt idx="4297">
                  <c:v>2324281245.4385548</c:v>
                </c:pt>
                <c:pt idx="4298">
                  <c:v>2325116561.0696721</c:v>
                </c:pt>
                <c:pt idx="4299">
                  <c:v>2325951258.5944176</c:v>
                </c:pt>
                <c:pt idx="4300">
                  <c:v>2326785402.4556255</c:v>
                </c:pt>
                <c:pt idx="4301">
                  <c:v>2327620728.9928851</c:v>
                </c:pt>
                <c:pt idx="4302">
                  <c:v>2328460699.7985139</c:v>
                </c:pt>
                <c:pt idx="4303">
                  <c:v>2329303802.2237411</c:v>
                </c:pt>
                <c:pt idx="4304">
                  <c:v>2330145967.364459</c:v>
                </c:pt>
                <c:pt idx="4305">
                  <c:v>2330988844.9150853</c:v>
                </c:pt>
                <c:pt idx="4306">
                  <c:v>2331831368.674273</c:v>
                </c:pt>
                <c:pt idx="4307">
                  <c:v>2332674605.1084361</c:v>
                </c:pt>
                <c:pt idx="4308">
                  <c:v>2333517011.4641166</c:v>
                </c:pt>
                <c:pt idx="4309">
                  <c:v>2334362262.868413</c:v>
                </c:pt>
                <c:pt idx="4310">
                  <c:v>2335209364.5577793</c:v>
                </c:pt>
                <c:pt idx="4311">
                  <c:v>2336058002.6036735</c:v>
                </c:pt>
                <c:pt idx="4312">
                  <c:v>2336906150.7712588</c:v>
                </c:pt>
                <c:pt idx="4313">
                  <c:v>2337754532.4084773</c:v>
                </c:pt>
                <c:pt idx="4314">
                  <c:v>2338606400.2032652</c:v>
                </c:pt>
                <c:pt idx="4315">
                  <c:v>2339460715.7743578</c:v>
                </c:pt>
                <c:pt idx="4316">
                  <c:v>2340316408.3406734</c:v>
                </c:pt>
                <c:pt idx="4317">
                  <c:v>2341171482.2059007</c:v>
                </c:pt>
                <c:pt idx="4318">
                  <c:v>2342027692.1632924</c:v>
                </c:pt>
                <c:pt idx="4319">
                  <c:v>2342884896.8579512</c:v>
                </c:pt>
                <c:pt idx="4320">
                  <c:v>2343743592.6839023</c:v>
                </c:pt>
                <c:pt idx="4321">
                  <c:v>2344607319.2170053</c:v>
                </c:pt>
                <c:pt idx="4322">
                  <c:v>2345472741.6464052</c:v>
                </c:pt>
                <c:pt idx="4323">
                  <c:v>2346336544.2289495</c:v>
                </c:pt>
                <c:pt idx="4324">
                  <c:v>2347201210.2264767</c:v>
                </c:pt>
                <c:pt idx="4325">
                  <c:v>2348067753.2072272</c:v>
                </c:pt>
                <c:pt idx="4326">
                  <c:v>2348936699.1305165</c:v>
                </c:pt>
                <c:pt idx="4327">
                  <c:v>2349808933.9589553</c:v>
                </c:pt>
                <c:pt idx="4328">
                  <c:v>2350683788.8970456</c:v>
                </c:pt>
                <c:pt idx="4329">
                  <c:v>2351557430.2157774</c:v>
                </c:pt>
                <c:pt idx="4330">
                  <c:v>2352433264.6535997</c:v>
                </c:pt>
                <c:pt idx="4331">
                  <c:v>2353308937.1114945</c:v>
                </c:pt>
                <c:pt idx="4332">
                  <c:v>2354184906.0555463</c:v>
                </c:pt>
                <c:pt idx="4333">
                  <c:v>2355059550.6176057</c:v>
                </c:pt>
                <c:pt idx="4334">
                  <c:v>2355931096.5214481</c:v>
                </c:pt>
                <c:pt idx="4335">
                  <c:v>2356797585.3853149</c:v>
                </c:pt>
                <c:pt idx="4336">
                  <c:v>2357658662.2576752</c:v>
                </c:pt>
                <c:pt idx="4337">
                  <c:v>2358516442.1278772</c:v>
                </c:pt>
                <c:pt idx="4338">
                  <c:v>2359372145.1105342</c:v>
                </c:pt>
                <c:pt idx="4339">
                  <c:v>2360227580.4518633</c:v>
                </c:pt>
                <c:pt idx="4340">
                  <c:v>2361083664.8512645</c:v>
                </c:pt>
                <c:pt idx="4341">
                  <c:v>2361942561.7018938</c:v>
                </c:pt>
                <c:pt idx="4342">
                  <c:v>2362802213.9421439</c:v>
                </c:pt>
                <c:pt idx="4343">
                  <c:v>2363661196.9239907</c:v>
                </c:pt>
                <c:pt idx="4344">
                  <c:v>2364520270.7939506</c:v>
                </c:pt>
                <c:pt idx="4345">
                  <c:v>2365378686.145606</c:v>
                </c:pt>
                <c:pt idx="4346">
                  <c:v>2366235212.0428638</c:v>
                </c:pt>
                <c:pt idx="4347">
                  <c:v>2367090114.7134099</c:v>
                </c:pt>
                <c:pt idx="4348">
                  <c:v>2367943874.5154476</c:v>
                </c:pt>
                <c:pt idx="4349">
                  <c:v>2368797326.4773312</c:v>
                </c:pt>
                <c:pt idx="4350">
                  <c:v>2369650716.5336547</c:v>
                </c:pt>
                <c:pt idx="4351">
                  <c:v>2370504171.2104363</c:v>
                </c:pt>
                <c:pt idx="4352">
                  <c:v>2371357715.1583738</c:v>
                </c:pt>
                <c:pt idx="4353">
                  <c:v>2372211332.9599485</c:v>
                </c:pt>
                <c:pt idx="4354">
                  <c:v>2373065183.6298342</c:v>
                </c:pt>
                <c:pt idx="4355">
                  <c:v>2373919454.071806</c:v>
                </c:pt>
                <c:pt idx="4356">
                  <c:v>2374774268.2652273</c:v>
                </c:pt>
                <c:pt idx="4357">
                  <c:v>2375629904.0315304</c:v>
                </c:pt>
                <c:pt idx="4358">
                  <c:v>2376486310.1021843</c:v>
                </c:pt>
                <c:pt idx="4359">
                  <c:v>2377342870.3933668</c:v>
                </c:pt>
                <c:pt idx="4360">
                  <c:v>2378199423.4525695</c:v>
                </c:pt>
                <c:pt idx="4361">
                  <c:v>2379056619.0419984</c:v>
                </c:pt>
                <c:pt idx="4362">
                  <c:v>2379914201.1552658</c:v>
                </c:pt>
                <c:pt idx="4363">
                  <c:v>2380771534.0765901</c:v>
                </c:pt>
                <c:pt idx="4364">
                  <c:v>2381628820.3540869</c:v>
                </c:pt>
                <c:pt idx="4365">
                  <c:v>2382485908.7236657</c:v>
                </c:pt>
                <c:pt idx="4366">
                  <c:v>2383342227.5361567</c:v>
                </c:pt>
                <c:pt idx="4367">
                  <c:v>2384198715.9024477</c:v>
                </c:pt>
                <c:pt idx="4368">
                  <c:v>2385055936.845511</c:v>
                </c:pt>
                <c:pt idx="4369">
                  <c:v>2385913771.2716928</c:v>
                </c:pt>
                <c:pt idx="4370">
                  <c:v>2386772069.3375139</c:v>
                </c:pt>
                <c:pt idx="4371">
                  <c:v>2387630786.0471067</c:v>
                </c:pt>
                <c:pt idx="4372">
                  <c:v>2388490835.365212</c:v>
                </c:pt>
                <c:pt idx="4373">
                  <c:v>2389351984.7828693</c:v>
                </c:pt>
                <c:pt idx="4374">
                  <c:v>2390212248.9024124</c:v>
                </c:pt>
                <c:pt idx="4375">
                  <c:v>2391071132.1296449</c:v>
                </c:pt>
                <c:pt idx="4376">
                  <c:v>2391929001.7263265</c:v>
                </c:pt>
                <c:pt idx="4377">
                  <c:v>2392785783.1752915</c:v>
                </c:pt>
                <c:pt idx="4378">
                  <c:v>2393642245.250134</c:v>
                </c:pt>
                <c:pt idx="4379">
                  <c:v>2394498613.4933209</c:v>
                </c:pt>
                <c:pt idx="4380">
                  <c:v>2395354782.3994899</c:v>
                </c:pt>
                <c:pt idx="4381">
                  <c:v>2396210935.1390595</c:v>
                </c:pt>
                <c:pt idx="4382">
                  <c:v>2397067028.3663311</c:v>
                </c:pt>
                <c:pt idx="4383">
                  <c:v>2397923107.3254066</c:v>
                </c:pt>
                <c:pt idx="4384">
                  <c:v>2398779182.751657</c:v>
                </c:pt>
                <c:pt idx="4385">
                  <c:v>2399635260.5986557</c:v>
                </c:pt>
                <c:pt idx="4386">
                  <c:v>2400491343.144094</c:v>
                </c:pt>
                <c:pt idx="4387">
                  <c:v>2401347433.7403388</c:v>
                </c:pt>
                <c:pt idx="4388">
                  <c:v>2402203539.9656405</c:v>
                </c:pt>
                <c:pt idx="4389">
                  <c:v>2403059678.4607477</c:v>
                </c:pt>
                <c:pt idx="4390">
                  <c:v>2403915880.9035473</c:v>
                </c:pt>
                <c:pt idx="4391">
                  <c:v>2404772188.706882</c:v>
                </c:pt>
                <c:pt idx="4392">
                  <c:v>2405628789.4838514</c:v>
                </c:pt>
                <c:pt idx="4393">
                  <c:v>2406485589.9652834</c:v>
                </c:pt>
                <c:pt idx="4394">
                  <c:v>2407342630.9849916</c:v>
                </c:pt>
                <c:pt idx="4395">
                  <c:v>2408199892.6955738</c:v>
                </c:pt>
                <c:pt idx="4396">
                  <c:v>2409057159.1841736</c:v>
                </c:pt>
                <c:pt idx="4397">
                  <c:v>2409914446.5081172</c:v>
                </c:pt>
                <c:pt idx="4398">
                  <c:v>2410771852.9761815</c:v>
                </c:pt>
                <c:pt idx="4399">
                  <c:v>2411629392.4274988</c:v>
                </c:pt>
                <c:pt idx="4400">
                  <c:v>2412487035.9449096</c:v>
                </c:pt>
                <c:pt idx="4401">
                  <c:v>2413344569.454236</c:v>
                </c:pt>
                <c:pt idx="4402">
                  <c:v>2414202007.1064095</c:v>
                </c:pt>
                <c:pt idx="4403">
                  <c:v>2415059175.8402262</c:v>
                </c:pt>
                <c:pt idx="4404">
                  <c:v>2415916261.1428618</c:v>
                </c:pt>
                <c:pt idx="4405">
                  <c:v>2416773326.0744181</c:v>
                </c:pt>
                <c:pt idx="4406">
                  <c:v>2417630370.3387713</c:v>
                </c:pt>
                <c:pt idx="4407">
                  <c:v>2418487371.5140271</c:v>
                </c:pt>
                <c:pt idx="4408">
                  <c:v>2419344347.0253839</c:v>
                </c:pt>
                <c:pt idx="4409">
                  <c:v>2420201314.3509483</c:v>
                </c:pt>
                <c:pt idx="4410">
                  <c:v>2421058299.0280232</c:v>
                </c:pt>
                <c:pt idx="4411">
                  <c:v>2421915307.649384</c:v>
                </c:pt>
                <c:pt idx="4412">
                  <c:v>2422772337.6147728</c:v>
                </c:pt>
                <c:pt idx="4413">
                  <c:v>2423629378.1566553</c:v>
                </c:pt>
                <c:pt idx="4414">
                  <c:v>2424486430.5170188</c:v>
                </c:pt>
                <c:pt idx="4415">
                  <c:v>2425343490.7248716</c:v>
                </c:pt>
                <c:pt idx="4416">
                  <c:v>2426200563.7240891</c:v>
                </c:pt>
                <c:pt idx="4417">
                  <c:v>2427057659.8436947</c:v>
                </c:pt>
                <c:pt idx="4418">
                  <c:v>2427914799.8229604</c:v>
                </c:pt>
                <c:pt idx="4419">
                  <c:v>2428771974.3643374</c:v>
                </c:pt>
                <c:pt idx="4420">
                  <c:v>2429629192.988553</c:v>
                </c:pt>
                <c:pt idx="4421">
                  <c:v>2430486420.482975</c:v>
                </c:pt>
                <c:pt idx="4422">
                  <c:v>2431343615.8497376</c:v>
                </c:pt>
                <c:pt idx="4423">
                  <c:v>2432200847.5741873</c:v>
                </c:pt>
                <c:pt idx="4424">
                  <c:v>2433058291.7344799</c:v>
                </c:pt>
                <c:pt idx="4425">
                  <c:v>2433916648.4543686</c:v>
                </c:pt>
                <c:pt idx="4426">
                  <c:v>2434776979.9250131</c:v>
                </c:pt>
                <c:pt idx="4427">
                  <c:v>2435639270.520896</c:v>
                </c:pt>
                <c:pt idx="4428">
                  <c:v>2436504474.9906945</c:v>
                </c:pt>
                <c:pt idx="4429">
                  <c:v>2437371748.5122018</c:v>
                </c:pt>
                <c:pt idx="4430">
                  <c:v>2438239698.137351</c:v>
                </c:pt>
                <c:pt idx="4431">
                  <c:v>2439108491.823245</c:v>
                </c:pt>
                <c:pt idx="4432">
                  <c:v>2439979973.6715956</c:v>
                </c:pt>
                <c:pt idx="4433">
                  <c:v>2440851067.8649273</c:v>
                </c:pt>
                <c:pt idx="4434">
                  <c:v>2441721153.6401868</c:v>
                </c:pt>
                <c:pt idx="4435">
                  <c:v>2442591153.2281294</c:v>
                </c:pt>
                <c:pt idx="4436">
                  <c:v>2443459204.6057677</c:v>
                </c:pt>
                <c:pt idx="4437">
                  <c:v>2444322804.1569319</c:v>
                </c:pt>
                <c:pt idx="4438">
                  <c:v>2445184110.4070535</c:v>
                </c:pt>
                <c:pt idx="4439">
                  <c:v>2446044267.9050469</c:v>
                </c:pt>
                <c:pt idx="4440">
                  <c:v>2446904145.7929921</c:v>
                </c:pt>
                <c:pt idx="4441">
                  <c:v>2447763966.02633</c:v>
                </c:pt>
                <c:pt idx="4442">
                  <c:v>2448623878.3446746</c:v>
                </c:pt>
                <c:pt idx="4443">
                  <c:v>2449483854.9143877</c:v>
                </c:pt>
                <c:pt idx="4444">
                  <c:v>2450343624.1278095</c:v>
                </c:pt>
                <c:pt idx="4445">
                  <c:v>2451203363.4393139</c:v>
                </c:pt>
                <c:pt idx="4446">
                  <c:v>2452063117.093658</c:v>
                </c:pt>
                <c:pt idx="4447">
                  <c:v>2452922865.6520319</c:v>
                </c:pt>
                <c:pt idx="4448">
                  <c:v>2453782619.0084</c:v>
                </c:pt>
                <c:pt idx="4449">
                  <c:v>2454642378.6698599</c:v>
                </c:pt>
                <c:pt idx="4450">
                  <c:v>2455502144.7012262</c:v>
                </c:pt>
                <c:pt idx="4451">
                  <c:v>2456361931.8923845</c:v>
                </c:pt>
                <c:pt idx="4452">
                  <c:v>2457221753.7663832</c:v>
                </c:pt>
                <c:pt idx="4453">
                  <c:v>2458081556.4898744</c:v>
                </c:pt>
                <c:pt idx="4454">
                  <c:v>2458941390.4008842</c:v>
                </c:pt>
                <c:pt idx="4455">
                  <c:v>2459801309.2736282</c:v>
                </c:pt>
                <c:pt idx="4456">
                  <c:v>2460661332.0000343</c:v>
                </c:pt>
                <c:pt idx="4457">
                  <c:v>2461521428.0121102</c:v>
                </c:pt>
                <c:pt idx="4458">
                  <c:v>2462381465.0742617</c:v>
                </c:pt>
                <c:pt idx="4459">
                  <c:v>2463241451.8449349</c:v>
                </c:pt>
                <c:pt idx="4460">
                  <c:v>2464101539.1073117</c:v>
                </c:pt>
                <c:pt idx="4461">
                  <c:v>2464961589.9468045</c:v>
                </c:pt>
                <c:pt idx="4462">
                  <c:v>2465821694.81043</c:v>
                </c:pt>
                <c:pt idx="4463">
                  <c:v>2466681806.4807806</c:v>
                </c:pt>
                <c:pt idx="4464">
                  <c:v>2467541710.9231696</c:v>
                </c:pt>
                <c:pt idx="4465">
                  <c:v>2468401620.6117301</c:v>
                </c:pt>
                <c:pt idx="4466">
                  <c:v>2469261537.2039046</c:v>
                </c:pt>
                <c:pt idx="4467">
                  <c:v>2470121455.9768896</c:v>
                </c:pt>
                <c:pt idx="4468">
                  <c:v>2470981372.4113555</c:v>
                </c:pt>
                <c:pt idx="4469">
                  <c:v>2470981392.0504642</c:v>
                </c:pt>
                <c:pt idx="4470">
                  <c:v>2470981458.2772126</c:v>
                </c:pt>
                <c:pt idx="4471">
                  <c:v>2470981435.9828048</c:v>
                </c:pt>
                <c:pt idx="4472">
                  <c:v>2470981453.1527534</c:v>
                </c:pt>
                <c:pt idx="4473">
                  <c:v>2470981608.2375383</c:v>
                </c:pt>
                <c:pt idx="4474">
                  <c:v>2470981855.2079978</c:v>
                </c:pt>
                <c:pt idx="4475">
                  <c:v>2470982186.2230034</c:v>
                </c:pt>
                <c:pt idx="4476">
                  <c:v>2470982954.9805222</c:v>
                </c:pt>
                <c:pt idx="4477">
                  <c:v>2470985029.2449894</c:v>
                </c:pt>
                <c:pt idx="4478">
                  <c:v>2470989897.3287888</c:v>
                </c:pt>
                <c:pt idx="4479">
                  <c:v>2470998018.3467245</c:v>
                </c:pt>
                <c:pt idx="4480">
                  <c:v>2471009925.7719269</c:v>
                </c:pt>
                <c:pt idx="4481">
                  <c:v>2471024036.1659036</c:v>
                </c:pt>
                <c:pt idx="4482">
                  <c:v>2471041558.2498345</c:v>
                </c:pt>
                <c:pt idx="4483">
                  <c:v>2471063889.8772488</c:v>
                </c:pt>
                <c:pt idx="4484">
                  <c:v>2471089914.4424644</c:v>
                </c:pt>
                <c:pt idx="4485">
                  <c:v>2471116215.7379084</c:v>
                </c:pt>
                <c:pt idx="4486">
                  <c:v>2471143067.6462464</c:v>
                </c:pt>
                <c:pt idx="4487">
                  <c:v>2471170223.6538892</c:v>
                </c:pt>
                <c:pt idx="4488">
                  <c:v>2471201842.7588615</c:v>
                </c:pt>
                <c:pt idx="4489">
                  <c:v>2471234255.8029475</c:v>
                </c:pt>
                <c:pt idx="4490">
                  <c:v>2471267731.8451552</c:v>
                </c:pt>
                <c:pt idx="4491">
                  <c:v>2471302537.8483677</c:v>
                </c:pt>
                <c:pt idx="4492">
                  <c:v>2471338716.7054429</c:v>
                </c:pt>
                <c:pt idx="4493">
                  <c:v>2471377816.7012682</c:v>
                </c:pt>
                <c:pt idx="4494">
                  <c:v>2471418599.8203855</c:v>
                </c:pt>
                <c:pt idx="4495">
                  <c:v>2471463160.2091269</c:v>
                </c:pt>
                <c:pt idx="4496">
                  <c:v>2471510203.8539019</c:v>
                </c:pt>
                <c:pt idx="4497">
                  <c:v>2471559956.239253</c:v>
                </c:pt>
                <c:pt idx="4498">
                  <c:v>2471612481.2900314</c:v>
                </c:pt>
                <c:pt idx="4499">
                  <c:v>2471666967.581718</c:v>
                </c:pt>
                <c:pt idx="4500">
                  <c:v>2471724381.4812322</c:v>
                </c:pt>
                <c:pt idx="4501">
                  <c:v>2471784068.9789963</c:v>
                </c:pt>
                <c:pt idx="4502">
                  <c:v>2471844880.3072205</c:v>
                </c:pt>
                <c:pt idx="4503">
                  <c:v>2471905111.3271799</c:v>
                </c:pt>
                <c:pt idx="4504">
                  <c:v>2471963617.4257388</c:v>
                </c:pt>
                <c:pt idx="4505">
                  <c:v>2472026019.380547</c:v>
                </c:pt>
                <c:pt idx="4506">
                  <c:v>2472092122.5499468</c:v>
                </c:pt>
                <c:pt idx="4507">
                  <c:v>2472160877.8608036</c:v>
                </c:pt>
                <c:pt idx="4508">
                  <c:v>2472230051.6182623</c:v>
                </c:pt>
                <c:pt idx="4509">
                  <c:v>2472298021.9640746</c:v>
                </c:pt>
                <c:pt idx="4510">
                  <c:v>2472368016.9536252</c:v>
                </c:pt>
                <c:pt idx="4511">
                  <c:v>2472439001.3903604</c:v>
                </c:pt>
                <c:pt idx="4512">
                  <c:v>2472504635.0102925</c:v>
                </c:pt>
                <c:pt idx="4513">
                  <c:v>2472571089.5223951</c:v>
                </c:pt>
                <c:pt idx="4514">
                  <c:v>2472644555.7071719</c:v>
                </c:pt>
                <c:pt idx="4515">
                  <c:v>2472729238.6083388</c:v>
                </c:pt>
                <c:pt idx="4516">
                  <c:v>2472813082.1325717</c:v>
                </c:pt>
                <c:pt idx="4517">
                  <c:v>2472895883.2675905</c:v>
                </c:pt>
                <c:pt idx="4518">
                  <c:v>2472981547.7007079</c:v>
                </c:pt>
                <c:pt idx="4519">
                  <c:v>2473068376.6645942</c:v>
                </c:pt>
                <c:pt idx="4520">
                  <c:v>2473157113.5341926</c:v>
                </c:pt>
                <c:pt idx="4521">
                  <c:v>2473249423.5984797</c:v>
                </c:pt>
                <c:pt idx="4522">
                  <c:v>2473344200.6756225</c:v>
                </c:pt>
                <c:pt idx="4523">
                  <c:v>2473441010.0449729</c:v>
                </c:pt>
                <c:pt idx="4524">
                  <c:v>2473542301.1058788</c:v>
                </c:pt>
                <c:pt idx="4525">
                  <c:v>2473647826.4077306</c:v>
                </c:pt>
                <c:pt idx="4526">
                  <c:v>2473758609.0140758</c:v>
                </c:pt>
                <c:pt idx="4527">
                  <c:v>2473871516.5101438</c:v>
                </c:pt>
                <c:pt idx="4528">
                  <c:v>2473983425.6623511</c:v>
                </c:pt>
                <c:pt idx="4529">
                  <c:v>2474091380.180099</c:v>
                </c:pt>
                <c:pt idx="4530">
                  <c:v>2474194194.2258244</c:v>
                </c:pt>
                <c:pt idx="4531">
                  <c:v>2474290765.9135399</c:v>
                </c:pt>
                <c:pt idx="4532">
                  <c:v>2474382346.3596544</c:v>
                </c:pt>
                <c:pt idx="4533">
                  <c:v>2474471638.1489854</c:v>
                </c:pt>
                <c:pt idx="4534">
                  <c:v>2474559908.7356939</c:v>
                </c:pt>
                <c:pt idx="4535">
                  <c:v>2474648646.1455154</c:v>
                </c:pt>
                <c:pt idx="4536">
                  <c:v>2474741435.0832968</c:v>
                </c:pt>
                <c:pt idx="4537">
                  <c:v>2474834785.2648215</c:v>
                </c:pt>
                <c:pt idx="4538">
                  <c:v>2474925398.8314176</c:v>
                </c:pt>
                <c:pt idx="4539">
                  <c:v>2475013706.0986381</c:v>
                </c:pt>
                <c:pt idx="4540">
                  <c:v>2475097686.3899908</c:v>
                </c:pt>
                <c:pt idx="4541">
                  <c:v>2475179984.4645624</c:v>
                </c:pt>
                <c:pt idx="4542">
                  <c:v>2475263429.9911766</c:v>
                </c:pt>
                <c:pt idx="4543">
                  <c:v>2475350633.6083326</c:v>
                </c:pt>
                <c:pt idx="4544">
                  <c:v>2475443617.6779237</c:v>
                </c:pt>
                <c:pt idx="4545">
                  <c:v>2475545044.0524702</c:v>
                </c:pt>
                <c:pt idx="4546">
                  <c:v>2475649481.3677721</c:v>
                </c:pt>
                <c:pt idx="4547">
                  <c:v>2475755588.97018</c:v>
                </c:pt>
                <c:pt idx="4548">
                  <c:v>2475864162.0069017</c:v>
                </c:pt>
                <c:pt idx="4549">
                  <c:v>2475977092.1440306</c:v>
                </c:pt>
                <c:pt idx="4550">
                  <c:v>2476092499.1374974</c:v>
                </c:pt>
                <c:pt idx="4551">
                  <c:v>2476209062.022058</c:v>
                </c:pt>
                <c:pt idx="4552">
                  <c:v>2476327736.7273512</c:v>
                </c:pt>
                <c:pt idx="4553">
                  <c:v>2476449814.0892072</c:v>
                </c:pt>
                <c:pt idx="4554">
                  <c:v>2476575391.7543616</c:v>
                </c:pt>
                <c:pt idx="4555">
                  <c:v>2476702283.7881174</c:v>
                </c:pt>
                <c:pt idx="4556">
                  <c:v>2476830954.3997693</c:v>
                </c:pt>
                <c:pt idx="4557">
                  <c:v>2476960225.4809446</c:v>
                </c:pt>
                <c:pt idx="4558">
                  <c:v>2477091722.0565929</c:v>
                </c:pt>
                <c:pt idx="4559">
                  <c:v>2477227163.6262894</c:v>
                </c:pt>
                <c:pt idx="4560">
                  <c:v>2477363619.926487</c:v>
                </c:pt>
                <c:pt idx="4561">
                  <c:v>2477500439.9679866</c:v>
                </c:pt>
                <c:pt idx="4562">
                  <c:v>2477637800.5694928</c:v>
                </c:pt>
                <c:pt idx="4563">
                  <c:v>2477778514.151154</c:v>
                </c:pt>
                <c:pt idx="4564">
                  <c:v>2477921727.9680123</c:v>
                </c:pt>
                <c:pt idx="4565">
                  <c:v>2478068436.9645181</c:v>
                </c:pt>
                <c:pt idx="4566">
                  <c:v>2478218007.7815061</c:v>
                </c:pt>
                <c:pt idx="4567">
                  <c:v>2478364016.1775641</c:v>
                </c:pt>
                <c:pt idx="4568">
                  <c:v>2478508129.8437948</c:v>
                </c:pt>
                <c:pt idx="4569">
                  <c:v>2478650480.0373335</c:v>
                </c:pt>
                <c:pt idx="4570">
                  <c:v>2478791205.7864089</c:v>
                </c:pt>
                <c:pt idx="4571">
                  <c:v>2478922003.0012197</c:v>
                </c:pt>
                <c:pt idx="4572">
                  <c:v>2479040335.2181654</c:v>
                </c:pt>
                <c:pt idx="4573">
                  <c:v>2479156568.798883</c:v>
                </c:pt>
                <c:pt idx="4574">
                  <c:v>2479271499.5574975</c:v>
                </c:pt>
                <c:pt idx="4575">
                  <c:v>2479385452.6894779</c:v>
                </c:pt>
                <c:pt idx="4576">
                  <c:v>2479498862.506063</c:v>
                </c:pt>
                <c:pt idx="4577">
                  <c:v>2479612115.312345</c:v>
                </c:pt>
                <c:pt idx="4578">
                  <c:v>2479725296.0934429</c:v>
                </c:pt>
                <c:pt idx="4579">
                  <c:v>2479838414.8426166</c:v>
                </c:pt>
                <c:pt idx="4580">
                  <c:v>2479951531.7016754</c:v>
                </c:pt>
                <c:pt idx="4581">
                  <c:v>2480064655.2030907</c:v>
                </c:pt>
                <c:pt idx="4582">
                  <c:v>2480177772.1495404</c:v>
                </c:pt>
                <c:pt idx="4583">
                  <c:v>2480290891.5894442</c:v>
                </c:pt>
                <c:pt idx="4584">
                  <c:v>2480404020.1687036</c:v>
                </c:pt>
                <c:pt idx="4585">
                  <c:v>2480517165.8746085</c:v>
                </c:pt>
                <c:pt idx="4586">
                  <c:v>2480630343.0657549</c:v>
                </c:pt>
                <c:pt idx="4587">
                  <c:v>2480743600.8582821</c:v>
                </c:pt>
                <c:pt idx="4588">
                  <c:v>2480857179.1785908</c:v>
                </c:pt>
                <c:pt idx="4589">
                  <c:v>2480971127.7237306</c:v>
                </c:pt>
                <c:pt idx="4590">
                  <c:v>2481084953.8278904</c:v>
                </c:pt>
                <c:pt idx="4591">
                  <c:v>2481198505.3089623</c:v>
                </c:pt>
                <c:pt idx="4592">
                  <c:v>2481312150.8279023</c:v>
                </c:pt>
                <c:pt idx="4593">
                  <c:v>2481426043.1764917</c:v>
                </c:pt>
                <c:pt idx="4594">
                  <c:v>2481539928.0573192</c:v>
                </c:pt>
                <c:pt idx="4595">
                  <c:v>2481653829.1523647</c:v>
                </c:pt>
                <c:pt idx="4596">
                  <c:v>2481768068.8274179</c:v>
                </c:pt>
                <c:pt idx="4597">
                  <c:v>2481882693.8449841</c:v>
                </c:pt>
                <c:pt idx="4598">
                  <c:v>2481997768.7083645</c:v>
                </c:pt>
                <c:pt idx="4599">
                  <c:v>2482113014.9218926</c:v>
                </c:pt>
                <c:pt idx="4600">
                  <c:v>2482228201.0055733</c:v>
                </c:pt>
                <c:pt idx="4601">
                  <c:v>2482344270.3469882</c:v>
                </c:pt>
                <c:pt idx="4602">
                  <c:v>2482461446.4591045</c:v>
                </c:pt>
                <c:pt idx="4603">
                  <c:v>2482578212.7598391</c:v>
                </c:pt>
                <c:pt idx="4604">
                  <c:v>2482694622.1794605</c:v>
                </c:pt>
                <c:pt idx="4605">
                  <c:v>2482810266.2694821</c:v>
                </c:pt>
                <c:pt idx="4606">
                  <c:v>2482925697.8118629</c:v>
                </c:pt>
                <c:pt idx="4607">
                  <c:v>2483041996.1697626</c:v>
                </c:pt>
                <c:pt idx="4608">
                  <c:v>2483157283.0022926</c:v>
                </c:pt>
                <c:pt idx="4609">
                  <c:v>2483270189.5725865</c:v>
                </c:pt>
                <c:pt idx="4610">
                  <c:v>2483383069.5565724</c:v>
                </c:pt>
                <c:pt idx="4611">
                  <c:v>2483495960.3481903</c:v>
                </c:pt>
                <c:pt idx="4612">
                  <c:v>2483608846.282311</c:v>
                </c:pt>
                <c:pt idx="4613">
                  <c:v>2483721788.8980684</c:v>
                </c:pt>
                <c:pt idx="4614">
                  <c:v>2483835009.3795681</c:v>
                </c:pt>
                <c:pt idx="4615">
                  <c:v>2483948412.9735918</c:v>
                </c:pt>
                <c:pt idx="4616">
                  <c:v>2484060655.9532657</c:v>
                </c:pt>
                <c:pt idx="4617">
                  <c:v>2484172897.6991997</c:v>
                </c:pt>
                <c:pt idx="4618">
                  <c:v>2484285139.4451337</c:v>
                </c:pt>
                <c:pt idx="4619">
                  <c:v>2484397305.8292165</c:v>
                </c:pt>
                <c:pt idx="4620">
                  <c:v>2484509533.4449973</c:v>
                </c:pt>
                <c:pt idx="4621">
                  <c:v>2484622181.8194041</c:v>
                </c:pt>
                <c:pt idx="4622">
                  <c:v>2484735254.03723</c:v>
                </c:pt>
                <c:pt idx="4623">
                  <c:v>2484848394.590858</c:v>
                </c:pt>
                <c:pt idx="4624">
                  <c:v>2484961479.6131988</c:v>
                </c:pt>
                <c:pt idx="4625">
                  <c:v>2485075291.374485</c:v>
                </c:pt>
                <c:pt idx="4626">
                  <c:v>2485190216.2183886</c:v>
                </c:pt>
                <c:pt idx="4627">
                  <c:v>2485305910.3125281</c:v>
                </c:pt>
                <c:pt idx="4628">
                  <c:v>2485421874.6851063</c:v>
                </c:pt>
                <c:pt idx="4629">
                  <c:v>2485537314.5712247</c:v>
                </c:pt>
                <c:pt idx="4630">
                  <c:v>2485652553.0257397</c:v>
                </c:pt>
                <c:pt idx="4631">
                  <c:v>2485767511.846952</c:v>
                </c:pt>
                <c:pt idx="4632">
                  <c:v>2485882431.4129696</c:v>
                </c:pt>
                <c:pt idx="4633">
                  <c:v>2485997945.5969267</c:v>
                </c:pt>
                <c:pt idx="4634">
                  <c:v>2486114258.2967682</c:v>
                </c:pt>
                <c:pt idx="4635">
                  <c:v>2486231145.896553</c:v>
                </c:pt>
                <c:pt idx="4636">
                  <c:v>2486348285.8440032</c:v>
                </c:pt>
                <c:pt idx="4637">
                  <c:v>2486466234.2296867</c:v>
                </c:pt>
                <c:pt idx="4638">
                  <c:v>2486584581.2751422</c:v>
                </c:pt>
                <c:pt idx="4639">
                  <c:v>2486702229.1379142</c:v>
                </c:pt>
                <c:pt idx="4640">
                  <c:v>2486818926.9350972</c:v>
                </c:pt>
                <c:pt idx="4641">
                  <c:v>2486934738.001267</c:v>
                </c:pt>
                <c:pt idx="4642">
                  <c:v>2487049946.5726733</c:v>
                </c:pt>
                <c:pt idx="4643">
                  <c:v>2487165062.9781241</c:v>
                </c:pt>
                <c:pt idx="4644">
                  <c:v>2487279984.8669047</c:v>
                </c:pt>
                <c:pt idx="4645">
                  <c:v>2487394932.5198197</c:v>
                </c:pt>
                <c:pt idx="4646">
                  <c:v>2487509998.902833</c:v>
                </c:pt>
                <c:pt idx="4647">
                  <c:v>2487624996.7714028</c:v>
                </c:pt>
                <c:pt idx="4648">
                  <c:v>2487739948.5509205</c:v>
                </c:pt>
                <c:pt idx="4649">
                  <c:v>2487854857.6354055</c:v>
                </c:pt>
                <c:pt idx="4650">
                  <c:v>2487969711.63132</c:v>
                </c:pt>
                <c:pt idx="4651">
                  <c:v>2488084533.2015605</c:v>
                </c:pt>
                <c:pt idx="4652">
                  <c:v>2488199340.897728</c:v>
                </c:pt>
                <c:pt idx="4653">
                  <c:v>2488314148.7420187</c:v>
                </c:pt>
                <c:pt idx="4654">
                  <c:v>2488428984.4629292</c:v>
                </c:pt>
                <c:pt idx="4655">
                  <c:v>2488543856.6593509</c:v>
                </c:pt>
                <c:pt idx="4656">
                  <c:v>2488658758.4942102</c:v>
                </c:pt>
                <c:pt idx="4657">
                  <c:v>2488773655.5902691</c:v>
                </c:pt>
                <c:pt idx="4658">
                  <c:v>2488888586.9430914</c:v>
                </c:pt>
                <c:pt idx="4659">
                  <c:v>2489003770.1273293</c:v>
                </c:pt>
                <c:pt idx="4660">
                  <c:v>2489119622.9656768</c:v>
                </c:pt>
                <c:pt idx="4661">
                  <c:v>2489234559.2133427</c:v>
                </c:pt>
                <c:pt idx="4662">
                  <c:v>2489349210.2120938</c:v>
                </c:pt>
                <c:pt idx="4663">
                  <c:v>2489464164.4972181</c:v>
                </c:pt>
                <c:pt idx="4664">
                  <c:v>2489578801.2222004</c:v>
                </c:pt>
                <c:pt idx="4665">
                  <c:v>2489692984.8484087</c:v>
                </c:pt>
                <c:pt idx="4666">
                  <c:v>2489807223.2050934</c:v>
                </c:pt>
                <c:pt idx="4667">
                  <c:v>2489921474.0641689</c:v>
                </c:pt>
                <c:pt idx="4668">
                  <c:v>2490035722.0976868</c:v>
                </c:pt>
                <c:pt idx="4669">
                  <c:v>2490150079.9701982</c:v>
                </c:pt>
                <c:pt idx="4670">
                  <c:v>2490264471.9694085</c:v>
                </c:pt>
                <c:pt idx="4671">
                  <c:v>2490378709.1139007</c:v>
                </c:pt>
                <c:pt idx="4672">
                  <c:v>2490493001.7962742</c:v>
                </c:pt>
                <c:pt idx="4673">
                  <c:v>2490607481.007112</c:v>
                </c:pt>
                <c:pt idx="4674">
                  <c:v>2490722252.0446243</c:v>
                </c:pt>
                <c:pt idx="4675">
                  <c:v>2490837284.3575068</c:v>
                </c:pt>
                <c:pt idx="4676">
                  <c:v>2490952263.9877596</c:v>
                </c:pt>
                <c:pt idx="4677">
                  <c:v>2491067206.8456635</c:v>
                </c:pt>
                <c:pt idx="4678">
                  <c:v>2491181980.6938839</c:v>
                </c:pt>
                <c:pt idx="4679">
                  <c:v>2491296619.047575</c:v>
                </c:pt>
                <c:pt idx="4680">
                  <c:v>2491411165.9650002</c:v>
                </c:pt>
                <c:pt idx="4681">
                  <c:v>2491525671.3037887</c:v>
                </c:pt>
                <c:pt idx="4682">
                  <c:v>2491640212.5986176</c:v>
                </c:pt>
                <c:pt idx="4683">
                  <c:v>2491754842.3696599</c:v>
                </c:pt>
                <c:pt idx="4684">
                  <c:v>2491869577.7558942</c:v>
                </c:pt>
                <c:pt idx="4685">
                  <c:v>2491984398.5357227</c:v>
                </c:pt>
                <c:pt idx="4686">
                  <c:v>2492099256.0190597</c:v>
                </c:pt>
                <c:pt idx="4687">
                  <c:v>2492214135.2370729</c:v>
                </c:pt>
                <c:pt idx="4688">
                  <c:v>2492329038.2392001</c:v>
                </c:pt>
                <c:pt idx="4689">
                  <c:v>2492443987.8941622</c:v>
                </c:pt>
                <c:pt idx="4690">
                  <c:v>2492558869.5818834</c:v>
                </c:pt>
                <c:pt idx="4691">
                  <c:v>2492673727.340765</c:v>
                </c:pt>
                <c:pt idx="4692">
                  <c:v>2492788563.8821754</c:v>
                </c:pt>
                <c:pt idx="4693">
                  <c:v>2492903365.0350575</c:v>
                </c:pt>
                <c:pt idx="4694">
                  <c:v>2493018162.3607793</c:v>
                </c:pt>
                <c:pt idx="4695">
                  <c:v>2493132962.8105159</c:v>
                </c:pt>
                <c:pt idx="4696">
                  <c:v>2493247775.609726</c:v>
                </c:pt>
                <c:pt idx="4697">
                  <c:v>2493362617.570497</c:v>
                </c:pt>
                <c:pt idx="4698">
                  <c:v>2493477489.9997225</c:v>
                </c:pt>
                <c:pt idx="4699">
                  <c:v>2493592371.9223075</c:v>
                </c:pt>
                <c:pt idx="4700">
                  <c:v>2493707265.1485643</c:v>
                </c:pt>
                <c:pt idx="4701">
                  <c:v>2493822178.8696256</c:v>
                </c:pt>
                <c:pt idx="4702">
                  <c:v>2493937088.1250114</c:v>
                </c:pt>
                <c:pt idx="4703">
                  <c:v>2494051987.8668823</c:v>
                </c:pt>
                <c:pt idx="4704">
                  <c:v>2494166899.7605786</c:v>
                </c:pt>
                <c:pt idx="4705">
                  <c:v>2494281837.4594569</c:v>
                </c:pt>
                <c:pt idx="4706">
                  <c:v>2494396831.7606902</c:v>
                </c:pt>
                <c:pt idx="4707">
                  <c:v>2494511910.6652336</c:v>
                </c:pt>
                <c:pt idx="4708">
                  <c:v>2494627063.5530176</c:v>
                </c:pt>
                <c:pt idx="4709">
                  <c:v>2494742237.3809295</c:v>
                </c:pt>
                <c:pt idx="4710">
                  <c:v>2494857386.5286374</c:v>
                </c:pt>
                <c:pt idx="4711">
                  <c:v>2494972548.6743741</c:v>
                </c:pt>
                <c:pt idx="4712">
                  <c:v>2495087679.1279097</c:v>
                </c:pt>
                <c:pt idx="4713">
                  <c:v>2495202798.6918068</c:v>
                </c:pt>
                <c:pt idx="4714">
                  <c:v>2495317941.6285644</c:v>
                </c:pt>
                <c:pt idx="4715">
                  <c:v>2495433114.7182913</c:v>
                </c:pt>
                <c:pt idx="4716">
                  <c:v>2495548255.8222437</c:v>
                </c:pt>
                <c:pt idx="4717">
                  <c:v>2495663395.7430353</c:v>
                </c:pt>
                <c:pt idx="4718">
                  <c:v>2495778542.6673689</c:v>
                </c:pt>
                <c:pt idx="4719">
                  <c:v>2495893692.6367984</c:v>
                </c:pt>
                <c:pt idx="4720">
                  <c:v>2496008852.280899</c:v>
                </c:pt>
                <c:pt idx="4721">
                  <c:v>2496124020.976284</c:v>
                </c:pt>
                <c:pt idx="4722">
                  <c:v>2496239196.417089</c:v>
                </c:pt>
                <c:pt idx="4723">
                  <c:v>2496354395.3674092</c:v>
                </c:pt>
                <c:pt idx="4724">
                  <c:v>2496469621.4310718</c:v>
                </c:pt>
                <c:pt idx="4725">
                  <c:v>2496584878.6301455</c:v>
                </c:pt>
                <c:pt idx="4726">
                  <c:v>2496700135.0104489</c:v>
                </c:pt>
                <c:pt idx="4727">
                  <c:v>2496815435.3446379</c:v>
                </c:pt>
                <c:pt idx="4728">
                  <c:v>2496930773.924068</c:v>
                </c:pt>
                <c:pt idx="4729">
                  <c:v>2497046098.8331618</c:v>
                </c:pt>
                <c:pt idx="4730">
                  <c:v>2497161439.3939595</c:v>
                </c:pt>
                <c:pt idx="4731">
                  <c:v>2497276817.3509941</c:v>
                </c:pt>
                <c:pt idx="4732">
                  <c:v>2497392230.6555924</c:v>
                </c:pt>
                <c:pt idx="4733">
                  <c:v>2497507694.4838576</c:v>
                </c:pt>
                <c:pt idx="4734">
                  <c:v>2497623181.7930264</c:v>
                </c:pt>
                <c:pt idx="4735">
                  <c:v>2497738666.4756279</c:v>
                </c:pt>
                <c:pt idx="4736">
                  <c:v>2497854157.4599152</c:v>
                </c:pt>
                <c:pt idx="4737">
                  <c:v>2497969681.1156821</c:v>
                </c:pt>
                <c:pt idx="4738">
                  <c:v>2498085208.1591005</c:v>
                </c:pt>
                <c:pt idx="4739">
                  <c:v>2498200727.9535279</c:v>
                </c:pt>
                <c:pt idx="4740">
                  <c:v>2498316244.8161221</c:v>
                </c:pt>
                <c:pt idx="4741">
                  <c:v>2498431770.0519867</c:v>
                </c:pt>
                <c:pt idx="4742">
                  <c:v>2498547286.8381586</c:v>
                </c:pt>
                <c:pt idx="4743">
                  <c:v>2498662807.3162832</c:v>
                </c:pt>
                <c:pt idx="4744">
                  <c:v>2498778334.343174</c:v>
                </c:pt>
                <c:pt idx="4745">
                  <c:v>2498893867.439909</c:v>
                </c:pt>
                <c:pt idx="4746">
                  <c:v>2499009405.709271</c:v>
                </c:pt>
                <c:pt idx="4747">
                  <c:v>2499124948.537025</c:v>
                </c:pt>
                <c:pt idx="4748">
                  <c:v>2499240495.2508917</c:v>
                </c:pt>
                <c:pt idx="4749">
                  <c:v>2499356046.5864301</c:v>
                </c:pt>
                <c:pt idx="4750">
                  <c:v>2499471602.8636823</c:v>
                </c:pt>
                <c:pt idx="4751">
                  <c:v>2499587162.3681879</c:v>
                </c:pt>
                <c:pt idx="4752">
                  <c:v>2499702725.244319</c:v>
                </c:pt>
                <c:pt idx="4753">
                  <c:v>2499818292.6196828</c:v>
                </c:pt>
                <c:pt idx="4754">
                  <c:v>2499933863.0160956</c:v>
                </c:pt>
                <c:pt idx="4755">
                  <c:v>2500049436.8552485</c:v>
                </c:pt>
                <c:pt idx="4756">
                  <c:v>2500165013.9853339</c:v>
                </c:pt>
                <c:pt idx="4757">
                  <c:v>2500280594.8666596</c:v>
                </c:pt>
                <c:pt idx="4758">
                  <c:v>2500396179.2357178</c:v>
                </c:pt>
                <c:pt idx="4759">
                  <c:v>2500511766.8911891</c:v>
                </c:pt>
                <c:pt idx="4760">
                  <c:v>2500627357.4728961</c:v>
                </c:pt>
                <c:pt idx="4761">
                  <c:v>2500742951.37707</c:v>
                </c:pt>
                <c:pt idx="4762">
                  <c:v>2500858548.2987075</c:v>
                </c:pt>
                <c:pt idx="4763">
                  <c:v>2500974148.1996574</c:v>
                </c:pt>
                <c:pt idx="4764">
                  <c:v>2501089751.1724062</c:v>
                </c:pt>
                <c:pt idx="4765">
                  <c:v>2501205357.1823425</c:v>
                </c:pt>
                <c:pt idx="4766">
                  <c:v>2501320965.9670196</c:v>
                </c:pt>
                <c:pt idx="4767">
                  <c:v>2501436577.5207696</c:v>
                </c:pt>
                <c:pt idx="4768">
                  <c:v>2501552191.7677889</c:v>
                </c:pt>
                <c:pt idx="4769">
                  <c:v>2501667809.1603966</c:v>
                </c:pt>
                <c:pt idx="4770">
                  <c:v>2501783430.5890822</c:v>
                </c:pt>
                <c:pt idx="4771">
                  <c:v>2501899056.2205229</c:v>
                </c:pt>
                <c:pt idx="4772">
                  <c:v>2502014685.1776381</c:v>
                </c:pt>
                <c:pt idx="4773">
                  <c:v>2502130317.0229573</c:v>
                </c:pt>
                <c:pt idx="4774">
                  <c:v>2502245951.5949702</c:v>
                </c:pt>
                <c:pt idx="4775">
                  <c:v>2502361589.1894317</c:v>
                </c:pt>
                <c:pt idx="4776">
                  <c:v>2502477230.0423799</c:v>
                </c:pt>
                <c:pt idx="4777">
                  <c:v>2502592874.03262</c:v>
                </c:pt>
                <c:pt idx="4778">
                  <c:v>2502708521.1164126</c:v>
                </c:pt>
                <c:pt idx="4779">
                  <c:v>2502824171.8825679</c:v>
                </c:pt>
                <c:pt idx="4780">
                  <c:v>2502939826.8235931</c:v>
                </c:pt>
                <c:pt idx="4781">
                  <c:v>2503055485.1978321</c:v>
                </c:pt>
                <c:pt idx="4782">
                  <c:v>2503171147.0968666</c:v>
                </c:pt>
                <c:pt idx="4783">
                  <c:v>2503286812.3469224</c:v>
                </c:pt>
                <c:pt idx="4784">
                  <c:v>2503402481.1686788</c:v>
                </c:pt>
                <c:pt idx="4785">
                  <c:v>2503518154.0653348</c:v>
                </c:pt>
                <c:pt idx="4786">
                  <c:v>2503633830.5175481</c:v>
                </c:pt>
                <c:pt idx="4787">
                  <c:v>2503749510.2750506</c:v>
                </c:pt>
                <c:pt idx="4788">
                  <c:v>2503865194.1523886</c:v>
                </c:pt>
                <c:pt idx="4789">
                  <c:v>2503980882.174561</c:v>
                </c:pt>
                <c:pt idx="4790">
                  <c:v>2504096574.1437922</c:v>
                </c:pt>
                <c:pt idx="4791">
                  <c:v>2504212269.2321477</c:v>
                </c:pt>
                <c:pt idx="4792">
                  <c:v>2504327967.6316037</c:v>
                </c:pt>
                <c:pt idx="4793">
                  <c:v>2504443669.5041833</c:v>
                </c:pt>
                <c:pt idx="4794">
                  <c:v>2504559373.950603</c:v>
                </c:pt>
                <c:pt idx="4795">
                  <c:v>2504675082.6786451</c:v>
                </c:pt>
                <c:pt idx="4796">
                  <c:v>2504790798.615283</c:v>
                </c:pt>
                <c:pt idx="4797">
                  <c:v>2504906535.8880529</c:v>
                </c:pt>
                <c:pt idx="4798">
                  <c:v>2505022338.8785019</c:v>
                </c:pt>
                <c:pt idx="4799">
                  <c:v>2505138192.8704104</c:v>
                </c:pt>
                <c:pt idx="4800">
                  <c:v>2505254135.3103662</c:v>
                </c:pt>
                <c:pt idx="4801">
                  <c:v>2505370286.1540079</c:v>
                </c:pt>
                <c:pt idx="4802">
                  <c:v>2505486804.9922056</c:v>
                </c:pt>
                <c:pt idx="4803">
                  <c:v>2505603783.6051679</c:v>
                </c:pt>
                <c:pt idx="4804">
                  <c:v>2505721263.1450677</c:v>
                </c:pt>
                <c:pt idx="4805">
                  <c:v>2505838950.3379583</c:v>
                </c:pt>
                <c:pt idx="4806">
                  <c:v>2505956669.0053325</c:v>
                </c:pt>
                <c:pt idx="4807">
                  <c:v>2506074498.1753306</c:v>
                </c:pt>
                <c:pt idx="4808">
                  <c:v>2506192207.2747579</c:v>
                </c:pt>
                <c:pt idx="4809">
                  <c:v>2506309718.0373588</c:v>
                </c:pt>
                <c:pt idx="4810">
                  <c:v>2506427559.8620071</c:v>
                </c:pt>
                <c:pt idx="4811">
                  <c:v>2506545965.8587403</c:v>
                </c:pt>
                <c:pt idx="4812">
                  <c:v>2506664867.6253896</c:v>
                </c:pt>
                <c:pt idx="4813">
                  <c:v>2506784338.1811585</c:v>
                </c:pt>
                <c:pt idx="4814">
                  <c:v>2506903836.2211528</c:v>
                </c:pt>
                <c:pt idx="4815">
                  <c:v>2507022562.2494602</c:v>
                </c:pt>
                <c:pt idx="4816">
                  <c:v>2507140688.4396119</c:v>
                </c:pt>
                <c:pt idx="4817">
                  <c:v>2507258564.0210891</c:v>
                </c:pt>
                <c:pt idx="4818">
                  <c:v>2507376364.9572773</c:v>
                </c:pt>
                <c:pt idx="4819">
                  <c:v>2507494165.7397895</c:v>
                </c:pt>
                <c:pt idx="4820">
                  <c:v>2507612158.3567133</c:v>
                </c:pt>
                <c:pt idx="4821">
                  <c:v>2507730306.9687185</c:v>
                </c:pt>
                <c:pt idx="4822">
                  <c:v>2507848477.783124</c:v>
                </c:pt>
                <c:pt idx="4823">
                  <c:v>2507966613.8679714</c:v>
                </c:pt>
                <c:pt idx="4824">
                  <c:v>2508084511.8391027</c:v>
                </c:pt>
                <c:pt idx="4825">
                  <c:v>2508202282.0563593</c:v>
                </c:pt>
                <c:pt idx="4826">
                  <c:v>2508320185.7680368</c:v>
                </c:pt>
                <c:pt idx="4827">
                  <c:v>2508438070.5952291</c:v>
                </c:pt>
                <c:pt idx="4828">
                  <c:v>2508556009.2780709</c:v>
                </c:pt>
                <c:pt idx="4829">
                  <c:v>2508673815.7418699</c:v>
                </c:pt>
                <c:pt idx="4830">
                  <c:v>2508791522.8386531</c:v>
                </c:pt>
                <c:pt idx="4831">
                  <c:v>2508909213.2046847</c:v>
                </c:pt>
                <c:pt idx="4832">
                  <c:v>2509026920.2380028</c:v>
                </c:pt>
                <c:pt idx="4833">
                  <c:v>2509144660.142427</c:v>
                </c:pt>
                <c:pt idx="4834">
                  <c:v>2509262413.7120223</c:v>
                </c:pt>
                <c:pt idx="4835">
                  <c:v>2509380164.9612093</c:v>
                </c:pt>
                <c:pt idx="4836">
                  <c:v>2509497907.2272058</c:v>
                </c:pt>
                <c:pt idx="4837">
                  <c:v>2509615651.835609</c:v>
                </c:pt>
                <c:pt idx="4838">
                  <c:v>2509733399.0222154</c:v>
                </c:pt>
                <c:pt idx="4839">
                  <c:v>2509851149.7149444</c:v>
                </c:pt>
                <c:pt idx="4840">
                  <c:v>2509968903.5887041</c:v>
                </c:pt>
                <c:pt idx="4841">
                  <c:v>2510086656.5316358</c:v>
                </c:pt>
                <c:pt idx="4842">
                  <c:v>2510086658.9828534</c:v>
                </c:pt>
                <c:pt idx="4843">
                  <c:v>2510086664.2151475</c:v>
                </c:pt>
                <c:pt idx="4844">
                  <c:v>2510086673.7206764</c:v>
                </c:pt>
                <c:pt idx="4845">
                  <c:v>2510086690.5165625</c:v>
                </c:pt>
                <c:pt idx="4846">
                  <c:v>2510086715.4714193</c:v>
                </c:pt>
                <c:pt idx="4847">
                  <c:v>2510086751.4485631</c:v>
                </c:pt>
                <c:pt idx="4848">
                  <c:v>2510086793.12005</c:v>
                </c:pt>
                <c:pt idx="4849">
                  <c:v>2510086840.1966929</c:v>
                </c:pt>
                <c:pt idx="4850">
                  <c:v>2510086894.4178867</c:v>
                </c:pt>
                <c:pt idx="4851">
                  <c:v>2510086955.6326146</c:v>
                </c:pt>
                <c:pt idx="4852">
                  <c:v>2510087021.0451956</c:v>
                </c:pt>
                <c:pt idx="4853">
                  <c:v>2510087092.2886066</c:v>
                </c:pt>
                <c:pt idx="4854">
                  <c:v>2510087172.040184</c:v>
                </c:pt>
                <c:pt idx="4855">
                  <c:v>2510087262.8427253</c:v>
                </c:pt>
                <c:pt idx="4856">
                  <c:v>2510087412.7205577</c:v>
                </c:pt>
                <c:pt idx="4857">
                  <c:v>2510087718.0327663</c:v>
                </c:pt>
                <c:pt idx="4858">
                  <c:v>2510088184.3177514</c:v>
                </c:pt>
                <c:pt idx="4859">
                  <c:v>2510088727.2224631</c:v>
                </c:pt>
                <c:pt idx="4860">
                  <c:v>2510089358.6780477</c:v>
                </c:pt>
                <c:pt idx="4861">
                  <c:v>2510090463.1044135</c:v>
                </c:pt>
                <c:pt idx="4862">
                  <c:v>2510091970.679882</c:v>
                </c:pt>
                <c:pt idx="4863">
                  <c:v>2510092880.8190441</c:v>
                </c:pt>
                <c:pt idx="4864">
                  <c:v>2510093861.9103374</c:v>
                </c:pt>
                <c:pt idx="4865">
                  <c:v>2510095097.7280302</c:v>
                </c:pt>
                <c:pt idx="4866">
                  <c:v>2510097038.0105</c:v>
                </c:pt>
                <c:pt idx="4867">
                  <c:v>2510099843.0746174</c:v>
                </c:pt>
                <c:pt idx="4868">
                  <c:v>2510102020.2306876</c:v>
                </c:pt>
                <c:pt idx="4869">
                  <c:v>2510104192.9374471</c:v>
                </c:pt>
                <c:pt idx="4870">
                  <c:v>2510107343.8819938</c:v>
                </c:pt>
                <c:pt idx="4871">
                  <c:v>2510113117.9229031</c:v>
                </c:pt>
                <c:pt idx="4872">
                  <c:v>2510124881.6178541</c:v>
                </c:pt>
                <c:pt idx="4873">
                  <c:v>2510141322.8891082</c:v>
                </c:pt>
                <c:pt idx="4874">
                  <c:v>2510162008.3013496</c:v>
                </c:pt>
                <c:pt idx="4875">
                  <c:v>2510187214.0417886</c:v>
                </c:pt>
                <c:pt idx="4876">
                  <c:v>2510215690.602953</c:v>
                </c:pt>
                <c:pt idx="4877">
                  <c:v>2510246920.4206924</c:v>
                </c:pt>
                <c:pt idx="4878">
                  <c:v>2510281695.2448487</c:v>
                </c:pt>
                <c:pt idx="4879">
                  <c:v>2510318853.6214013</c:v>
                </c:pt>
                <c:pt idx="4880">
                  <c:v>2510360167.6040545</c:v>
                </c:pt>
                <c:pt idx="4881">
                  <c:v>2510403900.6318216</c:v>
                </c:pt>
                <c:pt idx="4882">
                  <c:v>2510448505.8142695</c:v>
                </c:pt>
                <c:pt idx="4883">
                  <c:v>2510494766.5691895</c:v>
                </c:pt>
                <c:pt idx="4884">
                  <c:v>2510541587.1436739</c:v>
                </c:pt>
                <c:pt idx="4885">
                  <c:v>2510589718.3573241</c:v>
                </c:pt>
                <c:pt idx="4886">
                  <c:v>2510639906.1557274</c:v>
                </c:pt>
                <c:pt idx="4887">
                  <c:v>2510689975.2884731</c:v>
                </c:pt>
                <c:pt idx="4888">
                  <c:v>2510738289.1722465</c:v>
                </c:pt>
                <c:pt idx="4889">
                  <c:v>2510788711.1779022</c:v>
                </c:pt>
                <c:pt idx="4890">
                  <c:v>2510844455.4882317</c:v>
                </c:pt>
                <c:pt idx="4891">
                  <c:v>2510903662.5547237</c:v>
                </c:pt>
                <c:pt idx="4892">
                  <c:v>2510966139.4561481</c:v>
                </c:pt>
                <c:pt idx="4893">
                  <c:v>2511031414.7593818</c:v>
                </c:pt>
                <c:pt idx="4894">
                  <c:v>2511101136.7234421</c:v>
                </c:pt>
                <c:pt idx="4895">
                  <c:v>2511173954.912899</c:v>
                </c:pt>
                <c:pt idx="4896">
                  <c:v>2511249466.7216034</c:v>
                </c:pt>
                <c:pt idx="4897">
                  <c:v>2511329796.1134973</c:v>
                </c:pt>
                <c:pt idx="4898">
                  <c:v>2511413057.4003959</c:v>
                </c:pt>
                <c:pt idx="4899">
                  <c:v>2511497756.9885535</c:v>
                </c:pt>
                <c:pt idx="4900">
                  <c:v>2511586164.533329</c:v>
                </c:pt>
                <c:pt idx="4901">
                  <c:v>2511677428.3957005</c:v>
                </c:pt>
                <c:pt idx="4902">
                  <c:v>2511771621.6682396</c:v>
                </c:pt>
                <c:pt idx="4903">
                  <c:v>2511867047.0195475</c:v>
                </c:pt>
                <c:pt idx="4904">
                  <c:v>2511965943.0150366</c:v>
                </c:pt>
                <c:pt idx="4905">
                  <c:v>2512065280.9077835</c:v>
                </c:pt>
                <c:pt idx="4906">
                  <c:v>2512164637.3790751</c:v>
                </c:pt>
                <c:pt idx="4907">
                  <c:v>2512264718.9955535</c:v>
                </c:pt>
                <c:pt idx="4908">
                  <c:v>2512365321.0464473</c:v>
                </c:pt>
                <c:pt idx="4909">
                  <c:v>2512464010.4716449</c:v>
                </c:pt>
                <c:pt idx="4910">
                  <c:v>2512556355.1628261</c:v>
                </c:pt>
                <c:pt idx="4911">
                  <c:v>2512640912.7023573</c:v>
                </c:pt>
                <c:pt idx="4912">
                  <c:v>2512718288.5085759</c:v>
                </c:pt>
                <c:pt idx="4913">
                  <c:v>2512794957.2906203</c:v>
                </c:pt>
                <c:pt idx="4914">
                  <c:v>2512876866.6244283</c:v>
                </c:pt>
                <c:pt idx="4915">
                  <c:v>2512965850.7608919</c:v>
                </c:pt>
                <c:pt idx="4916">
                  <c:v>2513059648.3600359</c:v>
                </c:pt>
                <c:pt idx="4917">
                  <c:v>2513157598.8590751</c:v>
                </c:pt>
                <c:pt idx="4918">
                  <c:v>2513256699.9529672</c:v>
                </c:pt>
                <c:pt idx="4919">
                  <c:v>2513354999.9604797</c:v>
                </c:pt>
                <c:pt idx="4920">
                  <c:v>2513453805.0602818</c:v>
                </c:pt>
                <c:pt idx="4921">
                  <c:v>2513555295.185782</c:v>
                </c:pt>
                <c:pt idx="4922">
                  <c:v>2513661229.7231851</c:v>
                </c:pt>
                <c:pt idx="4923">
                  <c:v>2513769683.3788171</c:v>
                </c:pt>
                <c:pt idx="4924">
                  <c:v>2513880791.7833591</c:v>
                </c:pt>
                <c:pt idx="4925">
                  <c:v>2513995832.7019873</c:v>
                </c:pt>
                <c:pt idx="4926">
                  <c:v>2514114971.3952575</c:v>
                </c:pt>
                <c:pt idx="4927">
                  <c:v>2514238113.7369423</c:v>
                </c:pt>
                <c:pt idx="4928">
                  <c:v>2514364510.6421003</c:v>
                </c:pt>
                <c:pt idx="4929">
                  <c:v>2514492247.0994725</c:v>
                </c:pt>
                <c:pt idx="4930">
                  <c:v>2514619292.2739825</c:v>
                </c:pt>
                <c:pt idx="4931">
                  <c:v>2514750343.7966065</c:v>
                </c:pt>
                <c:pt idx="4932">
                  <c:v>2514883420.8022509</c:v>
                </c:pt>
                <c:pt idx="4933">
                  <c:v>2515016284.8263822</c:v>
                </c:pt>
                <c:pt idx="4934">
                  <c:v>2515150163.1001716</c:v>
                </c:pt>
                <c:pt idx="4935">
                  <c:v>2515285451.8620086</c:v>
                </c:pt>
                <c:pt idx="4936">
                  <c:v>2515422527.314033</c:v>
                </c:pt>
                <c:pt idx="4937">
                  <c:v>2515560994.7065949</c:v>
                </c:pt>
                <c:pt idx="4938">
                  <c:v>2515696492.4068069</c:v>
                </c:pt>
                <c:pt idx="4939">
                  <c:v>2515829305.6679506</c:v>
                </c:pt>
                <c:pt idx="4940">
                  <c:v>2515965980.2594767</c:v>
                </c:pt>
                <c:pt idx="4941">
                  <c:v>2516103673.9955196</c:v>
                </c:pt>
                <c:pt idx="4942">
                  <c:v>2516243211.0103388</c:v>
                </c:pt>
                <c:pt idx="4943">
                  <c:v>2516386098.1604533</c:v>
                </c:pt>
                <c:pt idx="4944">
                  <c:v>2516533451.7392521</c:v>
                </c:pt>
                <c:pt idx="4945">
                  <c:v>2516683905.1495881</c:v>
                </c:pt>
                <c:pt idx="4946">
                  <c:v>2516831648.5381179</c:v>
                </c:pt>
                <c:pt idx="4947">
                  <c:v>2516979790.512414</c:v>
                </c:pt>
                <c:pt idx="4948">
                  <c:v>2517132689.1481514</c:v>
                </c:pt>
                <c:pt idx="4949">
                  <c:v>2517287559.0873032</c:v>
                </c:pt>
                <c:pt idx="4950">
                  <c:v>2517443636.4714041</c:v>
                </c:pt>
                <c:pt idx="4951">
                  <c:v>2517605559.5571609</c:v>
                </c:pt>
                <c:pt idx="4952">
                  <c:v>2517771188.4266462</c:v>
                </c:pt>
                <c:pt idx="4953">
                  <c:v>2517938106.0283785</c:v>
                </c:pt>
                <c:pt idx="4954">
                  <c:v>2518108227.4876218</c:v>
                </c:pt>
                <c:pt idx="4955">
                  <c:v>2518279482.5342593</c:v>
                </c:pt>
                <c:pt idx="4956">
                  <c:v>2518446807.2073236</c:v>
                </c:pt>
                <c:pt idx="4957">
                  <c:v>2518612001.4714365</c:v>
                </c:pt>
                <c:pt idx="4958">
                  <c:v>2518778794.247498</c:v>
                </c:pt>
                <c:pt idx="4959">
                  <c:v>2518950950.9396696</c:v>
                </c:pt>
                <c:pt idx="4960">
                  <c:v>2519126292.4060016</c:v>
                </c:pt>
                <c:pt idx="4961">
                  <c:v>2519303731.1292715</c:v>
                </c:pt>
                <c:pt idx="4962">
                  <c:v>2519483153.4403849</c:v>
                </c:pt>
                <c:pt idx="4963">
                  <c:v>2519665336.7787628</c:v>
                </c:pt>
                <c:pt idx="4964">
                  <c:v>2519851960.4651556</c:v>
                </c:pt>
                <c:pt idx="4965">
                  <c:v>2520044263.233757</c:v>
                </c:pt>
                <c:pt idx="4966">
                  <c:v>2520239385.9912648</c:v>
                </c:pt>
                <c:pt idx="4967">
                  <c:v>2520433700.7856102</c:v>
                </c:pt>
                <c:pt idx="4968">
                  <c:v>2520626881.1088009</c:v>
                </c:pt>
                <c:pt idx="4969">
                  <c:v>2520818787.5458221</c:v>
                </c:pt>
                <c:pt idx="4970">
                  <c:v>2521008750.4846683</c:v>
                </c:pt>
                <c:pt idx="4971">
                  <c:v>2521199485.8117194</c:v>
                </c:pt>
                <c:pt idx="4972">
                  <c:v>2521392491.1671209</c:v>
                </c:pt>
                <c:pt idx="4973">
                  <c:v>2521584103.8931522</c:v>
                </c:pt>
                <c:pt idx="4974">
                  <c:v>2521775538.5365129</c:v>
                </c:pt>
                <c:pt idx="4975">
                  <c:v>2521967522.3877964</c:v>
                </c:pt>
                <c:pt idx="4976">
                  <c:v>2522163109.1411343</c:v>
                </c:pt>
                <c:pt idx="4977">
                  <c:v>2522364715.3979669</c:v>
                </c:pt>
                <c:pt idx="4978">
                  <c:v>2522567563.8059649</c:v>
                </c:pt>
                <c:pt idx="4979">
                  <c:v>2522769475.9330292</c:v>
                </c:pt>
                <c:pt idx="4980">
                  <c:v>2522973101.5553956</c:v>
                </c:pt>
                <c:pt idx="4981">
                  <c:v>2523182179.1338315</c:v>
                </c:pt>
                <c:pt idx="4982">
                  <c:v>2523393473.9643998</c:v>
                </c:pt>
                <c:pt idx="4983">
                  <c:v>2523608279.7582226</c:v>
                </c:pt>
                <c:pt idx="4984">
                  <c:v>2523823920.0441728</c:v>
                </c:pt>
                <c:pt idx="4985">
                  <c:v>2524036794.2680564</c:v>
                </c:pt>
                <c:pt idx="4986">
                  <c:v>2524248456.039072</c:v>
                </c:pt>
                <c:pt idx="4987">
                  <c:v>2524463225.0649881</c:v>
                </c:pt>
                <c:pt idx="4988">
                  <c:v>2524681359.3115859</c:v>
                </c:pt>
                <c:pt idx="4989">
                  <c:v>2524901959.0268521</c:v>
                </c:pt>
                <c:pt idx="4990">
                  <c:v>2525121513.7121859</c:v>
                </c:pt>
                <c:pt idx="4991">
                  <c:v>2525340522.6015701</c:v>
                </c:pt>
                <c:pt idx="4992">
                  <c:v>2525561658.7144065</c:v>
                </c:pt>
                <c:pt idx="4993">
                  <c:v>2525785903.996201</c:v>
                </c:pt>
                <c:pt idx="4994">
                  <c:v>2526016286.5691805</c:v>
                </c:pt>
                <c:pt idx="4995">
                  <c:v>2526248924.9090476</c:v>
                </c:pt>
                <c:pt idx="4996">
                  <c:v>2526480104.9340458</c:v>
                </c:pt>
                <c:pt idx="4997">
                  <c:v>2526713653.057415</c:v>
                </c:pt>
                <c:pt idx="4998">
                  <c:v>2526949969.0330129</c:v>
                </c:pt>
                <c:pt idx="4999">
                  <c:v>2527189391.2337227</c:v>
                </c:pt>
                <c:pt idx="5000">
                  <c:v>2527432297.6980567</c:v>
                </c:pt>
                <c:pt idx="5001">
                  <c:v>2527675777.1373296</c:v>
                </c:pt>
                <c:pt idx="5002">
                  <c:v>2527919811.1604466</c:v>
                </c:pt>
                <c:pt idx="5003">
                  <c:v>2528168497.9022193</c:v>
                </c:pt>
                <c:pt idx="5004">
                  <c:v>2528419228.0939541</c:v>
                </c:pt>
                <c:pt idx="5005">
                  <c:v>2528670261.947928</c:v>
                </c:pt>
                <c:pt idx="5006">
                  <c:v>2528921033.1393957</c:v>
                </c:pt>
                <c:pt idx="5007">
                  <c:v>2529171406.9546528</c:v>
                </c:pt>
                <c:pt idx="5008">
                  <c:v>2529423668.3872256</c:v>
                </c:pt>
                <c:pt idx="5009">
                  <c:v>2529677256.1281161</c:v>
                </c:pt>
                <c:pt idx="5010">
                  <c:v>2529934673.1925774</c:v>
                </c:pt>
                <c:pt idx="5011">
                  <c:v>2530194678.1018443</c:v>
                </c:pt>
                <c:pt idx="5012">
                  <c:v>2530456526.935421</c:v>
                </c:pt>
                <c:pt idx="5013">
                  <c:v>2530720639.896317</c:v>
                </c:pt>
                <c:pt idx="5014">
                  <c:v>2530987087.3792586</c:v>
                </c:pt>
                <c:pt idx="5015">
                  <c:v>2531257772.3396888</c:v>
                </c:pt>
                <c:pt idx="5016">
                  <c:v>2531525869.3125176</c:v>
                </c:pt>
                <c:pt idx="5017">
                  <c:v>2531791690.5050998</c:v>
                </c:pt>
                <c:pt idx="5018">
                  <c:v>2532056521.28439</c:v>
                </c:pt>
                <c:pt idx="5019">
                  <c:v>2532319787.160708</c:v>
                </c:pt>
                <c:pt idx="5020">
                  <c:v>2532574940.2313833</c:v>
                </c:pt>
                <c:pt idx="5021">
                  <c:v>2532822279.8872604</c:v>
                </c:pt>
                <c:pt idx="5022">
                  <c:v>2533066115.4769168</c:v>
                </c:pt>
                <c:pt idx="5023">
                  <c:v>2533308039.013772</c:v>
                </c:pt>
                <c:pt idx="5024">
                  <c:v>2533547651.6028223</c:v>
                </c:pt>
                <c:pt idx="5025">
                  <c:v>2533787241.5341029</c:v>
                </c:pt>
                <c:pt idx="5026">
                  <c:v>2534028442.7996187</c:v>
                </c:pt>
                <c:pt idx="5027">
                  <c:v>2534270499.9941816</c:v>
                </c:pt>
                <c:pt idx="5028">
                  <c:v>2534513881.5777783</c:v>
                </c:pt>
                <c:pt idx="5029">
                  <c:v>2534760961.2909193</c:v>
                </c:pt>
                <c:pt idx="5030">
                  <c:v>2535012627.6811852</c:v>
                </c:pt>
                <c:pt idx="5031">
                  <c:v>2535267447.2315784</c:v>
                </c:pt>
                <c:pt idx="5032">
                  <c:v>2535524370.8793058</c:v>
                </c:pt>
                <c:pt idx="5033">
                  <c:v>2535784764.2666526</c:v>
                </c:pt>
                <c:pt idx="5034">
                  <c:v>2536047743.0424066</c:v>
                </c:pt>
                <c:pt idx="5035">
                  <c:v>2536311421.497509</c:v>
                </c:pt>
                <c:pt idx="5036">
                  <c:v>2536573020.6707168</c:v>
                </c:pt>
                <c:pt idx="5037">
                  <c:v>2536830558.5615048</c:v>
                </c:pt>
                <c:pt idx="5038">
                  <c:v>2537082237.6006141</c:v>
                </c:pt>
                <c:pt idx="5039">
                  <c:v>2537328756.3569384</c:v>
                </c:pt>
                <c:pt idx="5040">
                  <c:v>2537574904.1915293</c:v>
                </c:pt>
                <c:pt idx="5041">
                  <c:v>2537820189.746738</c:v>
                </c:pt>
                <c:pt idx="5042">
                  <c:v>2538064775.9608684</c:v>
                </c:pt>
                <c:pt idx="5043">
                  <c:v>2538309489.1784282</c:v>
                </c:pt>
                <c:pt idx="5044">
                  <c:v>2538554608.6730433</c:v>
                </c:pt>
                <c:pt idx="5045">
                  <c:v>2538801526.3654461</c:v>
                </c:pt>
                <c:pt idx="5046">
                  <c:v>2539050808.9986143</c:v>
                </c:pt>
                <c:pt idx="5047">
                  <c:v>2539300294.5036969</c:v>
                </c:pt>
                <c:pt idx="5048">
                  <c:v>2539549946.8245425</c:v>
                </c:pt>
                <c:pt idx="5049">
                  <c:v>2539800148.667603</c:v>
                </c:pt>
                <c:pt idx="5050">
                  <c:v>2540050476.4337749</c:v>
                </c:pt>
                <c:pt idx="5051">
                  <c:v>2540303817.2535453</c:v>
                </c:pt>
                <c:pt idx="5052">
                  <c:v>2540561571.018651</c:v>
                </c:pt>
                <c:pt idx="5053">
                  <c:v>2540821236.3466172</c:v>
                </c:pt>
                <c:pt idx="5054">
                  <c:v>2541080135.5169082</c:v>
                </c:pt>
                <c:pt idx="5055">
                  <c:v>2541336895.8087354</c:v>
                </c:pt>
                <c:pt idx="5056">
                  <c:v>2541593518.3916159</c:v>
                </c:pt>
                <c:pt idx="5057">
                  <c:v>2541848197.5289197</c:v>
                </c:pt>
                <c:pt idx="5058">
                  <c:v>2542099860.2824006</c:v>
                </c:pt>
                <c:pt idx="5059">
                  <c:v>2542351664.5510025</c:v>
                </c:pt>
                <c:pt idx="5060">
                  <c:v>2542604892.3610306</c:v>
                </c:pt>
                <c:pt idx="5061">
                  <c:v>2542856570.0145569</c:v>
                </c:pt>
                <c:pt idx="5062">
                  <c:v>2543106716.5947981</c:v>
                </c:pt>
                <c:pt idx="5063">
                  <c:v>2543356080.746016</c:v>
                </c:pt>
                <c:pt idx="5064">
                  <c:v>2543605155.3156209</c:v>
                </c:pt>
                <c:pt idx="5065">
                  <c:v>2543854191.3605032</c:v>
                </c:pt>
                <c:pt idx="5066">
                  <c:v>2544103199.4212375</c:v>
                </c:pt>
                <c:pt idx="5067">
                  <c:v>2544352115.1884623</c:v>
                </c:pt>
                <c:pt idx="5068">
                  <c:v>2544601177.1777201</c:v>
                </c:pt>
                <c:pt idx="5069">
                  <c:v>2544850483.2147193</c:v>
                </c:pt>
                <c:pt idx="5070">
                  <c:v>2545099968.3502021</c:v>
                </c:pt>
                <c:pt idx="5071">
                  <c:v>2545349776.9390364</c:v>
                </c:pt>
                <c:pt idx="5072">
                  <c:v>2545599968.7068362</c:v>
                </c:pt>
                <c:pt idx="5073">
                  <c:v>2545849965.6574121</c:v>
                </c:pt>
                <c:pt idx="5074">
                  <c:v>2546100060.7592459</c:v>
                </c:pt>
                <c:pt idx="5075">
                  <c:v>2546350241.8048463</c:v>
                </c:pt>
                <c:pt idx="5076">
                  <c:v>2546600333.167707</c:v>
                </c:pt>
                <c:pt idx="5077">
                  <c:v>2546850257.3148856</c:v>
                </c:pt>
                <c:pt idx="5078">
                  <c:v>2547100550.2840853</c:v>
                </c:pt>
                <c:pt idx="5079">
                  <c:v>2547351557.5454926</c:v>
                </c:pt>
                <c:pt idx="5080">
                  <c:v>2547602779.1779861</c:v>
                </c:pt>
                <c:pt idx="5081">
                  <c:v>2547854488.1822767</c:v>
                </c:pt>
                <c:pt idx="5082">
                  <c:v>2548107646.6404414</c:v>
                </c:pt>
                <c:pt idx="5083">
                  <c:v>2548362866.4279976</c:v>
                </c:pt>
                <c:pt idx="5084">
                  <c:v>2548621354.8299956</c:v>
                </c:pt>
                <c:pt idx="5085">
                  <c:v>2548880528.0457201</c:v>
                </c:pt>
                <c:pt idx="5086">
                  <c:v>2549139713.5227861</c:v>
                </c:pt>
                <c:pt idx="5087">
                  <c:v>2549397517.7784529</c:v>
                </c:pt>
                <c:pt idx="5088">
                  <c:v>2549654102.7855749</c:v>
                </c:pt>
                <c:pt idx="5089">
                  <c:v>2549908726.3607092</c:v>
                </c:pt>
                <c:pt idx="5090">
                  <c:v>2550162080.7304263</c:v>
                </c:pt>
                <c:pt idx="5091">
                  <c:v>2550414907.6349111</c:v>
                </c:pt>
                <c:pt idx="5092">
                  <c:v>2550667653.2881055</c:v>
                </c:pt>
                <c:pt idx="5093">
                  <c:v>2550921882.4210944</c:v>
                </c:pt>
                <c:pt idx="5094">
                  <c:v>2551178803.7612286</c:v>
                </c:pt>
                <c:pt idx="5095">
                  <c:v>2551436102.6170607</c:v>
                </c:pt>
                <c:pt idx="5096">
                  <c:v>2551692013.0118241</c:v>
                </c:pt>
                <c:pt idx="5097">
                  <c:v>2551945781.133338</c:v>
                </c:pt>
                <c:pt idx="5098">
                  <c:v>2552198290.7983041</c:v>
                </c:pt>
                <c:pt idx="5099">
                  <c:v>2552450238.0194383</c:v>
                </c:pt>
                <c:pt idx="5100">
                  <c:v>2552701969.3057923</c:v>
                </c:pt>
                <c:pt idx="5101">
                  <c:v>2552953841.4562793</c:v>
                </c:pt>
                <c:pt idx="5102">
                  <c:v>2553206155.6473069</c:v>
                </c:pt>
                <c:pt idx="5103">
                  <c:v>2553459729.3650761</c:v>
                </c:pt>
                <c:pt idx="5104">
                  <c:v>2553715017.5204544</c:v>
                </c:pt>
                <c:pt idx="5105">
                  <c:v>2553972128.6301355</c:v>
                </c:pt>
                <c:pt idx="5106">
                  <c:v>2554229270.9798584</c:v>
                </c:pt>
                <c:pt idx="5107">
                  <c:v>2554484689.0762329</c:v>
                </c:pt>
                <c:pt idx="5108">
                  <c:v>2554739645.7325411</c:v>
                </c:pt>
                <c:pt idx="5109">
                  <c:v>2554993528.9255085</c:v>
                </c:pt>
                <c:pt idx="5110">
                  <c:v>2555246385.5035009</c:v>
                </c:pt>
                <c:pt idx="5111">
                  <c:v>2555498756.1664362</c:v>
                </c:pt>
                <c:pt idx="5112">
                  <c:v>2555751436.7650604</c:v>
                </c:pt>
                <c:pt idx="5113">
                  <c:v>2556004786.3801489</c:v>
                </c:pt>
                <c:pt idx="5114">
                  <c:v>2556259369.4580126</c:v>
                </c:pt>
                <c:pt idx="5115">
                  <c:v>2556515587.4767308</c:v>
                </c:pt>
                <c:pt idx="5116">
                  <c:v>2556773069.6051826</c:v>
                </c:pt>
                <c:pt idx="5117">
                  <c:v>2557032559.6961575</c:v>
                </c:pt>
                <c:pt idx="5118">
                  <c:v>2557291097.4204435</c:v>
                </c:pt>
                <c:pt idx="5119">
                  <c:v>2557545486.7880278</c:v>
                </c:pt>
                <c:pt idx="5120">
                  <c:v>2557798114.165309</c:v>
                </c:pt>
                <c:pt idx="5121">
                  <c:v>2558050618.6934595</c:v>
                </c:pt>
                <c:pt idx="5122">
                  <c:v>2558303438.2448683</c:v>
                </c:pt>
                <c:pt idx="5123">
                  <c:v>2558556972.5558825</c:v>
                </c:pt>
                <c:pt idx="5124">
                  <c:v>2558811182.5337739</c:v>
                </c:pt>
                <c:pt idx="5125">
                  <c:v>2559065897.3741384</c:v>
                </c:pt>
                <c:pt idx="5126">
                  <c:v>2559320269.7406173</c:v>
                </c:pt>
                <c:pt idx="5127">
                  <c:v>2559573177.3255444</c:v>
                </c:pt>
                <c:pt idx="5128">
                  <c:v>2559825629.6628604</c:v>
                </c:pt>
                <c:pt idx="5129">
                  <c:v>2560077886.0548267</c:v>
                </c:pt>
                <c:pt idx="5130">
                  <c:v>2560330647.514945</c:v>
                </c:pt>
                <c:pt idx="5131">
                  <c:v>2560584055.7959847</c:v>
                </c:pt>
                <c:pt idx="5132">
                  <c:v>2560836627.9715691</c:v>
                </c:pt>
                <c:pt idx="5133">
                  <c:v>2561088561.0093255</c:v>
                </c:pt>
                <c:pt idx="5134">
                  <c:v>2561340631.9033098</c:v>
                </c:pt>
                <c:pt idx="5135">
                  <c:v>2561593434.8261781</c:v>
                </c:pt>
                <c:pt idx="5136">
                  <c:v>2561848036.8905463</c:v>
                </c:pt>
                <c:pt idx="5137">
                  <c:v>2562101980.1107402</c:v>
                </c:pt>
                <c:pt idx="5138">
                  <c:v>2562355189.1358175</c:v>
                </c:pt>
                <c:pt idx="5139">
                  <c:v>2562607943.7142706</c:v>
                </c:pt>
                <c:pt idx="5140">
                  <c:v>2562860722.1667085</c:v>
                </c:pt>
                <c:pt idx="5141">
                  <c:v>2563113404.2584748</c:v>
                </c:pt>
                <c:pt idx="5142">
                  <c:v>2563365913.935523</c:v>
                </c:pt>
                <c:pt idx="5143">
                  <c:v>2563618542.3913589</c:v>
                </c:pt>
                <c:pt idx="5144">
                  <c:v>2563871314.312922</c:v>
                </c:pt>
                <c:pt idx="5145">
                  <c:v>2564124045.0820117</c:v>
                </c:pt>
                <c:pt idx="5146">
                  <c:v>2564376878.1413679</c:v>
                </c:pt>
                <c:pt idx="5147">
                  <c:v>2564629864.0343394</c:v>
                </c:pt>
                <c:pt idx="5148">
                  <c:v>2564883350.7414312</c:v>
                </c:pt>
                <c:pt idx="5149">
                  <c:v>2565137763.2005129</c:v>
                </c:pt>
                <c:pt idx="5150">
                  <c:v>2565392995.1930552</c:v>
                </c:pt>
                <c:pt idx="5151">
                  <c:v>2565647757.9812274</c:v>
                </c:pt>
                <c:pt idx="5152">
                  <c:v>2565901454.468637</c:v>
                </c:pt>
                <c:pt idx="5153">
                  <c:v>2566155006.422452</c:v>
                </c:pt>
                <c:pt idx="5154">
                  <c:v>2566408899.1889253</c:v>
                </c:pt>
                <c:pt idx="5155">
                  <c:v>2566662975.362215</c:v>
                </c:pt>
                <c:pt idx="5156">
                  <c:v>2566917426.2113709</c:v>
                </c:pt>
                <c:pt idx="5157">
                  <c:v>2567171922.4264622</c:v>
                </c:pt>
                <c:pt idx="5158">
                  <c:v>2567426153.5923405</c:v>
                </c:pt>
                <c:pt idx="5159">
                  <c:v>2567680058.6636534</c:v>
                </c:pt>
                <c:pt idx="5160">
                  <c:v>2567934007.6482048</c:v>
                </c:pt>
                <c:pt idx="5161">
                  <c:v>2568187931.1409707</c:v>
                </c:pt>
                <c:pt idx="5162">
                  <c:v>2568441811.1080408</c:v>
                </c:pt>
                <c:pt idx="5163">
                  <c:v>2568696003.3446765</c:v>
                </c:pt>
                <c:pt idx="5164">
                  <c:v>2568950788.595479</c:v>
                </c:pt>
                <c:pt idx="5165">
                  <c:v>2569205660.856123</c:v>
                </c:pt>
                <c:pt idx="5166">
                  <c:v>2569459782.2162786</c:v>
                </c:pt>
                <c:pt idx="5167">
                  <c:v>2569713680.2046595</c:v>
                </c:pt>
                <c:pt idx="5168">
                  <c:v>2569967678.795248</c:v>
                </c:pt>
                <c:pt idx="5169">
                  <c:v>2570221632.4945869</c:v>
                </c:pt>
                <c:pt idx="5170">
                  <c:v>2570475443.9842653</c:v>
                </c:pt>
                <c:pt idx="5171">
                  <c:v>2570729229.6424379</c:v>
                </c:pt>
                <c:pt idx="5172">
                  <c:v>2570983222.1973639</c:v>
                </c:pt>
                <c:pt idx="5173">
                  <c:v>2571237606.7464442</c:v>
                </c:pt>
                <c:pt idx="5174">
                  <c:v>2571492266.5764027</c:v>
                </c:pt>
                <c:pt idx="5175">
                  <c:v>2571746732.0855732</c:v>
                </c:pt>
                <c:pt idx="5176">
                  <c:v>2572001163.9890094</c:v>
                </c:pt>
                <c:pt idx="5177">
                  <c:v>2572256132.9288878</c:v>
                </c:pt>
                <c:pt idx="5178">
                  <c:v>2572512292.3509293</c:v>
                </c:pt>
                <c:pt idx="5179">
                  <c:v>2572769674.4649296</c:v>
                </c:pt>
                <c:pt idx="5180">
                  <c:v>2573026609.6265645</c:v>
                </c:pt>
                <c:pt idx="5181">
                  <c:v>2573283136.2711072</c:v>
                </c:pt>
                <c:pt idx="5182">
                  <c:v>2573539261.955627</c:v>
                </c:pt>
                <c:pt idx="5183">
                  <c:v>2573794282.9529781</c:v>
                </c:pt>
                <c:pt idx="5184">
                  <c:v>2574049069.5937338</c:v>
                </c:pt>
                <c:pt idx="5185">
                  <c:v>2574303877.8029284</c:v>
                </c:pt>
                <c:pt idx="5186">
                  <c:v>2574558577.08605</c:v>
                </c:pt>
                <c:pt idx="5187">
                  <c:v>2574813165.7876554</c:v>
                </c:pt>
                <c:pt idx="5188">
                  <c:v>2575067972.0088439</c:v>
                </c:pt>
                <c:pt idx="5189">
                  <c:v>2575323011.2968812</c:v>
                </c:pt>
                <c:pt idx="5190">
                  <c:v>2575577890.5497012</c:v>
                </c:pt>
                <c:pt idx="5191">
                  <c:v>2575832668.3801551</c:v>
                </c:pt>
                <c:pt idx="5192">
                  <c:v>2576087393.5704756</c:v>
                </c:pt>
                <c:pt idx="5193">
                  <c:v>2576342035.6238337</c:v>
                </c:pt>
                <c:pt idx="5194">
                  <c:v>2576596615.1420779</c:v>
                </c:pt>
                <c:pt idx="5195">
                  <c:v>2576851193.8331122</c:v>
                </c:pt>
                <c:pt idx="5196">
                  <c:v>2577105763.3275499</c:v>
                </c:pt>
                <c:pt idx="5197">
                  <c:v>2577360346.8111839</c:v>
                </c:pt>
                <c:pt idx="5198">
                  <c:v>2577614949.348722</c:v>
                </c:pt>
                <c:pt idx="5199">
                  <c:v>2577869607.9204922</c:v>
                </c:pt>
                <c:pt idx="5200">
                  <c:v>2578124278.7171345</c:v>
                </c:pt>
                <c:pt idx="5201">
                  <c:v>2578378921.1517711</c:v>
                </c:pt>
                <c:pt idx="5202">
                  <c:v>2578633553.5970006</c:v>
                </c:pt>
                <c:pt idx="5203">
                  <c:v>2578888186.333384</c:v>
                </c:pt>
                <c:pt idx="5204">
                  <c:v>2579142820.860033</c:v>
                </c:pt>
                <c:pt idx="5205">
                  <c:v>2579397466.0090809</c:v>
                </c:pt>
                <c:pt idx="5206">
                  <c:v>2579652117.5113969</c:v>
                </c:pt>
                <c:pt idx="5207">
                  <c:v>2579906776.2330618</c:v>
                </c:pt>
                <c:pt idx="5208">
                  <c:v>2580161444.2661839</c:v>
                </c:pt>
                <c:pt idx="5209">
                  <c:v>2580416116.8967671</c:v>
                </c:pt>
                <c:pt idx="5210">
                  <c:v>2580670797.1453962</c:v>
                </c:pt>
                <c:pt idx="5211">
                  <c:v>2580925482.7471952</c:v>
                </c:pt>
                <c:pt idx="5212">
                  <c:v>2581180171.9393349</c:v>
                </c:pt>
                <c:pt idx="5213">
                  <c:v>2581434867.5969057</c:v>
                </c:pt>
                <c:pt idx="5214">
                  <c:v>2581689567.7131324</c:v>
                </c:pt>
                <c:pt idx="5215">
                  <c:v>2581944271.5132899</c:v>
                </c:pt>
                <c:pt idx="5216">
                  <c:v>2582198979.1070991</c:v>
                </c:pt>
                <c:pt idx="5217">
                  <c:v>2582453690.9532833</c:v>
                </c:pt>
                <c:pt idx="5218">
                  <c:v>2582708406.9786172</c:v>
                </c:pt>
                <c:pt idx="5219">
                  <c:v>2582963127.0187588</c:v>
                </c:pt>
                <c:pt idx="5220">
                  <c:v>2583217851.381464</c:v>
                </c:pt>
                <c:pt idx="5221">
                  <c:v>2583472579.213624</c:v>
                </c:pt>
                <c:pt idx="5222">
                  <c:v>2583727310.1816473</c:v>
                </c:pt>
                <c:pt idx="5223">
                  <c:v>2583982044.3888216</c:v>
                </c:pt>
                <c:pt idx="5224">
                  <c:v>2584236781.8160481</c:v>
                </c:pt>
                <c:pt idx="5225">
                  <c:v>2584491522.3412375</c:v>
                </c:pt>
                <c:pt idx="5226">
                  <c:v>2584746266.7212324</c:v>
                </c:pt>
                <c:pt idx="5227">
                  <c:v>2585001015.3105888</c:v>
                </c:pt>
                <c:pt idx="5228">
                  <c:v>2585255768.571568</c:v>
                </c:pt>
                <c:pt idx="5229">
                  <c:v>2585510525.0717788</c:v>
                </c:pt>
                <c:pt idx="5230">
                  <c:v>2585765285.1464992</c:v>
                </c:pt>
                <c:pt idx="5231">
                  <c:v>2586020049.0759182</c:v>
                </c:pt>
                <c:pt idx="5232">
                  <c:v>2586274816.1409788</c:v>
                </c:pt>
                <c:pt idx="5233">
                  <c:v>2586529586.7781887</c:v>
                </c:pt>
                <c:pt idx="5234">
                  <c:v>2586784363.1742086</c:v>
                </c:pt>
                <c:pt idx="5235">
                  <c:v>2587039145.5715666</c:v>
                </c:pt>
                <c:pt idx="5236">
                  <c:v>2587293932.5776339</c:v>
                </c:pt>
                <c:pt idx="5237">
                  <c:v>2587548724.0662975</c:v>
                </c:pt>
                <c:pt idx="5238">
                  <c:v>2587803518.1213436</c:v>
                </c:pt>
                <c:pt idx="5239">
                  <c:v>2588058315.5855899</c:v>
                </c:pt>
                <c:pt idx="5240">
                  <c:v>2588313116.5339513</c:v>
                </c:pt>
                <c:pt idx="5241">
                  <c:v>2588567920.6457038</c:v>
                </c:pt>
                <c:pt idx="5242">
                  <c:v>2588822728.2756515</c:v>
                </c:pt>
                <c:pt idx="5243">
                  <c:v>2589077540.0490704</c:v>
                </c:pt>
                <c:pt idx="5244">
                  <c:v>2589332356.7612019</c:v>
                </c:pt>
                <c:pt idx="5245">
                  <c:v>2589587177.7146387</c:v>
                </c:pt>
                <c:pt idx="5246">
                  <c:v>2589842002.5425587</c:v>
                </c:pt>
                <c:pt idx="5247">
                  <c:v>2590096830.3641157</c:v>
                </c:pt>
                <c:pt idx="5248">
                  <c:v>2590351661.3428259</c:v>
                </c:pt>
                <c:pt idx="5249">
                  <c:v>2590606495.1744103</c:v>
                </c:pt>
                <c:pt idx="5250">
                  <c:v>2590861331.8198762</c:v>
                </c:pt>
                <c:pt idx="5251">
                  <c:v>2591116171.6592855</c:v>
                </c:pt>
                <c:pt idx="5252">
                  <c:v>2591371016.4108343</c:v>
                </c:pt>
                <c:pt idx="5253">
                  <c:v>2591625864.7294455</c:v>
                </c:pt>
                <c:pt idx="5254">
                  <c:v>2591880716.5237203</c:v>
                </c:pt>
                <c:pt idx="5255">
                  <c:v>2592135571.3678823</c:v>
                </c:pt>
                <c:pt idx="5256">
                  <c:v>2592390429.5668931</c:v>
                </c:pt>
                <c:pt idx="5257">
                  <c:v>2592645291.3179545</c:v>
                </c:pt>
                <c:pt idx="5258">
                  <c:v>2592900157.3568068</c:v>
                </c:pt>
                <c:pt idx="5259">
                  <c:v>2593155026.7918658</c:v>
                </c:pt>
                <c:pt idx="5260">
                  <c:v>2593409898.9403915</c:v>
                </c:pt>
                <c:pt idx="5261">
                  <c:v>2593664773.5980573</c:v>
                </c:pt>
                <c:pt idx="5262">
                  <c:v>2593919651.7161913</c:v>
                </c:pt>
                <c:pt idx="5263">
                  <c:v>2594174533.1969047</c:v>
                </c:pt>
                <c:pt idx="5264">
                  <c:v>2594429417.7552509</c:v>
                </c:pt>
                <c:pt idx="5265">
                  <c:v>2594684305.5314393</c:v>
                </c:pt>
                <c:pt idx="5266">
                  <c:v>2594939196.6727881</c:v>
                </c:pt>
                <c:pt idx="5267">
                  <c:v>2595194091.8944464</c:v>
                </c:pt>
                <c:pt idx="5268">
                  <c:v>2595448991.426116</c:v>
                </c:pt>
                <c:pt idx="5269">
                  <c:v>2595703894.1863666</c:v>
                </c:pt>
                <c:pt idx="5270">
                  <c:v>2595958801.0603452</c:v>
                </c:pt>
                <c:pt idx="5271">
                  <c:v>2596213711.0653071</c:v>
                </c:pt>
                <c:pt idx="5272">
                  <c:v>2596468624.0806928</c:v>
                </c:pt>
                <c:pt idx="5273">
                  <c:v>2596723540.1148148</c:v>
                </c:pt>
                <c:pt idx="5274">
                  <c:v>2596978459.1504807</c:v>
                </c:pt>
                <c:pt idx="5275">
                  <c:v>2597233381.3845239</c:v>
                </c:pt>
                <c:pt idx="5276">
                  <c:v>2597488306.4358315</c:v>
                </c:pt>
                <c:pt idx="5277">
                  <c:v>2597743234.3825178</c:v>
                </c:pt>
                <c:pt idx="5278">
                  <c:v>2597998165.2180109</c:v>
                </c:pt>
                <c:pt idx="5279">
                  <c:v>2598253098.9390335</c:v>
                </c:pt>
                <c:pt idx="5280">
                  <c:v>2598508035.7386928</c:v>
                </c:pt>
                <c:pt idx="5281">
                  <c:v>2598762975.696414</c:v>
                </c:pt>
                <c:pt idx="5282">
                  <c:v>2599017918.6618619</c:v>
                </c:pt>
                <c:pt idx="5283">
                  <c:v>2599272865.4768958</c:v>
                </c:pt>
                <c:pt idx="5284">
                  <c:v>2599527816.1534228</c:v>
                </c:pt>
                <c:pt idx="5285">
                  <c:v>2599782770.1038971</c:v>
                </c:pt>
                <c:pt idx="5286">
                  <c:v>2600037727.7967687</c:v>
                </c:pt>
                <c:pt idx="5287">
                  <c:v>2600292688.8503852</c:v>
                </c:pt>
                <c:pt idx="5288">
                  <c:v>2600547653.4580946</c:v>
                </c:pt>
                <c:pt idx="5289">
                  <c:v>2600802621.098052</c:v>
                </c:pt>
                <c:pt idx="5290">
                  <c:v>2601057592.3735704</c:v>
                </c:pt>
                <c:pt idx="5291">
                  <c:v>2601312568.4282598</c:v>
                </c:pt>
                <c:pt idx="5292">
                  <c:v>2601567548.3060904</c:v>
                </c:pt>
                <c:pt idx="5293">
                  <c:v>2601822532.7479496</c:v>
                </c:pt>
                <c:pt idx="5294">
                  <c:v>2602077520.4309878</c:v>
                </c:pt>
                <c:pt idx="5295">
                  <c:v>2602332511.7963977</c:v>
                </c:pt>
                <c:pt idx="5296">
                  <c:v>2602587506.1654701</c:v>
                </c:pt>
                <c:pt idx="5297">
                  <c:v>2602842504.5225353</c:v>
                </c:pt>
                <c:pt idx="5298">
                  <c:v>2603097506.7289343</c:v>
                </c:pt>
                <c:pt idx="5299">
                  <c:v>2603352511.8574524</c:v>
                </c:pt>
                <c:pt idx="5300">
                  <c:v>2603607519.8692417</c:v>
                </c:pt>
                <c:pt idx="5301">
                  <c:v>2603862531.8800664</c:v>
                </c:pt>
                <c:pt idx="5302">
                  <c:v>2604117546.8320618</c:v>
                </c:pt>
                <c:pt idx="5303">
                  <c:v>2604372566.515543</c:v>
                </c:pt>
                <c:pt idx="5304">
                  <c:v>2604627591.5186281</c:v>
                </c:pt>
                <c:pt idx="5305">
                  <c:v>2604882622.1989264</c:v>
                </c:pt>
                <c:pt idx="5306">
                  <c:v>2605137656.0904164</c:v>
                </c:pt>
                <c:pt idx="5307">
                  <c:v>2605392694.918828</c:v>
                </c:pt>
                <c:pt idx="5308">
                  <c:v>2605647739.2982764</c:v>
                </c:pt>
                <c:pt idx="5309">
                  <c:v>2605902786.7715163</c:v>
                </c:pt>
                <c:pt idx="5310">
                  <c:v>2606157837.9140697</c:v>
                </c:pt>
                <c:pt idx="5311">
                  <c:v>2606412893.4485517</c:v>
                </c:pt>
                <c:pt idx="5312">
                  <c:v>2606667953.3566275</c:v>
                </c:pt>
                <c:pt idx="5313">
                  <c:v>2606923017.382679</c:v>
                </c:pt>
                <c:pt idx="5314">
                  <c:v>2607178085.4804411</c:v>
                </c:pt>
                <c:pt idx="5315">
                  <c:v>2607433158.0896735</c:v>
                </c:pt>
                <c:pt idx="5316">
                  <c:v>2607688258.7515383</c:v>
                </c:pt>
                <c:pt idx="5317" formatCode="0.0000">
                  <c:v>2607688322.9605875</c:v>
                </c:pt>
                <c:pt idx="5318" formatCode="0.0000">
                  <c:v>2607688455.1369147</c:v>
                </c:pt>
                <c:pt idx="5319" formatCode="0.0000">
                  <c:v>2607688723.1270609</c:v>
                </c:pt>
                <c:pt idx="5320" formatCode="0.0000">
                  <c:v>2607689174.1788201</c:v>
                </c:pt>
                <c:pt idx="5321" formatCode="0.0000">
                  <c:v>2607689653.442421</c:v>
                </c:pt>
                <c:pt idx="5322" formatCode="0.0000">
                  <c:v>2607690252.4950743</c:v>
                </c:pt>
                <c:pt idx="5323" formatCode="0.0000">
                  <c:v>2607690979.0707531</c:v>
                </c:pt>
                <c:pt idx="5324" formatCode="0.0000">
                  <c:v>2607691758.1611652</c:v>
                </c:pt>
                <c:pt idx="5325" formatCode="0.0000">
                  <c:v>2607692605.7640495</c:v>
                </c:pt>
                <c:pt idx="5326" formatCode="0.0000">
                  <c:v>2607693524.9736819</c:v>
                </c:pt>
                <c:pt idx="5327" formatCode="0.0000">
                  <c:v>2607694537.8194752</c:v>
                </c:pt>
                <c:pt idx="5328" formatCode="0.0000">
                  <c:v>2607695662.3748484</c:v>
                </c:pt>
                <c:pt idx="5329" formatCode="0.0000">
                  <c:v>2607696887.9458194</c:v>
                </c:pt>
                <c:pt idx="5330" formatCode="0.0000">
                  <c:v>2607698291.7467699</c:v>
                </c:pt>
                <c:pt idx="5331" formatCode="0.0000">
                  <c:v>2607699558.5803108</c:v>
                </c:pt>
                <c:pt idx="5332" formatCode="0.0000">
                  <c:v>2607700487.7554388</c:v>
                </c:pt>
                <c:pt idx="5333" formatCode="0.0000">
                  <c:v>2607701329.3039098</c:v>
                </c:pt>
                <c:pt idx="5334" formatCode="0.0000">
                  <c:v>2607702376.2533979</c:v>
                </c:pt>
                <c:pt idx="5335" formatCode="0.0000">
                  <c:v>2607703542.1062293</c:v>
                </c:pt>
                <c:pt idx="5336" formatCode="0.0000">
                  <c:v>2607704740.5897484</c:v>
                </c:pt>
                <c:pt idx="5337" formatCode="0.0000">
                  <c:v>2607706082.329318</c:v>
                </c:pt>
                <c:pt idx="5338" formatCode="0.0000">
                  <c:v>2607707690.0076008</c:v>
                </c:pt>
                <c:pt idx="5339" formatCode="0.0000">
                  <c:v>2607709308.3100343</c:v>
                </c:pt>
                <c:pt idx="5340" formatCode="0.0000">
                  <c:v>2607710734.766336</c:v>
                </c:pt>
                <c:pt idx="5341" formatCode="0.0000">
                  <c:v>2607712256.2334738</c:v>
                </c:pt>
                <c:pt idx="5342" formatCode="0.0000">
                  <c:v>2607713981.5887213</c:v>
                </c:pt>
                <c:pt idx="5343" formatCode="0.0000">
                  <c:v>2607715700.0210238</c:v>
                </c:pt>
                <c:pt idx="5344" formatCode="0.0000">
                  <c:v>2607717420.8487682</c:v>
                </c:pt>
                <c:pt idx="5345" formatCode="0.0000">
                  <c:v>2607719087.7334037</c:v>
                </c:pt>
                <c:pt idx="5346" formatCode="0.0000">
                  <c:v>2607720643.9705496</c:v>
                </c:pt>
                <c:pt idx="5347" formatCode="0.0000">
                  <c:v>2607722411.6476293</c:v>
                </c:pt>
                <c:pt idx="5348" formatCode="0.0000">
                  <c:v>2607724291.6814947</c:v>
                </c:pt>
                <c:pt idx="5349" formatCode="0.0000">
                  <c:v>2607726159.9099145</c:v>
                </c:pt>
                <c:pt idx="5350" formatCode="0.0000">
                  <c:v>2607728010.0112357</c:v>
                </c:pt>
                <c:pt idx="5351" formatCode="0.0000">
                  <c:v>2607729847.5100679</c:v>
                </c:pt>
                <c:pt idx="5352" formatCode="0.0000">
                  <c:v>2607731619.6015697</c:v>
                </c:pt>
                <c:pt idx="5353" formatCode="0.0000">
                  <c:v>2607733356.1111641</c:v>
                </c:pt>
                <c:pt idx="5354" formatCode="0.0000">
                  <c:v>2607735063.1323891</c:v>
                </c:pt>
                <c:pt idx="5355" formatCode="0.0000">
                  <c:v>2607736775.2762322</c:v>
                </c:pt>
                <c:pt idx="5356" formatCode="0.0000">
                  <c:v>2607738492.5796943</c:v>
                </c:pt>
                <c:pt idx="5357" formatCode="0.0000">
                  <c:v>2607740251.6846209</c:v>
                </c:pt>
                <c:pt idx="5358" formatCode="0.0000">
                  <c:v>2607742064.5456181</c:v>
                </c:pt>
                <c:pt idx="5359" formatCode="0.0000">
                  <c:v>2607743847.9677014</c:v>
                </c:pt>
                <c:pt idx="5360" formatCode="0.0000">
                  <c:v>2607745655.2663021</c:v>
                </c:pt>
                <c:pt idx="5361" formatCode="0.0000">
                  <c:v>2607747623.1725564</c:v>
                </c:pt>
                <c:pt idx="5362" formatCode="0.0000">
                  <c:v>2607749984.4899402</c:v>
                </c:pt>
                <c:pt idx="5363" formatCode="0.0000">
                  <c:v>2607752845.502212</c:v>
                </c:pt>
                <c:pt idx="5364" formatCode="0.0000">
                  <c:v>2607756359.5835342</c:v>
                </c:pt>
                <c:pt idx="5365" formatCode="0.0000">
                  <c:v>2607760742.1861906</c:v>
                </c:pt>
                <c:pt idx="5366" formatCode="0.0000">
                  <c:v>2607767396.7329922</c:v>
                </c:pt>
                <c:pt idx="5367" formatCode="0.0000">
                  <c:v>2607778101.6103921</c:v>
                </c:pt>
                <c:pt idx="5368" formatCode="0.0000">
                  <c:v>2607789770.770679</c:v>
                </c:pt>
                <c:pt idx="5369" formatCode="0.0000">
                  <c:v>2607802919.2602477</c:v>
                </c:pt>
                <c:pt idx="5370" formatCode="0.0000">
                  <c:v>2607816126.2018185</c:v>
                </c:pt>
                <c:pt idx="5371" formatCode="0.0000">
                  <c:v>2607826876.8681655</c:v>
                </c:pt>
                <c:pt idx="5372" formatCode="0.0000">
                  <c:v>2607834020.6659188</c:v>
                </c:pt>
                <c:pt idx="5373" formatCode="0.0000">
                  <c:v>2607839799.8807597</c:v>
                </c:pt>
                <c:pt idx="5374" formatCode="0.0000">
                  <c:v>2607845452.3420792</c:v>
                </c:pt>
                <c:pt idx="5375" formatCode="0.0000">
                  <c:v>2607851277.3879375</c:v>
                </c:pt>
                <c:pt idx="5376" formatCode="0.0000">
                  <c:v>2607857221.2938161</c:v>
                </c:pt>
                <c:pt idx="5377" formatCode="0.0000">
                  <c:v>2607864265.9656239</c:v>
                </c:pt>
                <c:pt idx="5378" formatCode="0.0000">
                  <c:v>2607873774.3530531</c:v>
                </c:pt>
                <c:pt idx="5379" formatCode="0.0000">
                  <c:v>2607889447.8384762</c:v>
                </c:pt>
                <c:pt idx="5380" formatCode="0.0000">
                  <c:v>2607910908.950068</c:v>
                </c:pt>
                <c:pt idx="5381" formatCode="0.0000">
                  <c:v>2607934335.990025</c:v>
                </c:pt>
                <c:pt idx="5382" formatCode="0.0000">
                  <c:v>2607958166.2979784</c:v>
                </c:pt>
                <c:pt idx="5383" formatCode="0.0000">
                  <c:v>2607982719.3738194</c:v>
                </c:pt>
                <c:pt idx="5384" formatCode="0.0000">
                  <c:v>2608006818.423965</c:v>
                </c:pt>
                <c:pt idx="5385" formatCode="0.0000">
                  <c:v>2608030088.8986897</c:v>
                </c:pt>
                <c:pt idx="5386" formatCode="0.0000">
                  <c:v>2608054643.4729099</c:v>
                </c:pt>
                <c:pt idx="5387" formatCode="0.0000">
                  <c:v>2608080157.5012608</c:v>
                </c:pt>
                <c:pt idx="5388" formatCode="0.0000">
                  <c:v>2608101936.6137476</c:v>
                </c:pt>
                <c:pt idx="5389" formatCode="0.0000">
                  <c:v>2608120692.6049957</c:v>
                </c:pt>
                <c:pt idx="5390" formatCode="0.0000">
                  <c:v>2608136771.3156524</c:v>
                </c:pt>
                <c:pt idx="5391" formatCode="0.0000">
                  <c:v>2608151693.5693092</c:v>
                </c:pt>
                <c:pt idx="5392" formatCode="0.0000">
                  <c:v>2608166513.444427</c:v>
                </c:pt>
                <c:pt idx="5393" formatCode="0.0000">
                  <c:v>2608183007.9878392</c:v>
                </c:pt>
                <c:pt idx="5394" formatCode="0.0000">
                  <c:v>2608201500.3969078</c:v>
                </c:pt>
                <c:pt idx="5395" formatCode="0.0000">
                  <c:v>2608224437.476274</c:v>
                </c:pt>
                <c:pt idx="5396" formatCode="0.0000">
                  <c:v>2608251085.8054256</c:v>
                </c:pt>
                <c:pt idx="5397" formatCode="0.0000">
                  <c:v>2608277769.7587585</c:v>
                </c:pt>
                <c:pt idx="5398" formatCode="0.0000">
                  <c:v>2608302013.093811</c:v>
                </c:pt>
                <c:pt idx="5399" formatCode="0.0000">
                  <c:v>2608321884.535161</c:v>
                </c:pt>
                <c:pt idx="5400" formatCode="0.0000">
                  <c:v>2608339804.7134671</c:v>
                </c:pt>
                <c:pt idx="5401" formatCode="0.0000">
                  <c:v>2608358051.3921103</c:v>
                </c:pt>
                <c:pt idx="5402" formatCode="0.0000">
                  <c:v>2608375030.4731102</c:v>
                </c:pt>
                <c:pt idx="5403" formatCode="0.0000">
                  <c:v>2608390025.121151</c:v>
                </c:pt>
                <c:pt idx="5404" formatCode="0.0000">
                  <c:v>2608404314.3045402</c:v>
                </c:pt>
                <c:pt idx="5405" formatCode="0.0000">
                  <c:v>2608418225.4189663</c:v>
                </c:pt>
                <c:pt idx="5406" formatCode="0.0000">
                  <c:v>2608432029.375524</c:v>
                </c:pt>
                <c:pt idx="5407" formatCode="0.0000">
                  <c:v>2608445839.4960799</c:v>
                </c:pt>
                <c:pt idx="5408" formatCode="0.0000">
                  <c:v>2608459811.4425535</c:v>
                </c:pt>
                <c:pt idx="5409" formatCode="0.0000">
                  <c:v>2608474105.9828992</c:v>
                </c:pt>
                <c:pt idx="5410" formatCode="0.0000">
                  <c:v>2608489165.8150682</c:v>
                </c:pt>
                <c:pt idx="5411" formatCode="0.0000">
                  <c:v>2608505896.8753123</c:v>
                </c:pt>
                <c:pt idx="5412" formatCode="0.0000">
                  <c:v>2608523274.212997</c:v>
                </c:pt>
                <c:pt idx="5413" formatCode="0.0000">
                  <c:v>2608539376.7428851</c:v>
                </c:pt>
                <c:pt idx="5414" formatCode="0.0000">
                  <c:v>2608553711.0572338</c:v>
                </c:pt>
                <c:pt idx="5415" formatCode="0.0000">
                  <c:v>2608567105.340426</c:v>
                </c:pt>
                <c:pt idx="5416" formatCode="0.0000">
                  <c:v>2608580272.2425218</c:v>
                </c:pt>
                <c:pt idx="5417" formatCode="0.0000">
                  <c:v>2608593480.1437869</c:v>
                </c:pt>
                <c:pt idx="5418" formatCode="0.0000">
                  <c:v>2608607038.7435298</c:v>
                </c:pt>
                <c:pt idx="5419" formatCode="0.0000">
                  <c:v>2608620986.8194814</c:v>
                </c:pt>
                <c:pt idx="5420" formatCode="0.0000">
                  <c:v>2608635823.1733928</c:v>
                </c:pt>
                <c:pt idx="5421" formatCode="0.0000">
                  <c:v>2608652648.6146817</c:v>
                </c:pt>
                <c:pt idx="5422" formatCode="0.0000">
                  <c:v>2608672303.054266</c:v>
                </c:pt>
                <c:pt idx="5423" formatCode="0.0000">
                  <c:v>2608695078.7740655</c:v>
                </c:pt>
                <c:pt idx="5424" formatCode="0.0000">
                  <c:v>2608721247.293201</c:v>
                </c:pt>
                <c:pt idx="5425" formatCode="0.0000">
                  <c:v>2608751023.5213599</c:v>
                </c:pt>
                <c:pt idx="5426" formatCode="0.0000">
                  <c:v>2608784922.1059742</c:v>
                </c:pt>
                <c:pt idx="5427" formatCode="0.0000">
                  <c:v>2608821567.8834052</c:v>
                </c:pt>
                <c:pt idx="5428" formatCode="0.0000">
                  <c:v>2608861727.5548635</c:v>
                </c:pt>
                <c:pt idx="5429" formatCode="0.0000">
                  <c:v>2608905409.4581022</c:v>
                </c:pt>
                <c:pt idx="5430" formatCode="0.0000">
                  <c:v>2608949631.2279334</c:v>
                </c:pt>
                <c:pt idx="5431" formatCode="0.0000">
                  <c:v>2608994650.7437644</c:v>
                </c:pt>
                <c:pt idx="5432" formatCode="0.0000">
                  <c:v>2609041290.4072742</c:v>
                </c:pt>
                <c:pt idx="5433" formatCode="0.0000">
                  <c:v>2609092296.7988796</c:v>
                </c:pt>
                <c:pt idx="5434" formatCode="0.0000">
                  <c:v>2609145421.3196573</c:v>
                </c:pt>
                <c:pt idx="5435" formatCode="0.0000">
                  <c:v>2609200144.9566493</c:v>
                </c:pt>
                <c:pt idx="5436" formatCode="0.0000">
                  <c:v>2609258411.0691056</c:v>
                </c:pt>
                <c:pt idx="5437" formatCode="0.0000">
                  <c:v>2609318547.2820163</c:v>
                </c:pt>
                <c:pt idx="5438" formatCode="0.0000">
                  <c:v>2609380565.1417375</c:v>
                </c:pt>
                <c:pt idx="5439" formatCode="0.0000">
                  <c:v>2609443392.5831265</c:v>
                </c:pt>
                <c:pt idx="5440" formatCode="0.0000">
                  <c:v>2609510218.5204849</c:v>
                </c:pt>
                <c:pt idx="5441" formatCode="0.0000">
                  <c:v>2609584179.5667505</c:v>
                </c:pt>
                <c:pt idx="5442" formatCode="0.0000">
                  <c:v>2609664493.2119188</c:v>
                </c:pt>
                <c:pt idx="5443" formatCode="0.0000">
                  <c:v>2609748591.7629857</c:v>
                </c:pt>
                <c:pt idx="5444" formatCode="0.0000">
                  <c:v>2609831429.5342288</c:v>
                </c:pt>
                <c:pt idx="5445" formatCode="0.0000">
                  <c:v>2609910913.5737705</c:v>
                </c:pt>
                <c:pt idx="5446" formatCode="0.0000">
                  <c:v>2609986810.6961884</c:v>
                </c:pt>
                <c:pt idx="5447" formatCode="0.0000">
                  <c:v>2610066724.1824555</c:v>
                </c:pt>
                <c:pt idx="5448" formatCode="0.0000">
                  <c:v>2610151696.0494118</c:v>
                </c:pt>
                <c:pt idx="5449" formatCode="0.0000">
                  <c:v>2610234642.0357823</c:v>
                </c:pt>
                <c:pt idx="5450" formatCode="0.0000">
                  <c:v>2610319976.1080747</c:v>
                </c:pt>
                <c:pt idx="5451" formatCode="0.0000">
                  <c:v>2610405827.6031494</c:v>
                </c:pt>
                <c:pt idx="5452" formatCode="0.0000">
                  <c:v>2610491948.4689126</c:v>
                </c:pt>
                <c:pt idx="5453" formatCode="0.0000">
                  <c:v>2610578171.6954618</c:v>
                </c:pt>
                <c:pt idx="5454" formatCode="0.0000">
                  <c:v>2610662176.0811839</c:v>
                </c:pt>
                <c:pt idx="5455" formatCode="0.0000">
                  <c:v>2610747378.1739888</c:v>
                </c:pt>
                <c:pt idx="5456" formatCode="0.0000">
                  <c:v>2610836303.5536036</c:v>
                </c:pt>
                <c:pt idx="5457" formatCode="0.0000">
                  <c:v>2610925261.829205</c:v>
                </c:pt>
                <c:pt idx="5458" formatCode="0.0000">
                  <c:v>2611009868.8828869</c:v>
                </c:pt>
                <c:pt idx="5459" formatCode="0.0000">
                  <c:v>2611088835.5998998</c:v>
                </c:pt>
                <c:pt idx="5460" formatCode="0.0000">
                  <c:v>2611161827.0834818</c:v>
                </c:pt>
                <c:pt idx="5461" formatCode="0.0000">
                  <c:v>2611232650.2132783</c:v>
                </c:pt>
                <c:pt idx="5462" formatCode="0.0000">
                  <c:v>2611302416.622457</c:v>
                </c:pt>
                <c:pt idx="5463" formatCode="0.0000">
                  <c:v>2611368761.0998225</c:v>
                </c:pt>
                <c:pt idx="5464" formatCode="0.0000">
                  <c:v>2611434309.2785711</c:v>
                </c:pt>
                <c:pt idx="5465" formatCode="0.0000">
                  <c:v>2611500676.5416217</c:v>
                </c:pt>
                <c:pt idx="5466" formatCode="0.0000">
                  <c:v>2611569747.8974767</c:v>
                </c:pt>
                <c:pt idx="5467" formatCode="0.0000">
                  <c:v>2611644644.4883919</c:v>
                </c:pt>
                <c:pt idx="5468" formatCode="0.0000">
                  <c:v>2611724293.6952972</c:v>
                </c:pt>
                <c:pt idx="5469" formatCode="0.0000">
                  <c:v>2611807969.6230955</c:v>
                </c:pt>
                <c:pt idx="5470" formatCode="0.0000">
                  <c:v>2611894571.2527213</c:v>
                </c:pt>
                <c:pt idx="5471" formatCode="0.0000">
                  <c:v>2611986427.8961577</c:v>
                </c:pt>
                <c:pt idx="5472" formatCode="0.0000">
                  <c:v>2612076387.5616512</c:v>
                </c:pt>
                <c:pt idx="5473" formatCode="0.0000">
                  <c:v>2612169467.8048406</c:v>
                </c:pt>
                <c:pt idx="5474" formatCode="0.0000">
                  <c:v>2612262964.5756388</c:v>
                </c:pt>
                <c:pt idx="5475" formatCode="0.0000">
                  <c:v>2612357906.1433291</c:v>
                </c:pt>
                <c:pt idx="5476" formatCode="0.0000">
                  <c:v>2612453225.836442</c:v>
                </c:pt>
                <c:pt idx="5477" formatCode="0.0000">
                  <c:v>2612548387.898345</c:v>
                </c:pt>
                <c:pt idx="5478" formatCode="0.0000">
                  <c:v>2612638811.5736589</c:v>
                </c:pt>
                <c:pt idx="5479" formatCode="0.0000">
                  <c:v>2612728673.9572525</c:v>
                </c:pt>
                <c:pt idx="5480" formatCode="0.0000">
                  <c:v>2612820696.4158082</c:v>
                </c:pt>
                <c:pt idx="5481" formatCode="0.0000">
                  <c:v>2612912895.7017989</c:v>
                </c:pt>
                <c:pt idx="5482" formatCode="0.0000">
                  <c:v>2613001076.6308551</c:v>
                </c:pt>
                <c:pt idx="5483" formatCode="0.0000">
                  <c:v>2613085606.1242266</c:v>
                </c:pt>
                <c:pt idx="5484" formatCode="0.0000">
                  <c:v>2613166224.2911334</c:v>
                </c:pt>
                <c:pt idx="5485" formatCode="0.0000">
                  <c:v>2613243790.9974437</c:v>
                </c:pt>
                <c:pt idx="5486" formatCode="0.0000">
                  <c:v>2613320112.1379008</c:v>
                </c:pt>
                <c:pt idx="5487" formatCode="0.0000">
                  <c:v>2613395631.1123276</c:v>
                </c:pt>
                <c:pt idx="5488" formatCode="0.0000">
                  <c:v>2613470883.7568498</c:v>
                </c:pt>
                <c:pt idx="5489" formatCode="0.0000">
                  <c:v>2613546212.3987947</c:v>
                </c:pt>
                <c:pt idx="5490" formatCode="0.0000">
                  <c:v>2613621561.054482</c:v>
                </c:pt>
                <c:pt idx="5491" formatCode="0.0000">
                  <c:v>2613697093.7694621</c:v>
                </c:pt>
                <c:pt idx="5492" formatCode="0.0000">
                  <c:v>2613773574.4626584</c:v>
                </c:pt>
                <c:pt idx="5493" formatCode="0.0000">
                  <c:v>2613853398.7618713</c:v>
                </c:pt>
                <c:pt idx="5494" formatCode="0.0000">
                  <c:v>2613936807.4702568</c:v>
                </c:pt>
                <c:pt idx="5495" formatCode="0.0000">
                  <c:v>2614022365.3142958</c:v>
                </c:pt>
                <c:pt idx="5496" formatCode="0.0000">
                  <c:v>2614111380.7677813</c:v>
                </c:pt>
                <c:pt idx="5497" formatCode="0.0000">
                  <c:v>2614203632.4343619</c:v>
                </c:pt>
                <c:pt idx="5498" formatCode="0.0000">
                  <c:v>2614298402.5561891</c:v>
                </c:pt>
                <c:pt idx="5499" formatCode="0.0000">
                  <c:v>2614395872.331944</c:v>
                </c:pt>
                <c:pt idx="5500" formatCode="0.0000">
                  <c:v>2614497049.6772914</c:v>
                </c:pt>
                <c:pt idx="5501" formatCode="0.0000">
                  <c:v>2614600039.6634974</c:v>
                </c:pt>
                <c:pt idx="5502" formatCode="0.0000">
                  <c:v>2614704732.7517843</c:v>
                </c:pt>
                <c:pt idx="5503" formatCode="0.0000">
                  <c:v>2614812642.8240857</c:v>
                </c:pt>
                <c:pt idx="5504" formatCode="0.0000">
                  <c:v>2614922674.8198214</c:v>
                </c:pt>
                <c:pt idx="5505" formatCode="0.0000">
                  <c:v>2615032128.6861525</c:v>
                </c:pt>
                <c:pt idx="5506" formatCode="0.0000">
                  <c:v>2615142050.0963874</c:v>
                </c:pt>
                <c:pt idx="5507" formatCode="0.0000">
                  <c:v>2615254065.371933</c:v>
                </c:pt>
                <c:pt idx="5508" formatCode="0.0000">
                  <c:v>2615368585.9750533</c:v>
                </c:pt>
                <c:pt idx="5509" formatCode="0.0000">
                  <c:v>2615485381.8370476</c:v>
                </c:pt>
                <c:pt idx="5510" formatCode="0.0000">
                  <c:v>2615603534.1151667</c:v>
                </c:pt>
                <c:pt idx="5511" formatCode="0.0000">
                  <c:v>2615723412.2879205</c:v>
                </c:pt>
                <c:pt idx="5512" formatCode="0.0000">
                  <c:v>2615845081.669507</c:v>
                </c:pt>
                <c:pt idx="5513" formatCode="0.0000">
                  <c:v>2615968458.7730069</c:v>
                </c:pt>
                <c:pt idx="5514" formatCode="0.0000">
                  <c:v>2616092451.0353317</c:v>
                </c:pt>
                <c:pt idx="5515" formatCode="0.0000">
                  <c:v>2616215363.3281984</c:v>
                </c:pt>
                <c:pt idx="5516" formatCode="0.0000">
                  <c:v>2616338349.1070428</c:v>
                </c:pt>
                <c:pt idx="5517" formatCode="0.0000">
                  <c:v>2616462435.2453876</c:v>
                </c:pt>
                <c:pt idx="5518" formatCode="0.0000">
                  <c:v>2616586101.724936</c:v>
                </c:pt>
                <c:pt idx="5519" formatCode="0.0000">
                  <c:v>2616710719.172945</c:v>
                </c:pt>
                <c:pt idx="5520" formatCode="0.0000">
                  <c:v>2616836719.9800019</c:v>
                </c:pt>
                <c:pt idx="5521" formatCode="0.0000">
                  <c:v>2616962276.0989532</c:v>
                </c:pt>
                <c:pt idx="5522" formatCode="0.0000">
                  <c:v>2617087964.0497956</c:v>
                </c:pt>
                <c:pt idx="5523" formatCode="0.0000">
                  <c:v>2617213917.9627066</c:v>
                </c:pt>
                <c:pt idx="5524" formatCode="0.0000">
                  <c:v>2617337092.9838314</c:v>
                </c:pt>
                <c:pt idx="5525" formatCode="0.0000">
                  <c:v>2617456475.9820552</c:v>
                </c:pt>
                <c:pt idx="5526" formatCode="0.0000">
                  <c:v>2617572945.1494374</c:v>
                </c:pt>
                <c:pt idx="5527" formatCode="0.0000">
                  <c:v>2617686484.4083939</c:v>
                </c:pt>
                <c:pt idx="5528" formatCode="0.0000">
                  <c:v>2617797220.2297215</c:v>
                </c:pt>
                <c:pt idx="5529" formatCode="0.0000">
                  <c:v>2617906194.424983</c:v>
                </c:pt>
                <c:pt idx="5530" formatCode="0.0000">
                  <c:v>2618014040.5423913</c:v>
                </c:pt>
                <c:pt idx="5531" formatCode="0.0000">
                  <c:v>2618121630.7004509</c:v>
                </c:pt>
                <c:pt idx="5532" formatCode="0.0000">
                  <c:v>2618229378.5169578</c:v>
                </c:pt>
                <c:pt idx="5533" formatCode="0.0000">
                  <c:v>2618337500.4331083</c:v>
                </c:pt>
                <c:pt idx="5534" formatCode="0.0000">
                  <c:v>2618446356.7894273</c:v>
                </c:pt>
                <c:pt idx="5535" formatCode="0.0000">
                  <c:v>2618557186.891511</c:v>
                </c:pt>
                <c:pt idx="5536" formatCode="0.0000">
                  <c:v>2618672253.6866775</c:v>
                </c:pt>
                <c:pt idx="5537" formatCode="0.0000">
                  <c:v>2618790903.8758183</c:v>
                </c:pt>
                <c:pt idx="5538" formatCode="0.0000">
                  <c:v>2618912781.0174084</c:v>
                </c:pt>
                <c:pt idx="5539" formatCode="0.0000">
                  <c:v>2619039935.6081872</c:v>
                </c:pt>
                <c:pt idx="5540" formatCode="0.0000">
                  <c:v>2619172097.5286956</c:v>
                </c:pt>
                <c:pt idx="5541" formatCode="0.0000">
                  <c:v>2619307382.0662103</c:v>
                </c:pt>
                <c:pt idx="5542" formatCode="0.0000">
                  <c:v>2619444131.2569828</c:v>
                </c:pt>
                <c:pt idx="5543" formatCode="0.0000">
                  <c:v>2619582260.998455</c:v>
                </c:pt>
                <c:pt idx="5544" formatCode="0.0000">
                  <c:v>2619720570.3265572</c:v>
                </c:pt>
                <c:pt idx="5545" formatCode="0.0000">
                  <c:v>2619861435.298605</c:v>
                </c:pt>
                <c:pt idx="5546" formatCode="0.0000">
                  <c:v>2620004711.3213658</c:v>
                </c:pt>
                <c:pt idx="5547" formatCode="0.0000">
                  <c:v>2620150156.7381611</c:v>
                </c:pt>
                <c:pt idx="5548" formatCode="0.0000">
                  <c:v>2620299252.1352844</c:v>
                </c:pt>
                <c:pt idx="5549" formatCode="0.0000">
                  <c:v>2620450937.1744328</c:v>
                </c:pt>
                <c:pt idx="5550" formatCode="0.0000">
                  <c:v>2620605885.2161655</c:v>
                </c:pt>
                <c:pt idx="5551" formatCode="0.0000">
                  <c:v>2620762194.1345863</c:v>
                </c:pt>
                <c:pt idx="5552" formatCode="0.0000">
                  <c:v>2620916730.3835082</c:v>
                </c:pt>
                <c:pt idx="5553" formatCode="0.0000">
                  <c:v>2621071129.4142027</c:v>
                </c:pt>
                <c:pt idx="5554" formatCode="0.0000">
                  <c:v>2621224264.6690159</c:v>
                </c:pt>
                <c:pt idx="5555" formatCode="0.0000">
                  <c:v>2621371312.0851026</c:v>
                </c:pt>
                <c:pt idx="5556" formatCode="0.0000">
                  <c:v>2621510979.7192817</c:v>
                </c:pt>
                <c:pt idx="5557" formatCode="0.0000">
                  <c:v>2621644636.0594416</c:v>
                </c:pt>
                <c:pt idx="5558" formatCode="0.0000">
                  <c:v>2621773349.4035101</c:v>
                </c:pt>
                <c:pt idx="5559" formatCode="0.0000">
                  <c:v>2621900209.0346823</c:v>
                </c:pt>
                <c:pt idx="5560" formatCode="0.0000">
                  <c:v>2622026633.4871306</c:v>
                </c:pt>
                <c:pt idx="5561" formatCode="0.0000">
                  <c:v>2622152887.1396999</c:v>
                </c:pt>
                <c:pt idx="5562" formatCode="0.0000">
                  <c:v>2622279073.8483305</c:v>
                </c:pt>
                <c:pt idx="5563" formatCode="0.0000">
                  <c:v>2622405241.4139018</c:v>
                </c:pt>
                <c:pt idx="5564" formatCode="0.0000">
                  <c:v>2622531407.7273703</c:v>
                </c:pt>
                <c:pt idx="5565" formatCode="0.0000">
                  <c:v>2622657578.0173459</c:v>
                </c:pt>
                <c:pt idx="5566" formatCode="0.0000">
                  <c:v>2622783758.1162033</c:v>
                </c:pt>
                <c:pt idx="5567" formatCode="0.0000">
                  <c:v>2622909974.0721769</c:v>
                </c:pt>
                <c:pt idx="5568" formatCode="0.0000">
                  <c:v>2623036370.0471482</c:v>
                </c:pt>
                <c:pt idx="5569" formatCode="0.0000">
                  <c:v>2623163240.8336005</c:v>
                </c:pt>
                <c:pt idx="5570" formatCode="0.0000">
                  <c:v>2623290767.9469271</c:v>
                </c:pt>
                <c:pt idx="5571" formatCode="0.0000">
                  <c:v>2623420592.5567045</c:v>
                </c:pt>
                <c:pt idx="5572" formatCode="0.0000">
                  <c:v>2623555433.6409822</c:v>
                </c:pt>
                <c:pt idx="5573" formatCode="0.0000">
                  <c:v>2623694209.3175311</c:v>
                </c:pt>
                <c:pt idx="5574" formatCode="0.0000">
                  <c:v>2623834562.7362709</c:v>
                </c:pt>
                <c:pt idx="5575" formatCode="0.0000">
                  <c:v>2623974980.3171453</c:v>
                </c:pt>
                <c:pt idx="5576" formatCode="0.0000">
                  <c:v>2624114281.6719666</c:v>
                </c:pt>
                <c:pt idx="5577" formatCode="0.0000">
                  <c:v>2624253007.1481314</c:v>
                </c:pt>
                <c:pt idx="5578" formatCode="0.0000">
                  <c:v>2624393345.279633</c:v>
                </c:pt>
                <c:pt idx="5579" formatCode="0.0000">
                  <c:v>2624531160.2794819</c:v>
                </c:pt>
                <c:pt idx="5580" formatCode="0.0000">
                  <c:v>2624666162.858748</c:v>
                </c:pt>
                <c:pt idx="5581" formatCode="0.0000">
                  <c:v>2624798359.1443615</c:v>
                </c:pt>
                <c:pt idx="5582" formatCode="0.0000">
                  <c:v>2624929134.4218011</c:v>
                </c:pt>
                <c:pt idx="5583" formatCode="0.0000">
                  <c:v>2625059045.6923504</c:v>
                </c:pt>
                <c:pt idx="5584" formatCode="0.0000">
                  <c:v>2625188557.0087256</c:v>
                </c:pt>
                <c:pt idx="5585" formatCode="0.0000">
                  <c:v>2625317976.6282802</c:v>
                </c:pt>
                <c:pt idx="5586" formatCode="0.0000">
                  <c:v>2625447564.0841246</c:v>
                </c:pt>
                <c:pt idx="5587" formatCode="0.0000">
                  <c:v>2625577524.2845578</c:v>
                </c:pt>
                <c:pt idx="5588" formatCode="0.0000">
                  <c:v>2625708113.8250785</c:v>
                </c:pt>
                <c:pt idx="5589" formatCode="0.0000">
                  <c:v>2625839957.5001493</c:v>
                </c:pt>
                <c:pt idx="5590" formatCode="0.0000">
                  <c:v>2625973620.348866</c:v>
                </c:pt>
                <c:pt idx="5591" formatCode="0.0000">
                  <c:v>2626109834.0581198</c:v>
                </c:pt>
                <c:pt idx="5592" formatCode="0.0000">
                  <c:v>2626248078.7878995</c:v>
                </c:pt>
                <c:pt idx="5593" formatCode="0.0000">
                  <c:v>2626389074.9777956</c:v>
                </c:pt>
                <c:pt idx="5594" formatCode="0.0000">
                  <c:v>2626533226.9674792</c:v>
                </c:pt>
                <c:pt idx="5595" formatCode="0.0000">
                  <c:v>2626683662.0174198</c:v>
                </c:pt>
                <c:pt idx="5596" formatCode="0.0000">
                  <c:v>2626837989.5108438</c:v>
                </c:pt>
                <c:pt idx="5597" formatCode="0.0000">
                  <c:v>2626995295.2518044</c:v>
                </c:pt>
                <c:pt idx="5598" formatCode="0.0000">
                  <c:v>2627153589.4514585</c:v>
                </c:pt>
                <c:pt idx="5599" formatCode="0.0000">
                  <c:v>2627313942.7225442</c:v>
                </c:pt>
                <c:pt idx="5600" formatCode="0.0000">
                  <c:v>2627478194.4166656</c:v>
                </c:pt>
                <c:pt idx="5601" formatCode="0.0000">
                  <c:v>2627647313.2568746</c:v>
                </c:pt>
                <c:pt idx="5602" formatCode="0.0000">
                  <c:v>2627820489.5252099</c:v>
                </c:pt>
                <c:pt idx="5603" formatCode="0.0000">
                  <c:v>2627996198.0499792</c:v>
                </c:pt>
                <c:pt idx="5604" formatCode="0.0000">
                  <c:v>2628170299.1456466</c:v>
                </c:pt>
                <c:pt idx="5605" formatCode="0.0000">
                  <c:v>2628345780.1972308</c:v>
                </c:pt>
                <c:pt idx="5606" formatCode="0.0000">
                  <c:v>2628522224.0616312</c:v>
                </c:pt>
                <c:pt idx="5607" formatCode="0.0000">
                  <c:v>2628696827.5866618</c:v>
                </c:pt>
                <c:pt idx="5608" formatCode="0.0000">
                  <c:v>2628870868.5277495</c:v>
                </c:pt>
                <c:pt idx="5609" formatCode="0.0000">
                  <c:v>2629044459.1926122</c:v>
                </c:pt>
                <c:pt idx="5610" formatCode="0.0000">
                  <c:v>2629218335.8954568</c:v>
                </c:pt>
                <c:pt idx="5611" formatCode="0.0000">
                  <c:v>2629394402.8871136</c:v>
                </c:pt>
                <c:pt idx="5612" formatCode="0.0000">
                  <c:v>2629571211.5422516</c:v>
                </c:pt>
                <c:pt idx="5613" formatCode="0.0000">
                  <c:v>2629750994.6261935</c:v>
                </c:pt>
                <c:pt idx="5614" formatCode="0.0000">
                  <c:v>2629931799.846806</c:v>
                </c:pt>
                <c:pt idx="5615" formatCode="0.0000">
                  <c:v>2630112398.6197419</c:v>
                </c:pt>
                <c:pt idx="5616" formatCode="0.0000">
                  <c:v>2630294335.6666288</c:v>
                </c:pt>
                <c:pt idx="5617" formatCode="0.0000">
                  <c:v>2630475833.0389915</c:v>
                </c:pt>
                <c:pt idx="5618" formatCode="0.0000">
                  <c:v>2630658215.9343686</c:v>
                </c:pt>
                <c:pt idx="5619" formatCode="0.0000">
                  <c:v>2630844229.4493232</c:v>
                </c:pt>
                <c:pt idx="5620" formatCode="0.0000">
                  <c:v>2631032747.1399436</c:v>
                </c:pt>
                <c:pt idx="5621" formatCode="0.0000">
                  <c:v>2631222931.7909179</c:v>
                </c:pt>
                <c:pt idx="5622" formatCode="0.0000">
                  <c:v>2631415892.4587073</c:v>
                </c:pt>
                <c:pt idx="5623" formatCode="0.0000">
                  <c:v>2631608891.1796556</c:v>
                </c:pt>
                <c:pt idx="5624" formatCode="0.0000">
                  <c:v>2631802930.2628722</c:v>
                </c:pt>
                <c:pt idx="5625" formatCode="0.0000">
                  <c:v>2631996358.8292913</c:v>
                </c:pt>
                <c:pt idx="5626" formatCode="0.0000">
                  <c:v>2632190564.3077645</c:v>
                </c:pt>
                <c:pt idx="5627" formatCode="0.0000">
                  <c:v>2632386245.0928102</c:v>
                </c:pt>
                <c:pt idx="5628" formatCode="0.0000">
                  <c:v>2632584086.6207352</c:v>
                </c:pt>
                <c:pt idx="5629" formatCode="0.0000">
                  <c:v>2632785326.9210672</c:v>
                </c:pt>
                <c:pt idx="5630" formatCode="0.0000">
                  <c:v>2632988428.3397117</c:v>
                </c:pt>
                <c:pt idx="5631" formatCode="0.0000">
                  <c:v>2633197388.5146627</c:v>
                </c:pt>
                <c:pt idx="5632" formatCode="0.0000">
                  <c:v>2633410051.3739514</c:v>
                </c:pt>
                <c:pt idx="5633" formatCode="0.0000">
                  <c:v>2633621437.1105928</c:v>
                </c:pt>
                <c:pt idx="5634" formatCode="0.0000">
                  <c:v>2633830845.7130666</c:v>
                </c:pt>
                <c:pt idx="5635" formatCode="0.0000">
                  <c:v>2634037301.1845808</c:v>
                </c:pt>
                <c:pt idx="5636" formatCode="0.0000">
                  <c:v>2634243756.9746008</c:v>
                </c:pt>
                <c:pt idx="5637" formatCode="0.0000">
                  <c:v>2634452627.2926526</c:v>
                </c:pt>
                <c:pt idx="5638" formatCode="0.0000">
                  <c:v>2634662707.7515802</c:v>
                </c:pt>
                <c:pt idx="5639" formatCode="0.0000">
                  <c:v>2634872934.7620673</c:v>
                </c:pt>
                <c:pt idx="5640" formatCode="0.0000">
                  <c:v>2635080961.026134</c:v>
                </c:pt>
                <c:pt idx="5641" formatCode="0.0000">
                  <c:v>2635288101.5524402</c:v>
                </c:pt>
                <c:pt idx="5642" formatCode="0.0000">
                  <c:v>2635495047.2836304</c:v>
                </c:pt>
                <c:pt idx="5643" formatCode="0.0000">
                  <c:v>2635699564.5310459</c:v>
                </c:pt>
                <c:pt idx="5644" formatCode="0.0000">
                  <c:v>2635900453.3756156</c:v>
                </c:pt>
                <c:pt idx="5645" formatCode="0.0000">
                  <c:v>2636101868.1171346</c:v>
                </c:pt>
                <c:pt idx="5646" formatCode="0.0000">
                  <c:v>2636305114.4427285</c:v>
                </c:pt>
                <c:pt idx="5647" formatCode="0.0000">
                  <c:v>2636510780.5145049</c:v>
                </c:pt>
                <c:pt idx="5648" formatCode="0.0000">
                  <c:v>2636720521.7840014</c:v>
                </c:pt>
                <c:pt idx="5649" formatCode="0.0000">
                  <c:v>2636932772.0788803</c:v>
                </c:pt>
                <c:pt idx="5650" formatCode="0.0000">
                  <c:v>2637148214.6734977</c:v>
                </c:pt>
                <c:pt idx="5651" formatCode="0.0000">
                  <c:v>2637367640.3884463</c:v>
                </c:pt>
                <c:pt idx="5652" formatCode="0.0000">
                  <c:v>2637590509.5717058</c:v>
                </c:pt>
                <c:pt idx="5653" formatCode="0.0000">
                  <c:v>2637818599.2605143</c:v>
                </c:pt>
                <c:pt idx="5654" formatCode="0.0000">
                  <c:v>2638048303.1011395</c:v>
                </c:pt>
                <c:pt idx="5655" formatCode="0.0000">
                  <c:v>2638280105.3415813</c:v>
                </c:pt>
                <c:pt idx="5656" formatCode="0.0000">
                  <c:v>2638513367.8844376</c:v>
                </c:pt>
                <c:pt idx="5657" formatCode="0.0000">
                  <c:v>2638747614.9362016</c:v>
                </c:pt>
                <c:pt idx="5658" formatCode="0.0000">
                  <c:v>2638985788.6530485</c:v>
                </c:pt>
                <c:pt idx="5659" formatCode="0.0000">
                  <c:v>2639225238.2396665</c:v>
                </c:pt>
                <c:pt idx="5660" formatCode="0.0000">
                  <c:v>2639464592.5326686</c:v>
                </c:pt>
                <c:pt idx="5661" formatCode="0.0000">
                  <c:v>2639705136.7158685</c:v>
                </c:pt>
                <c:pt idx="5662" formatCode="0.0000">
                  <c:v>2639947748.3355045</c:v>
                </c:pt>
                <c:pt idx="5663" formatCode="0.0000">
                  <c:v>2640193696.5467458</c:v>
                </c:pt>
                <c:pt idx="5664" formatCode="0.0000">
                  <c:v>2640443194.6530313</c:v>
                </c:pt>
                <c:pt idx="5665" formatCode="0.0000">
                  <c:v>2640693743.7182665</c:v>
                </c:pt>
                <c:pt idx="5666" formatCode="0.0000">
                  <c:v>2640945833.9025016</c:v>
                </c:pt>
                <c:pt idx="5667" formatCode="0.0000">
                  <c:v>2641201117.5386777</c:v>
                </c:pt>
                <c:pt idx="5668" formatCode="0.0000">
                  <c:v>2641458487.5225339</c:v>
                </c:pt>
                <c:pt idx="5669" formatCode="0.0000">
                  <c:v>2641715876.0054197</c:v>
                </c:pt>
                <c:pt idx="5670" formatCode="0.0000">
                  <c:v>2641972618.2920265</c:v>
                </c:pt>
                <c:pt idx="5671" formatCode="0.0000">
                  <c:v>2642232284.5647426</c:v>
                </c:pt>
                <c:pt idx="5672" formatCode="0.0000">
                  <c:v>2642491471.4858875</c:v>
                </c:pt>
                <c:pt idx="5673" formatCode="0.0000">
                  <c:v>2642748437.6428566</c:v>
                </c:pt>
                <c:pt idx="5674" formatCode="0.0000">
                  <c:v>2643009351.6736913</c:v>
                </c:pt>
                <c:pt idx="5675" formatCode="0.0000">
                  <c:v>2643269563.0596337</c:v>
                </c:pt>
                <c:pt idx="5676" formatCode="0.0000">
                  <c:v>2643528063.4401674</c:v>
                </c:pt>
                <c:pt idx="5677" formatCode="0.0000">
                  <c:v>2643788965.1895623</c:v>
                </c:pt>
                <c:pt idx="5678" formatCode="0.0000">
                  <c:v>2644051707.33005</c:v>
                </c:pt>
                <c:pt idx="5679" formatCode="0.0000">
                  <c:v>2644314876.3877373</c:v>
                </c:pt>
                <c:pt idx="5680" formatCode="0.0000">
                  <c:v>2644578649.9383173</c:v>
                </c:pt>
                <c:pt idx="5681" formatCode="0.0000">
                  <c:v>2644845436.1768451</c:v>
                </c:pt>
                <c:pt idx="5682" formatCode="0.0000">
                  <c:v>2645112082.4158435</c:v>
                </c:pt>
                <c:pt idx="5683" formatCode="0.0000">
                  <c:v>2645380720.7127528</c:v>
                </c:pt>
                <c:pt idx="5684" formatCode="0.0000">
                  <c:v>2645654440.759892</c:v>
                </c:pt>
                <c:pt idx="5685" formatCode="0.0000">
                  <c:v>2645930571.2121444</c:v>
                </c:pt>
                <c:pt idx="5686" formatCode="0.0000">
                  <c:v>2646206534.7683768</c:v>
                </c:pt>
                <c:pt idx="5687" formatCode="0.0000">
                  <c:v>2646485767.9761858</c:v>
                </c:pt>
                <c:pt idx="5688" formatCode="0.0000">
                  <c:v>2646767283.0122237</c:v>
                </c:pt>
                <c:pt idx="5689" formatCode="0.0000">
                  <c:v>2647051579.3468771</c:v>
                </c:pt>
                <c:pt idx="5690" formatCode="0.0000">
                  <c:v>2647338923.4003372</c:v>
                </c:pt>
                <c:pt idx="5691" formatCode="0.0000">
                  <c:v>2647626988.8562608</c:v>
                </c:pt>
                <c:pt idx="5692" formatCode="0.0000">
                  <c:v>2647914132.0031614</c:v>
                </c:pt>
                <c:pt idx="5693" formatCode="0.0000">
                  <c:v>2648203042.0731983</c:v>
                </c:pt>
                <c:pt idx="5694" formatCode="0.0000">
                  <c:v>2648493176.1728926</c:v>
                </c:pt>
                <c:pt idx="5695" formatCode="0.0000">
                  <c:v>2648784124.3168335</c:v>
                </c:pt>
                <c:pt idx="5696" formatCode="0.0000">
                  <c:v>2649076225.943841</c:v>
                </c:pt>
                <c:pt idx="5697" formatCode="0.0000">
                  <c:v>2649369202.3200307</c:v>
                </c:pt>
                <c:pt idx="5698" formatCode="0.0000">
                  <c:v>2649664094.2199845</c:v>
                </c:pt>
                <c:pt idx="5699" formatCode="0.0000">
                  <c:v>2649962590.152029</c:v>
                </c:pt>
                <c:pt idx="5700" formatCode="0.0000">
                  <c:v>2650264808.7983489</c:v>
                </c:pt>
                <c:pt idx="5701" formatCode="0.0000">
                  <c:v>2650566930.9551067</c:v>
                </c:pt>
                <c:pt idx="5702" formatCode="0.0000">
                  <c:v>2650870758.8104334</c:v>
                </c:pt>
                <c:pt idx="5703" formatCode="0.0000">
                  <c:v>2651179211.5381026</c:v>
                </c:pt>
                <c:pt idx="5704" formatCode="0.0000">
                  <c:v>2651490353.2112732</c:v>
                </c:pt>
                <c:pt idx="5705" formatCode="0.0000">
                  <c:v>2651802657.2034426</c:v>
                </c:pt>
                <c:pt idx="5706" formatCode="0.0000">
                  <c:v>2652118297.1067991</c:v>
                </c:pt>
                <c:pt idx="5707" formatCode="0.0000">
                  <c:v>2652438734.6337152</c:v>
                </c:pt>
                <c:pt idx="5708" formatCode="0.0000">
                  <c:v>2652763897.5476804</c:v>
                </c:pt>
                <c:pt idx="5709" formatCode="0.0000">
                  <c:v>2653091062.5000167</c:v>
                </c:pt>
                <c:pt idx="5710" formatCode="0.0000">
                  <c:v>2653420885.3964691</c:v>
                </c:pt>
                <c:pt idx="5711" formatCode="0.0000">
                  <c:v>2653754314.0674977</c:v>
                </c:pt>
                <c:pt idx="5712" formatCode="0.0000">
                  <c:v>2654088992.8883553</c:v>
                </c:pt>
                <c:pt idx="5713" formatCode="0.0000">
                  <c:v>2654425750.8665524</c:v>
                </c:pt>
                <c:pt idx="5714" formatCode="0.0000">
                  <c:v>2654765351.5885887</c:v>
                </c:pt>
                <c:pt idx="5715" formatCode="0.0000">
                  <c:v>2655105311.2396116</c:v>
                </c:pt>
                <c:pt idx="5716" formatCode="0.0000">
                  <c:v>2655447493.9666128</c:v>
                </c:pt>
                <c:pt idx="5717" formatCode="0.0000">
                  <c:v>2655792721.0669622</c:v>
                </c:pt>
                <c:pt idx="5718" formatCode="0.0000">
                  <c:v>2656137837.7048359</c:v>
                </c:pt>
                <c:pt idx="5719" formatCode="0.0000">
                  <c:v>2656484515.9184151</c:v>
                </c:pt>
                <c:pt idx="5720" formatCode="0.0000">
                  <c:v>2656832157.6454525</c:v>
                </c:pt>
                <c:pt idx="5721" formatCode="0.0000">
                  <c:v>2657182142.345871</c:v>
                </c:pt>
                <c:pt idx="5722" formatCode="0.0000">
                  <c:v>2657533260.5645018</c:v>
                </c:pt>
                <c:pt idx="5723" formatCode="0.0000">
                  <c:v>2657885918.579689</c:v>
                </c:pt>
                <c:pt idx="5724" formatCode="0.0000">
                  <c:v>2658240217.6413994</c:v>
                </c:pt>
                <c:pt idx="5725" formatCode="0.0000">
                  <c:v>2658597485.5905027</c:v>
                </c:pt>
                <c:pt idx="5726" formatCode="0.0000">
                  <c:v>2658959616.6562014</c:v>
                </c:pt>
                <c:pt idx="5727" formatCode="0.0000">
                  <c:v>2659325429.2418747</c:v>
                </c:pt>
                <c:pt idx="5728" formatCode="0.0000">
                  <c:v>2659693702.8655457</c:v>
                </c:pt>
                <c:pt idx="5729" formatCode="0.0000">
                  <c:v>2660064315.2321148</c:v>
                </c:pt>
                <c:pt idx="5730" formatCode="0.0000">
                  <c:v>2660436066.5655751</c:v>
                </c:pt>
                <c:pt idx="5731" formatCode="0.0000">
                  <c:v>2660808455.8198557</c:v>
                </c:pt>
                <c:pt idx="5732" formatCode="0.0000">
                  <c:v>2661182152.6180182</c:v>
                </c:pt>
                <c:pt idx="5733" formatCode="0.0000">
                  <c:v>2661561047.6703935</c:v>
                </c:pt>
                <c:pt idx="5734" formatCode="0.0000">
                  <c:v>2661946971.3284125</c:v>
                </c:pt>
                <c:pt idx="5735" formatCode="0.0000">
                  <c:v>2662334063.0785556</c:v>
                </c:pt>
                <c:pt idx="5736" formatCode="0.0000">
                  <c:v>2662717742.9188886</c:v>
                </c:pt>
                <c:pt idx="5737" formatCode="0.0000">
                  <c:v>2663103684.9189734</c:v>
                </c:pt>
                <c:pt idx="5738" formatCode="0.0000">
                  <c:v>2663491631.5415864</c:v>
                </c:pt>
                <c:pt idx="5739" formatCode="0.0000">
                  <c:v>2663880297.5546947</c:v>
                </c:pt>
                <c:pt idx="5740" formatCode="0.0000">
                  <c:v>2664269145.4890952</c:v>
                </c:pt>
                <c:pt idx="5741" formatCode="0.0000">
                  <c:v>2664658023.3178949</c:v>
                </c:pt>
                <c:pt idx="5742" formatCode="0.0000">
                  <c:v>2665050073.1608367</c:v>
                </c:pt>
                <c:pt idx="5743" formatCode="0.0000">
                  <c:v>2665444669.5811863</c:v>
                </c:pt>
                <c:pt idx="5744" formatCode="0.0000">
                  <c:v>2665842465.4402571</c:v>
                </c:pt>
                <c:pt idx="5745" formatCode="0.0000">
                  <c:v>2666240220.7911124</c:v>
                </c:pt>
                <c:pt idx="5746" formatCode="0.0000">
                  <c:v>2666637392.8263726</c:v>
                </c:pt>
                <c:pt idx="5747" formatCode="0.0000">
                  <c:v>2667029602.9388275</c:v>
                </c:pt>
                <c:pt idx="5748" formatCode="0.0000">
                  <c:v>2667421816.2370205</c:v>
                </c:pt>
                <c:pt idx="5749" formatCode="0.0000">
                  <c:v>2667816509.026145</c:v>
                </c:pt>
                <c:pt idx="5750" formatCode="0.0000">
                  <c:v>2668213862.0579295</c:v>
                </c:pt>
                <c:pt idx="5751" formatCode="0.0000">
                  <c:v>2668611128.8401442</c:v>
                </c:pt>
                <c:pt idx="5752" formatCode="0.0000">
                  <c:v>2669013620.3629746</c:v>
                </c:pt>
                <c:pt idx="5753" formatCode="0.0000">
                  <c:v>2669420405.4352484</c:v>
                </c:pt>
                <c:pt idx="5754" formatCode="0.0000">
                  <c:v>2669828316.2456055</c:v>
                </c:pt>
                <c:pt idx="5755" formatCode="0.0000">
                  <c:v>2670236545.0799909</c:v>
                </c:pt>
                <c:pt idx="5756" formatCode="0.0000">
                  <c:v>2670644320.5971713</c:v>
                </c:pt>
                <c:pt idx="5757" formatCode="0.0000">
                  <c:v>2671053814.4953189</c:v>
                </c:pt>
                <c:pt idx="5758" formatCode="0.0000">
                  <c:v>2671465571.0709505</c:v>
                </c:pt>
                <c:pt idx="5759" formatCode="0.0000">
                  <c:v>2671880324.0033059</c:v>
                </c:pt>
                <c:pt idx="5760" formatCode="0.0000">
                  <c:v>2672295665.0701571</c:v>
                </c:pt>
                <c:pt idx="5761" formatCode="0.0000">
                  <c:v>2672709612.6028857</c:v>
                </c:pt>
                <c:pt idx="5762" formatCode="0.0000">
                  <c:v>2673122101.0503101</c:v>
                </c:pt>
                <c:pt idx="5763" formatCode="0.0000">
                  <c:v>2673536320.9200253</c:v>
                </c:pt>
                <c:pt idx="5764" formatCode="0.0000">
                  <c:v>2673951958.1513562</c:v>
                </c:pt>
                <c:pt idx="5765" formatCode="0.0000">
                  <c:v>2674372750.9370618</c:v>
                </c:pt>
                <c:pt idx="5766" formatCode="0.0000">
                  <c:v>2674799588.7573042</c:v>
                </c:pt>
                <c:pt idx="5767" formatCode="0.0000">
                  <c:v>2675225862.4034986</c:v>
                </c:pt>
                <c:pt idx="5768" formatCode="0.0000">
                  <c:v>2675651672.5550966</c:v>
                </c:pt>
                <c:pt idx="5769" formatCode="0.0000">
                  <c:v>2676078921.026978</c:v>
                </c:pt>
                <c:pt idx="5770" formatCode="0.0000">
                  <c:v>2676507805.8945003</c:v>
                </c:pt>
                <c:pt idx="5771" formatCode="0.0000">
                  <c:v>2676937259.4297633</c:v>
                </c:pt>
                <c:pt idx="5772" formatCode="0.0000">
                  <c:v>2677368047.5446763</c:v>
                </c:pt>
                <c:pt idx="5773" formatCode="0.0000">
                  <c:v>2677800621.4196286</c:v>
                </c:pt>
                <c:pt idx="5774" formatCode="0.0000">
                  <c:v>2678234646.5381432</c:v>
                </c:pt>
                <c:pt idx="5775" formatCode="0.0000">
                  <c:v>2678671919.4277606</c:v>
                </c:pt>
                <c:pt idx="5776" formatCode="0.0000">
                  <c:v>2679111362.5342388</c:v>
                </c:pt>
                <c:pt idx="5777" formatCode="0.0000">
                  <c:v>2679552775.0793786</c:v>
                </c:pt>
                <c:pt idx="5778" formatCode="0.0000">
                  <c:v>2679997331.4008555</c:v>
                </c:pt>
                <c:pt idx="5779" formatCode="0.0000">
                  <c:v>2680445488.5090971</c:v>
                </c:pt>
                <c:pt idx="5780" formatCode="0.0000">
                  <c:v>2680894109.1258602</c:v>
                </c:pt>
                <c:pt idx="5781" formatCode="0.0000">
                  <c:v>2681342997.272614</c:v>
                </c:pt>
                <c:pt idx="5782" formatCode="0.0000">
                  <c:v>2681789801.4950614</c:v>
                </c:pt>
                <c:pt idx="5783" formatCode="0.0000">
                  <c:v>2682231816.7861071</c:v>
                </c:pt>
                <c:pt idx="5784" formatCode="0.0000">
                  <c:v>2682669073.2227297</c:v>
                </c:pt>
                <c:pt idx="5785" formatCode="0.0000">
                  <c:v>2683100066.380775</c:v>
                </c:pt>
                <c:pt idx="5786" formatCode="0.0000">
                  <c:v>2683528479.7821937</c:v>
                </c:pt>
                <c:pt idx="5787" formatCode="0.0000">
                  <c:v>2683957162.0504413</c:v>
                </c:pt>
                <c:pt idx="5788" formatCode="0.0000">
                  <c:v>2684385078.2802277</c:v>
                </c:pt>
                <c:pt idx="5789" formatCode="0.0000">
                  <c:v>2684812274.3360562</c:v>
                </c:pt>
                <c:pt idx="5790" formatCode="0.0000">
                  <c:v>2685236171.339354</c:v>
                </c:pt>
                <c:pt idx="5791" formatCode="0.0000">
                  <c:v>2685659732.3105125</c:v>
                </c:pt>
                <c:pt idx="5792" formatCode="0.0000">
                  <c:v>2686084325.615447</c:v>
                </c:pt>
                <c:pt idx="5793" formatCode="0.0000">
                  <c:v>2686510300.0554433</c:v>
                </c:pt>
                <c:pt idx="5794" formatCode="0.0000">
                  <c:v>2686936484.0191402</c:v>
                </c:pt>
                <c:pt idx="5795" formatCode="0.0000">
                  <c:v>2687360558.2623448</c:v>
                </c:pt>
                <c:pt idx="5796" formatCode="0.0000">
                  <c:v>2687782962.7198243</c:v>
                </c:pt>
                <c:pt idx="5797" formatCode="0.0000">
                  <c:v>2688204699.6195698</c:v>
                </c:pt>
                <c:pt idx="5798" formatCode="0.0000">
                  <c:v>2688626530.0590186</c:v>
                </c:pt>
                <c:pt idx="5799" formatCode="0.0000">
                  <c:v>2689048574.875134</c:v>
                </c:pt>
                <c:pt idx="5800" formatCode="0.0000">
                  <c:v>2689470671.6741486</c:v>
                </c:pt>
                <c:pt idx="5801" formatCode="0.0000">
                  <c:v>2689892995.3603096</c:v>
                </c:pt>
                <c:pt idx="5802" formatCode="0.0000">
                  <c:v>2690315521.5723257</c:v>
                </c:pt>
                <c:pt idx="5803" formatCode="0.0000">
                  <c:v>2690738168.9256473</c:v>
                </c:pt>
                <c:pt idx="5804" formatCode="0.0000">
                  <c:v>2691161305.221323</c:v>
                </c:pt>
                <c:pt idx="5805" formatCode="0.0000">
                  <c:v>2691584696.3296041</c:v>
                </c:pt>
                <c:pt idx="5806" formatCode="0.0000">
                  <c:v>2692008466.2956991</c:v>
                </c:pt>
                <c:pt idx="5807" formatCode="0.0000">
                  <c:v>2692432697.6619368</c:v>
                </c:pt>
                <c:pt idx="5808" formatCode="0.0000">
                  <c:v>2692857563.9707813</c:v>
                </c:pt>
                <c:pt idx="5809" formatCode="0.0000">
                  <c:v>2693282815.0294471</c:v>
                </c:pt>
                <c:pt idx="5810" formatCode="0.0000">
                  <c:v>2693707021.0958414</c:v>
                </c:pt>
                <c:pt idx="5811" formatCode="0.0000">
                  <c:v>2694130285.13269</c:v>
                </c:pt>
                <c:pt idx="5812" formatCode="0.0000">
                  <c:v>2694552979.7117486</c:v>
                </c:pt>
                <c:pt idx="5813" formatCode="0.0000">
                  <c:v>2694975435.8581533</c:v>
                </c:pt>
                <c:pt idx="5814" formatCode="0.0000">
                  <c:v>2695397998.3283625</c:v>
                </c:pt>
                <c:pt idx="5815" formatCode="0.0000">
                  <c:v>2695820740.5833879</c:v>
                </c:pt>
                <c:pt idx="5816" formatCode="0.0000">
                  <c:v>2696243468.1522832</c:v>
                </c:pt>
                <c:pt idx="5817" formatCode="0.0000">
                  <c:v>2696666349.2956696</c:v>
                </c:pt>
                <c:pt idx="5818" formatCode="0.0000">
                  <c:v>2697089390.8936162</c:v>
                </c:pt>
                <c:pt idx="5819" formatCode="0.0000">
                  <c:v>2697512626.7522001</c:v>
                </c:pt>
                <c:pt idx="5820" formatCode="0.0000">
                  <c:v>2697936055.978992</c:v>
                </c:pt>
                <c:pt idx="5821" formatCode="0.0000">
                  <c:v>2698359337.6061521</c:v>
                </c:pt>
                <c:pt idx="5822" formatCode="0.0000">
                  <c:v>2698782456.2821012</c:v>
                </c:pt>
                <c:pt idx="5823" formatCode="0.0000">
                  <c:v>2699205508.9022593</c:v>
                </c:pt>
                <c:pt idx="5824" formatCode="0.0000">
                  <c:v>2699628494.8740964</c:v>
                </c:pt>
                <c:pt idx="5825" formatCode="0.0000">
                  <c:v>2700051490.1770887</c:v>
                </c:pt>
                <c:pt idx="5826" formatCode="0.0000">
                  <c:v>2700474672.0056543</c:v>
                </c:pt>
                <c:pt idx="5827" formatCode="0.0000">
                  <c:v>2700897749.8375044</c:v>
                </c:pt>
                <c:pt idx="5828" formatCode="0.0000">
                  <c:v>2701320663.9491682</c:v>
                </c:pt>
                <c:pt idx="5829" formatCode="0.0000">
                  <c:v>2701743521.5495243</c:v>
                </c:pt>
                <c:pt idx="5830" formatCode="0.0000">
                  <c:v>2702166398.2279162</c:v>
                </c:pt>
                <c:pt idx="5831" formatCode="0.0000">
                  <c:v>2702589282.8583102</c:v>
                </c:pt>
                <c:pt idx="5832" formatCode="0.0000">
                  <c:v>2703012151.9231291</c:v>
                </c:pt>
                <c:pt idx="5833" formatCode="0.0000">
                  <c:v>2703435014.599844</c:v>
                </c:pt>
                <c:pt idx="5834" formatCode="0.0000">
                  <c:v>2703857881.9711828</c:v>
                </c:pt>
                <c:pt idx="5835" formatCode="0.0000">
                  <c:v>2704280754.528203</c:v>
                </c:pt>
                <c:pt idx="5836" formatCode="0.0000">
                  <c:v>2704703631.7276125</c:v>
                </c:pt>
                <c:pt idx="5837" formatCode="0.0000">
                  <c:v>2705126512.2420211</c:v>
                </c:pt>
                <c:pt idx="5838" formatCode="0.0000">
                  <c:v>2705549398.7832651</c:v>
                </c:pt>
                <c:pt idx="5839" formatCode="0.0000">
                  <c:v>2705972279.8604846</c:v>
                </c:pt>
                <c:pt idx="5840" formatCode="0.0000">
                  <c:v>2705972282.6747699</c:v>
                </c:pt>
                <c:pt idx="5841" formatCode="0.0000">
                  <c:v>2705972289.6988544</c:v>
                </c:pt>
                <c:pt idx="5842" formatCode="0.0000">
                  <c:v>2705972304.0312734</c:v>
                </c:pt>
                <c:pt idx="5843" formatCode="0.0000">
                  <c:v>2705972325.0650625</c:v>
                </c:pt>
                <c:pt idx="5844" formatCode="0.0000">
                  <c:v>2705972354.3313804</c:v>
                </c:pt>
                <c:pt idx="5845" formatCode="0.0000">
                  <c:v>2705972395.3635416</c:v>
                </c:pt>
                <c:pt idx="5846" formatCode="0.0000">
                  <c:v>2705972445.1144104</c:v>
                </c:pt>
                <c:pt idx="5847" formatCode="0.0000">
                  <c:v>2705972503.1772933</c:v>
                </c:pt>
                <c:pt idx="5848" formatCode="0.0000">
                  <c:v>2705972572.5951695</c:v>
                </c:pt>
                <c:pt idx="5849" formatCode="0.0000">
                  <c:v>2705972648.0391321</c:v>
                </c:pt>
                <c:pt idx="5850" formatCode="0.0000">
                  <c:v>2705972732.2016931</c:v>
                </c:pt>
                <c:pt idx="5851" formatCode="0.0000">
                  <c:v>2705972819.693995</c:v>
                </c:pt>
                <c:pt idx="5852" formatCode="0.0000">
                  <c:v>2705972915.187851</c:v>
                </c:pt>
                <c:pt idx="5853" formatCode="0.0000">
                  <c:v>2705973019.7787662</c:v>
                </c:pt>
                <c:pt idx="5854" formatCode="0.0000">
                  <c:v>2705973129.1633644</c:v>
                </c:pt>
                <c:pt idx="5855" formatCode="0.0000">
                  <c:v>2705973243.7191696</c:v>
                </c:pt>
                <c:pt idx="5856" formatCode="0.0000">
                  <c:v>2705973364.2999787</c:v>
                </c:pt>
                <c:pt idx="5857" formatCode="0.0000">
                  <c:v>2705973493.7581134</c:v>
                </c:pt>
                <c:pt idx="5858" formatCode="0.0000">
                  <c:v>2705973646.6371326</c:v>
                </c:pt>
                <c:pt idx="5859" formatCode="0.0000">
                  <c:v>2705973895.784297</c:v>
                </c:pt>
                <c:pt idx="5860" formatCode="0.0000">
                  <c:v>2705974371.2154207</c:v>
                </c:pt>
                <c:pt idx="5861" formatCode="0.0000">
                  <c:v>2705975168.1062717</c:v>
                </c:pt>
                <c:pt idx="5862" formatCode="0.0000">
                  <c:v>2705976591.9820304</c:v>
                </c:pt>
                <c:pt idx="5863" formatCode="0.0000">
                  <c:v>2705979790.8311706</c:v>
                </c:pt>
                <c:pt idx="5864" formatCode="0.0000">
                  <c:v>2705985033.3747611</c:v>
                </c:pt>
                <c:pt idx="5865" formatCode="0.0000">
                  <c:v>2705990298.0547266</c:v>
                </c:pt>
                <c:pt idx="5866" formatCode="0.0000">
                  <c:v>2705994652.90943</c:v>
                </c:pt>
                <c:pt idx="5867" formatCode="0.0000">
                  <c:v>2705997652.6127658</c:v>
                </c:pt>
                <c:pt idx="5868" formatCode="0.0000">
                  <c:v>2705999677.559164</c:v>
                </c:pt>
                <c:pt idx="5869" formatCode="0.0000">
                  <c:v>2706001015.9609399</c:v>
                </c:pt>
                <c:pt idx="5870" formatCode="0.0000">
                  <c:v>2706003101.3703418</c:v>
                </c:pt>
                <c:pt idx="5871" formatCode="0.0000">
                  <c:v>2706006607.7640119</c:v>
                </c:pt>
                <c:pt idx="5872" formatCode="0.0000">
                  <c:v>2706011704.2345529</c:v>
                </c:pt>
                <c:pt idx="5873" formatCode="0.0000">
                  <c:v>2706019989.406682</c:v>
                </c:pt>
                <c:pt idx="5874" formatCode="0.0000">
                  <c:v>2706031400.6895537</c:v>
                </c:pt>
                <c:pt idx="5875" formatCode="0.0000">
                  <c:v>2706042513.4343214</c:v>
                </c:pt>
                <c:pt idx="5876" formatCode="0.0000">
                  <c:v>2706052616.6220994</c:v>
                </c:pt>
                <c:pt idx="5877" formatCode="0.0000">
                  <c:v>2706060973.8587961</c:v>
                </c:pt>
                <c:pt idx="5878" formatCode="0.0000">
                  <c:v>2706066697.2788401</c:v>
                </c:pt>
                <c:pt idx="5879" formatCode="0.0000">
                  <c:v>2706069787.5393825</c:v>
                </c:pt>
                <c:pt idx="5880" formatCode="0.0000">
                  <c:v>2706072899.584115</c:v>
                </c:pt>
                <c:pt idx="5881" formatCode="0.0000">
                  <c:v>2706077962.9504213</c:v>
                </c:pt>
                <c:pt idx="5882" formatCode="0.0000">
                  <c:v>2706086341.6191416</c:v>
                </c:pt>
                <c:pt idx="5883" formatCode="0.0000">
                  <c:v>2706096477.6710052</c:v>
                </c:pt>
                <c:pt idx="5884" formatCode="0.0000">
                  <c:v>2706104403.9671488</c:v>
                </c:pt>
                <c:pt idx="5885" formatCode="0.0000">
                  <c:v>2706107286.8045526</c:v>
                </c:pt>
                <c:pt idx="5886" formatCode="0.0000">
                  <c:v>2706108215.8548517</c:v>
                </c:pt>
                <c:pt idx="5887" formatCode="0.0000">
                  <c:v>2706108900.3018885</c:v>
                </c:pt>
                <c:pt idx="5888" formatCode="0.0000">
                  <c:v>2706109716.6320391</c:v>
                </c:pt>
                <c:pt idx="5889" formatCode="0.0000">
                  <c:v>2706110979.9053946</c:v>
                </c:pt>
                <c:pt idx="5890" formatCode="0.0000">
                  <c:v>2706113704.6032429</c:v>
                </c:pt>
                <c:pt idx="5891" formatCode="0.0000">
                  <c:v>2706119611.7298903</c:v>
                </c:pt>
                <c:pt idx="5892" formatCode="0.0000">
                  <c:v>2706130989.4404244</c:v>
                </c:pt>
                <c:pt idx="5893" formatCode="0.0000">
                  <c:v>2706143782.6352429</c:v>
                </c:pt>
                <c:pt idx="5894" formatCode="0.0000">
                  <c:v>2706159422.9443011</c:v>
                </c:pt>
                <c:pt idx="5895" formatCode="0.0000">
                  <c:v>2706177593.3192739</c:v>
                </c:pt>
                <c:pt idx="5896" formatCode="0.0000">
                  <c:v>2706198363.5830698</c:v>
                </c:pt>
                <c:pt idx="5897" formatCode="0.0000">
                  <c:v>2706222736.1038494</c:v>
                </c:pt>
                <c:pt idx="5898" formatCode="0.0000">
                  <c:v>2706248593.9329019</c:v>
                </c:pt>
                <c:pt idx="5899" formatCode="0.0000">
                  <c:v>2706273809.9041286</c:v>
                </c:pt>
                <c:pt idx="5900" formatCode="0.0000">
                  <c:v>2706298281.7590098</c:v>
                </c:pt>
                <c:pt idx="5901" formatCode="0.0000">
                  <c:v>2706323507.0687647</c:v>
                </c:pt>
                <c:pt idx="5902" formatCode="0.0000">
                  <c:v>2706351980.7252092</c:v>
                </c:pt>
                <c:pt idx="5903" formatCode="0.0000">
                  <c:v>2706379998.5680428</c:v>
                </c:pt>
                <c:pt idx="5904" formatCode="0.0000">
                  <c:v>2706407785.6024928</c:v>
                </c:pt>
                <c:pt idx="5905" formatCode="0.0000">
                  <c:v>2706433121.9562869</c:v>
                </c:pt>
                <c:pt idx="5906" formatCode="0.0000">
                  <c:v>2706456498.6983595</c:v>
                </c:pt>
                <c:pt idx="5907" formatCode="0.0000">
                  <c:v>2706479857.0766478</c:v>
                </c:pt>
                <c:pt idx="5908" formatCode="0.0000">
                  <c:v>2706504340.871902</c:v>
                </c:pt>
                <c:pt idx="5909" formatCode="0.0000">
                  <c:v>2706529189.5324044</c:v>
                </c:pt>
                <c:pt idx="5910" formatCode="0.0000">
                  <c:v>2706556566.9965549</c:v>
                </c:pt>
                <c:pt idx="5911" formatCode="0.0000">
                  <c:v>2706586756.0508671</c:v>
                </c:pt>
                <c:pt idx="5912" formatCode="0.0000">
                  <c:v>2706620577.9569993</c:v>
                </c:pt>
                <c:pt idx="5913" formatCode="0.0000">
                  <c:v>2706658367.3122568</c:v>
                </c:pt>
                <c:pt idx="5914" formatCode="0.0000">
                  <c:v>2706698605.8573241</c:v>
                </c:pt>
                <c:pt idx="5915" formatCode="0.0000">
                  <c:v>2706741086.5748234</c:v>
                </c:pt>
                <c:pt idx="5916" formatCode="0.0000">
                  <c:v>2706784964.7696795</c:v>
                </c:pt>
                <c:pt idx="5917" formatCode="0.0000">
                  <c:v>2706832524.6672168</c:v>
                </c:pt>
                <c:pt idx="5918" formatCode="0.0000">
                  <c:v>2706883252.2726932</c:v>
                </c:pt>
                <c:pt idx="5919" formatCode="0.0000">
                  <c:v>2706937823.6670871</c:v>
                </c:pt>
                <c:pt idx="5920" formatCode="0.0000">
                  <c:v>2706993123.0214663</c:v>
                </c:pt>
                <c:pt idx="5921" formatCode="0.0000">
                  <c:v>2707051429.1563578</c:v>
                </c:pt>
                <c:pt idx="5922" formatCode="0.0000">
                  <c:v>2707108451.6017294</c:v>
                </c:pt>
                <c:pt idx="5923" formatCode="0.0000">
                  <c:v>2707161525.9681106</c:v>
                </c:pt>
                <c:pt idx="5924" formatCode="0.0000">
                  <c:v>2707220495.0276074</c:v>
                </c:pt>
                <c:pt idx="5925" formatCode="0.0000">
                  <c:v>2707284182.819418</c:v>
                </c:pt>
                <c:pt idx="5926" formatCode="0.0000">
                  <c:v>2707350408.2295814</c:v>
                </c:pt>
                <c:pt idx="5927" formatCode="0.0000">
                  <c:v>2707415405.4873295</c:v>
                </c:pt>
                <c:pt idx="5928" formatCode="0.0000">
                  <c:v>2707478926.8709636</c:v>
                </c:pt>
                <c:pt idx="5929" formatCode="0.0000">
                  <c:v>2707543674.8561482</c:v>
                </c:pt>
                <c:pt idx="5930" formatCode="0.0000">
                  <c:v>2707609197.1161866</c:v>
                </c:pt>
                <c:pt idx="5931" formatCode="0.0000">
                  <c:v>2707678197.6520429</c:v>
                </c:pt>
                <c:pt idx="5932" formatCode="0.0000">
                  <c:v>2707750593.1407838</c:v>
                </c:pt>
                <c:pt idx="5933" formatCode="0.0000">
                  <c:v>2707825556.2033143</c:v>
                </c:pt>
                <c:pt idx="5934" formatCode="0.0000">
                  <c:v>2707905347.6448522</c:v>
                </c:pt>
                <c:pt idx="5935" formatCode="0.0000">
                  <c:v>2707986187.4619374</c:v>
                </c:pt>
                <c:pt idx="5936" formatCode="0.0000">
                  <c:v>2708067754.5571651</c:v>
                </c:pt>
                <c:pt idx="5937" formatCode="0.0000">
                  <c:v>2708149355.7007151</c:v>
                </c:pt>
                <c:pt idx="5938" formatCode="0.0000">
                  <c:v>2708233208.8591681</c:v>
                </c:pt>
                <c:pt idx="5939" formatCode="0.0000">
                  <c:v>2708320088.0445399</c:v>
                </c:pt>
                <c:pt idx="5940" formatCode="0.0000">
                  <c:v>2708411305.5723639</c:v>
                </c:pt>
                <c:pt idx="5941" formatCode="0.0000">
                  <c:v>2708505187.1320777</c:v>
                </c:pt>
                <c:pt idx="5942" formatCode="0.0000">
                  <c:v>2708599219.6175718</c:v>
                </c:pt>
                <c:pt idx="5943" formatCode="0.0000">
                  <c:v>2708698053.0505676</c:v>
                </c:pt>
                <c:pt idx="5944" formatCode="0.0000">
                  <c:v>2708796987.6219416</c:v>
                </c:pt>
                <c:pt idx="5945" formatCode="0.0000">
                  <c:v>2708893525.7248282</c:v>
                </c:pt>
                <c:pt idx="5946" formatCode="0.0000">
                  <c:v>2708989776.3471322</c:v>
                </c:pt>
                <c:pt idx="5947" formatCode="0.0000">
                  <c:v>2709084953.28971</c:v>
                </c:pt>
                <c:pt idx="5948" formatCode="0.0000">
                  <c:v>2709180788.1306539</c:v>
                </c:pt>
                <c:pt idx="5949" formatCode="0.0000">
                  <c:v>2709276630.3239532</c:v>
                </c:pt>
                <c:pt idx="5950" formatCode="0.0000">
                  <c:v>2709366723.0710697</c:v>
                </c:pt>
                <c:pt idx="5951" formatCode="0.0000">
                  <c:v>2709449269.3330922</c:v>
                </c:pt>
                <c:pt idx="5952" formatCode="0.0000">
                  <c:v>2709526155.8101397</c:v>
                </c:pt>
                <c:pt idx="5953" formatCode="0.0000">
                  <c:v>2709598357.4460788</c:v>
                </c:pt>
                <c:pt idx="5954" formatCode="0.0000">
                  <c:v>2709668847.2949734</c:v>
                </c:pt>
                <c:pt idx="5955" formatCode="0.0000">
                  <c:v>2709738720.7137642</c:v>
                </c:pt>
                <c:pt idx="5956" formatCode="0.0000">
                  <c:v>2709808508.7856917</c:v>
                </c:pt>
                <c:pt idx="5957" formatCode="0.0000">
                  <c:v>2709878465.3087249</c:v>
                </c:pt>
                <c:pt idx="5958" formatCode="0.0000">
                  <c:v>2709948726.0974641</c:v>
                </c:pt>
                <c:pt idx="5959" formatCode="0.0000">
                  <c:v>2710019531.0257664</c:v>
                </c:pt>
                <c:pt idx="5960" formatCode="0.0000">
                  <c:v>2710091665.9780059</c:v>
                </c:pt>
                <c:pt idx="5961" formatCode="0.0000">
                  <c:v>2710165959.6279402</c:v>
                </c:pt>
                <c:pt idx="5962" formatCode="0.0000">
                  <c:v>2710244014.0805235</c:v>
                </c:pt>
                <c:pt idx="5963" formatCode="0.0000">
                  <c:v>2710326486.9391952</c:v>
                </c:pt>
                <c:pt idx="5964" formatCode="0.0000">
                  <c:v>2710413179.7017126</c:v>
                </c:pt>
                <c:pt idx="5965" formatCode="0.0000">
                  <c:v>2710503331.9755578</c:v>
                </c:pt>
                <c:pt idx="5966" formatCode="0.0000">
                  <c:v>2710597445.6194291</c:v>
                </c:pt>
                <c:pt idx="5967" formatCode="0.0000">
                  <c:v>2710694971.6147561</c:v>
                </c:pt>
                <c:pt idx="5968" formatCode="0.0000">
                  <c:v>2710795682.251729</c:v>
                </c:pt>
                <c:pt idx="5969" formatCode="0.0000">
                  <c:v>2710898678.0998158</c:v>
                </c:pt>
                <c:pt idx="5970" formatCode="0.0000">
                  <c:v>2711005761.2381978</c:v>
                </c:pt>
                <c:pt idx="5971" formatCode="0.0000">
                  <c:v>2711116288.6328211</c:v>
                </c:pt>
                <c:pt idx="5972" formatCode="0.0000">
                  <c:v>2711228233.1081676</c:v>
                </c:pt>
                <c:pt idx="5973" formatCode="0.0000">
                  <c:v>2711342375.0704098</c:v>
                </c:pt>
                <c:pt idx="5974" formatCode="0.0000">
                  <c:v>2711454698.3429756</c:v>
                </c:pt>
                <c:pt idx="5975" formatCode="0.0000">
                  <c:v>2711566919.0900059</c:v>
                </c:pt>
                <c:pt idx="5976" formatCode="0.0000">
                  <c:v>2711680741.7954373</c:v>
                </c:pt>
                <c:pt idx="5977" formatCode="0.0000">
                  <c:v>2711794823.613677</c:v>
                </c:pt>
                <c:pt idx="5978" formatCode="0.0000">
                  <c:v>2711911421.0354862</c:v>
                </c:pt>
                <c:pt idx="5979" formatCode="0.0000">
                  <c:v>2712029017.9701848</c:v>
                </c:pt>
                <c:pt idx="5980" formatCode="0.0000">
                  <c:v>2712146602.9771934</c:v>
                </c:pt>
                <c:pt idx="5981" formatCode="0.0000">
                  <c:v>2712267246.6434159</c:v>
                </c:pt>
                <c:pt idx="5982" formatCode="0.0000">
                  <c:v>2712390160.3461151</c:v>
                </c:pt>
                <c:pt idx="5983" formatCode="0.0000">
                  <c:v>2712513847.0681872</c:v>
                </c:pt>
                <c:pt idx="5984" formatCode="0.0000">
                  <c:v>2712639308.5689516</c:v>
                </c:pt>
                <c:pt idx="5985" formatCode="0.0000">
                  <c:v>2712765342.8656497</c:v>
                </c:pt>
                <c:pt idx="5986" formatCode="0.0000">
                  <c:v>2712893223.5775452</c:v>
                </c:pt>
                <c:pt idx="5987" formatCode="0.0000">
                  <c:v>2713022698.6215782</c:v>
                </c:pt>
                <c:pt idx="5988" formatCode="0.0000">
                  <c:v>2713152448.4465289</c:v>
                </c:pt>
                <c:pt idx="5989" formatCode="0.0000">
                  <c:v>2713282415.748034</c:v>
                </c:pt>
                <c:pt idx="5990" formatCode="0.0000">
                  <c:v>2713413692.2105174</c:v>
                </c:pt>
                <c:pt idx="5991" formatCode="0.0000">
                  <c:v>2713546490.6772299</c:v>
                </c:pt>
                <c:pt idx="5992" formatCode="0.0000">
                  <c:v>2713679767.6604981</c:v>
                </c:pt>
                <c:pt idx="5993" formatCode="0.0000">
                  <c:v>2713816046.8167257</c:v>
                </c:pt>
                <c:pt idx="5994" formatCode="0.0000">
                  <c:v>2713956393.5977945</c:v>
                </c:pt>
                <c:pt idx="5995" formatCode="0.0000">
                  <c:v>2714098227.4740829</c:v>
                </c:pt>
                <c:pt idx="5996" formatCode="0.0000">
                  <c:v>2714240390.2301893</c:v>
                </c:pt>
                <c:pt idx="5997" formatCode="0.0000">
                  <c:v>2714383759.3853755</c:v>
                </c:pt>
                <c:pt idx="5998" formatCode="0.0000">
                  <c:v>2714526972.9559298</c:v>
                </c:pt>
                <c:pt idx="5999" formatCode="0.0000">
                  <c:v>2714666692.5274229</c:v>
                </c:pt>
                <c:pt idx="6000" formatCode="0.0000">
                  <c:v>2714803410.9251375</c:v>
                </c:pt>
                <c:pt idx="6001" formatCode="0.0000">
                  <c:v>2714941537.6224761</c:v>
                </c:pt>
                <c:pt idx="6002" formatCode="0.0000">
                  <c:v>2715082724.131959</c:v>
                </c:pt>
                <c:pt idx="6003" formatCode="0.0000">
                  <c:v>2715223325.1651115</c:v>
                </c:pt>
                <c:pt idx="6004" formatCode="0.0000">
                  <c:v>2715361485.6587324</c:v>
                </c:pt>
                <c:pt idx="6005" formatCode="0.0000">
                  <c:v>2715498281.5283914</c:v>
                </c:pt>
                <c:pt idx="6006" formatCode="0.0000">
                  <c:v>2715636562.9657221</c:v>
                </c:pt>
                <c:pt idx="6007" formatCode="0.0000">
                  <c:v>2715777934.6076045</c:v>
                </c:pt>
                <c:pt idx="6008" formatCode="0.0000">
                  <c:v>2715922686.2554598</c:v>
                </c:pt>
                <c:pt idx="6009" formatCode="0.0000">
                  <c:v>2716069639.0611172</c:v>
                </c:pt>
                <c:pt idx="6010" formatCode="0.0000">
                  <c:v>2716218812.913568</c:v>
                </c:pt>
                <c:pt idx="6011" formatCode="0.0000">
                  <c:v>2716369124.0475159</c:v>
                </c:pt>
                <c:pt idx="6012" formatCode="0.0000">
                  <c:v>2716516747.9106612</c:v>
                </c:pt>
                <c:pt idx="6013" formatCode="0.0000">
                  <c:v>2716663485.4318466</c:v>
                </c:pt>
                <c:pt idx="6014" formatCode="0.0000">
                  <c:v>2716813669.6557813</c:v>
                </c:pt>
                <c:pt idx="6015" formatCode="0.0000">
                  <c:v>2716966850.2868042</c:v>
                </c:pt>
                <c:pt idx="6016" formatCode="0.0000">
                  <c:v>2717123651.5129642</c:v>
                </c:pt>
                <c:pt idx="6017" formatCode="0.0000">
                  <c:v>2717281307.7091746</c:v>
                </c:pt>
                <c:pt idx="6018" formatCode="0.0000">
                  <c:v>2717441631.7524624</c:v>
                </c:pt>
                <c:pt idx="6019" formatCode="0.0000">
                  <c:v>2717605214.8399992</c:v>
                </c:pt>
                <c:pt idx="6020" formatCode="0.0000">
                  <c:v>2717771998.8091302</c:v>
                </c:pt>
                <c:pt idx="6021" formatCode="0.0000">
                  <c:v>2717932897.0680494</c:v>
                </c:pt>
                <c:pt idx="6022" formatCode="0.0000">
                  <c:v>2718090406.4133821</c:v>
                </c:pt>
                <c:pt idx="6023" formatCode="0.0000">
                  <c:v>2718250849.0494432</c:v>
                </c:pt>
                <c:pt idx="6024" formatCode="0.0000">
                  <c:v>2718411357.9378648</c:v>
                </c:pt>
                <c:pt idx="6025" formatCode="0.0000">
                  <c:v>2718572806.4938159</c:v>
                </c:pt>
                <c:pt idx="6026" formatCode="0.0000">
                  <c:v>2718732478.9370685</c:v>
                </c:pt>
                <c:pt idx="6027" formatCode="0.0000">
                  <c:v>2718889397.0708842</c:v>
                </c:pt>
                <c:pt idx="6028" formatCode="0.0000">
                  <c:v>2719046418.8729234</c:v>
                </c:pt>
                <c:pt idx="6029" formatCode="0.0000">
                  <c:v>2719203653.3564305</c:v>
                </c:pt>
                <c:pt idx="6030" formatCode="0.0000">
                  <c:v>2719361469.3461695</c:v>
                </c:pt>
                <c:pt idx="6031" formatCode="0.0000">
                  <c:v>2719522865.0483904</c:v>
                </c:pt>
                <c:pt idx="6032" formatCode="0.0000">
                  <c:v>2719691369.4518995</c:v>
                </c:pt>
                <c:pt idx="6033" formatCode="0.0000">
                  <c:v>2719862423.5834188</c:v>
                </c:pt>
                <c:pt idx="6034" formatCode="0.0000">
                  <c:v>2720032334.8613424</c:v>
                </c:pt>
                <c:pt idx="6035" formatCode="0.0000">
                  <c:v>2720204953.1065612</c:v>
                </c:pt>
                <c:pt idx="6036" formatCode="0.0000">
                  <c:v>2720379469.4659281</c:v>
                </c:pt>
                <c:pt idx="6037" formatCode="0.0000">
                  <c:v>2720552949.0976973</c:v>
                </c:pt>
                <c:pt idx="6038" formatCode="0.0000">
                  <c:v>2720723124.8507771</c:v>
                </c:pt>
                <c:pt idx="6039" formatCode="0.0000">
                  <c:v>2720887655.2153726</c:v>
                </c:pt>
                <c:pt idx="6040" formatCode="0.0000">
                  <c:v>2721052420.6244698</c:v>
                </c:pt>
                <c:pt idx="6041" formatCode="0.0000">
                  <c:v>2721219991.1342306</c:v>
                </c:pt>
                <c:pt idx="6042" formatCode="0.0000">
                  <c:v>2721391425.1942034</c:v>
                </c:pt>
                <c:pt idx="6043" formatCode="0.0000">
                  <c:v>2721565981.8446598</c:v>
                </c:pt>
                <c:pt idx="6044" formatCode="0.0000">
                  <c:v>2721742215.9661741</c:v>
                </c:pt>
                <c:pt idx="6045" formatCode="0.0000">
                  <c:v>2721920992.5980234</c:v>
                </c:pt>
                <c:pt idx="6046" formatCode="0.0000">
                  <c:v>2722102086.8648658</c:v>
                </c:pt>
                <c:pt idx="6047" formatCode="0.0000">
                  <c:v>2722285602.2182155</c:v>
                </c:pt>
                <c:pt idx="6048" formatCode="0.0000">
                  <c:v>2722470901.7138543</c:v>
                </c:pt>
                <c:pt idx="6049" formatCode="0.0000">
                  <c:v>2722658350.5754566</c:v>
                </c:pt>
                <c:pt idx="6050" formatCode="0.0000">
                  <c:v>2722847205.6596498</c:v>
                </c:pt>
                <c:pt idx="6051" formatCode="0.0000">
                  <c:v>2723035371.5701022</c:v>
                </c:pt>
                <c:pt idx="6052" formatCode="0.0000">
                  <c:v>2723224378.6429486</c:v>
                </c:pt>
                <c:pt idx="6053" formatCode="0.0000">
                  <c:v>2723416177.6286035</c:v>
                </c:pt>
                <c:pt idx="6054" formatCode="0.0000">
                  <c:v>2723610024.7300572</c:v>
                </c:pt>
                <c:pt idx="6055" formatCode="0.0000">
                  <c:v>2723806996.477335</c:v>
                </c:pt>
                <c:pt idx="6056" formatCode="0.0000">
                  <c:v>2724006533.4557571</c:v>
                </c:pt>
                <c:pt idx="6057" formatCode="0.0000">
                  <c:v>2724208817.0564299</c:v>
                </c:pt>
                <c:pt idx="6058" formatCode="0.0000">
                  <c:v>2724411413.8625627</c:v>
                </c:pt>
                <c:pt idx="6059" formatCode="0.0000">
                  <c:v>2724615383.2771773</c:v>
                </c:pt>
                <c:pt idx="6060" formatCode="0.0000">
                  <c:v>2724821637.2387805</c:v>
                </c:pt>
                <c:pt idx="6061" formatCode="0.0000">
                  <c:v>2725026942.0313759</c:v>
                </c:pt>
                <c:pt idx="6062" formatCode="0.0000">
                  <c:v>2725228725.8949566</c:v>
                </c:pt>
                <c:pt idx="6063" formatCode="0.0000">
                  <c:v>2725434022.3535709</c:v>
                </c:pt>
                <c:pt idx="6064" formatCode="0.0000">
                  <c:v>2725647259.271502</c:v>
                </c:pt>
                <c:pt idx="6065" formatCode="0.0000">
                  <c:v>2725862255.6413178</c:v>
                </c:pt>
                <c:pt idx="6066" formatCode="0.0000">
                  <c:v>2726074560.6967735</c:v>
                </c:pt>
                <c:pt idx="6067" formatCode="0.0000">
                  <c:v>2726287130.8100314</c:v>
                </c:pt>
                <c:pt idx="6068" formatCode="0.0000">
                  <c:v>2726500034.0267944</c:v>
                </c:pt>
                <c:pt idx="6069" formatCode="0.0000">
                  <c:v>2726713856.0829616</c:v>
                </c:pt>
                <c:pt idx="6070" formatCode="0.0000">
                  <c:v>2726928596.5527983</c:v>
                </c:pt>
                <c:pt idx="6071" formatCode="0.0000">
                  <c:v>2727145686.0365734</c:v>
                </c:pt>
                <c:pt idx="6072" formatCode="0.0000">
                  <c:v>2727363789.0539584</c:v>
                </c:pt>
                <c:pt idx="6073" formatCode="0.0000">
                  <c:v>2727584142.8738818</c:v>
                </c:pt>
                <c:pt idx="6074" formatCode="0.0000">
                  <c:v>2727805774.899199</c:v>
                </c:pt>
                <c:pt idx="6075" formatCode="0.0000">
                  <c:v>2728027653.6592069</c:v>
                </c:pt>
                <c:pt idx="6076" formatCode="0.0000">
                  <c:v>2728250909.1981487</c:v>
                </c:pt>
                <c:pt idx="6077" formatCode="0.0000">
                  <c:v>2728476334.1596494</c:v>
                </c:pt>
                <c:pt idx="6078" formatCode="0.0000">
                  <c:v>2728700622.3567772</c:v>
                </c:pt>
                <c:pt idx="6079" formatCode="0.0000">
                  <c:v>2728927545.5554543</c:v>
                </c:pt>
                <c:pt idx="6080" formatCode="0.0000">
                  <c:v>2729156037.5887928</c:v>
                </c:pt>
                <c:pt idx="6081" formatCode="0.0000">
                  <c:v>2729385348.673687</c:v>
                </c:pt>
                <c:pt idx="6082" formatCode="0.0000">
                  <c:v>2729615454.3218122</c:v>
                </c:pt>
                <c:pt idx="6083" formatCode="0.0000">
                  <c:v>2729849859.5067105</c:v>
                </c:pt>
                <c:pt idx="6084" formatCode="0.0000">
                  <c:v>2730087066.4916568</c:v>
                </c:pt>
                <c:pt idx="6085" formatCode="0.0000">
                  <c:v>2730327092.6506867</c:v>
                </c:pt>
                <c:pt idx="6086" formatCode="0.0000">
                  <c:v>2730568670.651268</c:v>
                </c:pt>
                <c:pt idx="6087" formatCode="0.0000">
                  <c:v>2730810518.9618073</c:v>
                </c:pt>
                <c:pt idx="6088" formatCode="0.0000">
                  <c:v>2731053054.7931886</c:v>
                </c:pt>
                <c:pt idx="6089" formatCode="0.0000">
                  <c:v>2731297462.0515656</c:v>
                </c:pt>
                <c:pt idx="6090" formatCode="0.0000">
                  <c:v>2731543682.261168</c:v>
                </c:pt>
                <c:pt idx="6091" formatCode="0.0000">
                  <c:v>2731790676.4564214</c:v>
                </c:pt>
                <c:pt idx="6092" formatCode="0.0000">
                  <c:v>2732036100.4755073</c:v>
                </c:pt>
                <c:pt idx="6093" formatCode="0.0000">
                  <c:v>2732284474.8945651</c:v>
                </c:pt>
                <c:pt idx="6094" formatCode="0.0000">
                  <c:v>2732535061.2182727</c:v>
                </c:pt>
                <c:pt idx="6095" formatCode="0.0000">
                  <c:v>2732787447.8913336</c:v>
                </c:pt>
                <c:pt idx="6096" formatCode="0.0000">
                  <c:v>2733044233.1450658</c:v>
                </c:pt>
                <c:pt idx="6097" formatCode="0.0000">
                  <c:v>2733302554.5501165</c:v>
                </c:pt>
                <c:pt idx="6098" formatCode="0.0000">
                  <c:v>2733560193.6230145</c:v>
                </c:pt>
                <c:pt idx="6099" formatCode="0.0000">
                  <c:v>2733818868.222991</c:v>
                </c:pt>
                <c:pt idx="6100" formatCode="0.0000">
                  <c:v>2734077149.2490101</c:v>
                </c:pt>
                <c:pt idx="6101" formatCode="0.0000">
                  <c:v>2734335385.4845948</c:v>
                </c:pt>
                <c:pt idx="6102" formatCode="0.0000">
                  <c:v>2734595696.8891273</c:v>
                </c:pt>
                <c:pt idx="6103" formatCode="0.0000">
                  <c:v>2734857314.8115468</c:v>
                </c:pt>
                <c:pt idx="6104" formatCode="0.0000">
                  <c:v>2735117572.7151389</c:v>
                </c:pt>
                <c:pt idx="6105" formatCode="0.0000">
                  <c:v>2735378781.1360054</c:v>
                </c:pt>
                <c:pt idx="6106" formatCode="0.0000">
                  <c:v>2735642779.6139326</c:v>
                </c:pt>
                <c:pt idx="6107" formatCode="0.0000">
                  <c:v>2735904080.9353018</c:v>
                </c:pt>
                <c:pt idx="6108" formatCode="0.0000">
                  <c:v>2736166012.1344175</c:v>
                </c:pt>
                <c:pt idx="6109" formatCode="0.0000">
                  <c:v>2736430060.7251768</c:v>
                </c:pt>
                <c:pt idx="6110" formatCode="0.0000">
                  <c:v>2736694279.7571802</c:v>
                </c:pt>
                <c:pt idx="6111" formatCode="0.0000">
                  <c:v>2736960353.7894139</c:v>
                </c:pt>
                <c:pt idx="6112" formatCode="0.0000">
                  <c:v>2737229890.7729936</c:v>
                </c:pt>
                <c:pt idx="6113" formatCode="0.0000">
                  <c:v>2737502305.4447694</c:v>
                </c:pt>
                <c:pt idx="6114" formatCode="0.0000">
                  <c:v>2737775448.5266719</c:v>
                </c:pt>
                <c:pt idx="6115" formatCode="0.0000">
                  <c:v>2738051411.643549</c:v>
                </c:pt>
                <c:pt idx="6116" formatCode="0.0000">
                  <c:v>2738329392.9745145</c:v>
                </c:pt>
                <c:pt idx="6117" formatCode="0.0000">
                  <c:v>2738608685.1733203</c:v>
                </c:pt>
                <c:pt idx="6118" formatCode="0.0000">
                  <c:v>2738888706.6099763</c:v>
                </c:pt>
                <c:pt idx="6119" formatCode="0.0000">
                  <c:v>2739170324.8151703</c:v>
                </c:pt>
                <c:pt idx="6120" formatCode="0.0000">
                  <c:v>2739452814.9148536</c:v>
                </c:pt>
                <c:pt idx="6121" formatCode="0.0000">
                  <c:v>2739735996.5236173</c:v>
                </c:pt>
                <c:pt idx="6122" formatCode="0.0000">
                  <c:v>2740020654.6205149</c:v>
                </c:pt>
                <c:pt idx="6123" formatCode="0.0000">
                  <c:v>2740306905.6891847</c:v>
                </c:pt>
                <c:pt idx="6124" formatCode="0.0000">
                  <c:v>2740594079.2740698</c:v>
                </c:pt>
                <c:pt idx="6125" formatCode="0.0000">
                  <c:v>2740882619.3855844</c:v>
                </c:pt>
                <c:pt idx="6126" formatCode="0.0000">
                  <c:v>2741173304.3621702</c:v>
                </c:pt>
                <c:pt idx="6127" formatCode="0.0000">
                  <c:v>2741465506.5428038</c:v>
                </c:pt>
                <c:pt idx="6128" formatCode="0.0000">
                  <c:v>2741759620.0188041</c:v>
                </c:pt>
                <c:pt idx="6129" formatCode="0.0000">
                  <c:v>2742053465.1550198</c:v>
                </c:pt>
                <c:pt idx="6130" formatCode="0.0000">
                  <c:v>2742349303.4115448</c:v>
                </c:pt>
                <c:pt idx="6131" formatCode="0.0000">
                  <c:v>2742647154.4414935</c:v>
                </c:pt>
                <c:pt idx="6132" formatCode="0.0000">
                  <c:v>2742945139.6436067</c:v>
                </c:pt>
                <c:pt idx="6133" formatCode="0.0000">
                  <c:v>2743245482.2674398</c:v>
                </c:pt>
                <c:pt idx="6134" formatCode="0.0000">
                  <c:v>2743546689.1540833</c:v>
                </c:pt>
                <c:pt idx="6135" formatCode="0.0000">
                  <c:v>2743849844.1433229</c:v>
                </c:pt>
                <c:pt idx="6136" formatCode="0.0000">
                  <c:v>2744154756.1483865</c:v>
                </c:pt>
                <c:pt idx="6137" formatCode="0.0000">
                  <c:v>2744459815.7475591</c:v>
                </c:pt>
                <c:pt idx="6138" formatCode="0.0000">
                  <c:v>2744768457.4463725</c:v>
                </c:pt>
                <c:pt idx="6139" formatCode="0.0000">
                  <c:v>2745075675.4863153</c:v>
                </c:pt>
                <c:pt idx="6140" formatCode="0.0000">
                  <c:v>2745380730.5088224</c:v>
                </c:pt>
                <c:pt idx="6141" formatCode="0.0000">
                  <c:v>2745683135.8834343</c:v>
                </c:pt>
                <c:pt idx="6142" formatCode="0.0000">
                  <c:v>2745981360.6803632</c:v>
                </c:pt>
                <c:pt idx="6143" formatCode="0.0000">
                  <c:v>2746276058.2569609</c:v>
                </c:pt>
                <c:pt idx="6144" formatCode="0.0000">
                  <c:v>2746568221.7953515</c:v>
                </c:pt>
                <c:pt idx="6145" formatCode="0.0000">
                  <c:v>2746857534.8455186</c:v>
                </c:pt>
                <c:pt idx="6146" formatCode="0.0000">
                  <c:v>2747143761.0838399</c:v>
                </c:pt>
                <c:pt idx="6147" formatCode="0.0000">
                  <c:v>2747428546.9833446</c:v>
                </c:pt>
                <c:pt idx="6148" formatCode="0.0000">
                  <c:v>2747712927.779407</c:v>
                </c:pt>
                <c:pt idx="6149" formatCode="0.0000">
                  <c:v>2747997579.7449336</c:v>
                </c:pt>
                <c:pt idx="6150" formatCode="0.0000">
                  <c:v>2748282820.6370306</c:v>
                </c:pt>
                <c:pt idx="6151" formatCode="0.0000">
                  <c:v>2748568758.7043657</c:v>
                </c:pt>
                <c:pt idx="6152" formatCode="0.0000">
                  <c:v>2748855536.0322337</c:v>
                </c:pt>
                <c:pt idx="6153" formatCode="0.0000">
                  <c:v>2749142612.5658693</c:v>
                </c:pt>
                <c:pt idx="6154" formatCode="0.0000">
                  <c:v>2749429628.1647339</c:v>
                </c:pt>
                <c:pt idx="6155" formatCode="0.0000">
                  <c:v>2749717920.3588724</c:v>
                </c:pt>
                <c:pt idx="6156" formatCode="0.0000">
                  <c:v>2750008279.3221021</c:v>
                </c:pt>
                <c:pt idx="6157" formatCode="0.0000">
                  <c:v>2750302142.0880828</c:v>
                </c:pt>
                <c:pt idx="6158" formatCode="0.0000">
                  <c:v>2750599677.2901273</c:v>
                </c:pt>
                <c:pt idx="6159" formatCode="0.0000">
                  <c:v>2750899779.6063991</c:v>
                </c:pt>
                <c:pt idx="6160" formatCode="0.0000">
                  <c:v>2751204083.3895464</c:v>
                </c:pt>
                <c:pt idx="6161" formatCode="0.0000">
                  <c:v>2751512951.1224327</c:v>
                </c:pt>
                <c:pt idx="6162" formatCode="0.0000">
                  <c:v>2751828067.4779658</c:v>
                </c:pt>
                <c:pt idx="6163" formatCode="0.0000">
                  <c:v>2752148642.7162571</c:v>
                </c:pt>
                <c:pt idx="6164" formatCode="0.0000">
                  <c:v>2752475325.9757609</c:v>
                </c:pt>
                <c:pt idx="6165" formatCode="0.0000">
                  <c:v>2752809480.0179114</c:v>
                </c:pt>
                <c:pt idx="6166" formatCode="0.0000">
                  <c:v>2753149850.7357783</c:v>
                </c:pt>
                <c:pt idx="6167" formatCode="0.0000">
                  <c:v>2753495438.467474</c:v>
                </c:pt>
                <c:pt idx="6168" formatCode="0.0000">
                  <c:v>2753845767.4263425</c:v>
                </c:pt>
                <c:pt idx="6169" formatCode="0.0000">
                  <c:v>2754201611.300415</c:v>
                </c:pt>
                <c:pt idx="6170" formatCode="0.0000">
                  <c:v>2754564926.927711</c:v>
                </c:pt>
                <c:pt idx="6171" formatCode="0.0000">
                  <c:v>2754935455.8499961</c:v>
                </c:pt>
                <c:pt idx="6172" formatCode="0.0000">
                  <c:v>2755311376.9456735</c:v>
                </c:pt>
                <c:pt idx="6173" formatCode="0.0000">
                  <c:v>2755692223.1400037</c:v>
                </c:pt>
                <c:pt idx="6174" formatCode="0.0000">
                  <c:v>2756076188.0631723</c:v>
                </c:pt>
                <c:pt idx="6175" formatCode="0.0000">
                  <c:v>2756467835.3806047</c:v>
                </c:pt>
                <c:pt idx="6176" formatCode="0.0000">
                  <c:v>2756867156.9792428</c:v>
                </c:pt>
                <c:pt idx="6177" formatCode="0.0000">
                  <c:v>2757270088.7139759</c:v>
                </c:pt>
                <c:pt idx="6178" formatCode="0.0000">
                  <c:v>2757679573.0588226</c:v>
                </c:pt>
                <c:pt idx="6179" formatCode="0.0000">
                  <c:v>2758098795.5148258</c:v>
                </c:pt>
                <c:pt idx="6180" formatCode="0.0000">
                  <c:v>2758525623.1944566</c:v>
                </c:pt>
                <c:pt idx="6181" formatCode="0.0000">
                  <c:v>2758961056.5012918</c:v>
                </c:pt>
                <c:pt idx="6182" formatCode="0.0000">
                  <c:v>2759406473.0601473</c:v>
                </c:pt>
                <c:pt idx="6183" formatCode="0.0000">
                  <c:v>2759858488.2080612</c:v>
                </c:pt>
                <c:pt idx="6184" formatCode="0.0000">
                  <c:v>2760321932.2721114</c:v>
                </c:pt>
                <c:pt idx="6185" formatCode="0.0000">
                  <c:v>2760798671.3941536</c:v>
                </c:pt>
                <c:pt idx="6186" formatCode="0.0000">
                  <c:v>2761289100.4810238</c:v>
                </c:pt>
                <c:pt idx="6187" formatCode="0.0000">
                  <c:v>2761790767.3854389</c:v>
                </c:pt>
                <c:pt idx="6188" formatCode="0.0000">
                  <c:v>2762302208.6567645</c:v>
                </c:pt>
                <c:pt idx="6189" formatCode="0.0000">
                  <c:v>2762825012.7368765</c:v>
                </c:pt>
                <c:pt idx="6190" formatCode="0.0000">
                  <c:v>2763355695.6597247</c:v>
                </c:pt>
                <c:pt idx="6191" formatCode="0.0000">
                  <c:v>2763898058.5316682</c:v>
                </c:pt>
                <c:pt idx="6192" formatCode="0.0000">
                  <c:v>2764453537.5180955</c:v>
                </c:pt>
                <c:pt idx="6193" formatCode="0.0000">
                  <c:v>2765017070.3066506</c:v>
                </c:pt>
                <c:pt idx="6194" formatCode="0.0000">
                  <c:v>2765588984.4893165</c:v>
                </c:pt>
                <c:pt idx="6195" formatCode="0.0000">
                  <c:v>2766165410.2006946</c:v>
                </c:pt>
                <c:pt idx="6196" formatCode="0.0000">
                  <c:v>2766755848.4022851</c:v>
                </c:pt>
                <c:pt idx="6197" formatCode="0.0000">
                  <c:v>2767359594.3717489</c:v>
                </c:pt>
                <c:pt idx="6198" formatCode="0.0000">
                  <c:v>2767976307.8035235</c:v>
                </c:pt>
                <c:pt idx="6199" formatCode="0.0000">
                  <c:v>2768613521.7253017</c:v>
                </c:pt>
                <c:pt idx="6200" formatCode="0.0000">
                  <c:v>2769261956.5056953</c:v>
                </c:pt>
                <c:pt idx="6201" formatCode="0.0000">
                  <c:v>2769924895.447865</c:v>
                </c:pt>
                <c:pt idx="6202" formatCode="0.0000">
                  <c:v>2770601812.7844739</c:v>
                </c:pt>
                <c:pt idx="6203" formatCode="0.0000">
                  <c:v>2771298712.8204007</c:v>
                </c:pt>
                <c:pt idx="6204" formatCode="0.0000">
                  <c:v>2772012068.8886909</c:v>
                </c:pt>
                <c:pt idx="6205" formatCode="0.0000">
                  <c:v>2772747374.5831194</c:v>
                </c:pt>
                <c:pt idx="6206" formatCode="0.0000">
                  <c:v>2773505398.524797</c:v>
                </c:pt>
                <c:pt idx="6207" formatCode="0.0000">
                  <c:v>2774284856.8809223</c:v>
                </c:pt>
                <c:pt idx="6208" formatCode="0.0000">
                  <c:v>2775086740.1119485</c:v>
                </c:pt>
                <c:pt idx="6209" formatCode="0.0000">
                  <c:v>2775897524.6237392</c:v>
                </c:pt>
                <c:pt idx="6210" formatCode="0.0000">
                  <c:v>2776723254.8810892</c:v>
                </c:pt>
                <c:pt idx="6211" formatCode="0.0000">
                  <c:v>2777567108.7202563</c:v>
                </c:pt>
                <c:pt idx="6212" formatCode="0.0000">
                  <c:v>2778431270.7371025</c:v>
                </c:pt>
                <c:pt idx="6213" formatCode="0.0000">
                  <c:v>2779316807.6396875</c:v>
                </c:pt>
                <c:pt idx="6214" formatCode="0.0000">
                  <c:v>2780205031.2757144</c:v>
                </c:pt>
                <c:pt idx="6215" formatCode="0.0000">
                  <c:v>2781101483.5237427</c:v>
                </c:pt>
                <c:pt idx="6216" formatCode="0.0000">
                  <c:v>2782001535.1819615</c:v>
                </c:pt>
                <c:pt idx="6217" formatCode="0.0000">
                  <c:v>2782906968.9255676</c:v>
                </c:pt>
                <c:pt idx="6218" formatCode="0.0000">
                  <c:v>2783825330.6836376</c:v>
                </c:pt>
                <c:pt idx="6219" formatCode="0.0000">
                  <c:v>2784765739.8540635</c:v>
                </c:pt>
                <c:pt idx="6220" formatCode="0.0000">
                  <c:v>2785732696.4686737</c:v>
                </c:pt>
                <c:pt idx="6221" formatCode="0.0000">
                  <c:v>2786732609.2193236</c:v>
                </c:pt>
                <c:pt idx="6222" formatCode="0.0000">
                  <c:v>2787745947.5048857</c:v>
                </c:pt>
                <c:pt idx="6223" formatCode="0.0000">
                  <c:v>2788761058.3383875</c:v>
                </c:pt>
                <c:pt idx="6224" formatCode="0.0000">
                  <c:v>2789790530.4032435</c:v>
                </c:pt>
                <c:pt idx="6225" formatCode="0.0000">
                  <c:v>2790842114.7017899</c:v>
                </c:pt>
                <c:pt idx="6226" formatCode="0.0000">
                  <c:v>2791907227.4749331</c:v>
                </c:pt>
                <c:pt idx="6227" formatCode="0.0000">
                  <c:v>2792989132.6555295</c:v>
                </c:pt>
                <c:pt idx="6228" formatCode="0.0000">
                  <c:v>2794084255.5372243</c:v>
                </c:pt>
                <c:pt idx="6229" formatCode="0.0000">
                  <c:v>2795189029.623889</c:v>
                </c:pt>
                <c:pt idx="6230" formatCode="0.0000">
                  <c:v>2796307157.6777329</c:v>
                </c:pt>
                <c:pt idx="6231" formatCode="0.0000">
                  <c:v>2797435760.1598511</c:v>
                </c:pt>
                <c:pt idx="6232" formatCode="0.0000">
                  <c:v>2798579887.2267947</c:v>
                </c:pt>
                <c:pt idx="6233" formatCode="0.0000">
                  <c:v>2799739605.806982</c:v>
                </c:pt>
                <c:pt idx="6234" formatCode="0.0000">
                  <c:v>2800920754.7363634</c:v>
                </c:pt>
                <c:pt idx="6235" formatCode="0.0000">
                  <c:v>2802117420.1801524</c:v>
                </c:pt>
                <c:pt idx="6236" formatCode="0.0000">
                  <c:v>2803308045.9640126</c:v>
                </c:pt>
                <c:pt idx="6237" formatCode="0.0000">
                  <c:v>2804492764.1093554</c:v>
                </c:pt>
                <c:pt idx="6238" formatCode="0.0000">
                  <c:v>2805693443.5550475</c:v>
                </c:pt>
                <c:pt idx="6239" formatCode="0.0000">
                  <c:v>2806907361.679544</c:v>
                </c:pt>
                <c:pt idx="6240" formatCode="0.0000">
                  <c:v>2808137485.232173</c:v>
                </c:pt>
                <c:pt idx="6241" formatCode="0.0000">
                  <c:v>2809383467.8082471</c:v>
                </c:pt>
                <c:pt idx="6242" formatCode="0.0000">
                  <c:v>2810638261.6151547</c:v>
                </c:pt>
                <c:pt idx="6243" formatCode="0.0000">
                  <c:v>2811914853.5327616</c:v>
                </c:pt>
                <c:pt idx="6244" formatCode="0.0000">
                  <c:v>2813199234.5698514</c:v>
                </c:pt>
                <c:pt idx="6245" formatCode="0.0000">
                  <c:v>2814500936.1202631</c:v>
                </c:pt>
                <c:pt idx="6246" formatCode="0.0000">
                  <c:v>2815828930.2504272</c:v>
                </c:pt>
                <c:pt idx="6247" formatCode="0.0000">
                  <c:v>2817186914.2720089</c:v>
                </c:pt>
                <c:pt idx="6248" formatCode="0.0000">
                  <c:v>2818568187.4788737</c:v>
                </c:pt>
                <c:pt idx="6249" formatCode="0.0000">
                  <c:v>2819969211.5298343</c:v>
                </c:pt>
                <c:pt idx="6250" formatCode="0.0000">
                  <c:v>2821383239.7252188</c:v>
                </c:pt>
                <c:pt idx="6251" formatCode="0.0000">
                  <c:v>2822799084.9601698</c:v>
                </c:pt>
                <c:pt idx="6252" formatCode="0.0000">
                  <c:v>2824221564.5792747</c:v>
                </c:pt>
                <c:pt idx="6253" formatCode="0.0000">
                  <c:v>2825635853.1021066</c:v>
                </c:pt>
                <c:pt idx="6254" formatCode="0.0000">
                  <c:v>2827041113.817522</c:v>
                </c:pt>
                <c:pt idx="6255" formatCode="0.0000">
                  <c:v>2828437732.4392872</c:v>
                </c:pt>
                <c:pt idx="6256" formatCode="0.0000">
                  <c:v>2829822635.8305373</c:v>
                </c:pt>
                <c:pt idx="6257" formatCode="0.0000">
                  <c:v>2831191526.0530472</c:v>
                </c:pt>
                <c:pt idx="6258" formatCode="0.0000">
                  <c:v>2832549319.2501082</c:v>
                </c:pt>
                <c:pt idx="6259" formatCode="0.0000">
                  <c:v>2833901757.1211944</c:v>
                </c:pt>
                <c:pt idx="6260" formatCode="0.0000">
                  <c:v>2835270373.3670807</c:v>
                </c:pt>
                <c:pt idx="6261" formatCode="0.0000">
                  <c:v>2836660957.8010721</c:v>
                </c:pt>
                <c:pt idx="6262" formatCode="0.0000">
                  <c:v>2838061934.0348525</c:v>
                </c:pt>
                <c:pt idx="6263" formatCode="0.0000">
                  <c:v>2839468691.0833883</c:v>
                </c:pt>
                <c:pt idx="6264" formatCode="0.0000">
                  <c:v>2840875598.8269391</c:v>
                </c:pt>
                <c:pt idx="6265" formatCode="0.0000">
                  <c:v>2842278895.1022987</c:v>
                </c:pt>
                <c:pt idx="6266" formatCode="0.0000">
                  <c:v>2843673356.3327198</c:v>
                </c:pt>
                <c:pt idx="6267" formatCode="0.0000">
                  <c:v>2845066078.3981843</c:v>
                </c:pt>
                <c:pt idx="6268" formatCode="0.0000">
                  <c:v>2846460629.6868501</c:v>
                </c:pt>
                <c:pt idx="6269" formatCode="0.0000">
                  <c:v>2847855236.138763</c:v>
                </c:pt>
                <c:pt idx="6270" formatCode="0.0000">
                  <c:v>2849249117.9638596</c:v>
                </c:pt>
                <c:pt idx="6271" formatCode="0.0000">
                  <c:v>2850647139.2619457</c:v>
                </c:pt>
                <c:pt idx="6272" formatCode="0.0000">
                  <c:v>2852047203.3170795</c:v>
                </c:pt>
                <c:pt idx="6273" formatCode="0.0000">
                  <c:v>2853446515.4446096</c:v>
                </c:pt>
                <c:pt idx="6274" formatCode="0.0000">
                  <c:v>2854846590.198132</c:v>
                </c:pt>
                <c:pt idx="6275" formatCode="0.0000">
                  <c:v>2856250209.4341674</c:v>
                </c:pt>
                <c:pt idx="6276" formatCode="0.0000">
                  <c:v>2857655392.2775798</c:v>
                </c:pt>
                <c:pt idx="6277" formatCode="0.0000">
                  <c:v>2859065309.7016163</c:v>
                </c:pt>
                <c:pt idx="6278" formatCode="0.0000">
                  <c:v>2860480518.5096488</c:v>
                </c:pt>
                <c:pt idx="6279" formatCode="0.0000">
                  <c:v>2861897138.080286</c:v>
                </c:pt>
                <c:pt idx="6280" formatCode="0.0000">
                  <c:v>2863314152.2815456</c:v>
                </c:pt>
                <c:pt idx="6281" formatCode="0.0000">
                  <c:v>2864733068.9957552</c:v>
                </c:pt>
                <c:pt idx="6282" formatCode="0.0000">
                  <c:v>2866147673.741703</c:v>
                </c:pt>
                <c:pt idx="6283" formatCode="0.0000">
                  <c:v>2867555496.8533244</c:v>
                </c:pt>
                <c:pt idx="6284" formatCode="0.0000">
                  <c:v>2868952874.2478218</c:v>
                </c:pt>
                <c:pt idx="6285" formatCode="0.0000">
                  <c:v>2870346594.7067218</c:v>
                </c:pt>
                <c:pt idx="6286" formatCode="0.0000">
                  <c:v>2871740907.1504378</c:v>
                </c:pt>
                <c:pt idx="6287" formatCode="0.0000">
                  <c:v>2873138216.7188616</c:v>
                </c:pt>
                <c:pt idx="6288" formatCode="0.0000">
                  <c:v>2874535163.2515535</c:v>
                </c:pt>
                <c:pt idx="6289" formatCode="0.0000">
                  <c:v>2875928736.4588223</c:v>
                </c:pt>
                <c:pt idx="6290" formatCode="0.0000">
                  <c:v>2877322587.3563929</c:v>
                </c:pt>
                <c:pt idx="6291" formatCode="0.0000">
                  <c:v>2878719694.1267357</c:v>
                </c:pt>
                <c:pt idx="6292" formatCode="0.0000">
                  <c:v>2880127463.9319525</c:v>
                </c:pt>
                <c:pt idx="6293" formatCode="0.0000">
                  <c:v>2881535288.6044664</c:v>
                </c:pt>
                <c:pt idx="6294" formatCode="0.0000">
                  <c:v>2882932726.7260695</c:v>
                </c:pt>
                <c:pt idx="6295" formatCode="0.0000">
                  <c:v>2884332527.5566568</c:v>
                </c:pt>
                <c:pt idx="6296" formatCode="0.0000">
                  <c:v>2885736650.2388606</c:v>
                </c:pt>
                <c:pt idx="6297" formatCode="0.0000">
                  <c:v>2887143959.8841138</c:v>
                </c:pt>
                <c:pt idx="6298" formatCode="0.0000">
                  <c:v>2888560497.8255701</c:v>
                </c:pt>
                <c:pt idx="6299" formatCode="0.0000">
                  <c:v>2889987435.2038026</c:v>
                </c:pt>
                <c:pt idx="6300" formatCode="0.0000">
                  <c:v>2891419115.9603267</c:v>
                </c:pt>
                <c:pt idx="6301" formatCode="0.0000">
                  <c:v>2892855094.7019029</c:v>
                </c:pt>
                <c:pt idx="6302" formatCode="0.0000">
                  <c:v>2894292041.3733993</c:v>
                </c:pt>
                <c:pt idx="6303" formatCode="0.0000">
                  <c:v>2895728639.8978124</c:v>
                </c:pt>
                <c:pt idx="6304" formatCode="0.0000">
                  <c:v>2897159517.5304785</c:v>
                </c:pt>
                <c:pt idx="6305" formatCode="0.0000">
                  <c:v>2898587193.2836108</c:v>
                </c:pt>
                <c:pt idx="6306" formatCode="0.0000">
                  <c:v>2900014793.2011452</c:v>
                </c:pt>
                <c:pt idx="6307" formatCode="0.0000">
                  <c:v>2901440509.721384</c:v>
                </c:pt>
                <c:pt idx="6308" formatCode="0.0000">
                  <c:v>2902865632.518487</c:v>
                </c:pt>
                <c:pt idx="6309" formatCode="0.0000">
                  <c:v>2904293669.6795864</c:v>
                </c:pt>
                <c:pt idx="6310" formatCode="0.0000">
                  <c:v>2905725301.043139</c:v>
                </c:pt>
                <c:pt idx="6311" formatCode="0.0000">
                  <c:v>2907157197.8931789</c:v>
                </c:pt>
                <c:pt idx="6312" formatCode="0.0000">
                  <c:v>2908589602.7122736</c:v>
                </c:pt>
                <c:pt idx="6313" formatCode="0.0000">
                  <c:v>2910020734.8857841</c:v>
                </c:pt>
                <c:pt idx="6314" formatCode="0.0000">
                  <c:v>2911449190.6117563</c:v>
                </c:pt>
                <c:pt idx="6315" formatCode="0.0000">
                  <c:v>2912875626.1679096</c:v>
                </c:pt>
                <c:pt idx="6316" formatCode="0.0000">
                  <c:v>2914301000.3329315</c:v>
                </c:pt>
                <c:pt idx="6317" formatCode="0.0000">
                  <c:v>2915725223.9672265</c:v>
                </c:pt>
                <c:pt idx="6318" formatCode="0.0000">
                  <c:v>2917149244.5646305</c:v>
                </c:pt>
                <c:pt idx="6319" formatCode="0.0000">
                  <c:v>2918573783.2807593</c:v>
                </c:pt>
                <c:pt idx="6320" formatCode="0.0000">
                  <c:v>2919998767.3915491</c:v>
                </c:pt>
                <c:pt idx="6321" formatCode="0.0000">
                  <c:v>2921424807.5032535</c:v>
                </c:pt>
                <c:pt idx="6322" formatCode="0.0000">
                  <c:v>2922851496.5583396</c:v>
                </c:pt>
                <c:pt idx="6323" formatCode="0.0000">
                  <c:v>2924279432.0133667</c:v>
                </c:pt>
                <c:pt idx="6324" formatCode="0.0000">
                  <c:v>2925708491.1625032</c:v>
                </c:pt>
                <c:pt idx="6325" formatCode="0.0000">
                  <c:v>2927138660.9391041</c:v>
                </c:pt>
                <c:pt idx="6326" formatCode="0.0000">
                  <c:v>2928568742.4155946</c:v>
                </c:pt>
                <c:pt idx="6327" formatCode="0.0000">
                  <c:v>2930000131.3133807</c:v>
                </c:pt>
                <c:pt idx="6328" formatCode="0.0000">
                  <c:v>2931432051.609386</c:v>
                </c:pt>
                <c:pt idx="6329" formatCode="0.0000">
                  <c:v>2932864037.4386096</c:v>
                </c:pt>
                <c:pt idx="6330" formatCode="0.0000">
                  <c:v>2934295434.8218007</c:v>
                </c:pt>
                <c:pt idx="6331" formatCode="0.0000">
                  <c:v>2935726425.58325</c:v>
                </c:pt>
                <c:pt idx="6332" formatCode="0.0000">
                  <c:v>2937157066.4695663</c:v>
                </c:pt>
                <c:pt idx="6333" formatCode="0.0000">
                  <c:v>2938588224.1884203</c:v>
                </c:pt>
                <c:pt idx="6334" formatCode="0.0000">
                  <c:v>2940020776.2430062</c:v>
                </c:pt>
                <c:pt idx="6335" formatCode="0.0000">
                  <c:v>2941455841.3157411</c:v>
                </c:pt>
                <c:pt idx="6336" formatCode="0.0000">
                  <c:v>2942891948.3717904</c:v>
                </c:pt>
                <c:pt idx="6337" formatCode="0.0000">
                  <c:v>2944330119.2645116</c:v>
                </c:pt>
                <c:pt idx="6338" formatCode="0.0000">
                  <c:v>2945770180.3213148</c:v>
                </c:pt>
                <c:pt idx="6339" formatCode="0.0000">
                  <c:v>2947211894.3008857</c:v>
                </c:pt>
                <c:pt idx="6340" formatCode="0.0000">
                  <c:v>2948655093.361351</c:v>
                </c:pt>
                <c:pt idx="6341" formatCode="0.0000">
                  <c:v>2950101187.9384642</c:v>
                </c:pt>
                <c:pt idx="6342" formatCode="0.0000">
                  <c:v>2951549377.4167347</c:v>
                </c:pt>
                <c:pt idx="6343" formatCode="0.0000">
                  <c:v>2952999294.6212425</c:v>
                </c:pt>
                <c:pt idx="6344" formatCode="0.0000">
                  <c:v>2954451249.5886703</c:v>
                </c:pt>
                <c:pt idx="6345" formatCode="0.0000">
                  <c:v>2955904458.4743791</c:v>
                </c:pt>
                <c:pt idx="6346" formatCode="0.0000">
                  <c:v>2957357659.2591829</c:v>
                </c:pt>
                <c:pt idx="6347" formatCode="0.0000">
                  <c:v>2958813096.2033415</c:v>
                </c:pt>
                <c:pt idx="6348" formatCode="0.0000">
                  <c:v>2960268967.139163</c:v>
                </c:pt>
                <c:pt idx="6349" formatCode="0.0000">
                  <c:v>2961724999.4145379</c:v>
                </c:pt>
                <c:pt idx="6350" formatCode="0.0000">
                  <c:v>2963183607.6835299</c:v>
                </c:pt>
                <c:pt idx="6351" formatCode="0.0000">
                  <c:v>2964643742.3898849</c:v>
                </c:pt>
                <c:pt idx="6352" formatCode="0.0000">
                  <c:v>2966105197.6420975</c:v>
                </c:pt>
                <c:pt idx="6353" formatCode="0.0000">
                  <c:v>2967568426.0289397</c:v>
                </c:pt>
                <c:pt idx="6354" formatCode="0.0000">
                  <c:v>2969033553.4471025</c:v>
                </c:pt>
                <c:pt idx="6355" formatCode="0.0000">
                  <c:v>2970501445.3675733</c:v>
                </c:pt>
                <c:pt idx="6356" formatCode="0.0000">
                  <c:v>2971971079.4316726</c:v>
                </c:pt>
                <c:pt idx="6357" formatCode="0.0000">
                  <c:v>2973442625.0815945</c:v>
                </c:pt>
                <c:pt idx="6358" formatCode="0.0000">
                  <c:v>2974915478.881444</c:v>
                </c:pt>
                <c:pt idx="6359" formatCode="0.0000">
                  <c:v>2976390944.1828885</c:v>
                </c:pt>
                <c:pt idx="6360" formatCode="0.0000">
                  <c:v>2977868090.4379621</c:v>
                </c:pt>
                <c:pt idx="6361" formatCode="0.0000">
                  <c:v>2979346164.7748308</c:v>
                </c:pt>
                <c:pt idx="6362" formatCode="0.0000">
                  <c:v>2980825436.5501914</c:v>
                </c:pt>
                <c:pt idx="6363" formatCode="0.0000">
                  <c:v>2982305611.7004752</c:v>
                </c:pt>
                <c:pt idx="6364" formatCode="0.0000">
                  <c:v>2983787717.8361969</c:v>
                </c:pt>
                <c:pt idx="6365" formatCode="0.0000">
                  <c:v>2985272921.1802864</c:v>
                </c:pt>
                <c:pt idx="6366" formatCode="0.0000">
                  <c:v>2986759465.47153</c:v>
                </c:pt>
                <c:pt idx="6367" formatCode="0.0000">
                  <c:v>2988248636.2012057</c:v>
                </c:pt>
                <c:pt idx="6368" formatCode="0.0000">
                  <c:v>2989740070.959249</c:v>
                </c:pt>
                <c:pt idx="6369" formatCode="0.0000">
                  <c:v>2991228738.3318753</c:v>
                </c:pt>
                <c:pt idx="6370" formatCode="0.0000">
                  <c:v>2992714074.7369137</c:v>
                </c:pt>
                <c:pt idx="6371" formatCode="0.0000">
                  <c:v>2994199820.2339854</c:v>
                </c:pt>
                <c:pt idx="6372" formatCode="0.0000">
                  <c:v>2995685682.6818242</c:v>
                </c:pt>
                <c:pt idx="6373" formatCode="0.0000">
                  <c:v>2997170846.8824697</c:v>
                </c:pt>
                <c:pt idx="6374" formatCode="0.0000">
                  <c:v>2998656943.8208032</c:v>
                </c:pt>
                <c:pt idx="6375" formatCode="0.0000">
                  <c:v>3000142083.5894651</c:v>
                </c:pt>
                <c:pt idx="6376" formatCode="0.0000">
                  <c:v>3001626002.0709238</c:v>
                </c:pt>
                <c:pt idx="6377" formatCode="0.0000">
                  <c:v>3003111960.1538005</c:v>
                </c:pt>
                <c:pt idx="6378" formatCode="0.0000">
                  <c:v>3004599236.4604578</c:v>
                </c:pt>
                <c:pt idx="6379" formatCode="0.0000">
                  <c:v>3006087002.5895677</c:v>
                </c:pt>
                <c:pt idx="6380" formatCode="0.0000">
                  <c:v>3007576157.2984633</c:v>
                </c:pt>
                <c:pt idx="6381" formatCode="0.0000">
                  <c:v>3009067287.714582</c:v>
                </c:pt>
                <c:pt idx="6382" formatCode="0.0000">
                  <c:v>3010558427.4414859</c:v>
                </c:pt>
                <c:pt idx="6383" formatCode="0.0000">
                  <c:v>3012049446.3562813</c:v>
                </c:pt>
                <c:pt idx="6384" formatCode="0.0000">
                  <c:v>3013542365.2137804</c:v>
                </c:pt>
                <c:pt idx="6385" formatCode="0.0000">
                  <c:v>3015035956.5993142</c:v>
                </c:pt>
                <c:pt idx="6386" formatCode="0.0000">
                  <c:v>3016528688.1668711</c:v>
                </c:pt>
                <c:pt idx="6387" formatCode="0.0000">
                  <c:v>3018025143.8581223</c:v>
                </c:pt>
                <c:pt idx="6388" formatCode="0.0000">
                  <c:v>3019525496.0887856</c:v>
                </c:pt>
                <c:pt idx="6389" formatCode="0.0000">
                  <c:v>3021030457.2712445</c:v>
                </c:pt>
                <c:pt idx="6390" formatCode="0.0000">
                  <c:v>3022538188.3029571</c:v>
                </c:pt>
                <c:pt idx="6391" formatCode="0.0000">
                  <c:v>3024051572.7924361</c:v>
                </c:pt>
                <c:pt idx="6392" formatCode="0.0000">
                  <c:v>3025571526.1101174</c:v>
                </c:pt>
                <c:pt idx="6393" formatCode="0.0000">
                  <c:v>3027097107.4631867</c:v>
                </c:pt>
                <c:pt idx="6394" formatCode="0.0000">
                  <c:v>3028629441.0678291</c:v>
                </c:pt>
                <c:pt idx="6395" formatCode="0.0000">
                  <c:v>3030173576.3292336</c:v>
                </c:pt>
                <c:pt idx="6396" formatCode="0.0000">
                  <c:v>3031725292.1370296</c:v>
                </c:pt>
                <c:pt idx="6397" formatCode="0.0000">
                  <c:v>3033285215.0507612</c:v>
                </c:pt>
                <c:pt idx="6398" formatCode="0.0000">
                  <c:v>3034852966.2347841</c:v>
                </c:pt>
                <c:pt idx="6399" formatCode="0.0000">
                  <c:v>3036424404.5787616</c:v>
                </c:pt>
                <c:pt idx="6400" formatCode="0.0000">
                  <c:v>3038003976.5230803</c:v>
                </c:pt>
                <c:pt idx="6401" formatCode="0.0000">
                  <c:v>3039587666.6510134</c:v>
                </c:pt>
                <c:pt idx="6402" formatCode="0.0000">
                  <c:v>3041174486.6249704</c:v>
                </c:pt>
                <c:pt idx="6403" formatCode="0.0000">
                  <c:v>3042767462.5708323</c:v>
                </c:pt>
                <c:pt idx="6404" formatCode="0.0000">
                  <c:v>3044361457.9907084</c:v>
                </c:pt>
                <c:pt idx="6405" formatCode="0.0000">
                  <c:v>3045960043.9637995</c:v>
                </c:pt>
                <c:pt idx="6406" formatCode="0.0000">
                  <c:v>3047565846.3588362</c:v>
                </c:pt>
                <c:pt idx="6407" formatCode="0.0000">
                  <c:v>3049174515.8151302</c:v>
                </c:pt>
                <c:pt idx="6408" formatCode="0.0000">
                  <c:v>3050787568.0171385</c:v>
                </c:pt>
                <c:pt idx="6409" formatCode="0.0000">
                  <c:v>3052406605.0549793</c:v>
                </c:pt>
                <c:pt idx="6410" formatCode="0.0000">
                  <c:v>3054029248.1178756</c:v>
                </c:pt>
                <c:pt idx="6411" formatCode="0.0000">
                  <c:v>3055654741.7475004</c:v>
                </c:pt>
                <c:pt idx="6412" formatCode="0.0000">
                  <c:v>3057284105.7971811</c:v>
                </c:pt>
                <c:pt idx="6413" formatCode="0.0000">
                  <c:v>3058920308.0101538</c:v>
                </c:pt>
                <c:pt idx="6414" formatCode="0.0000">
                  <c:v>3060562645.2135224</c:v>
                </c:pt>
                <c:pt idx="6415" formatCode="0.0000">
                  <c:v>3062208872.6995111</c:v>
                </c:pt>
                <c:pt idx="6416" formatCode="0.0000">
                  <c:v>3063856496.7186618</c:v>
                </c:pt>
                <c:pt idx="6417" formatCode="0.0000">
                  <c:v>3065511145.6290436</c:v>
                </c:pt>
                <c:pt idx="6418" formatCode="0.0000">
                  <c:v>3067172659.4397192</c:v>
                </c:pt>
                <c:pt idx="6419" formatCode="0.0000">
                  <c:v>3068830848.366148</c:v>
                </c:pt>
                <c:pt idx="6420" formatCode="0.0000">
                  <c:v>3070489427.0454969</c:v>
                </c:pt>
                <c:pt idx="6421" formatCode="0.0000">
                  <c:v>3072162329.5447268</c:v>
                </c:pt>
                <c:pt idx="6422" formatCode="0.0000">
                  <c:v>3073843556.3514605</c:v>
                </c:pt>
                <c:pt idx="6423" formatCode="0.0000">
                  <c:v>3075528978.6225142</c:v>
                </c:pt>
                <c:pt idx="6424" formatCode="0.0000">
                  <c:v>3077216361.6358967</c:v>
                </c:pt>
                <c:pt idx="6425" formatCode="0.0000">
                  <c:v>3078911438.8311019</c:v>
                </c:pt>
                <c:pt idx="6426" formatCode="0.0000">
                  <c:v>3080607636.043611</c:v>
                </c:pt>
                <c:pt idx="6427" formatCode="0.0000">
                  <c:v>3082304245.6543732</c:v>
                </c:pt>
                <c:pt idx="6428" formatCode="0.0000">
                  <c:v>3084010097.8190894</c:v>
                </c:pt>
                <c:pt idx="6429" formatCode="0.0000">
                  <c:v>3085722492.2626381</c:v>
                </c:pt>
                <c:pt idx="6430" formatCode="0.0000">
                  <c:v>3087439921.286551</c:v>
                </c:pt>
                <c:pt idx="6431" formatCode="0.0000">
                  <c:v>3089165890.306942</c:v>
                </c:pt>
                <c:pt idx="6432" formatCode="0.0000">
                  <c:v>3090904443.7196069</c:v>
                </c:pt>
                <c:pt idx="6433" formatCode="0.0000">
                  <c:v>3092648575.1015782</c:v>
                </c:pt>
                <c:pt idx="6434" formatCode="0.0000">
                  <c:v>3094404759.5163898</c:v>
                </c:pt>
                <c:pt idx="6435" formatCode="0.0000">
                  <c:v>3096164734.6451387</c:v>
                </c:pt>
                <c:pt idx="6436" formatCode="0.0000">
                  <c:v>3097918638.8320355</c:v>
                </c:pt>
                <c:pt idx="6437" formatCode="0.0000">
                  <c:v>3099671520.2913442</c:v>
                </c:pt>
                <c:pt idx="6438" formatCode="0.0000">
                  <c:v>3101419881.4411197</c:v>
                </c:pt>
                <c:pt idx="6439" formatCode="0.0000">
                  <c:v>3103170652.563663</c:v>
                </c:pt>
                <c:pt idx="6440" formatCode="0.0000">
                  <c:v>3104929380.1426139</c:v>
                </c:pt>
                <c:pt idx="6441" formatCode="0.0000">
                  <c:v>3106693915.5398879</c:v>
                </c:pt>
                <c:pt idx="6442" formatCode="0.0000">
                  <c:v>3108469703.3566613</c:v>
                </c:pt>
                <c:pt idx="6443" formatCode="0.0000">
                  <c:v>3110256141.1305103</c:v>
                </c:pt>
                <c:pt idx="6444" formatCode="0.0000">
                  <c:v>3112050092.4304986</c:v>
                </c:pt>
                <c:pt idx="6445" formatCode="0.0000">
                  <c:v>3113843740.735765</c:v>
                </c:pt>
                <c:pt idx="6446" formatCode="0.0000">
                  <c:v>3115637826.137671</c:v>
                </c:pt>
                <c:pt idx="6447" formatCode="0.0000">
                  <c:v>3117431700.875145</c:v>
                </c:pt>
                <c:pt idx="6448" formatCode="0.0000">
                  <c:v>3119230496.3985577</c:v>
                </c:pt>
                <c:pt idx="6449" formatCode="0.0000">
                  <c:v>3121038737.8717947</c:v>
                </c:pt>
                <c:pt idx="6450" formatCode="0.0000">
                  <c:v>3122856029.6563373</c:v>
                </c:pt>
                <c:pt idx="6451" formatCode="0.0000">
                  <c:v>3124682118.5711432</c:v>
                </c:pt>
                <c:pt idx="6452" formatCode="0.0000">
                  <c:v>3126512562.9961085</c:v>
                </c:pt>
                <c:pt idx="6453" formatCode="0.0000">
                  <c:v>3128359912.6007047</c:v>
                </c:pt>
                <c:pt idx="6454" formatCode="0.0000">
                  <c:v>3130225768.9434028</c:v>
                </c:pt>
                <c:pt idx="6455" formatCode="0.0000">
                  <c:v>3132107078.5704737</c:v>
                </c:pt>
                <c:pt idx="6456" formatCode="0.0000">
                  <c:v>3134008760.4290009</c:v>
                </c:pt>
                <c:pt idx="6457" formatCode="0.0000">
                  <c:v>3135928676.0049887</c:v>
                </c:pt>
                <c:pt idx="6458" formatCode="0.0000">
                  <c:v>3137870612.7223535</c:v>
                </c:pt>
                <c:pt idx="6459" formatCode="0.0000">
                  <c:v>3139828251.5530953</c:v>
                </c:pt>
                <c:pt idx="6460" formatCode="0.0000">
                  <c:v>3141811987.77634</c:v>
                </c:pt>
                <c:pt idx="6461" formatCode="0.0000">
                  <c:v>3143806869.8582649</c:v>
                </c:pt>
                <c:pt idx="6462" formatCode="0.0000">
                  <c:v>3145816010.7122178</c:v>
                </c:pt>
                <c:pt idx="6463" formatCode="0.0000">
                  <c:v>3147844542.4342113</c:v>
                </c:pt>
                <c:pt idx="6464" formatCode="0.0000">
                  <c:v>3149896696.6742239</c:v>
                </c:pt>
                <c:pt idx="6465" formatCode="0.0000">
                  <c:v>3151981816.174345</c:v>
                </c:pt>
                <c:pt idx="6466" formatCode="0.0000">
                  <c:v>3154099473.7622685</c:v>
                </c:pt>
                <c:pt idx="6467" formatCode="0.0000">
                  <c:v>3156232376.1101241</c:v>
                </c:pt>
                <c:pt idx="6468" formatCode="0.0000">
                  <c:v>3158365283.0267606</c:v>
                </c:pt>
                <c:pt idx="6469" formatCode="0.0000">
                  <c:v>3160500158.8350406</c:v>
                </c:pt>
                <c:pt idx="6470" formatCode="0.0000">
                  <c:v>3162614709.1575499</c:v>
                </c:pt>
                <c:pt idx="6471" formatCode="0.0000">
                  <c:v>3164736726.8958368</c:v>
                </c:pt>
                <c:pt idx="6472" formatCode="0.0000">
                  <c:v>3166864962.6986241</c:v>
                </c:pt>
                <c:pt idx="6473" formatCode="0.0000">
                  <c:v>3168998891.1468463</c:v>
                </c:pt>
                <c:pt idx="6474" formatCode="0.0000">
                  <c:v>3171137150.4970179</c:v>
                </c:pt>
                <c:pt idx="6475" formatCode="0.0000">
                  <c:v>3173284220.45081</c:v>
                </c:pt>
                <c:pt idx="6476" formatCode="0.0000">
                  <c:v>3175439430.3174353</c:v>
                </c:pt>
                <c:pt idx="6477" formatCode="0.0000">
                  <c:v>3177592853.0157237</c:v>
                </c:pt>
                <c:pt idx="6478" formatCode="0.0000">
                  <c:v>3179762439.5200772</c:v>
                </c:pt>
                <c:pt idx="6479" formatCode="0.0000">
                  <c:v>3181927109.0555568</c:v>
                </c:pt>
                <c:pt idx="6480" formatCode="0.0000">
                  <c:v>3184102948.9203606</c:v>
                </c:pt>
                <c:pt idx="6481" formatCode="0.0000">
                  <c:v>3186292898.1318388</c:v>
                </c:pt>
                <c:pt idx="6482" formatCode="0.0000">
                  <c:v>3188485997.5571904</c:v>
                </c:pt>
                <c:pt idx="6483" formatCode="0.0000">
                  <c:v>3190684935.4498739</c:v>
                </c:pt>
                <c:pt idx="6484" formatCode="0.0000">
                  <c:v>3192881310.5827279</c:v>
                </c:pt>
                <c:pt idx="6485" formatCode="0.0000">
                  <c:v>3195082139.1724181</c:v>
                </c:pt>
                <c:pt idx="6486" formatCode="0.0000">
                  <c:v>3197266695.0319815</c:v>
                </c:pt>
                <c:pt idx="6487" formatCode="0.0000">
                  <c:v>3199424161.4354558</c:v>
                </c:pt>
                <c:pt idx="6488" formatCode="0.0000">
                  <c:v>3201567877.7704654</c:v>
                </c:pt>
                <c:pt idx="6489" formatCode="0.0000">
                  <c:v>3203704537.8085804</c:v>
                </c:pt>
                <c:pt idx="6490" formatCode="0.0000">
                  <c:v>3205842043.8542533</c:v>
                </c:pt>
                <c:pt idx="6491" formatCode="0.0000">
                  <c:v>3207977706.5895982</c:v>
                </c:pt>
                <c:pt idx="6492" formatCode="0.0000">
                  <c:v>3210108508.2051678</c:v>
                </c:pt>
                <c:pt idx="6493" formatCode="0.0000">
                  <c:v>3212242657.8215942</c:v>
                </c:pt>
                <c:pt idx="6494" formatCode="0.0000">
                  <c:v>3214383208.5134273</c:v>
                </c:pt>
                <c:pt idx="6495" formatCode="0.0000">
                  <c:v>3216532350.7978473</c:v>
                </c:pt>
                <c:pt idx="6496" formatCode="0.0000">
                  <c:v>3218683398.9569106</c:v>
                </c:pt>
                <c:pt idx="6497" formatCode="0.0000">
                  <c:v>3220831590.5851488</c:v>
                </c:pt>
                <c:pt idx="6498" formatCode="0.0000">
                  <c:v>3222977120.3860254</c:v>
                </c:pt>
                <c:pt idx="6499" formatCode="0.0000">
                  <c:v>3225128303.0581794</c:v>
                </c:pt>
                <c:pt idx="6500" formatCode="0.0000">
                  <c:v>3227293428.335331</c:v>
                </c:pt>
                <c:pt idx="6501" formatCode="0.0000">
                  <c:v>3229472839.8977442</c:v>
                </c:pt>
                <c:pt idx="6502" formatCode="0.0000">
                  <c:v>3231657179.0102262</c:v>
                </c:pt>
                <c:pt idx="6503" formatCode="0.0000">
                  <c:v>3233844401.3726645</c:v>
                </c:pt>
                <c:pt idx="6504" formatCode="0.0000">
                  <c:v>3236035412.9720111</c:v>
                </c:pt>
                <c:pt idx="6505" formatCode="0.0000">
                  <c:v>3238232288.8692131</c:v>
                </c:pt>
                <c:pt idx="6506" formatCode="0.0000">
                  <c:v>3240436295.029295</c:v>
                </c:pt>
                <c:pt idx="6507" formatCode="0.0000">
                  <c:v>3242642783.3172584</c:v>
                </c:pt>
                <c:pt idx="6508" formatCode="0.0000">
                  <c:v>3244853321.7445183</c:v>
                </c:pt>
                <c:pt idx="6509" formatCode="0.0000">
                  <c:v>3247069463.1424112</c:v>
                </c:pt>
                <c:pt idx="6510" formatCode="0.0000">
                  <c:v>3249291908.5467644</c:v>
                </c:pt>
                <c:pt idx="6511" formatCode="0.0000">
                  <c:v>3251512277.6060839</c:v>
                </c:pt>
                <c:pt idx="6512" formatCode="0.0000">
                  <c:v>3253736692.6405292</c:v>
                </c:pt>
                <c:pt idx="6513" formatCode="0.0000">
                  <c:v>3255968951.7500639</c:v>
                </c:pt>
                <c:pt idx="6514" formatCode="0.0000">
                  <c:v>3258205415.039999</c:v>
                </c:pt>
                <c:pt idx="6515" formatCode="0.0000">
                  <c:v>3260443366.3229413</c:v>
                </c:pt>
                <c:pt idx="6516" formatCode="0.0000">
                  <c:v>3262684389.746068</c:v>
                </c:pt>
                <c:pt idx="6517" formatCode="0.0000">
                  <c:v>3264930744.0699868</c:v>
                </c:pt>
                <c:pt idx="6518" formatCode="0.0000">
                  <c:v>3267181367.6387115</c:v>
                </c:pt>
                <c:pt idx="6519" formatCode="0.0000">
                  <c:v>3269433144.4925637</c:v>
                </c:pt>
                <c:pt idx="6520" formatCode="0.0000">
                  <c:v>3271683479.7821078</c:v>
                </c:pt>
                <c:pt idx="6521" formatCode="0.0000">
                  <c:v>3273929977.5642796</c:v>
                </c:pt>
                <c:pt idx="6522" formatCode="0.0000">
                  <c:v>3276174672.55685</c:v>
                </c:pt>
                <c:pt idx="6523" formatCode="0.0000">
                  <c:v>3278414580.7617302</c:v>
                </c:pt>
                <c:pt idx="6524" formatCode="0.0000">
                  <c:v>3280644414.8558235</c:v>
                </c:pt>
                <c:pt idx="6525" formatCode="0.0000">
                  <c:v>3282869501.5151825</c:v>
                </c:pt>
                <c:pt idx="6526" formatCode="0.0000">
                  <c:v>3285089355.511724</c:v>
                </c:pt>
                <c:pt idx="6527" formatCode="0.0000">
                  <c:v>3287303581.7282104</c:v>
                </c:pt>
                <c:pt idx="6528" formatCode="0.0000">
                  <c:v>3289514951.8467212</c:v>
                </c:pt>
                <c:pt idx="6529" formatCode="0.0000">
                  <c:v>3291724094.0324368</c:v>
                </c:pt>
                <c:pt idx="6530" formatCode="0.0000">
                  <c:v>3293931128.5148649</c:v>
                </c:pt>
                <c:pt idx="6531" formatCode="0.0000">
                  <c:v>3296134917.7378926</c:v>
                </c:pt>
                <c:pt idx="6532" formatCode="0.0000">
                  <c:v>3298336563.0635877</c:v>
                </c:pt>
                <c:pt idx="6533" formatCode="0.0000">
                  <c:v>3300536766.8000803</c:v>
                </c:pt>
                <c:pt idx="6534" formatCode="0.0000">
                  <c:v>3302735799.2910671</c:v>
                </c:pt>
                <c:pt idx="6535" formatCode="0.0000">
                  <c:v>3304934642.9121151</c:v>
                </c:pt>
                <c:pt idx="6536" formatCode="0.0000">
                  <c:v>3307133636.2355976</c:v>
                </c:pt>
                <c:pt idx="6537" formatCode="0.0000">
                  <c:v>3309332966.9109077</c:v>
                </c:pt>
                <c:pt idx="6538" formatCode="0.0000">
                  <c:v>3311532810.6571879</c:v>
                </c:pt>
                <c:pt idx="6539" formatCode="0.0000">
                  <c:v>3313733543.5996375</c:v>
                </c:pt>
                <c:pt idx="6540" formatCode="0.0000">
                  <c:v>3315935666.8676772</c:v>
                </c:pt>
                <c:pt idx="6541" formatCode="0.0000">
                  <c:v>3318139032.9977498</c:v>
                </c:pt>
                <c:pt idx="6542" formatCode="0.0000">
                  <c:v>3320344732.4350982</c:v>
                </c:pt>
                <c:pt idx="6543" formatCode="0.0000">
                  <c:v>3322553236.5001769</c:v>
                </c:pt>
                <c:pt idx="6544" formatCode="0.0000">
                  <c:v>3324766280.2328873</c:v>
                </c:pt>
                <c:pt idx="6545" formatCode="0.0000">
                  <c:v>3326985761.8472476</c:v>
                </c:pt>
                <c:pt idx="6546" formatCode="0.0000">
                  <c:v>3329208750.3757324</c:v>
                </c:pt>
                <c:pt idx="6547" formatCode="0.0000">
                  <c:v>3331436619.4739633</c:v>
                </c:pt>
                <c:pt idx="6548" formatCode="0.0000">
                  <c:v>3333670426.4157782</c:v>
                </c:pt>
                <c:pt idx="6549" formatCode="0.0000">
                  <c:v>3335907988.2080131</c:v>
                </c:pt>
                <c:pt idx="6550" formatCode="0.0000">
                  <c:v>3338144573.8681579</c:v>
                </c:pt>
                <c:pt idx="6551" formatCode="0.0000">
                  <c:v>3340376410.7280827</c:v>
                </c:pt>
                <c:pt idx="6552" formatCode="0.0000">
                  <c:v>3342599897.4811511</c:v>
                </c:pt>
                <c:pt idx="6553" formatCode="0.0000">
                  <c:v>3344818690.2918754</c:v>
                </c:pt>
                <c:pt idx="6554" formatCode="0.0000">
                  <c:v>3347036500.0029726</c:v>
                </c:pt>
                <c:pt idx="6555" formatCode="0.0000">
                  <c:v>3349253567.0508981</c:v>
                </c:pt>
                <c:pt idx="6556" formatCode="0.0000">
                  <c:v>3351470163.946238</c:v>
                </c:pt>
                <c:pt idx="6557" formatCode="0.0000">
                  <c:v>3353686875.978826</c:v>
                </c:pt>
                <c:pt idx="6558" formatCode="0.0000">
                  <c:v>3355903410.2524743</c:v>
                </c:pt>
                <c:pt idx="6559" formatCode="0.0000">
                  <c:v>3358120691.7679358</c:v>
                </c:pt>
                <c:pt idx="6560" formatCode="0.0000">
                  <c:v>3360338490.6594453</c:v>
                </c:pt>
                <c:pt idx="6561" formatCode="0.0000">
                  <c:v>3362556403.93859</c:v>
                </c:pt>
                <c:pt idx="6562" formatCode="0.0000">
                  <c:v>3364774332.6552906</c:v>
                </c:pt>
                <c:pt idx="6563" formatCode="0.0000">
                  <c:v>3366992112.3548107</c:v>
                </c:pt>
                <c:pt idx="6564" formatCode="0.0000">
                  <c:v>3369209838.5263329</c:v>
                </c:pt>
                <c:pt idx="6565" formatCode="0.0000">
                  <c:v>3371426911.7081137</c:v>
                </c:pt>
                <c:pt idx="6566" formatCode="0.0000">
                  <c:v>3373642915.66535</c:v>
                </c:pt>
                <c:pt idx="6567" formatCode="0.0000">
                  <c:v>3375858366.7174101</c:v>
                </c:pt>
                <c:pt idx="6568" formatCode="0.0000">
                  <c:v>3378073334.517241</c:v>
                </c:pt>
                <c:pt idx="6569" formatCode="0.0000">
                  <c:v>3380287771.921679</c:v>
                </c:pt>
                <c:pt idx="6570" formatCode="0.0000">
                  <c:v>3382501618.038269</c:v>
                </c:pt>
                <c:pt idx="6571" formatCode="0.0000">
                  <c:v>3384715200.7827873</c:v>
                </c:pt>
                <c:pt idx="6572" formatCode="0.0000">
                  <c:v>3386928619.4133058</c:v>
                </c:pt>
                <c:pt idx="6573" formatCode="0.0000">
                  <c:v>3389141961.1469646</c:v>
                </c:pt>
                <c:pt idx="6574" formatCode="0.0000">
                  <c:v>3391355265.8269129</c:v>
                </c:pt>
                <c:pt idx="6575" formatCode="0.0000">
                  <c:v>3393568559.4343758</c:v>
                </c:pt>
                <c:pt idx="6576" formatCode="0.0000">
                  <c:v>3395781848.4824557</c:v>
                </c:pt>
                <c:pt idx="6577" formatCode="0.0000">
                  <c:v>3397995140.3912973</c:v>
                </c:pt>
                <c:pt idx="6578" formatCode="0.0000">
                  <c:v>3400208431.2096276</c:v>
                </c:pt>
                <c:pt idx="6579" formatCode="0.0000">
                  <c:v>3402421724.4337029</c:v>
                </c:pt>
                <c:pt idx="6580" formatCode="0.0000">
                  <c:v>3404635018.9221063</c:v>
                </c:pt>
                <c:pt idx="6581" formatCode="0.0000">
                  <c:v>3406848316.1243105</c:v>
                </c:pt>
                <c:pt idx="6582" formatCode="0.0000">
                  <c:v>3409061617.4644766</c:v>
                </c:pt>
                <c:pt idx="6583" formatCode="0.0000">
                  <c:v>3411274922.0044551</c:v>
                </c:pt>
                <c:pt idx="6584" formatCode="0.0000">
                  <c:v>3413488233.0565701</c:v>
                </c:pt>
                <c:pt idx="6585" formatCode="0.0000">
                  <c:v>3415701548.7316704</c:v>
                </c:pt>
                <c:pt idx="6586" formatCode="0.0000">
                  <c:v>3417914868.1932859</c:v>
                </c:pt>
                <c:pt idx="6587" formatCode="0.0000">
                  <c:v>3420128192.3518929</c:v>
                </c:pt>
                <c:pt idx="6588" formatCode="0.0000">
                  <c:v>3422341521.6411662</c:v>
                </c:pt>
                <c:pt idx="6589" formatCode="0.0000">
                  <c:v>3424554855.0241537</c:v>
                </c:pt>
                <c:pt idx="6590" formatCode="0.0000">
                  <c:v>3426768193.2377028</c:v>
                </c:pt>
                <c:pt idx="6591" formatCode="0.0000">
                  <c:v>3428981535.0751429</c:v>
                </c:pt>
                <c:pt idx="6592" formatCode="0.0000">
                  <c:v>3431194880.3385878</c:v>
                </c:pt>
                <c:pt idx="6593" formatCode="0.0000">
                  <c:v>3433408229.2945266</c:v>
                </c:pt>
                <c:pt idx="6594" formatCode="0.0000">
                  <c:v>3435621581.9042163</c:v>
                </c:pt>
                <c:pt idx="6595" formatCode="0.0000">
                  <c:v>3437834938.5674963</c:v>
                </c:pt>
                <c:pt idx="6596" formatCode="0.0000">
                  <c:v>3440048299.6483245</c:v>
                </c:pt>
                <c:pt idx="6597" formatCode="0.0000">
                  <c:v>3442261665.5618978</c:v>
                </c:pt>
                <c:pt idx="6598" formatCode="0.0000">
                  <c:v>3444475037.1782389</c:v>
                </c:pt>
                <c:pt idx="6599" formatCode="0.0000">
                  <c:v>3446688412.3583102</c:v>
                </c:pt>
                <c:pt idx="6600" formatCode="0.0000">
                  <c:v>3448901792.5917563</c:v>
                </c:pt>
                <c:pt idx="6601" formatCode="0.0000">
                  <c:v>3451115178.3364367</c:v>
                </c:pt>
                <c:pt idx="6602" formatCode="0.0000">
                  <c:v>3453328570.8500361</c:v>
                </c:pt>
                <c:pt idx="6603" formatCode="0.0000">
                  <c:v>3455541968.6751733</c:v>
                </c:pt>
                <c:pt idx="6604" formatCode="0.0000">
                  <c:v>3457755369.5593629</c:v>
                </c:pt>
                <c:pt idx="6605" formatCode="0.0000">
                  <c:v>3459968774.1175261</c:v>
                </c:pt>
                <c:pt idx="6606" formatCode="0.0000">
                  <c:v>3462182182.8991675</c:v>
                </c:pt>
                <c:pt idx="6607" formatCode="0.0000">
                  <c:v>3464395600.3588243</c:v>
                </c:pt>
                <c:pt idx="6608" formatCode="0.0000">
                  <c:v>3466609059.1333447</c:v>
                </c:pt>
                <c:pt idx="6609" formatCode="0.0000">
                  <c:v>3468822679.8963094</c:v>
                </c:pt>
                <c:pt idx="6610" formatCode="0.0000">
                  <c:v>3471036402.6306272</c:v>
                </c:pt>
                <c:pt idx="6611" formatCode="0.0000">
                  <c:v>3473249945.2034502</c:v>
                </c:pt>
                <c:pt idx="6612" formatCode="0.0000">
                  <c:v>3475463392.9161901</c:v>
                </c:pt>
                <c:pt idx="6613" formatCode="0.0000">
                  <c:v>3477676829.7867889</c:v>
                </c:pt>
                <c:pt idx="6614" formatCode="0.0000">
                  <c:v>3479890262.8503861</c:v>
                </c:pt>
                <c:pt idx="6615" formatCode="0.0000">
                  <c:v>3482103695.6712947</c:v>
                </c:pt>
                <c:pt idx="6616" formatCode="0.0000">
                  <c:v>3484317131.7985492</c:v>
                </c:pt>
                <c:pt idx="6617" formatCode="0.0000">
                  <c:v>3486530574.3612165</c:v>
                </c:pt>
                <c:pt idx="6618" formatCode="0.0000">
                  <c:v>3488744022.9894714</c:v>
                </c:pt>
                <c:pt idx="6619" formatCode="0.0000">
                  <c:v>3490957477.4284239</c:v>
                </c:pt>
                <c:pt idx="6620" formatCode="0.0000">
                  <c:v>3493170946.6223078</c:v>
                </c:pt>
                <c:pt idx="6621" formatCode="0.0000">
                  <c:v>3495384494.2271719</c:v>
                </c:pt>
                <c:pt idx="6622" formatCode="0.0000">
                  <c:v>3497598336.4893193</c:v>
                </c:pt>
                <c:pt idx="6623" formatCode="0.0000">
                  <c:v>3499812818.5255742</c:v>
                </c:pt>
                <c:pt idx="6624" formatCode="0.0000">
                  <c:v>3502028935.5628824</c:v>
                </c:pt>
                <c:pt idx="6625" formatCode="0.0000">
                  <c:v>3504246804.0517955</c:v>
                </c:pt>
                <c:pt idx="6626" formatCode="0.0000">
                  <c:v>3506468394.1867905</c:v>
                </c:pt>
                <c:pt idx="6627" formatCode="0.0000">
                  <c:v>3508693978.5245552</c:v>
                </c:pt>
                <c:pt idx="6628" formatCode="0.0000">
                  <c:v>3510919275.0395579</c:v>
                </c:pt>
                <c:pt idx="6629" formatCode="0.0000">
                  <c:v>3513143793.9075971</c:v>
                </c:pt>
                <c:pt idx="6630" formatCode="0.0000">
                  <c:v>3515372072.0769243</c:v>
                </c:pt>
                <c:pt idx="6631" formatCode="0.0000">
                  <c:v>3517603661.5608983</c:v>
                </c:pt>
                <c:pt idx="6632" formatCode="0.0000">
                  <c:v>3519834171.8850217</c:v>
                </c:pt>
                <c:pt idx="6633" formatCode="0.0000">
                  <c:v>3522065450.6223989</c:v>
                </c:pt>
                <c:pt idx="6634" formatCode="0.0000">
                  <c:v>3524297844.1661515</c:v>
                </c:pt>
                <c:pt idx="6635" formatCode="0.0000">
                  <c:v>3526533244.5435572</c:v>
                </c:pt>
                <c:pt idx="6636" formatCode="0.0000">
                  <c:v>3528770720.4043589</c:v>
                </c:pt>
                <c:pt idx="6637" formatCode="0.0000">
                  <c:v>3531008458.5645709</c:v>
                </c:pt>
                <c:pt idx="6638" formatCode="0.0000">
                  <c:v>3533246504.3285131</c:v>
                </c:pt>
                <c:pt idx="6639" formatCode="0.0000">
                  <c:v>3535483812.6020241</c:v>
                </c:pt>
                <c:pt idx="6640" formatCode="0.0000">
                  <c:v>3537719729.7156024</c:v>
                </c:pt>
                <c:pt idx="6641" formatCode="0.0000">
                  <c:v>3539956985.5774493</c:v>
                </c:pt>
                <c:pt idx="6642" formatCode="0.0000">
                  <c:v>3542195430.2377682</c:v>
                </c:pt>
                <c:pt idx="6643" formatCode="0.0000">
                  <c:v>3544432047.2968049</c:v>
                </c:pt>
                <c:pt idx="6644" formatCode="0.0000">
                  <c:v>3546665190.6336265</c:v>
                </c:pt>
                <c:pt idx="6645" formatCode="0.0000">
                  <c:v>3548895670.3346171</c:v>
                </c:pt>
                <c:pt idx="6646" formatCode="0.0000">
                  <c:v>3551124040.9178405</c:v>
                </c:pt>
                <c:pt idx="6647" formatCode="0.0000">
                  <c:v>3553351635.6088223</c:v>
                </c:pt>
                <c:pt idx="6648" formatCode="0.0000">
                  <c:v>3555579966.7018971</c:v>
                </c:pt>
                <c:pt idx="6649" formatCode="0.0000">
                  <c:v>3557810184.0601492</c:v>
                </c:pt>
                <c:pt idx="6650" formatCode="0.0000">
                  <c:v>3560042723.0857186</c:v>
                </c:pt>
                <c:pt idx="6651" formatCode="0.0000">
                  <c:v>3562275257.0605545</c:v>
                </c:pt>
                <c:pt idx="6652" formatCode="0.0000">
                  <c:v>3564506489.9885507</c:v>
                </c:pt>
                <c:pt idx="6653" formatCode="0.0000">
                  <c:v>3566737815.63309</c:v>
                </c:pt>
                <c:pt idx="6654" formatCode="0.0000">
                  <c:v>3568968927.6369662</c:v>
                </c:pt>
                <c:pt idx="6655" formatCode="0.0000">
                  <c:v>3571199434.251605</c:v>
                </c:pt>
                <c:pt idx="6656" formatCode="0.0000">
                  <c:v>3573428016.8100886</c:v>
                </c:pt>
                <c:pt idx="6657" formatCode="0.0000">
                  <c:v>3575655670.6833429</c:v>
                </c:pt>
                <c:pt idx="6658" formatCode="0.0000">
                  <c:v>3577883677.508297</c:v>
                </c:pt>
                <c:pt idx="6659" formatCode="0.0000">
                  <c:v>3580112119.7649307</c:v>
                </c:pt>
                <c:pt idx="6660" formatCode="0.0000">
                  <c:v>3582340974.0347824</c:v>
                </c:pt>
                <c:pt idx="6661" formatCode="0.0000">
                  <c:v>3584571084.4714036</c:v>
                </c:pt>
                <c:pt idx="6662" formatCode="0.0000">
                  <c:v>3586803170.9618893</c:v>
                </c:pt>
                <c:pt idx="6663" formatCode="0.0000">
                  <c:v>3589035424.7080269</c:v>
                </c:pt>
                <c:pt idx="6664" formatCode="0.0000">
                  <c:v>3591267271.7339363</c:v>
                </c:pt>
                <c:pt idx="6665" formatCode="0.0000">
                  <c:v>3593498661.6929049</c:v>
                </c:pt>
                <c:pt idx="6666" formatCode="0.0000">
                  <c:v>3595730412.3542953</c:v>
                </c:pt>
                <c:pt idx="6667" formatCode="0.0000">
                  <c:v>3597962993.8738661</c:v>
                </c:pt>
                <c:pt idx="6668" formatCode="0.0000">
                  <c:v>3600195715.5729637</c:v>
                </c:pt>
                <c:pt idx="6669" formatCode="0.0000">
                  <c:v>3602428422.8784995</c:v>
                </c:pt>
                <c:pt idx="6670" formatCode="0.0000">
                  <c:v>3604661915.5728416</c:v>
                </c:pt>
                <c:pt idx="6671" formatCode="0.0000">
                  <c:v>3606898407.5259933</c:v>
                </c:pt>
                <c:pt idx="6672" formatCode="0.0000">
                  <c:v>3609135315.772027</c:v>
                </c:pt>
                <c:pt idx="6673" formatCode="0.0000">
                  <c:v>3611371034.6798468</c:v>
                </c:pt>
                <c:pt idx="6674" formatCode="0.0000">
                  <c:v>3613605925.9343719</c:v>
                </c:pt>
                <c:pt idx="6675" formatCode="0.0000">
                  <c:v>3615841270.5081449</c:v>
                </c:pt>
                <c:pt idx="6676" formatCode="0.0000">
                  <c:v>3618077628.5355387</c:v>
                </c:pt>
                <c:pt idx="6677" formatCode="0.0000">
                  <c:v>3620315296.3404341</c:v>
                </c:pt>
                <c:pt idx="6678" formatCode="0.0000">
                  <c:v>3622555260.1625147</c:v>
                </c:pt>
                <c:pt idx="6679" formatCode="0.0000">
                  <c:v>3624798960.6533408</c:v>
                </c:pt>
                <c:pt idx="6680" formatCode="0.0000">
                  <c:v>3627046820.7755351</c:v>
                </c:pt>
                <c:pt idx="6681" formatCode="0.0000">
                  <c:v>3629298372.6372275</c:v>
                </c:pt>
                <c:pt idx="6682" formatCode="0.0000">
                  <c:v>3631552872.8054094</c:v>
                </c:pt>
                <c:pt idx="6683" formatCode="0.0000">
                  <c:v>3633809615.5388227</c:v>
                </c:pt>
                <c:pt idx="6684" formatCode="0.0000">
                  <c:v>3636068868.4350629</c:v>
                </c:pt>
                <c:pt idx="6685" formatCode="0.0000">
                  <c:v>3638328585.0402808</c:v>
                </c:pt>
                <c:pt idx="6686" formatCode="0.0000">
                  <c:v>3640587669.3587871</c:v>
                </c:pt>
                <c:pt idx="6687" formatCode="0.0000">
                  <c:v>3642845458.5561771</c:v>
                </c:pt>
                <c:pt idx="6688" formatCode="0.0000">
                  <c:v>3645100987.063879</c:v>
                </c:pt>
                <c:pt idx="6689" formatCode="0.0000">
                  <c:v>3647352930.9929652</c:v>
                </c:pt>
                <c:pt idx="6690" formatCode="0.0000">
                  <c:v>3649602888.56216</c:v>
                </c:pt>
                <c:pt idx="6691" formatCode="0.0000">
                  <c:v>3651850833.3599248</c:v>
                </c:pt>
                <c:pt idx="6692" formatCode="0.0000">
                  <c:v>3654095830.0016007</c:v>
                </c:pt>
                <c:pt idx="6693" formatCode="0.0000">
                  <c:v>3656340232.863543</c:v>
                </c:pt>
                <c:pt idx="6694" formatCode="0.0000">
                  <c:v>3658585198.1182299</c:v>
                </c:pt>
                <c:pt idx="6695" formatCode="0.0000">
                  <c:v>3660831285.7652884</c:v>
                </c:pt>
                <c:pt idx="6696" formatCode="0.0000">
                  <c:v>3663079829.4734888</c:v>
                </c:pt>
                <c:pt idx="6697" formatCode="0.0000">
                  <c:v>3665331453.8948436</c:v>
                </c:pt>
                <c:pt idx="6698" formatCode="0.0000">
                  <c:v>3667583973.3179898</c:v>
                </c:pt>
                <c:pt idx="6699" formatCode="0.0000">
                  <c:v>3669837038.581809</c:v>
                </c:pt>
                <c:pt idx="6700" formatCode="0.0000">
                  <c:v>3672087986.9812841</c:v>
                </c:pt>
                <c:pt idx="6701" formatCode="0.0000">
                  <c:v>3674339266.3017039</c:v>
                </c:pt>
                <c:pt idx="6702" formatCode="0.0000">
                  <c:v>3676593673.2081399</c:v>
                </c:pt>
                <c:pt idx="6703" formatCode="0.0000">
                  <c:v>3678850797.3133249</c:v>
                </c:pt>
                <c:pt idx="6704" formatCode="0.0000">
                  <c:v>3681111248.276371</c:v>
                </c:pt>
                <c:pt idx="6705" formatCode="0.0000">
                  <c:v>3683374403.1715231</c:v>
                </c:pt>
                <c:pt idx="6706" formatCode="0.0000">
                  <c:v>3685641408.9765654</c:v>
                </c:pt>
                <c:pt idx="6707" formatCode="0.0000">
                  <c:v>3687913261.262588</c:v>
                </c:pt>
                <c:pt idx="6708" formatCode="0.0000">
                  <c:v>3690185659.7094536</c:v>
                </c:pt>
                <c:pt idx="6709" formatCode="0.0000">
                  <c:v>3692456236.5784416</c:v>
                </c:pt>
                <c:pt idx="6710" formatCode="0.0000">
                  <c:v>3694723246.8196363</c:v>
                </c:pt>
                <c:pt idx="6711" formatCode="0.0000">
                  <c:v>3696986450.5484157</c:v>
                </c:pt>
                <c:pt idx="6712" formatCode="0.0000">
                  <c:v>3699247009.0238991</c:v>
                </c:pt>
                <c:pt idx="6713" formatCode="0.0000">
                  <c:v>3701506904.6090884</c:v>
                </c:pt>
                <c:pt idx="6714" formatCode="0.0000">
                  <c:v>3703766556.1432991</c:v>
                </c:pt>
                <c:pt idx="6715" formatCode="0.0000">
                  <c:v>3706024036.2704177</c:v>
                </c:pt>
                <c:pt idx="6716" formatCode="0.0000">
                  <c:v>3708281493.0094934</c:v>
                </c:pt>
                <c:pt idx="6717" formatCode="0.0000">
                  <c:v>3710538966.4220233</c:v>
                </c:pt>
                <c:pt idx="6718" formatCode="0.0000">
                  <c:v>3712797575.8135662</c:v>
                </c:pt>
                <c:pt idx="6719" formatCode="0.0000">
                  <c:v>3715054947.9469609</c:v>
                </c:pt>
                <c:pt idx="6720" formatCode="0.0000">
                  <c:v>3717310043.6065383</c:v>
                </c:pt>
                <c:pt idx="6721" formatCode="0.0000">
                  <c:v>3719565349.2909846</c:v>
                </c:pt>
                <c:pt idx="6722" formatCode="0.0000">
                  <c:v>3721822089.9753456</c:v>
                </c:pt>
                <c:pt idx="6723" formatCode="0.0000">
                  <c:v>3724080596.2188959</c:v>
                </c:pt>
                <c:pt idx="6724" formatCode="0.0000">
                  <c:v>3726343099.8324175</c:v>
                </c:pt>
                <c:pt idx="6725" formatCode="0.0000">
                  <c:v>3728608158.5453658</c:v>
                </c:pt>
                <c:pt idx="6726" formatCode="0.0000">
                  <c:v>3730873198.1949301</c:v>
                </c:pt>
                <c:pt idx="6727" formatCode="0.0000">
                  <c:v>3733136859.6009598</c:v>
                </c:pt>
                <c:pt idx="6728" formatCode="0.0000">
                  <c:v>3735398790.1127353</c:v>
                </c:pt>
                <c:pt idx="6729" formatCode="0.0000">
                  <c:v>3737661052.5745583</c:v>
                </c:pt>
                <c:pt idx="6730" formatCode="0.0000">
                  <c:v>3739924397.6037493</c:v>
                </c:pt>
                <c:pt idx="6731" formatCode="0.0000">
                  <c:v>3742188150.3677964</c:v>
                </c:pt>
                <c:pt idx="6732" formatCode="0.0000">
                  <c:v>3744452309.6953316</c:v>
                </c:pt>
                <c:pt idx="6733" formatCode="0.0000">
                  <c:v>3746716741.9233217</c:v>
                </c:pt>
                <c:pt idx="6734" formatCode="0.0000">
                  <c:v>3748981641.0106416</c:v>
                </c:pt>
                <c:pt idx="6735" formatCode="0.0000">
                  <c:v>3751247044.0944085</c:v>
                </c:pt>
                <c:pt idx="6736" formatCode="0.0000">
                  <c:v>3753513451.8409343</c:v>
                </c:pt>
                <c:pt idx="6737" formatCode="0.0000">
                  <c:v>3755780576.9751892</c:v>
                </c:pt>
                <c:pt idx="6738" formatCode="0.0000">
                  <c:v>3758047556.0337915</c:v>
                </c:pt>
                <c:pt idx="6739" formatCode="0.0000">
                  <c:v>3760313361.5725617</c:v>
                </c:pt>
                <c:pt idx="6740" formatCode="0.0000">
                  <c:v>3762577401.5371847</c:v>
                </c:pt>
                <c:pt idx="6741" formatCode="0.0000">
                  <c:v>3764839831.9879389</c:v>
                </c:pt>
                <c:pt idx="6742" formatCode="0.0000">
                  <c:v>3767101192.6818657</c:v>
                </c:pt>
                <c:pt idx="6743" formatCode="0.0000">
                  <c:v>3769362316.2339215</c:v>
                </c:pt>
                <c:pt idx="6744" formatCode="0.0000">
                  <c:v>3771623997.844934</c:v>
                </c:pt>
                <c:pt idx="6745" formatCode="0.0000">
                  <c:v>3773886490.1105847</c:v>
                </c:pt>
                <c:pt idx="6746" formatCode="0.0000">
                  <c:v>3776149773.6896381</c:v>
                </c:pt>
                <c:pt idx="6747" formatCode="0.0000">
                  <c:v>3778414558.9907937</c:v>
                </c:pt>
                <c:pt idx="6748" formatCode="0.0000">
                  <c:v>3780682635.7329035</c:v>
                </c:pt>
                <c:pt idx="6749" formatCode="0.0000">
                  <c:v>3782953602.8973145</c:v>
                </c:pt>
                <c:pt idx="6750" formatCode="0.0000">
                  <c:v>3785225543.3386683</c:v>
                </c:pt>
                <c:pt idx="6751" formatCode="0.0000">
                  <c:v>3787497831.8466773</c:v>
                </c:pt>
                <c:pt idx="6752" formatCode="0.0000">
                  <c:v>3789771818.1456099</c:v>
                </c:pt>
                <c:pt idx="6753" formatCode="0.0000">
                  <c:v>3792048738.029325</c:v>
                </c:pt>
                <c:pt idx="6754" formatCode="0.0000">
                  <c:v>3794326507.6678195</c:v>
                </c:pt>
                <c:pt idx="6755" formatCode="0.0000">
                  <c:v>3796602155.2206883</c:v>
                </c:pt>
                <c:pt idx="6756" formatCode="0.0000">
                  <c:v>3798874356.7467418</c:v>
                </c:pt>
                <c:pt idx="6757" formatCode="0.0000">
                  <c:v>3801144858.677155</c:v>
                </c:pt>
                <c:pt idx="6758" formatCode="0.0000">
                  <c:v>3803414256.6989484</c:v>
                </c:pt>
                <c:pt idx="6759" formatCode="0.0000">
                  <c:v>3805681531.2768521</c:v>
                </c:pt>
                <c:pt idx="6760" formatCode="0.0000">
                  <c:v>3807947816.2011771</c:v>
                </c:pt>
                <c:pt idx="6761" formatCode="0.0000">
                  <c:v>3810213873.504324</c:v>
                </c:pt>
                <c:pt idx="6762" formatCode="0.0000">
                  <c:v>3812479707.4603114</c:v>
                </c:pt>
                <c:pt idx="6763" formatCode="0.0000">
                  <c:v>3814745313.8108039</c:v>
                </c:pt>
                <c:pt idx="6764" formatCode="0.0000">
                  <c:v>3817010581.8856101</c:v>
                </c:pt>
                <c:pt idx="6765" formatCode="0.0000">
                  <c:v>3819275898.1475115</c:v>
                </c:pt>
                <c:pt idx="6766" formatCode="0.0000">
                  <c:v>3821541439.5060735</c:v>
                </c:pt>
                <c:pt idx="6767" formatCode="0.0000">
                  <c:v>3823807309.9888992</c:v>
                </c:pt>
                <c:pt idx="6768" formatCode="0.0000">
                  <c:v>3826073610.2900882</c:v>
                </c:pt>
                <c:pt idx="6769" formatCode="0.0000">
                  <c:v>3828339771.9672689</c:v>
                </c:pt>
                <c:pt idx="6770" formatCode="0.0000">
                  <c:v>3830605640.5347362</c:v>
                </c:pt>
                <c:pt idx="6771" formatCode="0.0000">
                  <c:v>3832871591.060297</c:v>
                </c:pt>
                <c:pt idx="6772" formatCode="0.0000">
                  <c:v>3835137884.5625234</c:v>
                </c:pt>
                <c:pt idx="6773" formatCode="0.0000">
                  <c:v>3837405430.8969712</c:v>
                </c:pt>
                <c:pt idx="6774" formatCode="0.0000">
                  <c:v>3839674917.1052155</c:v>
                </c:pt>
                <c:pt idx="6775" formatCode="0.0000">
                  <c:v>3841946498.2254586</c:v>
                </c:pt>
                <c:pt idx="6776" formatCode="0.0000">
                  <c:v>3844218720.4071293</c:v>
                </c:pt>
                <c:pt idx="6777" formatCode="0.0000">
                  <c:v>3846491952.9664679</c:v>
                </c:pt>
                <c:pt idx="6778" formatCode="0.0000">
                  <c:v>3848764165.1523252</c:v>
                </c:pt>
                <c:pt idx="6779" formatCode="0.0000">
                  <c:v>3851038217.1777897</c:v>
                </c:pt>
                <c:pt idx="6780" formatCode="0.0000">
                  <c:v>3853315668.1560478</c:v>
                </c:pt>
                <c:pt idx="6781" formatCode="0.0000">
                  <c:v>3855596473.5286703</c:v>
                </c:pt>
                <c:pt idx="6782" formatCode="0.0000">
                  <c:v>3857881404.3023105</c:v>
                </c:pt>
                <c:pt idx="6783" formatCode="0.0000">
                  <c:v>3860167710.7831197</c:v>
                </c:pt>
                <c:pt idx="6784" formatCode="0.0000">
                  <c:v>3862455821.6238809</c:v>
                </c:pt>
                <c:pt idx="6785" formatCode="0.0000">
                  <c:v>3864745271.8213615</c:v>
                </c:pt>
                <c:pt idx="6786" formatCode="0.0000">
                  <c:v>3867032544.9777122</c:v>
                </c:pt>
                <c:pt idx="6787" formatCode="0.0000">
                  <c:v>3869320244.4526749</c:v>
                </c:pt>
                <c:pt idx="6788" formatCode="0.0000">
                  <c:v>3871609730.7157631</c:v>
                </c:pt>
                <c:pt idx="6789" formatCode="0.0000">
                  <c:v>3873895418.5811901</c:v>
                </c:pt>
                <c:pt idx="6790" formatCode="0.0000">
                  <c:v>3876178179.1220407</c:v>
                </c:pt>
                <c:pt idx="6791" formatCode="0.0000">
                  <c:v>3878459392.4775391</c:v>
                </c:pt>
                <c:pt idx="6792" formatCode="0.0000">
                  <c:v>3880739636.9140606</c:v>
                </c:pt>
                <c:pt idx="6793" formatCode="0.0000">
                  <c:v>3883020040.4534068</c:v>
                </c:pt>
                <c:pt idx="6794" formatCode="0.0000">
                  <c:v>3885301244.0978599</c:v>
                </c:pt>
                <c:pt idx="6795" formatCode="0.0000">
                  <c:v>3887583870.2231159</c:v>
                </c:pt>
                <c:pt idx="6796" formatCode="0.0000">
                  <c:v>3889869861.9732523</c:v>
                </c:pt>
                <c:pt idx="6797" formatCode="0.0000">
                  <c:v>3892162261.1540656</c:v>
                </c:pt>
                <c:pt idx="6798" formatCode="0.0000">
                  <c:v>3894462709.2413535</c:v>
                </c:pt>
                <c:pt idx="6799" formatCode="0.0000">
                  <c:v>3896765305.3326168</c:v>
                </c:pt>
                <c:pt idx="6800" formatCode="0.0000">
                  <c:v>3899068304.2000351</c:v>
                </c:pt>
                <c:pt idx="6801" formatCode="0.0000">
                  <c:v>3901371968.8587475</c:v>
                </c:pt>
                <c:pt idx="6802" formatCode="0.0000">
                  <c:v>3903677726.8295298</c:v>
                </c:pt>
                <c:pt idx="6803" formatCode="0.0000">
                  <c:v>3905984209.2203102</c:v>
                </c:pt>
                <c:pt idx="6804" formatCode="0.0000">
                  <c:v>3908287964.5262513</c:v>
                </c:pt>
                <c:pt idx="6805" formatCode="0.0000">
                  <c:v>3910590245.6257806</c:v>
                </c:pt>
                <c:pt idx="6806" formatCode="0.0000">
                  <c:v>3912894667.4170561</c:v>
                </c:pt>
                <c:pt idx="6807" formatCode="0.0000">
                  <c:v>3915199922.0169034</c:v>
                </c:pt>
                <c:pt idx="6808" formatCode="0.0000">
                  <c:v>3917507500.4102325</c:v>
                </c:pt>
                <c:pt idx="6809" formatCode="0.0000">
                  <c:v>3919817898.02704</c:v>
                </c:pt>
                <c:pt idx="6810" formatCode="0.0000">
                  <c:v>3922130563.0328083</c:v>
                </c:pt>
                <c:pt idx="6811" formatCode="0.0000">
                  <c:v>3924443155.0784225</c:v>
                </c:pt>
                <c:pt idx="6812" formatCode="0.0000">
                  <c:v>3926754813.0106654</c:v>
                </c:pt>
                <c:pt idx="6813" formatCode="0.0000">
                  <c:v>3929064203.3077188</c:v>
                </c:pt>
                <c:pt idx="6814" formatCode="0.0000">
                  <c:v>3931374587.1569066</c:v>
                </c:pt>
                <c:pt idx="6815" formatCode="0.0000">
                  <c:v>3933687850.4656067</c:v>
                </c:pt>
                <c:pt idx="6816" formatCode="0.0000">
                  <c:v>3935997108.9481196</c:v>
                </c:pt>
                <c:pt idx="6817" formatCode="0.0000">
                  <c:v>3938298569.2642069</c:v>
                </c:pt>
                <c:pt idx="6818" formatCode="0.0000">
                  <c:v>3940594763.3550725</c:v>
                </c:pt>
                <c:pt idx="6819" formatCode="0.0000">
                  <c:v>3942888762.9336019</c:v>
                </c:pt>
                <c:pt idx="6820" formatCode="0.0000">
                  <c:v>3945182298.7253346</c:v>
                </c:pt>
                <c:pt idx="6821" formatCode="0.0000">
                  <c:v>3947476039.5112534</c:v>
                </c:pt>
                <c:pt idx="6822" formatCode="0.0000">
                  <c:v>3949769838.2719135</c:v>
                </c:pt>
                <c:pt idx="6823" formatCode="0.0000">
                  <c:v>3952063932.6308937</c:v>
                </c:pt>
                <c:pt idx="6824" formatCode="0.0000">
                  <c:v>3954358443.1769323</c:v>
                </c:pt>
                <c:pt idx="6825" formatCode="0.0000">
                  <c:v>3956652985.0317202</c:v>
                </c:pt>
                <c:pt idx="6826" formatCode="0.0000">
                  <c:v>3958946833.2397618</c:v>
                </c:pt>
                <c:pt idx="6827" formatCode="0.0000">
                  <c:v>3961240436.868412</c:v>
                </c:pt>
                <c:pt idx="6828" formatCode="0.0000">
                  <c:v>3963533932.235086</c:v>
                </c:pt>
                <c:pt idx="6829" formatCode="0.0000">
                  <c:v>3965827350.3680201</c:v>
                </c:pt>
                <c:pt idx="6830" formatCode="0.0000">
                  <c:v>3968120793.1279564</c:v>
                </c:pt>
                <c:pt idx="6831" formatCode="0.0000">
                  <c:v>3970414323.9783473</c:v>
                </c:pt>
                <c:pt idx="6832" formatCode="0.0000">
                  <c:v>3972707996.5474176</c:v>
                </c:pt>
                <c:pt idx="6833" formatCode="0.0000">
                  <c:v>3975001875.7179351</c:v>
                </c:pt>
                <c:pt idx="6834" formatCode="0.0000">
                  <c:v>3977295716.8053513</c:v>
                </c:pt>
                <c:pt idx="6835" formatCode="0.0000">
                  <c:v>3979589513.0830579</c:v>
                </c:pt>
                <c:pt idx="6836" formatCode="0.0000">
                  <c:v>3981883416.795711</c:v>
                </c:pt>
                <c:pt idx="6837" formatCode="0.0000">
                  <c:v>3984177318.1853714</c:v>
                </c:pt>
                <c:pt idx="6838" formatCode="0.0000">
                  <c:v>3986471145.7876558</c:v>
                </c:pt>
                <c:pt idx="6839" formatCode="0.0000">
                  <c:v>3988764798.8186259</c:v>
                </c:pt>
                <c:pt idx="6840" formatCode="0.0000">
                  <c:v>3991058446.8745241</c:v>
                </c:pt>
                <c:pt idx="6841" formatCode="0.0000">
                  <c:v>3993352118.1535192</c:v>
                </c:pt>
                <c:pt idx="6842" formatCode="0.0000">
                  <c:v>3995645854.3903971</c:v>
                </c:pt>
                <c:pt idx="6843" formatCode="0.0000">
                  <c:v>3997939628.6055899</c:v>
                </c:pt>
                <c:pt idx="6844" formatCode="0.0000">
                  <c:v>4000233407.2637873</c:v>
                </c:pt>
                <c:pt idx="6845" formatCode="0.0000">
                  <c:v>4002527200.0631614</c:v>
                </c:pt>
                <c:pt idx="6846" formatCode="0.0000">
                  <c:v>4004821003.2658782</c:v>
                </c:pt>
                <c:pt idx="6847" formatCode="0.0000">
                  <c:v>4007114813.5676532</c:v>
                </c:pt>
                <c:pt idx="6848" formatCode="0.0000">
                  <c:v>4009408631.1839948</c:v>
                </c:pt>
                <c:pt idx="6849" formatCode="0.0000">
                  <c:v>4011702412.4924908</c:v>
                </c:pt>
                <c:pt idx="6850" formatCode="0.0000">
                  <c:v>4013996211.5559134</c:v>
                </c:pt>
                <c:pt idx="6851" formatCode="0.0000">
                  <c:v>4016290018.9364033</c:v>
                </c:pt>
                <c:pt idx="6852" formatCode="0.0000">
                  <c:v>4018583834.2375183</c:v>
                </c:pt>
                <c:pt idx="6853" formatCode="0.0000">
                  <c:v>4020877653.7836185</c:v>
                </c:pt>
                <c:pt idx="6854" formatCode="0.0000">
                  <c:v>4023171481.920867</c:v>
                </c:pt>
                <c:pt idx="6855" formatCode="0.0000">
                  <c:v>4025465310.3178601</c:v>
                </c:pt>
                <c:pt idx="6856" formatCode="0.0000">
                  <c:v>4027759142.8442659</c:v>
                </c:pt>
                <c:pt idx="6857" formatCode="0.0000">
                  <c:v>4030052984.8331933</c:v>
                </c:pt>
                <c:pt idx="6858" formatCode="0.0000">
                  <c:v>4032346832.9072065</c:v>
                </c:pt>
                <c:pt idx="6859" formatCode="0.0000">
                  <c:v>4034640683.7960591</c:v>
                </c:pt>
                <c:pt idx="6860" formatCode="0.0000">
                  <c:v>4036934537.797205</c:v>
                </c:pt>
                <c:pt idx="6861" formatCode="0.0000">
                  <c:v>4039228396.1666241</c:v>
                </c:pt>
                <c:pt idx="6862" formatCode="0.0000">
                  <c:v>4041522259.4618344</c:v>
                </c:pt>
                <c:pt idx="6863" formatCode="0.0000">
                  <c:v>4043816126.8419056</c:v>
                </c:pt>
                <c:pt idx="6864" formatCode="0.0000">
                  <c:v>4046109998.9837799</c:v>
                </c:pt>
                <c:pt idx="6865" formatCode="0.0000">
                  <c:v>4048403874.5425811</c:v>
                </c:pt>
                <c:pt idx="6866" formatCode="0.0000">
                  <c:v>4050697755.5879698</c:v>
                </c:pt>
                <c:pt idx="6867" formatCode="0.0000">
                  <c:v>4052991643.3074985</c:v>
                </c:pt>
                <c:pt idx="6868" formatCode="0.0000">
                  <c:v>4055285523.5937552</c:v>
                </c:pt>
                <c:pt idx="6869" formatCode="0.0000">
                  <c:v>4055284599.7762375</c:v>
                </c:pt>
                <c:pt idx="6870" formatCode="0.0000">
                  <c:v>4055283217.1231017</c:v>
                </c:pt>
                <c:pt idx="6871" formatCode="0.0000">
                  <c:v>4055281535.0399323</c:v>
                </c:pt>
                <c:pt idx="6872" formatCode="0.0000">
                  <c:v>4055279823.9986839</c:v>
                </c:pt>
                <c:pt idx="6873" formatCode="0.0000">
                  <c:v>4055278126.7618289</c:v>
                </c:pt>
                <c:pt idx="6874" formatCode="0.0000">
                  <c:v>4055276447.188972</c:v>
                </c:pt>
                <c:pt idx="6875" formatCode="0.0000">
                  <c:v>4055274793.7772613</c:v>
                </c:pt>
                <c:pt idx="6876" formatCode="0.0000">
                  <c:v>4055273155.708003</c:v>
                </c:pt>
                <c:pt idx="6877" formatCode="0.0000">
                  <c:v>4055271526.446269</c:v>
                </c:pt>
                <c:pt idx="6878" formatCode="0.0000">
                  <c:v>4055269901.7912498</c:v>
                </c:pt>
                <c:pt idx="6879" formatCode="0.0000">
                  <c:v>4055268290.2014532</c:v>
                </c:pt>
                <c:pt idx="6880" formatCode="0.0000">
                  <c:v>4055266697.2432861</c:v>
                </c:pt>
                <c:pt idx="6881" formatCode="0.0000">
                  <c:v>4055265177.7570486</c:v>
                </c:pt>
                <c:pt idx="6882" formatCode="0.0000">
                  <c:v>4055263759.8617454</c:v>
                </c:pt>
                <c:pt idx="6883" formatCode="0.0000">
                  <c:v>4055262460.7857895</c:v>
                </c:pt>
                <c:pt idx="6884" formatCode="0.0000">
                  <c:v>4055261316.3561683</c:v>
                </c:pt>
                <c:pt idx="6885" formatCode="0.0000">
                  <c:v>4055260283.4172578</c:v>
                </c:pt>
                <c:pt idx="6886" formatCode="0.0000">
                  <c:v>4055259386.9121218</c:v>
                </c:pt>
                <c:pt idx="6887" formatCode="0.0000">
                  <c:v>4055258531.5532389</c:v>
                </c:pt>
                <c:pt idx="6888" formatCode="0.0000">
                  <c:v>4055257810.7815781</c:v>
                </c:pt>
                <c:pt idx="6889" formatCode="0.0000">
                  <c:v>4055257318.5330238</c:v>
                </c:pt>
                <c:pt idx="6890" formatCode="0.0000">
                  <c:v>4055257207.0304961</c:v>
                </c:pt>
                <c:pt idx="6891" formatCode="0.0000">
                  <c:v>4055257091.1113105</c:v>
                </c:pt>
                <c:pt idx="6892" formatCode="0.0000">
                  <c:v>4055255396.2719693</c:v>
                </c:pt>
                <c:pt idx="6893" formatCode="0.0000">
                  <c:v>4055253467.6446595</c:v>
                </c:pt>
                <c:pt idx="6894" formatCode="0.0000">
                  <c:v>4055251635.3148575</c:v>
                </c:pt>
                <c:pt idx="6895" formatCode="0.0000">
                  <c:v>4055249805.4122524</c:v>
                </c:pt>
                <c:pt idx="6896" formatCode="0.0000">
                  <c:v>4055248002.9536047</c:v>
                </c:pt>
                <c:pt idx="6897" formatCode="0.0000">
                  <c:v>4055246270.4845614</c:v>
                </c:pt>
                <c:pt idx="6898" formatCode="0.0000">
                  <c:v>4055244569.4306145</c:v>
                </c:pt>
                <c:pt idx="6899" formatCode="0.0000">
                  <c:v>4055242883.7977304</c:v>
                </c:pt>
                <c:pt idx="6900" formatCode="0.0000">
                  <c:v>4055241161.55621</c:v>
                </c:pt>
                <c:pt idx="6901" formatCode="0.0000">
                  <c:v>4055239385.6454654</c:v>
                </c:pt>
                <c:pt idx="6902" formatCode="0.0000">
                  <c:v>4055237718.917017</c:v>
                </c:pt>
                <c:pt idx="6903" formatCode="0.0000">
                  <c:v>4055236495.9483905</c:v>
                </c:pt>
                <c:pt idx="6904" formatCode="0.0000">
                  <c:v>4055235918.4675779</c:v>
                </c:pt>
                <c:pt idx="6905" formatCode="0.0000">
                  <c:v>4055236339.797637</c:v>
                </c:pt>
                <c:pt idx="6906" formatCode="0.0000">
                  <c:v>4055238050.2014441</c:v>
                </c:pt>
                <c:pt idx="6907" formatCode="0.0000">
                  <c:v>4055242299.2768884</c:v>
                </c:pt>
                <c:pt idx="6908" formatCode="0.0000">
                  <c:v>4055248947.9593453</c:v>
                </c:pt>
                <c:pt idx="6909" formatCode="0.0000">
                  <c:v>4055256922.5898323</c:v>
                </c:pt>
                <c:pt idx="6910" formatCode="0.0000">
                  <c:v>4055265329.2588058</c:v>
                </c:pt>
                <c:pt idx="6911" formatCode="0.0000">
                  <c:v>4055273099.560493</c:v>
                </c:pt>
                <c:pt idx="6912" formatCode="0.0000">
                  <c:v>4055278842.2162147</c:v>
                </c:pt>
                <c:pt idx="6913" formatCode="0.0000">
                  <c:v>4055282737.5516205</c:v>
                </c:pt>
                <c:pt idx="6914" formatCode="0.0000">
                  <c:v>4055284631.0070057</c:v>
                </c:pt>
                <c:pt idx="6915" formatCode="0.0000">
                  <c:v>4055285392.2209868</c:v>
                </c:pt>
                <c:pt idx="6916" formatCode="0.0000">
                  <c:v>4055285734.0433912</c:v>
                </c:pt>
                <c:pt idx="6917" formatCode="0.0000">
                  <c:v>4055286692.421391</c:v>
                </c:pt>
                <c:pt idx="6918" formatCode="0.0000">
                  <c:v>4055288851.1200991</c:v>
                </c:pt>
                <c:pt idx="6919" formatCode="0.0000">
                  <c:v>4055291275.6674099</c:v>
                </c:pt>
                <c:pt idx="6920" formatCode="0.0000">
                  <c:v>4055294292.0826597</c:v>
                </c:pt>
                <c:pt idx="6921" formatCode="0.0000">
                  <c:v>4055298271.2828441</c:v>
                </c:pt>
                <c:pt idx="6922" formatCode="0.0000">
                  <c:v>4055303326.921061</c:v>
                </c:pt>
                <c:pt idx="6923" formatCode="0.0000">
                  <c:v>4055310649.3447361</c:v>
                </c:pt>
                <c:pt idx="6924" formatCode="0.0000">
                  <c:v>4055323530.1286221</c:v>
                </c:pt>
                <c:pt idx="6925" formatCode="0.0000">
                  <c:v>4055339633.2646976</c:v>
                </c:pt>
                <c:pt idx="6926" formatCode="0.0000">
                  <c:v>4055358327.3690133</c:v>
                </c:pt>
                <c:pt idx="6927" formatCode="0.0000">
                  <c:v>4055382212.4122934</c:v>
                </c:pt>
                <c:pt idx="6928" formatCode="0.0000">
                  <c:v>4055410152.6242423</c:v>
                </c:pt>
                <c:pt idx="6929" formatCode="0.0000">
                  <c:v>4055439270.9662466</c:v>
                </c:pt>
                <c:pt idx="6930" formatCode="0.0000">
                  <c:v>4055466205.004168</c:v>
                </c:pt>
                <c:pt idx="6931" formatCode="0.0000">
                  <c:v>4055490232.7437229</c:v>
                </c:pt>
                <c:pt idx="6932" formatCode="0.0000">
                  <c:v>4055513177.177042</c:v>
                </c:pt>
                <c:pt idx="6933" formatCode="0.0000">
                  <c:v>4055534078.4653487</c:v>
                </c:pt>
                <c:pt idx="6934" formatCode="0.0000">
                  <c:v>4055553719.7142434</c:v>
                </c:pt>
                <c:pt idx="6935" formatCode="0.0000">
                  <c:v>4055574619.4374137</c:v>
                </c:pt>
                <c:pt idx="6936" formatCode="0.0000">
                  <c:v>4055597170.3172083</c:v>
                </c:pt>
                <c:pt idx="6937" formatCode="0.0000">
                  <c:v>4055622649.4861073</c:v>
                </c:pt>
                <c:pt idx="6938" formatCode="0.0000">
                  <c:v>4055651850.2034621</c:v>
                </c:pt>
                <c:pt idx="6939" formatCode="0.0000">
                  <c:v>4055683064.3365865</c:v>
                </c:pt>
                <c:pt idx="6940" formatCode="0.0000">
                  <c:v>4055713264.9120002</c:v>
                </c:pt>
                <c:pt idx="6941" formatCode="0.0000">
                  <c:v>4055741125.1962423</c:v>
                </c:pt>
                <c:pt idx="6942" formatCode="0.0000">
                  <c:v>4055766133.9195156</c:v>
                </c:pt>
                <c:pt idx="6943" formatCode="0.0000">
                  <c:v>4055788733.2001853</c:v>
                </c:pt>
                <c:pt idx="6944" formatCode="0.0000">
                  <c:v>4055809297.9174447</c:v>
                </c:pt>
                <c:pt idx="6945" formatCode="0.0000">
                  <c:v>4055831451.9140878</c:v>
                </c:pt>
                <c:pt idx="6946" formatCode="0.0000">
                  <c:v>4055859687.0075426</c:v>
                </c:pt>
                <c:pt idx="6947" formatCode="0.0000">
                  <c:v>4055889885.0334392</c:v>
                </c:pt>
                <c:pt idx="6948" formatCode="0.0000">
                  <c:v>4055911815.9328198</c:v>
                </c:pt>
                <c:pt idx="6949" formatCode="0.0000">
                  <c:v>4055928659.488894</c:v>
                </c:pt>
                <c:pt idx="6950" formatCode="0.0000">
                  <c:v>4055944767.925828</c:v>
                </c:pt>
                <c:pt idx="6951" formatCode="0.0000">
                  <c:v>4055960896.4138021</c:v>
                </c:pt>
                <c:pt idx="6952" formatCode="0.0000">
                  <c:v>4055977954.2660489</c:v>
                </c:pt>
                <c:pt idx="6953" formatCode="0.0000">
                  <c:v>4055995996.1774187</c:v>
                </c:pt>
                <c:pt idx="6954" formatCode="0.0000">
                  <c:v>4056015681.1494994</c:v>
                </c:pt>
                <c:pt idx="6955" formatCode="0.0000">
                  <c:v>4056036172.062623</c:v>
                </c:pt>
                <c:pt idx="6956" formatCode="0.0000">
                  <c:v>4056056158.8477225</c:v>
                </c:pt>
                <c:pt idx="6957" formatCode="0.0000">
                  <c:v>4056076855.5772085</c:v>
                </c:pt>
                <c:pt idx="6958" formatCode="0.0000">
                  <c:v>4056097900.049262</c:v>
                </c:pt>
                <c:pt idx="6959" formatCode="0.0000">
                  <c:v>4056119016.8858905</c:v>
                </c:pt>
                <c:pt idx="6960" formatCode="0.0000">
                  <c:v>4056139195.0046144</c:v>
                </c:pt>
                <c:pt idx="6961" formatCode="0.0000">
                  <c:v>4056157789.5768809</c:v>
                </c:pt>
                <c:pt idx="6962" formatCode="0.0000">
                  <c:v>4056175526.6833682</c:v>
                </c:pt>
                <c:pt idx="6963" formatCode="0.0000">
                  <c:v>4056192310.7271609</c:v>
                </c:pt>
                <c:pt idx="6964" formatCode="0.0000">
                  <c:v>4056208947.2862692</c:v>
                </c:pt>
                <c:pt idx="6965" formatCode="0.0000">
                  <c:v>4056225727.4841886</c:v>
                </c:pt>
                <c:pt idx="6966" formatCode="0.0000">
                  <c:v>4056242713.6551127</c:v>
                </c:pt>
                <c:pt idx="6967" formatCode="0.0000">
                  <c:v>4056259956.8659792</c:v>
                </c:pt>
                <c:pt idx="6968" formatCode="0.0000">
                  <c:v>4056276741.34021</c:v>
                </c:pt>
                <c:pt idx="6969" formatCode="0.0000">
                  <c:v>4056293436.2492957</c:v>
                </c:pt>
                <c:pt idx="6970" formatCode="0.0000">
                  <c:v>4056310364.9944391</c:v>
                </c:pt>
                <c:pt idx="6971" formatCode="0.0000">
                  <c:v>4056327644.4552674</c:v>
                </c:pt>
                <c:pt idx="6972" formatCode="0.0000">
                  <c:v>4056345896.9555497</c:v>
                </c:pt>
                <c:pt idx="6973" formatCode="0.0000">
                  <c:v>4056365291.6585188</c:v>
                </c:pt>
                <c:pt idx="6974" formatCode="0.0000">
                  <c:v>4056385432.2974148</c:v>
                </c:pt>
                <c:pt idx="6975" formatCode="0.0000">
                  <c:v>4056405671.5115151</c:v>
                </c:pt>
                <c:pt idx="6976" formatCode="0.0000">
                  <c:v>4056425000.1837287</c:v>
                </c:pt>
                <c:pt idx="6977" formatCode="0.0000">
                  <c:v>4056443752.4078064</c:v>
                </c:pt>
                <c:pt idx="6978" formatCode="0.0000">
                  <c:v>4056462150.9566092</c:v>
                </c:pt>
                <c:pt idx="6979" formatCode="0.0000">
                  <c:v>4056480376.0386157</c:v>
                </c:pt>
                <c:pt idx="6980" formatCode="0.0000">
                  <c:v>4056498724.6822324</c:v>
                </c:pt>
                <c:pt idx="6981" formatCode="0.0000">
                  <c:v>4056517232.8300261</c:v>
                </c:pt>
                <c:pt idx="6982" formatCode="0.0000">
                  <c:v>4056535960.9377184</c:v>
                </c:pt>
                <c:pt idx="6983" formatCode="0.0000">
                  <c:v>4056554698.7142587</c:v>
                </c:pt>
                <c:pt idx="6984" formatCode="0.0000">
                  <c:v>4056573128.6488433</c:v>
                </c:pt>
                <c:pt idx="6985" formatCode="0.0000">
                  <c:v>4056591556.628294</c:v>
                </c:pt>
                <c:pt idx="6986" formatCode="0.0000">
                  <c:v>4056610075.9790807</c:v>
                </c:pt>
                <c:pt idx="6987" formatCode="0.0000">
                  <c:v>4056628552.1150341</c:v>
                </c:pt>
                <c:pt idx="6988" formatCode="0.0000">
                  <c:v>4056646869.5861025</c:v>
                </c:pt>
                <c:pt idx="6989" formatCode="0.0000">
                  <c:v>4056665276.9149461</c:v>
                </c:pt>
                <c:pt idx="6990" formatCode="0.0000">
                  <c:v>4056683567.7758341</c:v>
                </c:pt>
                <c:pt idx="6991" formatCode="0.0000">
                  <c:v>4056701830.0389223</c:v>
                </c:pt>
                <c:pt idx="6992" formatCode="0.0000">
                  <c:v>4056720151.0124135</c:v>
                </c:pt>
                <c:pt idx="6993" formatCode="0.0000">
                  <c:v>4056738420.8669405</c:v>
                </c:pt>
                <c:pt idx="6994" formatCode="0.0000">
                  <c:v>4056756625.2372818</c:v>
                </c:pt>
                <c:pt idx="6995" formatCode="0.0000">
                  <c:v>4056774588.9821143</c:v>
                </c:pt>
                <c:pt idx="6996" formatCode="0.0000">
                  <c:v>4056792591.9463406</c:v>
                </c:pt>
                <c:pt idx="6997" formatCode="0.0000">
                  <c:v>4056810600.3257985</c:v>
                </c:pt>
                <c:pt idx="6998" formatCode="0.0000">
                  <c:v>4056828590.6927228</c:v>
                </c:pt>
                <c:pt idx="6999" formatCode="0.0000">
                  <c:v>4056846608.0117021</c:v>
                </c:pt>
                <c:pt idx="7000" formatCode="0.0000">
                  <c:v>4056864649.3508844</c:v>
                </c:pt>
                <c:pt idx="7001" formatCode="0.0000">
                  <c:v>4056882696.1817307</c:v>
                </c:pt>
                <c:pt idx="7002" formatCode="0.0000">
                  <c:v>4056900731.8272982</c:v>
                </c:pt>
                <c:pt idx="7003" formatCode="0.0000">
                  <c:v>4056918769.4308276</c:v>
                </c:pt>
                <c:pt idx="7004" formatCode="0.0000">
                  <c:v>4056936810.7379794</c:v>
                </c:pt>
                <c:pt idx="7005" formatCode="0.0000">
                  <c:v>4056954854.8984847</c:v>
                </c:pt>
                <c:pt idx="7006" formatCode="0.0000">
                  <c:v>4056972901.5438008</c:v>
                </c:pt>
                <c:pt idx="7007" formatCode="0.0000">
                  <c:v>4056990949.6126914</c:v>
                </c:pt>
                <c:pt idx="7008" formatCode="0.0000">
                  <c:v>4057008997.8317122</c:v>
                </c:pt>
                <c:pt idx="7009" formatCode="0.0000">
                  <c:v>4057009005.7987194</c:v>
                </c:pt>
                <c:pt idx="7010" formatCode="0.0000">
                  <c:v>4057009035.4146194</c:v>
                </c:pt>
                <c:pt idx="7011" formatCode="0.0000">
                  <c:v>4057009100.6661315</c:v>
                </c:pt>
                <c:pt idx="7012" formatCode="0.0000">
                  <c:v>4057009213.69839</c:v>
                </c:pt>
                <c:pt idx="7013" formatCode="0.0000">
                  <c:v>4057009460.6792359</c:v>
                </c:pt>
                <c:pt idx="7014" formatCode="0.0000">
                  <c:v>4057010078.710546</c:v>
                </c:pt>
                <c:pt idx="7015" formatCode="0.0000">
                  <c:v>4057011241.8508925</c:v>
                </c:pt>
                <c:pt idx="7016" formatCode="0.0000">
                  <c:v>4057013212.7182178</c:v>
                </c:pt>
                <c:pt idx="7017" formatCode="0.0000">
                  <c:v>4057015813.5196548</c:v>
                </c:pt>
                <c:pt idx="7018" formatCode="0.0000">
                  <c:v>4057019045.9118271</c:v>
                </c:pt>
                <c:pt idx="7019" formatCode="0.0000">
                  <c:v>4057023142.0980415</c:v>
                </c:pt>
                <c:pt idx="7020" formatCode="0.0000">
                  <c:v>4057028161.5453458</c:v>
                </c:pt>
                <c:pt idx="7021" formatCode="0.0000">
                  <c:v>4057034206.9869738</c:v>
                </c:pt>
                <c:pt idx="7022" formatCode="0.0000">
                  <c:v>4057041374.9839125</c:v>
                </c:pt>
                <c:pt idx="7023" formatCode="0.0000">
                  <c:v>4057049752.7868752</c:v>
                </c:pt>
                <c:pt idx="7024" formatCode="0.0000">
                  <c:v>4057059446.7012835</c:v>
                </c:pt>
                <c:pt idx="7025" formatCode="0.0000">
                  <c:v>4057070442.4261365</c:v>
                </c:pt>
                <c:pt idx="7026" formatCode="0.0000">
                  <c:v>4057082764.8349266</c:v>
                </c:pt>
                <c:pt idx="7027" formatCode="0.0000">
                  <c:v>4057096432.3884635</c:v>
                </c:pt>
                <c:pt idx="7028" formatCode="0.0000">
                  <c:v>4057111477.2767854</c:v>
                </c:pt>
                <c:pt idx="7029" formatCode="0.0000">
                  <c:v>4057127812.3067341</c:v>
                </c:pt>
                <c:pt idx="7030" formatCode="0.0000">
                  <c:v>4057145110.4806566</c:v>
                </c:pt>
                <c:pt idx="7031" formatCode="0.0000">
                  <c:v>4057162937.2699943</c:v>
                </c:pt>
                <c:pt idx="7032" formatCode="0.0000">
                  <c:v>4057181265.5582671</c:v>
                </c:pt>
                <c:pt idx="7033" formatCode="0.0000">
                  <c:v>4057200072.036325</c:v>
                </c:pt>
                <c:pt idx="7034" formatCode="0.0000">
                  <c:v>4057219206.9009109</c:v>
                </c:pt>
                <c:pt idx="7035" formatCode="0.0000">
                  <c:v>4057238397.9168291</c:v>
                </c:pt>
                <c:pt idx="7036" formatCode="0.0000">
                  <c:v>4057257607.7491155</c:v>
                </c:pt>
                <c:pt idx="7037" formatCode="0.0000">
                  <c:v>4057276846.6576343</c:v>
                </c:pt>
                <c:pt idx="7038" formatCode="0.0000">
                  <c:v>4057296118.2733526</c:v>
                </c:pt>
                <c:pt idx="7039" formatCode="0.0000">
                  <c:v>4057315407.3489685</c:v>
                </c:pt>
                <c:pt idx="7040" formatCode="0.0000">
                  <c:v>4057334700.5588427</c:v>
                </c:pt>
                <c:pt idx="7041" formatCode="0.0000">
                  <c:v>4057354006.7524405</c:v>
                </c:pt>
                <c:pt idx="7042" formatCode="0.0000">
                  <c:v>4057373350.5607662</c:v>
                </c:pt>
                <c:pt idx="7043" formatCode="0.0000">
                  <c:v>4057392739.1144705</c:v>
                </c:pt>
                <c:pt idx="7044" formatCode="0.0000">
                  <c:v>4057412158.5282536</c:v>
                </c:pt>
                <c:pt idx="7045" formatCode="0.0000">
                  <c:v>4057431624.766346</c:v>
                </c:pt>
                <c:pt idx="7046" formatCode="0.0000">
                  <c:v>4057451147.0687399</c:v>
                </c:pt>
                <c:pt idx="7047" formatCode="0.0000">
                  <c:v>4057470741.3524146</c:v>
                </c:pt>
                <c:pt idx="7048" formatCode="0.0000">
                  <c:v>4057490500.997045</c:v>
                </c:pt>
                <c:pt idx="7049" formatCode="0.0000">
                  <c:v>4057510611.6374841</c:v>
                </c:pt>
                <c:pt idx="7050" formatCode="0.0000">
                  <c:v>4057531202.7904625</c:v>
                </c:pt>
                <c:pt idx="7051" formatCode="0.0000">
                  <c:v>4057552398.0434971</c:v>
                </c:pt>
                <c:pt idx="7052" formatCode="0.0000">
                  <c:v>4057574542.5504956</c:v>
                </c:pt>
                <c:pt idx="7053" formatCode="0.0000">
                  <c:v>4057597733.2504811</c:v>
                </c:pt>
                <c:pt idx="7054" formatCode="0.0000">
                  <c:v>4057622046.1465302</c:v>
                </c:pt>
                <c:pt idx="7055" formatCode="0.0000">
                  <c:v>4057647540.6201677</c:v>
                </c:pt>
                <c:pt idx="7056" formatCode="0.0000">
                  <c:v>4057674304.5638676</c:v>
                </c:pt>
                <c:pt idx="7057" formatCode="0.0000">
                  <c:v>4057702399.3560386</c:v>
                </c:pt>
                <c:pt idx="7058" formatCode="0.0000">
                  <c:v>4057731818.0408006</c:v>
                </c:pt>
                <c:pt idx="7059" formatCode="0.0000">
                  <c:v>4057762634.9442987</c:v>
                </c:pt>
                <c:pt idx="7060" formatCode="0.0000">
                  <c:v>4057794859.40658</c:v>
                </c:pt>
                <c:pt idx="7061" formatCode="0.0000">
                  <c:v>4057828398.2341232</c:v>
                </c:pt>
                <c:pt idx="7062" formatCode="0.0000">
                  <c:v>4057863094.8479385</c:v>
                </c:pt>
                <c:pt idx="7063" formatCode="0.0000">
                  <c:v>4057898851.5293708</c:v>
                </c:pt>
                <c:pt idx="7064" formatCode="0.0000">
                  <c:v>4057935659.236711</c:v>
                </c:pt>
                <c:pt idx="7065" formatCode="0.0000">
                  <c:v>4057973628.4983263</c:v>
                </c:pt>
                <c:pt idx="7066" formatCode="0.0000">
                  <c:v>4058012817.4122486</c:v>
                </c:pt>
                <c:pt idx="7067" formatCode="0.0000">
                  <c:v>4058053366.927968</c:v>
                </c:pt>
                <c:pt idx="7068" formatCode="0.0000">
                  <c:v>4058095411.9339128</c:v>
                </c:pt>
                <c:pt idx="7069" formatCode="0.0000">
                  <c:v>4058138919.6957674</c:v>
                </c:pt>
                <c:pt idx="7070" formatCode="0.0000">
                  <c:v>4058183859.115109</c:v>
                </c:pt>
                <c:pt idx="7071" formatCode="0.0000">
                  <c:v>4058230232.8117032</c:v>
                </c:pt>
                <c:pt idx="7072" formatCode="0.0000">
                  <c:v>4058278046.532897</c:v>
                </c:pt>
                <c:pt idx="7073" formatCode="0.0000">
                  <c:v>4058327338.6077604</c:v>
                </c:pt>
                <c:pt idx="7074" formatCode="0.0000">
                  <c:v>4058378142.8732843</c:v>
                </c:pt>
                <c:pt idx="7075" formatCode="0.0000">
                  <c:v>4058430421.3883963</c:v>
                </c:pt>
                <c:pt idx="7076" formatCode="0.0000">
                  <c:v>4058484089.9214783</c:v>
                </c:pt>
                <c:pt idx="7077" formatCode="0.0000">
                  <c:v>4058539089.2842174</c:v>
                </c:pt>
                <c:pt idx="7078" formatCode="0.0000">
                  <c:v>4058595393.4634838</c:v>
                </c:pt>
                <c:pt idx="7079" formatCode="0.0000">
                  <c:v>4058652615.604259</c:v>
                </c:pt>
                <c:pt idx="7080" formatCode="0.0000">
                  <c:v>4058710281.7034578</c:v>
                </c:pt>
                <c:pt idx="7081" formatCode="0.0000">
                  <c:v>4058768356.525034</c:v>
                </c:pt>
                <c:pt idx="7082" formatCode="0.0000">
                  <c:v>4058826853.8607807</c:v>
                </c:pt>
                <c:pt idx="7083" formatCode="0.0000">
                  <c:v>4058885772.5018902</c:v>
                </c:pt>
                <c:pt idx="7084" formatCode="0.0000">
                  <c:v>4058945183.4391913</c:v>
                </c:pt>
                <c:pt idx="7085" formatCode="0.0000">
                  <c:v>4059005441.6212797</c:v>
                </c:pt>
                <c:pt idx="7086" formatCode="0.0000">
                  <c:v>4059066718.0748916</c:v>
                </c:pt>
                <c:pt idx="7087" formatCode="0.0000">
                  <c:v>4059128861.7973328</c:v>
                </c:pt>
                <c:pt idx="7088" formatCode="0.0000">
                  <c:v>4059191584.157692</c:v>
                </c:pt>
                <c:pt idx="7089" formatCode="0.0000">
                  <c:v>4059255146.8160319</c:v>
                </c:pt>
                <c:pt idx="7090" formatCode="0.0000">
                  <c:v>4059319611.5257368</c:v>
                </c:pt>
                <c:pt idx="7091" formatCode="0.0000">
                  <c:v>4059385025.4600248</c:v>
                </c:pt>
                <c:pt idx="7092" formatCode="0.0000">
                  <c:v>4059451621.1287866</c:v>
                </c:pt>
                <c:pt idx="7093" formatCode="0.0000">
                  <c:v>4059519590.6117449</c:v>
                </c:pt>
                <c:pt idx="7094" formatCode="0.0000">
                  <c:v>4059589002.1043053</c:v>
                </c:pt>
                <c:pt idx="7095" formatCode="0.0000">
                  <c:v>4059659793.9699273</c:v>
                </c:pt>
                <c:pt idx="7096" formatCode="0.0000">
                  <c:v>4059731669.6786594</c:v>
                </c:pt>
                <c:pt idx="7097" formatCode="0.0000">
                  <c:v>4059804113.4653349</c:v>
                </c:pt>
                <c:pt idx="7098" formatCode="0.0000">
                  <c:v>4059876953.9034705</c:v>
                </c:pt>
                <c:pt idx="7099" formatCode="0.0000">
                  <c:v>4059950130.5417538</c:v>
                </c:pt>
                <c:pt idx="7100" formatCode="0.0000">
                  <c:v>4060023483.7725601</c:v>
                </c:pt>
                <c:pt idx="7101" formatCode="0.0000">
                  <c:v>4060096955.9583745</c:v>
                </c:pt>
                <c:pt idx="7102" formatCode="0.0000">
                  <c:v>4060170487.3770952</c:v>
                </c:pt>
                <c:pt idx="7103" formatCode="0.0000">
                  <c:v>4060244081.3314142</c:v>
                </c:pt>
                <c:pt idx="7104" formatCode="0.0000">
                  <c:v>4060317829.9080734</c:v>
                </c:pt>
                <c:pt idx="7105" formatCode="0.0000">
                  <c:v>4060391758.3092089</c:v>
                </c:pt>
                <c:pt idx="7106" formatCode="0.0000">
                  <c:v>4060465823.1816158</c:v>
                </c:pt>
                <c:pt idx="7107" formatCode="0.0000">
                  <c:v>4060540015.7260709</c:v>
                </c:pt>
                <c:pt idx="7108" formatCode="0.0000">
                  <c:v>4060614412.230072</c:v>
                </c:pt>
                <c:pt idx="7109" formatCode="0.0000">
                  <c:v>4060689377.983151</c:v>
                </c:pt>
                <c:pt idx="7110" formatCode="0.0000">
                  <c:v>4060765306.7827291</c:v>
                </c:pt>
                <c:pt idx="7111" formatCode="0.0000">
                  <c:v>4060842347.4477735</c:v>
                </c:pt>
                <c:pt idx="7112" formatCode="0.0000">
                  <c:v>4060920396.8669629</c:v>
                </c:pt>
                <c:pt idx="7113" formatCode="0.0000">
                  <c:v>4060999454.4326258</c:v>
                </c:pt>
                <c:pt idx="7114" formatCode="0.0000">
                  <c:v>4061079559.1239023</c:v>
                </c:pt>
                <c:pt idx="7115" formatCode="0.0000">
                  <c:v>4061160816.0227032</c:v>
                </c:pt>
                <c:pt idx="7116" formatCode="0.0000">
                  <c:v>4061243296.4364357</c:v>
                </c:pt>
                <c:pt idx="7117" formatCode="0.0000">
                  <c:v>4061326958.6750064</c:v>
                </c:pt>
                <c:pt idx="7118" formatCode="0.0000">
                  <c:v>4061411703.148921</c:v>
                </c:pt>
                <c:pt idx="7119" formatCode="0.0000">
                  <c:v>4061497421.5158505</c:v>
                </c:pt>
                <c:pt idx="7120" formatCode="0.0000">
                  <c:v>4061584025.9986577</c:v>
                </c:pt>
                <c:pt idx="7121" formatCode="0.0000">
                  <c:v>4061671447.0861444</c:v>
                </c:pt>
                <c:pt idx="7122" formatCode="0.0000">
                  <c:v>4061759490.8799348</c:v>
                </c:pt>
                <c:pt idx="7123" formatCode="0.0000">
                  <c:v>4061848161.8134966</c:v>
                </c:pt>
                <c:pt idx="7124" formatCode="0.0000">
                  <c:v>4061937460.5249186</c:v>
                </c:pt>
                <c:pt idx="7125" formatCode="0.0000">
                  <c:v>4062027584.7733192</c:v>
                </c:pt>
                <c:pt idx="7126" formatCode="0.0000">
                  <c:v>4062118603.8436112</c:v>
                </c:pt>
                <c:pt idx="7127" formatCode="0.0000">
                  <c:v>4062210476.00388</c:v>
                </c:pt>
                <c:pt idx="7128" formatCode="0.0000">
                  <c:v>4062303177.4775352</c:v>
                </c:pt>
                <c:pt idx="7129" formatCode="0.0000">
                  <c:v>4062396752.1410561</c:v>
                </c:pt>
                <c:pt idx="7130" formatCode="0.0000">
                  <c:v>4062491215.1467347</c:v>
                </c:pt>
                <c:pt idx="7131" formatCode="0.0000">
                  <c:v>4062586567.0889139</c:v>
                </c:pt>
                <c:pt idx="7132" formatCode="0.0000">
                  <c:v>4062682757.0807772</c:v>
                </c:pt>
                <c:pt idx="7133" formatCode="0.0000">
                  <c:v>4062779556.3509459</c:v>
                </c:pt>
                <c:pt idx="7134" formatCode="0.0000">
                  <c:v>4062876931.9469094</c:v>
                </c:pt>
                <c:pt idx="7135" formatCode="0.0000">
                  <c:v>4062974832.6729774</c:v>
                </c:pt>
                <c:pt idx="7136" formatCode="0.0000">
                  <c:v>4063073232.8150091</c:v>
                </c:pt>
                <c:pt idx="7137" formatCode="0.0000">
                  <c:v>4063172128.7256589</c:v>
                </c:pt>
                <c:pt idx="7138" formatCode="0.0000">
                  <c:v>4063271523.5479584</c:v>
                </c:pt>
                <c:pt idx="7139" formatCode="0.0000">
                  <c:v>4063371357.0664706</c:v>
                </c:pt>
                <c:pt idx="7140" formatCode="0.0000">
                  <c:v>4063471583.249609</c:v>
                </c:pt>
                <c:pt idx="7141" formatCode="0.0000">
                  <c:v>4063572134.0518255</c:v>
                </c:pt>
                <c:pt idx="7142" formatCode="0.0000">
                  <c:v>4063672802.5151458</c:v>
                </c:pt>
                <c:pt idx="7143" formatCode="0.0000">
                  <c:v>4063773525.3433075</c:v>
                </c:pt>
                <c:pt idx="7144" formatCode="0.0000">
                  <c:v>4063874361.9227734</c:v>
                </c:pt>
                <c:pt idx="7145" formatCode="0.0000">
                  <c:v>4063975266.5827198</c:v>
                </c:pt>
                <c:pt idx="7146" formatCode="0.0000">
                  <c:v>4064076212.2253833</c:v>
                </c:pt>
                <c:pt idx="7147" formatCode="0.0000">
                  <c:v>4064177199.9959021</c:v>
                </c:pt>
                <c:pt idx="7148" formatCode="0.0000">
                  <c:v>4064278253.3369398</c:v>
                </c:pt>
                <c:pt idx="7149" formatCode="0.0000">
                  <c:v>4064379461.3176913</c:v>
                </c:pt>
                <c:pt idx="7150" formatCode="0.0000">
                  <c:v>4064480873.0969558</c:v>
                </c:pt>
                <c:pt idx="7151" formatCode="0.0000">
                  <c:v>4064582472.0683055</c:v>
                </c:pt>
                <c:pt idx="7152" formatCode="0.0000">
                  <c:v>4064684244.2967324</c:v>
                </c:pt>
                <c:pt idx="7153" formatCode="0.0000">
                  <c:v>4064786394.8886933</c:v>
                </c:pt>
                <c:pt idx="7154" formatCode="0.0000">
                  <c:v>4064889067.5630617</c:v>
                </c:pt>
                <c:pt idx="7155" formatCode="0.0000">
                  <c:v>4064992357.0266314</c:v>
                </c:pt>
                <c:pt idx="7156" formatCode="0.0000">
                  <c:v>4065096519.290082</c:v>
                </c:pt>
                <c:pt idx="7157" formatCode="0.0000">
                  <c:v>4065201612.2076559</c:v>
                </c:pt>
                <c:pt idx="7158" formatCode="0.0000">
                  <c:v>4065307723.6945996</c:v>
                </c:pt>
                <c:pt idx="7159" formatCode="0.0000">
                  <c:v>4065414962.5510221</c:v>
                </c:pt>
                <c:pt idx="7160" formatCode="0.0000">
                  <c:v>4065523356.2454062</c:v>
                </c:pt>
                <c:pt idx="7161" formatCode="0.0000">
                  <c:v>4065632921.875546</c:v>
                </c:pt>
                <c:pt idx="7162" formatCode="0.0000">
                  <c:v>4065743703.6732621</c:v>
                </c:pt>
                <c:pt idx="7163" formatCode="0.0000">
                  <c:v>4065855745.7874327</c:v>
                </c:pt>
                <c:pt idx="7164" formatCode="0.0000">
                  <c:v>4065969056.994009</c:v>
                </c:pt>
                <c:pt idx="7165" formatCode="0.0000">
                  <c:v>4066083646.6980829</c:v>
                </c:pt>
                <c:pt idx="7166" formatCode="0.0000">
                  <c:v>4066199521.4571733</c:v>
                </c:pt>
                <c:pt idx="7167" formatCode="0.0000">
                  <c:v>4066316715.5484796</c:v>
                </c:pt>
                <c:pt idx="7168" formatCode="0.0000">
                  <c:v>4066435275.1839995</c:v>
                </c:pt>
                <c:pt idx="7169" formatCode="0.0000">
                  <c:v>4066555228.557714</c:v>
                </c:pt>
                <c:pt idx="7170" formatCode="0.0000">
                  <c:v>4066676556.7159681</c:v>
                </c:pt>
                <c:pt idx="7171" formatCode="0.0000">
                  <c:v>4066799256.2117062</c:v>
                </c:pt>
                <c:pt idx="7172" formatCode="0.0000">
                  <c:v>4066923266.4768023</c:v>
                </c:pt>
                <c:pt idx="7173" formatCode="0.0000">
                  <c:v>4067048602.8420615</c:v>
                </c:pt>
                <c:pt idx="7174" formatCode="0.0000">
                  <c:v>4067175401.4036341</c:v>
                </c:pt>
                <c:pt idx="7175" formatCode="0.0000">
                  <c:v>4067303688.9945951</c:v>
                </c:pt>
                <c:pt idx="7176" formatCode="0.0000">
                  <c:v>4067433506.4040155</c:v>
                </c:pt>
                <c:pt idx="7177" formatCode="0.0000">
                  <c:v>4067564865.419486</c:v>
                </c:pt>
                <c:pt idx="7178" formatCode="0.0000">
                  <c:v>4067697767.8241787</c:v>
                </c:pt>
                <c:pt idx="7179" formatCode="0.0000">
                  <c:v>4067832120.6113272</c:v>
                </c:pt>
                <c:pt idx="7180" formatCode="0.0000">
                  <c:v>4067967745.6668296</c:v>
                </c:pt>
                <c:pt idx="7181" formatCode="0.0000">
                  <c:v>4068104565.8979774</c:v>
                </c:pt>
                <c:pt idx="7182" formatCode="0.0000">
                  <c:v>4068242640.5361557</c:v>
                </c:pt>
                <c:pt idx="7183" formatCode="0.0000">
                  <c:v>4068382140.351624</c:v>
                </c:pt>
                <c:pt idx="7184" formatCode="0.0000">
                  <c:v>4068523183.4954624</c:v>
                </c:pt>
                <c:pt idx="7185" formatCode="0.0000">
                  <c:v>4068666308.1810699</c:v>
                </c:pt>
                <c:pt idx="7186" formatCode="0.0000">
                  <c:v>4068810990.1595058</c:v>
                </c:pt>
                <c:pt idx="7187" formatCode="0.0000">
                  <c:v>4068957174.87675</c:v>
                </c:pt>
                <c:pt idx="7188" formatCode="0.0000">
                  <c:v>4069105397.100481</c:v>
                </c:pt>
                <c:pt idx="7189" formatCode="0.0000">
                  <c:v>4069255678.4036345</c:v>
                </c:pt>
                <c:pt idx="7190" formatCode="0.0000">
                  <c:v>4069408017.6034408</c:v>
                </c:pt>
                <c:pt idx="7191" formatCode="0.0000">
                  <c:v>4069562438.6436739</c:v>
                </c:pt>
                <c:pt idx="7192" formatCode="0.0000">
                  <c:v>4069718422.8724837</c:v>
                </c:pt>
                <c:pt idx="7193" formatCode="0.0000">
                  <c:v>4069875901.0794497</c:v>
                </c:pt>
                <c:pt idx="7194" formatCode="0.0000">
                  <c:v>4070034749.5451703</c:v>
                </c:pt>
                <c:pt idx="7195" formatCode="0.0000">
                  <c:v>4070194891.9691315</c:v>
                </c:pt>
                <c:pt idx="7196" formatCode="0.0000">
                  <c:v>4070356424.2815399</c:v>
                </c:pt>
                <c:pt idx="7197" formatCode="0.0000">
                  <c:v>4070519460.8177552</c:v>
                </c:pt>
                <c:pt idx="7198" formatCode="0.0000">
                  <c:v>4070684045.1189442</c:v>
                </c:pt>
                <c:pt idx="7199" formatCode="0.0000">
                  <c:v>4070850154.5075812</c:v>
                </c:pt>
                <c:pt idx="7200" formatCode="0.0000">
                  <c:v>4071017788.0711865</c:v>
                </c:pt>
                <c:pt idx="7201" formatCode="0.0000">
                  <c:v>4071186961.0608621</c:v>
                </c:pt>
                <c:pt idx="7202" formatCode="0.0000">
                  <c:v>4071357549.0478148</c:v>
                </c:pt>
                <c:pt idx="7203" formatCode="0.0000">
                  <c:v>4071529460.7203212</c:v>
                </c:pt>
                <c:pt idx="7204" formatCode="0.0000">
                  <c:v>4071702713.6901531</c:v>
                </c:pt>
                <c:pt idx="7205" formatCode="0.0000">
                  <c:v>4071877389.9284658</c:v>
                </c:pt>
                <c:pt idx="7206" formatCode="0.0000">
                  <c:v>4072053583.2795615</c:v>
                </c:pt>
                <c:pt idx="7207" formatCode="0.0000">
                  <c:v>4072231232.7329016</c:v>
                </c:pt>
                <c:pt idx="7208" formatCode="0.0000">
                  <c:v>4072410259.2943892</c:v>
                </c:pt>
                <c:pt idx="7209" formatCode="0.0000">
                  <c:v>4072590721.1805096</c:v>
                </c:pt>
                <c:pt idx="7210" formatCode="0.0000">
                  <c:v>4072772674.0822039</c:v>
                </c:pt>
                <c:pt idx="7211" formatCode="0.0000">
                  <c:v>4072956786.2795014</c:v>
                </c:pt>
                <c:pt idx="7212" formatCode="0.0000">
                  <c:v>4073143129.8387065</c:v>
                </c:pt>
                <c:pt idx="7213" formatCode="0.0000">
                  <c:v>4073331761.3139067</c:v>
                </c:pt>
                <c:pt idx="7214" formatCode="0.0000">
                  <c:v>4073522702.7138443</c:v>
                </c:pt>
                <c:pt idx="7215" formatCode="0.0000">
                  <c:v>4073716029.5354171</c:v>
                </c:pt>
                <c:pt idx="7216" formatCode="0.0000">
                  <c:v>4073911945.456284</c:v>
                </c:pt>
                <c:pt idx="7217" formatCode="0.0000">
                  <c:v>4074110430.9492159</c:v>
                </c:pt>
                <c:pt idx="7218" formatCode="0.0000">
                  <c:v>4074311419.8429675</c:v>
                </c:pt>
                <c:pt idx="7219" formatCode="0.0000">
                  <c:v>4074515044.8328996</c:v>
                </c:pt>
                <c:pt idx="7220" formatCode="0.0000">
                  <c:v>4074721539.565949</c:v>
                </c:pt>
                <c:pt idx="7221" formatCode="0.0000">
                  <c:v>4074930978.7384772</c:v>
                </c:pt>
                <c:pt idx="7222" formatCode="0.0000">
                  <c:v>4075143427.7038879</c:v>
                </c:pt>
                <c:pt idx="7223" formatCode="0.0000">
                  <c:v>4075358990.4288158</c:v>
                </c:pt>
                <c:pt idx="7224" formatCode="0.0000">
                  <c:v>4075577667.3230848</c:v>
                </c:pt>
                <c:pt idx="7225" formatCode="0.0000">
                  <c:v>4075799444.5724912</c:v>
                </c:pt>
                <c:pt idx="7226" formatCode="0.0000">
                  <c:v>4076024350.4678335</c:v>
                </c:pt>
                <c:pt idx="7227" formatCode="0.0000">
                  <c:v>4076252342.6395116</c:v>
                </c:pt>
                <c:pt idx="7228" formatCode="0.0000">
                  <c:v>4076483371.0158143</c:v>
                </c:pt>
                <c:pt idx="7229" formatCode="0.0000">
                  <c:v>4076717500.9816451</c:v>
                </c:pt>
                <c:pt idx="7230" formatCode="0.0000">
                  <c:v>4076954759.0812039</c:v>
                </c:pt>
                <c:pt idx="7231" formatCode="0.0000">
                  <c:v>4077195000.4275551</c:v>
                </c:pt>
                <c:pt idx="7232" formatCode="0.0000">
                  <c:v>4077438206.9289837</c:v>
                </c:pt>
                <c:pt idx="7233" formatCode="0.0000">
                  <c:v>4077684508.6055145</c:v>
                </c:pt>
                <c:pt idx="7234" formatCode="0.0000">
                  <c:v>4077933944.8118424</c:v>
                </c:pt>
                <c:pt idx="7235" formatCode="0.0000">
                  <c:v>4078186457.6846828</c:v>
                </c:pt>
                <c:pt idx="7236" formatCode="0.0000">
                  <c:v>4078441955.0590763</c:v>
                </c:pt>
                <c:pt idx="7237" formatCode="0.0000">
                  <c:v>4078700389.9714346</c:v>
                </c:pt>
                <c:pt idx="7238" formatCode="0.0000">
                  <c:v>4078961715.2831597</c:v>
                </c:pt>
                <c:pt idx="7239" formatCode="0.0000">
                  <c:v>4079225939.0211134</c:v>
                </c:pt>
                <c:pt idx="7240" formatCode="0.0000">
                  <c:v>4079493059.1143155</c:v>
                </c:pt>
                <c:pt idx="7241" formatCode="0.0000">
                  <c:v>4079762917.9947834</c:v>
                </c:pt>
                <c:pt idx="7242" formatCode="0.0000">
                  <c:v>4080035406.5399766</c:v>
                </c:pt>
                <c:pt idx="7243" formatCode="0.0000">
                  <c:v>4080310531.0544224</c:v>
                </c:pt>
                <c:pt idx="7244" formatCode="0.0000">
                  <c:v>4080588505.9407206</c:v>
                </c:pt>
                <c:pt idx="7245" formatCode="0.0000">
                  <c:v>4080869447.6476641</c:v>
                </c:pt>
                <c:pt idx="7246" formatCode="0.0000">
                  <c:v>4081153278.5031877</c:v>
                </c:pt>
                <c:pt idx="7247" formatCode="0.0000">
                  <c:v>4081439967.4543691</c:v>
                </c:pt>
                <c:pt idx="7248" formatCode="0.0000">
                  <c:v>4081729490.4099736</c:v>
                </c:pt>
                <c:pt idx="7249" formatCode="0.0000">
                  <c:v>4082021774.8729839</c:v>
                </c:pt>
                <c:pt idx="7250" formatCode="0.0000">
                  <c:v>4082316799.3359256</c:v>
                </c:pt>
                <c:pt idx="7251" formatCode="0.0000">
                  <c:v>4082614498.9575553</c:v>
                </c:pt>
                <c:pt idx="7252" formatCode="0.0000">
                  <c:v>4082914948.9032321</c:v>
                </c:pt>
                <c:pt idx="7253" formatCode="0.0000">
                  <c:v>4083218318.1275196</c:v>
                </c:pt>
                <c:pt idx="7254" formatCode="0.0000">
                  <c:v>4083524842.7558098</c:v>
                </c:pt>
                <c:pt idx="7255" formatCode="0.0000">
                  <c:v>4083834458.516109</c:v>
                </c:pt>
                <c:pt idx="7256" formatCode="0.0000">
                  <c:v>4084147168.5579491</c:v>
                </c:pt>
                <c:pt idx="7257" formatCode="0.0000">
                  <c:v>4084463000.0030365</c:v>
                </c:pt>
                <c:pt idx="7258" formatCode="0.0000">
                  <c:v>4084781806.4568615</c:v>
                </c:pt>
                <c:pt idx="7259" formatCode="0.0000">
                  <c:v>4085103732.7910867</c:v>
                </c:pt>
                <c:pt idx="7260" formatCode="0.0000">
                  <c:v>4085429032.4872103</c:v>
                </c:pt>
                <c:pt idx="7261" formatCode="0.0000">
                  <c:v>4085757490.3519421</c:v>
                </c:pt>
                <c:pt idx="7262" formatCode="0.0000">
                  <c:v>4086088901.5309811</c:v>
                </c:pt>
                <c:pt idx="7263" formatCode="0.0000">
                  <c:v>4086422962.1867027</c:v>
                </c:pt>
                <c:pt idx="7264" formatCode="0.0000">
                  <c:v>4086759385.5032535</c:v>
                </c:pt>
                <c:pt idx="7265" formatCode="0.0000">
                  <c:v>4087098192.0707822</c:v>
                </c:pt>
                <c:pt idx="7266" formatCode="0.0000">
                  <c:v>4087439488.3553257</c:v>
                </c:pt>
                <c:pt idx="7267" formatCode="0.0000">
                  <c:v>4087783479.6888294</c:v>
                </c:pt>
                <c:pt idx="7268" formatCode="0.0000">
                  <c:v>4088130295.46874</c:v>
                </c:pt>
                <c:pt idx="7269" formatCode="0.0000">
                  <c:v>4088480014.6577525</c:v>
                </c:pt>
                <c:pt idx="7270" formatCode="0.0000">
                  <c:v>4088832543.5011148</c:v>
                </c:pt>
                <c:pt idx="7271" formatCode="0.0000">
                  <c:v>4089187740.4943261</c:v>
                </c:pt>
                <c:pt idx="7272" formatCode="0.0000">
                  <c:v>4089545618.71206</c:v>
                </c:pt>
                <c:pt idx="7273" formatCode="0.0000">
                  <c:v>4089906101.1087976</c:v>
                </c:pt>
                <c:pt idx="7274" formatCode="0.0000">
                  <c:v>4090269067.582109</c:v>
                </c:pt>
                <c:pt idx="7275" formatCode="0.0000">
                  <c:v>4090634310.1853647</c:v>
                </c:pt>
                <c:pt idx="7276" formatCode="0.0000">
                  <c:v>4091001633.6192465</c:v>
                </c:pt>
                <c:pt idx="7277" formatCode="0.0000">
                  <c:v>4091370420.1772704</c:v>
                </c:pt>
                <c:pt idx="7278" formatCode="0.0000">
                  <c:v>4091740583.3429317</c:v>
                </c:pt>
                <c:pt idx="7279" formatCode="0.0000">
                  <c:v>4092112102.4096093</c:v>
                </c:pt>
                <c:pt idx="7280" formatCode="0.0000">
                  <c:v>4092484938.0585556</c:v>
                </c:pt>
                <c:pt idx="7281" formatCode="0.0000">
                  <c:v>4092859021.3181734</c:v>
                </c:pt>
                <c:pt idx="7282" formatCode="0.0000">
                  <c:v>4093234400.240397</c:v>
                </c:pt>
                <c:pt idx="7283" formatCode="0.0000">
                  <c:v>4093611110.3226466</c:v>
                </c:pt>
                <c:pt idx="7284" formatCode="0.0000">
                  <c:v>4093989193.2905574</c:v>
                </c:pt>
                <c:pt idx="7285" formatCode="0.0000">
                  <c:v>4094368726.4039793</c:v>
                </c:pt>
                <c:pt idx="7286" formatCode="0.0000">
                  <c:v>4094749704.858695</c:v>
                </c:pt>
                <c:pt idx="7287" formatCode="0.0000">
                  <c:v>4095132101.4322972</c:v>
                </c:pt>
                <c:pt idx="7288" formatCode="0.0000">
                  <c:v>4095516001.0348415</c:v>
                </c:pt>
                <c:pt idx="7289" formatCode="0.0000">
                  <c:v>4095901342.7638044</c:v>
                </c:pt>
                <c:pt idx="7290" formatCode="0.0000">
                  <c:v>4096288102.1836586</c:v>
                </c:pt>
                <c:pt idx="7291" formatCode="0.0000">
                  <c:v>4096676338.4240923</c:v>
                </c:pt>
                <c:pt idx="7292" formatCode="0.0000">
                  <c:v>4097066105.4972558</c:v>
                </c:pt>
                <c:pt idx="7293" formatCode="0.0000">
                  <c:v>4097457429.1430678</c:v>
                </c:pt>
                <c:pt idx="7294" formatCode="0.0000">
                  <c:v>4097850811.6085148</c:v>
                </c:pt>
                <c:pt idx="7295" formatCode="0.0000">
                  <c:v>4098246335.6337352</c:v>
                </c:pt>
                <c:pt idx="7296" formatCode="0.0000">
                  <c:v>4098643977.6304269</c:v>
                </c:pt>
                <c:pt idx="7297" formatCode="0.0000">
                  <c:v>4099043829.5196857</c:v>
                </c:pt>
                <c:pt idx="7298" formatCode="0.0000">
                  <c:v>4099446023.3845873</c:v>
                </c:pt>
                <c:pt idx="7299" formatCode="0.0000">
                  <c:v>4099850472.5844188</c:v>
                </c:pt>
                <c:pt idx="7300" formatCode="0.0000">
                  <c:v>4100256424.7580957</c:v>
                </c:pt>
                <c:pt idx="7301" formatCode="0.0000">
                  <c:v>4100663605.975636</c:v>
                </c:pt>
                <c:pt idx="7302" formatCode="0.0000">
                  <c:v>4101071868.8256607</c:v>
                </c:pt>
                <c:pt idx="7303" formatCode="0.0000">
                  <c:v>4101481049.9771976</c:v>
                </c:pt>
                <c:pt idx="7304" formatCode="0.0000">
                  <c:v>4101891037.2713995</c:v>
                </c:pt>
                <c:pt idx="7305" formatCode="0.0000">
                  <c:v>4102301530.7737842</c:v>
                </c:pt>
                <c:pt idx="7306" formatCode="0.0000">
                  <c:v>4102712397.3287382</c:v>
                </c:pt>
                <c:pt idx="7307" formatCode="0.0000">
                  <c:v>4103123451.3520164</c:v>
                </c:pt>
                <c:pt idx="7308" formatCode="0.0000">
                  <c:v>4103534688.2504101</c:v>
                </c:pt>
                <c:pt idx="7309" formatCode="0.0000">
                  <c:v>4103946107.7026043</c:v>
                </c:pt>
                <c:pt idx="7310" formatCode="0.0000">
                  <c:v>4104357868.2930322</c:v>
                </c:pt>
                <c:pt idx="7311" formatCode="0.0000">
                  <c:v>4104770123.2555099</c:v>
                </c:pt>
                <c:pt idx="7312" formatCode="0.0000">
                  <c:v>4105182833.3328333</c:v>
                </c:pt>
                <c:pt idx="7313" formatCode="0.0000">
                  <c:v>4105595996.6604915</c:v>
                </c:pt>
                <c:pt idx="7314" formatCode="0.0000">
                  <c:v>4106009629.8574095</c:v>
                </c:pt>
                <c:pt idx="7315" formatCode="0.0000">
                  <c:v>4106423749.4624763</c:v>
                </c:pt>
                <c:pt idx="7316" formatCode="0.0000">
                  <c:v>4106838383.6751828</c:v>
                </c:pt>
                <c:pt idx="7317" formatCode="0.0000">
                  <c:v>4107253574.036489</c:v>
                </c:pt>
                <c:pt idx="7318" formatCode="0.0000">
                  <c:v>4107669294.5002441</c:v>
                </c:pt>
                <c:pt idx="7319" formatCode="0.0000">
                  <c:v>4108085518.0450411</c:v>
                </c:pt>
                <c:pt idx="7320" formatCode="0.0000">
                  <c:v>4108502218.7417374</c:v>
                </c:pt>
                <c:pt idx="7321" formatCode="0.0000">
                  <c:v>4108919360.6727729</c:v>
                </c:pt>
                <c:pt idx="7322" formatCode="0.0000">
                  <c:v>4109336894.5233054</c:v>
                </c:pt>
                <c:pt idx="7323" formatCode="0.0000">
                  <c:v>4109754834.3898654</c:v>
                </c:pt>
                <c:pt idx="7324" formatCode="0.0000">
                  <c:v>4110173211.1084428</c:v>
                </c:pt>
                <c:pt idx="7325" formatCode="0.0000">
                  <c:v>4110592001.8072562</c:v>
                </c:pt>
                <c:pt idx="7326" formatCode="0.0000">
                  <c:v>4111011112.8061547</c:v>
                </c:pt>
                <c:pt idx="7327" formatCode="0.0000">
                  <c:v>4111430537.6751108</c:v>
                </c:pt>
                <c:pt idx="7328" formatCode="0.0000">
                  <c:v>4111850348.7574844</c:v>
                </c:pt>
                <c:pt idx="7329" formatCode="0.0000">
                  <c:v>4112270621.6969147</c:v>
                </c:pt>
                <c:pt idx="7330" formatCode="0.0000">
                  <c:v>4112691500.2437172</c:v>
                </c:pt>
                <c:pt idx="7331" formatCode="0.0000">
                  <c:v>4113113379.0941544</c:v>
                </c:pt>
                <c:pt idx="7332" formatCode="0.0000">
                  <c:v>4113536360.2274795</c:v>
                </c:pt>
                <c:pt idx="7333" formatCode="0.0000">
                  <c:v>4113960452.5211964</c:v>
                </c:pt>
                <c:pt idx="7334" formatCode="0.0000">
                  <c:v>4114385636.9775963</c:v>
                </c:pt>
                <c:pt idx="7335" formatCode="0.0000">
                  <c:v>4114811942.2235136</c:v>
                </c:pt>
                <c:pt idx="7336" formatCode="0.0000">
                  <c:v>4115239457.4103751</c:v>
                </c:pt>
                <c:pt idx="7337" formatCode="0.0000">
                  <c:v>4115668232.0618653</c:v>
                </c:pt>
                <c:pt idx="7338" formatCode="0.0000">
                  <c:v>4116098308.5074291</c:v>
                </c:pt>
                <c:pt idx="7339" formatCode="0.0000">
                  <c:v>4116529790.4966764</c:v>
                </c:pt>
                <c:pt idx="7340" formatCode="0.0000">
                  <c:v>4116962646.0592823</c:v>
                </c:pt>
                <c:pt idx="7341" formatCode="0.0000">
                  <c:v>4117396815.4792943</c:v>
                </c:pt>
                <c:pt idx="7342" formatCode="0.0000">
                  <c:v>4117832243.951026</c:v>
                </c:pt>
                <c:pt idx="7343" formatCode="0.0000">
                  <c:v>4118268814.2113776</c:v>
                </c:pt>
                <c:pt idx="7344" formatCode="0.0000">
                  <c:v>4118706364.0886745</c:v>
                </c:pt>
                <c:pt idx="7345" formatCode="0.0000">
                  <c:v>4119144721.6226635</c:v>
                </c:pt>
                <c:pt idx="7346" formatCode="0.0000">
                  <c:v>4119583611.0540724</c:v>
                </c:pt>
                <c:pt idx="7347" formatCode="0.0000">
                  <c:v>4120023084.0174809</c:v>
                </c:pt>
                <c:pt idx="7348" formatCode="0.0000">
                  <c:v>4120463455.0177536</c:v>
                </c:pt>
                <c:pt idx="7349" formatCode="0.0000">
                  <c:v>4120904835.5933204</c:v>
                </c:pt>
                <c:pt idx="7350" formatCode="0.0000">
                  <c:v>4121347264.0673714</c:v>
                </c:pt>
                <c:pt idx="7351" formatCode="0.0000">
                  <c:v>4121790646.5216594</c:v>
                </c:pt>
                <c:pt idx="7352" formatCode="0.0000">
                  <c:v>4122234925.6213727</c:v>
                </c:pt>
                <c:pt idx="7353" formatCode="0.0000">
                  <c:v>4122680044.0727634</c:v>
                </c:pt>
                <c:pt idx="7354" formatCode="0.0000">
                  <c:v>4123125996.491405</c:v>
                </c:pt>
                <c:pt idx="7355" formatCode="0.0000">
                  <c:v>4123572579.8209147</c:v>
                </c:pt>
                <c:pt idx="7356" formatCode="0.0000">
                  <c:v>4124019712.351275</c:v>
                </c:pt>
                <c:pt idx="7357" formatCode="0.0000">
                  <c:v>4124467249.8678265</c:v>
                </c:pt>
                <c:pt idx="7358" formatCode="0.0000">
                  <c:v>4124915100.3267994</c:v>
                </c:pt>
                <c:pt idx="7359" formatCode="0.0000">
                  <c:v>4125363285.7243176</c:v>
                </c:pt>
                <c:pt idx="7360" formatCode="0.0000">
                  <c:v>4125811909.0961804</c:v>
                </c:pt>
                <c:pt idx="7361" formatCode="0.0000">
                  <c:v>4126261053.9589791</c:v>
                </c:pt>
                <c:pt idx="7362" formatCode="0.0000">
                  <c:v>4126711013.0853882</c:v>
                </c:pt>
                <c:pt idx="7363" formatCode="0.0000">
                  <c:v>4127162025.8782902</c:v>
                </c:pt>
                <c:pt idx="7364" formatCode="0.0000">
                  <c:v>4127614552.9815669</c:v>
                </c:pt>
                <c:pt idx="7365" formatCode="0.0000">
                  <c:v>4128069380.5197597</c:v>
                </c:pt>
                <c:pt idx="7366" formatCode="0.0000">
                  <c:v>4128526497.3949881</c:v>
                </c:pt>
                <c:pt idx="7367" formatCode="0.0000">
                  <c:v>4128985930.4234757</c:v>
                </c:pt>
                <c:pt idx="7368" formatCode="0.0000">
                  <c:v>4129447822.1614399</c:v>
                </c:pt>
                <c:pt idx="7369" formatCode="0.0000">
                  <c:v>4129912415.5155869</c:v>
                </c:pt>
                <c:pt idx="7370" formatCode="0.0000">
                  <c:v>4130379965.3488083</c:v>
                </c:pt>
                <c:pt idx="7371" formatCode="0.0000">
                  <c:v>4130850595.1744814</c:v>
                </c:pt>
                <c:pt idx="7372" formatCode="0.0000">
                  <c:v>4131324279.9116116</c:v>
                </c:pt>
                <c:pt idx="7373" formatCode="0.0000">
                  <c:v>4131800858.1447206</c:v>
                </c:pt>
                <c:pt idx="7374" formatCode="0.0000">
                  <c:v>4132280165.9681139</c:v>
                </c:pt>
                <c:pt idx="7375" formatCode="0.0000">
                  <c:v>4132762054.6437588</c:v>
                </c:pt>
                <c:pt idx="7376" formatCode="0.0000">
                  <c:v>4133246342.3346729</c:v>
                </c:pt>
                <c:pt idx="7377" formatCode="0.0000">
                  <c:v>4133732781.0191588</c:v>
                </c:pt>
                <c:pt idx="7378" formatCode="0.0000">
                  <c:v>4134220684.9554191</c:v>
                </c:pt>
                <c:pt idx="7379" formatCode="0.0000">
                  <c:v>4134710049.055614</c:v>
                </c:pt>
                <c:pt idx="7380" formatCode="0.0000">
                  <c:v>4135200941.2321615</c:v>
                </c:pt>
                <c:pt idx="7381" formatCode="0.0000">
                  <c:v>4135693864.8577652</c:v>
                </c:pt>
                <c:pt idx="7382" formatCode="0.0000">
                  <c:v>4136188866.2336688</c:v>
                </c:pt>
                <c:pt idx="7383" formatCode="0.0000">
                  <c:v>4136686161.8943734</c:v>
                </c:pt>
                <c:pt idx="7384" formatCode="0.0000">
                  <c:v>4137186070.9858637</c:v>
                </c:pt>
                <c:pt idx="7385" formatCode="0.0000">
                  <c:v>4137688881.0149817</c:v>
                </c:pt>
                <c:pt idx="7386" formatCode="0.0000">
                  <c:v>4138194971.7113543</c:v>
                </c:pt>
                <c:pt idx="7387" formatCode="0.0000">
                  <c:v>4138704780.146225</c:v>
                </c:pt>
                <c:pt idx="7388" formatCode="0.0000">
                  <c:v>4139218676.6687837</c:v>
                </c:pt>
                <c:pt idx="7389" formatCode="0.0000">
                  <c:v>4139738410.8490262</c:v>
                </c:pt>
                <c:pt idx="7390" formatCode="0.0000">
                  <c:v>4140264403.6297207</c:v>
                </c:pt>
                <c:pt idx="7391" formatCode="0.0000">
                  <c:v>4140797058.9274831</c:v>
                </c:pt>
                <c:pt idx="7392" formatCode="0.0000">
                  <c:v>4141336551.2705951</c:v>
                </c:pt>
                <c:pt idx="7393" formatCode="0.0000">
                  <c:v>4141883059.2051702</c:v>
                </c:pt>
                <c:pt idx="7394" formatCode="0.0000">
                  <c:v>4142436792.8931632</c:v>
                </c:pt>
                <c:pt idx="7395" formatCode="0.0000">
                  <c:v>4142998063.9527335</c:v>
                </c:pt>
                <c:pt idx="7396" formatCode="0.0000">
                  <c:v>4143567187.7465057</c:v>
                </c:pt>
                <c:pt idx="7397" formatCode="0.0000">
                  <c:v>4144144359.817142</c:v>
                </c:pt>
                <c:pt idx="7398" formatCode="0.0000">
                  <c:v>4144729615.6137261</c:v>
                </c:pt>
                <c:pt idx="7399" formatCode="0.0000">
                  <c:v>4145322645.4618812</c:v>
                </c:pt>
                <c:pt idx="7400" formatCode="0.0000">
                  <c:v>4145923043.4591889</c:v>
                </c:pt>
                <c:pt idx="7401" formatCode="0.0000">
                  <c:v>4146530625.4237437</c:v>
                </c:pt>
                <c:pt idx="7402" formatCode="0.0000">
                  <c:v>4147145446.727561</c:v>
                </c:pt>
                <c:pt idx="7403" formatCode="0.0000">
                  <c:v>4147767394.2434139</c:v>
                </c:pt>
                <c:pt idx="7404" formatCode="0.0000">
                  <c:v>4148396391.1050081</c:v>
                </c:pt>
                <c:pt idx="7405" formatCode="0.0000">
                  <c:v>4149032445.5494976</c:v>
                </c:pt>
                <c:pt idx="7406" formatCode="0.0000">
                  <c:v>4149675667.431673</c:v>
                </c:pt>
                <c:pt idx="7407" formatCode="0.0000">
                  <c:v>4150326146.4789572</c:v>
                </c:pt>
                <c:pt idx="7408" formatCode="0.0000">
                  <c:v>4150983905.4782858</c:v>
                </c:pt>
                <c:pt idx="7409" formatCode="0.0000">
                  <c:v>4151648859.7918911</c:v>
                </c:pt>
                <c:pt idx="7410" formatCode="0.0000">
                  <c:v>4152320937.1290426</c:v>
                </c:pt>
                <c:pt idx="7411" formatCode="0.0000">
                  <c:v>4153000181.5865211</c:v>
                </c:pt>
                <c:pt idx="7412" formatCode="0.0000">
                  <c:v>4153686442.0653114</c:v>
                </c:pt>
                <c:pt idx="7413" formatCode="0.0000">
                  <c:v>4154379927.659081</c:v>
                </c:pt>
                <c:pt idx="7414" formatCode="0.0000">
                  <c:v>4155080832.0449653</c:v>
                </c:pt>
                <c:pt idx="7415" formatCode="0.0000">
                  <c:v>4155789111.5396729</c:v>
                </c:pt>
                <c:pt idx="7416" formatCode="0.0000">
                  <c:v>4156504786.4778256</c:v>
                </c:pt>
                <c:pt idx="7417" formatCode="0.0000">
                  <c:v>4157227932.4707842</c:v>
                </c:pt>
                <c:pt idx="7418" formatCode="0.0000">
                  <c:v>4157958523.0116401</c:v>
                </c:pt>
                <c:pt idx="7419" formatCode="0.0000">
                  <c:v>4158696445.0503807</c:v>
                </c:pt>
                <c:pt idx="7420" formatCode="0.0000">
                  <c:v>4159441760.4351592</c:v>
                </c:pt>
                <c:pt idx="7421" formatCode="0.0000">
                  <c:v>4160194706.918725</c:v>
                </c:pt>
                <c:pt idx="7422" formatCode="0.0000">
                  <c:v>4160955325.3462377</c:v>
                </c:pt>
                <c:pt idx="7423" formatCode="0.0000">
                  <c:v>4161723571.520812</c:v>
                </c:pt>
                <c:pt idx="7424" formatCode="0.0000">
                  <c:v>4162499617.1823897</c:v>
                </c:pt>
                <c:pt idx="7425" formatCode="0.0000">
                  <c:v>4163283559.9190779</c:v>
                </c:pt>
                <c:pt idx="7426" formatCode="0.0000">
                  <c:v>4164075443.2916737</c:v>
                </c:pt>
                <c:pt idx="7427" formatCode="0.0000">
                  <c:v>4164875287.6062031</c:v>
                </c:pt>
                <c:pt idx="7428" formatCode="0.0000">
                  <c:v>4165683040.6719546</c:v>
                </c:pt>
                <c:pt idx="7429" formatCode="0.0000">
                  <c:v>4166498780.075942</c:v>
                </c:pt>
                <c:pt idx="7430" formatCode="0.0000">
                  <c:v>4167322315.4170461</c:v>
                </c:pt>
                <c:pt idx="7431" formatCode="0.0000">
                  <c:v>4168153454.0627556</c:v>
                </c:pt>
                <c:pt idx="7432" formatCode="0.0000">
                  <c:v>4168992163.3248925</c:v>
                </c:pt>
                <c:pt idx="7433" formatCode="0.0000">
                  <c:v>4169838404.8577356</c:v>
                </c:pt>
                <c:pt idx="7434" formatCode="0.0000">
                  <c:v>4170691950.6092939</c:v>
                </c:pt>
                <c:pt idx="7435" formatCode="0.0000">
                  <c:v>4171552811.7954612</c:v>
                </c:pt>
                <c:pt idx="7436" formatCode="0.0000">
                  <c:v>4172421097.9724078</c:v>
                </c:pt>
                <c:pt idx="7437" formatCode="0.0000">
                  <c:v>4173296642.5983744</c:v>
                </c:pt>
                <c:pt idx="7438" formatCode="0.0000">
                  <c:v>4174179310.699645</c:v>
                </c:pt>
                <c:pt idx="7439" formatCode="0.0000">
                  <c:v>4175069233.8738675</c:v>
                </c:pt>
                <c:pt idx="7440" formatCode="0.0000">
                  <c:v>4175966576.1258292</c:v>
                </c:pt>
                <c:pt idx="7441" formatCode="0.0000">
                  <c:v>4176871357.9882956</c:v>
                </c:pt>
                <c:pt idx="7442" formatCode="0.0000">
                  <c:v>4177783725.5611997</c:v>
                </c:pt>
                <c:pt idx="7443" formatCode="0.0000">
                  <c:v>4178703765.5079484</c:v>
                </c:pt>
                <c:pt idx="7444" formatCode="0.0000">
                  <c:v>4179631500.3084331</c:v>
                </c:pt>
                <c:pt idx="7445" formatCode="0.0000">
                  <c:v>4180566932.9606333</c:v>
                </c:pt>
                <c:pt idx="7446" formatCode="0.0000">
                  <c:v>4181510280.8230743</c:v>
                </c:pt>
                <c:pt idx="7447" formatCode="0.0000">
                  <c:v>4182461515.8140817</c:v>
                </c:pt>
                <c:pt idx="7448" formatCode="0.0000">
                  <c:v>4183420509.9568777</c:v>
                </c:pt>
                <c:pt idx="7449" formatCode="0.0000">
                  <c:v>4184387394.2692819</c:v>
                </c:pt>
                <c:pt idx="7450" formatCode="0.0000">
                  <c:v>4185362128.3036547</c:v>
                </c:pt>
                <c:pt idx="7451" formatCode="0.0000">
                  <c:v>4186344687.6402054</c:v>
                </c:pt>
                <c:pt idx="7452" formatCode="0.0000">
                  <c:v>4187334931.8644428</c:v>
                </c:pt>
                <c:pt idx="7453" formatCode="0.0000">
                  <c:v>4188332949.3423152</c:v>
                </c:pt>
                <c:pt idx="7454" formatCode="0.0000">
                  <c:v>4189338667.790216</c:v>
                </c:pt>
                <c:pt idx="7455" formatCode="0.0000">
                  <c:v>4190351811.0329652</c:v>
                </c:pt>
                <c:pt idx="7456" formatCode="0.0000">
                  <c:v>4191372330.607254</c:v>
                </c:pt>
                <c:pt idx="7457" formatCode="0.0000">
                  <c:v>4192400224.0047636</c:v>
                </c:pt>
                <c:pt idx="7458" formatCode="0.0000">
                  <c:v>4193435482.1356149</c:v>
                </c:pt>
                <c:pt idx="7459" formatCode="0.0000">
                  <c:v>4194478118.9969568</c:v>
                </c:pt>
                <c:pt idx="7460" formatCode="0.0000">
                  <c:v>4195528109.9136295</c:v>
                </c:pt>
                <c:pt idx="7461" formatCode="0.0000">
                  <c:v>4196585288.4302397</c:v>
                </c:pt>
                <c:pt idx="7462" formatCode="0.0000">
                  <c:v>4197649607.2893143</c:v>
                </c:pt>
                <c:pt idx="7463" formatCode="0.0000">
                  <c:v>4198721220.7182932</c:v>
                </c:pt>
                <c:pt idx="7464" formatCode="0.0000">
                  <c:v>4199800182.4620409</c:v>
                </c:pt>
                <c:pt idx="7465" formatCode="0.0000">
                  <c:v>4200886518.1037664</c:v>
                </c:pt>
                <c:pt idx="7466" formatCode="0.0000">
                  <c:v>4201980254.1110082</c:v>
                </c:pt>
                <c:pt idx="7467" formatCode="0.0000">
                  <c:v>4203081415.2946482</c:v>
                </c:pt>
                <c:pt idx="7468" formatCode="0.0000">
                  <c:v>4204190091.0285225</c:v>
                </c:pt>
                <c:pt idx="7469" formatCode="0.0000">
                  <c:v>4205306407.3286705</c:v>
                </c:pt>
                <c:pt idx="7470" formatCode="0.0000">
                  <c:v>4206430371.5804381</c:v>
                </c:pt>
                <c:pt idx="7471" formatCode="0.0000">
                  <c:v>4207562013.3827739</c:v>
                </c:pt>
                <c:pt idx="7472" formatCode="0.0000">
                  <c:v>4208701376.6342878</c:v>
                </c:pt>
                <c:pt idx="7473" formatCode="0.0000">
                  <c:v>4209848519.3417525</c:v>
                </c:pt>
                <c:pt idx="7474" formatCode="0.0000">
                  <c:v>4211003392.8828101</c:v>
                </c:pt>
                <c:pt idx="7475" formatCode="0.0000">
                  <c:v>4212166008.3383131</c:v>
                </c:pt>
                <c:pt idx="7476" formatCode="0.0000">
                  <c:v>4213336391.8090329</c:v>
                </c:pt>
                <c:pt idx="7477" formatCode="0.0000">
                  <c:v>4214514465.0012317</c:v>
                </c:pt>
                <c:pt idx="7478" formatCode="0.0000">
                  <c:v>4215700218.7839127</c:v>
                </c:pt>
                <c:pt idx="7479" formatCode="0.0000">
                  <c:v>4216893703.3531709</c:v>
                </c:pt>
                <c:pt idx="7480" formatCode="0.0000">
                  <c:v>4218094852.7039843</c:v>
                </c:pt>
                <c:pt idx="7481" formatCode="0.0000">
                  <c:v>4219303579.8806324</c:v>
                </c:pt>
                <c:pt idx="7482" formatCode="0.0000">
                  <c:v>4220519895.9863758</c:v>
                </c:pt>
                <c:pt idx="7483" formatCode="0.0000">
                  <c:v>4221743974.1488953</c:v>
                </c:pt>
                <c:pt idx="7484" formatCode="0.0000">
                  <c:v>4222975838.2385092</c:v>
                </c:pt>
                <c:pt idx="7485" formatCode="0.0000">
                  <c:v>4224215394.1408949</c:v>
                </c:pt>
                <c:pt idx="7486" formatCode="0.0000">
                  <c:v>4225462611.8451934</c:v>
                </c:pt>
                <c:pt idx="7487" formatCode="0.0000">
                  <c:v>4226717475.6456409</c:v>
                </c:pt>
                <c:pt idx="7488" formatCode="0.0000">
                  <c:v>4227980314.3871689</c:v>
                </c:pt>
                <c:pt idx="7489" formatCode="0.0000">
                  <c:v>4229251216.6142154</c:v>
                </c:pt>
                <c:pt idx="7490" formatCode="0.0000">
                  <c:v>4230530021.1418858</c:v>
                </c:pt>
                <c:pt idx="7491" formatCode="0.0000">
                  <c:v>4231816777.9412589</c:v>
                </c:pt>
                <c:pt idx="7492" formatCode="0.0000">
                  <c:v>4233111583.6436191</c:v>
                </c:pt>
                <c:pt idx="7493" formatCode="0.0000">
                  <c:v>4234414379.2171702</c:v>
                </c:pt>
                <c:pt idx="7494" formatCode="0.0000">
                  <c:v>4235725159.0345669</c:v>
                </c:pt>
                <c:pt idx="7495" formatCode="0.0000">
                  <c:v>4237043886.0801377</c:v>
                </c:pt>
                <c:pt idx="7496" formatCode="0.0000">
                  <c:v>4238370594.6469684</c:v>
                </c:pt>
                <c:pt idx="7497" formatCode="0.0000">
                  <c:v>4239705441.1376452</c:v>
                </c:pt>
                <c:pt idx="7498" formatCode="0.0000">
                  <c:v>4241048552.070344</c:v>
                </c:pt>
                <c:pt idx="7499" formatCode="0.0000">
                  <c:v>4242399680.6614418</c:v>
                </c:pt>
                <c:pt idx="7500" formatCode="0.0000">
                  <c:v>4243758502.6068444</c:v>
                </c:pt>
                <c:pt idx="7501" formatCode="0.0000">
                  <c:v>4245125024.0114002</c:v>
                </c:pt>
                <c:pt idx="7502" formatCode="0.0000">
                  <c:v>4246499140.0321021</c:v>
                </c:pt>
                <c:pt idx="7503" formatCode="0.0000">
                  <c:v>4247880599.5640841</c:v>
                </c:pt>
                <c:pt idx="7504" formatCode="0.0000">
                  <c:v>4249269312.950726</c:v>
                </c:pt>
                <c:pt idx="7505" formatCode="0.0000">
                  <c:v>4250665362.0036397</c:v>
                </c:pt>
                <c:pt idx="7506" formatCode="0.0000">
                  <c:v>4252068607.7245893</c:v>
                </c:pt>
                <c:pt idx="7507" formatCode="0.0000">
                  <c:v>4253478945.2052412</c:v>
                </c:pt>
                <c:pt idx="7508" formatCode="0.0000">
                  <c:v>4254896426.8585353</c:v>
                </c:pt>
                <c:pt idx="7509" formatCode="0.0000">
                  <c:v>4256320968.4423733</c:v>
                </c:pt>
                <c:pt idx="7510" formatCode="0.0000">
                  <c:v>4257752429.7205706</c:v>
                </c:pt>
                <c:pt idx="7511" formatCode="0.0000">
                  <c:v>4259190635.2075858</c:v>
                </c:pt>
                <c:pt idx="7512" formatCode="0.0000">
                  <c:v>4260635539.5529976</c:v>
                </c:pt>
                <c:pt idx="7513" formatCode="0.0000">
                  <c:v>4262087296.7526217</c:v>
                </c:pt>
                <c:pt idx="7514" formatCode="0.0000">
                  <c:v>4263545932.5248284</c:v>
                </c:pt>
                <c:pt idx="7515" formatCode="0.0000">
                  <c:v>4265011351.3937097</c:v>
                </c:pt>
                <c:pt idx="7516" formatCode="0.0000">
                  <c:v>4266483439.9642053</c:v>
                </c:pt>
                <c:pt idx="7517" formatCode="0.0000">
                  <c:v>4267962352.4040351</c:v>
                </c:pt>
                <c:pt idx="7518" formatCode="0.0000">
                  <c:v>4269448129.851172</c:v>
                </c:pt>
                <c:pt idx="7519" formatCode="0.0000">
                  <c:v>4270940737.5543427</c:v>
                </c:pt>
                <c:pt idx="7520" formatCode="0.0000">
                  <c:v>4272440117.0878243</c:v>
                </c:pt>
                <c:pt idx="7521" formatCode="0.0000">
                  <c:v>4273946268.0216384</c:v>
                </c:pt>
                <c:pt idx="7522" formatCode="0.0000">
                  <c:v>4275459250.7620263</c:v>
                </c:pt>
                <c:pt idx="7523" formatCode="0.0000">
                  <c:v>4276979006.7936897</c:v>
                </c:pt>
                <c:pt idx="7524" formatCode="0.0000">
                  <c:v>4278505447.7197938</c:v>
                </c:pt>
                <c:pt idx="7525" formatCode="0.0000">
                  <c:v>4280038569.4849172</c:v>
                </c:pt>
                <c:pt idx="7526" formatCode="0.0000">
                  <c:v>4281578428.4111223</c:v>
                </c:pt>
                <c:pt idx="7527" formatCode="0.0000">
                  <c:v>4283125092.7848239</c:v>
                </c:pt>
                <c:pt idx="7528" formatCode="0.0000">
                  <c:v>4284678432.0534654</c:v>
                </c:pt>
                <c:pt idx="7529" formatCode="0.0000">
                  <c:v>4286238325.5256896</c:v>
                </c:pt>
                <c:pt idx="7530" formatCode="0.0000">
                  <c:v>4287804647.7598314</c:v>
                </c:pt>
                <c:pt idx="7531" formatCode="0.0000">
                  <c:v>4289377366.766953</c:v>
                </c:pt>
                <c:pt idx="7532" formatCode="0.0000">
                  <c:v>4290956493.6441965</c:v>
                </c:pt>
                <c:pt idx="7533" formatCode="0.0000">
                  <c:v>4292542020.4394169</c:v>
                </c:pt>
                <c:pt idx="7534" formatCode="0.0000">
                  <c:v>4294133974.0538836</c:v>
                </c:pt>
                <c:pt idx="7535" formatCode="0.0000">
                  <c:v>4295732478.0545063</c:v>
                </c:pt>
                <c:pt idx="7536" formatCode="0.0000">
                  <c:v>4297337476.5806351</c:v>
                </c:pt>
                <c:pt idx="7537" formatCode="0.0000">
                  <c:v>4298948817.5627823</c:v>
                </c:pt>
                <c:pt idx="7538" formatCode="0.0000">
                  <c:v>4300566503.2444534</c:v>
                </c:pt>
                <c:pt idx="7539" formatCode="0.0000">
                  <c:v>4302190529.178628</c:v>
                </c:pt>
                <c:pt idx="7540" formatCode="0.0000">
                  <c:v>4303820823.918889</c:v>
                </c:pt>
                <c:pt idx="7541" formatCode="0.0000">
                  <c:v>4305457517.6737175</c:v>
                </c:pt>
                <c:pt idx="7542" formatCode="0.0000">
                  <c:v>4307100843.5842247</c:v>
                </c:pt>
                <c:pt idx="7543" formatCode="0.0000">
                  <c:v>4308751039.1297979</c:v>
                </c:pt>
                <c:pt idx="7544" formatCode="0.0000">
                  <c:v>4310408112.2890148</c:v>
                </c:pt>
                <c:pt idx="7545" formatCode="0.0000">
                  <c:v>4312071934.7425404</c:v>
                </c:pt>
                <c:pt idx="7546" formatCode="0.0000">
                  <c:v>4313742566.3801126</c:v>
                </c:pt>
                <c:pt idx="7547" formatCode="0.0000">
                  <c:v>4315420159.90872</c:v>
                </c:pt>
                <c:pt idx="7548" formatCode="0.0000">
                  <c:v>4317104591.8400154</c:v>
                </c:pt>
                <c:pt idx="7549" formatCode="0.0000">
                  <c:v>4318795801.1545038</c:v>
                </c:pt>
                <c:pt idx="7550" formatCode="0.0000">
                  <c:v>4320493758.4036922</c:v>
                </c:pt>
                <c:pt idx="7551" formatCode="0.0000">
                  <c:v>4322198561.3758011</c:v>
                </c:pt>
                <c:pt idx="7552" formatCode="0.0000">
                  <c:v>4323910252.738472</c:v>
                </c:pt>
                <c:pt idx="7553" formatCode="0.0000">
                  <c:v>4325628538.0237017</c:v>
                </c:pt>
                <c:pt idx="7554" formatCode="0.0000">
                  <c:v>4327353235.5849981</c:v>
                </c:pt>
                <c:pt idx="7555" formatCode="0.0000">
                  <c:v>4329084242.5281658</c:v>
                </c:pt>
                <c:pt idx="7556" formatCode="0.0000">
                  <c:v>4330821489.6108227</c:v>
                </c:pt>
                <c:pt idx="7557" formatCode="0.0000">
                  <c:v>4332564992.3232002</c:v>
                </c:pt>
                <c:pt idx="7558" formatCode="0.0000">
                  <c:v>4334314659.2955637</c:v>
                </c:pt>
                <c:pt idx="7559" formatCode="0.0000">
                  <c:v>4336070476.6264753</c:v>
                </c:pt>
                <c:pt idx="7560" formatCode="0.0000">
                  <c:v>4337832428.4811001</c:v>
                </c:pt>
                <c:pt idx="7561" formatCode="0.0000">
                  <c:v>4339600404.8343773</c:v>
                </c:pt>
                <c:pt idx="7562" formatCode="0.0000">
                  <c:v>4341374539.791194</c:v>
                </c:pt>
                <c:pt idx="7563" formatCode="0.0000">
                  <c:v>4343154806.1657658</c:v>
                </c:pt>
                <c:pt idx="7564" formatCode="0.0000">
                  <c:v>4344941166.1363554</c:v>
                </c:pt>
                <c:pt idx="7565" formatCode="0.0000">
                  <c:v>4346733650.8921461</c:v>
                </c:pt>
                <c:pt idx="7566" formatCode="0.0000">
                  <c:v>4348532326.2311783</c:v>
                </c:pt>
                <c:pt idx="7567" formatCode="0.0000">
                  <c:v>4350337160.5828037</c:v>
                </c:pt>
                <c:pt idx="7568" formatCode="0.0000">
                  <c:v>4352148088.894227</c:v>
                </c:pt>
                <c:pt idx="7569" formatCode="0.0000">
                  <c:v>4353965185.8353691</c:v>
                </c:pt>
                <c:pt idx="7570" formatCode="0.0000">
                  <c:v>4355788505.8593674</c:v>
                </c:pt>
                <c:pt idx="7571" formatCode="0.0000">
                  <c:v>4357618135.6278763</c:v>
                </c:pt>
                <c:pt idx="7572" formatCode="0.0000">
                  <c:v>4359454136.4235506</c:v>
                </c:pt>
                <c:pt idx="7573" formatCode="0.0000">
                  <c:v>4361296657.9191561</c:v>
                </c:pt>
                <c:pt idx="7574" formatCode="0.0000">
                  <c:v>4363145913.8082085</c:v>
                </c:pt>
                <c:pt idx="7575" formatCode="0.0000">
                  <c:v>4365001720.1923857</c:v>
                </c:pt>
                <c:pt idx="7576" formatCode="0.0000">
                  <c:v>4366863988.5091381</c:v>
                </c:pt>
                <c:pt idx="7577" formatCode="0.0000">
                  <c:v>4368732816.6596661</c:v>
                </c:pt>
                <c:pt idx="7578" formatCode="0.0000">
                  <c:v>4370608307.1270494</c:v>
                </c:pt>
                <c:pt idx="7579" formatCode="0.0000">
                  <c:v>4372490569.4660883</c:v>
                </c:pt>
                <c:pt idx="7580" formatCode="0.0000">
                  <c:v>4374379596.4125338</c:v>
                </c:pt>
                <c:pt idx="7581" formatCode="0.0000">
                  <c:v>4376275373.0272512</c:v>
                </c:pt>
                <c:pt idx="7582" formatCode="0.0000">
                  <c:v>4378177810.9700985</c:v>
                </c:pt>
                <c:pt idx="7583" formatCode="0.0000">
                  <c:v>4380086856.6545391</c:v>
                </c:pt>
                <c:pt idx="7584" formatCode="0.0000">
                  <c:v>4382002578.1804581</c:v>
                </c:pt>
                <c:pt idx="7585" formatCode="0.0000">
                  <c:v>4383925060.424304</c:v>
                </c:pt>
                <c:pt idx="7586" formatCode="0.0000">
                  <c:v>4385854339.4958572</c:v>
                </c:pt>
                <c:pt idx="7587" formatCode="0.0000">
                  <c:v>4387790368.6014099</c:v>
                </c:pt>
                <c:pt idx="7588" formatCode="0.0000">
                  <c:v>4389733028.3817568</c:v>
                </c:pt>
                <c:pt idx="7589" formatCode="0.0000">
                  <c:v>4391682361.1288013</c:v>
                </c:pt>
                <c:pt idx="7590" formatCode="0.0000">
                  <c:v>4393638419.7258606</c:v>
                </c:pt>
                <c:pt idx="7591" formatCode="0.0000">
                  <c:v>4395601252.9981861</c:v>
                </c:pt>
                <c:pt idx="7592" formatCode="0.0000">
                  <c:v>4397571046.6219997</c:v>
                </c:pt>
                <c:pt idx="7593" formatCode="0.0000">
                  <c:v>4399547989.7006369</c:v>
                </c:pt>
                <c:pt idx="7594" formatCode="0.0000">
                  <c:v>4401532097.4357586</c:v>
                </c:pt>
                <c:pt idx="7595" formatCode="0.0000">
                  <c:v>4403523376.5986586</c:v>
                </c:pt>
                <c:pt idx="7596" formatCode="0.0000">
                  <c:v>4405521947.9072514</c:v>
                </c:pt>
                <c:pt idx="7597" formatCode="0.0000">
                  <c:v>4407527899.6139069</c:v>
                </c:pt>
                <c:pt idx="7598" formatCode="0.0000">
                  <c:v>4409541098.2825623</c:v>
                </c:pt>
                <c:pt idx="7599" formatCode="0.0000">
                  <c:v>4411561464.5612268</c:v>
                </c:pt>
                <c:pt idx="7600" formatCode="0.0000">
                  <c:v>4413589069.9347067</c:v>
                </c:pt>
                <c:pt idx="7601" formatCode="0.0000">
                  <c:v>4415624001.5421906</c:v>
                </c:pt>
                <c:pt idx="7602" formatCode="0.0000">
                  <c:v>4417666402.3564253</c:v>
                </c:pt>
                <c:pt idx="7603" formatCode="0.0000">
                  <c:v>4419716424.6092682</c:v>
                </c:pt>
                <c:pt idx="7604" formatCode="0.0000">
                  <c:v>4421774067.4270496</c:v>
                </c:pt>
                <c:pt idx="7605" formatCode="0.0000">
                  <c:v>4423839222.068656</c:v>
                </c:pt>
                <c:pt idx="7606" formatCode="0.0000">
                  <c:v>4425911903.4481735</c:v>
                </c:pt>
                <c:pt idx="7607" formatCode="0.0000">
                  <c:v>4427992179.8032179</c:v>
                </c:pt>
                <c:pt idx="7608" formatCode="0.0000">
                  <c:v>4430080006.9415503</c:v>
                </c:pt>
                <c:pt idx="7609" formatCode="0.0000">
                  <c:v>4432175436.891449</c:v>
                </c:pt>
                <c:pt idx="7610" formatCode="0.0000">
                  <c:v>4434278761.8558979</c:v>
                </c:pt>
                <c:pt idx="7611" formatCode="0.0000">
                  <c:v>4436390202.6859589</c:v>
                </c:pt>
                <c:pt idx="7612" formatCode="0.0000">
                  <c:v>4438509608.4368639</c:v>
                </c:pt>
                <c:pt idx="7613" formatCode="0.0000">
                  <c:v>4440637028.9892874</c:v>
                </c:pt>
                <c:pt idx="7614" formatCode="0.0000">
                  <c:v>4442772569.9855499</c:v>
                </c:pt>
                <c:pt idx="7615" formatCode="0.0000">
                  <c:v>4444916525.3103666</c:v>
                </c:pt>
                <c:pt idx="7616" formatCode="0.0000">
                  <c:v>4447068625.6420765</c:v>
                </c:pt>
                <c:pt idx="7617" formatCode="0.0000">
                  <c:v>4449228807.7764654</c:v>
                </c:pt>
                <c:pt idx="7618" formatCode="0.0000">
                  <c:v>4451397236.8492546</c:v>
                </c:pt>
                <c:pt idx="7619" formatCode="0.0000">
                  <c:v>4453573832.4350758</c:v>
                </c:pt>
                <c:pt idx="7620" formatCode="0.0000">
                  <c:v>4455758597.1045303</c:v>
                </c:pt>
                <c:pt idx="7621" formatCode="0.0000">
                  <c:v>4457951466.9601116</c:v>
                </c:pt>
                <c:pt idx="7622" formatCode="0.0000">
                  <c:v>4460152085.3853636</c:v>
                </c:pt>
                <c:pt idx="7623" formatCode="0.0000">
                  <c:v>4462360175.6985569</c:v>
                </c:pt>
                <c:pt idx="7624" formatCode="0.0000">
                  <c:v>4464575542.746007</c:v>
                </c:pt>
                <c:pt idx="7625" formatCode="0.0000">
                  <c:v>4466798132.7002201</c:v>
                </c:pt>
                <c:pt idx="7626" formatCode="0.0000">
                  <c:v>4469027972.3179092</c:v>
                </c:pt>
                <c:pt idx="7627" formatCode="0.0000">
                  <c:v>4471264896.3106756</c:v>
                </c:pt>
                <c:pt idx="7628" formatCode="0.0000">
                  <c:v>4473508946.6427536</c:v>
                </c:pt>
                <c:pt idx="7629" formatCode="0.0000">
                  <c:v>4475760297.3480511</c:v>
                </c:pt>
                <c:pt idx="7630" formatCode="0.0000">
                  <c:v>4478019080.8459997</c:v>
                </c:pt>
                <c:pt idx="7631" formatCode="0.0000">
                  <c:v>4480285142.3922033</c:v>
                </c:pt>
                <c:pt idx="7632" formatCode="0.0000">
                  <c:v>4482558418.7083054</c:v>
                </c:pt>
                <c:pt idx="7633" formatCode="0.0000">
                  <c:v>4484838884.6937733</c:v>
                </c:pt>
                <c:pt idx="7634" formatCode="0.0000">
                  <c:v>4487126775.3253059</c:v>
                </c:pt>
                <c:pt idx="7635" formatCode="0.0000">
                  <c:v>4489422420.2266693</c:v>
                </c:pt>
                <c:pt idx="7636" formatCode="0.0000">
                  <c:v>4491725842.2774963</c:v>
                </c:pt>
                <c:pt idx="7637" formatCode="0.0000">
                  <c:v>4494036953.6509323</c:v>
                </c:pt>
                <c:pt idx="7638" formatCode="0.0000">
                  <c:v>4496355660.3682709</c:v>
                </c:pt>
                <c:pt idx="7639" formatCode="0.0000">
                  <c:v>4498682079.7793779</c:v>
                </c:pt>
                <c:pt idx="7640" formatCode="0.0000">
                  <c:v>4501016343.7718058</c:v>
                </c:pt>
                <c:pt idx="7641" formatCode="0.0000">
                  <c:v>4503358429.8751554</c:v>
                </c:pt>
                <c:pt idx="7642" formatCode="0.0000">
                  <c:v>4505708218.0496874</c:v>
                </c:pt>
                <c:pt idx="7643" formatCode="0.0000">
                  <c:v>4508065973.4171524</c:v>
                </c:pt>
                <c:pt idx="7644" formatCode="0.0000">
                  <c:v>4510431862.2128181</c:v>
                </c:pt>
                <c:pt idx="7645" formatCode="0.0000">
                  <c:v>4512806067.4662628</c:v>
                </c:pt>
                <c:pt idx="7646" formatCode="0.0000">
                  <c:v>4515188603.2092457</c:v>
                </c:pt>
                <c:pt idx="7647" formatCode="0.0000">
                  <c:v>4517581210.5641136</c:v>
                </c:pt>
                <c:pt idx="7648" formatCode="0.0000">
                  <c:v>4519984302.1898804</c:v>
                </c:pt>
                <c:pt idx="7649" formatCode="0.0000">
                  <c:v>4522398105.5912046</c:v>
                </c:pt>
                <c:pt idx="7650" formatCode="0.0000">
                  <c:v>4524822427.3048763</c:v>
                </c:pt>
                <c:pt idx="7651" formatCode="0.0000">
                  <c:v>4527256915.3904324</c:v>
                </c:pt>
                <c:pt idx="7652" formatCode="0.0000">
                  <c:v>4529717501.8576155</c:v>
                </c:pt>
                <c:pt idx="7653" formatCode="0.0000">
                  <c:v>4532189812.5130672</c:v>
                </c:pt>
                <c:pt idx="7654" formatCode="0.0000">
                  <c:v>4534674049.2437716</c:v>
                </c:pt>
                <c:pt idx="7655" formatCode="0.0000">
                  <c:v>4537170219.1040955</c:v>
                </c:pt>
                <c:pt idx="7656" formatCode="0.0000">
                  <c:v>4539679010.999052</c:v>
                </c:pt>
                <c:pt idx="7657" formatCode="0.0000">
                  <c:v>4542200811.6820688</c:v>
                </c:pt>
                <c:pt idx="7658" formatCode="0.0000">
                  <c:v>4544735532.2034779</c:v>
                </c:pt>
                <c:pt idx="7659" formatCode="0.0000">
                  <c:v>4547283438.4120169</c:v>
                </c:pt>
                <c:pt idx="7660" formatCode="0.0000">
                  <c:v>4549848488.4540005</c:v>
                </c:pt>
                <c:pt idx="7661" formatCode="0.0000">
                  <c:v>4552430905.3399572</c:v>
                </c:pt>
                <c:pt idx="7662" formatCode="0.0000">
                  <c:v>4555030613.8080196</c:v>
                </c:pt>
                <c:pt idx="7663" formatCode="0.0000">
                  <c:v>4557647761.8329344</c:v>
                </c:pt>
                <c:pt idx="7664" formatCode="0.0000">
                  <c:v>4560281996.2038221</c:v>
                </c:pt>
                <c:pt idx="7665" formatCode="0.0000">
                  <c:v>4562933419.4024887</c:v>
                </c:pt>
                <c:pt idx="7666" formatCode="0.0000">
                  <c:v>4565601971.3017168</c:v>
                </c:pt>
                <c:pt idx="7667" formatCode="0.0000">
                  <c:v>4568291485.7487164</c:v>
                </c:pt>
                <c:pt idx="7668" formatCode="0.0000">
                  <c:v>4570999357.5259447</c:v>
                </c:pt>
                <c:pt idx="7669" formatCode="0.0000">
                  <c:v>4573725602.2032776</c:v>
                </c:pt>
                <c:pt idx="7670" formatCode="0.0000">
                  <c:v>4576469621.0203104</c:v>
                </c:pt>
                <c:pt idx="7671" formatCode="0.0000">
                  <c:v>4579230899.9257212</c:v>
                </c:pt>
                <c:pt idx="7672" formatCode="0.0000">
                  <c:v>4582009337.6624098</c:v>
                </c:pt>
                <c:pt idx="7673" formatCode="0.0000">
                  <c:v>4584805114.4712353</c:v>
                </c:pt>
                <c:pt idx="7674" formatCode="0.0000">
                  <c:v>4587618198.8485365</c:v>
                </c:pt>
                <c:pt idx="7675" formatCode="0.0000">
                  <c:v>4590448156.0342894</c:v>
                </c:pt>
                <c:pt idx="7676" formatCode="0.0000">
                  <c:v>4593295072.2411394</c:v>
                </c:pt>
                <c:pt idx="7677" formatCode="0.0000">
                  <c:v>4596159121.8709192</c:v>
                </c:pt>
                <c:pt idx="7678" formatCode="0.0000">
                  <c:v>4599039952.1833582</c:v>
                </c:pt>
                <c:pt idx="7679" formatCode="0.0000">
                  <c:v>4601934040.0054293</c:v>
                </c:pt>
                <c:pt idx="7680" formatCode="0.0000">
                  <c:v>4604841376.138669</c:v>
                </c:pt>
                <c:pt idx="7681" formatCode="0.0000">
                  <c:v>4607765519.5240717</c:v>
                </c:pt>
                <c:pt idx="7682" formatCode="0.0000">
                  <c:v>4610702875.0432167</c:v>
                </c:pt>
                <c:pt idx="7683" formatCode="0.0000">
                  <c:v>4613653273.2409639</c:v>
                </c:pt>
                <c:pt idx="7684" formatCode="0.0000">
                  <c:v>4616616729.483572</c:v>
                </c:pt>
                <c:pt idx="7685" formatCode="0.0000">
                  <c:v>4619593291.729394</c:v>
                </c:pt>
                <c:pt idx="7686" formatCode="0.0000">
                  <c:v>4622583008.0526733</c:v>
                </c:pt>
                <c:pt idx="7687" formatCode="0.0000">
                  <c:v>4625585703.6360626</c:v>
                </c:pt>
                <c:pt idx="7688" formatCode="0.0000">
                  <c:v>4628601120.208005</c:v>
                </c:pt>
                <c:pt idx="7689" formatCode="0.0000">
                  <c:v>4631629079.4199781</c:v>
                </c:pt>
                <c:pt idx="7690" formatCode="0.0000">
                  <c:v>4634669483.9378958</c:v>
                </c:pt>
                <c:pt idx="7691" formatCode="0.0000">
                  <c:v>4637722244.0653658</c:v>
                </c:pt>
                <c:pt idx="7692" formatCode="0.0000">
                  <c:v>4640787068.0484142</c:v>
                </c:pt>
                <c:pt idx="7693" formatCode="0.0000">
                  <c:v>4643863786.3207264</c:v>
                </c:pt>
                <c:pt idx="7694" formatCode="0.0000">
                  <c:v>4646952706.5388556</c:v>
                </c:pt>
                <c:pt idx="7695" formatCode="0.0000">
                  <c:v>4650053797.4374304</c:v>
                </c:pt>
                <c:pt idx="7696" formatCode="0.0000">
                  <c:v>4653167199.483223</c:v>
                </c:pt>
                <c:pt idx="7697" formatCode="0.0000">
                  <c:v>4656293071.6382761</c:v>
                </c:pt>
                <c:pt idx="7698" formatCode="0.0000">
                  <c:v>4659431670.6963921</c:v>
                </c:pt>
                <c:pt idx="7699" formatCode="0.0000">
                  <c:v>4662582562.852232</c:v>
                </c:pt>
                <c:pt idx="7700" formatCode="0.0000">
                  <c:v>4665745329.1270504</c:v>
                </c:pt>
                <c:pt idx="7701" formatCode="0.0000">
                  <c:v>4668919545.1857691</c:v>
                </c:pt>
                <c:pt idx="7702" formatCode="0.0000">
                  <c:v>4672105067.1304836</c:v>
                </c:pt>
                <c:pt idx="7703" formatCode="0.0000">
                  <c:v>4675301852.971981</c:v>
                </c:pt>
                <c:pt idx="7704" formatCode="0.0000">
                  <c:v>4678509818.645175</c:v>
                </c:pt>
                <c:pt idx="7705" formatCode="0.0000">
                  <c:v>4681728883.2481327</c:v>
                </c:pt>
                <c:pt idx="7706" formatCode="0.0000">
                  <c:v>4684958981.3481607</c:v>
                </c:pt>
                <c:pt idx="7707" formatCode="0.0000">
                  <c:v>4688199794.2660456</c:v>
                </c:pt>
                <c:pt idx="7708" formatCode="0.0000">
                  <c:v>4691451206.8534412</c:v>
                </c:pt>
                <c:pt idx="7709" formatCode="0.0000">
                  <c:v>4694713421.1802483</c:v>
                </c:pt>
                <c:pt idx="7710" formatCode="0.0000">
                  <c:v>4697986746.7909889</c:v>
                </c:pt>
                <c:pt idx="7711" formatCode="0.0000">
                  <c:v>4701271291.3824358</c:v>
                </c:pt>
                <c:pt idx="7712" formatCode="0.0000">
                  <c:v>4704567134.3023977</c:v>
                </c:pt>
                <c:pt idx="7713" formatCode="0.0000">
                  <c:v>4707874654.7192516</c:v>
                </c:pt>
                <c:pt idx="7714" formatCode="0.0000">
                  <c:v>4711193751.1709518</c:v>
                </c:pt>
                <c:pt idx="7715" formatCode="0.0000">
                  <c:v>4714524491.5179453</c:v>
                </c:pt>
                <c:pt idx="7716" formatCode="0.0000">
                  <c:v>4717867186.7290649</c:v>
                </c:pt>
                <c:pt idx="7717" formatCode="0.0000">
                  <c:v>4721222390.1014547</c:v>
                </c:pt>
                <c:pt idx="7718" formatCode="0.0000">
                  <c:v>4724590359.0905161</c:v>
                </c:pt>
                <c:pt idx="7719" formatCode="0.0000">
                  <c:v>4727971089.1386995</c:v>
                </c:pt>
                <c:pt idx="7720" formatCode="0.0000">
                  <c:v>4731364841.1771183</c:v>
                </c:pt>
                <c:pt idx="7721" formatCode="0.0000">
                  <c:v>4734771858.2007895</c:v>
                </c:pt>
                <c:pt idx="7722" formatCode="0.0000">
                  <c:v>4738192158.8931017</c:v>
                </c:pt>
                <c:pt idx="7723" formatCode="0.0000">
                  <c:v>4741629317.5206709</c:v>
                </c:pt>
                <c:pt idx="7724" formatCode="0.0000">
                  <c:v>4745083697.8506422</c:v>
                </c:pt>
                <c:pt idx="7725" formatCode="0.0000">
                  <c:v>4748555189.0498104</c:v>
                </c:pt>
                <c:pt idx="7726" formatCode="0.0000">
                  <c:v>4752044031.3955126</c:v>
                </c:pt>
                <c:pt idx="7727" formatCode="0.0000">
                  <c:v>4755550243.9901648</c:v>
                </c:pt>
                <c:pt idx="7728" formatCode="0.0000">
                  <c:v>4759073545.8101664</c:v>
                </c:pt>
                <c:pt idx="7729" formatCode="0.0000">
                  <c:v>4762614010.4457817</c:v>
                </c:pt>
                <c:pt idx="7730" formatCode="0.0000">
                  <c:v>4766171611.1576767</c:v>
                </c:pt>
                <c:pt idx="7731" formatCode="0.0000">
                  <c:v>4769746610.7803869</c:v>
                </c:pt>
                <c:pt idx="7732" formatCode="0.0000">
                  <c:v>4773339030.5203428</c:v>
                </c:pt>
                <c:pt idx="7733" formatCode="0.0000">
                  <c:v>4776948469.5477152</c:v>
                </c:pt>
                <c:pt idx="7734" formatCode="0.0000">
                  <c:v>4780574685.6419344</c:v>
                </c:pt>
                <c:pt idx="7735" formatCode="0.0000">
                  <c:v>4784214125.0126514</c:v>
                </c:pt>
                <c:pt idx="7736" formatCode="0.0000">
                  <c:v>4787870365.1824331</c:v>
                </c:pt>
                <c:pt idx="7737" formatCode="0.0000">
                  <c:v>4791543619.1524172</c:v>
                </c:pt>
                <c:pt idx="7738" formatCode="0.0000">
                  <c:v>4795233874.2825508</c:v>
                </c:pt>
                <c:pt idx="7739" formatCode="0.0000">
                  <c:v>4798941139.0766048</c:v>
                </c:pt>
                <c:pt idx="7740" formatCode="0.0000">
                  <c:v>4802665437.0628519</c:v>
                </c:pt>
                <c:pt idx="7741" formatCode="0.0000">
                  <c:v>4806403039.2047644</c:v>
                </c:pt>
                <c:pt idx="7742" formatCode="0.0000">
                  <c:v>4810153536.0257578</c:v>
                </c:pt>
                <c:pt idx="7743" formatCode="0.0000">
                  <c:v>4813916810.0040388</c:v>
                </c:pt>
                <c:pt idx="7744" formatCode="0.0000">
                  <c:v>4817692985.6733131</c:v>
                </c:pt>
                <c:pt idx="7745" formatCode="0.0000">
                  <c:v>4821482056.8359032</c:v>
                </c:pt>
                <c:pt idx="7746" formatCode="0.0000">
                  <c:v>4825284313.7674112</c:v>
                </c:pt>
                <c:pt idx="7747" formatCode="0.0000">
                  <c:v>4829099799.6055145</c:v>
                </c:pt>
                <c:pt idx="7748" formatCode="0.0000">
                  <c:v>4832928458.8148127</c:v>
                </c:pt>
                <c:pt idx="7749" formatCode="0.0000">
                  <c:v>4836770411.3857927</c:v>
                </c:pt>
                <c:pt idx="7750" formatCode="0.0000">
                  <c:v>4840629569.8921366</c:v>
                </c:pt>
                <c:pt idx="7751" formatCode="0.0000">
                  <c:v>4844505985.4026194</c:v>
                </c:pt>
                <c:pt idx="7752" formatCode="0.0000">
                  <c:v>4848399619.2161579</c:v>
                </c:pt>
                <c:pt idx="7753" formatCode="0.0000">
                  <c:v>4852310322.0376797</c:v>
                </c:pt>
                <c:pt idx="7754" formatCode="0.0000">
                  <c:v>4856234300.1711855</c:v>
                </c:pt>
                <c:pt idx="7755" formatCode="0.0000">
                  <c:v>4860175379.6548061</c:v>
                </c:pt>
                <c:pt idx="7756" formatCode="0.0000">
                  <c:v>4864133788.3558016</c:v>
                </c:pt>
                <c:pt idx="7757" formatCode="0.0000">
                  <c:v>4868109594.9092875</c:v>
                </c:pt>
                <c:pt idx="7758" formatCode="0.0000">
                  <c:v>4872102512.3019238</c:v>
                </c:pt>
                <c:pt idx="7759" formatCode="0.0000">
                  <c:v>4876112539.7944002</c:v>
                </c:pt>
                <c:pt idx="7760" formatCode="0.0000">
                  <c:v>4880139950.3155413</c:v>
                </c:pt>
                <c:pt idx="7761" formatCode="0.0000">
                  <c:v>4884184724.4340725</c:v>
                </c:pt>
                <c:pt idx="7762" formatCode="0.0000">
                  <c:v>4888246813.0119619</c:v>
                </c:pt>
                <c:pt idx="7763" formatCode="0.0000">
                  <c:v>4892325943.8276253</c:v>
                </c:pt>
                <c:pt idx="7764" formatCode="0.0000">
                  <c:v>4896422028.7224445</c:v>
                </c:pt>
                <c:pt idx="7765" formatCode="0.0000">
                  <c:v>4900535074.4093418</c:v>
                </c:pt>
                <c:pt idx="7766" formatCode="0.0000">
                  <c:v>4904665667.1248646</c:v>
                </c:pt>
                <c:pt idx="7767" formatCode="0.0000">
                  <c:v>4908814191.5848093</c:v>
                </c:pt>
                <c:pt idx="7768" formatCode="0.0000">
                  <c:v>4912980309.7974596</c:v>
                </c:pt>
                <c:pt idx="7769" formatCode="0.0000">
                  <c:v>4917163775.824131</c:v>
                </c:pt>
                <c:pt idx="7770" formatCode="0.0000">
                  <c:v>4921364598.9563179</c:v>
                </c:pt>
                <c:pt idx="7771" formatCode="0.0000">
                  <c:v>4925583036.2986612</c:v>
                </c:pt>
                <c:pt idx="7772" formatCode="0.0000">
                  <c:v>4929819087.0351152</c:v>
                </c:pt>
                <c:pt idx="7773" formatCode="0.0000">
                  <c:v>4934072360.5186319</c:v>
                </c:pt>
                <c:pt idx="7774" formatCode="0.0000">
                  <c:v>4938342734.9707422</c:v>
                </c:pt>
                <c:pt idx="7775" formatCode="0.0000">
                  <c:v>4942630189.752985</c:v>
                </c:pt>
                <c:pt idx="7776" formatCode="0.0000">
                  <c:v>4946934797.4439259</c:v>
                </c:pt>
                <c:pt idx="7777" formatCode="0.0000">
                  <c:v>4951256607.8028078</c:v>
                </c:pt>
                <c:pt idx="7778" formatCode="0.0000">
                  <c:v>4955595709.8558245</c:v>
                </c:pt>
                <c:pt idx="7779" formatCode="0.0000">
                  <c:v>4959951939.6800785</c:v>
                </c:pt>
                <c:pt idx="7780" formatCode="0.0000">
                  <c:v>4964325332.9614754</c:v>
                </c:pt>
                <c:pt idx="7781" formatCode="0.0000">
                  <c:v>4968715640.0603247</c:v>
                </c:pt>
                <c:pt idx="7782" formatCode="0.0000">
                  <c:v>4973122773.2525806</c:v>
                </c:pt>
                <c:pt idx="7783" formatCode="0.0000">
                  <c:v>4977546770.3996401</c:v>
                </c:pt>
                <c:pt idx="7784" formatCode="0.0000">
                  <c:v>4981987617.3889151</c:v>
                </c:pt>
                <c:pt idx="7785" formatCode="0.0000">
                  <c:v>4986445548.1453352</c:v>
                </c:pt>
                <c:pt idx="7786" formatCode="0.0000">
                  <c:v>4990920678.5259323</c:v>
                </c:pt>
                <c:pt idx="7787" formatCode="0.0000">
                  <c:v>4995413076.2504616</c:v>
                </c:pt>
                <c:pt idx="7788" formatCode="0.0000">
                  <c:v>4999922836.8617725</c:v>
                </c:pt>
                <c:pt idx="7789" formatCode="0.0000">
                  <c:v>5004449851.2119789</c:v>
                </c:pt>
                <c:pt idx="7790" formatCode="0.0000">
                  <c:v>5008990174.4690828</c:v>
                </c:pt>
                <c:pt idx="7791" formatCode="0.0000">
                  <c:v>5013547372.1563807</c:v>
                </c:pt>
                <c:pt idx="7792" formatCode="0.0000">
                  <c:v>5018121775.6161079</c:v>
                </c:pt>
                <c:pt idx="7793" formatCode="0.0000">
                  <c:v>5022713189.1617298</c:v>
                </c:pt>
                <c:pt idx="7794" formatCode="0.0000">
                  <c:v>5027321613.2840633</c:v>
                </c:pt>
                <c:pt idx="7795" formatCode="0.0000">
                  <c:v>5031947021.0000725</c:v>
                </c:pt>
                <c:pt idx="7796" formatCode="0.0000">
                  <c:v>5036589436.7340708</c:v>
                </c:pt>
                <c:pt idx="7797" formatCode="0.0000">
                  <c:v>5041248781.1669016</c:v>
                </c:pt>
                <c:pt idx="7798" formatCode="0.0000">
                  <c:v>5045925172.8276672</c:v>
                </c:pt>
                <c:pt idx="7799" formatCode="0.0000">
                  <c:v>5050618589.2164125</c:v>
                </c:pt>
                <c:pt idx="7800" formatCode="0.0000">
                  <c:v>5055329210.0108366</c:v>
                </c:pt>
                <c:pt idx="7801" formatCode="0.0000">
                  <c:v>5060057256.7521601</c:v>
                </c:pt>
                <c:pt idx="7802" formatCode="0.0000">
                  <c:v>5064802188.5227785</c:v>
                </c:pt>
                <c:pt idx="7803" formatCode="0.0000">
                  <c:v>5069563910.2937794</c:v>
                </c:pt>
                <c:pt idx="7804" formatCode="0.0000">
                  <c:v>5074343085.2757111</c:v>
                </c:pt>
                <c:pt idx="7805" formatCode="0.0000">
                  <c:v>5079139896.3699226</c:v>
                </c:pt>
                <c:pt idx="7806" formatCode="0.0000">
                  <c:v>5083954569.0714397</c:v>
                </c:pt>
                <c:pt idx="7807" formatCode="0.0000">
                  <c:v>5088787209.4105234</c:v>
                </c:pt>
                <c:pt idx="7808" formatCode="0.0000">
                  <c:v>5093637319.1138945</c:v>
                </c:pt>
                <c:pt idx="7809" formatCode="0.0000">
                  <c:v>5098504559.4999075</c:v>
                </c:pt>
                <c:pt idx="7810" formatCode="0.0000">
                  <c:v>5103389242.4739914</c:v>
                </c:pt>
                <c:pt idx="7811" formatCode="0.0000">
                  <c:v>5108291258.2350302</c:v>
                </c:pt>
                <c:pt idx="7812" formatCode="0.0000">
                  <c:v>5113210642.1460867</c:v>
                </c:pt>
                <c:pt idx="7813" formatCode="0.0000">
                  <c:v>5118147170.3239574</c:v>
                </c:pt>
                <c:pt idx="7814" formatCode="0.0000">
                  <c:v>5123100710.473238</c:v>
                </c:pt>
                <c:pt idx="7815" formatCode="0.0000">
                  <c:v>5128071481.5109959</c:v>
                </c:pt>
                <c:pt idx="7816" formatCode="0.0000">
                  <c:v>5133059590.6986361</c:v>
                </c:pt>
                <c:pt idx="7817" formatCode="0.0000">
                  <c:v>5138064621.7291536</c:v>
                </c:pt>
                <c:pt idx="7818" formatCode="0.0000">
                  <c:v>5143086697.31707</c:v>
                </c:pt>
                <c:pt idx="7819" formatCode="0.0000">
                  <c:v>5148126016.7389908</c:v>
                </c:pt>
                <c:pt idx="7820" formatCode="0.0000">
                  <c:v>5153182481.0808029</c:v>
                </c:pt>
                <c:pt idx="7821" formatCode="0.0000">
                  <c:v>5158256365.5885582</c:v>
                </c:pt>
                <c:pt idx="7822" formatCode="0.0000">
                  <c:v>5163347317.9882736</c:v>
                </c:pt>
                <c:pt idx="7823" formatCode="0.0000">
                  <c:v>5168451473.8626204</c:v>
                </c:pt>
                <c:pt idx="7824" formatCode="0.0000">
                  <c:v>5173568674.4678297</c:v>
                </c:pt>
                <c:pt idx="7825" formatCode="0.0000">
                  <c:v>5178698907.4195986</c:v>
                </c:pt>
                <c:pt idx="7826" formatCode="0.0000">
                  <c:v>5183845930.1315727</c:v>
                </c:pt>
                <c:pt idx="7827" formatCode="0.0000">
                  <c:v>5189010077.1985512</c:v>
                </c:pt>
                <c:pt idx="7828" formatCode="0.0000">
                  <c:v>5194191433.8248339</c:v>
                </c:pt>
                <c:pt idx="7829" formatCode="0.0000">
                  <c:v>5199390122.8983746</c:v>
                </c:pt>
                <c:pt idx="7830" formatCode="0.0000">
                  <c:v>5204606426.0992441</c:v>
                </c:pt>
                <c:pt idx="7831" formatCode="0.0000">
                  <c:v>5209840241.1839209</c:v>
                </c:pt>
                <c:pt idx="7832" formatCode="0.0000">
                  <c:v>5215091566.8234119</c:v>
                </c:pt>
                <c:pt idx="7833" formatCode="0.0000">
                  <c:v>5220360122.0134153</c:v>
                </c:pt>
                <c:pt idx="7834" formatCode="0.0000">
                  <c:v>5225645614.5294285</c:v>
                </c:pt>
                <c:pt idx="7835" formatCode="0.0000">
                  <c:v>5230944299.0034771</c:v>
                </c:pt>
                <c:pt idx="7836" formatCode="0.0000">
                  <c:v>5236256299.3676281</c:v>
                </c:pt>
                <c:pt idx="7837" formatCode="0.0000">
                  <c:v>5241581625.8967276</c:v>
                </c:pt>
                <c:pt idx="7838" formatCode="0.0000">
                  <c:v>5246920229.792572</c:v>
                </c:pt>
                <c:pt idx="7839" formatCode="0.0000">
                  <c:v>5252275832.5540848</c:v>
                </c:pt>
                <c:pt idx="7840" formatCode="0.0000">
                  <c:v>5257648565.0718441</c:v>
                </c:pt>
                <c:pt idx="7841" formatCode="0.0000">
                  <c:v>5263038514.4104929</c:v>
                </c:pt>
                <c:pt idx="7842" formatCode="0.0000">
                  <c:v>5268445399.6997223</c:v>
                </c:pt>
                <c:pt idx="7843" formatCode="0.0000">
                  <c:v>5273869171.7033396</c:v>
                </c:pt>
                <c:pt idx="7844" formatCode="0.0000">
                  <c:v>5279310117.0482197</c:v>
                </c:pt>
                <c:pt idx="7845" formatCode="0.0000">
                  <c:v>5284768319.0555782</c:v>
                </c:pt>
                <c:pt idx="7846" formatCode="0.0000">
                  <c:v>5290243918.6447716</c:v>
                </c:pt>
                <c:pt idx="7847" formatCode="0.0000">
                  <c:v>5295736820.9824076</c:v>
                </c:pt>
                <c:pt idx="7848" formatCode="0.0000">
                  <c:v>5301246775.8269911</c:v>
                </c:pt>
                <c:pt idx="7849" formatCode="0.0000">
                  <c:v>5306773804.5042458</c:v>
                </c:pt>
                <c:pt idx="7850" formatCode="0.0000">
                  <c:v>5312317612.0739717</c:v>
                </c:pt>
                <c:pt idx="7851" formatCode="0.0000">
                  <c:v>5317878588.7729425</c:v>
                </c:pt>
                <c:pt idx="7852" formatCode="0.0000">
                  <c:v>5323457044.9031105</c:v>
                </c:pt>
                <c:pt idx="7853" formatCode="0.0000">
                  <c:v>5329052816.359436</c:v>
                </c:pt>
                <c:pt idx="7854" formatCode="0.0000">
                  <c:v>5334665899.8840036</c:v>
                </c:pt>
                <c:pt idx="7855" formatCode="0.0000">
                  <c:v>5340296145.8597546</c:v>
                </c:pt>
                <c:pt idx="7856" formatCode="0.0000">
                  <c:v>5345943572.0206003</c:v>
                </c:pt>
                <c:pt idx="7857" formatCode="0.0000">
                  <c:v>5351608850.956728</c:v>
                </c:pt>
                <c:pt idx="7858" formatCode="0.0000">
                  <c:v>5357292036.1537628</c:v>
                </c:pt>
                <c:pt idx="7859" formatCode="0.0000">
                  <c:v>5362992869.3122683</c:v>
                </c:pt>
                <c:pt idx="7860" formatCode="0.0000">
                  <c:v>5368710659.6403923</c:v>
                </c:pt>
                <c:pt idx="7861" formatCode="0.0000">
                  <c:v>5374441701.0091991</c:v>
                </c:pt>
                <c:pt idx="7862" formatCode="0.0000">
                  <c:v>5380189543.788188</c:v>
                </c:pt>
                <c:pt idx="7863" formatCode="0.0000">
                  <c:v>5385954620.9051085</c:v>
                </c:pt>
                <c:pt idx="7864" formatCode="0.0000">
                  <c:v>5391737124.6996384</c:v>
                </c:pt>
                <c:pt idx="7865" formatCode="0.0000">
                  <c:v>5397536682.0894423</c:v>
                </c:pt>
                <c:pt idx="7866" formatCode="0.0000">
                  <c:v>5403349408.7220478</c:v>
                </c:pt>
                <c:pt idx="7867" formatCode="0.0000">
                  <c:v>5409178925.3164892</c:v>
                </c:pt>
                <c:pt idx="7868" formatCode="0.0000">
                  <c:v>5415021753.0268564</c:v>
                </c:pt>
                <c:pt idx="7869" formatCode="0.0000">
                  <c:v>5420877782.3897676</c:v>
                </c:pt>
                <c:pt idx="7870" formatCode="0.0000">
                  <c:v>5426750815.4049978</c:v>
                </c:pt>
                <c:pt idx="7871" formatCode="0.0000">
                  <c:v>5432641200.2345295</c:v>
                </c:pt>
                <c:pt idx="7872" formatCode="0.0000">
                  <c:v>5438548801.9483414</c:v>
                </c:pt>
                <c:pt idx="7873" formatCode="0.0000">
                  <c:v>5444473400.9962912</c:v>
                </c:pt>
                <c:pt idx="7874" formatCode="0.0000">
                  <c:v>5450414888.1967173</c:v>
                </c:pt>
                <c:pt idx="7875" formatCode="0.0000">
                  <c:v>5456373584.6999474</c:v>
                </c:pt>
                <c:pt idx="7876" formatCode="0.0000">
                  <c:v>5462349298.7422152</c:v>
                </c:pt>
                <c:pt idx="7877" formatCode="0.0000">
                  <c:v>5468341794.9343758</c:v>
                </c:pt>
                <c:pt idx="7878" formatCode="0.0000">
                  <c:v>5474347609.6689615</c:v>
                </c:pt>
                <c:pt idx="7879" formatCode="0.0000">
                  <c:v>5480370397.1091442</c:v>
                </c:pt>
                <c:pt idx="7880" formatCode="0.0000">
                  <c:v>5486410226.6252775</c:v>
                </c:pt>
                <c:pt idx="7881" formatCode="0.0000">
                  <c:v>5492466942.0043058</c:v>
                </c:pt>
                <c:pt idx="7882" formatCode="0.0000">
                  <c:v>5498536942.4639072</c:v>
                </c:pt>
                <c:pt idx="7883" formatCode="0.0000">
                  <c:v>5504623732.4524298</c:v>
                </c:pt>
                <c:pt idx="7884" formatCode="0.0000">
                  <c:v>5510727575.8233576</c:v>
                </c:pt>
                <c:pt idx="7885" formatCode="0.0000">
                  <c:v>5516848952.3118725</c:v>
                </c:pt>
                <c:pt idx="7886" formatCode="0.0000">
                  <c:v>5522987351.2226381</c:v>
                </c:pt>
                <c:pt idx="7887" formatCode="0.0000">
                  <c:v>5529142665.6797285</c:v>
                </c:pt>
                <c:pt idx="7888" formatCode="0.0000">
                  <c:v>5535314981.0935364</c:v>
                </c:pt>
                <c:pt idx="7889" formatCode="0.0000">
                  <c:v>5541500610.5431623</c:v>
                </c:pt>
                <c:pt idx="7890" formatCode="0.0000">
                  <c:v>5547703290.0954123</c:v>
                </c:pt>
                <c:pt idx="7891" formatCode="0.0000">
                  <c:v>5553923632.9987879</c:v>
                </c:pt>
                <c:pt idx="7892" formatCode="0.0000">
                  <c:v>5560161361.9489775</c:v>
                </c:pt>
                <c:pt idx="7893" formatCode="0.0000">
                  <c:v>5566415923.4614868</c:v>
                </c:pt>
                <c:pt idx="7894" formatCode="0.0000">
                  <c:v>5572683818.9153233</c:v>
                </c:pt>
                <c:pt idx="7895" formatCode="0.0000">
                  <c:v>5578968789.9903336</c:v>
                </c:pt>
                <c:pt idx="7896" formatCode="0.0000">
                  <c:v>5585270620.0592613</c:v>
                </c:pt>
                <c:pt idx="7897" formatCode="0.0000">
                  <c:v>5591589285.7354946</c:v>
                </c:pt>
                <c:pt idx="7898" formatCode="0.0000">
                  <c:v>5597925056.2289</c:v>
                </c:pt>
                <c:pt idx="7899" formatCode="0.0000">
                  <c:v>5604278097.3212013</c:v>
                </c:pt>
                <c:pt idx="7900" formatCode="0.0000">
                  <c:v>5610648283.8630848</c:v>
                </c:pt>
                <c:pt idx="7901" formatCode="0.0000">
                  <c:v>5617035826.0259123</c:v>
                </c:pt>
                <c:pt idx="7902" formatCode="0.0000">
                  <c:v>5623440696.6267576</c:v>
                </c:pt>
                <c:pt idx="7903" formatCode="0.0000">
                  <c:v>5629862787.5261326</c:v>
                </c:pt>
                <c:pt idx="7904" formatCode="0.0000">
                  <c:v>5636301857.3202267</c:v>
                </c:pt>
                <c:pt idx="7905" formatCode="0.0000">
                  <c:v>5642757809.7977667</c:v>
                </c:pt>
                <c:pt idx="7906" formatCode="0.0000">
                  <c:v>5649230686.5782318</c:v>
                </c:pt>
                <c:pt idx="7907" formatCode="0.0000">
                  <c:v>5655720550.4024439</c:v>
                </c:pt>
                <c:pt idx="7908" formatCode="0.0000">
                  <c:v>5662227457.842989</c:v>
                </c:pt>
                <c:pt idx="7909" formatCode="0.0000">
                  <c:v>5668751561.7165422</c:v>
                </c:pt>
                <c:pt idx="7910" formatCode="0.0000">
                  <c:v>5675293005.0596561</c:v>
                </c:pt>
                <c:pt idx="7911" formatCode="0.0000">
                  <c:v>5681851682.4174862</c:v>
                </c:pt>
                <c:pt idx="7912" formatCode="0.0000">
                  <c:v>5688427307.3225422</c:v>
                </c:pt>
                <c:pt idx="7913" formatCode="0.0000">
                  <c:v>5695019839.702939</c:v>
                </c:pt>
                <c:pt idx="7914" formatCode="0.0000">
                  <c:v>5701629300.2781219</c:v>
                </c:pt>
                <c:pt idx="7915" formatCode="0.0000">
                  <c:v>5708255784.8775597</c:v>
                </c:pt>
                <c:pt idx="7916" formatCode="0.0000">
                  <c:v>5714899498.3268442</c:v>
                </c:pt>
                <c:pt idx="7917" formatCode="0.0000">
                  <c:v>5721560647.9122753</c:v>
                </c:pt>
                <c:pt idx="7918" formatCode="0.0000">
                  <c:v>5728239365.9863396</c:v>
                </c:pt>
                <c:pt idx="7919" formatCode="0.0000">
                  <c:v>5734935562.5610037</c:v>
                </c:pt>
                <c:pt idx="7920" formatCode="0.0000">
                  <c:v>5741649163.3418007</c:v>
                </c:pt>
                <c:pt idx="7921" formatCode="0.0000">
                  <c:v>5748380005.8655157</c:v>
                </c:pt>
                <c:pt idx="7922" formatCode="0.0000">
                  <c:v>5755128031.1122446</c:v>
                </c:pt>
                <c:pt idx="7923" formatCode="0.0000">
                  <c:v>5761893233.5001135</c:v>
                </c:pt>
                <c:pt idx="7924" formatCode="0.0000">
                  <c:v>5768675647.3756495</c:v>
                </c:pt>
                <c:pt idx="7925" formatCode="0.0000">
                  <c:v>5775474951.4552469</c:v>
                </c:pt>
                <c:pt idx="7926" formatCode="0.0000">
                  <c:v>5782287547.9916296</c:v>
                </c:pt>
                <c:pt idx="7927" formatCode="0.0000">
                  <c:v>5789117184.9587946</c:v>
                </c:pt>
                <c:pt idx="7928" formatCode="0.0000">
                  <c:v>5795964164.7906151</c:v>
                </c:pt>
                <c:pt idx="7929" formatCode="0.0000">
                  <c:v>5802828583.8015566</c:v>
                </c:pt>
                <c:pt idx="7930" formatCode="0.0000">
                  <c:v>5809706328.8408833</c:v>
                </c:pt>
                <c:pt idx="7931" formatCode="0.0000">
                  <c:v>5816600957.3823004</c:v>
                </c:pt>
                <c:pt idx="7932" formatCode="0.0000">
                  <c:v>5823512587.8138428</c:v>
                </c:pt>
                <c:pt idx="7933" formatCode="0.0000">
                  <c:v>5830441377.0887089</c:v>
                </c:pt>
                <c:pt idx="7934" formatCode="0.0000">
                  <c:v>5837387324.3818035</c:v>
                </c:pt>
                <c:pt idx="7935" formatCode="0.0000">
                  <c:v>5844350414.2504206</c:v>
                </c:pt>
                <c:pt idx="7936" formatCode="0.0000">
                  <c:v>5851330422.6792717</c:v>
                </c:pt>
                <c:pt idx="7937" formatCode="0.0000">
                  <c:v>5858327376.4764452</c:v>
                </c:pt>
                <c:pt idx="7938" formatCode="0.0000">
                  <c:v>5865341418.1568193</c:v>
                </c:pt>
                <c:pt idx="7939" formatCode="0.0000">
                  <c:v>5872372622.1106787</c:v>
                </c:pt>
                <c:pt idx="7940" formatCode="0.0000">
                  <c:v>5879420823.368762</c:v>
                </c:pt>
                <c:pt idx="7941" formatCode="0.0000">
                  <c:v>5886486076.5851526</c:v>
                </c:pt>
                <c:pt idx="7942" formatCode="0.0000">
                  <c:v>5893568657.4147453</c:v>
                </c:pt>
                <c:pt idx="7943" formatCode="0.0000">
                  <c:v>5900668311.2638273</c:v>
                </c:pt>
                <c:pt idx="7944" formatCode="0.0000">
                  <c:v>5907784768.2378511</c:v>
                </c:pt>
                <c:pt idx="7945" formatCode="0.0000">
                  <c:v>5914914465.2830019</c:v>
                </c:pt>
                <c:pt idx="7946" formatCode="0.0000">
                  <c:v>5922060968.5981407</c:v>
                </c:pt>
                <c:pt idx="7947" formatCode="0.0000">
                  <c:v>5929224558.1631804</c:v>
                </c:pt>
                <c:pt idx="7948" formatCode="0.0000">
                  <c:v>5936405498.7199545</c:v>
                </c:pt>
                <c:pt idx="7949" formatCode="0.0000">
                  <c:v>5943603942.6562538</c:v>
                </c:pt>
                <c:pt idx="7950" formatCode="0.0000">
                  <c:v>5950819469.2940207</c:v>
                </c:pt>
                <c:pt idx="7951" formatCode="0.0000">
                  <c:v>5958052022.5194769</c:v>
                </c:pt>
                <c:pt idx="7952" formatCode="0.0000">
                  <c:v>5965301536.1726513</c:v>
                </c:pt>
                <c:pt idx="7953" formatCode="0.0000">
                  <c:v>5972567931.1161728</c:v>
                </c:pt>
                <c:pt idx="7954" formatCode="0.0000">
                  <c:v>5979851296.5452461</c:v>
                </c:pt>
                <c:pt idx="7955" formatCode="0.0000">
                  <c:v>5987151690.7633133</c:v>
                </c:pt>
                <c:pt idx="7956" formatCode="0.0000">
                  <c:v>5994469188.6418085</c:v>
                </c:pt>
                <c:pt idx="7957" formatCode="0.0000">
                  <c:v>6001803683.6390772</c:v>
                </c:pt>
                <c:pt idx="7958" formatCode="0.0000">
                  <c:v>6009155141.059164</c:v>
                </c:pt>
                <c:pt idx="7959" formatCode="0.0000">
                  <c:v>6016523609.5527782</c:v>
                </c:pt>
                <c:pt idx="7960" formatCode="0.0000">
                  <c:v>6023908968.5899153</c:v>
                </c:pt>
                <c:pt idx="7961" formatCode="0.0000">
                  <c:v>6031311248.2623672</c:v>
                </c:pt>
                <c:pt idx="7962" formatCode="0.0000">
                  <c:v>6038730518.0942211</c:v>
                </c:pt>
                <c:pt idx="7963" formatCode="0.0000">
                  <c:v>6046166841.506361</c:v>
                </c:pt>
                <c:pt idx="7964" formatCode="0.0000">
                  <c:v>6053620209.290082</c:v>
                </c:pt>
                <c:pt idx="7965" formatCode="0.0000">
                  <c:v>6061090457.0187445</c:v>
                </c:pt>
                <c:pt idx="7966" formatCode="0.0000">
                  <c:v>6068573897.3062344</c:v>
                </c:pt>
                <c:pt idx="7967" formatCode="0.0000">
                  <c:v>6076070616.7383156</c:v>
                </c:pt>
                <c:pt idx="7968" formatCode="0.0000">
                  <c:v>6083580614.8734484</c:v>
                </c:pt>
                <c:pt idx="7969" formatCode="0.0000">
                  <c:v>6091107659.6879959</c:v>
                </c:pt>
                <c:pt idx="7970" formatCode="0.0000">
                  <c:v>6098651859.913187</c:v>
                </c:pt>
                <c:pt idx="7971" formatCode="0.0000">
                  <c:v>6106212919.8549566</c:v>
                </c:pt>
                <c:pt idx="7972" formatCode="0.0000">
                  <c:v>6113787263.002574</c:v>
                </c:pt>
                <c:pt idx="7973" formatCode="0.0000">
                  <c:v>6121378679.7698145</c:v>
                </c:pt>
                <c:pt idx="7974" formatCode="0.0000">
                  <c:v>6128987029.4804764</c:v>
                </c:pt>
                <c:pt idx="7975" formatCode="0.0000">
                  <c:v>6136608703.6043768</c:v>
                </c:pt>
                <c:pt idx="7976" formatCode="0.0000">
                  <c:v>6144247344.7541981</c:v>
                </c:pt>
                <c:pt idx="7977" formatCode="0.0000">
                  <c:v>6151903077.5616369</c:v>
                </c:pt>
                <c:pt idx="7978" formatCode="0.0000">
                  <c:v>6159575679.1043215</c:v>
                </c:pt>
                <c:pt idx="7979" formatCode="0.0000">
                  <c:v>6167265098.6908998</c:v>
                </c:pt>
                <c:pt idx="7980" formatCode="0.0000">
                  <c:v>6174971452.8556957</c:v>
                </c:pt>
                <c:pt idx="7981" formatCode="0.0000">
                  <c:v>6182694721.0972681</c:v>
                </c:pt>
                <c:pt idx="7982" formatCode="0.0000">
                  <c:v>6190431266.2711363</c:v>
                </c:pt>
                <c:pt idx="7983" formatCode="0.0000">
                  <c:v>6198184874.66644</c:v>
                </c:pt>
                <c:pt idx="7984" formatCode="0.0000">
                  <c:v>6205955546.8260765</c:v>
                </c:pt>
                <c:pt idx="7985" formatCode="0.0000">
                  <c:v>6213743060.1462908</c:v>
                </c:pt>
                <c:pt idx="7986" formatCode="0.0000">
                  <c:v>6221547606.7695351</c:v>
                </c:pt>
                <c:pt idx="7987" formatCode="0.0000">
                  <c:v>6229365467.5062447</c:v>
                </c:pt>
                <c:pt idx="7988" formatCode="0.0000">
                  <c:v>6237200235.5573826</c:v>
                </c:pt>
                <c:pt idx="7989" formatCode="0.0000">
                  <c:v>6245051912.0672531</c:v>
                </c:pt>
                <c:pt idx="7990" formatCode="0.0000">
                  <c:v>6252920456.7709103</c:v>
                </c:pt>
                <c:pt idx="7991" formatCode="0.0000">
                  <c:v>6260805926.6959763</c:v>
                </c:pt>
                <c:pt idx="7992" formatCode="0.0000">
                  <c:v>6268708202.7397022</c:v>
                </c:pt>
                <c:pt idx="7993" formatCode="0.0000">
                  <c:v>6276627256.0162392</c:v>
                </c:pt>
                <c:pt idx="7994" formatCode="0.0000">
                  <c:v>6284563083.7222071</c:v>
                </c:pt>
                <c:pt idx="7995" formatCode="0.0000">
                  <c:v>6292515747.7306833</c:v>
                </c:pt>
                <c:pt idx="7996" formatCode="0.0000">
                  <c:v>6300485427.4730682</c:v>
                </c:pt>
                <c:pt idx="7997" formatCode="0.0000">
                  <c:v>6308472260.4402723</c:v>
                </c:pt>
                <c:pt idx="7998" formatCode="0.0000">
                  <c:v>6316476272.5979719</c:v>
                </c:pt>
                <c:pt idx="7999" formatCode="0.0000">
                  <c:v>6324497401.9128962</c:v>
                </c:pt>
                <c:pt idx="8000" formatCode="0.0000">
                  <c:v>6332535639.2661438</c:v>
                </c:pt>
                <c:pt idx="8001" formatCode="0.0000">
                  <c:v>6340587168.4956551</c:v>
                </c:pt>
                <c:pt idx="8002" formatCode="0.0000">
                  <c:v>6348656047.8973913</c:v>
                </c:pt>
                <c:pt idx="8003" formatCode="0.0000">
                  <c:v>6356742697.8203745</c:v>
                </c:pt>
                <c:pt idx="8004" formatCode="0.0000">
                  <c:v>6364846869.0604467</c:v>
                </c:pt>
                <c:pt idx="8005" formatCode="0.0000">
                  <c:v>6372968381.1292772</c:v>
                </c:pt>
                <c:pt idx="8006" formatCode="0.0000">
                  <c:v>6381106908.3572712</c:v>
                </c:pt>
                <c:pt idx="8007" formatCode="0.0000">
                  <c:v>6389262253.1007338</c:v>
                </c:pt>
                <c:pt idx="8008" formatCode="0.0000">
                  <c:v>6397434641.0049992</c:v>
                </c:pt>
                <c:pt idx="8009" formatCode="0.0000">
                  <c:v>6405624326.8598261</c:v>
                </c:pt>
                <c:pt idx="8010" formatCode="0.0000">
                  <c:v>6413831027.8408899</c:v>
                </c:pt>
                <c:pt idx="8011" formatCode="0.0000">
                  <c:v>6422054625.5958433</c:v>
                </c:pt>
                <c:pt idx="8012" formatCode="0.0000">
                  <c:v>6430295120.7978535</c:v>
                </c:pt>
                <c:pt idx="8013" formatCode="0.0000">
                  <c:v>6438552481.861372</c:v>
                </c:pt>
                <c:pt idx="8014" formatCode="0.0000">
                  <c:v>6446826878.0493574</c:v>
                </c:pt>
                <c:pt idx="8015" formatCode="0.0000">
                  <c:v>6455118581.8421803</c:v>
                </c:pt>
                <c:pt idx="8016" formatCode="0.0000">
                  <c:v>6463427302.1711683</c:v>
                </c:pt>
                <c:pt idx="8017" formatCode="0.0000">
                  <c:v>6471749139.6359205</c:v>
                </c:pt>
                <c:pt idx="8018" formatCode="0.0000">
                  <c:v>6480088152.2468767</c:v>
                </c:pt>
                <c:pt idx="8019" formatCode="0.0000">
                  <c:v>6488444513.5701895</c:v>
                </c:pt>
                <c:pt idx="8020" formatCode="0.0000">
                  <c:v>6496818161.8191767</c:v>
                </c:pt>
                <c:pt idx="8021" formatCode="0.0000">
                  <c:v>6505209128.5223389</c:v>
                </c:pt>
                <c:pt idx="8022" formatCode="0.0000">
                  <c:v>6513616898.3623114</c:v>
                </c:pt>
                <c:pt idx="8023" formatCode="0.0000">
                  <c:v>6522041656.9084606</c:v>
                </c:pt>
                <c:pt idx="8024" formatCode="0.0000">
                  <c:v>6530483661.9631748</c:v>
                </c:pt>
                <c:pt idx="8025" formatCode="0.0000">
                  <c:v>6538942925.5399103</c:v>
                </c:pt>
                <c:pt idx="8026" formatCode="0.0000">
                  <c:v>6547419408.8445883</c:v>
                </c:pt>
                <c:pt idx="8027" formatCode="0.0000">
                  <c:v>6555912878.0449228</c:v>
                </c:pt>
                <c:pt idx="8028" formatCode="0.0000">
                  <c:v>6564423257.9003878</c:v>
                </c:pt>
                <c:pt idx="8029" formatCode="0.0000">
                  <c:v>6572950783.9217482</c:v>
                </c:pt>
                <c:pt idx="8030" formatCode="0.0000">
                  <c:v>6581495631.7257891</c:v>
                </c:pt>
                <c:pt idx="8031" formatCode="0.0000">
                  <c:v>6590057762.0330296</c:v>
                </c:pt>
                <c:pt idx="8032" formatCode="0.0000">
                  <c:v>6598636903.2701426</c:v>
                </c:pt>
                <c:pt idx="8033" formatCode="0.0000">
                  <c:v>6607232920.5354919</c:v>
                </c:pt>
                <c:pt idx="8034" formatCode="0.0000">
                  <c:v>6615845776.4505482</c:v>
                </c:pt>
                <c:pt idx="8035" formatCode="0.0000">
                  <c:v>6624475663.5208445</c:v>
                </c:pt>
                <c:pt idx="8036" formatCode="0.0000">
                  <c:v>6633122850.8042145</c:v>
                </c:pt>
                <c:pt idx="8037" formatCode="0.0000">
                  <c:v>6641787149.1611481</c:v>
                </c:pt>
                <c:pt idx="8038" formatCode="0.0000">
                  <c:v>6650468622.899332</c:v>
                </c:pt>
                <c:pt idx="8039" formatCode="0.0000">
                  <c:v>6659167612.2000828</c:v>
                </c:pt>
                <c:pt idx="8040" formatCode="0.0000">
                  <c:v>6667884063.9945269</c:v>
                </c:pt>
                <c:pt idx="8041" formatCode="0.0000">
                  <c:v>6676617662.2468185</c:v>
                </c:pt>
                <c:pt idx="8042" formatCode="0.0000">
                  <c:v>6685364536.0106907</c:v>
                </c:pt>
                <c:pt idx="8043" formatCode="0.0000">
                  <c:v>6694124709.8550091</c:v>
                </c:pt>
                <c:pt idx="8044" formatCode="0.0000">
                  <c:v>6702902193.7705994</c:v>
                </c:pt>
                <c:pt idx="8045" formatCode="0.0000">
                  <c:v>6711696877.3827581</c:v>
                </c:pt>
                <c:pt idx="8046" formatCode="0.0000">
                  <c:v>6720509140.9849119</c:v>
                </c:pt>
                <c:pt idx="8047" formatCode="0.0000">
                  <c:v>6729338860.4132767</c:v>
                </c:pt>
                <c:pt idx="8048" formatCode="0.0000">
                  <c:v>6738185676.8721552</c:v>
                </c:pt>
                <c:pt idx="8049" formatCode="0.0000">
                  <c:v>6747049635.4461346</c:v>
                </c:pt>
                <c:pt idx="8050" formatCode="0.0000">
                  <c:v>6755930738.3170176</c:v>
                </c:pt>
                <c:pt idx="8051" formatCode="0.0000">
                  <c:v>6764829178.6946602</c:v>
                </c:pt>
                <c:pt idx="8052" formatCode="0.0000">
                  <c:v>6773745132.2240524</c:v>
                </c:pt>
                <c:pt idx="8053" formatCode="0.0000">
                  <c:v>6782678360.0041094</c:v>
                </c:pt>
                <c:pt idx="8054" formatCode="0.0000">
                  <c:v>6791628625.6740065</c:v>
                </c:pt>
                <c:pt idx="8055" formatCode="0.0000">
                  <c:v>6800595869.7335129</c:v>
                </c:pt>
                <c:pt idx="8056" formatCode="0.0000">
                  <c:v>6809580345.134553</c:v>
                </c:pt>
                <c:pt idx="8057" formatCode="0.0000">
                  <c:v>6818582195.9004879</c:v>
                </c:pt>
                <c:pt idx="8058" formatCode="0.0000">
                  <c:v>6827601203.1730633</c:v>
                </c:pt>
                <c:pt idx="8059" formatCode="0.0000">
                  <c:v>6836637418.0586281</c:v>
                </c:pt>
                <c:pt idx="8060" formatCode="0.0000">
                  <c:v>6845690998.0873766</c:v>
                </c:pt>
                <c:pt idx="8061" formatCode="0.0000">
                  <c:v>6854761583.4051008</c:v>
                </c:pt>
                <c:pt idx="8062" formatCode="0.0000">
                  <c:v>6863849107.5556269</c:v>
                </c:pt>
                <c:pt idx="8063" formatCode="0.0000">
                  <c:v>6872953966.5465355</c:v>
                </c:pt>
                <c:pt idx="8064" formatCode="0.0000">
                  <c:v>6882076116.1415634</c:v>
                </c:pt>
                <c:pt idx="8065" formatCode="0.0000">
                  <c:v>6891215241.6247101</c:v>
                </c:pt>
                <c:pt idx="8066" formatCode="0.0000">
                  <c:v>6900371253.0302925</c:v>
                </c:pt>
                <c:pt idx="8067" formatCode="0.0000">
                  <c:v>6909544429.6098652</c:v>
                </c:pt>
                <c:pt idx="8068" formatCode="0.0000">
                  <c:v>6918734951.7972136</c:v>
                </c:pt>
                <c:pt idx="8069" formatCode="0.0000">
                  <c:v>6927942819.240324</c:v>
                </c:pt>
                <c:pt idx="8070" formatCode="0.0000">
                  <c:v>6937168053.9526253</c:v>
                </c:pt>
                <c:pt idx="8071" formatCode="0.0000">
                  <c:v>6946410228.8792849</c:v>
                </c:pt>
                <c:pt idx="8072" formatCode="0.0000">
                  <c:v>6955665627.7170296</c:v>
                </c:pt>
                <c:pt idx="8073" formatCode="0.0000">
                  <c:v>6964938098.8121185</c:v>
                </c:pt>
                <c:pt idx="8074" formatCode="0.0000">
                  <c:v>6974227720.8621044</c:v>
                </c:pt>
                <c:pt idx="8075" formatCode="0.0000">
                  <c:v>6983534179.7820587</c:v>
                </c:pt>
                <c:pt idx="8076" formatCode="0.0000">
                  <c:v>6992857622.1761084</c:v>
                </c:pt>
                <c:pt idx="8077" formatCode="0.0000">
                  <c:v>7002198064.7341127</c:v>
                </c:pt>
                <c:pt idx="8078" formatCode="0.0000">
                  <c:v>7011555855.9832325</c:v>
                </c:pt>
                <c:pt idx="8079" formatCode="0.0000">
                  <c:v>7020930942.5935373</c:v>
                </c:pt>
                <c:pt idx="8080" formatCode="0.0000">
                  <c:v>7030323462.4252949</c:v>
                </c:pt>
                <c:pt idx="8081" formatCode="0.0000">
                  <c:v>7039733431.8868999</c:v>
                </c:pt>
                <c:pt idx="8082" formatCode="0.0000">
                  <c:v>7049160225.5413704</c:v>
                </c:pt>
                <c:pt idx="8083" formatCode="0.0000">
                  <c:v>7058600346.0035944</c:v>
                </c:pt>
                <c:pt idx="8084" formatCode="0.0000">
                  <c:v>7068057807.5737047</c:v>
                </c:pt>
                <c:pt idx="8085" formatCode="0.0000">
                  <c:v>7077532694.3600264</c:v>
                </c:pt>
                <c:pt idx="8086" formatCode="0.0000">
                  <c:v>7087024679.3603201</c:v>
                </c:pt>
                <c:pt idx="8087" formatCode="0.0000">
                  <c:v>7096533677.2419138</c:v>
                </c:pt>
                <c:pt idx="8088" formatCode="0.0000">
                  <c:v>7106059556.6936588</c:v>
                </c:pt>
                <c:pt idx="8089" formatCode="0.0000">
                  <c:v>7115598728.8912821</c:v>
                </c:pt>
                <c:pt idx="8090" formatCode="0.0000">
                  <c:v>7125154821.581109</c:v>
                </c:pt>
                <c:pt idx="8091" formatCode="0.0000">
                  <c:v>7134728287.6002598</c:v>
                </c:pt>
                <c:pt idx="8092" formatCode="0.0000">
                  <c:v>7144319206.0409307</c:v>
                </c:pt>
                <c:pt idx="8093" formatCode="0.0000">
                  <c:v>7153923435.4893017</c:v>
                </c:pt>
                <c:pt idx="8094" formatCode="0.0000">
                  <c:v>7163544542.1414518</c:v>
                </c:pt>
                <c:pt idx="8095" formatCode="0.0000">
                  <c:v>7173182669.5181437</c:v>
                </c:pt>
                <c:pt idx="8096" formatCode="0.0000">
                  <c:v>7182837927.6556797</c:v>
                </c:pt>
                <c:pt idx="8097" formatCode="0.0000">
                  <c:v>7192510370.954937</c:v>
                </c:pt>
                <c:pt idx="8098" formatCode="0.0000">
                  <c:v>7202199816.3896399</c:v>
                </c:pt>
                <c:pt idx="8099" formatCode="0.0000">
                  <c:v>7211906306.1839352</c:v>
                </c:pt>
                <c:pt idx="8100" formatCode="0.0000">
                  <c:v>7221629653.0303164</c:v>
                </c:pt>
                <c:pt idx="8101" formatCode="0.0000">
                  <c:v>7231369836.0930443</c:v>
                </c:pt>
                <c:pt idx="8102" formatCode="0.0000">
                  <c:v>7241126918.4705248</c:v>
                </c:pt>
                <c:pt idx="8103" formatCode="0.0000">
                  <c:v>7250901018.6504869</c:v>
                </c:pt>
                <c:pt idx="8104" formatCode="0.0000">
                  <c:v>7260692271.7963495</c:v>
                </c:pt>
                <c:pt idx="8105" formatCode="0.0000">
                  <c:v>7270500541.451438</c:v>
                </c:pt>
                <c:pt idx="8106" formatCode="0.0000">
                  <c:v>7280325795.5731344</c:v>
                </c:pt>
                <c:pt idx="8107" formatCode="0.0000">
                  <c:v>7290168127.1526632</c:v>
                </c:pt>
                <c:pt idx="8108" formatCode="0.0000">
                  <c:v>7300023746.3549852</c:v>
                </c:pt>
                <c:pt idx="8109" formatCode="0.0000">
                  <c:v>7309892569.7149792</c:v>
                </c:pt>
                <c:pt idx="8110" formatCode="0.0000">
                  <c:v>7319778561.1166897</c:v>
                </c:pt>
                <c:pt idx="8111" formatCode="0.0000">
                  <c:v>7329681588.1581678</c:v>
                </c:pt>
                <c:pt idx="8112" formatCode="0.0000">
                  <c:v>7339601630.6521645</c:v>
                </c:pt>
                <c:pt idx="8113" formatCode="0.0000">
                  <c:v>7349538987.0387802</c:v>
                </c:pt>
                <c:pt idx="8114" formatCode="0.0000">
                  <c:v>7359493831.4685898</c:v>
                </c:pt>
                <c:pt idx="8115" formatCode="0.0000">
                  <c:v>7369465855.5017958</c:v>
                </c:pt>
                <c:pt idx="8116" formatCode="0.0000">
                  <c:v>7379454742.3178968</c:v>
                </c:pt>
                <c:pt idx="8117" formatCode="0.0000">
                  <c:v>7389456940.007596</c:v>
                </c:pt>
                <c:pt idx="8118" formatCode="0.0000">
                  <c:v>7399476043.9598417</c:v>
                </c:pt>
                <c:pt idx="8119" formatCode="0.0000">
                  <c:v>7409512140.6013966</c:v>
                </c:pt>
                <c:pt idx="8120" formatCode="0.0000">
                  <c:v>7419565455.5490217</c:v>
                </c:pt>
                <c:pt idx="8121" formatCode="0.0000">
                  <c:v>7429635823.6481867</c:v>
                </c:pt>
                <c:pt idx="8122" formatCode="0.0000">
                  <c:v>7439723061.6458683</c:v>
                </c:pt>
                <c:pt idx="8123" formatCode="0.0000">
                  <c:v>7449827297.0494738</c:v>
                </c:pt>
                <c:pt idx="8124" formatCode="0.0000">
                  <c:v>7459948465.7514944</c:v>
                </c:pt>
                <c:pt idx="8125" formatCode="0.0000">
                  <c:v>7470086655.7559195</c:v>
                </c:pt>
                <c:pt idx="8126" formatCode="0.0000">
                  <c:v>7480241965.9900408</c:v>
                </c:pt>
                <c:pt idx="8127" formatCode="0.0000">
                  <c:v>7490410529.0448732</c:v>
                </c:pt>
                <c:pt idx="8128" formatCode="0.0000">
                  <c:v>7500596010.2515078</c:v>
                </c:pt>
                <c:pt idx="8129" formatCode="0.0000">
                  <c:v>7510798665.0223808</c:v>
                </c:pt>
                <c:pt idx="8130" formatCode="0.0000">
                  <c:v>7521018704.356782</c:v>
                </c:pt>
                <c:pt idx="8131" formatCode="0.0000">
                  <c:v>7531255966.5892076</c:v>
                </c:pt>
                <c:pt idx="8132" formatCode="0.0000">
                  <c:v>7541510286.9476204</c:v>
                </c:pt>
                <c:pt idx="8133" formatCode="0.0000">
                  <c:v>7551781519.7523985</c:v>
                </c:pt>
                <c:pt idx="8134" formatCode="0.0000">
                  <c:v>7562065971.0644112</c:v>
                </c:pt>
                <c:pt idx="8135" formatCode="0.0000">
                  <c:v>7572363652.4987278</c:v>
                </c:pt>
                <c:pt idx="8136" formatCode="0.0000">
                  <c:v>7582678469.2241144</c:v>
                </c:pt>
                <c:pt idx="8137" formatCode="0.0000">
                  <c:v>7593010745.8729353</c:v>
                </c:pt>
                <c:pt idx="8138" formatCode="0.0000">
                  <c:v>7603360556.3762951</c:v>
                </c:pt>
                <c:pt idx="8139" formatCode="0.0000">
                  <c:v>7613727548.2914791</c:v>
                </c:pt>
                <c:pt idx="8140" formatCode="0.0000">
                  <c:v>7624111685.0422783</c:v>
                </c:pt>
                <c:pt idx="8141" formatCode="0.0000">
                  <c:v>7634513058.4027176</c:v>
                </c:pt>
                <c:pt idx="8142" formatCode="0.0000">
                  <c:v>7644931716.0643101</c:v>
                </c:pt>
                <c:pt idx="8143" formatCode="0.0000">
                  <c:v>7655367755.1012716</c:v>
                </c:pt>
                <c:pt idx="8144" formatCode="0.0000">
                  <c:v>7665821067.5296116</c:v>
                </c:pt>
                <c:pt idx="8145" formatCode="0.0000">
                  <c:v>7676291512.7341337</c:v>
                </c:pt>
                <c:pt idx="8146" formatCode="0.0000">
                  <c:v>7686779048.4822054</c:v>
                </c:pt>
                <c:pt idx="8147" formatCode="0.0000">
                  <c:v>7697283670.6693249</c:v>
                </c:pt>
                <c:pt idx="8148" formatCode="0.0000">
                  <c:v>7707805491.096118</c:v>
                </c:pt>
                <c:pt idx="8149" formatCode="0.0000">
                  <c:v>7718344454.6310854</c:v>
                </c:pt>
                <c:pt idx="8150" formatCode="0.0000">
                  <c:v>7728900516.6743965</c:v>
                </c:pt>
                <c:pt idx="8151" formatCode="0.0000">
                  <c:v>7739473717.9320593</c:v>
                </c:pt>
                <c:pt idx="8152" formatCode="0.0000">
                  <c:v>7750064079.3430128</c:v>
                </c:pt>
                <c:pt idx="8153" formatCode="0.0000">
                  <c:v>7760671521.4112673</c:v>
                </c:pt>
                <c:pt idx="8154" formatCode="0.0000">
                  <c:v>7771295846.1599951</c:v>
                </c:pt>
                <c:pt idx="8155" formatCode="0.0000">
                  <c:v>7781937138.1318111</c:v>
                </c:pt>
                <c:pt idx="8156" formatCode="0.0000">
                  <c:v>7792595527.608717</c:v>
                </c:pt>
                <c:pt idx="8157" formatCode="0.0000">
                  <c:v>7803271150.4690123</c:v>
                </c:pt>
                <c:pt idx="8158" formatCode="0.0000">
                  <c:v>7813964121.3527393</c:v>
                </c:pt>
                <c:pt idx="8159" formatCode="0.0000">
                  <c:v>7824674110.2634764</c:v>
                </c:pt>
                <c:pt idx="8160" formatCode="0.0000">
                  <c:v>7835397241.9802399</c:v>
                </c:pt>
                <c:pt idx="8161" formatCode="0.0000">
                  <c:v>7846133550.8915215</c:v>
                </c:pt>
                <c:pt idx="8162" formatCode="0.0000">
                  <c:v>7856886868.5330124</c:v>
                </c:pt>
                <c:pt idx="8163" formatCode="0.0000">
                  <c:v>7867657324.5373535</c:v>
                </c:pt>
                <c:pt idx="8164" formatCode="0.0000">
                  <c:v>7878444731.0322485</c:v>
                </c:pt>
                <c:pt idx="8165" formatCode="0.0000">
                  <c:v>7889245384.79492</c:v>
                </c:pt>
                <c:pt idx="8166" formatCode="0.0000">
                  <c:v>7900058972.5779953</c:v>
                </c:pt>
                <c:pt idx="8167" formatCode="0.0000">
                  <c:v>7910884959.21873</c:v>
                </c:pt>
                <c:pt idx="8168" formatCode="0.0000">
                  <c:v>7921722281.2332115</c:v>
                </c:pt>
                <c:pt idx="8169" formatCode="0.0000">
                  <c:v>7932570443.3989267</c:v>
                </c:pt>
                <c:pt idx="8170" formatCode="0.0000">
                  <c:v>7943428992.9004908</c:v>
                </c:pt>
                <c:pt idx="8171" formatCode="0.0000">
                  <c:v>7954295589.1660604</c:v>
                </c:pt>
                <c:pt idx="8172" formatCode="0.0000">
                  <c:v>7965169436.0884342</c:v>
                </c:pt>
                <c:pt idx="8173" formatCode="0.0000">
                  <c:v>7976049981.5547142</c:v>
                </c:pt>
                <c:pt idx="8174" formatCode="0.0000">
                  <c:v>7986936728.6094151</c:v>
                </c:pt>
                <c:pt idx="8175" formatCode="0.0000">
                  <c:v>7997827908.4215832</c:v>
                </c:pt>
                <c:pt idx="8176" formatCode="0.0000">
                  <c:v>8008723144.0816917</c:v>
                </c:pt>
                <c:pt idx="8177" formatCode="0.0000">
                  <c:v>8019622053.4877138</c:v>
                </c:pt>
                <c:pt idx="8178" formatCode="0.0000">
                  <c:v>8030524222.9880304</c:v>
                </c:pt>
                <c:pt idx="8179" formatCode="0.0000">
                  <c:v>8041429308.4366436</c:v>
                </c:pt>
                <c:pt idx="8180" formatCode="0.0000">
                  <c:v>8052336970.8500271</c:v>
                </c:pt>
                <c:pt idx="8181" formatCode="0.0000">
                  <c:v>8063246923.2155075</c:v>
                </c:pt>
                <c:pt idx="8182" formatCode="0.0000">
                  <c:v>8074158935.8345776</c:v>
                </c:pt>
                <c:pt idx="8183" formatCode="0.0000">
                  <c:v>8085072430.1370602</c:v>
                </c:pt>
                <c:pt idx="8184" formatCode="0.0000">
                  <c:v>8095987334.2243118</c:v>
                </c:pt>
                <c:pt idx="8185" formatCode="0.0000">
                  <c:v>8106903597.8007154</c:v>
                </c:pt>
                <c:pt idx="8186" formatCode="0.0000">
                  <c:v>8117821162.3672676</c:v>
                </c:pt>
                <c:pt idx="8187" formatCode="0.0000">
                  <c:v>8128739938.0216179</c:v>
                </c:pt>
                <c:pt idx="8188" formatCode="0.0000">
                  <c:v>8139659832.2321749</c:v>
                </c:pt>
                <c:pt idx="8189" formatCode="0.0000">
                  <c:v>8150580739.0857563</c:v>
                </c:pt>
                <c:pt idx="8190" formatCode="0.0000">
                  <c:v>8161502590.1447868</c:v>
                </c:pt>
                <c:pt idx="8191" formatCode="0.0000">
                  <c:v>8172425356.322217</c:v>
                </c:pt>
                <c:pt idx="8192" formatCode="0.0000">
                  <c:v>8183349076.5792179</c:v>
                </c:pt>
                <c:pt idx="8193" formatCode="0.0000">
                  <c:v>8194273741.2829494</c:v>
                </c:pt>
                <c:pt idx="8194" formatCode="0.0000">
                  <c:v>8205199247.9319859</c:v>
                </c:pt>
                <c:pt idx="8195" formatCode="0.0000">
                  <c:v>8216125334.0476179</c:v>
                </c:pt>
                <c:pt idx="8196" formatCode="0.0000">
                  <c:v>8227051874.8091307</c:v>
                </c:pt>
                <c:pt idx="8197" formatCode="0.0000">
                  <c:v>8237978827.9885302</c:v>
                </c:pt>
                <c:pt idx="8198" formatCode="0.0000">
                  <c:v>8248906275.7698345</c:v>
                </c:pt>
                <c:pt idx="8199" formatCode="0.0000">
                  <c:v>8259834269.6254539</c:v>
                </c:pt>
                <c:pt idx="8200" formatCode="0.0000">
                  <c:v>8270762873.681078</c:v>
                </c:pt>
                <c:pt idx="8201" formatCode="0.0000">
                  <c:v>8281692065.4830856</c:v>
                </c:pt>
                <c:pt idx="8202" formatCode="0.0000">
                  <c:v>8292621741.4373627</c:v>
                </c:pt>
                <c:pt idx="8203" formatCode="0.0000">
                  <c:v>8303551892.7128553</c:v>
                </c:pt>
                <c:pt idx="8204" formatCode="0.0000">
                  <c:v>8314482564.6532784</c:v>
                </c:pt>
                <c:pt idx="8205" formatCode="0.0000">
                  <c:v>8325414039.3669443</c:v>
                </c:pt>
                <c:pt idx="8206" formatCode="0.0000">
                  <c:v>8336346447.7071352</c:v>
                </c:pt>
                <c:pt idx="8207" formatCode="0.0000">
                  <c:v>8347279791.6986618</c:v>
                </c:pt>
                <c:pt idx="8208" formatCode="0.0000">
                  <c:v>8358214040.65942</c:v>
                </c:pt>
                <c:pt idx="8209" formatCode="0.0000">
                  <c:v>8369148905.2279072</c:v>
                </c:pt>
                <c:pt idx="8210" formatCode="0.0000">
                  <c:v>8380084577.0970993</c:v>
                </c:pt>
                <c:pt idx="8211" formatCode="0.0000">
                  <c:v>8391021224.141777</c:v>
                </c:pt>
                <c:pt idx="8212" formatCode="0.0000">
                  <c:v>8401959057.0093813</c:v>
                </c:pt>
                <c:pt idx="8213" formatCode="0.0000">
                  <c:v>8412898202.2493</c:v>
                </c:pt>
                <c:pt idx="8214" formatCode="0.0000">
                  <c:v>8423854378.9889688</c:v>
                </c:pt>
                <c:pt idx="8215" formatCode="0.0000">
                  <c:v>8434827444.5027142</c:v>
                </c:pt>
                <c:pt idx="8216" formatCode="0.0000">
                  <c:v>8445804052.6529379</c:v>
                </c:pt>
                <c:pt idx="8217" formatCode="0.0000">
                  <c:v>8456784270.3668785</c:v>
                </c:pt>
                <c:pt idx="8218" formatCode="0.0000">
                  <c:v>8467768253.1564608</c:v>
                </c:pt>
                <c:pt idx="8219" formatCode="0.0000">
                  <c:v>8478756450.5731306</c:v>
                </c:pt>
                <c:pt idx="8220" formatCode="0.0000">
                  <c:v>8489749074.0740414</c:v>
                </c:pt>
                <c:pt idx="8221" formatCode="0.0000">
                  <c:v>8500747783.3707466</c:v>
                </c:pt>
                <c:pt idx="8222" formatCode="0.0000">
                  <c:v>8511753026.6961365</c:v>
                </c:pt>
                <c:pt idx="8223" formatCode="0.0000">
                  <c:v>8522765157.5023832</c:v>
                </c:pt>
                <c:pt idx="8224" formatCode="0.0000">
                  <c:v>8533784361.9941435</c:v>
                </c:pt>
                <c:pt idx="8225" formatCode="0.0000">
                  <c:v>8544810793.5553255</c:v>
                </c:pt>
                <c:pt idx="8226" formatCode="0.0000">
                  <c:v>8555844430.010417</c:v>
                </c:pt>
                <c:pt idx="8227" formatCode="0.0000">
                  <c:v>8566885154.7045679</c:v>
                </c:pt>
                <c:pt idx="8228" formatCode="0.0000">
                  <c:v>8577933114.9577045</c:v>
                </c:pt>
                <c:pt idx="8229" formatCode="0.0000">
                  <c:v>8588988558.3845615</c:v>
                </c:pt>
                <c:pt idx="8230" formatCode="0.0000">
                  <c:v>8600051804.8708572</c:v>
                </c:pt>
                <c:pt idx="8231" formatCode="0.0000">
                  <c:v>8611122799.9572067</c:v>
                </c:pt>
                <c:pt idx="8232" formatCode="0.0000">
                  <c:v>8622201634.6061611</c:v>
                </c:pt>
                <c:pt idx="8233" formatCode="0.0000">
                  <c:v>8633288426.5680122</c:v>
                </c:pt>
                <c:pt idx="8234" formatCode="0.0000">
                  <c:v>8644382885.2606163</c:v>
                </c:pt>
                <c:pt idx="8235" formatCode="0.0000">
                  <c:v>8655485119.7089825</c:v>
                </c:pt>
                <c:pt idx="8236" formatCode="0.0000">
                  <c:v>8666595241.2459068</c:v>
                </c:pt>
                <c:pt idx="8237" formatCode="0.0000">
                  <c:v>8677712813.5360718</c:v>
                </c:pt>
                <c:pt idx="8238" formatCode="0.0000">
                  <c:v>8688837702.9370136</c:v>
                </c:pt>
                <c:pt idx="8239" formatCode="0.0000">
                  <c:v>8699970440.2321377</c:v>
                </c:pt>
                <c:pt idx="8240" formatCode="0.0000">
                  <c:v>8711111049.7736931</c:v>
                </c:pt>
                <c:pt idx="8241" formatCode="0.0000">
                  <c:v>8722259628.4117661</c:v>
                </c:pt>
                <c:pt idx="8242" formatCode="0.0000">
                  <c:v>8733416363.8743019</c:v>
                </c:pt>
                <c:pt idx="8243" formatCode="0.0000">
                  <c:v>8744581427.0385056</c:v>
                </c:pt>
                <c:pt idx="8244" formatCode="0.0000">
                  <c:v>8755756587.765625</c:v>
                </c:pt>
                <c:pt idx="8245" formatCode="0.0000">
                  <c:v>8766942083.6412849</c:v>
                </c:pt>
                <c:pt idx="8246" formatCode="0.0000">
                  <c:v>8778137909.1550674</c:v>
                </c:pt>
                <c:pt idx="8247" formatCode="0.0000">
                  <c:v>8789344037.7190132</c:v>
                </c:pt>
                <c:pt idx="8248" formatCode="0.0000">
                  <c:v>8800560524.5031338</c:v>
                </c:pt>
                <c:pt idx="8249" formatCode="0.0000">
                  <c:v>8811787171.6316338</c:v>
                </c:pt>
                <c:pt idx="8250" formatCode="0.0000">
                  <c:v>8823022146.9322681</c:v>
                </c:pt>
                <c:pt idx="8251" formatCode="0.0000">
                  <c:v>8834265368.7057343</c:v>
                </c:pt>
                <c:pt idx="8252" formatCode="0.0000">
                  <c:v>8845516722.4003372</c:v>
                </c:pt>
                <c:pt idx="8253" formatCode="0.0000">
                  <c:v>8856776060.5561199</c:v>
                </c:pt>
                <c:pt idx="8254" formatCode="0.0000">
                  <c:v>8868043358.2163315</c:v>
                </c:pt>
                <c:pt idx="8255" formatCode="0.0000">
                  <c:v>8879318556.3821583</c:v>
                </c:pt>
                <c:pt idx="8256" formatCode="0.0000">
                  <c:v>8890601558.6305122</c:v>
                </c:pt>
                <c:pt idx="8257" formatCode="0.0000">
                  <c:v>8901892364.7537155</c:v>
                </c:pt>
                <c:pt idx="8258" formatCode="0.0000">
                  <c:v>8913191015.7172852</c:v>
                </c:pt>
                <c:pt idx="8259" formatCode="0.0000">
                  <c:v>8924497459.7740154</c:v>
                </c:pt>
                <c:pt idx="8260" formatCode="0.0000">
                  <c:v>8935811657.6445751</c:v>
                </c:pt>
                <c:pt idx="8261" formatCode="0.0000">
                  <c:v>8947133816.4803047</c:v>
                </c:pt>
                <c:pt idx="8262" formatCode="0.0000">
                  <c:v>8958463878.4965515</c:v>
                </c:pt>
                <c:pt idx="8263" formatCode="0.0000">
                  <c:v>8969801815.7976704</c:v>
                </c:pt>
                <c:pt idx="8264" formatCode="0.0000">
                  <c:v>8981147731.9058895</c:v>
                </c:pt>
                <c:pt idx="8265" formatCode="0.0000">
                  <c:v>8992501754.1245975</c:v>
                </c:pt>
                <c:pt idx="8266" formatCode="0.0000">
                  <c:v>9003863848.5940437</c:v>
                </c:pt>
                <c:pt idx="8267" formatCode="0.0000">
                  <c:v>9015233889.2937546</c:v>
                </c:pt>
                <c:pt idx="8268" formatCode="0.0000">
                  <c:v>9026611879.9636459</c:v>
                </c:pt>
                <c:pt idx="8269" formatCode="0.0000">
                  <c:v>9037998026.3986454</c:v>
                </c:pt>
                <c:pt idx="8270" formatCode="0.0000">
                  <c:v>9049392423.6069794</c:v>
                </c:pt>
                <c:pt idx="8271" formatCode="0.0000">
                  <c:v>9060795110.6305618</c:v>
                </c:pt>
                <c:pt idx="8272" formatCode="0.0000">
                  <c:v>9072206195.9254761</c:v>
                </c:pt>
                <c:pt idx="8273" formatCode="0.0000">
                  <c:v>9083625608.2499981</c:v>
                </c:pt>
                <c:pt idx="8274" formatCode="0.0000">
                  <c:v>9095053256.7651138</c:v>
                </c:pt>
                <c:pt idx="8275" formatCode="0.0000">
                  <c:v>9106489220.5071201</c:v>
                </c:pt>
                <c:pt idx="8276" formatCode="0.0000">
                  <c:v>9117933473.3913288</c:v>
                </c:pt>
                <c:pt idx="8277" formatCode="0.0000">
                  <c:v>9129386014.4257774</c:v>
                </c:pt>
                <c:pt idx="8278" formatCode="0.0000">
                  <c:v>9140848843.8423176</c:v>
                </c:pt>
                <c:pt idx="8279" formatCode="0.0000">
                  <c:v>9152322069.8002834</c:v>
                </c:pt>
                <c:pt idx="8280" formatCode="0.0000">
                  <c:v>9163805811.3805447</c:v>
                </c:pt>
                <c:pt idx="8281" formatCode="0.0000">
                  <c:v>9175300397.2209797</c:v>
                </c:pt>
                <c:pt idx="8282" formatCode="0.0000">
                  <c:v>9186805774.828825</c:v>
                </c:pt>
                <c:pt idx="8283" formatCode="0.0000">
                  <c:v>9198321893.4034824</c:v>
                </c:pt>
                <c:pt idx="8284" formatCode="0.0000">
                  <c:v>9209848592.2740307</c:v>
                </c:pt>
                <c:pt idx="8285" formatCode="0.0000">
                  <c:v>9221385459.8800602</c:v>
                </c:pt>
                <c:pt idx="8286" formatCode="0.0000">
                  <c:v>9232932455.9200077</c:v>
                </c:pt>
                <c:pt idx="8287" formatCode="0.0000">
                  <c:v>9244487629.0352669</c:v>
                </c:pt>
                <c:pt idx="8288" formatCode="0.0000">
                  <c:v>9256050776.9194317</c:v>
                </c:pt>
                <c:pt idx="8289" formatCode="0.0000">
                  <c:v>9267621549.8952694</c:v>
                </c:pt>
                <c:pt idx="8290" formatCode="0.0000">
                  <c:v>9279200027.7123146</c:v>
                </c:pt>
                <c:pt idx="8291" formatCode="0.0000">
                  <c:v>9290786335.7472363</c:v>
                </c:pt>
                <c:pt idx="8292" formatCode="0.0000">
                  <c:v>9302380102.2208424</c:v>
                </c:pt>
                <c:pt idx="8293" formatCode="0.0000">
                  <c:v>9313981199.4960651</c:v>
                </c:pt>
                <c:pt idx="8294" formatCode="0.0000">
                  <c:v>9325589816.5296879</c:v>
                </c:pt>
                <c:pt idx="8295" formatCode="0.0000">
                  <c:v>9337206065.6102657</c:v>
                </c:pt>
                <c:pt idx="8296" formatCode="0.0000">
                  <c:v>9348829673.7083378</c:v>
                </c:pt>
                <c:pt idx="8297" formatCode="0.0000">
                  <c:v>9360460441.1094513</c:v>
                </c:pt>
                <c:pt idx="8298" formatCode="0.0000">
                  <c:v>9372098086.5562782</c:v>
                </c:pt>
                <c:pt idx="8299" formatCode="0.0000">
                  <c:v>9383742539.9433117</c:v>
                </c:pt>
                <c:pt idx="8300" formatCode="0.0000">
                  <c:v>9395393805.8122559</c:v>
                </c:pt>
                <c:pt idx="8301" formatCode="0.0000">
                  <c:v>9407051833.5444622</c:v>
                </c:pt>
                <c:pt idx="8302" formatCode="0.0000">
                  <c:v>9418716410.924284</c:v>
                </c:pt>
                <c:pt idx="8303" formatCode="0.0000">
                  <c:v>9430385411.9622517</c:v>
                </c:pt>
                <c:pt idx="8304" formatCode="0.0000">
                  <c:v>9442058262.2624454</c:v>
                </c:pt>
                <c:pt idx="8305" formatCode="0.0000">
                  <c:v>9453734449.2311478</c:v>
                </c:pt>
                <c:pt idx="8306" formatCode="0.0000">
                  <c:v>9465413418.1829987</c:v>
                </c:pt>
                <c:pt idx="8307" formatCode="0.0000">
                  <c:v>9477094753.9148026</c:v>
                </c:pt>
                <c:pt idx="8308" formatCode="0.0000">
                  <c:v>9488778178.3726292</c:v>
                </c:pt>
                <c:pt idx="8309" formatCode="0.0000">
                  <c:v>9500462959.1945801</c:v>
                </c:pt>
                <c:pt idx="8310" formatCode="0.0000">
                  <c:v>9512148891.986002</c:v>
                </c:pt>
                <c:pt idx="8311" formatCode="0.0000">
                  <c:v>9523835841.5741482</c:v>
                </c:pt>
                <c:pt idx="8312" formatCode="0.0000">
                  <c:v>9535523772.274437</c:v>
                </c:pt>
                <c:pt idx="8313" formatCode="0.0000">
                  <c:v>9547212722.5088768</c:v>
                </c:pt>
                <c:pt idx="8314" formatCode="0.0000">
                  <c:v>9558902916.3796406</c:v>
                </c:pt>
                <c:pt idx="8315" formatCode="0.0000">
                  <c:v>9570595201.8055172</c:v>
                </c:pt>
                <c:pt idx="8316" formatCode="0.0000">
                  <c:v>9582290132.6701488</c:v>
                </c:pt>
                <c:pt idx="8317" formatCode="0.0000">
                  <c:v>9593987831.1970158</c:v>
                </c:pt>
                <c:pt idx="8318" formatCode="0.0000">
                  <c:v>9605688322.4115314</c:v>
                </c:pt>
                <c:pt idx="8319" formatCode="0.0000">
                  <c:v>9617391544.43787</c:v>
                </c:pt>
                <c:pt idx="8320" formatCode="0.0000">
                  <c:v>9629097559.4740448</c:v>
                </c:pt>
                <c:pt idx="8321" formatCode="0.0000">
                  <c:v>9640806498.2860699</c:v>
                </c:pt>
                <c:pt idx="8322" formatCode="0.0000">
                  <c:v>9652518597.1424675</c:v>
                </c:pt>
                <c:pt idx="8323" formatCode="0.0000">
                  <c:v>9664233990.0796242</c:v>
                </c:pt>
                <c:pt idx="8324" formatCode="0.0000">
                  <c:v>9675952582.8529491</c:v>
                </c:pt>
                <c:pt idx="8325" formatCode="0.0000">
                  <c:v>9687674194.4104767</c:v>
                </c:pt>
                <c:pt idx="8326" formatCode="0.0000">
                  <c:v>9699398640.0567455</c:v>
                </c:pt>
                <c:pt idx="8327" formatCode="0.0000">
                  <c:v>9711125566.1738033</c:v>
                </c:pt>
                <c:pt idx="8328" formatCode="0.0000">
                  <c:v>9722854707.7761917</c:v>
                </c:pt>
                <c:pt idx="8329" formatCode="0.0000">
                  <c:v>9734585402.173315</c:v>
                </c:pt>
                <c:pt idx="8330" formatCode="0.0000">
                  <c:v>9746317490.0352173</c:v>
                </c:pt>
                <c:pt idx="8331" formatCode="0.0000">
                  <c:v>9758050903.4070301</c:v>
                </c:pt>
                <c:pt idx="8332" formatCode="0.0000">
                  <c:v>9769785633.2243729</c:v>
                </c:pt>
                <c:pt idx="8333" formatCode="0.0000">
                  <c:v>9781521659.7988586</c:v>
                </c:pt>
                <c:pt idx="8334" formatCode="0.0000">
                  <c:v>9793258962.45158</c:v>
                </c:pt>
                <c:pt idx="8335" formatCode="0.0000">
                  <c:v>9804997580.5239143</c:v>
                </c:pt>
                <c:pt idx="8336" formatCode="0.0000">
                  <c:v>9816737443.7722244</c:v>
                </c:pt>
                <c:pt idx="8337" formatCode="0.0000">
                  <c:v>9828478507.2694569</c:v>
                </c:pt>
                <c:pt idx="8338" formatCode="0.0000">
                  <c:v>9840220783.7501144</c:v>
                </c:pt>
                <c:pt idx="8339" formatCode="0.0000">
                  <c:v>9851964292.1660442</c:v>
                </c:pt>
                <c:pt idx="8340" formatCode="0.0000">
                  <c:v>9863709079.0173283</c:v>
                </c:pt>
                <c:pt idx="8341" formatCode="0.0000">
                  <c:v>9875455165.308176</c:v>
                </c:pt>
                <c:pt idx="8342" formatCode="0.0000">
                  <c:v>9887202559.4979038</c:v>
                </c:pt>
                <c:pt idx="8343" formatCode="0.0000">
                  <c:v>9898951268.810112</c:v>
                </c:pt>
                <c:pt idx="8344" formatCode="0.0000">
                  <c:v>9910701287.3838291</c:v>
                </c:pt>
                <c:pt idx="8345" formatCode="0.0000">
                  <c:v>9922452585.4796734</c:v>
                </c:pt>
                <c:pt idx="8346" formatCode="0.0000">
                  <c:v>9934205062.7574272</c:v>
                </c:pt>
                <c:pt idx="8347" formatCode="0.0000">
                  <c:v>9945958608.8144932</c:v>
                </c:pt>
                <c:pt idx="8348" formatCode="0.0000">
                  <c:v>9957713038.4160328</c:v>
                </c:pt>
                <c:pt idx="8349" formatCode="0.0000">
                  <c:v>9969467985.2335281</c:v>
                </c:pt>
                <c:pt idx="8350" formatCode="0.0000">
                  <c:v>9981223278.2985668</c:v>
                </c:pt>
                <c:pt idx="8351" formatCode="0.0000">
                  <c:v>9992978720.1587429</c:v>
                </c:pt>
                <c:pt idx="8352" formatCode="0.0000">
                  <c:v>10004734222.917168</c:v>
                </c:pt>
                <c:pt idx="8353" formatCode="0.0000">
                  <c:v>10016489764.345139</c:v>
                </c:pt>
                <c:pt idx="8354" formatCode="0.0000">
                  <c:v>10028245331.107506</c:v>
                </c:pt>
                <c:pt idx="8355" formatCode="0.0000">
                  <c:v>10040000915.898989</c:v>
                </c:pt>
                <c:pt idx="8356" formatCode="0.0000">
                  <c:v>10051756513.130619</c:v>
                </c:pt>
                <c:pt idx="8357" formatCode="0.0000">
                  <c:v>10063512118.536095</c:v>
                </c:pt>
                <c:pt idx="8358" formatCode="0.0000">
                  <c:v>10075267730.267527</c:v>
                </c:pt>
                <c:pt idx="8359" formatCode="0.0000">
                  <c:v>10087023346.926739</c:v>
                </c:pt>
                <c:pt idx="8360" formatCode="0.0000">
                  <c:v>10098778967.655495</c:v>
                </c:pt>
                <c:pt idx="8361" formatCode="0.0000">
                  <c:v>10110534591.803507</c:v>
                </c:pt>
                <c:pt idx="8362" formatCode="0.0000">
                  <c:v>10122290219.97188</c:v>
                </c:pt>
                <c:pt idx="8363" formatCode="0.0000">
                  <c:v>10134045851.677143</c:v>
                </c:pt>
                <c:pt idx="8364" formatCode="0.0000">
                  <c:v>10145801487.174538</c:v>
                </c:pt>
                <c:pt idx="8365" formatCode="0.0000">
                  <c:v>10157557126.301491</c:v>
                </c:pt>
                <c:pt idx="8366" formatCode="0.0000">
                  <c:v>10169312768.240881</c:v>
                </c:pt>
                <c:pt idx="8367" formatCode="0.0000">
                  <c:v>10181068412.924314</c:v>
                </c:pt>
                <c:pt idx="8368" formatCode="0.0000">
                  <c:v>10192824060.898602</c:v>
                </c:pt>
                <c:pt idx="8369" formatCode="0.0000">
                  <c:v>10204579712.059874</c:v>
                </c:pt>
                <c:pt idx="8370" formatCode="0.0000">
                  <c:v>10216335366.380243</c:v>
                </c:pt>
                <c:pt idx="8371" formatCode="0.0000">
                  <c:v>10228091023.28063</c:v>
                </c:pt>
                <c:pt idx="8372" formatCode="0.0000">
                  <c:v>10239846682.618414</c:v>
                </c:pt>
                <c:pt idx="8373" formatCode="0.0000">
                  <c:v>10251602344.587599</c:v>
                </c:pt>
                <c:pt idx="8374" formatCode="0.0000">
                  <c:v>10263358009.786842</c:v>
                </c:pt>
                <c:pt idx="8375" formatCode="0.0000">
                  <c:v>10275113677.934793</c:v>
                </c:pt>
                <c:pt idx="8376" formatCode="0.0000">
                  <c:v>10286869349.46785</c:v>
                </c:pt>
                <c:pt idx="8377" formatCode="0.0000">
                  <c:v>10298625024.537163</c:v>
                </c:pt>
                <c:pt idx="8378" formatCode="0.0000">
                  <c:v>10310380702.937592</c:v>
                </c:pt>
                <c:pt idx="8379" formatCode="0.0000">
                  <c:v>10322136384.821194</c:v>
                </c:pt>
                <c:pt idx="8380" formatCode="0.0000">
                  <c:v>10333892070.051306</c:v>
                </c:pt>
                <c:pt idx="8381" formatCode="0.0000">
                  <c:v>10345647759.121187</c:v>
                </c:pt>
                <c:pt idx="8382" formatCode="0.0000">
                  <c:v>10357403452.362719</c:v>
                </c:pt>
                <c:pt idx="8383" formatCode="0.0000">
                  <c:v>10369159150.434269</c:v>
                </c:pt>
                <c:pt idx="8384" formatCode="0.0000">
                  <c:v>10380914855.627863</c:v>
                </c:pt>
                <c:pt idx="8385" formatCode="0.0000">
                  <c:v>10392670569.858128</c:v>
                </c:pt>
                <c:pt idx="8386" formatCode="0.0000">
                  <c:v>10404426297.278065</c:v>
                </c:pt>
                <c:pt idx="8387" formatCode="0.0000">
                  <c:v>10416182049.760111</c:v>
                </c:pt>
                <c:pt idx="8388" formatCode="0.0000">
                  <c:v>10427937845.885469</c:v>
                </c:pt>
                <c:pt idx="8389" formatCode="0.0000">
                  <c:v>10439693709.524506</c:v>
                </c:pt>
                <c:pt idx="8390" formatCode="0.0000">
                  <c:v>10451449736.5271</c:v>
                </c:pt>
                <c:pt idx="8391" formatCode="0.0000">
                  <c:v>10463206117.407444</c:v>
                </c:pt>
                <c:pt idx="8392" formatCode="0.0000">
                  <c:v>10474962906.060312</c:v>
                </c:pt>
                <c:pt idx="8393" formatCode="0.0000">
                  <c:v>10486720145.949532</c:v>
                </c:pt>
                <c:pt idx="8394" formatCode="0.0000">
                  <c:v>10498477849.370367</c:v>
                </c:pt>
                <c:pt idx="8395" formatCode="0.0000">
                  <c:v>10510236023.30714</c:v>
                </c:pt>
                <c:pt idx="8396" formatCode="0.0000">
                  <c:v>10521994719.584352</c:v>
                </c:pt>
                <c:pt idx="8397" formatCode="0.0000">
                  <c:v>10533754010.155245</c:v>
                </c:pt>
                <c:pt idx="8398" formatCode="0.0000">
                  <c:v>10545514175.214405</c:v>
                </c:pt>
                <c:pt idx="8399" formatCode="0.0000">
                  <c:v>10557275242.4725</c:v>
                </c:pt>
                <c:pt idx="8400" formatCode="0.0000">
                  <c:v>10569037209.276264</c:v>
                </c:pt>
                <c:pt idx="8401" formatCode="0.0000">
                  <c:v>10580799998.275902</c:v>
                </c:pt>
                <c:pt idx="8402" formatCode="0.0000">
                  <c:v>10592563397.847433</c:v>
                </c:pt>
                <c:pt idx="8403" formatCode="0.0000">
                  <c:v>10604327347.607533</c:v>
                </c:pt>
                <c:pt idx="8404" formatCode="0.0000">
                  <c:v>10616091750.480154</c:v>
                </c:pt>
                <c:pt idx="8405" formatCode="0.0000">
                  <c:v>10627856490.458805</c:v>
                </c:pt>
                <c:pt idx="8406" formatCode="0.0000">
                  <c:v>10639621383.537628</c:v>
                </c:pt>
                <c:pt idx="8407" formatCode="0.0000">
                  <c:v>10651386345.373302</c:v>
                </c:pt>
                <c:pt idx="8408" formatCode="0.0000">
                  <c:v>10663151352.992462</c:v>
                </c:pt>
                <c:pt idx="8409" formatCode="0.0000">
                  <c:v>10674916393.560493</c:v>
                </c:pt>
                <c:pt idx="8410" formatCode="0.0000">
                  <c:v>10686681462.218191</c:v>
                </c:pt>
                <c:pt idx="8411" formatCode="0.0000">
                  <c:v>10698446556.625433</c:v>
                </c:pt>
                <c:pt idx="8412" formatCode="0.0000">
                  <c:v>10710211675.45183</c:v>
                </c:pt>
                <c:pt idx="8413" formatCode="0.0000">
                  <c:v>10721976819.130686</c:v>
                </c:pt>
                <c:pt idx="8414" formatCode="0.0000">
                  <c:v>10733741994.089663</c:v>
                </c:pt>
                <c:pt idx="8415" formatCode="0.0000">
                  <c:v>10745507217.285837</c:v>
                </c:pt>
                <c:pt idx="8416" formatCode="0.0000">
                  <c:v>10757272510.338289</c:v>
                </c:pt>
                <c:pt idx="8417" formatCode="0.0000">
                  <c:v>10769037937.184681</c:v>
                </c:pt>
                <c:pt idx="8418" formatCode="0.0000">
                  <c:v>10780803523.439592</c:v>
                </c:pt>
                <c:pt idx="8419" formatCode="0.0000">
                  <c:v>10792569301.25032</c:v>
                </c:pt>
                <c:pt idx="8420" formatCode="0.0000">
                  <c:v>10804335440.508055</c:v>
                </c:pt>
                <c:pt idx="8421" formatCode="0.0000">
                  <c:v>10816102046.65097</c:v>
                </c:pt>
                <c:pt idx="8422" formatCode="0.0000">
                  <c:v>10827869223.336357</c:v>
                </c:pt>
                <c:pt idx="8423" formatCode="0.0000">
                  <c:v>10839637216.99081</c:v>
                </c:pt>
                <c:pt idx="8424" formatCode="0.0000">
                  <c:v>10851406089.5397</c:v>
                </c:pt>
                <c:pt idx="8425" formatCode="0.0000">
                  <c:v>10863175930.426601</c:v>
                </c:pt>
                <c:pt idx="8426" formatCode="0.0000">
                  <c:v>10874946883.500156</c:v>
                </c:pt>
                <c:pt idx="8427" formatCode="0.0000">
                  <c:v>10886719091.334694</c:v>
                </c:pt>
                <c:pt idx="8428" formatCode="0.0000">
                  <c:v>10898492638.573757</c:v>
                </c:pt>
                <c:pt idx="8429" formatCode="0.0000">
                  <c:v>10910267546.158047</c:v>
                </c:pt>
                <c:pt idx="8430" formatCode="0.0000">
                  <c:v>10922043771.35964</c:v>
                </c:pt>
                <c:pt idx="8431" formatCode="0.0000">
                  <c:v>10933821333.034945</c:v>
                </c:pt>
                <c:pt idx="8432" formatCode="0.0000">
                  <c:v>10945600197.244713</c:v>
                </c:pt>
                <c:pt idx="8433" formatCode="0.0000">
                  <c:v>10957380246.164764</c:v>
                </c:pt>
                <c:pt idx="8434" formatCode="0.0000">
                  <c:v>10969161281.210005</c:v>
                </c:pt>
                <c:pt idx="8435" formatCode="0.0000">
                  <c:v>10980942876.062519</c:v>
                </c:pt>
                <c:pt idx="8436" formatCode="0.0000">
                  <c:v>10992724849.634686</c:v>
                </c:pt>
                <c:pt idx="8437" formatCode="0.0000">
                  <c:v>11004507163.656485</c:v>
                </c:pt>
                <c:pt idx="8438" formatCode="0.0000">
                  <c:v>11016289850.816195</c:v>
                </c:pt>
                <c:pt idx="8439" formatCode="0.0000">
                  <c:v>11028072941.713562</c:v>
                </c:pt>
                <c:pt idx="8440" formatCode="0.0000">
                  <c:v>11039856600.234201</c:v>
                </c:pt>
                <c:pt idx="8441" formatCode="0.0000">
                  <c:v>11051641078.307961</c:v>
                </c:pt>
                <c:pt idx="8442" formatCode="0.0000">
                  <c:v>11063426370.002151</c:v>
                </c:pt>
                <c:pt idx="8443" formatCode="0.0000">
                  <c:v>11075212282.083437</c:v>
                </c:pt>
                <c:pt idx="8444" formatCode="0.0000">
                  <c:v>11086998798.16992</c:v>
                </c:pt>
                <c:pt idx="8445" formatCode="0.0000">
                  <c:v>11098785859.052025</c:v>
                </c:pt>
                <c:pt idx="8446" formatCode="0.0000">
                  <c:v>11110573362.858831</c:v>
                </c:pt>
                <c:pt idx="8447" formatCode="0.0000">
                  <c:v>11122361174.361355</c:v>
                </c:pt>
                <c:pt idx="8448" formatCode="0.0000">
                  <c:v>11134149131.742821</c:v>
                </c:pt>
                <c:pt idx="8449" formatCode="0.0000">
                  <c:v>11145937221.656113</c:v>
                </c:pt>
                <c:pt idx="8450" formatCode="0.0000">
                  <c:v>11157725443.515053</c:v>
                </c:pt>
                <c:pt idx="8451" formatCode="0.0000">
                  <c:v>11169513787.586098</c:v>
                </c:pt>
                <c:pt idx="8452" formatCode="0.0000">
                  <c:v>11181302198.209126</c:v>
                </c:pt>
                <c:pt idx="8453" formatCode="0.0000">
                  <c:v>11193090662.28142</c:v>
                </c:pt>
                <c:pt idx="8454" formatCode="0.0000">
                  <c:v>11204879176.796482</c:v>
                </c:pt>
                <c:pt idx="8455" formatCode="0.0000">
                  <c:v>11216667742.893448</c:v>
                </c:pt>
                <c:pt idx="8456" formatCode="0.0000">
                  <c:v>11228456367.555943</c:v>
                </c:pt>
                <c:pt idx="8457" formatCode="0.0000">
                  <c:v>11240245053.675617</c:v>
                </c:pt>
                <c:pt idx="8458" formatCode="0.0000">
                  <c:v>11252033786.756329</c:v>
                </c:pt>
                <c:pt idx="8459" formatCode="0.0000">
                  <c:v>11263822548.514584</c:v>
                </c:pt>
                <c:pt idx="8460" formatCode="0.0000">
                  <c:v>11275611332.951145</c:v>
                </c:pt>
                <c:pt idx="8461" formatCode="0.0000">
                  <c:v>11287400138.89484</c:v>
                </c:pt>
                <c:pt idx="8462" formatCode="0.0000">
                  <c:v>11299188963.309675</c:v>
                </c:pt>
                <c:pt idx="8463" formatCode="0.0000">
                  <c:v>11310977801.499468</c:v>
                </c:pt>
                <c:pt idx="8464" formatCode="0.0000">
                  <c:v>11322766649.826752</c:v>
                </c:pt>
                <c:pt idx="8465" formatCode="0.0000">
                  <c:v>11334555506.39043</c:v>
                </c:pt>
                <c:pt idx="8466" formatCode="0.0000">
                  <c:v>11346344370.268827</c:v>
                </c:pt>
                <c:pt idx="8467" formatCode="0.0000">
                  <c:v>11358133240.945402</c:v>
                </c:pt>
                <c:pt idx="8468" formatCode="0.0000">
                  <c:v>11369922118.577768</c:v>
                </c:pt>
                <c:pt idx="8469" formatCode="0.0000">
                  <c:v>11381711002.956747</c:v>
                </c:pt>
                <c:pt idx="8470" formatCode="0.0000">
                  <c:v>11393499894.829271</c:v>
                </c:pt>
                <c:pt idx="8471" formatCode="0.0000">
                  <c:v>11405288794.204226</c:v>
                </c:pt>
                <c:pt idx="8472" formatCode="0.0000">
                  <c:v>11417077699.055071</c:v>
                </c:pt>
                <c:pt idx="8473" formatCode="0.0000">
                  <c:v>11428866608.737597</c:v>
                </c:pt>
                <c:pt idx="8474" formatCode="0.0000">
                  <c:v>11440655523.153812</c:v>
                </c:pt>
                <c:pt idx="8475" formatCode="0.0000">
                  <c:v>11452444442.28721</c:v>
                </c:pt>
                <c:pt idx="8476" formatCode="0.0000">
                  <c:v>11464233368.085402</c:v>
                </c:pt>
                <c:pt idx="8477" formatCode="0.0000">
                  <c:v>11476022301.355705</c:v>
                </c:pt>
                <c:pt idx="8478" formatCode="0.0000">
                  <c:v>11487811242.101587</c:v>
                </c:pt>
                <c:pt idx="8479" formatCode="0.0000">
                  <c:v>11499600190.158924</c:v>
                </c:pt>
                <c:pt idx="8480" formatCode="0.0000">
                  <c:v>11511389145.827311</c:v>
                </c:pt>
                <c:pt idx="8481" formatCode="0.0000">
                  <c:v>11523178109.165951</c:v>
                </c:pt>
                <c:pt idx="8482" formatCode="0.0000">
                  <c:v>11534967079.750019</c:v>
                </c:pt>
                <c:pt idx="8483" formatCode="0.0000">
                  <c:v>11546756056.833788</c:v>
                </c:pt>
                <c:pt idx="8484" formatCode="0.0000">
                  <c:v>11558545039.971378</c:v>
                </c:pt>
                <c:pt idx="8485" formatCode="0.0000">
                  <c:v>11570334028.679173</c:v>
                </c:pt>
                <c:pt idx="8486" formatCode="0.0000">
                  <c:v>11582123022.132378</c:v>
                </c:pt>
                <c:pt idx="8487" formatCode="0.0000">
                  <c:v>11593912020.916634</c:v>
                </c:pt>
                <c:pt idx="8488" formatCode="0.0000">
                  <c:v>11605701024.826132</c:v>
                </c:pt>
                <c:pt idx="8489" formatCode="0.0000">
                  <c:v>11617490034.05459</c:v>
                </c:pt>
                <c:pt idx="8490" formatCode="0.0000">
                  <c:v>11629279048.757849</c:v>
                </c:pt>
                <c:pt idx="8491" formatCode="0.0000">
                  <c:v>11641068068.639814</c:v>
                </c:pt>
                <c:pt idx="8492" formatCode="0.0000">
                  <c:v>11652857093.085878</c:v>
                </c:pt>
                <c:pt idx="8493" formatCode="0.0000">
                  <c:v>11664646122.356829</c:v>
                </c:pt>
                <c:pt idx="8494" formatCode="0.0000">
                  <c:v>11676435157.933226</c:v>
                </c:pt>
                <c:pt idx="8495" formatCode="0.0000">
                  <c:v>11688224200.31028</c:v>
                </c:pt>
                <c:pt idx="8496" formatCode="0.0000">
                  <c:v>11700013250.11937</c:v>
                </c:pt>
                <c:pt idx="8497" formatCode="0.0000">
                  <c:v>11711802307.497194</c:v>
                </c:pt>
                <c:pt idx="8498" formatCode="0.0000">
                  <c:v>11723591371.786211</c:v>
                </c:pt>
                <c:pt idx="8499" formatCode="0.0000">
                  <c:v>11735380442.740299</c:v>
                </c:pt>
                <c:pt idx="8500" formatCode="0.0000">
                  <c:v>11747169519.184345</c:v>
                </c:pt>
                <c:pt idx="8501" formatCode="0.0000">
                  <c:v>11758958600.807409</c:v>
                </c:pt>
                <c:pt idx="8502" formatCode="0.0000">
                  <c:v>11770747687.545771</c:v>
                </c:pt>
                <c:pt idx="8503" formatCode="0.0000">
                  <c:v>11782536778.602982</c:v>
                </c:pt>
                <c:pt idx="8504" formatCode="0.0000">
                  <c:v>11794325873.396235</c:v>
                </c:pt>
                <c:pt idx="8505" formatCode="0.0000">
                  <c:v>11806114971.341862</c:v>
                </c:pt>
                <c:pt idx="8506" formatCode="0.0000">
                  <c:v>11817904072.548521</c:v>
                </c:pt>
                <c:pt idx="8507" formatCode="0.0000">
                  <c:v>11829693177.613241</c:v>
                </c:pt>
                <c:pt idx="8508" formatCode="0.0000">
                  <c:v>11841482286.492846</c:v>
                </c:pt>
                <c:pt idx="8509" formatCode="0.0000">
                  <c:v>11853271399.518322</c:v>
                </c:pt>
                <c:pt idx="8510" formatCode="0.0000">
                  <c:v>11865060516.755039</c:v>
                </c:pt>
                <c:pt idx="8511" formatCode="0.0000">
                  <c:v>11876849638.189148</c:v>
                </c:pt>
                <c:pt idx="8512" formatCode="0.0000">
                  <c:v>11888638765.43067</c:v>
                </c:pt>
                <c:pt idx="8513" formatCode="0.0000">
                  <c:v>11900427898.171944</c:v>
                </c:pt>
                <c:pt idx="8514" formatCode="0.0000">
                  <c:v>11912217035.767033</c:v>
                </c:pt>
                <c:pt idx="8515" formatCode="0.0000">
                  <c:v>11924006176.952532</c:v>
                </c:pt>
                <c:pt idx="8516" formatCode="0.0000">
                  <c:v>11935795322.323345</c:v>
                </c:pt>
                <c:pt idx="8517" formatCode="0.0000">
                  <c:v>11947584472.121048</c:v>
                </c:pt>
                <c:pt idx="8518" formatCode="0.0000">
                  <c:v>11959373625.781973</c:v>
                </c:pt>
                <c:pt idx="8519" formatCode="0.0000">
                  <c:v>11971162782.717552</c:v>
                </c:pt>
                <c:pt idx="8520" formatCode="0.0000">
                  <c:v>11982951942.567148</c:v>
                </c:pt>
                <c:pt idx="8521" formatCode="0.0000">
                  <c:v>11994741105.345171</c:v>
                </c:pt>
                <c:pt idx="8522" formatCode="0.0000">
                  <c:v>12006530271.010294</c:v>
                </c:pt>
                <c:pt idx="8523" formatCode="0.0000">
                  <c:v>12018319439.768852</c:v>
                </c:pt>
                <c:pt idx="8524" formatCode="0.0000">
                  <c:v>12030108611.492712</c:v>
                </c:pt>
                <c:pt idx="8525" formatCode="0.0000">
                  <c:v>12041897785.7509</c:v>
                </c:pt>
                <c:pt idx="8526" formatCode="0.0000">
                  <c:v>12053686962.824236</c:v>
                </c:pt>
                <c:pt idx="8527" formatCode="0.0000">
                  <c:v>12065476143.011255</c:v>
                </c:pt>
                <c:pt idx="8528" formatCode="0.0000">
                  <c:v>12077265326.475649</c:v>
                </c:pt>
                <c:pt idx="8529" formatCode="0.0000">
                  <c:v>12089054513.596142</c:v>
                </c:pt>
                <c:pt idx="8530" formatCode="0.0000">
                  <c:v>12100843704.250168</c:v>
                </c:pt>
                <c:pt idx="8531" formatCode="0.0000">
                  <c:v>12112632898.134085</c:v>
                </c:pt>
                <c:pt idx="8532" formatCode="0.0000">
                  <c:v>12124422094.898836</c:v>
                </c:pt>
                <c:pt idx="8533" formatCode="0.0000">
                  <c:v>12136211294.507771</c:v>
                </c:pt>
                <c:pt idx="8534" formatCode="0.0000">
                  <c:v>12148000496.573374</c:v>
                </c:pt>
                <c:pt idx="8535" formatCode="0.0000">
                  <c:v>12159789701.159437</c:v>
                </c:pt>
                <c:pt idx="8536" formatCode="0.0000">
                  <c:v>12171578908.277464</c:v>
                </c:pt>
                <c:pt idx="8537" formatCode="0.0000">
                  <c:v>12183368118.534258</c:v>
                </c:pt>
                <c:pt idx="8538" formatCode="0.0000">
                  <c:v>12195157331.882362</c:v>
                </c:pt>
                <c:pt idx="8539" formatCode="0.0000">
                  <c:v>12206946548.152185</c:v>
                </c:pt>
                <c:pt idx="8540" formatCode="0.0000">
                  <c:v>12218735767.180489</c:v>
                </c:pt>
                <c:pt idx="8541" formatCode="0.0000">
                  <c:v>12230524989.260355</c:v>
                </c:pt>
                <c:pt idx="8542" formatCode="0.0000">
                  <c:v>12242314214.934099</c:v>
                </c:pt>
                <c:pt idx="8543" formatCode="0.0000">
                  <c:v>12254103444.230391</c:v>
                </c:pt>
                <c:pt idx="8544" formatCode="0.0000">
                  <c:v>12265892677.470964</c:v>
                </c:pt>
                <c:pt idx="8545" formatCode="0.0000">
                  <c:v>12277681914.876047</c:v>
                </c:pt>
                <c:pt idx="8546" formatCode="0.0000">
                  <c:v>12289471156.507219</c:v>
                </c:pt>
                <c:pt idx="8547" formatCode="0.0000">
                  <c:v>12301260401.800661</c:v>
                </c:pt>
                <c:pt idx="8548" formatCode="0.0000">
                  <c:v>12313049651.081835</c:v>
                </c:pt>
                <c:pt idx="8549" formatCode="0.0000">
                  <c:v>12324838903.439814</c:v>
                </c:pt>
                <c:pt idx="8550" formatCode="0.0000">
                  <c:v>12336628158.993713</c:v>
                </c:pt>
                <c:pt idx="8551" formatCode="0.0000">
                  <c:v>12348417417.604803</c:v>
                </c:pt>
                <c:pt idx="8552" formatCode="0.0000">
                  <c:v>12360206679.377796</c:v>
                </c:pt>
                <c:pt idx="8553" formatCode="0.0000">
                  <c:v>12371995944.580799</c:v>
                </c:pt>
                <c:pt idx="8554" formatCode="0.0000">
                  <c:v>12383785213.465851</c:v>
                </c:pt>
                <c:pt idx="8555" formatCode="0.0000">
                  <c:v>12395574486.051044</c:v>
                </c:pt>
                <c:pt idx="8556" formatCode="0.0000">
                  <c:v>12407363762.526461</c:v>
                </c:pt>
                <c:pt idx="8557" formatCode="0.0000">
                  <c:v>12419153042.675922</c:v>
                </c:pt>
                <c:pt idx="8558" formatCode="0.0000">
                  <c:v>12430942326.534683</c:v>
                </c:pt>
                <c:pt idx="8559" formatCode="0.0000">
                  <c:v>12442731613.85099</c:v>
                </c:pt>
                <c:pt idx="8560" formatCode="0.0000">
                  <c:v>12454520904.212723</c:v>
                </c:pt>
                <c:pt idx="8561" formatCode="0.0000">
                  <c:v>12466310197.782116</c:v>
                </c:pt>
                <c:pt idx="8562" formatCode="0.0000">
                  <c:v>12478099495.333969</c:v>
                </c:pt>
                <c:pt idx="8563" formatCode="0.0000">
                  <c:v>12489888797.217796</c:v>
                </c:pt>
                <c:pt idx="8564" formatCode="0.0000">
                  <c:v>12501678103.743942</c:v>
                </c:pt>
                <c:pt idx="8565" formatCode="0.0000">
                  <c:v>12513467414.779196</c:v>
                </c:pt>
                <c:pt idx="8566" formatCode="0.0000">
                  <c:v>12525256730.394823</c:v>
                </c:pt>
                <c:pt idx="8567" formatCode="0.0000">
                  <c:v>12537046050.16169</c:v>
                </c:pt>
                <c:pt idx="8568" formatCode="0.0000">
                  <c:v>12548835373.691746</c:v>
                </c:pt>
                <c:pt idx="8569" formatCode="0.0000">
                  <c:v>12560624700.36763</c:v>
                </c:pt>
                <c:pt idx="8570" formatCode="0.0000">
                  <c:v>12572414029.844984</c:v>
                </c:pt>
                <c:pt idx="8571" formatCode="0.0000">
                  <c:v>12584203362.154875</c:v>
                </c:pt>
                <c:pt idx="8572" formatCode="0.0000">
                  <c:v>12595992697.223173</c:v>
                </c:pt>
                <c:pt idx="8573" formatCode="0.0000">
                  <c:v>12607782035.062021</c:v>
                </c:pt>
                <c:pt idx="8574" formatCode="0.0000">
                  <c:v>12619571375.691368</c:v>
                </c:pt>
                <c:pt idx="8575" formatCode="0.0000">
                  <c:v>12631360719.56218</c:v>
                </c:pt>
                <c:pt idx="8576" formatCode="0.0000">
                  <c:v>12643150068.83222</c:v>
                </c:pt>
                <c:pt idx="8577" formatCode="0.0000">
                  <c:v>12654939425.571329</c:v>
                </c:pt>
                <c:pt idx="8578" formatCode="0.0000">
                  <c:v>12666728794.015499</c:v>
                </c:pt>
                <c:pt idx="8579" formatCode="0.0000">
                  <c:v>12678518177.389267</c:v>
                </c:pt>
                <c:pt idx="8580" formatCode="0.0000">
                  <c:v>12690307576.202446</c:v>
                </c:pt>
                <c:pt idx="8581" formatCode="0.0000">
                  <c:v>12702096985.931818</c:v>
                </c:pt>
                <c:pt idx="8582" formatCode="0.0000">
                  <c:v>12713886401.684465</c:v>
                </c:pt>
                <c:pt idx="8583" formatCode="0.0000">
                  <c:v>12725675822.811096</c:v>
                </c:pt>
                <c:pt idx="8584" formatCode="0.0000">
                  <c:v>12737465248.940783</c:v>
                </c:pt>
                <c:pt idx="8585" formatCode="0.0000">
                  <c:v>12749254681.153145</c:v>
                </c:pt>
                <c:pt idx="8586" formatCode="0.0000">
                  <c:v>12761044123.058956</c:v>
                </c:pt>
                <c:pt idx="8587" formatCode="0.0000">
                  <c:v>12772833579.743895</c:v>
                </c:pt>
                <c:pt idx="8588" formatCode="0.0000">
                  <c:v>12784623056.783545</c:v>
                </c:pt>
                <c:pt idx="8589" formatCode="0.0000">
                  <c:v>12796412559.438326</c:v>
                </c:pt>
                <c:pt idx="8590" formatCode="0.0000">
                  <c:v>12808202096.213854</c:v>
                </c:pt>
                <c:pt idx="8591" formatCode="0.0000">
                  <c:v>12819991666.239147</c:v>
                </c:pt>
                <c:pt idx="8592" formatCode="0.0000">
                  <c:v>12831781269.997452</c:v>
                </c:pt>
                <c:pt idx="8593" formatCode="0.0000">
                  <c:v>12843570906.028265</c:v>
                </c:pt>
                <c:pt idx="8594" formatCode="0.0000">
                  <c:v>12855360572.952488</c:v>
                </c:pt>
                <c:pt idx="8595" formatCode="0.0000">
                  <c:v>12867150270.310926</c:v>
                </c:pt>
                <c:pt idx="8596" formatCode="0.0000">
                  <c:v>12878939991.958813</c:v>
                </c:pt>
                <c:pt idx="8597" formatCode="0.0000">
                  <c:v>12890729735.681236</c:v>
                </c:pt>
                <c:pt idx="8598" formatCode="0.0000">
                  <c:v>12902519496.777775</c:v>
                </c:pt>
                <c:pt idx="8599" formatCode="0.0000">
                  <c:v>12914309272.572464</c:v>
                </c:pt>
                <c:pt idx="8600" formatCode="0.0000">
                  <c:v>12926099060.917212</c:v>
                </c:pt>
                <c:pt idx="8601" formatCode="0.0000">
                  <c:v>12937888862.954119</c:v>
                </c:pt>
                <c:pt idx="8602" formatCode="0.0000">
                  <c:v>12949678680.596457</c:v>
                </c:pt>
                <c:pt idx="8603" formatCode="0.0000">
                  <c:v>12961468511.975657</c:v>
                </c:pt>
                <c:pt idx="8604" formatCode="0.0000">
                  <c:v>12973258357.950653</c:v>
                </c:pt>
                <c:pt idx="8605" formatCode="0.0000">
                  <c:v>12985048215.031679</c:v>
                </c:pt>
                <c:pt idx="8606" formatCode="0.0000">
                  <c:v>12996838081.150478</c:v>
                </c:pt>
                <c:pt idx="8607" formatCode="0.0000">
                  <c:v>13008627956.107964</c:v>
                </c:pt>
                <c:pt idx="8608" formatCode="0.0000">
                  <c:v>13020417838.271631</c:v>
                </c:pt>
                <c:pt idx="8609" formatCode="0.0000">
                  <c:v>13032207725.667559</c:v>
                </c:pt>
                <c:pt idx="8610" formatCode="0.0000">
                  <c:v>13043997618.591587</c:v>
                </c:pt>
                <c:pt idx="8611" formatCode="0.0000">
                  <c:v>13055787515.787066</c:v>
                </c:pt>
                <c:pt idx="8612" formatCode="0.0000">
                  <c:v>13067577418.257986</c:v>
                </c:pt>
                <c:pt idx="8613" formatCode="0.0000">
                  <c:v>13079367325.18889</c:v>
                </c:pt>
                <c:pt idx="8614" formatCode="0.0000">
                  <c:v>13091157237.141279</c:v>
                </c:pt>
                <c:pt idx="8615" formatCode="0.0000">
                  <c:v>13102947154.575361</c:v>
                </c:pt>
                <c:pt idx="8616" formatCode="0.0000">
                  <c:v>13114737078.404741</c:v>
                </c:pt>
                <c:pt idx="8617" formatCode="0.0000">
                  <c:v>13126527009.513138</c:v>
                </c:pt>
                <c:pt idx="8618" formatCode="0.0000">
                  <c:v>13138316948.019892</c:v>
                </c:pt>
                <c:pt idx="8619" formatCode="0.0000">
                  <c:v>13150106895.19882</c:v>
                </c:pt>
                <c:pt idx="8620" formatCode="0.0000">
                  <c:v>13161896850.972675</c:v>
                </c:pt>
                <c:pt idx="8621" formatCode="0.0000">
                  <c:v>13173686812.438631</c:v>
                </c:pt>
                <c:pt idx="8622" formatCode="0.0000">
                  <c:v>13185476780.556787</c:v>
                </c:pt>
                <c:pt idx="8623" formatCode="0.0000">
                  <c:v>13197266758.097792</c:v>
                </c:pt>
                <c:pt idx="8624" formatCode="0.0000">
                  <c:v>13209056744.759619</c:v>
                </c:pt>
                <c:pt idx="8625" formatCode="0.0000">
                  <c:v>13220846741.404596</c:v>
                </c:pt>
                <c:pt idx="8626" formatCode="0.0000">
                  <c:v>13232636746.522453</c:v>
                </c:pt>
                <c:pt idx="8627" formatCode="0.0000">
                  <c:v>13244426759.231955</c:v>
                </c:pt>
                <c:pt idx="8628" formatCode="0.0000">
                  <c:v>13256216779.171806</c:v>
                </c:pt>
                <c:pt idx="8629" formatCode="0.0000">
                  <c:v>13268006806.494083</c:v>
                </c:pt>
                <c:pt idx="8630" formatCode="0.0000">
                  <c:v>13279796842.570303</c:v>
                </c:pt>
                <c:pt idx="8631" formatCode="0.0000">
                  <c:v>13291586886.359304</c:v>
                </c:pt>
                <c:pt idx="8632" formatCode="0.0000">
                  <c:v>13303376936.900412</c:v>
                </c:pt>
                <c:pt idx="8633" formatCode="0.0000">
                  <c:v>13315166993.367743</c:v>
                </c:pt>
                <c:pt idx="8634" formatCode="0.0000">
                  <c:v>13326957055.250528</c:v>
                </c:pt>
                <c:pt idx="8635" formatCode="0.0000">
                  <c:v>13338747124.299282</c:v>
                </c:pt>
                <c:pt idx="8636" formatCode="0.0000">
                  <c:v>13350537199.970762</c:v>
                </c:pt>
                <c:pt idx="8637" formatCode="0.0000">
                  <c:v>13362327283.958122</c:v>
                </c:pt>
                <c:pt idx="8638" formatCode="0.0000">
                  <c:v>13374117375.800222</c:v>
                </c:pt>
                <c:pt idx="8639" formatCode="0.0000">
                  <c:v>13385907473.902422</c:v>
                </c:pt>
                <c:pt idx="8640" formatCode="0.0000">
                  <c:v>13397697577.656454</c:v>
                </c:pt>
                <c:pt idx="8641" formatCode="0.0000">
                  <c:v>13409487687.773462</c:v>
                </c:pt>
                <c:pt idx="8642" formatCode="0.0000">
                  <c:v>13421277807.09911</c:v>
                </c:pt>
                <c:pt idx="8643" formatCode="0.0000">
                  <c:v>13433067939.987991</c:v>
                </c:pt>
                <c:pt idx="8644" formatCode="0.0000">
                  <c:v>13444858089.670286</c:v>
                </c:pt>
                <c:pt idx="8645" formatCode="0.0000">
                  <c:v>13456648256.193253</c:v>
                </c:pt>
                <c:pt idx="8646" formatCode="0.0000">
                  <c:v>13468438438.690107</c:v>
                </c:pt>
                <c:pt idx="8647" formatCode="0.0000">
                  <c:v>13480228636.078547</c:v>
                </c:pt>
                <c:pt idx="8648" formatCode="0.0000">
                  <c:v>13492018846.904921</c:v>
                </c:pt>
                <c:pt idx="8649" formatCode="0.0000">
                  <c:v>13503809069.274448</c:v>
                </c:pt>
                <c:pt idx="8650" formatCode="0.0000">
                  <c:v>13515599300.607853</c:v>
                </c:pt>
                <c:pt idx="8651" formatCode="0.0000">
                  <c:v>13527389539.326231</c:v>
                </c:pt>
                <c:pt idx="8652" formatCode="0.0000">
                  <c:v>13539179784.415201</c:v>
                </c:pt>
                <c:pt idx="8653" formatCode="0.0000">
                  <c:v>13550970035.399731</c:v>
                </c:pt>
                <c:pt idx="8654" formatCode="0.0000">
                  <c:v>13562760291.844337</c:v>
                </c:pt>
                <c:pt idx="8655" formatCode="0.0000">
                  <c:v>13574550552.425718</c:v>
                </c:pt>
              </c:numCache>
            </c:numRef>
          </c:val>
          <c:smooth val="0"/>
          <c:extLst>
            <c:ext xmlns:c16="http://schemas.microsoft.com/office/drawing/2014/chart" uri="{C3380CC4-5D6E-409C-BE32-E72D297353CC}">
              <c16:uniqueId val="{00000000-853F-4EE1-AE5A-713F204EDB4B}"/>
            </c:ext>
          </c:extLst>
        </c:ser>
        <c:dLbls>
          <c:showLegendKey val="0"/>
          <c:showVal val="0"/>
          <c:showCatName val="0"/>
          <c:showSerName val="0"/>
          <c:showPercent val="0"/>
          <c:showBubbleSize val="0"/>
        </c:dLbls>
        <c:smooth val="0"/>
        <c:axId val="536297856"/>
        <c:axId val="536301136"/>
      </c:lineChart>
      <c:catAx>
        <c:axId val="53629785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Time (s)</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6301136"/>
        <c:crosses val="autoZero"/>
        <c:auto val="1"/>
        <c:lblAlgn val="ctr"/>
        <c:lblOffset val="100"/>
        <c:noMultiLvlLbl val="0"/>
      </c:catAx>
      <c:valAx>
        <c:axId val="53630113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Energy (j/s)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36297856"/>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Carbon Dioxide Produced for</a:t>
            </a:r>
            <a:r>
              <a:rPr lang="en-US" baseline="0"/>
              <a:t> the Whole Drive Cycle </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2034560367454068"/>
          <c:y val="0.25083333333333335"/>
          <c:w val="0.77432174103237095"/>
          <c:h val="0.5909106153397492"/>
        </c:manualLayout>
      </c:layout>
      <c:barChart>
        <c:barDir val="col"/>
        <c:grouping val="clustered"/>
        <c:varyColors val="0"/>
        <c:ser>
          <c:idx val="0"/>
          <c:order val="0"/>
          <c:tx>
            <c:strRef>
              <c:f>Sheet1!$C$3:$C$4</c:f>
              <c:strCache>
                <c:ptCount val="2"/>
                <c:pt idx="0">
                  <c:v>CO2 Output </c:v>
                </c:pt>
                <c:pt idx="1">
                  <c:v>Total Co2 Produced (g)</c:v>
                </c:pt>
              </c:strCache>
            </c:strRef>
          </c:tx>
          <c:spPr>
            <a:solidFill>
              <a:schemeClr val="accent1"/>
            </a:solidFill>
            <a:ln>
              <a:noFill/>
            </a:ln>
            <a:effectLst/>
          </c:spPr>
          <c:invertIfNegative val="0"/>
          <c:cat>
            <c:strRef>
              <c:f>Sheet1!$B$5:$B$7</c:f>
              <c:strCache>
                <c:ptCount val="3"/>
                <c:pt idx="0">
                  <c:v>Diesel (NEDC Manufacturer)</c:v>
                </c:pt>
                <c:pt idx="1">
                  <c:v>Diesel (BSFC Calculated)</c:v>
                </c:pt>
                <c:pt idx="2">
                  <c:v>Electric </c:v>
                </c:pt>
              </c:strCache>
            </c:strRef>
          </c:cat>
          <c:val>
            <c:numRef>
              <c:f>Sheet1!$C$5:$C$7</c:f>
              <c:numCache>
                <c:formatCode>0.00</c:formatCode>
                <c:ptCount val="3"/>
                <c:pt idx="0">
                  <c:v>20052.978449803999</c:v>
                </c:pt>
                <c:pt idx="1">
                  <c:v>28257.713152260083</c:v>
                </c:pt>
                <c:pt idx="2">
                  <c:v>36175.395938264417</c:v>
                </c:pt>
              </c:numCache>
            </c:numRef>
          </c:val>
          <c:extLst>
            <c:ext xmlns:c16="http://schemas.microsoft.com/office/drawing/2014/chart" uri="{C3380CC4-5D6E-409C-BE32-E72D297353CC}">
              <c16:uniqueId val="{00000000-4626-4F29-BD49-460BBB819925}"/>
            </c:ext>
          </c:extLst>
        </c:ser>
        <c:dLbls>
          <c:showLegendKey val="0"/>
          <c:showVal val="0"/>
          <c:showCatName val="0"/>
          <c:showSerName val="0"/>
          <c:showPercent val="0"/>
          <c:showBubbleSize val="0"/>
        </c:dLbls>
        <c:gapWidth val="219"/>
        <c:overlap val="-27"/>
        <c:axId val="554074952"/>
        <c:axId val="554077248"/>
      </c:barChart>
      <c:catAx>
        <c:axId val="55407495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4077248"/>
        <c:crosses val="autoZero"/>
        <c:auto val="1"/>
        <c:lblAlgn val="ctr"/>
        <c:lblOffset val="100"/>
        <c:noMultiLvlLbl val="0"/>
      </c:catAx>
      <c:valAx>
        <c:axId val="55407724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Carbon</a:t>
                </a:r>
                <a:r>
                  <a:rPr lang="en-GB" baseline="0"/>
                  <a:t> Dioxide (g)</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54074952"/>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chart" Target="../charts/chart1.xml"/><Relationship Id="rId5" Type="http://schemas.openxmlformats.org/officeDocument/2006/relationships/image" Target="../media/image4.png"/><Relationship Id="rId10" Type="http://schemas.openxmlformats.org/officeDocument/2006/relationships/chart" Target="../charts/chart2.xml"/><Relationship Id="rId4" Type="http://schemas.openxmlformats.org/officeDocument/2006/relationships/image" Target="../media/image3.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859193" y="1787339"/>
            <a:ext cx="18109397" cy="4447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A Theoretical Deployment of an Electric Drivetrain </a:t>
            </a:r>
          </a:p>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on an Existing Delivery Vehicle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Ashleigh Dylan Jones</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Mark Sandford</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Motorsport Engineering </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914711"/>
            <a:ext cx="6415087" cy="862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pPr>
              <a:spcBef>
                <a:spcPct val="50000"/>
              </a:spcBef>
            </a:pPr>
            <a:r>
              <a:rPr lang="en-US" altLang="en-US" sz="2800" dirty="0">
                <a:latin typeface="Arial" panose="020B0604020202020204" pitchFamily="34" charset="0"/>
                <a:cs typeface="Arial" panose="020B0604020202020204" pitchFamily="34" charset="0"/>
              </a:rPr>
              <a:t>Global warming is becoming a grater concern as the amount of CO₂ increases.  The transport industry contributes a considerable amount of CO₂ into the atmosphere.  Light duty vehicles contribute 11.9% of the CO₂ produced in the transport industry.  This is supported by pie chart below showing the amount of CO₂ each sector pollutes. This report investigates the impact of changing a standard diesel van to a electric van and the affect on CO₂ pollution. In this case, Tesco deliveries is tested due to its base to base operation which would prove ideal for to test the theory. </a:t>
            </a:r>
          </a:p>
        </p:txBody>
      </p:sp>
      <p:sp>
        <p:nvSpPr>
          <p:cNvPr id="23" name="Text Box 11"/>
          <p:cNvSpPr txBox="1">
            <a:spLocks noChangeArrowheads="1"/>
          </p:cNvSpPr>
          <p:nvPr/>
        </p:nvSpPr>
        <p:spPr bwMode="auto">
          <a:xfrm>
            <a:off x="14629860" y="26606951"/>
            <a:ext cx="6488679"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r>
              <a:rPr lang="en-GB" sz="1400" i="1" dirty="0">
                <a:latin typeface="Times New Roman" panose="02020603050405020304" pitchFamily="18" charset="0"/>
                <a:cs typeface="Times New Roman" panose="02020603050405020304" pitchFamily="18" charset="0"/>
              </a:rPr>
              <a:t>[1]European Parliament, 2019. CO2 emissions from cars: facts and figures. [Online] </a:t>
            </a:r>
            <a:br>
              <a:rPr lang="en-GB" sz="1400" i="1" dirty="0">
                <a:latin typeface="Times New Roman" panose="02020603050405020304" pitchFamily="18" charset="0"/>
                <a:cs typeface="Times New Roman" panose="02020603050405020304" pitchFamily="18" charset="0"/>
              </a:rPr>
            </a:br>
            <a:r>
              <a:rPr lang="en-GB" sz="1400" i="1" dirty="0">
                <a:latin typeface="Times New Roman" panose="02020603050405020304" pitchFamily="18" charset="0"/>
                <a:cs typeface="Times New Roman" panose="02020603050405020304" pitchFamily="18" charset="0"/>
              </a:rPr>
              <a:t>Available at: </a:t>
            </a:r>
            <a:r>
              <a:rPr lang="en-GB" sz="1400" i="1" u="sng" dirty="0">
                <a:latin typeface="Times New Roman" panose="02020603050405020304" pitchFamily="18" charset="0"/>
                <a:cs typeface="Times New Roman" panose="02020603050405020304" pitchFamily="18" charset="0"/>
              </a:rPr>
              <a:t>https://www.europarl.europa.eu/news/en/headlines/society/20190313STO31218/co2-emissions-from-cars-facts-and-figures-infographics</a:t>
            </a:r>
            <a:br>
              <a:rPr lang="en-GB" sz="1400" i="1" dirty="0">
                <a:latin typeface="Times New Roman" panose="02020603050405020304" pitchFamily="18" charset="0"/>
                <a:cs typeface="Times New Roman" panose="02020603050405020304" pitchFamily="18" charset="0"/>
              </a:rPr>
            </a:br>
            <a:r>
              <a:rPr lang="en-GB" sz="1400" i="1" dirty="0">
                <a:latin typeface="Times New Roman" panose="02020603050405020304" pitchFamily="18" charset="0"/>
                <a:cs typeface="Times New Roman" panose="02020603050405020304" pitchFamily="18" charset="0"/>
              </a:rPr>
              <a:t>[Accessed 13 April 2020].</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579380" y="18698325"/>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22549898" y="24785349"/>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180000" y="18119037"/>
            <a:ext cx="6675383"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To ensure the project was going in the right direction, Project aims was created.  Project aims is below:</a:t>
            </a:r>
          </a:p>
          <a:p>
            <a:pPr marL="457200" indent="-457200">
              <a:spcBef>
                <a:spcPct val="50000"/>
              </a:spcBef>
              <a:buFont typeface="Arial" panose="020B0604020202020204" pitchFamily="34" charset="0"/>
              <a:buChar char="•"/>
            </a:pPr>
            <a:r>
              <a:rPr lang="en-GB" altLang="en-US" sz="2800" dirty="0"/>
              <a:t>Identify the existing van output by conducting a drive cycle.</a:t>
            </a:r>
          </a:p>
          <a:p>
            <a:pPr marL="457200" indent="-457200">
              <a:spcBef>
                <a:spcPct val="50000"/>
              </a:spcBef>
              <a:buFont typeface="Arial" panose="020B0604020202020204" pitchFamily="34" charset="0"/>
              <a:buChar char="•"/>
            </a:pPr>
            <a:r>
              <a:rPr lang="en-GB" altLang="en-US" sz="2800" dirty="0"/>
              <a:t>Investigate and identify a suitable electric drivetrain.</a:t>
            </a:r>
          </a:p>
          <a:p>
            <a:pPr marL="457200" indent="-457200">
              <a:spcBef>
                <a:spcPct val="50000"/>
              </a:spcBef>
              <a:buFont typeface="Arial" panose="020B0604020202020204" pitchFamily="34" charset="0"/>
              <a:buChar char="•"/>
            </a:pPr>
            <a:r>
              <a:rPr lang="en-GB" altLang="en-US" sz="2800" dirty="0"/>
              <a:t>Identify and compare the CO</a:t>
            </a:r>
            <a:r>
              <a:rPr lang="en-GB" altLang="en-US" sz="2800" dirty="0">
                <a:latin typeface="Calibri" panose="020F0502020204030204" pitchFamily="34" charset="0"/>
                <a:cs typeface="Calibri" panose="020F0502020204030204" pitchFamily="34" charset="0"/>
              </a:rPr>
              <a:t>₂</a:t>
            </a:r>
            <a:r>
              <a:rPr lang="en-GB" altLang="en-US" sz="2800" dirty="0"/>
              <a:t> output of both diesel and electric drive train.</a:t>
            </a:r>
            <a:endParaRPr lang="en-US" altLang="en-US" sz="2800" dirty="0"/>
          </a:p>
        </p:txBody>
      </p:sp>
      <p:sp>
        <p:nvSpPr>
          <p:cNvPr id="46" name="Text Box 6"/>
          <p:cNvSpPr txBox="1">
            <a:spLocks noChangeArrowheads="1"/>
          </p:cNvSpPr>
          <p:nvPr/>
        </p:nvSpPr>
        <p:spPr bwMode="auto">
          <a:xfrm>
            <a:off x="245145" y="24199596"/>
            <a:ext cx="6511939" cy="4104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latin typeface="Arial" panose="020B0604020202020204" pitchFamily="34" charset="0"/>
                <a:cs typeface="Arial" panose="020B0604020202020204" pitchFamily="34" charset="0"/>
              </a:rPr>
              <a:t>The drivetrain sizing and the CO₂ investigation is based on live data recorded from the Tesco van. The route selected is representative of the delivery types the vehicle undergoes e.g. long distance, multiple drops in close vicinity, gradients etc.  </a:t>
            </a:r>
          </a:p>
        </p:txBody>
      </p:sp>
      <p:sp>
        <p:nvSpPr>
          <p:cNvPr id="47" name="Text Box 6"/>
          <p:cNvSpPr txBox="1">
            <a:spLocks noChangeArrowheads="1"/>
          </p:cNvSpPr>
          <p:nvPr/>
        </p:nvSpPr>
        <p:spPr bwMode="auto">
          <a:xfrm>
            <a:off x="7484456" y="16318182"/>
            <a:ext cx="6415087" cy="776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altLang="en-US" sz="2800" dirty="0"/>
              <a:t>The drive cycle data and calculations revealed the output of the standard van. This data includes maximum power, tractive effort and torque at the wheels and the flywheel.  Additionally the cumulative energy is identified which is illustrated by graph 1 which shows that amount of energy used throughout the run.  Using this data, a suitable drivetrain is identified. With efficiencies in mind, a suitable gearbox &amp; differential, motor, motor controller, chiller unit and battery was selected that was adequate for the task.    </a:t>
            </a:r>
            <a:endParaRPr lang="en-US" altLang="en-US" sz="2800" dirty="0"/>
          </a:p>
        </p:txBody>
      </p:sp>
      <p:sp>
        <p:nvSpPr>
          <p:cNvPr id="48" name="Text Box 6"/>
          <p:cNvSpPr txBox="1">
            <a:spLocks noChangeArrowheads="1"/>
          </p:cNvSpPr>
          <p:nvPr/>
        </p:nvSpPr>
        <p:spPr bwMode="auto">
          <a:xfrm>
            <a:off x="14723393" y="19088357"/>
            <a:ext cx="6415087" cy="776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t>Looking at the data of the </a:t>
            </a:r>
            <a:r>
              <a:rPr lang="en-US" altLang="en-US" sz="2800" dirty="0">
                <a:latin typeface="Arial" panose="020B0604020202020204" pitchFamily="34" charset="0"/>
                <a:cs typeface="Arial" panose="020B0604020202020204" pitchFamily="34" charset="0"/>
              </a:rPr>
              <a:t>CO₂ shows that the standard vehicle pollutes between 25%-57% less CO₂ than the electric system.  This is due to the amount of fossil fuels the UK government utilize to generate electricity. If the energy generation produced less co2 then the electric system would be ideal.  Additionally, the comparison isn’t accurate due to the diesel CO₂ production not being taking in account.  In future tests and investigations, all of environmental impacts needs to be accurately compare the two systems.  </a:t>
            </a:r>
            <a:endParaRPr lang="en-GB" altLang="en-US" sz="2800" dirty="0"/>
          </a:p>
        </p:txBody>
      </p:sp>
      <p:sp>
        <p:nvSpPr>
          <p:cNvPr id="49" name="Text Box 6"/>
          <p:cNvSpPr txBox="1">
            <a:spLocks noChangeArrowheads="1"/>
          </p:cNvSpPr>
          <p:nvPr/>
        </p:nvSpPr>
        <p:spPr bwMode="auto">
          <a:xfrm>
            <a:off x="7484455" y="6189623"/>
            <a:ext cx="6415087" cy="100141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One of the main aspects of the drive cycle that was particularly calculated </a:t>
            </a:r>
            <a:r>
              <a:rPr lang="en-GB" sz="2800" dirty="0">
                <a:latin typeface="Arial" panose="020B0604020202020204" pitchFamily="34" charset="0"/>
                <a:cs typeface="Arial" panose="020B0604020202020204" pitchFamily="34" charset="0"/>
              </a:rPr>
              <a:t>was the amount of energy it took to conduct all of the deliveries.  This is mainly important to identify a adequate electric drive train.</a:t>
            </a:r>
          </a:p>
          <a:p>
            <a:r>
              <a:rPr lang="en-GB" sz="2800" dirty="0">
                <a:latin typeface="Arial" panose="020B0604020202020204" pitchFamily="34" charset="0"/>
                <a:cs typeface="Arial" panose="020B0604020202020204" pitchFamily="34" charset="0"/>
              </a:rPr>
              <a:t> Once the drive train was selected, the CO₂ output was investigated.  This was done by multiplying the provided CO₂ output per Km (release from the manufacturer under NEDC test conditions) and the distance travelled. The validity of the test was questioned so the BSFC of the drive cycle was identified. These two methods revealed the amount of CO₂ the Diesel Tesco van emitted.  For comparison, the electric CO₂ was identified by identifying the UK’s energy pollution statistic. This was then multiplied with the amount of energy used throughout the run.</a:t>
            </a:r>
          </a:p>
        </p:txBody>
      </p:sp>
      <p:sp>
        <p:nvSpPr>
          <p:cNvPr id="53" name="Text Box 19"/>
          <p:cNvSpPr txBox="1">
            <a:spLocks noChangeArrowheads="1"/>
          </p:cNvSpPr>
          <p:nvPr/>
        </p:nvSpPr>
        <p:spPr bwMode="auto">
          <a:xfrm>
            <a:off x="7484455" y="27678836"/>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Graph 1 of  the Cumulative Energy Output of the Whole Drive Cycle </a:t>
            </a:r>
            <a:endParaRPr lang="en-AU" altLang="en-US" sz="2000" i="1" dirty="0">
              <a:latin typeface="Times New Roman" charset="0"/>
            </a:endParaRPr>
          </a:p>
        </p:txBody>
      </p:sp>
      <p:sp>
        <p:nvSpPr>
          <p:cNvPr id="54" name="Text Box 16"/>
          <p:cNvSpPr txBox="1">
            <a:spLocks noChangeArrowheads="1"/>
          </p:cNvSpPr>
          <p:nvPr/>
        </p:nvSpPr>
        <p:spPr bwMode="auto">
          <a:xfrm>
            <a:off x="810283" y="17378239"/>
            <a:ext cx="5638800" cy="944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panose="02020603050405020304" pitchFamily="18" charset="0"/>
                <a:cs typeface="Times New Roman" panose="02020603050405020304" pitchFamily="18" charset="0"/>
              </a:rPr>
              <a:t>Image of the CO₂ emissions in the EU </a:t>
            </a:r>
            <a:r>
              <a:rPr lang="en-GB" sz="2000" i="1" dirty="0">
                <a:latin typeface="Times New Roman" panose="02020603050405020304" pitchFamily="18" charset="0"/>
                <a:cs typeface="Times New Roman" panose="02020603050405020304" pitchFamily="18" charset="0"/>
              </a:rPr>
              <a:t>(European Parliament, 2019; Andrew &amp; Peters, 2013</a:t>
            </a:r>
            <a:r>
              <a:rPr lang="en-GB" i="1" dirty="0">
                <a:latin typeface="Times New Roman" panose="02020603050405020304" pitchFamily="18" charset="0"/>
                <a:cs typeface="Times New Roman" panose="02020603050405020304" pitchFamily="18" charset="0"/>
              </a:rPr>
              <a:t>)[1]</a:t>
            </a:r>
            <a:endParaRPr lang="en-AU" altLang="en-US" sz="2000" i="1" dirty="0">
              <a:latin typeface="Times New Roman" panose="02020603050405020304" pitchFamily="18" charset="0"/>
              <a:cs typeface="Times New Roman" panose="02020603050405020304" pitchFamily="18" charset="0"/>
            </a:endParaRPr>
          </a:p>
        </p:txBody>
      </p:sp>
      <p:sp>
        <p:nvSpPr>
          <p:cNvPr id="60" name="Text Box 25"/>
          <p:cNvSpPr txBox="1">
            <a:spLocks noChangeArrowheads="1"/>
          </p:cNvSpPr>
          <p:nvPr/>
        </p:nvSpPr>
        <p:spPr bwMode="auto">
          <a:xfrm>
            <a:off x="14629860" y="1786131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Bar Chart 1 specifying the CO</a:t>
            </a:r>
            <a:r>
              <a:rPr lang="en-AU" altLang="en-US" sz="2000" i="1" dirty="0">
                <a:latin typeface="Calibri" panose="020F0502020204030204" pitchFamily="34" charset="0"/>
                <a:cs typeface="Calibri" panose="020F0502020204030204" pitchFamily="34" charset="0"/>
              </a:rPr>
              <a:t>₂ output of Diesel and Electric drivetrains</a:t>
            </a:r>
            <a:endParaRPr lang="en-AU" altLang="en-US" sz="2000" i="1" dirty="0">
              <a:latin typeface="Times New Roman" charset="0"/>
            </a:endParaRPr>
          </a:p>
        </p:txBody>
      </p:sp>
      <p:pic>
        <p:nvPicPr>
          <p:cNvPr id="10" name="Picture 9">
            <a:extLst>
              <a:ext uri="{FF2B5EF4-FFF2-40B4-BE49-F238E27FC236}">
                <a16:creationId xmlns:a16="http://schemas.microsoft.com/office/drawing/2014/main" id="{33E718AF-A890-4312-AC12-6929CE74F36F}"/>
              </a:ext>
            </a:extLst>
          </p:cNvPr>
          <p:cNvPicPr>
            <a:picLocks noChangeAspect="1"/>
          </p:cNvPicPr>
          <p:nvPr/>
        </p:nvPicPr>
        <p:blipFill>
          <a:blip r:embed="rId4"/>
          <a:stretch>
            <a:fillRect/>
          </a:stretch>
        </p:blipFill>
        <p:spPr>
          <a:xfrm>
            <a:off x="440292" y="29055759"/>
            <a:ext cx="3189391" cy="876382"/>
          </a:xfrm>
          <a:prstGeom prst="rect">
            <a:avLst/>
          </a:prstGeom>
        </p:spPr>
      </p:pic>
      <p:pic>
        <p:nvPicPr>
          <p:cNvPr id="11" name="Picture 10">
            <a:extLst>
              <a:ext uri="{FF2B5EF4-FFF2-40B4-BE49-F238E27FC236}">
                <a16:creationId xmlns:a16="http://schemas.microsoft.com/office/drawing/2014/main" id="{F709003A-F738-4111-BCE7-397EA066AC58}"/>
              </a:ext>
            </a:extLst>
          </p:cNvPr>
          <p:cNvPicPr>
            <a:picLocks noChangeAspect="1"/>
          </p:cNvPicPr>
          <p:nvPr/>
        </p:nvPicPr>
        <p:blipFill>
          <a:blip r:embed="rId5"/>
          <a:stretch>
            <a:fillRect/>
          </a:stretch>
        </p:blipFill>
        <p:spPr>
          <a:xfrm>
            <a:off x="3918433" y="29070662"/>
            <a:ext cx="3566023" cy="846576"/>
          </a:xfrm>
          <a:prstGeom prst="rect">
            <a:avLst/>
          </a:prstGeom>
        </p:spPr>
      </p:pic>
      <p:graphicFrame>
        <p:nvGraphicFramePr>
          <p:cNvPr id="27" name="Chart 26">
            <a:extLst>
              <a:ext uri="{FF2B5EF4-FFF2-40B4-BE49-F238E27FC236}">
                <a16:creationId xmlns:a16="http://schemas.microsoft.com/office/drawing/2014/main" id="{5B3C16B0-608C-4F1B-A37E-9E1D7A01F7FE}"/>
              </a:ext>
            </a:extLst>
          </p:cNvPr>
          <p:cNvGraphicFramePr>
            <a:graphicFrameLocks/>
          </p:cNvGraphicFramePr>
          <p:nvPr>
            <p:extLst>
              <p:ext uri="{D42A27DB-BD31-4B8C-83A1-F6EECF244321}">
                <p14:modId xmlns:p14="http://schemas.microsoft.com/office/powerpoint/2010/main" val="2533261238"/>
              </p:ext>
            </p:extLst>
          </p:nvPr>
        </p:nvGraphicFramePr>
        <p:xfrm>
          <a:off x="7597509" y="24375401"/>
          <a:ext cx="6187164" cy="3386325"/>
        </p:xfrm>
        <a:graphic>
          <a:graphicData uri="http://schemas.openxmlformats.org/drawingml/2006/chart">
            <c:chart xmlns:c="http://schemas.openxmlformats.org/drawingml/2006/chart" xmlns:r="http://schemas.openxmlformats.org/officeDocument/2006/relationships" r:id="rId6"/>
          </a:graphicData>
        </a:graphic>
      </p:graphicFrame>
      <p:pic>
        <p:nvPicPr>
          <p:cNvPr id="29" name="Picture 28">
            <a:extLst>
              <a:ext uri="{FF2B5EF4-FFF2-40B4-BE49-F238E27FC236}">
                <a16:creationId xmlns:a16="http://schemas.microsoft.com/office/drawing/2014/main" id="{D5628A69-8844-4C2A-8093-0AC73F5F799D}"/>
              </a:ext>
            </a:extLst>
          </p:cNvPr>
          <p:cNvPicPr/>
          <p:nvPr/>
        </p:nvPicPr>
        <p:blipFill rotWithShape="1">
          <a:blip r:embed="rId7"/>
          <a:srcRect l="64775" t="35818" r="15602" b="14626"/>
          <a:stretch/>
        </p:blipFill>
        <p:spPr bwMode="auto">
          <a:xfrm>
            <a:off x="1327621" y="14250849"/>
            <a:ext cx="4604123" cy="3052058"/>
          </a:xfrm>
          <a:prstGeom prst="rect">
            <a:avLst/>
          </a:prstGeom>
          <a:ln>
            <a:noFill/>
          </a:ln>
          <a:extLst>
            <a:ext uri="{53640926-AAD7-44D8-BBD7-CCE9431645EC}">
              <a14:shadowObscured xmlns:a14="http://schemas.microsoft.com/office/drawing/2010/main"/>
            </a:ext>
          </a:extLst>
        </p:spPr>
      </p:pic>
      <p:sp>
        <p:nvSpPr>
          <p:cNvPr id="37" name="Text Box 6">
            <a:extLst>
              <a:ext uri="{FF2B5EF4-FFF2-40B4-BE49-F238E27FC236}">
                <a16:creationId xmlns:a16="http://schemas.microsoft.com/office/drawing/2014/main" id="{06835FA8-85A6-4577-BEEF-0B8BB4C06373}"/>
              </a:ext>
            </a:extLst>
          </p:cNvPr>
          <p:cNvSpPr txBox="1">
            <a:spLocks noChangeArrowheads="1"/>
          </p:cNvSpPr>
          <p:nvPr/>
        </p:nvSpPr>
        <p:spPr bwMode="auto">
          <a:xfrm>
            <a:off x="14886878" y="6301524"/>
            <a:ext cx="6415087" cy="8290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t>Once the system was selected, the </a:t>
            </a:r>
            <a:r>
              <a:rPr lang="en-US" altLang="en-US" sz="2800" dirty="0">
                <a:latin typeface="Arial" panose="020B0604020202020204" pitchFamily="34" charset="0"/>
                <a:cs typeface="Arial" panose="020B0604020202020204" pitchFamily="34" charset="0"/>
              </a:rPr>
              <a:t>CO₂ of the systems was compared. Using the drive cycle data, the CO₂ was calculated using the manufactures stated CO₂ emissions per km.  It was revealed that the total amount of CO₂ emissions is 20,052.98 grams.  This was validated by investigating the brake specific fuel consumption for each second which revealed to be 27,960.03 grams which is relatively similar.  The electric system is calculated by using the UK’s CO₂ emission per KWh of electricity which gives a total CO₂ amount of 36.175.40 grams. This is reflected in the bar chart below. </a:t>
            </a:r>
            <a:endParaRPr lang="en-US" altLang="en-US" sz="2800" dirty="0"/>
          </a:p>
        </p:txBody>
      </p:sp>
      <p:pic>
        <p:nvPicPr>
          <p:cNvPr id="13" name="Picture 12">
            <a:extLst>
              <a:ext uri="{FF2B5EF4-FFF2-40B4-BE49-F238E27FC236}">
                <a16:creationId xmlns:a16="http://schemas.microsoft.com/office/drawing/2014/main" id="{5ADB6419-3D4A-4FD5-BAB0-07219D5931B8}"/>
              </a:ext>
            </a:extLst>
          </p:cNvPr>
          <p:cNvPicPr>
            <a:picLocks noChangeAspect="1"/>
          </p:cNvPicPr>
          <p:nvPr/>
        </p:nvPicPr>
        <p:blipFill>
          <a:blip r:embed="rId8"/>
          <a:stretch>
            <a:fillRect/>
          </a:stretch>
        </p:blipFill>
        <p:spPr>
          <a:xfrm>
            <a:off x="284806" y="2272838"/>
            <a:ext cx="2574387" cy="3495305"/>
          </a:xfrm>
          <a:prstGeom prst="rect">
            <a:avLst/>
          </a:prstGeom>
        </p:spPr>
      </p:pic>
      <p:pic>
        <p:nvPicPr>
          <p:cNvPr id="15" name="Picture 14">
            <a:extLst>
              <a:ext uri="{FF2B5EF4-FFF2-40B4-BE49-F238E27FC236}">
                <a16:creationId xmlns:a16="http://schemas.microsoft.com/office/drawing/2014/main" id="{2B679CE8-5F60-4601-B70E-D46576A7DE47}"/>
              </a:ext>
            </a:extLst>
          </p:cNvPr>
          <p:cNvPicPr>
            <a:picLocks noChangeAspect="1"/>
          </p:cNvPicPr>
          <p:nvPr/>
        </p:nvPicPr>
        <p:blipFill>
          <a:blip r:embed="rId9"/>
          <a:stretch>
            <a:fillRect/>
          </a:stretch>
        </p:blipFill>
        <p:spPr>
          <a:xfrm>
            <a:off x="15797610" y="2235645"/>
            <a:ext cx="5035719" cy="3733001"/>
          </a:xfrm>
          <a:prstGeom prst="rect">
            <a:avLst/>
          </a:prstGeom>
        </p:spPr>
      </p:pic>
      <p:sp>
        <p:nvSpPr>
          <p:cNvPr id="38" name="Text Box 19">
            <a:extLst>
              <a:ext uri="{FF2B5EF4-FFF2-40B4-BE49-F238E27FC236}">
                <a16:creationId xmlns:a16="http://schemas.microsoft.com/office/drawing/2014/main" id="{689B12D0-6A21-4507-BB15-B2D6EC7BB5AE}"/>
              </a:ext>
            </a:extLst>
          </p:cNvPr>
          <p:cNvSpPr txBox="1">
            <a:spLocks noChangeArrowheads="1"/>
          </p:cNvSpPr>
          <p:nvPr/>
        </p:nvSpPr>
        <p:spPr bwMode="auto">
          <a:xfrm>
            <a:off x="15319269" y="5805654"/>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Image of the Tesco van used for the drive cycle testing  </a:t>
            </a:r>
            <a:endParaRPr lang="en-AU" altLang="en-US" sz="2000" i="1" dirty="0">
              <a:latin typeface="Times New Roman" charset="0"/>
            </a:endParaRPr>
          </a:p>
        </p:txBody>
      </p:sp>
      <p:graphicFrame>
        <p:nvGraphicFramePr>
          <p:cNvPr id="35" name="Chart 34">
            <a:extLst>
              <a:ext uri="{FF2B5EF4-FFF2-40B4-BE49-F238E27FC236}">
                <a16:creationId xmlns:a16="http://schemas.microsoft.com/office/drawing/2014/main" id="{6D99E4FF-EB09-404C-B645-68C5405B2108}"/>
              </a:ext>
            </a:extLst>
          </p:cNvPr>
          <p:cNvGraphicFramePr>
            <a:graphicFrameLocks/>
          </p:cNvGraphicFramePr>
          <p:nvPr>
            <p:extLst>
              <p:ext uri="{D42A27DB-BD31-4B8C-83A1-F6EECF244321}">
                <p14:modId xmlns:p14="http://schemas.microsoft.com/office/powerpoint/2010/main" val="2602760030"/>
              </p:ext>
            </p:extLst>
          </p:nvPr>
        </p:nvGraphicFramePr>
        <p:xfrm>
          <a:off x="15146280" y="14603777"/>
          <a:ext cx="5326119" cy="3149222"/>
        </p:xfrm>
        <a:graphic>
          <a:graphicData uri="http://schemas.openxmlformats.org/drawingml/2006/chart">
            <c:chart xmlns:c="http://schemas.openxmlformats.org/drawingml/2006/chart" xmlns:r="http://schemas.openxmlformats.org/officeDocument/2006/relationships" r:id="rId10"/>
          </a:graphicData>
        </a:graphic>
      </p:graphicFrame>
    </p:spTree>
    <p:extLst>
      <p:ext uri="{BB962C8B-B14F-4D97-AF65-F5344CB8AC3E}">
        <p14:creationId xmlns:p14="http://schemas.microsoft.com/office/powerpoint/2010/main" val="9480959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3054</TotalTime>
  <Words>831</Words>
  <Application>Microsoft Office PowerPoint</Application>
  <PresentationFormat>Custom</PresentationFormat>
  <Paragraphs>35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Ashleigh Jones</cp:lastModifiedBy>
  <cp:revision>52</cp:revision>
  <dcterms:created xsi:type="dcterms:W3CDTF">2016-02-25T08:27:32Z</dcterms:created>
  <dcterms:modified xsi:type="dcterms:W3CDTF">2020-05-04T07:41:54Z</dcterms:modified>
</cp:coreProperties>
</file>