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  <p:sldMasterId id="2147484115" r:id="rId7"/>
  </p:sldMasterIdLst>
  <p:notesMasterIdLst>
    <p:notesMasterId r:id="rId39"/>
  </p:notesMasterIdLst>
  <p:handoutMasterIdLst>
    <p:handoutMasterId r:id="rId40"/>
  </p:handoutMasterIdLst>
  <p:sldIdLst>
    <p:sldId id="474" r:id="rId8"/>
    <p:sldId id="475" r:id="rId9"/>
    <p:sldId id="1087" r:id="rId10"/>
    <p:sldId id="293" r:id="rId11"/>
    <p:sldId id="1088" r:id="rId12"/>
    <p:sldId id="1089" r:id="rId13"/>
    <p:sldId id="1090" r:id="rId14"/>
    <p:sldId id="267" r:id="rId15"/>
    <p:sldId id="268" r:id="rId16"/>
    <p:sldId id="269" r:id="rId17"/>
    <p:sldId id="270" r:id="rId18"/>
    <p:sldId id="271" r:id="rId19"/>
    <p:sldId id="272" r:id="rId20"/>
    <p:sldId id="1091" r:id="rId21"/>
    <p:sldId id="1092" r:id="rId22"/>
    <p:sldId id="280" r:id="rId23"/>
    <p:sldId id="281" r:id="rId24"/>
    <p:sldId id="282" r:id="rId25"/>
    <p:sldId id="283" r:id="rId26"/>
    <p:sldId id="275" r:id="rId27"/>
    <p:sldId id="1093" r:id="rId28"/>
    <p:sldId id="1065" r:id="rId29"/>
    <p:sldId id="1094" r:id="rId30"/>
    <p:sldId id="1095" r:id="rId31"/>
    <p:sldId id="1098" r:id="rId32"/>
    <p:sldId id="1099" r:id="rId33"/>
    <p:sldId id="405" r:id="rId34"/>
    <p:sldId id="1097" r:id="rId35"/>
    <p:sldId id="1096" r:id="rId36"/>
    <p:sldId id="396" r:id="rId37"/>
    <p:sldId id="1100" r:id="rId3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59AFF"/>
    <a:srgbClr val="BACBFF"/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24C1AA-325C-1DA2-A079-A7F91239A65C}" v="13" dt="2024-02-27T09:56:17.1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301"/>
    <p:restoredTop sz="78980" autoAdjust="0"/>
  </p:normalViewPr>
  <p:slideViewPr>
    <p:cSldViewPr snapToGrid="0" snapToObjects="1">
      <p:cViewPr varScale="1">
        <p:scale>
          <a:sx n="73" d="100"/>
          <a:sy n="73" d="100"/>
        </p:scale>
        <p:origin x="200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microsoft.com/office/2015/10/relationships/revisionInfo" Target="revisionInfo.xml"/><Relationship Id="rId20" Type="http://schemas.openxmlformats.org/officeDocument/2006/relationships/slide" Target="slides/slide13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Hart-Lewis" userId="S::s.hart-lewis@uwtsd.ac.uk::661e7a91-a677-4f82-a4cf-69aca3739581" providerId="AD" clId="Web-{9724C1AA-325C-1DA2-A079-A7F91239A65C}"/>
    <pc:docChg chg="modSld">
      <pc:chgData name="Susan Hart-Lewis" userId="S::s.hart-lewis@uwtsd.ac.uk::661e7a91-a677-4f82-a4cf-69aca3739581" providerId="AD" clId="Web-{9724C1AA-325C-1DA2-A079-A7F91239A65C}" dt="2024-02-27T09:43:35.502" v="4" actId="20577"/>
      <pc:docMkLst>
        <pc:docMk/>
      </pc:docMkLst>
      <pc:sldChg chg="modSp">
        <pc:chgData name="Susan Hart-Lewis" userId="S::s.hart-lewis@uwtsd.ac.uk::661e7a91-a677-4f82-a4cf-69aca3739581" providerId="AD" clId="Web-{9724C1AA-325C-1DA2-A079-A7F91239A65C}" dt="2024-02-27T09:43:35.502" v="4" actId="20577"/>
        <pc:sldMkLst>
          <pc:docMk/>
          <pc:sldMk cId="4152914275" sldId="268"/>
        </pc:sldMkLst>
        <pc:spChg chg="mod">
          <ac:chgData name="Susan Hart-Lewis" userId="S::s.hart-lewis@uwtsd.ac.uk::661e7a91-a677-4f82-a4cf-69aca3739581" providerId="AD" clId="Web-{9724C1AA-325C-1DA2-A079-A7F91239A65C}" dt="2024-02-27T09:43:35.502" v="4" actId="20577"/>
          <ac:spMkLst>
            <pc:docMk/>
            <pc:sldMk cId="4152914275" sldId="268"/>
            <ac:spMk id="19476" creationId="{5610567F-A565-554D-A3CA-485EE1D3B740}"/>
          </ac:spMkLst>
        </pc:spChg>
      </pc:sldChg>
    </pc:docChg>
  </pc:docChgLst>
  <pc:docChgLst>
    <pc:chgData name="Susan Hart-Lewis" userId="S::s.hart-lewis@uwtsd.ac.uk::661e7a91-a677-4f82-a4cf-69aca3739581" providerId="AD" clId="Web-{34668E13-9929-5E99-359F-F864FF6116E0}"/>
    <pc:docChg chg="addSld modSld">
      <pc:chgData name="Susan Hart-Lewis" userId="S::s.hart-lewis@uwtsd.ac.uk::661e7a91-a677-4f82-a4cf-69aca3739581" providerId="AD" clId="Web-{34668E13-9929-5E99-359F-F864FF6116E0}" dt="2024-02-21T22:52:39.112" v="3"/>
      <pc:docMkLst>
        <pc:docMk/>
      </pc:docMkLst>
      <pc:sldChg chg="modSp add replId">
        <pc:chgData name="Susan Hart-Lewis" userId="S::s.hart-lewis@uwtsd.ac.uk::661e7a91-a677-4f82-a4cf-69aca3739581" providerId="AD" clId="Web-{34668E13-9929-5E99-359F-F864FF6116E0}" dt="2024-02-21T22:52:39.112" v="3"/>
        <pc:sldMkLst>
          <pc:docMk/>
          <pc:sldMk cId="1047341078" sldId="1100"/>
        </pc:sldMkLst>
        <pc:spChg chg="mod">
          <ac:chgData name="Susan Hart-Lewis" userId="S::s.hart-lewis@uwtsd.ac.uk::661e7a91-a677-4f82-a4cf-69aca3739581" providerId="AD" clId="Web-{34668E13-9929-5E99-359F-F864FF6116E0}" dt="2024-02-21T22:52:39.112" v="3"/>
          <ac:spMkLst>
            <pc:docMk/>
            <pc:sldMk cId="1047341078" sldId="1100"/>
            <ac:spMk id="13" creationId="{129E0B15-5EEE-7447-9ED9-22C62DC7C8C2}"/>
          </ac:spMkLst>
        </pc:spChg>
      </pc:sldChg>
    </pc:docChg>
  </pc:docChgLst>
  <pc:docChgLst>
    <pc:chgData name="Bethan Griffiths" userId="S::bethan.griffiths@uwtsd.ac.uk::63306cab-5b9c-4a21-8660-8bc1108f6b24" providerId="AD" clId="Web-{804C8030-EFED-458A-84E1-312351A56D95}"/>
    <pc:docChg chg="delSld">
      <pc:chgData name="Bethan Griffiths" userId="S::bethan.griffiths@uwtsd.ac.uk::63306cab-5b9c-4a21-8660-8bc1108f6b24" providerId="AD" clId="Web-{804C8030-EFED-458A-84E1-312351A56D95}" dt="2024-02-13T13:23:59.306" v="0"/>
      <pc:docMkLst>
        <pc:docMk/>
      </pc:docMkLst>
      <pc:sldChg chg="del">
        <pc:chgData name="Bethan Griffiths" userId="S::bethan.griffiths@uwtsd.ac.uk::63306cab-5b9c-4a21-8660-8bc1108f6b24" providerId="AD" clId="Web-{804C8030-EFED-458A-84E1-312351A56D95}" dt="2024-02-13T13:23:59.306" v="0"/>
        <pc:sldMkLst>
          <pc:docMk/>
          <pc:sldMk cId="4144892557" sldId="108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13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3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46FF3-8223-7D9E-9928-0581356FF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2C63DB-013C-22C7-AA2B-0F982F7E8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819F1-21AC-4E3F-846B-56D069CD3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E1E93-4E24-D574-E72E-C3537E486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D27E2-0364-D064-95F9-5CAF409C9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02424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4F084-1D0E-1326-0473-2BE4BED62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51074-CE1A-DB81-5DDB-A4A952C17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8D031-6144-0B04-8899-6A83EF440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F38C0-CAC8-BD3E-E567-7E5FCDCC4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71DFE-C89A-A243-9489-E9D68049A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74134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6438-B6B2-3723-0F67-19E2A95F2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05D31-B9B7-B445-31C5-D6B9595B7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38CE2-5311-14EF-B54D-B835982A2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F80DC-6243-F446-C2DD-180BDFFF7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10967-5256-BFBF-F453-91670F71F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42381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8FD93-7993-3973-83D0-1FD3EC7B6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FE8CD-122D-9710-1898-99BAF98520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32488-1373-ADBF-E984-BE54BF1E0C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ED99E-4F36-B3EA-FD6C-D4FD3AE4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03ABD2-2748-2948-1A16-DE3067A74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881C8-87DF-2B80-2B89-E38D78802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465247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E3C1E-5A26-4711-0993-7BECA5723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96BE4-29DB-4765-568B-B3570BDEC2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D1436E-F54D-DB26-0A4F-D16D38F6B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8E0BCE-4B45-B862-CA12-CC02F8396C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69C5E2-BBA9-8214-8FD3-1D62083E16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32A6B7-D3D3-B8F5-002E-3361B933F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079232-21A7-5E1F-BAEA-A84AC2398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B8A25E-778D-4893-1D9C-9A7AA1B0B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51212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232B9-F350-20AE-EAFF-BF85DA981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A6F3A3-3348-8E05-2ED6-A8C4657C2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57D97-A586-1483-0D56-E7A266DA8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0DF875-D39B-4FB8-D154-3F1A4A721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036785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F6C8C6-8A48-9CBA-2E83-94B8D311B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6CAE1E-B303-ABAC-1BB7-B170F5428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9FDF39-9208-380F-88BC-92DC89049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45428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57840-A8C9-92CB-1050-2A758448A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44A1E-6478-01F4-FD97-A2C6331F2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9690D-56BC-9B96-DC87-25A90775A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8BA7A-D5F2-3F26-33B6-75222C47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C58AB2-59A0-7A3F-C25B-6987A4A7F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3820D4-6697-BF05-2C09-67E16A8DA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902188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98F4B-6689-BE57-8BAA-085D2F309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1CB137-32AE-2DAD-A1BF-99BFAEBFCF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A61CA6-0BC8-9E22-2AC8-E15F15A885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8CC98-3906-AFD3-FD0D-59335CC6B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3DDBA4-6B47-FC6F-9723-38B3AB079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3CF05-4917-D38B-27AB-FC0DF5253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4861985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1CB81-E9E4-1CC1-C652-C2430D7C1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FC405A-2327-C4FD-810C-08964016F5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44AEF-6557-8FB2-2D14-6203B51A0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8D0A5B-5997-862C-0BEA-E9E5F2977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C502B-126E-D045-2B03-17C4DCC13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0822585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B5D1D3-32F0-DA46-78D5-2F5DE43F13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CD14EE-50E0-5A01-9E67-26CE25858A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972BB-C4A3-C860-CAEF-DDA81F64F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A62C3-9B9C-667B-9AE6-3D628CA16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5C8A9-1363-106F-8444-FAE7BA412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081053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135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4FA64A-EC86-F1C4-1251-BFEA74D6C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1D363F-E588-041E-6422-34EB27436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35C46-D39C-082F-4AAB-2C8121A5F1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F9905-7286-814D-9438-A742A5435804}" type="datetimeFigureOut">
              <a:rPr lang="cy-GB" smtClean="0"/>
              <a:t>27/02/2024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2A1AB-6F6E-C857-DFA0-40BB3EC07F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5BFC6-42FC-620D-D55D-A38CF8D698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0176E-BE9F-FC48-96CD-2DBFBA1162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9854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6" r:id="rId1"/>
    <p:sldLayoutId id="2147484117" r:id="rId2"/>
    <p:sldLayoutId id="2147484118" r:id="rId3"/>
    <p:sldLayoutId id="2147484119" r:id="rId4"/>
    <p:sldLayoutId id="2147484120" r:id="rId5"/>
    <p:sldLayoutId id="2147484121" r:id="rId6"/>
    <p:sldLayoutId id="2147484122" r:id="rId7"/>
    <p:sldLayoutId id="2147484123" r:id="rId8"/>
    <p:sldLayoutId id="2147484124" r:id="rId9"/>
    <p:sldLayoutId id="2147484125" r:id="rId10"/>
    <p:sldLayoutId id="2147484126" r:id="rId11"/>
    <p:sldLayoutId id="214748412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7.xml"/><Relationship Id="rId4" Type="http://schemas.microsoft.com/office/2007/relationships/hdphoto" Target="../media/hdphoto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Relationship Id="rId5" Type="http://schemas.openxmlformats.org/officeDocument/2006/relationships/image" Target="../media/image18.png"/><Relationship Id="rId4" Type="http://schemas.microsoft.com/office/2007/relationships/hdphoto" Target="../media/hdphoto4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4.tiff"/><Relationship Id="rId5" Type="http://schemas.openxmlformats.org/officeDocument/2006/relationships/image" Target="../media/image23.png"/><Relationship Id="rId10" Type="http://schemas.openxmlformats.org/officeDocument/2006/relationships/image" Target="../media/image27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28.png"/><Relationship Id="rId9" Type="http://schemas.openxmlformats.org/officeDocument/2006/relationships/image" Target="../media/image24.tif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1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4.tiff"/><Relationship Id="rId5" Type="http://schemas.openxmlformats.org/officeDocument/2006/relationships/image" Target="../media/image32.png"/><Relationship Id="rId10" Type="http://schemas.openxmlformats.org/officeDocument/2006/relationships/image" Target="../media/image35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3026285" y="2061934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50" b="1" dirty="0">
                <a:solidFill>
                  <a:schemeClr val="tx1"/>
                </a:solidFill>
              </a:rPr>
              <a:t>Cymraeg </a:t>
            </a:r>
            <a:r>
              <a:rPr lang="en-GB" sz="4050" b="1" dirty="0" err="1">
                <a:solidFill>
                  <a:schemeClr val="tx1"/>
                </a:solidFill>
              </a:rPr>
              <a:t>i</a:t>
            </a:r>
            <a:r>
              <a:rPr lang="en-GB" sz="4050" b="1" dirty="0">
                <a:solidFill>
                  <a:schemeClr val="tx1"/>
                </a:solidFill>
              </a:rPr>
              <a:t> </a:t>
            </a:r>
            <a:r>
              <a:rPr lang="en-GB" sz="4050" b="1" dirty="0" err="1">
                <a:solidFill>
                  <a:schemeClr val="tx1"/>
                </a:solidFill>
              </a:rPr>
              <a:t>Bawb</a:t>
            </a:r>
            <a:r>
              <a:rPr lang="en-GB" sz="4050" b="1" dirty="0">
                <a:solidFill>
                  <a:schemeClr val="tx1"/>
                </a:solidFill>
              </a:rPr>
              <a:t> – </a:t>
            </a:r>
          </a:p>
          <a:p>
            <a:pPr algn="ctr"/>
            <a:r>
              <a:rPr lang="en-GB" sz="4050" b="1" dirty="0" err="1">
                <a:solidFill>
                  <a:schemeClr val="tx1"/>
                </a:solidFill>
              </a:rPr>
              <a:t>Yr</a:t>
            </a:r>
            <a:r>
              <a:rPr lang="en-GB" sz="4050" b="1" dirty="0">
                <a:solidFill>
                  <a:schemeClr val="tx1"/>
                </a:solidFill>
              </a:rPr>
              <a:t> </a:t>
            </a:r>
            <a:r>
              <a:rPr lang="en-GB" sz="4050" b="1" dirty="0" err="1">
                <a:solidFill>
                  <a:schemeClr val="tx1"/>
                </a:solidFill>
              </a:rPr>
              <a:t>Amser</a:t>
            </a:r>
            <a:r>
              <a:rPr lang="en-GB" sz="4050" b="1" dirty="0">
                <a:solidFill>
                  <a:schemeClr val="tx1"/>
                </a:solidFill>
              </a:rPr>
              <a:t> </a:t>
            </a:r>
            <a:endParaRPr lang="en-GB" sz="40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4" y="2332739"/>
            <a:ext cx="5799629" cy="293547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amser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Revise patterns : time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284E48-791D-FD42-8C58-B941D974E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56" y="1264482"/>
            <a:ext cx="8601544" cy="52921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295609" y="295828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68378" y="-5859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769" y="673036"/>
            <a:ext cx="3960813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bump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814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6248888" y="1557990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5884901" y="1256303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1317455" y="5048403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932203" y="4707690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dri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E413C523-0F87-D241-9296-6EEF4F0D4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498" y="375207"/>
            <a:ext cx="3925887" cy="394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74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saith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FC9D7831-744B-604E-B292-E468EF009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95" y="448990"/>
            <a:ext cx="4014504" cy="401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74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>
            <a:extLst>
              <a:ext uri="{FF2B5EF4-FFF2-40B4-BE49-F238E27FC236}">
                <a16:creationId xmlns:a16="http://schemas.microsoft.com/office/drawing/2014/main" id="{634D0694-A22E-8042-B630-04D1BD0218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8435" name="Text Box 3">
            <a:extLst>
              <a:ext uri="{FF2B5EF4-FFF2-40B4-BE49-F238E27FC236}">
                <a16:creationId xmlns:a16="http://schemas.microsoft.com/office/drawing/2014/main" id="{E1169A21-1378-8B4D-BEA1-FAE7E9265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EF28F4A7-59E1-014C-93CB-2FE03017ED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8BBC2A2C-4DBA-724D-BC0F-4984F4771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8438" name="Text Box 6">
            <a:extLst>
              <a:ext uri="{FF2B5EF4-FFF2-40B4-BE49-F238E27FC236}">
                <a16:creationId xmlns:a16="http://schemas.microsoft.com/office/drawing/2014/main" id="{297FFBD2-925B-8149-9787-8498CE377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8439" name="Text Box 7">
            <a:extLst>
              <a:ext uri="{FF2B5EF4-FFF2-40B4-BE49-F238E27FC236}">
                <a16:creationId xmlns:a16="http://schemas.microsoft.com/office/drawing/2014/main" id="{D89E0CAB-B1CC-0648-9846-7935434C6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8440" name="Text Box 8">
            <a:extLst>
              <a:ext uri="{FF2B5EF4-FFF2-40B4-BE49-F238E27FC236}">
                <a16:creationId xmlns:a16="http://schemas.microsoft.com/office/drawing/2014/main" id="{C4FD02FC-7CFF-2243-9C90-E7D82DA85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8441" name="Text Box 9">
            <a:extLst>
              <a:ext uri="{FF2B5EF4-FFF2-40B4-BE49-F238E27FC236}">
                <a16:creationId xmlns:a16="http://schemas.microsoft.com/office/drawing/2014/main" id="{9E56EAA9-683A-CB45-B262-4B22871CB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8442" name="Text Box 10">
            <a:extLst>
              <a:ext uri="{FF2B5EF4-FFF2-40B4-BE49-F238E27FC236}">
                <a16:creationId xmlns:a16="http://schemas.microsoft.com/office/drawing/2014/main" id="{8D2852CB-91B0-8D43-B286-6BA082FFB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8443" name="Text Box 11">
            <a:extLst>
              <a:ext uri="{FF2B5EF4-FFF2-40B4-BE49-F238E27FC236}">
                <a16:creationId xmlns:a16="http://schemas.microsoft.com/office/drawing/2014/main" id="{D937AB94-9442-8A43-9F5D-7000527CE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8444" name="Text Box 12">
            <a:extLst>
              <a:ext uri="{FF2B5EF4-FFF2-40B4-BE49-F238E27FC236}">
                <a16:creationId xmlns:a16="http://schemas.microsoft.com/office/drawing/2014/main" id="{0D362D2F-8178-3143-9E29-3772C62378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8445" name="Text Box 13">
            <a:extLst>
              <a:ext uri="{FF2B5EF4-FFF2-40B4-BE49-F238E27FC236}">
                <a16:creationId xmlns:a16="http://schemas.microsoft.com/office/drawing/2014/main" id="{0846CF90-6F34-2645-9D05-B46B8C704D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8446" name="Text Box 14">
            <a:extLst>
              <a:ext uri="{FF2B5EF4-FFF2-40B4-BE49-F238E27FC236}">
                <a16:creationId xmlns:a16="http://schemas.microsoft.com/office/drawing/2014/main" id="{1224FA17-5116-AC44-87D0-BA552642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8447" name="Text Box 15">
            <a:extLst>
              <a:ext uri="{FF2B5EF4-FFF2-40B4-BE49-F238E27FC236}">
                <a16:creationId xmlns:a16="http://schemas.microsoft.com/office/drawing/2014/main" id="{BDA1BE4B-0AD3-B046-A079-2357C4BA3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8448" name="Text Box 16">
            <a:extLst>
              <a:ext uri="{FF2B5EF4-FFF2-40B4-BE49-F238E27FC236}">
                <a16:creationId xmlns:a16="http://schemas.microsoft.com/office/drawing/2014/main" id="{2C7DF30F-75FA-F548-97F1-5DEEFA9E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18451" name="Text Box 19">
            <a:extLst>
              <a:ext uri="{FF2B5EF4-FFF2-40B4-BE49-F238E27FC236}">
                <a16:creationId xmlns:a16="http://schemas.microsoft.com/office/drawing/2014/main" id="{67E67E7E-8B10-F642-95A2-F192CBAB8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2295" y="148694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</a:rPr>
              <a:t>bum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8454" name="Line 27">
            <a:extLst>
              <a:ext uri="{FF2B5EF4-FFF2-40B4-BE49-F238E27FC236}">
                <a16:creationId xmlns:a16="http://schemas.microsoft.com/office/drawing/2014/main" id="{9B78FF21-B744-E746-8353-D4441080228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55" name="Line 28">
            <a:extLst>
              <a:ext uri="{FF2B5EF4-FFF2-40B4-BE49-F238E27FC236}">
                <a16:creationId xmlns:a16="http://schemas.microsoft.com/office/drawing/2014/main" id="{BB6A927B-CB09-4B4D-8EDE-5E5C2BEDEE8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362200"/>
            <a:ext cx="6858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5CF2F83-8AB7-2E4E-87BD-C4D414E69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666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>
            <a:extLst>
              <a:ext uri="{FF2B5EF4-FFF2-40B4-BE49-F238E27FC236}">
                <a16:creationId xmlns:a16="http://schemas.microsoft.com/office/drawing/2014/main" id="{0DBA3B32-D048-4746-B525-BBE6A171B9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9459" name="Text Box 3">
            <a:extLst>
              <a:ext uri="{FF2B5EF4-FFF2-40B4-BE49-F238E27FC236}">
                <a16:creationId xmlns:a16="http://schemas.microsoft.com/office/drawing/2014/main" id="{7AB175EC-5B29-FD45-8AD7-512886594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9460" name="Text Box 4">
            <a:extLst>
              <a:ext uri="{FF2B5EF4-FFF2-40B4-BE49-F238E27FC236}">
                <a16:creationId xmlns:a16="http://schemas.microsoft.com/office/drawing/2014/main" id="{D07BB0B9-84AA-8A42-B0A7-0B99122E4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9461" name="Text Box 5">
            <a:extLst>
              <a:ext uri="{FF2B5EF4-FFF2-40B4-BE49-F238E27FC236}">
                <a16:creationId xmlns:a16="http://schemas.microsoft.com/office/drawing/2014/main" id="{122278D9-A495-F04F-BC4A-D6BFBA060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9462" name="Text Box 6">
            <a:extLst>
              <a:ext uri="{FF2B5EF4-FFF2-40B4-BE49-F238E27FC236}">
                <a16:creationId xmlns:a16="http://schemas.microsoft.com/office/drawing/2014/main" id="{51FC8999-40C0-B34B-8600-66391FEE3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9463" name="Text Box 7">
            <a:extLst>
              <a:ext uri="{FF2B5EF4-FFF2-40B4-BE49-F238E27FC236}">
                <a16:creationId xmlns:a16="http://schemas.microsoft.com/office/drawing/2014/main" id="{072B1BD9-A357-CE4B-B3A0-6FFE662C6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9464" name="Text Box 8">
            <a:extLst>
              <a:ext uri="{FF2B5EF4-FFF2-40B4-BE49-F238E27FC236}">
                <a16:creationId xmlns:a16="http://schemas.microsoft.com/office/drawing/2014/main" id="{63E8ABCD-2BA3-F94A-B231-A88AC54B2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9465" name="Text Box 9">
            <a:extLst>
              <a:ext uri="{FF2B5EF4-FFF2-40B4-BE49-F238E27FC236}">
                <a16:creationId xmlns:a16="http://schemas.microsoft.com/office/drawing/2014/main" id="{53114ABA-FF26-C344-8749-4D8BB4ADE9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9466" name="Text Box 10">
            <a:extLst>
              <a:ext uri="{FF2B5EF4-FFF2-40B4-BE49-F238E27FC236}">
                <a16:creationId xmlns:a16="http://schemas.microsoft.com/office/drawing/2014/main" id="{17DB7D90-1D25-C541-A0A1-540B58C821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9467" name="Text Box 11">
            <a:extLst>
              <a:ext uri="{FF2B5EF4-FFF2-40B4-BE49-F238E27FC236}">
                <a16:creationId xmlns:a16="http://schemas.microsoft.com/office/drawing/2014/main" id="{CA5A56D2-85FB-D44B-8CF1-1975D6276E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9468" name="Text Box 12">
            <a:extLst>
              <a:ext uri="{FF2B5EF4-FFF2-40B4-BE49-F238E27FC236}">
                <a16:creationId xmlns:a16="http://schemas.microsoft.com/office/drawing/2014/main" id="{F7E12A9F-6126-5F40-B420-C81E9DE05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9469" name="Text Box 13">
            <a:extLst>
              <a:ext uri="{FF2B5EF4-FFF2-40B4-BE49-F238E27FC236}">
                <a16:creationId xmlns:a16="http://schemas.microsoft.com/office/drawing/2014/main" id="{98CD77AD-6326-BE40-917F-C1DD7325E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9470" name="Text Box 14">
            <a:extLst>
              <a:ext uri="{FF2B5EF4-FFF2-40B4-BE49-F238E27FC236}">
                <a16:creationId xmlns:a16="http://schemas.microsoft.com/office/drawing/2014/main" id="{94A14C33-BA67-CF4C-BEAD-FE6CCEBE13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9471" name="Text Box 15">
            <a:extLst>
              <a:ext uri="{FF2B5EF4-FFF2-40B4-BE49-F238E27FC236}">
                <a16:creationId xmlns:a16="http://schemas.microsoft.com/office/drawing/2014/main" id="{06BB8A1E-FD7A-A749-9FF9-5C424B73B1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9475" name="Text Box 19">
            <a:extLst>
              <a:ext uri="{FF2B5EF4-FFF2-40B4-BE49-F238E27FC236}">
                <a16:creationId xmlns:a16="http://schemas.microsoft.com/office/drawing/2014/main" id="{C0138B4D-58AA-C146-A18A-AF0431ECF5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6793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19476" name="Text Box 20">
            <a:extLst>
              <a:ext uri="{FF2B5EF4-FFF2-40B4-BE49-F238E27FC236}">
                <a16:creationId xmlns:a16="http://schemas.microsoft.com/office/drawing/2014/main" id="{5610567F-A565-554D-A3CA-485EE1D3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6162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u="sng" dirty="0" err="1">
                <a:solidFill>
                  <a:srgbClr val="FF0000"/>
                </a:solidFill>
                <a:latin typeface="Arial"/>
                <a:cs typeface="Arial"/>
              </a:rPr>
              <a:t>Ddeg</a:t>
            </a:r>
            <a:r>
              <a:rPr lang="en-GB" altLang="en-US" b="1" u="sng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altLang="en-US" b="1" u="sng" dirty="0" err="1">
                <a:solidFill>
                  <a:srgbClr val="FF0000"/>
                </a:solidFill>
                <a:latin typeface="Arial"/>
                <a:cs typeface="Arial"/>
              </a:rPr>
              <a:t>munud</a:t>
            </a:r>
            <a:endParaRPr lang="en-US" altLang="en-US" b="1" u="sng" dirty="0" err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19479" name="Line 27">
            <a:extLst>
              <a:ext uri="{FF2B5EF4-FFF2-40B4-BE49-F238E27FC236}">
                <a16:creationId xmlns:a16="http://schemas.microsoft.com/office/drawing/2014/main" id="{F5F167FE-57C5-C24F-893F-9DC78E6C892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480" name="Line 28">
            <a:extLst>
              <a:ext uri="{FF2B5EF4-FFF2-40B4-BE49-F238E27FC236}">
                <a16:creationId xmlns:a16="http://schemas.microsoft.com/office/drawing/2014/main" id="{B0E70D1A-FDC8-F14E-9463-628890A361F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990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BD57F900-35B0-1043-9554-29AB65FDC4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6" name="Text Box 16">
            <a:extLst>
              <a:ext uri="{FF2B5EF4-FFF2-40B4-BE49-F238E27FC236}">
                <a16:creationId xmlns:a16="http://schemas.microsoft.com/office/drawing/2014/main" id="{2E568533-38E4-4742-A0A4-DFFA8AA6A5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2914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>
            <a:extLst>
              <a:ext uri="{FF2B5EF4-FFF2-40B4-BE49-F238E27FC236}">
                <a16:creationId xmlns:a16="http://schemas.microsoft.com/office/drawing/2014/main" id="{5B9E3A01-8162-9744-8A38-56BA70F81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0483" name="Text Box 3">
            <a:extLst>
              <a:ext uri="{FF2B5EF4-FFF2-40B4-BE49-F238E27FC236}">
                <a16:creationId xmlns:a16="http://schemas.microsoft.com/office/drawing/2014/main" id="{02863881-92C7-EA4F-8C89-966C69082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0484" name="Text Box 4">
            <a:extLst>
              <a:ext uri="{FF2B5EF4-FFF2-40B4-BE49-F238E27FC236}">
                <a16:creationId xmlns:a16="http://schemas.microsoft.com/office/drawing/2014/main" id="{5D71B369-6E1A-2A46-B88E-B3507453F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0485" name="Text Box 5">
            <a:extLst>
              <a:ext uri="{FF2B5EF4-FFF2-40B4-BE49-F238E27FC236}">
                <a16:creationId xmlns:a16="http://schemas.microsoft.com/office/drawing/2014/main" id="{A8C41A9C-4CFC-AB45-96D1-8ADB69530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0486" name="Text Box 6">
            <a:extLst>
              <a:ext uri="{FF2B5EF4-FFF2-40B4-BE49-F238E27FC236}">
                <a16:creationId xmlns:a16="http://schemas.microsoft.com/office/drawing/2014/main" id="{D8298F3E-030C-6041-8BCC-2FB4E2E1E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5398DEF3-0D6A-FA47-887C-7A5E150403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0488" name="Text Box 8">
            <a:extLst>
              <a:ext uri="{FF2B5EF4-FFF2-40B4-BE49-F238E27FC236}">
                <a16:creationId xmlns:a16="http://schemas.microsoft.com/office/drawing/2014/main" id="{29D2795B-E3F5-1840-944B-B6B73B385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0489" name="Text Box 9">
            <a:extLst>
              <a:ext uri="{FF2B5EF4-FFF2-40B4-BE49-F238E27FC236}">
                <a16:creationId xmlns:a16="http://schemas.microsoft.com/office/drawing/2014/main" id="{FEBE8EA2-262A-754A-8EFF-8DF0C9F4D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0490" name="Text Box 10">
            <a:extLst>
              <a:ext uri="{FF2B5EF4-FFF2-40B4-BE49-F238E27FC236}">
                <a16:creationId xmlns:a16="http://schemas.microsoft.com/office/drawing/2014/main" id="{D9B71463-08E9-F042-B9C1-B91BA325F3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0491" name="Text Box 11">
            <a:extLst>
              <a:ext uri="{FF2B5EF4-FFF2-40B4-BE49-F238E27FC236}">
                <a16:creationId xmlns:a16="http://schemas.microsoft.com/office/drawing/2014/main" id="{47EB804B-AE0E-2D45-B7D6-56B3FB46E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0492" name="Text Box 12">
            <a:extLst>
              <a:ext uri="{FF2B5EF4-FFF2-40B4-BE49-F238E27FC236}">
                <a16:creationId xmlns:a16="http://schemas.microsoft.com/office/drawing/2014/main" id="{EB947566-FE6F-4B49-B9DB-3C89B931C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0493" name="Text Box 13">
            <a:extLst>
              <a:ext uri="{FF2B5EF4-FFF2-40B4-BE49-F238E27FC236}">
                <a16:creationId xmlns:a16="http://schemas.microsoft.com/office/drawing/2014/main" id="{5FBE1ABA-DA98-D24E-9758-F878F26666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0494" name="Text Box 14">
            <a:extLst>
              <a:ext uri="{FF2B5EF4-FFF2-40B4-BE49-F238E27FC236}">
                <a16:creationId xmlns:a16="http://schemas.microsoft.com/office/drawing/2014/main" id="{F970F4E8-7BED-0143-9A7B-8FB58E20C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058112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0495" name="Text Box 15">
            <a:extLst>
              <a:ext uri="{FF2B5EF4-FFF2-40B4-BE49-F238E27FC236}">
                <a16:creationId xmlns:a16="http://schemas.microsoft.com/office/drawing/2014/main" id="{7B94CEAB-D7B6-9D4D-B031-C53DD97361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0499" name="Text Box 19">
            <a:extLst>
              <a:ext uri="{FF2B5EF4-FFF2-40B4-BE49-F238E27FC236}">
                <a16:creationId xmlns:a16="http://schemas.microsoft.com/office/drawing/2014/main" id="{63303543-DD04-4446-9E8A-BAE51FF9B4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14277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0" name="Text Box 20">
            <a:extLst>
              <a:ext uri="{FF2B5EF4-FFF2-40B4-BE49-F238E27FC236}">
                <a16:creationId xmlns:a16="http://schemas.microsoft.com/office/drawing/2014/main" id="{419E7BFB-BA55-9842-A0F9-8B9338FE3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2265948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1" name="Text Box 21">
            <a:extLst>
              <a:ext uri="{FF2B5EF4-FFF2-40B4-BE49-F238E27FC236}">
                <a16:creationId xmlns:a16="http://schemas.microsoft.com/office/drawing/2014/main" id="{D258BE2F-6BE7-C84A-A496-C89587E9E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4400" y="31041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chwarter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0504" name="Line 27">
            <a:extLst>
              <a:ext uri="{FF2B5EF4-FFF2-40B4-BE49-F238E27FC236}">
                <a16:creationId xmlns:a16="http://schemas.microsoft.com/office/drawing/2014/main" id="{B38B91A1-1E0C-9041-90C6-54ADFD84EA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5" name="Line 28">
            <a:extLst>
              <a:ext uri="{FF2B5EF4-FFF2-40B4-BE49-F238E27FC236}">
                <a16:creationId xmlns:a16="http://schemas.microsoft.com/office/drawing/2014/main" id="{A5625E5D-25B2-6A4E-9243-A882A88483A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Text Box 19">
            <a:extLst>
              <a:ext uri="{FF2B5EF4-FFF2-40B4-BE49-F238E27FC236}">
                <a16:creationId xmlns:a16="http://schemas.microsoft.com/office/drawing/2014/main" id="{CBF235B1-ECCA-DA47-97B2-9365A2528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F04118F6-D556-E446-A724-5F66328503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04214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>
            <a:extLst>
              <a:ext uri="{FF2B5EF4-FFF2-40B4-BE49-F238E27FC236}">
                <a16:creationId xmlns:a16="http://schemas.microsoft.com/office/drawing/2014/main" id="{A39B96E6-AA1C-8E42-B5A7-3DE0D80E6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56187252-7CEC-6D45-99EF-5DB2559E6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1508" name="Text Box 4">
            <a:extLst>
              <a:ext uri="{FF2B5EF4-FFF2-40B4-BE49-F238E27FC236}">
                <a16:creationId xmlns:a16="http://schemas.microsoft.com/office/drawing/2014/main" id="{825DE9E1-70ED-CE4E-BCAA-BAE1D8A20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1509" name="Text Box 5">
            <a:extLst>
              <a:ext uri="{FF2B5EF4-FFF2-40B4-BE49-F238E27FC236}">
                <a16:creationId xmlns:a16="http://schemas.microsoft.com/office/drawing/2014/main" id="{B51A85C2-DC21-8445-BFB6-83A93C915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1510" name="Text Box 6">
            <a:extLst>
              <a:ext uri="{FF2B5EF4-FFF2-40B4-BE49-F238E27FC236}">
                <a16:creationId xmlns:a16="http://schemas.microsoft.com/office/drawing/2014/main" id="{481FCEED-1739-C742-BB33-D9D883C55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1511" name="Text Box 7">
            <a:extLst>
              <a:ext uri="{FF2B5EF4-FFF2-40B4-BE49-F238E27FC236}">
                <a16:creationId xmlns:a16="http://schemas.microsoft.com/office/drawing/2014/main" id="{7CB90EB6-F8FD-8A4F-A7C8-9B3046F29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1512" name="Text Box 8">
            <a:extLst>
              <a:ext uri="{FF2B5EF4-FFF2-40B4-BE49-F238E27FC236}">
                <a16:creationId xmlns:a16="http://schemas.microsoft.com/office/drawing/2014/main" id="{3D614FC6-E898-3C40-8CF7-6FD34E7A38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1513" name="Text Box 9">
            <a:extLst>
              <a:ext uri="{FF2B5EF4-FFF2-40B4-BE49-F238E27FC236}">
                <a16:creationId xmlns:a16="http://schemas.microsoft.com/office/drawing/2014/main" id="{E5968D60-2239-A348-9CBC-9F7B72803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1514" name="Text Box 10">
            <a:extLst>
              <a:ext uri="{FF2B5EF4-FFF2-40B4-BE49-F238E27FC236}">
                <a16:creationId xmlns:a16="http://schemas.microsoft.com/office/drawing/2014/main" id="{CBDFAA80-8DCE-CC4D-9471-D30B85CD4B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1515" name="Text Box 11">
            <a:extLst>
              <a:ext uri="{FF2B5EF4-FFF2-40B4-BE49-F238E27FC236}">
                <a16:creationId xmlns:a16="http://schemas.microsoft.com/office/drawing/2014/main" id="{2167B2DE-73B2-D444-8F0B-63F7B5C8A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1516" name="Text Box 12">
            <a:extLst>
              <a:ext uri="{FF2B5EF4-FFF2-40B4-BE49-F238E27FC236}">
                <a16:creationId xmlns:a16="http://schemas.microsoft.com/office/drawing/2014/main" id="{F376FBBB-0919-1949-803E-02CE9B7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1517" name="Text Box 13">
            <a:extLst>
              <a:ext uri="{FF2B5EF4-FFF2-40B4-BE49-F238E27FC236}">
                <a16:creationId xmlns:a16="http://schemas.microsoft.com/office/drawing/2014/main" id="{51D15D93-75DC-6B4E-8E1C-13C397A5C1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1518" name="Text Box 14">
            <a:extLst>
              <a:ext uri="{FF2B5EF4-FFF2-40B4-BE49-F238E27FC236}">
                <a16:creationId xmlns:a16="http://schemas.microsoft.com/office/drawing/2014/main" id="{D87B568B-7423-B541-8A7F-502FFD2FCC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1519" name="Text Box 15">
            <a:extLst>
              <a:ext uri="{FF2B5EF4-FFF2-40B4-BE49-F238E27FC236}">
                <a16:creationId xmlns:a16="http://schemas.microsoft.com/office/drawing/2014/main" id="{356F615E-C965-8147-9F36-24C381B2DD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1523" name="Text Box 19">
            <a:extLst>
              <a:ext uri="{FF2B5EF4-FFF2-40B4-BE49-F238E27FC236}">
                <a16:creationId xmlns:a16="http://schemas.microsoft.com/office/drawing/2014/main" id="{93999D60-D491-B343-B463-170B081FE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6392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4" name="Text Box 20">
            <a:extLst>
              <a:ext uri="{FF2B5EF4-FFF2-40B4-BE49-F238E27FC236}">
                <a16:creationId xmlns:a16="http://schemas.microsoft.com/office/drawing/2014/main" id="{B7D7B347-8992-1E4E-9E0B-B7BCA22F1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02127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5" name="Text Box 21">
            <a:extLst>
              <a:ext uri="{FF2B5EF4-FFF2-40B4-BE49-F238E27FC236}">
                <a16:creationId xmlns:a16="http://schemas.microsoft.com/office/drawing/2014/main" id="{18C4B49E-D45D-8345-8AE4-627ECEFAA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6063" y="317023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1526" name="Text Box 22">
            <a:extLst>
              <a:ext uri="{FF2B5EF4-FFF2-40B4-BE49-F238E27FC236}">
                <a16:creationId xmlns:a16="http://schemas.microsoft.com/office/drawing/2014/main" id="{0160712F-84E3-C344-8C85-B1DDD1CA6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3663" y="4008438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ugain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endParaRPr lang="en-US" altLang="en-US" b="1" u="sng">
              <a:solidFill>
                <a:srgbClr val="FF0000"/>
              </a:solidFill>
            </a:endParaRPr>
          </a:p>
        </p:txBody>
      </p:sp>
      <p:sp>
        <p:nvSpPr>
          <p:cNvPr id="21529" name="Line 27">
            <a:extLst>
              <a:ext uri="{FF2B5EF4-FFF2-40B4-BE49-F238E27FC236}">
                <a16:creationId xmlns:a16="http://schemas.microsoft.com/office/drawing/2014/main" id="{D0626631-F3D2-A445-94DF-413AC9B3A0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530" name="Line 28">
            <a:extLst>
              <a:ext uri="{FF2B5EF4-FFF2-40B4-BE49-F238E27FC236}">
                <a16:creationId xmlns:a16="http://schemas.microsoft.com/office/drawing/2014/main" id="{A130CFB1-B0E5-B04F-B029-D4408F2F669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4B3C9BF0-194A-2A43-AFD7-16B04741EF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A7ACBF1-3F42-ED4B-A348-0B766DA3AA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20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>
            <a:extLst>
              <a:ext uri="{FF2B5EF4-FFF2-40B4-BE49-F238E27FC236}">
                <a16:creationId xmlns:a16="http://schemas.microsoft.com/office/drawing/2014/main" id="{7C24DFA0-2C43-7D42-8C92-DD7EA3CA0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2531" name="Text Box 3">
            <a:extLst>
              <a:ext uri="{FF2B5EF4-FFF2-40B4-BE49-F238E27FC236}">
                <a16:creationId xmlns:a16="http://schemas.microsoft.com/office/drawing/2014/main" id="{B5A085E5-0BC8-044B-A95C-D414497CA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9E7B3450-C7D8-4E42-9D3D-C804BCA82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4BC27BA8-9E5F-0847-9AF7-1266126EBA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2534" name="Text Box 6">
            <a:extLst>
              <a:ext uri="{FF2B5EF4-FFF2-40B4-BE49-F238E27FC236}">
                <a16:creationId xmlns:a16="http://schemas.microsoft.com/office/drawing/2014/main" id="{36B0755E-0125-C945-AABF-235C15384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2535" name="Text Box 7">
            <a:extLst>
              <a:ext uri="{FF2B5EF4-FFF2-40B4-BE49-F238E27FC236}">
                <a16:creationId xmlns:a16="http://schemas.microsoft.com/office/drawing/2014/main" id="{27425300-C421-5D4B-AA65-2998AC54B8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2536" name="Text Box 8">
            <a:extLst>
              <a:ext uri="{FF2B5EF4-FFF2-40B4-BE49-F238E27FC236}">
                <a16:creationId xmlns:a16="http://schemas.microsoft.com/office/drawing/2014/main" id="{C537D668-60C1-244C-ACEF-8BB0672E4B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2537" name="Text Box 9">
            <a:extLst>
              <a:ext uri="{FF2B5EF4-FFF2-40B4-BE49-F238E27FC236}">
                <a16:creationId xmlns:a16="http://schemas.microsoft.com/office/drawing/2014/main" id="{B8D6A4B5-5926-D941-A545-F32F37ECB4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2538" name="Text Box 10">
            <a:extLst>
              <a:ext uri="{FF2B5EF4-FFF2-40B4-BE49-F238E27FC236}">
                <a16:creationId xmlns:a16="http://schemas.microsoft.com/office/drawing/2014/main" id="{D926CAE4-7FC1-9F48-92BB-3FD38552A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2539" name="Text Box 11">
            <a:extLst>
              <a:ext uri="{FF2B5EF4-FFF2-40B4-BE49-F238E27FC236}">
                <a16:creationId xmlns:a16="http://schemas.microsoft.com/office/drawing/2014/main" id="{94695340-7579-5A4E-948D-81ADE8341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2540" name="Text Box 12">
            <a:extLst>
              <a:ext uri="{FF2B5EF4-FFF2-40B4-BE49-F238E27FC236}">
                <a16:creationId xmlns:a16="http://schemas.microsoft.com/office/drawing/2014/main" id="{CD1FF285-9398-5D47-BF05-F8EBB94B3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2541" name="Text Box 13">
            <a:extLst>
              <a:ext uri="{FF2B5EF4-FFF2-40B4-BE49-F238E27FC236}">
                <a16:creationId xmlns:a16="http://schemas.microsoft.com/office/drawing/2014/main" id="{5883F1E8-3F79-7E46-A089-0E9EC9433C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2542" name="Text Box 14">
            <a:extLst>
              <a:ext uri="{FF2B5EF4-FFF2-40B4-BE49-F238E27FC236}">
                <a16:creationId xmlns:a16="http://schemas.microsoft.com/office/drawing/2014/main" id="{28569B23-70A1-E348-93D5-B9418AF49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2543" name="Text Box 15">
            <a:extLst>
              <a:ext uri="{FF2B5EF4-FFF2-40B4-BE49-F238E27FC236}">
                <a16:creationId xmlns:a16="http://schemas.microsoft.com/office/drawing/2014/main" id="{636A3084-D820-CF42-8590-09D4D8ECC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2547" name="Text Box 19">
            <a:extLst>
              <a:ext uri="{FF2B5EF4-FFF2-40B4-BE49-F238E27FC236}">
                <a16:creationId xmlns:a16="http://schemas.microsoft.com/office/drawing/2014/main" id="{01B3B688-6C5C-E04C-AF24-403DB81B0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718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8" name="Text Box 20">
            <a:extLst>
              <a:ext uri="{FF2B5EF4-FFF2-40B4-BE49-F238E27FC236}">
                <a16:creationId xmlns:a16="http://schemas.microsoft.com/office/drawing/2014/main" id="{255EF447-0B86-1642-9322-E700D0C4B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2310065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9" name="Text Box 21">
            <a:extLst>
              <a:ext uri="{FF2B5EF4-FFF2-40B4-BE49-F238E27FC236}">
                <a16:creationId xmlns:a16="http://schemas.microsoft.com/office/drawing/2014/main" id="{57128584-42FF-BB4B-A6F1-E91940950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31482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2550" name="Text Box 22">
            <a:extLst>
              <a:ext uri="{FF2B5EF4-FFF2-40B4-BE49-F238E27FC236}">
                <a16:creationId xmlns:a16="http://schemas.microsoft.com/office/drawing/2014/main" id="{7F26CC53-0D38-5B47-B7E0-A6DEB3D2C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3986465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2551" name="Text Box 23">
            <a:extLst>
              <a:ext uri="{FF2B5EF4-FFF2-40B4-BE49-F238E27FC236}">
                <a16:creationId xmlns:a16="http://schemas.microsoft.com/office/drawing/2014/main" id="{4BFAC675-53F2-D445-9404-F596631242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824665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pum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r>
              <a:rPr lang="en-GB" altLang="en-US">
                <a:solidFill>
                  <a:srgbClr val="FF0000"/>
                </a:solidFill>
              </a:rPr>
              <a:t> ar hugain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2554" name="Line 27">
            <a:extLst>
              <a:ext uri="{FF2B5EF4-FFF2-40B4-BE49-F238E27FC236}">
                <a16:creationId xmlns:a16="http://schemas.microsoft.com/office/drawing/2014/main" id="{D13BE673-251F-E947-A672-789054A88D2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55" name="Line 28">
            <a:extLst>
              <a:ext uri="{FF2B5EF4-FFF2-40B4-BE49-F238E27FC236}">
                <a16:creationId xmlns:a16="http://schemas.microsoft.com/office/drawing/2014/main" id="{E0A7AF30-EAD1-C543-BE2C-2FE402CAEFAC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7620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03C43D9-3275-C54E-9156-ADE5DFAF9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218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3579" name="Line 27">
            <a:extLst>
              <a:ext uri="{FF2B5EF4-FFF2-40B4-BE49-F238E27FC236}">
                <a16:creationId xmlns:a16="http://schemas.microsoft.com/office/drawing/2014/main" id="{E90F8F58-EFD3-844C-8556-417D615714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80" name="Line 28">
            <a:extLst>
              <a:ext uri="{FF2B5EF4-FFF2-40B4-BE49-F238E27FC236}">
                <a16:creationId xmlns:a16="http://schemas.microsoft.com/office/drawing/2014/main" id="{96D7215E-2413-4740-B788-BAB13306E73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>
            <a:extLst>
              <a:ext uri="{FF2B5EF4-FFF2-40B4-BE49-F238E27FC236}">
                <a16:creationId xmlns:a16="http://schemas.microsoft.com/office/drawing/2014/main" id="{B703B8EC-F9FA-764E-B412-89EC30A7BD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9E72E292-CE6B-D64F-849A-FE22C8E6A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6868" name="Text Box 4">
            <a:extLst>
              <a:ext uri="{FF2B5EF4-FFF2-40B4-BE49-F238E27FC236}">
                <a16:creationId xmlns:a16="http://schemas.microsoft.com/office/drawing/2014/main" id="{FE8BD731-5950-3347-B5F7-D53D4025F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6869" name="Text Box 5">
            <a:extLst>
              <a:ext uri="{FF2B5EF4-FFF2-40B4-BE49-F238E27FC236}">
                <a16:creationId xmlns:a16="http://schemas.microsoft.com/office/drawing/2014/main" id="{A8C50DF8-0CE5-B846-87C0-E5FCE1CB2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F1EC80E8-BFFB-A54C-8091-802F081EB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782A3BEC-FCB3-9546-BE3E-4308A0A91C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6872" name="Text Box 8">
            <a:extLst>
              <a:ext uri="{FF2B5EF4-FFF2-40B4-BE49-F238E27FC236}">
                <a16:creationId xmlns:a16="http://schemas.microsoft.com/office/drawing/2014/main" id="{B207928C-FCB4-A343-97DE-048A62BED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6873" name="Text Box 9">
            <a:extLst>
              <a:ext uri="{FF2B5EF4-FFF2-40B4-BE49-F238E27FC236}">
                <a16:creationId xmlns:a16="http://schemas.microsoft.com/office/drawing/2014/main" id="{B9F73A1C-82A7-5049-B316-80FE4A5497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6874" name="Text Box 10">
            <a:extLst>
              <a:ext uri="{FF2B5EF4-FFF2-40B4-BE49-F238E27FC236}">
                <a16:creationId xmlns:a16="http://schemas.microsoft.com/office/drawing/2014/main" id="{82A0C41A-E6C6-C14A-840A-B06A4BE5C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6875" name="Text Box 11">
            <a:extLst>
              <a:ext uri="{FF2B5EF4-FFF2-40B4-BE49-F238E27FC236}">
                <a16:creationId xmlns:a16="http://schemas.microsoft.com/office/drawing/2014/main" id="{00E978A4-0AAC-BC4C-94A0-1F7A5624D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876" name="Text Box 12">
            <a:extLst>
              <a:ext uri="{FF2B5EF4-FFF2-40B4-BE49-F238E27FC236}">
                <a16:creationId xmlns:a16="http://schemas.microsoft.com/office/drawing/2014/main" id="{3E9C87D6-0FD2-4F44-87EE-7D353A8B3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6877" name="Text Box 13">
            <a:extLst>
              <a:ext uri="{FF2B5EF4-FFF2-40B4-BE49-F238E27FC236}">
                <a16:creationId xmlns:a16="http://schemas.microsoft.com/office/drawing/2014/main" id="{76A65E39-6375-8841-8949-B27E2AF58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6878" name="Text Box 14">
            <a:extLst>
              <a:ext uri="{FF2B5EF4-FFF2-40B4-BE49-F238E27FC236}">
                <a16:creationId xmlns:a16="http://schemas.microsoft.com/office/drawing/2014/main" id="{DD54E24C-30F8-3C43-873D-36E7F7AA8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6879" name="Text Box 15">
            <a:extLst>
              <a:ext uri="{FF2B5EF4-FFF2-40B4-BE49-F238E27FC236}">
                <a16:creationId xmlns:a16="http://schemas.microsoft.com/office/drawing/2014/main" id="{9CE60318-02B7-5B49-BCB6-FE1324A7E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5618" name="Text Box 18">
            <a:extLst>
              <a:ext uri="{FF2B5EF4-FFF2-40B4-BE49-F238E27FC236}">
                <a16:creationId xmlns:a16="http://schemas.microsoft.com/office/drawing/2014/main" id="{47F42480-29C1-704A-BDDF-D64AFBF936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36885" name="Line 21">
            <a:extLst>
              <a:ext uri="{FF2B5EF4-FFF2-40B4-BE49-F238E27FC236}">
                <a16:creationId xmlns:a16="http://schemas.microsoft.com/office/drawing/2014/main" id="{ADB5EC3C-3E34-8844-8304-1C2BA226A1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86" name="Line 22">
            <a:extLst>
              <a:ext uri="{FF2B5EF4-FFF2-40B4-BE49-F238E27FC236}">
                <a16:creationId xmlns:a16="http://schemas.microsoft.com/office/drawing/2014/main" id="{182B3DBB-33B8-464D-A9AF-50EFAC0663F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34000" y="3352800"/>
            <a:ext cx="6858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9">
            <a:extLst>
              <a:ext uri="{FF2B5EF4-FFF2-40B4-BE49-F238E27FC236}">
                <a16:creationId xmlns:a16="http://schemas.microsoft.com/office/drawing/2014/main" id="{85C8804A-FDBA-6A42-B09B-AB422EBB83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4" name="Text Box 17">
            <a:extLst>
              <a:ext uri="{FF2B5EF4-FFF2-40B4-BE49-F238E27FC236}">
                <a16:creationId xmlns:a16="http://schemas.microsoft.com/office/drawing/2014/main" id="{33D8319A-F6E1-FC49-AE9F-22C155BE1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00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>
            <a:extLst>
              <a:ext uri="{FF2B5EF4-FFF2-40B4-BE49-F238E27FC236}">
                <a16:creationId xmlns:a16="http://schemas.microsoft.com/office/drawing/2014/main" id="{4E341829-01DC-B348-8D19-171CED475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8089108F-4414-5F46-9893-12DF315B6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7892" name="Text Box 4">
            <a:extLst>
              <a:ext uri="{FF2B5EF4-FFF2-40B4-BE49-F238E27FC236}">
                <a16:creationId xmlns:a16="http://schemas.microsoft.com/office/drawing/2014/main" id="{5B8E9DF3-1502-8145-8BF5-9910A3F2F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7893" name="Text Box 5">
            <a:extLst>
              <a:ext uri="{FF2B5EF4-FFF2-40B4-BE49-F238E27FC236}">
                <a16:creationId xmlns:a16="http://schemas.microsoft.com/office/drawing/2014/main" id="{FFC5B36A-70C0-1147-A935-A38662D44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7894" name="Text Box 6">
            <a:extLst>
              <a:ext uri="{FF2B5EF4-FFF2-40B4-BE49-F238E27FC236}">
                <a16:creationId xmlns:a16="http://schemas.microsoft.com/office/drawing/2014/main" id="{D63D32E3-B333-D944-B69D-B5F22FE660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7895" name="Text Box 7">
            <a:extLst>
              <a:ext uri="{FF2B5EF4-FFF2-40B4-BE49-F238E27FC236}">
                <a16:creationId xmlns:a16="http://schemas.microsoft.com/office/drawing/2014/main" id="{B2135935-5122-E140-98C0-452F6B059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7896" name="Text Box 8">
            <a:extLst>
              <a:ext uri="{FF2B5EF4-FFF2-40B4-BE49-F238E27FC236}">
                <a16:creationId xmlns:a16="http://schemas.microsoft.com/office/drawing/2014/main" id="{9C76D034-4515-2646-8650-89C98B2A47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7897" name="Text Box 9">
            <a:extLst>
              <a:ext uri="{FF2B5EF4-FFF2-40B4-BE49-F238E27FC236}">
                <a16:creationId xmlns:a16="http://schemas.microsoft.com/office/drawing/2014/main" id="{30B2280B-666B-2F4A-AC42-87499CBA11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7898" name="Text Box 10">
            <a:extLst>
              <a:ext uri="{FF2B5EF4-FFF2-40B4-BE49-F238E27FC236}">
                <a16:creationId xmlns:a16="http://schemas.microsoft.com/office/drawing/2014/main" id="{E142312E-5C0C-3549-8268-0275E1FCA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7899" name="Text Box 11">
            <a:extLst>
              <a:ext uri="{FF2B5EF4-FFF2-40B4-BE49-F238E27FC236}">
                <a16:creationId xmlns:a16="http://schemas.microsoft.com/office/drawing/2014/main" id="{3439C530-9C4B-FA4B-B20E-1040AAC1B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7900" name="Text Box 12">
            <a:extLst>
              <a:ext uri="{FF2B5EF4-FFF2-40B4-BE49-F238E27FC236}">
                <a16:creationId xmlns:a16="http://schemas.microsoft.com/office/drawing/2014/main" id="{479DACD7-F238-F74D-A19A-14EDF1113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901" name="Text Box 13">
            <a:extLst>
              <a:ext uri="{FF2B5EF4-FFF2-40B4-BE49-F238E27FC236}">
                <a16:creationId xmlns:a16="http://schemas.microsoft.com/office/drawing/2014/main" id="{4CAC2E22-2D8B-8741-9539-0E3A2DD6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7902" name="Text Box 14">
            <a:extLst>
              <a:ext uri="{FF2B5EF4-FFF2-40B4-BE49-F238E27FC236}">
                <a16:creationId xmlns:a16="http://schemas.microsoft.com/office/drawing/2014/main" id="{CFAB2363-8B22-6546-BB1A-7DAADCD9A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7903" name="Text Box 15">
            <a:extLst>
              <a:ext uri="{FF2B5EF4-FFF2-40B4-BE49-F238E27FC236}">
                <a16:creationId xmlns:a16="http://schemas.microsoft.com/office/drawing/2014/main" id="{5321C993-C6BA-1142-94F8-9D411F6374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6642" name="Text Box 18">
            <a:extLst>
              <a:ext uri="{FF2B5EF4-FFF2-40B4-BE49-F238E27FC236}">
                <a16:creationId xmlns:a16="http://schemas.microsoft.com/office/drawing/2014/main" id="{3A96745A-3E3C-FC4D-8AB8-01F54672F4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7909" name="Line 21">
            <a:extLst>
              <a:ext uri="{FF2B5EF4-FFF2-40B4-BE49-F238E27FC236}">
                <a16:creationId xmlns:a16="http://schemas.microsoft.com/office/drawing/2014/main" id="{FCB18B8F-6F4B-344C-9AE8-B9F07E102A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10" name="Line 22">
            <a:extLst>
              <a:ext uri="{FF2B5EF4-FFF2-40B4-BE49-F238E27FC236}">
                <a16:creationId xmlns:a16="http://schemas.microsoft.com/office/drawing/2014/main" id="{ED297CA1-F928-6046-B981-AB28BE94A91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76800" y="3352800"/>
            <a:ext cx="1143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2A9D22B7-D647-4547-B32B-C4AE4CE4E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58E1643E-4DD4-D94F-B52E-AE077EA68D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11A1C9B2-C338-C142-BDF1-C99E9735A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92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>
            <a:extLst>
              <a:ext uri="{FF2B5EF4-FFF2-40B4-BE49-F238E27FC236}">
                <a16:creationId xmlns:a16="http://schemas.microsoft.com/office/drawing/2014/main" id="{E4A17862-91C6-3640-B95A-2760E6721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8915" name="Text Box 3">
            <a:extLst>
              <a:ext uri="{FF2B5EF4-FFF2-40B4-BE49-F238E27FC236}">
                <a16:creationId xmlns:a16="http://schemas.microsoft.com/office/drawing/2014/main" id="{156C2BFE-EF02-DD40-92CF-920F41032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8916" name="Text Box 4">
            <a:extLst>
              <a:ext uri="{FF2B5EF4-FFF2-40B4-BE49-F238E27FC236}">
                <a16:creationId xmlns:a16="http://schemas.microsoft.com/office/drawing/2014/main" id="{34F582EF-51C6-2346-8574-D42295C5E7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8917" name="Text Box 5">
            <a:extLst>
              <a:ext uri="{FF2B5EF4-FFF2-40B4-BE49-F238E27FC236}">
                <a16:creationId xmlns:a16="http://schemas.microsoft.com/office/drawing/2014/main" id="{78FC4147-946D-8142-93D9-B92EDD410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8918" name="Text Box 6">
            <a:extLst>
              <a:ext uri="{FF2B5EF4-FFF2-40B4-BE49-F238E27FC236}">
                <a16:creationId xmlns:a16="http://schemas.microsoft.com/office/drawing/2014/main" id="{4D7B6C55-9BC1-0343-8F84-20EBE4F21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8919" name="Text Box 7">
            <a:extLst>
              <a:ext uri="{FF2B5EF4-FFF2-40B4-BE49-F238E27FC236}">
                <a16:creationId xmlns:a16="http://schemas.microsoft.com/office/drawing/2014/main" id="{8BDD4A97-2E78-5243-A176-75A60DE4E5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8920" name="Text Box 8">
            <a:extLst>
              <a:ext uri="{FF2B5EF4-FFF2-40B4-BE49-F238E27FC236}">
                <a16:creationId xmlns:a16="http://schemas.microsoft.com/office/drawing/2014/main" id="{81A6C4F7-BEEF-2A4D-969E-62EBCA5BDC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8921" name="Text Box 9">
            <a:extLst>
              <a:ext uri="{FF2B5EF4-FFF2-40B4-BE49-F238E27FC236}">
                <a16:creationId xmlns:a16="http://schemas.microsoft.com/office/drawing/2014/main" id="{0FAF0A76-14CF-A24A-B273-A613F2663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8922" name="Text Box 10">
            <a:extLst>
              <a:ext uri="{FF2B5EF4-FFF2-40B4-BE49-F238E27FC236}">
                <a16:creationId xmlns:a16="http://schemas.microsoft.com/office/drawing/2014/main" id="{6483F8C2-C76B-2F4E-AB0B-8067A75935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8923" name="Text Box 11">
            <a:extLst>
              <a:ext uri="{FF2B5EF4-FFF2-40B4-BE49-F238E27FC236}">
                <a16:creationId xmlns:a16="http://schemas.microsoft.com/office/drawing/2014/main" id="{959292B0-684A-C14C-A7ED-A4B4E9E913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8924" name="Text Box 12">
            <a:extLst>
              <a:ext uri="{FF2B5EF4-FFF2-40B4-BE49-F238E27FC236}">
                <a16:creationId xmlns:a16="http://schemas.microsoft.com/office/drawing/2014/main" id="{FAA19287-8D79-2F4C-B20D-9A172338C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8925" name="Text Box 13">
            <a:extLst>
              <a:ext uri="{FF2B5EF4-FFF2-40B4-BE49-F238E27FC236}">
                <a16:creationId xmlns:a16="http://schemas.microsoft.com/office/drawing/2014/main" id="{4DCF927E-B8E9-DE44-8BFA-E5F595DD60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926" name="Text Box 14">
            <a:extLst>
              <a:ext uri="{FF2B5EF4-FFF2-40B4-BE49-F238E27FC236}">
                <a16:creationId xmlns:a16="http://schemas.microsoft.com/office/drawing/2014/main" id="{8993E1CB-C0E8-9946-9960-8C8EB3CE8D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8927" name="Text Box 15">
            <a:extLst>
              <a:ext uri="{FF2B5EF4-FFF2-40B4-BE49-F238E27FC236}">
                <a16:creationId xmlns:a16="http://schemas.microsoft.com/office/drawing/2014/main" id="{EED73BBA-C42F-724C-8A82-68CA85515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7666" name="Text Box 18">
            <a:extLst>
              <a:ext uri="{FF2B5EF4-FFF2-40B4-BE49-F238E27FC236}">
                <a16:creationId xmlns:a16="http://schemas.microsoft.com/office/drawing/2014/main" id="{12E0670B-9824-CF45-A567-B27C40A55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38933" name="Line 21">
            <a:extLst>
              <a:ext uri="{FF2B5EF4-FFF2-40B4-BE49-F238E27FC236}">
                <a16:creationId xmlns:a16="http://schemas.microsoft.com/office/drawing/2014/main" id="{89348C49-9BC9-AE4F-8260-C8589020E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934" name="Line 22">
            <a:extLst>
              <a:ext uri="{FF2B5EF4-FFF2-40B4-BE49-F238E27FC236}">
                <a16:creationId xmlns:a16="http://schemas.microsoft.com/office/drawing/2014/main" id="{3542DCED-530D-A046-9DA4-B8A0029CB4C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7244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A25ED7EF-79F4-1142-AF80-836029C4D2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87C5A152-F22E-8348-B2A3-174F3058B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361A4A72-E928-E644-8A92-C9AB1F8DC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568D8182-C84B-2247-829A-E5E99FD1F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9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>
            <a:extLst>
              <a:ext uri="{FF2B5EF4-FFF2-40B4-BE49-F238E27FC236}">
                <a16:creationId xmlns:a16="http://schemas.microsoft.com/office/drawing/2014/main" id="{B5E0FFF2-A03A-C944-A17D-D11CCD0AC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9939" name="Text Box 3">
            <a:extLst>
              <a:ext uri="{FF2B5EF4-FFF2-40B4-BE49-F238E27FC236}">
                <a16:creationId xmlns:a16="http://schemas.microsoft.com/office/drawing/2014/main" id="{98AFE176-48D9-4643-ADBE-D91A1C762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9940" name="Text Box 4">
            <a:extLst>
              <a:ext uri="{FF2B5EF4-FFF2-40B4-BE49-F238E27FC236}">
                <a16:creationId xmlns:a16="http://schemas.microsoft.com/office/drawing/2014/main" id="{46FFCA06-C6FF-DD48-8DC0-8EDAB8885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9941" name="Text Box 5">
            <a:extLst>
              <a:ext uri="{FF2B5EF4-FFF2-40B4-BE49-F238E27FC236}">
                <a16:creationId xmlns:a16="http://schemas.microsoft.com/office/drawing/2014/main" id="{8339026E-0E3F-FC47-A634-1A5E80B71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9942" name="Text Box 6">
            <a:extLst>
              <a:ext uri="{FF2B5EF4-FFF2-40B4-BE49-F238E27FC236}">
                <a16:creationId xmlns:a16="http://schemas.microsoft.com/office/drawing/2014/main" id="{8C9098A6-0A6B-E544-86CB-5D9BB61F2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9943" name="Text Box 7">
            <a:extLst>
              <a:ext uri="{FF2B5EF4-FFF2-40B4-BE49-F238E27FC236}">
                <a16:creationId xmlns:a16="http://schemas.microsoft.com/office/drawing/2014/main" id="{19AA791A-0D46-2145-B2DF-29A824EB82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9944" name="Text Box 8">
            <a:extLst>
              <a:ext uri="{FF2B5EF4-FFF2-40B4-BE49-F238E27FC236}">
                <a16:creationId xmlns:a16="http://schemas.microsoft.com/office/drawing/2014/main" id="{5BBE71AE-A197-0A4C-B067-87C2268175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9945" name="Text Box 9">
            <a:extLst>
              <a:ext uri="{FF2B5EF4-FFF2-40B4-BE49-F238E27FC236}">
                <a16:creationId xmlns:a16="http://schemas.microsoft.com/office/drawing/2014/main" id="{9FB963D2-52D1-5D46-8506-AF5C09A37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9946" name="Text Box 10">
            <a:extLst>
              <a:ext uri="{FF2B5EF4-FFF2-40B4-BE49-F238E27FC236}">
                <a16:creationId xmlns:a16="http://schemas.microsoft.com/office/drawing/2014/main" id="{B3BDECEA-D4F0-5044-AA24-86987F4F8A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9947" name="Text Box 11">
            <a:extLst>
              <a:ext uri="{FF2B5EF4-FFF2-40B4-BE49-F238E27FC236}">
                <a16:creationId xmlns:a16="http://schemas.microsoft.com/office/drawing/2014/main" id="{1C65467D-F6EE-7148-BEE0-3F478BEC2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9948" name="Text Box 12">
            <a:extLst>
              <a:ext uri="{FF2B5EF4-FFF2-40B4-BE49-F238E27FC236}">
                <a16:creationId xmlns:a16="http://schemas.microsoft.com/office/drawing/2014/main" id="{937906BC-7BFF-944C-B5F7-4330EDEB6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9949" name="Text Box 13">
            <a:extLst>
              <a:ext uri="{FF2B5EF4-FFF2-40B4-BE49-F238E27FC236}">
                <a16:creationId xmlns:a16="http://schemas.microsoft.com/office/drawing/2014/main" id="{F7380B6C-98F7-C947-9FAE-71F5577A2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9950" name="Text Box 14">
            <a:extLst>
              <a:ext uri="{FF2B5EF4-FFF2-40B4-BE49-F238E27FC236}">
                <a16:creationId xmlns:a16="http://schemas.microsoft.com/office/drawing/2014/main" id="{1B01F68E-590B-D844-A5C7-62B358F410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951" name="Text Box 15">
            <a:extLst>
              <a:ext uri="{FF2B5EF4-FFF2-40B4-BE49-F238E27FC236}">
                <a16:creationId xmlns:a16="http://schemas.microsoft.com/office/drawing/2014/main" id="{19224361-7624-AE4A-A4DD-268EA9AD6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8690" name="Text Box 18">
            <a:extLst>
              <a:ext uri="{FF2B5EF4-FFF2-40B4-BE49-F238E27FC236}">
                <a16:creationId xmlns:a16="http://schemas.microsoft.com/office/drawing/2014/main" id="{0D043273-905C-204E-AC22-08F2E3905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2860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9955" name="Line 21">
            <a:extLst>
              <a:ext uri="{FF2B5EF4-FFF2-40B4-BE49-F238E27FC236}">
                <a16:creationId xmlns:a16="http://schemas.microsoft.com/office/drawing/2014/main" id="{D3C36759-60DB-4A48-B2AA-247C2244CAE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858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956" name="Line 22">
            <a:extLst>
              <a:ext uri="{FF2B5EF4-FFF2-40B4-BE49-F238E27FC236}">
                <a16:creationId xmlns:a16="http://schemas.microsoft.com/office/drawing/2014/main" id="{96524EEC-AF29-F947-A264-58E02EA576B1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76800" y="2743200"/>
            <a:ext cx="11430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BCC6EF84-E6FE-A843-A2A4-974AA2C0C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7054F4F5-1389-4942-8494-ADBD2E3AC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D09A7149-418F-B344-A170-1EE7B948D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F9F648F-F094-014E-B5EB-F44C6D07F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7" name="Text Box 17">
            <a:extLst>
              <a:ext uri="{FF2B5EF4-FFF2-40B4-BE49-F238E27FC236}">
                <a16:creationId xmlns:a16="http://schemas.microsoft.com/office/drawing/2014/main" id="{B396A320-72F8-044A-8CC7-60A005488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89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1" grpId="0"/>
      <p:bldP spid="22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>
            <a:extLst>
              <a:ext uri="{FF2B5EF4-FFF2-40B4-BE49-F238E27FC236}">
                <a16:creationId xmlns:a16="http://schemas.microsoft.com/office/drawing/2014/main" id="{5A998194-1A98-9D46-A2C4-FDA3E8D24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40963" name="Text Box 3">
            <a:extLst>
              <a:ext uri="{FF2B5EF4-FFF2-40B4-BE49-F238E27FC236}">
                <a16:creationId xmlns:a16="http://schemas.microsoft.com/office/drawing/2014/main" id="{DCB235BD-3B57-C248-8C0C-7F9352A6E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40964" name="Text Box 4">
            <a:extLst>
              <a:ext uri="{FF2B5EF4-FFF2-40B4-BE49-F238E27FC236}">
                <a16:creationId xmlns:a16="http://schemas.microsoft.com/office/drawing/2014/main" id="{5AC297B4-08C2-8541-A845-386D60243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40965" name="Text Box 5">
            <a:extLst>
              <a:ext uri="{FF2B5EF4-FFF2-40B4-BE49-F238E27FC236}">
                <a16:creationId xmlns:a16="http://schemas.microsoft.com/office/drawing/2014/main" id="{B4805504-50A5-314C-B52C-4BEAED2A6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40966" name="Text Box 6">
            <a:extLst>
              <a:ext uri="{FF2B5EF4-FFF2-40B4-BE49-F238E27FC236}">
                <a16:creationId xmlns:a16="http://schemas.microsoft.com/office/drawing/2014/main" id="{CF7D296B-2CB7-8C4A-927E-632F1226A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40967" name="Text Box 7">
            <a:extLst>
              <a:ext uri="{FF2B5EF4-FFF2-40B4-BE49-F238E27FC236}">
                <a16:creationId xmlns:a16="http://schemas.microsoft.com/office/drawing/2014/main" id="{8F6DC3C4-3CD8-594C-91B0-ED3EF84F7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40968" name="Text Box 8">
            <a:extLst>
              <a:ext uri="{FF2B5EF4-FFF2-40B4-BE49-F238E27FC236}">
                <a16:creationId xmlns:a16="http://schemas.microsoft.com/office/drawing/2014/main" id="{C53408D9-93D4-0F4C-B6F4-5E03C1346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40969" name="Text Box 9">
            <a:extLst>
              <a:ext uri="{FF2B5EF4-FFF2-40B4-BE49-F238E27FC236}">
                <a16:creationId xmlns:a16="http://schemas.microsoft.com/office/drawing/2014/main" id="{200A5AB9-5BD5-9C4B-922D-8B0DCB2A21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40970" name="Text Box 10">
            <a:extLst>
              <a:ext uri="{FF2B5EF4-FFF2-40B4-BE49-F238E27FC236}">
                <a16:creationId xmlns:a16="http://schemas.microsoft.com/office/drawing/2014/main" id="{CD763972-0B1C-1640-BA40-69905C1AE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40971" name="Text Box 11">
            <a:extLst>
              <a:ext uri="{FF2B5EF4-FFF2-40B4-BE49-F238E27FC236}">
                <a16:creationId xmlns:a16="http://schemas.microsoft.com/office/drawing/2014/main" id="{2384B1B3-68A6-F641-8EEE-0F19E1A33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40972" name="Text Box 12">
            <a:extLst>
              <a:ext uri="{FF2B5EF4-FFF2-40B4-BE49-F238E27FC236}">
                <a16:creationId xmlns:a16="http://schemas.microsoft.com/office/drawing/2014/main" id="{BEAAC0C9-0717-274D-9DDB-7D1A24F79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40973" name="Text Box 13">
            <a:extLst>
              <a:ext uri="{FF2B5EF4-FFF2-40B4-BE49-F238E27FC236}">
                <a16:creationId xmlns:a16="http://schemas.microsoft.com/office/drawing/2014/main" id="{28B66A00-2681-BE44-B620-96DF3D61C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40974" name="Text Box 14">
            <a:extLst>
              <a:ext uri="{FF2B5EF4-FFF2-40B4-BE49-F238E27FC236}">
                <a16:creationId xmlns:a16="http://schemas.microsoft.com/office/drawing/2014/main" id="{F891B821-2AF8-B54A-A11A-71EC0C7C4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40975" name="Text Box 15">
            <a:extLst>
              <a:ext uri="{FF2B5EF4-FFF2-40B4-BE49-F238E27FC236}">
                <a16:creationId xmlns:a16="http://schemas.microsoft.com/office/drawing/2014/main" id="{5DAAD87F-4661-A34D-A517-90C646AE7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977" name="Text Box 17">
            <a:extLst>
              <a:ext uri="{FF2B5EF4-FFF2-40B4-BE49-F238E27FC236}">
                <a16:creationId xmlns:a16="http://schemas.microsoft.com/office/drawing/2014/main" id="{6F8CE993-93E5-0A47-849E-D9058BFCE9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29714" name="Text Box 18">
            <a:extLst>
              <a:ext uri="{FF2B5EF4-FFF2-40B4-BE49-F238E27FC236}">
                <a16:creationId xmlns:a16="http://schemas.microsoft.com/office/drawing/2014/main" id="{46C6B419-72A2-114B-BEFD-8A382853E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1269083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40979" name="Line 21">
            <a:extLst>
              <a:ext uri="{FF2B5EF4-FFF2-40B4-BE49-F238E27FC236}">
                <a16:creationId xmlns:a16="http://schemas.microsoft.com/office/drawing/2014/main" id="{D2E407AD-CBBC-3444-972B-5C4821EFA76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95600"/>
            <a:ext cx="609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980" name="Line 22">
            <a:extLst>
              <a:ext uri="{FF2B5EF4-FFF2-40B4-BE49-F238E27FC236}">
                <a16:creationId xmlns:a16="http://schemas.microsoft.com/office/drawing/2014/main" id="{4CF43A3F-4ECA-9147-81C7-FECC9D2A24D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10200" y="2209800"/>
            <a:ext cx="609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3677DBFE-56F6-8C4A-BE70-2065C0495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6B427BBE-8173-5E47-A1AF-DD2B963D0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BF580ECB-6638-0343-8C80-0760682F0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6933D2E3-C137-1D46-80E7-2E306CB87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374" y="2105444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858C4B1A-FF85-094C-9229-459AF5EE75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253" y="20472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807C365E-8EAE-9D4F-AA2F-F0E19A0489AC}"/>
              </a:ext>
            </a:extLst>
          </p:cNvPr>
          <p:cNvSpPr/>
          <p:nvPr/>
        </p:nvSpPr>
        <p:spPr>
          <a:xfrm rot="1134281">
            <a:off x="9113335" y="4243043"/>
            <a:ext cx="2519782" cy="190410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218615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14" grpId="0"/>
      <p:bldP spid="2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900930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64384" y="1880419"/>
            <a:ext cx="10848809" cy="3469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90204" y="133654"/>
            <a:ext cx="1645978" cy="139908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9" y="443859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5933230-3D29-954B-8767-DF4C60F39586}"/>
              </a:ext>
            </a:extLst>
          </p:cNvPr>
          <p:cNvSpPr/>
          <p:nvPr/>
        </p:nvSpPr>
        <p:spPr>
          <a:xfrm>
            <a:off x="8405446" y="1923511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D68B81A-6465-6C9C-F28D-771CC309CB86}"/>
              </a:ext>
            </a:extLst>
          </p:cNvPr>
          <p:cNvSpPr/>
          <p:nvPr/>
        </p:nvSpPr>
        <p:spPr>
          <a:xfrm>
            <a:off x="8405446" y="2630413"/>
            <a:ext cx="3630736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C4BC2CF-8A18-4112-0DAD-EF9AE0B3E5F5}"/>
              </a:ext>
            </a:extLst>
          </p:cNvPr>
          <p:cNvSpPr/>
          <p:nvPr/>
        </p:nvSpPr>
        <p:spPr>
          <a:xfrm>
            <a:off x="8405446" y="3350588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18C50E0-9B6D-B867-E113-606CF6ED81B4}"/>
              </a:ext>
            </a:extLst>
          </p:cNvPr>
          <p:cNvSpPr/>
          <p:nvPr/>
        </p:nvSpPr>
        <p:spPr>
          <a:xfrm>
            <a:off x="8405446" y="4047809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D1C5C61-3FAB-A709-1452-7C560EF5C96F}"/>
              </a:ext>
            </a:extLst>
          </p:cNvPr>
          <p:cNvSpPr/>
          <p:nvPr/>
        </p:nvSpPr>
        <p:spPr>
          <a:xfrm>
            <a:off x="8405446" y="4767136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55096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293489" y="302331"/>
            <a:ext cx="5896059" cy="23435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50730" y="1434244"/>
            <a:ext cx="1312061" cy="111525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6944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29D308-C6BC-A6C1-E8E2-3C24D19C9FBE}"/>
              </a:ext>
            </a:extLst>
          </p:cNvPr>
          <p:cNvSpPr/>
          <p:nvPr/>
        </p:nvSpPr>
        <p:spPr>
          <a:xfrm>
            <a:off x="9319847" y="398005"/>
            <a:ext cx="2470150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381E20B-8492-57E7-0462-7E8A97D617B6}"/>
              </a:ext>
            </a:extLst>
          </p:cNvPr>
          <p:cNvSpPr/>
          <p:nvPr/>
        </p:nvSpPr>
        <p:spPr>
          <a:xfrm>
            <a:off x="9319846" y="911473"/>
            <a:ext cx="2470151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820574-509C-7B25-544E-9BAF3664869F}"/>
              </a:ext>
            </a:extLst>
          </p:cNvPr>
          <p:cNvSpPr/>
          <p:nvPr/>
        </p:nvSpPr>
        <p:spPr>
          <a:xfrm>
            <a:off x="9319847" y="1403048"/>
            <a:ext cx="2470150" cy="27625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D4D953-3486-9DD0-545D-BE4FD56006AA}"/>
              </a:ext>
            </a:extLst>
          </p:cNvPr>
          <p:cNvSpPr/>
          <p:nvPr/>
        </p:nvSpPr>
        <p:spPr>
          <a:xfrm>
            <a:off x="9319847" y="1836496"/>
            <a:ext cx="2470150" cy="36736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90E83C-14D1-CD4C-619B-C4BC43F65C62}"/>
              </a:ext>
            </a:extLst>
          </p:cNvPr>
          <p:cNvSpPr/>
          <p:nvPr/>
        </p:nvSpPr>
        <p:spPr>
          <a:xfrm>
            <a:off x="9319847" y="2309639"/>
            <a:ext cx="2470150" cy="30391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797758" y="1714390"/>
            <a:ext cx="10848809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Erin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 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  <a:endParaRPr lang="en-GB" sz="28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8" y="44385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32A70C4-D82B-CD45-96AD-B37E71D38E9E}"/>
              </a:ext>
            </a:extLst>
          </p:cNvPr>
          <p:cNvSpPr/>
          <p:nvPr/>
        </p:nvSpPr>
        <p:spPr>
          <a:xfrm>
            <a:off x="8862646" y="3194642"/>
            <a:ext cx="3056638" cy="138312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98945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0041" y="1566376"/>
            <a:ext cx="1494744" cy="127053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tri.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tren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6E992-EECF-7A40-B33A-50FE370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690" y="76116"/>
            <a:ext cx="6441953" cy="2378325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4C9B8E4-76DC-C986-BC32-5FC1409F5B2D}"/>
              </a:ext>
            </a:extLst>
          </p:cNvPr>
          <p:cNvSpPr/>
          <p:nvPr/>
        </p:nvSpPr>
        <p:spPr>
          <a:xfrm>
            <a:off x="7987197" y="679224"/>
            <a:ext cx="2454980" cy="118474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160005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15" y="1825625"/>
            <a:ext cx="5691369" cy="4351338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 rot="511207">
            <a:off x="7546694" y="-76565"/>
            <a:ext cx="4525371" cy="1945417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124093" y="225187"/>
            <a:ext cx="336741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707017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29C6B56-2AC2-14A4-4236-452D5244F90A}"/>
              </a:ext>
            </a:extLst>
          </p:cNvPr>
          <p:cNvCxnSpPr/>
          <p:nvPr/>
        </p:nvCxnSpPr>
        <p:spPr>
          <a:xfrm>
            <a:off x="9993609" y="21456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3B8A61E-641B-FFDC-9E89-AD35DBC798AA}"/>
              </a:ext>
            </a:extLst>
          </p:cNvPr>
          <p:cNvCxnSpPr/>
          <p:nvPr/>
        </p:nvCxnSpPr>
        <p:spPr>
          <a:xfrm>
            <a:off x="11025239" y="21456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469352-4C2D-0F5A-31C6-9D64A80D7C61}"/>
              </a:ext>
            </a:extLst>
          </p:cNvPr>
          <p:cNvSpPr txBox="1"/>
          <p:nvPr/>
        </p:nvSpPr>
        <p:spPr>
          <a:xfrm>
            <a:off x="9513279" y="17326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CEBC4F-2CEE-CD58-F8E2-2508DF500EFC}"/>
              </a:ext>
            </a:extLst>
          </p:cNvPr>
          <p:cNvSpPr txBox="1"/>
          <p:nvPr/>
        </p:nvSpPr>
        <p:spPr>
          <a:xfrm>
            <a:off x="9688809" y="548764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AF4C5B-1633-1498-83DA-691037D16D7C}"/>
              </a:ext>
            </a:extLst>
          </p:cNvPr>
          <p:cNvSpPr txBox="1"/>
          <p:nvPr/>
        </p:nvSpPr>
        <p:spPr>
          <a:xfrm>
            <a:off x="8647524" y="547006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19DB7-5420-8F28-4C70-6A79A45009F7}"/>
              </a:ext>
            </a:extLst>
          </p:cNvPr>
          <p:cNvSpPr txBox="1"/>
          <p:nvPr/>
        </p:nvSpPr>
        <p:spPr>
          <a:xfrm>
            <a:off x="10822360" y="5462542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B723E7-ACED-CCBD-784D-485F17606337}"/>
              </a:ext>
            </a:extLst>
          </p:cNvPr>
          <p:cNvSpPr txBox="1"/>
          <p:nvPr/>
        </p:nvSpPr>
        <p:spPr>
          <a:xfrm>
            <a:off x="10694943" y="17041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62EF48E-291F-E7E1-17E8-8DDD5AFAD3F6}"/>
              </a:ext>
            </a:extLst>
          </p:cNvPr>
          <p:cNvCxnSpPr>
            <a:cxnSpLocks/>
          </p:cNvCxnSpPr>
          <p:nvPr/>
        </p:nvCxnSpPr>
        <p:spPr>
          <a:xfrm flipV="1">
            <a:off x="9064054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4B49235-1BDF-A222-8AEC-AD1C29C920B6}"/>
              </a:ext>
            </a:extLst>
          </p:cNvPr>
          <p:cNvCxnSpPr>
            <a:cxnSpLocks/>
          </p:cNvCxnSpPr>
          <p:nvPr/>
        </p:nvCxnSpPr>
        <p:spPr>
          <a:xfrm flipV="1">
            <a:off x="10036709" y="4509845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B1EA47-0430-76A3-5395-E965ECC0A13C}"/>
              </a:ext>
            </a:extLst>
          </p:cNvPr>
          <p:cNvCxnSpPr>
            <a:cxnSpLocks/>
          </p:cNvCxnSpPr>
          <p:nvPr/>
        </p:nvCxnSpPr>
        <p:spPr>
          <a:xfrm flipV="1">
            <a:off x="11179097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15" y="1825625"/>
            <a:ext cx="5691369" cy="4351338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5728126" y="-23614"/>
            <a:ext cx="5859015" cy="1759039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6682155" y="225187"/>
            <a:ext cx="48093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904360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84ADA5F7-0E1E-9CA2-4E4F-63FE22317192}"/>
              </a:ext>
            </a:extLst>
          </p:cNvPr>
          <p:cNvCxnSpPr/>
          <p:nvPr/>
        </p:nvCxnSpPr>
        <p:spPr>
          <a:xfrm>
            <a:off x="9839671" y="22601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D23A013-5EC5-851C-DD4C-8EF414C56EC2}"/>
              </a:ext>
            </a:extLst>
          </p:cNvPr>
          <p:cNvCxnSpPr/>
          <p:nvPr/>
        </p:nvCxnSpPr>
        <p:spPr>
          <a:xfrm>
            <a:off x="10871301" y="22601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D206E52-A303-7A29-8982-1E34A25D62E5}"/>
              </a:ext>
            </a:extLst>
          </p:cNvPr>
          <p:cNvSpPr txBox="1"/>
          <p:nvPr/>
        </p:nvSpPr>
        <p:spPr>
          <a:xfrm>
            <a:off x="9359341" y="18471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1A0DE1-6E1E-EEB7-1E30-A7B009CEFC93}"/>
              </a:ext>
            </a:extLst>
          </p:cNvPr>
          <p:cNvSpPr txBox="1"/>
          <p:nvPr/>
        </p:nvSpPr>
        <p:spPr>
          <a:xfrm>
            <a:off x="10541005" y="18186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FFDE19-1145-4620-1A71-96ABA32AB3B0}"/>
              </a:ext>
            </a:extLst>
          </p:cNvPr>
          <p:cNvSpPr txBox="1"/>
          <p:nvPr/>
        </p:nvSpPr>
        <p:spPr>
          <a:xfrm>
            <a:off x="9669264" y="5725004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C3E292-5EF9-542B-C520-D54D10D53740}"/>
              </a:ext>
            </a:extLst>
          </p:cNvPr>
          <p:cNvSpPr txBox="1"/>
          <p:nvPr/>
        </p:nvSpPr>
        <p:spPr>
          <a:xfrm>
            <a:off x="8627979" y="5707419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25877-8859-DFE4-A8B6-BBB01A09CF7C}"/>
              </a:ext>
            </a:extLst>
          </p:cNvPr>
          <p:cNvSpPr txBox="1"/>
          <p:nvPr/>
        </p:nvSpPr>
        <p:spPr>
          <a:xfrm>
            <a:off x="10802815" y="5699900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D5F8851-8FBD-9B24-E79E-F1C338CEBC6B}"/>
              </a:ext>
            </a:extLst>
          </p:cNvPr>
          <p:cNvCxnSpPr>
            <a:cxnSpLocks/>
          </p:cNvCxnSpPr>
          <p:nvPr/>
        </p:nvCxnSpPr>
        <p:spPr>
          <a:xfrm flipV="1">
            <a:off x="9044509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230D704-DF7D-C259-24EA-FFE6BE4D6ADE}"/>
              </a:ext>
            </a:extLst>
          </p:cNvPr>
          <p:cNvCxnSpPr>
            <a:cxnSpLocks/>
          </p:cNvCxnSpPr>
          <p:nvPr/>
        </p:nvCxnSpPr>
        <p:spPr>
          <a:xfrm flipV="1">
            <a:off x="10017164" y="4747203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91C10A7-8816-2A1F-BBD7-A0CE2511AC66}"/>
              </a:ext>
            </a:extLst>
          </p:cNvPr>
          <p:cNvCxnSpPr>
            <a:cxnSpLocks/>
          </p:cNvCxnSpPr>
          <p:nvPr/>
        </p:nvCxnSpPr>
        <p:spPr>
          <a:xfrm flipV="1">
            <a:off x="11159552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15" y="1825625"/>
            <a:ext cx="5691369" cy="4351338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06EBB8DC-E7AF-A615-B6C9-3152515C3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57351"/>
            <a:ext cx="16002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15" y="1825625"/>
            <a:ext cx="5691369" cy="4351338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15" y="1825625"/>
            <a:ext cx="5691369" cy="4351338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184494" y="2623342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34107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7E2B05-1350-4BB4-AAE2-4C0FB2AB6EB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722228-1924-494B-BFE7-FF3034B5A753}">
  <ds:schemaRefs>
    <ds:schemaRef ds:uri="http://schemas.microsoft.com/office/2006/metadata/properties"/>
    <ds:schemaRef ds:uri="http://schemas.microsoft.com/office/infopath/2007/PartnerControls"/>
    <ds:schemaRef ds:uri="497e3025-69b6-416a-8642-3c6d06f66ac5"/>
    <ds:schemaRef ds:uri="c0bc5e67-24c2-4fc5-b969-f791d200abd2"/>
  </ds:schemaRefs>
</ds:datastoreItem>
</file>

<file path=customXml/itemProps3.xml><?xml version="1.0" encoding="utf-8"?>
<ds:datastoreItem xmlns:ds="http://schemas.openxmlformats.org/officeDocument/2006/customXml" ds:itemID="{5AF8FD65-C0DD-42C0-99D5-603E52162E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3503</TotalTime>
  <Words>973</Words>
  <Application>Microsoft Office PowerPoint</Application>
  <PresentationFormat>Widescreen</PresentationFormat>
  <Paragraphs>377</Paragraphs>
  <Slides>31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Cover and End Slide Master</vt:lpstr>
      <vt:lpstr>Contents Slide Master</vt:lpstr>
      <vt:lpstr>Section Break Slide Master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Bethan Griffiths</cp:lastModifiedBy>
  <cp:revision>109</cp:revision>
  <dcterms:created xsi:type="dcterms:W3CDTF">2020-09-30T16:50:28Z</dcterms:created>
  <dcterms:modified xsi:type="dcterms:W3CDTF">2024-02-27T09:56:17Z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2234300.00000000</vt:lpwstr>
  </property>
  <property fmtid="{D5CDD505-2E9C-101B-9397-08002B2CF9AE}" pid="3" name="ContentTypeId">
    <vt:lpwstr>0x010100964854871C080D46AAF220054162EE49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