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9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77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6" r:id="rId20"/>
    <p:sldId id="275" r:id="rId21"/>
    <p:sldId id="278" r:id="rId22"/>
    <p:sldId id="279" r:id="rId23"/>
    <p:sldId id="280" r:id="rId2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CB746C-7104-7992-4866-9790A37B4702}" v="38" dt="2026-01-19T18:43:20.469"/>
    <p1510:client id="{383E5B91-D054-EED2-251B-4F580ADB13CF}" v="649" dt="2026-01-19T14:29:33.902"/>
    <p1510:client id="{82BEB2F6-D9F1-3FD9-FCBF-750CD7091FAA}" v="289" dt="2026-01-18T15:48:57.924"/>
    <p1510:client id="{8994704F-8EC3-2181-B3F3-ADE958E1DE34}" v="74" dt="2026-01-19T20:30:55.635"/>
    <p1510:client id="{8C258A38-AA1E-7811-CD52-41120BB848D7}" v="1" dt="2026-01-19T18:43:59.920"/>
    <p1510:client id="{BCB4E491-90E4-305E-5B82-49CBF3D7174C}" v="853" dt="2026-01-18T17:43:42.101"/>
    <p1510:client id="{C084A659-D3DB-9E88-F2FD-1FC62525AF9B}" v="128" dt="2026-01-19T20:28:26.328"/>
    <p1510:client id="{DB921EA1-24DE-1B31-767B-41FD5D207091}" v="537" dt="2026-01-19T18:37:40.339"/>
    <p1510:client id="{F5F5775A-279F-AD40-960D-82DD3A886308}" v="2" dt="2026-01-19T15:40:09.8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D6A7CFCF-FEB7-8DDD-F8C7-4BF9A7942E08}"/>
    <pc:docChg chg="modSld">
      <pc:chgData name="" userId="" providerId="" clId="Web-{D6A7CFCF-FEB7-8DDD-F8C7-4BF9A7942E08}" dt="2026-01-18T14:54:12.677" v="0"/>
      <pc:docMkLst>
        <pc:docMk/>
      </pc:docMkLst>
      <pc:sldChg chg="delSp">
        <pc:chgData name="" userId="" providerId="" clId="Web-{D6A7CFCF-FEB7-8DDD-F8C7-4BF9A7942E08}" dt="2026-01-18T14:54:12.677" v="0"/>
        <pc:sldMkLst>
          <pc:docMk/>
          <pc:sldMk cId="2312116834" sldId="259"/>
        </pc:sldMkLst>
        <pc:graphicFrameChg chg="del">
          <ac:chgData name="" userId="" providerId="" clId="Web-{D6A7CFCF-FEB7-8DDD-F8C7-4BF9A7942E08}" dt="2026-01-18T14:54:12.677" v="0"/>
          <ac:graphicFrameMkLst>
            <pc:docMk/>
            <pc:sldMk cId="2312116834" sldId="259"/>
            <ac:graphicFrameMk id="4" creationId="{547E04D7-37AF-D88B-E4FB-B49F4DE975D9}"/>
          </ac:graphicFrameMkLst>
        </pc:graphicFrameChg>
      </pc:sldChg>
    </pc:docChg>
  </pc:docChgLst>
  <pc:docChgLst>
    <pc:chgData name="Ellen Delaney (2222185)" userId="S::2222185@student.uwtsd.ac.uk::428a14c5-34fd-4b59-819a-aa61f4746beb" providerId="AD" clId="Web-{C084A659-D3DB-9E88-F2FD-1FC62525AF9B}"/>
    <pc:docChg chg="mod addSld modSld">
      <pc:chgData name="Ellen Delaney (2222185)" userId="S::2222185@student.uwtsd.ac.uk::428a14c5-34fd-4b59-819a-aa61f4746beb" providerId="AD" clId="Web-{C084A659-D3DB-9E88-F2FD-1FC62525AF9B}" dt="2026-01-19T20:28:26.328" v="112"/>
      <pc:docMkLst>
        <pc:docMk/>
      </pc:docMkLst>
      <pc:sldChg chg="addSp delSp modSp">
        <pc:chgData name="Ellen Delaney (2222185)" userId="S::2222185@student.uwtsd.ac.uk::428a14c5-34fd-4b59-819a-aa61f4746beb" providerId="AD" clId="Web-{C084A659-D3DB-9E88-F2FD-1FC62525AF9B}" dt="2026-01-19T20:20:06.177" v="50"/>
        <pc:sldMkLst>
          <pc:docMk/>
          <pc:sldMk cId="2901008854" sldId="260"/>
        </pc:sldMkLst>
        <pc:spChg chg="mod">
          <ac:chgData name="Ellen Delaney (2222185)" userId="S::2222185@student.uwtsd.ac.uk::428a14c5-34fd-4b59-819a-aa61f4746beb" providerId="AD" clId="Web-{C084A659-D3DB-9E88-F2FD-1FC62525AF9B}" dt="2026-01-19T20:20:06.177" v="50"/>
          <ac:spMkLst>
            <pc:docMk/>
            <pc:sldMk cId="2901008854" sldId="260"/>
            <ac:spMk id="2" creationId="{BF9DFA18-926C-00E1-0AFE-915FA2F47AF8}"/>
          </ac:spMkLst>
        </pc:spChg>
        <pc:spChg chg="add mod">
          <ac:chgData name="Ellen Delaney (2222185)" userId="S::2222185@student.uwtsd.ac.uk::428a14c5-34fd-4b59-819a-aa61f4746beb" providerId="AD" clId="Web-{C084A659-D3DB-9E88-F2FD-1FC62525AF9B}" dt="2026-01-19T20:20:06.177" v="50"/>
          <ac:spMkLst>
            <pc:docMk/>
            <pc:sldMk cId="2901008854" sldId="260"/>
            <ac:spMk id="3" creationId="{E3839EF3-96E5-5377-311C-F4BEC7A2AC57}"/>
          </ac:spMkLst>
        </pc:spChg>
        <pc:spChg chg="del">
          <ac:chgData name="Ellen Delaney (2222185)" userId="S::2222185@student.uwtsd.ac.uk::428a14c5-34fd-4b59-819a-aa61f4746beb" providerId="AD" clId="Web-{C084A659-D3DB-9E88-F2FD-1FC62525AF9B}" dt="2026-01-19T20:20:06.177" v="50"/>
          <ac:spMkLst>
            <pc:docMk/>
            <pc:sldMk cId="2901008854" sldId="260"/>
            <ac:spMk id="7" creationId="{4E4490D0-3672-446A-AC12-B4830333BDDD}"/>
          </ac:spMkLst>
        </pc:spChg>
        <pc:spChg chg="del">
          <ac:chgData name="Ellen Delaney (2222185)" userId="S::2222185@student.uwtsd.ac.uk::428a14c5-34fd-4b59-819a-aa61f4746beb" providerId="AD" clId="Web-{C084A659-D3DB-9E88-F2FD-1FC62525AF9B}" dt="2026-01-19T20:20:06.177" v="50"/>
          <ac:spMkLst>
            <pc:docMk/>
            <pc:sldMk cId="2901008854" sldId="260"/>
            <ac:spMk id="8" creationId="{39CB82C2-DF65-4EC1-8280-F201D50F570B}"/>
          </ac:spMkLst>
        </pc:spChg>
        <pc:spChg chg="del">
          <ac:chgData name="Ellen Delaney (2222185)" userId="S::2222185@student.uwtsd.ac.uk::428a14c5-34fd-4b59-819a-aa61f4746beb" providerId="AD" clId="Web-{C084A659-D3DB-9E88-F2FD-1FC62525AF9B}" dt="2026-01-19T20:20:06.177" v="50"/>
          <ac:spMkLst>
            <pc:docMk/>
            <pc:sldMk cId="2901008854" sldId="260"/>
            <ac:spMk id="15" creationId="{D8218D9F-38B6-4AE0-9051-5434D19A5277}"/>
          </ac:spMkLst>
        </pc:spChg>
        <pc:spChg chg="add">
          <ac:chgData name="Ellen Delaney (2222185)" userId="S::2222185@student.uwtsd.ac.uk::428a14c5-34fd-4b59-819a-aa61f4746beb" providerId="AD" clId="Web-{C084A659-D3DB-9E88-F2FD-1FC62525AF9B}" dt="2026-01-19T20:20:06.177" v="50"/>
          <ac:spMkLst>
            <pc:docMk/>
            <pc:sldMk cId="2901008854" sldId="260"/>
            <ac:spMk id="19" creationId="{BB2B8762-61F0-4F1B-9364-D633EE9D6AF5}"/>
          </ac:spMkLst>
        </pc:spChg>
        <pc:spChg chg="add">
          <ac:chgData name="Ellen Delaney (2222185)" userId="S::2222185@student.uwtsd.ac.uk::428a14c5-34fd-4b59-819a-aa61f4746beb" providerId="AD" clId="Web-{C084A659-D3DB-9E88-F2FD-1FC62525AF9B}" dt="2026-01-19T20:20:06.177" v="50"/>
          <ac:spMkLst>
            <pc:docMk/>
            <pc:sldMk cId="2901008854" sldId="260"/>
            <ac:spMk id="24" creationId="{E97675C8-1328-460C-9EBF-6B446B67EAD3}"/>
          </ac:spMkLst>
        </pc:spChg>
        <pc:spChg chg="add">
          <ac:chgData name="Ellen Delaney (2222185)" userId="S::2222185@student.uwtsd.ac.uk::428a14c5-34fd-4b59-819a-aa61f4746beb" providerId="AD" clId="Web-{C084A659-D3DB-9E88-F2FD-1FC62525AF9B}" dt="2026-01-19T20:20:06.177" v="50"/>
          <ac:spMkLst>
            <pc:docMk/>
            <pc:sldMk cId="2901008854" sldId="260"/>
            <ac:spMk id="28" creationId="{C6417104-D4C1-4710-9982-2154A7F48492}"/>
          </ac:spMkLst>
        </pc:spChg>
        <pc:spChg chg="add">
          <ac:chgData name="Ellen Delaney (2222185)" userId="S::2222185@student.uwtsd.ac.uk::428a14c5-34fd-4b59-819a-aa61f4746beb" providerId="AD" clId="Web-{C084A659-D3DB-9E88-F2FD-1FC62525AF9B}" dt="2026-01-19T20:20:06.177" v="50"/>
          <ac:spMkLst>
            <pc:docMk/>
            <pc:sldMk cId="2901008854" sldId="260"/>
            <ac:spMk id="34" creationId="{DA52A394-10F4-4AA5-90E4-634D1E919DBA}"/>
          </ac:spMkLst>
        </pc:spChg>
        <pc:spChg chg="add">
          <ac:chgData name="Ellen Delaney (2222185)" userId="S::2222185@student.uwtsd.ac.uk::428a14c5-34fd-4b59-819a-aa61f4746beb" providerId="AD" clId="Web-{C084A659-D3DB-9E88-F2FD-1FC62525AF9B}" dt="2026-01-19T20:20:06.177" v="50"/>
          <ac:spMkLst>
            <pc:docMk/>
            <pc:sldMk cId="2901008854" sldId="260"/>
            <ac:spMk id="36" creationId="{07BDDC51-8BB2-42BE-8EA8-39B3E9AC1EF6}"/>
          </ac:spMkLst>
        </pc:spChg>
        <pc:picChg chg="add mod modCrop">
          <ac:chgData name="Ellen Delaney (2222185)" userId="S::2222185@student.uwtsd.ac.uk::428a14c5-34fd-4b59-819a-aa61f4746beb" providerId="AD" clId="Web-{C084A659-D3DB-9E88-F2FD-1FC62525AF9B}" dt="2026-01-19T20:20:02.395" v="49" actId="1076"/>
          <ac:picMkLst>
            <pc:docMk/>
            <pc:sldMk cId="2901008854" sldId="260"/>
            <ac:picMk id="4" creationId="{5AF6BE1F-9CC9-F097-CFCE-014591B97C0E}"/>
          </ac:picMkLst>
        </pc:picChg>
      </pc:sldChg>
      <pc:sldChg chg="addSp modSp">
        <pc:chgData name="Ellen Delaney (2222185)" userId="S::2222185@student.uwtsd.ac.uk::428a14c5-34fd-4b59-819a-aa61f4746beb" providerId="AD" clId="Web-{C084A659-D3DB-9E88-F2FD-1FC62525AF9B}" dt="2026-01-19T20:26:39.870" v="97" actId="1076"/>
        <pc:sldMkLst>
          <pc:docMk/>
          <pc:sldMk cId="2907486787" sldId="274"/>
        </pc:sldMkLst>
        <pc:spChg chg="add mod">
          <ac:chgData name="Ellen Delaney (2222185)" userId="S::2222185@student.uwtsd.ac.uk::428a14c5-34fd-4b59-819a-aa61f4746beb" providerId="AD" clId="Web-{C084A659-D3DB-9E88-F2FD-1FC62525AF9B}" dt="2026-01-19T18:50:30.150" v="4" actId="1076"/>
          <ac:spMkLst>
            <pc:docMk/>
            <pc:sldMk cId="2907486787" sldId="274"/>
            <ac:spMk id="12" creationId="{60C68041-5C59-3476-C4A0-77D471CDBBEE}"/>
          </ac:spMkLst>
        </pc:spChg>
        <pc:spChg chg="add mod">
          <ac:chgData name="Ellen Delaney (2222185)" userId="S::2222185@student.uwtsd.ac.uk::428a14c5-34fd-4b59-819a-aa61f4746beb" providerId="AD" clId="Web-{C084A659-D3DB-9E88-F2FD-1FC62525AF9B}" dt="2026-01-19T20:26:33.604" v="95"/>
          <ac:spMkLst>
            <pc:docMk/>
            <pc:sldMk cId="2907486787" sldId="274"/>
            <ac:spMk id="23" creationId="{DF639D39-CD4B-BD52-8667-BF16D15A7407}"/>
          </ac:spMkLst>
        </pc:spChg>
        <pc:picChg chg="add mod">
          <ac:chgData name="Ellen Delaney (2222185)" userId="S::2222185@student.uwtsd.ac.uk::428a14c5-34fd-4b59-819a-aa61f4746beb" providerId="AD" clId="Web-{C084A659-D3DB-9E88-F2FD-1FC62525AF9B}" dt="2026-01-19T20:26:39.870" v="97" actId="1076"/>
          <ac:picMkLst>
            <pc:docMk/>
            <pc:sldMk cId="2907486787" sldId="274"/>
            <ac:picMk id="22" creationId="{4EEB22B2-A3CF-8F0B-5973-587BCB3E4293}"/>
          </ac:picMkLst>
        </pc:picChg>
      </pc:sldChg>
      <pc:sldChg chg="addSp delSp modSp mod modClrScheme delDesignElem chgLayout">
        <pc:chgData name="Ellen Delaney (2222185)" userId="S::2222185@student.uwtsd.ac.uk::428a14c5-34fd-4b59-819a-aa61f4746beb" providerId="AD" clId="Web-{C084A659-D3DB-9E88-F2FD-1FC62525AF9B}" dt="2026-01-19T20:28:26.328" v="112"/>
        <pc:sldMkLst>
          <pc:docMk/>
          <pc:sldMk cId="2185552088" sldId="276"/>
        </pc:sldMkLst>
        <pc:spChg chg="mod ord">
          <ac:chgData name="Ellen Delaney (2222185)" userId="S::2222185@student.uwtsd.ac.uk::428a14c5-34fd-4b59-819a-aa61f4746beb" providerId="AD" clId="Web-{C084A659-D3DB-9E88-F2FD-1FC62525AF9B}" dt="2026-01-19T20:28:10.359" v="109"/>
          <ac:spMkLst>
            <pc:docMk/>
            <pc:sldMk cId="2185552088" sldId="276"/>
            <ac:spMk id="2" creationId="{0258651E-D24E-70CF-17C2-FDE89E7D8630}"/>
          </ac:spMkLst>
        </pc:spChg>
        <pc:spChg chg="mod ord">
          <ac:chgData name="Ellen Delaney (2222185)" userId="S::2222185@student.uwtsd.ac.uk::428a14c5-34fd-4b59-819a-aa61f4746beb" providerId="AD" clId="Web-{C084A659-D3DB-9E88-F2FD-1FC62525AF9B}" dt="2026-01-19T20:28:10.359" v="109"/>
          <ac:spMkLst>
            <pc:docMk/>
            <pc:sldMk cId="2185552088" sldId="276"/>
            <ac:spMk id="3" creationId="{5C458501-DAD4-DEB8-F40B-2044E4841801}"/>
          </ac:spMkLst>
        </pc:spChg>
        <pc:spChg chg="add mod">
          <ac:chgData name="Ellen Delaney (2222185)" userId="S::2222185@student.uwtsd.ac.uk::428a14c5-34fd-4b59-819a-aa61f4746beb" providerId="AD" clId="Web-{C084A659-D3DB-9E88-F2FD-1FC62525AF9B}" dt="2026-01-19T20:26:10.728" v="90"/>
          <ac:spMkLst>
            <pc:docMk/>
            <pc:sldMk cId="2185552088" sldId="276"/>
            <ac:spMk id="4" creationId="{84ADF87B-C8EC-9E35-E8F0-173460335830}"/>
          </ac:spMkLst>
        </pc:spChg>
        <pc:spChg chg="add del mod">
          <ac:chgData name="Ellen Delaney (2222185)" userId="S::2222185@student.uwtsd.ac.uk::428a14c5-34fd-4b59-819a-aa61f4746beb" providerId="AD" clId="Web-{C084A659-D3DB-9E88-F2FD-1FC62525AF9B}" dt="2026-01-19T20:28:26.328" v="112"/>
          <ac:spMkLst>
            <pc:docMk/>
            <pc:sldMk cId="2185552088" sldId="276"/>
            <ac:spMk id="6" creationId="{7D5C681E-BAF6-3154-4E01-8D3561E0065D}"/>
          </ac:spMkLst>
        </pc:spChg>
        <pc:spChg chg="del">
          <ac:chgData name="Ellen Delaney (2222185)" userId="S::2222185@student.uwtsd.ac.uk::428a14c5-34fd-4b59-819a-aa61f4746beb" providerId="AD" clId="Web-{C084A659-D3DB-9E88-F2FD-1FC62525AF9B}" dt="2026-01-19T20:26:10.728" v="90"/>
          <ac:spMkLst>
            <pc:docMk/>
            <pc:sldMk cId="2185552088" sldId="276"/>
            <ac:spMk id="8" creationId="{CECF0FC6-D57B-48B6-9036-F4FFD91A4B34}"/>
          </ac:spMkLst>
        </pc:spChg>
        <pc:spChg chg="del">
          <ac:chgData name="Ellen Delaney (2222185)" userId="S::2222185@student.uwtsd.ac.uk::428a14c5-34fd-4b59-819a-aa61f4746beb" providerId="AD" clId="Web-{C084A659-D3DB-9E88-F2FD-1FC62525AF9B}" dt="2026-01-19T20:26:10.728" v="90"/>
          <ac:spMkLst>
            <pc:docMk/>
            <pc:sldMk cId="2185552088" sldId="276"/>
            <ac:spMk id="10" creationId="{717A211C-5863-4303-AC3D-AEBFDF6D6A4C}"/>
          </ac:spMkLst>
        </pc:spChg>
        <pc:spChg chg="del">
          <ac:chgData name="Ellen Delaney (2222185)" userId="S::2222185@student.uwtsd.ac.uk::428a14c5-34fd-4b59-819a-aa61f4746beb" providerId="AD" clId="Web-{C084A659-D3DB-9E88-F2FD-1FC62525AF9B}" dt="2026-01-19T20:26:10.728" v="90"/>
          <ac:spMkLst>
            <pc:docMk/>
            <pc:sldMk cId="2185552088" sldId="276"/>
            <ac:spMk id="12" creationId="{087519CD-2FFF-42E3-BB0C-FEAA828BA5DB}"/>
          </ac:spMkLst>
        </pc:spChg>
        <pc:spChg chg="add del">
          <ac:chgData name="Ellen Delaney (2222185)" userId="S::2222185@student.uwtsd.ac.uk::428a14c5-34fd-4b59-819a-aa61f4746beb" providerId="AD" clId="Web-{C084A659-D3DB-9E88-F2FD-1FC62525AF9B}" dt="2026-01-19T20:28:00.186" v="108"/>
          <ac:spMkLst>
            <pc:docMk/>
            <pc:sldMk cId="2185552088" sldId="276"/>
            <ac:spMk id="17" creationId="{52ABB703-2B0E-4C3B-B4A2-F3973548E561}"/>
          </ac:spMkLst>
        </pc:spChg>
        <pc:spChg chg="add del">
          <ac:chgData name="Ellen Delaney (2222185)" userId="S::2222185@student.uwtsd.ac.uk::428a14c5-34fd-4b59-819a-aa61f4746beb" providerId="AD" clId="Web-{C084A659-D3DB-9E88-F2FD-1FC62525AF9B}" dt="2026-01-19T20:28:00.186" v="108"/>
          <ac:spMkLst>
            <pc:docMk/>
            <pc:sldMk cId="2185552088" sldId="276"/>
            <ac:spMk id="21" creationId="{E95DA498-D9A2-4DA9-B9DA-B3776E08CF7E}"/>
          </ac:spMkLst>
        </pc:spChg>
        <pc:spChg chg="add del">
          <ac:chgData name="Ellen Delaney (2222185)" userId="S::2222185@student.uwtsd.ac.uk::428a14c5-34fd-4b59-819a-aa61f4746beb" providerId="AD" clId="Web-{C084A659-D3DB-9E88-F2FD-1FC62525AF9B}" dt="2026-01-19T20:28:00.186" v="108"/>
          <ac:spMkLst>
            <pc:docMk/>
            <pc:sldMk cId="2185552088" sldId="276"/>
            <ac:spMk id="23" creationId="{82A73093-4B9D-420D-B17E-52293703A1D4}"/>
          </ac:spMkLst>
        </pc:spChg>
        <pc:picChg chg="add del mod">
          <ac:chgData name="Ellen Delaney (2222185)" userId="S::2222185@student.uwtsd.ac.uk::428a14c5-34fd-4b59-819a-aa61f4746beb" providerId="AD" clId="Web-{C084A659-D3DB-9E88-F2FD-1FC62525AF9B}" dt="2026-01-19T20:26:18.651" v="91"/>
          <ac:picMkLst>
            <pc:docMk/>
            <pc:sldMk cId="2185552088" sldId="276"/>
            <ac:picMk id="5" creationId="{17B4F9BC-2E48-4105-664A-E6A9F736AE87}"/>
          </ac:picMkLst>
        </pc:picChg>
        <pc:cxnChg chg="del">
          <ac:chgData name="Ellen Delaney (2222185)" userId="S::2222185@student.uwtsd.ac.uk::428a14c5-34fd-4b59-819a-aa61f4746beb" providerId="AD" clId="Web-{C084A659-D3DB-9E88-F2FD-1FC62525AF9B}" dt="2026-01-19T20:28:00.186" v="108"/>
          <ac:cxnSpMkLst>
            <pc:docMk/>
            <pc:sldMk cId="2185552088" sldId="276"/>
            <ac:cxnSpMk id="19" creationId="{9C21570E-E159-49A6-9891-FA397B7A92D3}"/>
          </ac:cxnSpMkLst>
        </pc:cxnChg>
      </pc:sldChg>
      <pc:sldChg chg="modSp">
        <pc:chgData name="Ellen Delaney (2222185)" userId="S::2222185@student.uwtsd.ac.uk::428a14c5-34fd-4b59-819a-aa61f4746beb" providerId="AD" clId="Web-{C084A659-D3DB-9E88-F2FD-1FC62525AF9B}" dt="2026-01-19T20:25:27.428" v="81" actId="20577"/>
        <pc:sldMkLst>
          <pc:docMk/>
          <pc:sldMk cId="1120842180" sldId="278"/>
        </pc:sldMkLst>
        <pc:spChg chg="mod">
          <ac:chgData name="Ellen Delaney (2222185)" userId="S::2222185@student.uwtsd.ac.uk::428a14c5-34fd-4b59-819a-aa61f4746beb" providerId="AD" clId="Web-{C084A659-D3DB-9E88-F2FD-1FC62525AF9B}" dt="2026-01-19T20:25:27.428" v="81" actId="20577"/>
          <ac:spMkLst>
            <pc:docMk/>
            <pc:sldMk cId="1120842180" sldId="278"/>
            <ac:spMk id="3" creationId="{C8857891-9A51-A7AD-D550-CD09F4285E6F}"/>
          </ac:spMkLst>
        </pc:spChg>
      </pc:sldChg>
      <pc:sldChg chg="modSp new">
        <pc:chgData name="Ellen Delaney (2222185)" userId="S::2222185@student.uwtsd.ac.uk::428a14c5-34fd-4b59-819a-aa61f4746beb" providerId="AD" clId="Web-{C084A659-D3DB-9E88-F2FD-1FC62525AF9B}" dt="2026-01-19T20:25:34.319" v="84" actId="20577"/>
        <pc:sldMkLst>
          <pc:docMk/>
          <pc:sldMk cId="2520853882" sldId="279"/>
        </pc:sldMkLst>
        <pc:spChg chg="mod">
          <ac:chgData name="Ellen Delaney (2222185)" userId="S::2222185@student.uwtsd.ac.uk::428a14c5-34fd-4b59-819a-aa61f4746beb" providerId="AD" clId="Web-{C084A659-D3DB-9E88-F2FD-1FC62525AF9B}" dt="2026-01-19T20:25:34.319" v="84" actId="20577"/>
          <ac:spMkLst>
            <pc:docMk/>
            <pc:sldMk cId="2520853882" sldId="279"/>
            <ac:spMk id="2" creationId="{245A1DEA-DEE7-5414-13AF-A6236A0ADCE9}"/>
          </ac:spMkLst>
        </pc:spChg>
        <pc:spChg chg="mod">
          <ac:chgData name="Ellen Delaney (2222185)" userId="S::2222185@student.uwtsd.ac.uk::428a14c5-34fd-4b59-819a-aa61f4746beb" providerId="AD" clId="Web-{C084A659-D3DB-9E88-F2FD-1FC62525AF9B}" dt="2026-01-19T20:25:19.068" v="78" actId="20577"/>
          <ac:spMkLst>
            <pc:docMk/>
            <pc:sldMk cId="2520853882" sldId="279"/>
            <ac:spMk id="3" creationId="{826C683B-FEF3-00A3-437C-FBB3EBD04ED7}"/>
          </ac:spMkLst>
        </pc:spChg>
      </pc:sldChg>
      <pc:sldChg chg="modSp new">
        <pc:chgData name="Ellen Delaney (2222185)" userId="S::2222185@student.uwtsd.ac.uk::428a14c5-34fd-4b59-819a-aa61f4746beb" providerId="AD" clId="Web-{C084A659-D3DB-9E88-F2FD-1FC62525AF9B}" dt="2026-01-19T20:25:37.288" v="85" actId="20577"/>
        <pc:sldMkLst>
          <pc:docMk/>
          <pc:sldMk cId="263080230" sldId="280"/>
        </pc:sldMkLst>
        <pc:spChg chg="mod">
          <ac:chgData name="Ellen Delaney (2222185)" userId="S::2222185@student.uwtsd.ac.uk::428a14c5-34fd-4b59-819a-aa61f4746beb" providerId="AD" clId="Web-{C084A659-D3DB-9E88-F2FD-1FC62525AF9B}" dt="2026-01-19T20:25:37.288" v="85" actId="20577"/>
          <ac:spMkLst>
            <pc:docMk/>
            <pc:sldMk cId="263080230" sldId="280"/>
            <ac:spMk id="2" creationId="{4667DA42-9D49-C534-658D-87F00ACB3206}"/>
          </ac:spMkLst>
        </pc:spChg>
        <pc:spChg chg="mod">
          <ac:chgData name="Ellen Delaney (2222185)" userId="S::2222185@student.uwtsd.ac.uk::428a14c5-34fd-4b59-819a-aa61f4746beb" providerId="AD" clId="Web-{C084A659-D3DB-9E88-F2FD-1FC62525AF9B}" dt="2026-01-19T20:25:13.505" v="75" actId="20577"/>
          <ac:spMkLst>
            <pc:docMk/>
            <pc:sldMk cId="263080230" sldId="280"/>
            <ac:spMk id="3" creationId="{DE0E77AE-0CEF-7707-B67E-A7DDAB29E1C0}"/>
          </ac:spMkLst>
        </pc:spChg>
      </pc:sldChg>
    </pc:docChg>
  </pc:docChgLst>
  <pc:docChgLst>
    <pc:chgData name="Ellen Delaney (2222185)" userId="S::2222185@student.uwtsd.ac.uk::428a14c5-34fd-4b59-819a-aa61f4746beb" providerId="AD" clId="Web-{21CB746C-7104-7992-4866-9790A37B4702}"/>
    <pc:docChg chg="modSld">
      <pc:chgData name="Ellen Delaney (2222185)" userId="S::2222185@student.uwtsd.ac.uk::428a14c5-34fd-4b59-819a-aa61f4746beb" providerId="AD" clId="Web-{21CB746C-7104-7992-4866-9790A37B4702}" dt="2026-01-19T18:43:20.469" v="37" actId="20577"/>
      <pc:docMkLst>
        <pc:docMk/>
      </pc:docMkLst>
      <pc:sldChg chg="modSp">
        <pc:chgData name="Ellen Delaney (2222185)" userId="S::2222185@student.uwtsd.ac.uk::428a14c5-34fd-4b59-819a-aa61f4746beb" providerId="AD" clId="Web-{21CB746C-7104-7992-4866-9790A37B4702}" dt="2026-01-19T18:43:20.469" v="37" actId="20577"/>
        <pc:sldMkLst>
          <pc:docMk/>
          <pc:sldMk cId="2907486787" sldId="274"/>
        </pc:sldMkLst>
        <pc:spChg chg="mod">
          <ac:chgData name="Ellen Delaney (2222185)" userId="S::2222185@student.uwtsd.ac.uk::428a14c5-34fd-4b59-819a-aa61f4746beb" providerId="AD" clId="Web-{21CB746C-7104-7992-4866-9790A37B4702}" dt="2026-01-19T18:43:20.469" v="37" actId="20577"/>
          <ac:spMkLst>
            <pc:docMk/>
            <pc:sldMk cId="2907486787" sldId="274"/>
            <ac:spMk id="24" creationId="{11235401-AF86-D0FD-BEC6-666E53E312EB}"/>
          </ac:spMkLst>
        </pc:spChg>
      </pc:sldChg>
    </pc:docChg>
  </pc:docChgLst>
  <pc:docChgLst>
    <pc:chgData name="Ellen Delaney (2222185)" userId="S::2222185@student.uwtsd.ac.uk::428a14c5-34fd-4b59-819a-aa61f4746beb" providerId="AD" clId="Web-{82BEB2F6-D9F1-3FD9-FCBF-750CD7091FAA}"/>
    <pc:docChg chg="modSld">
      <pc:chgData name="Ellen Delaney (2222185)" userId="S::2222185@student.uwtsd.ac.uk::428a14c5-34fd-4b59-819a-aa61f4746beb" providerId="AD" clId="Web-{82BEB2F6-D9F1-3FD9-FCBF-750CD7091FAA}" dt="2026-01-18T15:48:57.924" v="244"/>
      <pc:docMkLst>
        <pc:docMk/>
      </pc:docMkLst>
      <pc:sldChg chg="addSp modSp">
        <pc:chgData name="Ellen Delaney (2222185)" userId="S::2222185@student.uwtsd.ac.uk::428a14c5-34fd-4b59-819a-aa61f4746beb" providerId="AD" clId="Web-{82BEB2F6-D9F1-3FD9-FCBF-750CD7091FAA}" dt="2026-01-18T15:41:16.159" v="39" actId="20577"/>
        <pc:sldMkLst>
          <pc:docMk/>
          <pc:sldMk cId="4123612947" sldId="263"/>
        </pc:sldMkLst>
        <pc:spChg chg="add mod">
          <ac:chgData name="Ellen Delaney (2222185)" userId="S::2222185@student.uwtsd.ac.uk::428a14c5-34fd-4b59-819a-aa61f4746beb" providerId="AD" clId="Web-{82BEB2F6-D9F1-3FD9-FCBF-750CD7091FAA}" dt="2026-01-18T15:41:16.159" v="39" actId="20577"/>
          <ac:spMkLst>
            <pc:docMk/>
            <pc:sldMk cId="4123612947" sldId="263"/>
            <ac:spMk id="4" creationId="{E61975CA-1FDE-7711-D2A3-1E5FCE007E6D}"/>
          </ac:spMkLst>
        </pc:spChg>
      </pc:sldChg>
      <pc:sldChg chg="addSp delSp modSp">
        <pc:chgData name="Ellen Delaney (2222185)" userId="S::2222185@student.uwtsd.ac.uk::428a14c5-34fd-4b59-819a-aa61f4746beb" providerId="AD" clId="Web-{82BEB2F6-D9F1-3FD9-FCBF-750CD7091FAA}" dt="2026-01-18T15:48:57.924" v="244"/>
        <pc:sldMkLst>
          <pc:docMk/>
          <pc:sldMk cId="2685106723" sldId="264"/>
        </pc:sldMkLst>
        <pc:spChg chg="del">
          <ac:chgData name="Ellen Delaney (2222185)" userId="S::2222185@student.uwtsd.ac.uk::428a14c5-34fd-4b59-819a-aa61f4746beb" providerId="AD" clId="Web-{82BEB2F6-D9F1-3FD9-FCBF-750CD7091FAA}" dt="2026-01-18T15:43:16.434" v="40"/>
          <ac:spMkLst>
            <pc:docMk/>
            <pc:sldMk cId="2685106723" sldId="264"/>
            <ac:spMk id="3" creationId="{E8979FF1-296D-EA1A-7136-A773044FE641}"/>
          </ac:spMkLst>
        </pc:spChg>
        <pc:graphicFrameChg chg="add mod ord modGraphic">
          <ac:chgData name="Ellen Delaney (2222185)" userId="S::2222185@student.uwtsd.ac.uk::428a14c5-34fd-4b59-819a-aa61f4746beb" providerId="AD" clId="Web-{82BEB2F6-D9F1-3FD9-FCBF-750CD7091FAA}" dt="2026-01-18T15:48:57.924" v="244"/>
          <ac:graphicFrameMkLst>
            <pc:docMk/>
            <pc:sldMk cId="2685106723" sldId="264"/>
            <ac:graphicFrameMk id="4" creationId="{87882B0A-992C-1D31-E7CB-B152DEB31561}"/>
          </ac:graphicFrameMkLst>
        </pc:graphicFrameChg>
      </pc:sldChg>
    </pc:docChg>
  </pc:docChgLst>
  <pc:docChgLst>
    <pc:chgData name="Ellen Delaney (2222185)" userId="S::2222185@student.uwtsd.ac.uk::428a14c5-34fd-4b59-819a-aa61f4746beb" providerId="AD" clId="Web-{383E5B91-D054-EED2-251B-4F580ADB13CF}"/>
    <pc:docChg chg="addSld delSld modSld sldOrd">
      <pc:chgData name="Ellen Delaney (2222185)" userId="S::2222185@student.uwtsd.ac.uk::428a14c5-34fd-4b59-819a-aa61f4746beb" providerId="AD" clId="Web-{383E5B91-D054-EED2-251B-4F580ADB13CF}" dt="2026-01-19T14:29:38.183" v="576"/>
      <pc:docMkLst>
        <pc:docMk/>
      </pc:docMkLst>
      <pc:sldChg chg="addSp modSp">
        <pc:chgData name="Ellen Delaney (2222185)" userId="S::2222185@student.uwtsd.ac.uk::428a14c5-34fd-4b59-819a-aa61f4746beb" providerId="AD" clId="Web-{383E5B91-D054-EED2-251B-4F580ADB13CF}" dt="2026-01-19T14:06:16.260" v="445" actId="1076"/>
        <pc:sldMkLst>
          <pc:docMk/>
          <pc:sldMk cId="3884743018" sldId="258"/>
        </pc:sldMkLst>
        <pc:spChg chg="add mod">
          <ac:chgData name="Ellen Delaney (2222185)" userId="S::2222185@student.uwtsd.ac.uk::428a14c5-34fd-4b59-819a-aa61f4746beb" providerId="AD" clId="Web-{383E5B91-D054-EED2-251B-4F580ADB13CF}" dt="2026-01-19T14:06:16.260" v="445" actId="1076"/>
          <ac:spMkLst>
            <pc:docMk/>
            <pc:sldMk cId="3884743018" sldId="258"/>
            <ac:spMk id="5" creationId="{B7FBFE02-DBD7-1CA0-A7CD-C41172BC219B}"/>
          </ac:spMkLst>
        </pc:spChg>
      </pc:sldChg>
      <pc:sldChg chg="addSp delSp modSp mod setBg">
        <pc:chgData name="Ellen Delaney (2222185)" userId="S::2222185@student.uwtsd.ac.uk::428a14c5-34fd-4b59-819a-aa61f4746beb" providerId="AD" clId="Web-{383E5B91-D054-EED2-251B-4F580ADB13CF}" dt="2026-01-18T18:02:40.560" v="212"/>
        <pc:sldMkLst>
          <pc:docMk/>
          <pc:sldMk cId="2312116834" sldId="259"/>
        </pc:sldMkLst>
        <pc:spChg chg="mod">
          <ac:chgData name="Ellen Delaney (2222185)" userId="S::2222185@student.uwtsd.ac.uk::428a14c5-34fd-4b59-819a-aa61f4746beb" providerId="AD" clId="Web-{383E5B91-D054-EED2-251B-4F580ADB13CF}" dt="2026-01-18T18:02:40.560" v="212"/>
          <ac:spMkLst>
            <pc:docMk/>
            <pc:sldMk cId="2312116834" sldId="259"/>
            <ac:spMk id="2" creationId="{D49B871B-BB30-7483-BA8A-413055699162}"/>
          </ac:spMkLst>
        </pc:spChg>
        <pc:spChg chg="del mod">
          <ac:chgData name="Ellen Delaney (2222185)" userId="S::2222185@student.uwtsd.ac.uk::428a14c5-34fd-4b59-819a-aa61f4746beb" providerId="AD" clId="Web-{383E5B91-D054-EED2-251B-4F580ADB13CF}" dt="2026-01-18T18:02:40.560" v="212"/>
          <ac:spMkLst>
            <pc:docMk/>
            <pc:sldMk cId="2312116834" sldId="259"/>
            <ac:spMk id="3" creationId="{644D4A2B-5066-A43C-901B-535397808B8C}"/>
          </ac:spMkLst>
        </pc:spChg>
        <pc:graphicFrameChg chg="add">
          <ac:chgData name="Ellen Delaney (2222185)" userId="S::2222185@student.uwtsd.ac.uk::428a14c5-34fd-4b59-819a-aa61f4746beb" providerId="AD" clId="Web-{383E5B91-D054-EED2-251B-4F580ADB13CF}" dt="2026-01-18T18:02:40.560" v="212"/>
          <ac:graphicFrameMkLst>
            <pc:docMk/>
            <pc:sldMk cId="2312116834" sldId="259"/>
            <ac:graphicFrameMk id="6" creationId="{04EE75C3-ABDE-C820-F683-ECA87DD77526}"/>
          </ac:graphicFrameMkLst>
        </pc:graphicFrameChg>
      </pc:sldChg>
      <pc:sldChg chg="addSp modSp mod setBg">
        <pc:chgData name="Ellen Delaney (2222185)" userId="S::2222185@student.uwtsd.ac.uk::428a14c5-34fd-4b59-819a-aa61f4746beb" providerId="AD" clId="Web-{383E5B91-D054-EED2-251B-4F580ADB13CF}" dt="2026-01-19T13:17:31.814" v="393" actId="20577"/>
        <pc:sldMkLst>
          <pc:docMk/>
          <pc:sldMk cId="3729168131" sldId="261"/>
        </pc:sldMkLst>
        <pc:spChg chg="mod">
          <ac:chgData name="Ellen Delaney (2222185)" userId="S::2222185@student.uwtsd.ac.uk::428a14c5-34fd-4b59-819a-aa61f4746beb" providerId="AD" clId="Web-{383E5B91-D054-EED2-251B-4F580ADB13CF}" dt="2026-01-19T12:48:57.590" v="231"/>
          <ac:spMkLst>
            <pc:docMk/>
            <pc:sldMk cId="3729168131" sldId="261"/>
            <ac:spMk id="2" creationId="{493F6C97-5067-0282-1D00-E9C6BEEFE4F6}"/>
          </ac:spMkLst>
        </pc:spChg>
        <pc:spChg chg="mod">
          <ac:chgData name="Ellen Delaney (2222185)" userId="S::2222185@student.uwtsd.ac.uk::428a14c5-34fd-4b59-819a-aa61f4746beb" providerId="AD" clId="Web-{383E5B91-D054-EED2-251B-4F580ADB13CF}" dt="2026-01-19T13:17:31.814" v="393" actId="20577"/>
          <ac:spMkLst>
            <pc:docMk/>
            <pc:sldMk cId="3729168131" sldId="261"/>
            <ac:spMk id="3" creationId="{0297F8BF-2473-5BF0-C08E-24DD305C3657}"/>
          </ac:spMkLst>
        </pc:spChg>
        <pc:spChg chg="add">
          <ac:chgData name="Ellen Delaney (2222185)" userId="S::2222185@student.uwtsd.ac.uk::428a14c5-34fd-4b59-819a-aa61f4746beb" providerId="AD" clId="Web-{383E5B91-D054-EED2-251B-4F580ADB13CF}" dt="2026-01-19T12:48:57.590" v="231"/>
          <ac:spMkLst>
            <pc:docMk/>
            <pc:sldMk cId="3729168131" sldId="261"/>
            <ac:spMk id="8" creationId="{CECF0FC6-D57B-48B6-9036-F4FFD91A4B34}"/>
          </ac:spMkLst>
        </pc:spChg>
        <pc:spChg chg="add">
          <ac:chgData name="Ellen Delaney (2222185)" userId="S::2222185@student.uwtsd.ac.uk::428a14c5-34fd-4b59-819a-aa61f4746beb" providerId="AD" clId="Web-{383E5B91-D054-EED2-251B-4F580ADB13CF}" dt="2026-01-19T12:48:57.590" v="231"/>
          <ac:spMkLst>
            <pc:docMk/>
            <pc:sldMk cId="3729168131" sldId="261"/>
            <ac:spMk id="10" creationId="{717A211C-5863-4303-AC3D-AEBFDF6D6A4C}"/>
          </ac:spMkLst>
        </pc:spChg>
        <pc:spChg chg="add">
          <ac:chgData name="Ellen Delaney (2222185)" userId="S::2222185@student.uwtsd.ac.uk::428a14c5-34fd-4b59-819a-aa61f4746beb" providerId="AD" clId="Web-{383E5B91-D054-EED2-251B-4F580ADB13CF}" dt="2026-01-19T12:48:57.590" v="231"/>
          <ac:spMkLst>
            <pc:docMk/>
            <pc:sldMk cId="3729168131" sldId="261"/>
            <ac:spMk id="12" creationId="{087519CD-2FFF-42E3-BB0C-FEAA828BA5DB}"/>
          </ac:spMkLst>
        </pc:spChg>
      </pc:sldChg>
      <pc:sldChg chg="addSp delSp modSp mod setBg">
        <pc:chgData name="Ellen Delaney (2222185)" userId="S::2222185@student.uwtsd.ac.uk::428a14c5-34fd-4b59-819a-aa61f4746beb" providerId="AD" clId="Web-{383E5B91-D054-EED2-251B-4F580ADB13CF}" dt="2026-01-19T12:58:44.152" v="277"/>
        <pc:sldMkLst>
          <pc:docMk/>
          <pc:sldMk cId="1046199594" sldId="262"/>
        </pc:sldMkLst>
        <pc:spChg chg="mod">
          <ac:chgData name="Ellen Delaney (2222185)" userId="S::2222185@student.uwtsd.ac.uk::428a14c5-34fd-4b59-819a-aa61f4746beb" providerId="AD" clId="Web-{383E5B91-D054-EED2-251B-4F580ADB13CF}" dt="2026-01-19T12:58:44.152" v="277"/>
          <ac:spMkLst>
            <pc:docMk/>
            <pc:sldMk cId="1046199594" sldId="262"/>
            <ac:spMk id="2" creationId="{559711A9-B69E-8453-D26F-C920E312B657}"/>
          </ac:spMkLst>
        </pc:spChg>
        <pc:spChg chg="del mod">
          <ac:chgData name="Ellen Delaney (2222185)" userId="S::2222185@student.uwtsd.ac.uk::428a14c5-34fd-4b59-819a-aa61f4746beb" providerId="AD" clId="Web-{383E5B91-D054-EED2-251B-4F580ADB13CF}" dt="2026-01-19T12:58:44.152" v="277"/>
          <ac:spMkLst>
            <pc:docMk/>
            <pc:sldMk cId="1046199594" sldId="262"/>
            <ac:spMk id="3" creationId="{F038CE56-BCC3-A145-48A8-A119DFB0863A}"/>
          </ac:spMkLst>
        </pc:spChg>
        <pc:graphicFrameChg chg="add">
          <ac:chgData name="Ellen Delaney (2222185)" userId="S::2222185@student.uwtsd.ac.uk::428a14c5-34fd-4b59-819a-aa61f4746beb" providerId="AD" clId="Web-{383E5B91-D054-EED2-251B-4F580ADB13CF}" dt="2026-01-19T12:58:44.152" v="277"/>
          <ac:graphicFrameMkLst>
            <pc:docMk/>
            <pc:sldMk cId="1046199594" sldId="262"/>
            <ac:graphicFrameMk id="5" creationId="{C24D4FD6-968B-724A-7300-E497FFA5EE6C}"/>
          </ac:graphicFrameMkLst>
        </pc:graphicFrameChg>
      </pc:sldChg>
      <pc:sldChg chg="modSp">
        <pc:chgData name="Ellen Delaney (2222185)" userId="S::2222185@student.uwtsd.ac.uk::428a14c5-34fd-4b59-819a-aa61f4746beb" providerId="AD" clId="Web-{383E5B91-D054-EED2-251B-4F580ADB13CF}" dt="2026-01-19T13:44:44.315" v="437" actId="20577"/>
        <pc:sldMkLst>
          <pc:docMk/>
          <pc:sldMk cId="4123612947" sldId="263"/>
        </pc:sldMkLst>
        <pc:spChg chg="mod">
          <ac:chgData name="Ellen Delaney (2222185)" userId="S::2222185@student.uwtsd.ac.uk::428a14c5-34fd-4b59-819a-aa61f4746beb" providerId="AD" clId="Web-{383E5B91-D054-EED2-251B-4F580ADB13CF}" dt="2026-01-19T13:44:44.315" v="437" actId="20577"/>
          <ac:spMkLst>
            <pc:docMk/>
            <pc:sldMk cId="4123612947" sldId="263"/>
            <ac:spMk id="4" creationId="{E61975CA-1FDE-7711-D2A3-1E5FCE007E6D}"/>
          </ac:spMkLst>
        </pc:spChg>
      </pc:sldChg>
      <pc:sldChg chg="modSp mod setBg">
        <pc:chgData name="Ellen Delaney (2222185)" userId="S::2222185@student.uwtsd.ac.uk::428a14c5-34fd-4b59-819a-aa61f4746beb" providerId="AD" clId="Web-{383E5B91-D054-EED2-251B-4F580ADB13CF}" dt="2026-01-19T12:59:55.328" v="278"/>
        <pc:sldMkLst>
          <pc:docMk/>
          <pc:sldMk cId="2685106723" sldId="264"/>
        </pc:sldMkLst>
        <pc:spChg chg="mod">
          <ac:chgData name="Ellen Delaney (2222185)" userId="S::2222185@student.uwtsd.ac.uk::428a14c5-34fd-4b59-819a-aa61f4746beb" providerId="AD" clId="Web-{383E5B91-D054-EED2-251B-4F580ADB13CF}" dt="2026-01-19T12:59:55.328" v="278"/>
          <ac:spMkLst>
            <pc:docMk/>
            <pc:sldMk cId="2685106723" sldId="264"/>
            <ac:spMk id="2" creationId="{8B6B18D9-FDFC-A05E-F0D5-1A9D44568C64}"/>
          </ac:spMkLst>
        </pc:spChg>
        <pc:graphicFrameChg chg="mod modGraphic">
          <ac:chgData name="Ellen Delaney (2222185)" userId="S::2222185@student.uwtsd.ac.uk::428a14c5-34fd-4b59-819a-aa61f4746beb" providerId="AD" clId="Web-{383E5B91-D054-EED2-251B-4F580ADB13CF}" dt="2026-01-19T12:59:55.328" v="278"/>
          <ac:graphicFrameMkLst>
            <pc:docMk/>
            <pc:sldMk cId="2685106723" sldId="264"/>
            <ac:graphicFrameMk id="4" creationId="{87882B0A-992C-1D31-E7CB-B152DEB31561}"/>
          </ac:graphicFrameMkLst>
        </pc:graphicFrameChg>
      </pc:sldChg>
      <pc:sldChg chg="addSp modSp">
        <pc:chgData name="Ellen Delaney (2222185)" userId="S::2222185@student.uwtsd.ac.uk::428a14c5-34fd-4b59-819a-aa61f4746beb" providerId="AD" clId="Web-{383E5B91-D054-EED2-251B-4F580ADB13CF}" dt="2026-01-18T20:50:05.643" v="216" actId="20577"/>
        <pc:sldMkLst>
          <pc:docMk/>
          <pc:sldMk cId="2003604872" sldId="265"/>
        </pc:sldMkLst>
        <pc:spChg chg="mod">
          <ac:chgData name="Ellen Delaney (2222185)" userId="S::2222185@student.uwtsd.ac.uk::428a14c5-34fd-4b59-819a-aa61f4746beb" providerId="AD" clId="Web-{383E5B91-D054-EED2-251B-4F580ADB13CF}" dt="2026-01-18T20:50:05.643" v="216" actId="20577"/>
          <ac:spMkLst>
            <pc:docMk/>
            <pc:sldMk cId="2003604872" sldId="265"/>
            <ac:spMk id="3" creationId="{3237CD34-8398-F2F4-276C-E4C5C06A93C2}"/>
          </ac:spMkLst>
        </pc:spChg>
        <pc:graphicFrameChg chg="add mod modGraphic">
          <ac:chgData name="Ellen Delaney (2222185)" userId="S::2222185@student.uwtsd.ac.uk::428a14c5-34fd-4b59-819a-aa61f4746beb" providerId="AD" clId="Web-{383E5B91-D054-EED2-251B-4F580ADB13CF}" dt="2026-01-18T17:47:55.230" v="204" actId="1076"/>
          <ac:graphicFrameMkLst>
            <pc:docMk/>
            <pc:sldMk cId="2003604872" sldId="265"/>
            <ac:graphicFrameMk id="4" creationId="{3E8E9D1C-6620-0210-E63A-5B2FF9EF56C1}"/>
          </ac:graphicFrameMkLst>
        </pc:graphicFrameChg>
      </pc:sldChg>
      <pc:sldChg chg="modSp del ord">
        <pc:chgData name="Ellen Delaney (2222185)" userId="S::2222185@student.uwtsd.ac.uk::428a14c5-34fd-4b59-819a-aa61f4746beb" providerId="AD" clId="Web-{383E5B91-D054-EED2-251B-4F580ADB13CF}" dt="2026-01-19T14:26:19.489" v="543"/>
        <pc:sldMkLst>
          <pc:docMk/>
          <pc:sldMk cId="3075995865" sldId="266"/>
        </pc:sldMkLst>
        <pc:spChg chg="mod">
          <ac:chgData name="Ellen Delaney (2222185)" userId="S::2222185@student.uwtsd.ac.uk::428a14c5-34fd-4b59-819a-aa61f4746beb" providerId="AD" clId="Web-{383E5B91-D054-EED2-251B-4F580ADB13CF}" dt="2026-01-19T14:26:16.505" v="542" actId="20577"/>
          <ac:spMkLst>
            <pc:docMk/>
            <pc:sldMk cId="3075995865" sldId="266"/>
            <ac:spMk id="2" creationId="{2C2D7D95-AFC9-11CB-F6D5-1D8DD60541AE}"/>
          </ac:spMkLst>
        </pc:spChg>
        <pc:spChg chg="mod">
          <ac:chgData name="Ellen Delaney (2222185)" userId="S::2222185@student.uwtsd.ac.uk::428a14c5-34fd-4b59-819a-aa61f4746beb" providerId="AD" clId="Web-{383E5B91-D054-EED2-251B-4F580ADB13CF}" dt="2026-01-19T14:24:02.091" v="530" actId="20577"/>
          <ac:spMkLst>
            <pc:docMk/>
            <pc:sldMk cId="3075995865" sldId="266"/>
            <ac:spMk id="3" creationId="{EB83704E-06E9-C621-4E64-81691DA07848}"/>
          </ac:spMkLst>
        </pc:spChg>
      </pc:sldChg>
      <pc:sldChg chg="addSp modSp mod ord setBg">
        <pc:chgData name="Ellen Delaney (2222185)" userId="S::2222185@student.uwtsd.ac.uk::428a14c5-34fd-4b59-819a-aa61f4746beb" providerId="AD" clId="Web-{383E5B91-D054-EED2-251B-4F580ADB13CF}" dt="2026-01-19T14:25:55.019" v="537"/>
        <pc:sldMkLst>
          <pc:docMk/>
          <pc:sldMk cId="2764898113" sldId="273"/>
        </pc:sldMkLst>
        <pc:spChg chg="mod">
          <ac:chgData name="Ellen Delaney (2222185)" userId="S::2222185@student.uwtsd.ac.uk::428a14c5-34fd-4b59-819a-aa61f4746beb" providerId="AD" clId="Web-{383E5B91-D054-EED2-251B-4F580ADB13CF}" dt="2026-01-19T14:19:38.536" v="529"/>
          <ac:spMkLst>
            <pc:docMk/>
            <pc:sldMk cId="2764898113" sldId="273"/>
            <ac:spMk id="2" creationId="{C6BDC1C6-4AC1-9AC1-003B-FD696D499686}"/>
          </ac:spMkLst>
        </pc:spChg>
        <pc:spChg chg="mod">
          <ac:chgData name="Ellen Delaney (2222185)" userId="S::2222185@student.uwtsd.ac.uk::428a14c5-34fd-4b59-819a-aa61f4746beb" providerId="AD" clId="Web-{383E5B91-D054-EED2-251B-4F580ADB13CF}" dt="2026-01-19T14:19:38.536" v="529"/>
          <ac:spMkLst>
            <pc:docMk/>
            <pc:sldMk cId="2764898113" sldId="273"/>
            <ac:spMk id="3" creationId="{FAF86AEC-BA91-D16B-6DF9-44A1632FF8A5}"/>
          </ac:spMkLst>
        </pc:spChg>
        <pc:spChg chg="add">
          <ac:chgData name="Ellen Delaney (2222185)" userId="S::2222185@student.uwtsd.ac.uk::428a14c5-34fd-4b59-819a-aa61f4746beb" providerId="AD" clId="Web-{383E5B91-D054-EED2-251B-4F580ADB13CF}" dt="2026-01-19T14:19:38.536" v="529"/>
          <ac:spMkLst>
            <pc:docMk/>
            <pc:sldMk cId="2764898113" sldId="273"/>
            <ac:spMk id="8" creationId="{3741B58E-3B65-4A01-A276-975AB2CF8A08}"/>
          </ac:spMkLst>
        </pc:spChg>
        <pc:spChg chg="add">
          <ac:chgData name="Ellen Delaney (2222185)" userId="S::2222185@student.uwtsd.ac.uk::428a14c5-34fd-4b59-819a-aa61f4746beb" providerId="AD" clId="Web-{383E5B91-D054-EED2-251B-4F580ADB13CF}" dt="2026-01-19T14:19:38.536" v="529"/>
          <ac:spMkLst>
            <pc:docMk/>
            <pc:sldMk cId="2764898113" sldId="273"/>
            <ac:spMk id="10" creationId="{7AAC67C3-831B-4AB1-A259-DFB839CAFAFC}"/>
          </ac:spMkLst>
        </pc:spChg>
        <pc:spChg chg="add">
          <ac:chgData name="Ellen Delaney (2222185)" userId="S::2222185@student.uwtsd.ac.uk::428a14c5-34fd-4b59-819a-aa61f4746beb" providerId="AD" clId="Web-{383E5B91-D054-EED2-251B-4F580ADB13CF}" dt="2026-01-19T14:19:38.536" v="529"/>
          <ac:spMkLst>
            <pc:docMk/>
            <pc:sldMk cId="2764898113" sldId="273"/>
            <ac:spMk id="12" creationId="{054B3F04-9EAC-45C0-B3CE-0387EEA10A0C}"/>
          </ac:spMkLst>
        </pc:spChg>
      </pc:sldChg>
      <pc:sldChg chg="modSp ord">
        <pc:chgData name="Ellen Delaney (2222185)" userId="S::2222185@student.uwtsd.ac.uk::428a14c5-34fd-4b59-819a-aa61f4746beb" providerId="AD" clId="Web-{383E5B91-D054-EED2-251B-4F580ADB13CF}" dt="2026-01-19T14:24:15.655" v="534"/>
        <pc:sldMkLst>
          <pc:docMk/>
          <pc:sldMk cId="2907486787" sldId="274"/>
        </pc:sldMkLst>
        <pc:spChg chg="mod">
          <ac:chgData name="Ellen Delaney (2222185)" userId="S::2222185@student.uwtsd.ac.uk::428a14c5-34fd-4b59-819a-aa61f4746beb" providerId="AD" clId="Web-{383E5B91-D054-EED2-251B-4F580ADB13CF}" dt="2026-01-19T12:08:01.232" v="221" actId="20577"/>
          <ac:spMkLst>
            <pc:docMk/>
            <pc:sldMk cId="2907486787" sldId="274"/>
            <ac:spMk id="2" creationId="{B4DD6710-E1ED-C987-3C49-2C05045D1A63}"/>
          </ac:spMkLst>
        </pc:spChg>
        <pc:spChg chg="mod">
          <ac:chgData name="Ellen Delaney (2222185)" userId="S::2222185@student.uwtsd.ac.uk::428a14c5-34fd-4b59-819a-aa61f4746beb" providerId="AD" clId="Web-{383E5B91-D054-EED2-251B-4F580ADB13CF}" dt="2026-01-19T13:12:46.105" v="353" actId="20577"/>
          <ac:spMkLst>
            <pc:docMk/>
            <pc:sldMk cId="2907486787" sldId="274"/>
            <ac:spMk id="3" creationId="{2D3658D3-9BD4-6758-75A1-98AB6C56820F}"/>
          </ac:spMkLst>
        </pc:spChg>
      </pc:sldChg>
      <pc:sldChg chg="modSp new ord">
        <pc:chgData name="Ellen Delaney (2222185)" userId="S::2222185@student.uwtsd.ac.uk::428a14c5-34fd-4b59-819a-aa61f4746beb" providerId="AD" clId="Web-{383E5B91-D054-EED2-251B-4F580ADB13CF}" dt="2026-01-19T14:24:09.998" v="533"/>
        <pc:sldMkLst>
          <pc:docMk/>
          <pc:sldMk cId="2185552088" sldId="276"/>
        </pc:sldMkLst>
        <pc:spChg chg="mod">
          <ac:chgData name="Ellen Delaney (2222185)" userId="S::2222185@student.uwtsd.ac.uk::428a14c5-34fd-4b59-819a-aa61f4746beb" providerId="AD" clId="Web-{383E5B91-D054-EED2-251B-4F580ADB13CF}" dt="2026-01-19T12:08:17.514" v="225" actId="20577"/>
          <ac:spMkLst>
            <pc:docMk/>
            <pc:sldMk cId="2185552088" sldId="276"/>
            <ac:spMk id="2" creationId="{0258651E-D24E-70CF-17C2-FDE89E7D8630}"/>
          </ac:spMkLst>
        </pc:spChg>
        <pc:spChg chg="mod">
          <ac:chgData name="Ellen Delaney (2222185)" userId="S::2222185@student.uwtsd.ac.uk::428a14c5-34fd-4b59-819a-aa61f4746beb" providerId="AD" clId="Web-{383E5B91-D054-EED2-251B-4F580ADB13CF}" dt="2026-01-19T13:14:09.332" v="391" actId="20577"/>
          <ac:spMkLst>
            <pc:docMk/>
            <pc:sldMk cId="2185552088" sldId="276"/>
            <ac:spMk id="3" creationId="{5C458501-DAD4-DEB8-F40B-2044E4841801}"/>
          </ac:spMkLst>
        </pc:spChg>
      </pc:sldChg>
      <pc:sldChg chg="new del">
        <pc:chgData name="Ellen Delaney (2222185)" userId="S::2222185@student.uwtsd.ac.uk::428a14c5-34fd-4b59-819a-aa61f4746beb" providerId="AD" clId="Web-{383E5B91-D054-EED2-251B-4F580ADB13CF}" dt="2026-01-19T14:05:07.161" v="439"/>
        <pc:sldMkLst>
          <pc:docMk/>
          <pc:sldMk cId="2462652622" sldId="277"/>
        </pc:sldMkLst>
      </pc:sldChg>
      <pc:sldChg chg="addSp delSp modSp new mod ord setBg">
        <pc:chgData name="Ellen Delaney (2222185)" userId="S::2222185@student.uwtsd.ac.uk::428a14c5-34fd-4b59-819a-aa61f4746beb" providerId="AD" clId="Web-{383E5B91-D054-EED2-251B-4F580ADB13CF}" dt="2026-01-19T14:29:38.183" v="576"/>
        <pc:sldMkLst>
          <pc:docMk/>
          <pc:sldMk cId="2563315831" sldId="277"/>
        </pc:sldMkLst>
        <pc:spChg chg="mod">
          <ac:chgData name="Ellen Delaney (2222185)" userId="S::2222185@student.uwtsd.ac.uk::428a14c5-34fd-4b59-819a-aa61f4746beb" providerId="AD" clId="Web-{383E5B91-D054-EED2-251B-4F580ADB13CF}" dt="2026-01-19T14:29:38.183" v="576"/>
          <ac:spMkLst>
            <pc:docMk/>
            <pc:sldMk cId="2563315831" sldId="277"/>
            <ac:spMk id="2" creationId="{7EEC4FBE-A0B2-A1B0-451C-22903CD4DAED}"/>
          </ac:spMkLst>
        </pc:spChg>
        <pc:spChg chg="mod ord">
          <ac:chgData name="Ellen Delaney (2222185)" userId="S::2222185@student.uwtsd.ac.uk::428a14c5-34fd-4b59-819a-aa61f4746beb" providerId="AD" clId="Web-{383E5B91-D054-EED2-251B-4F580ADB13CF}" dt="2026-01-19T14:29:38.183" v="576"/>
          <ac:spMkLst>
            <pc:docMk/>
            <pc:sldMk cId="2563315831" sldId="277"/>
            <ac:spMk id="3" creationId="{EDB35796-81F5-A4F5-8021-67A2DE21BF5F}"/>
          </ac:spMkLst>
        </pc:spChg>
        <pc:spChg chg="add del mod">
          <ac:chgData name="Ellen Delaney (2222185)" userId="S::2222185@student.uwtsd.ac.uk::428a14c5-34fd-4b59-819a-aa61f4746beb" providerId="AD" clId="Web-{383E5B91-D054-EED2-251B-4F580ADB13CF}" dt="2026-01-19T14:29:33.902" v="575"/>
          <ac:spMkLst>
            <pc:docMk/>
            <pc:sldMk cId="2563315831" sldId="277"/>
            <ac:spMk id="5" creationId="{81BBF77D-0252-C33B-759D-9C91F6148237}"/>
          </ac:spMkLst>
        </pc:spChg>
        <pc:spChg chg="add">
          <ac:chgData name="Ellen Delaney (2222185)" userId="S::2222185@student.uwtsd.ac.uk::428a14c5-34fd-4b59-819a-aa61f4746beb" providerId="AD" clId="Web-{383E5B91-D054-EED2-251B-4F580ADB13CF}" dt="2026-01-19T14:29:38.183" v="576"/>
          <ac:spMkLst>
            <pc:docMk/>
            <pc:sldMk cId="2563315831" sldId="277"/>
            <ac:spMk id="9" creationId="{52ABB703-2B0E-4C3B-B4A2-F3973548E561}"/>
          </ac:spMkLst>
        </pc:spChg>
        <pc:spChg chg="add">
          <ac:chgData name="Ellen Delaney (2222185)" userId="S::2222185@student.uwtsd.ac.uk::428a14c5-34fd-4b59-819a-aa61f4746beb" providerId="AD" clId="Web-{383E5B91-D054-EED2-251B-4F580ADB13CF}" dt="2026-01-19T14:29:38.183" v="576"/>
          <ac:spMkLst>
            <pc:docMk/>
            <pc:sldMk cId="2563315831" sldId="277"/>
            <ac:spMk id="13" creationId="{E95DA498-D9A2-4DA9-B9DA-B3776E08CF7E}"/>
          </ac:spMkLst>
        </pc:spChg>
        <pc:spChg chg="add">
          <ac:chgData name="Ellen Delaney (2222185)" userId="S::2222185@student.uwtsd.ac.uk::428a14c5-34fd-4b59-819a-aa61f4746beb" providerId="AD" clId="Web-{383E5B91-D054-EED2-251B-4F580ADB13CF}" dt="2026-01-19T14:29:38.183" v="576"/>
          <ac:spMkLst>
            <pc:docMk/>
            <pc:sldMk cId="2563315831" sldId="277"/>
            <ac:spMk id="15" creationId="{82A73093-4B9D-420D-B17E-52293703A1D4}"/>
          </ac:spMkLst>
        </pc:spChg>
        <pc:picChg chg="add mod">
          <ac:chgData name="Ellen Delaney (2222185)" userId="S::2222185@student.uwtsd.ac.uk::428a14c5-34fd-4b59-819a-aa61f4746beb" providerId="AD" clId="Web-{383E5B91-D054-EED2-251B-4F580ADB13CF}" dt="2026-01-19T14:29:38.183" v="576"/>
          <ac:picMkLst>
            <pc:docMk/>
            <pc:sldMk cId="2563315831" sldId="277"/>
            <ac:picMk id="4" creationId="{FE1508F3-4541-C5A0-70F3-83AB40E90FD6}"/>
          </ac:picMkLst>
        </pc:picChg>
        <pc:cxnChg chg="add">
          <ac:chgData name="Ellen Delaney (2222185)" userId="S::2222185@student.uwtsd.ac.uk::428a14c5-34fd-4b59-819a-aa61f4746beb" providerId="AD" clId="Web-{383E5B91-D054-EED2-251B-4F580ADB13CF}" dt="2026-01-19T14:29:38.183" v="576"/>
          <ac:cxnSpMkLst>
            <pc:docMk/>
            <pc:sldMk cId="2563315831" sldId="277"/>
            <ac:cxnSpMk id="11" creationId="{9C21570E-E159-49A6-9891-FA397B7A92D3}"/>
          </ac:cxnSpMkLst>
        </pc:cxnChg>
      </pc:sldChg>
    </pc:docChg>
  </pc:docChgLst>
  <pc:docChgLst>
    <pc:chgData name="Ellen Delaney (2222185)" userId="S::2222185@student.uwtsd.ac.uk::428a14c5-34fd-4b59-819a-aa61f4746beb" providerId="AD" clId="Web-{DB921EA1-24DE-1B31-767B-41FD5D207091}"/>
    <pc:docChg chg="addSld delSld modSld">
      <pc:chgData name="Ellen Delaney (2222185)" userId="S::2222185@student.uwtsd.ac.uk::428a14c5-34fd-4b59-819a-aa61f4746beb" providerId="AD" clId="Web-{DB921EA1-24DE-1B31-767B-41FD5D207091}" dt="2026-01-19T18:37:40.339" v="376"/>
      <pc:docMkLst>
        <pc:docMk/>
      </pc:docMkLst>
      <pc:sldChg chg="addSp delSp modSp mod setBg">
        <pc:chgData name="Ellen Delaney (2222185)" userId="S::2222185@student.uwtsd.ac.uk::428a14c5-34fd-4b59-819a-aa61f4746beb" providerId="AD" clId="Web-{DB921EA1-24DE-1B31-767B-41FD5D207091}" dt="2026-01-19T17:16:24.505" v="233"/>
        <pc:sldMkLst>
          <pc:docMk/>
          <pc:sldMk cId="2901008854" sldId="260"/>
        </pc:sldMkLst>
        <pc:spChg chg="mod">
          <ac:chgData name="Ellen Delaney (2222185)" userId="S::2222185@student.uwtsd.ac.uk::428a14c5-34fd-4b59-819a-aa61f4746beb" providerId="AD" clId="Web-{DB921EA1-24DE-1B31-767B-41FD5D207091}" dt="2026-01-19T17:16:12.130" v="219"/>
          <ac:spMkLst>
            <pc:docMk/>
            <pc:sldMk cId="2901008854" sldId="260"/>
            <ac:spMk id="2" creationId="{BF9DFA18-926C-00E1-0AFE-915FA2F47AF8}"/>
          </ac:spMkLst>
        </pc:spChg>
        <pc:spChg chg="del">
          <ac:chgData name="Ellen Delaney (2222185)" userId="S::2222185@student.uwtsd.ac.uk::428a14c5-34fd-4b59-819a-aa61f4746beb" providerId="AD" clId="Web-{DB921EA1-24DE-1B31-767B-41FD5D207091}" dt="2026-01-19T16:11:46.430" v="200"/>
          <ac:spMkLst>
            <pc:docMk/>
            <pc:sldMk cId="2901008854" sldId="260"/>
            <ac:spMk id="3" creationId="{D9C894E1-D48C-D9FE-353A-4764990EF077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7:16:12.130" v="219"/>
          <ac:spMkLst>
            <pc:docMk/>
            <pc:sldMk cId="2901008854" sldId="260"/>
            <ac:spMk id="7" creationId="{4E4490D0-3672-446A-AC12-B4830333BDDD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7:16:12.130" v="219"/>
          <ac:spMkLst>
            <pc:docMk/>
            <pc:sldMk cId="2901008854" sldId="260"/>
            <ac:spMk id="8" creationId="{39CB82C2-DF65-4EC1-8280-F201D50F570B}"/>
          </ac:spMkLst>
        </pc:spChg>
        <pc:spChg chg="add del">
          <ac:chgData name="Ellen Delaney (2222185)" userId="S::2222185@student.uwtsd.ac.uk::428a14c5-34fd-4b59-819a-aa61f4746beb" providerId="AD" clId="Web-{DB921EA1-24DE-1B31-767B-41FD5D207091}" dt="2026-01-19T16:11:58.774" v="202"/>
          <ac:spMkLst>
            <pc:docMk/>
            <pc:sldMk cId="2901008854" sldId="260"/>
            <ac:spMk id="10" creationId="{4E4490D0-3672-446A-AC12-B4830333BDDD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7:16:12.130" v="219"/>
          <ac:spMkLst>
            <pc:docMk/>
            <pc:sldMk cId="2901008854" sldId="260"/>
            <ac:spMk id="11" creationId="{5AE6C737-FF55-4064-94B7-0B21D2EB6045}"/>
          </ac:spMkLst>
        </pc:spChg>
        <pc:spChg chg="add del">
          <ac:chgData name="Ellen Delaney (2222185)" userId="S::2222185@student.uwtsd.ac.uk::428a14c5-34fd-4b59-819a-aa61f4746beb" providerId="AD" clId="Web-{DB921EA1-24DE-1B31-767B-41FD5D207091}" dt="2026-01-19T16:11:58.774" v="202"/>
          <ac:spMkLst>
            <pc:docMk/>
            <pc:sldMk cId="2901008854" sldId="260"/>
            <ac:spMk id="12" creationId="{39CB82C2-DF65-4EC1-8280-F201D50F570B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7:16:12.130" v="219"/>
          <ac:spMkLst>
            <pc:docMk/>
            <pc:sldMk cId="2901008854" sldId="260"/>
            <ac:spMk id="15" creationId="{D8218D9F-38B6-4AE0-9051-5434D19A5277}"/>
          </ac:spMkLst>
        </pc:spChg>
        <pc:spChg chg="add del">
          <ac:chgData name="Ellen Delaney (2222185)" userId="S::2222185@student.uwtsd.ac.uk::428a14c5-34fd-4b59-819a-aa61f4746beb" providerId="AD" clId="Web-{DB921EA1-24DE-1B31-767B-41FD5D207091}" dt="2026-01-19T16:11:58.774" v="202"/>
          <ac:spMkLst>
            <pc:docMk/>
            <pc:sldMk cId="2901008854" sldId="260"/>
            <ac:spMk id="16" creationId="{EB1836F0-F9E0-4D93-9BDD-7EEC6EA05F7B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7:16:12.130" v="219"/>
          <ac:spMkLst>
            <pc:docMk/>
            <pc:sldMk cId="2901008854" sldId="260"/>
            <ac:spMk id="17" creationId="{2D3DCA99-84AF-487A-BF72-91C5FA6B0B70}"/>
          </ac:spMkLst>
        </pc:spChg>
        <pc:spChg chg="add del">
          <ac:chgData name="Ellen Delaney (2222185)" userId="S::2222185@student.uwtsd.ac.uk::428a14c5-34fd-4b59-819a-aa61f4746beb" providerId="AD" clId="Web-{DB921EA1-24DE-1B31-767B-41FD5D207091}" dt="2026-01-19T16:11:58.774" v="202"/>
          <ac:spMkLst>
            <pc:docMk/>
            <pc:sldMk cId="2901008854" sldId="260"/>
            <ac:spMk id="20" creationId="{6D2F28D1-82F9-40FE-935C-85ECF7660D2D}"/>
          </ac:spMkLst>
        </pc:spChg>
        <pc:spChg chg="add del">
          <ac:chgData name="Ellen Delaney (2222185)" userId="S::2222185@student.uwtsd.ac.uk::428a14c5-34fd-4b59-819a-aa61f4746beb" providerId="AD" clId="Web-{DB921EA1-24DE-1B31-767B-41FD5D207091}" dt="2026-01-19T16:11:58.774" v="202"/>
          <ac:spMkLst>
            <pc:docMk/>
            <pc:sldMk cId="2901008854" sldId="260"/>
            <ac:spMk id="22" creationId="{4B670E93-2F53-48FC-AB6C-E99E22D17F31}"/>
          </ac:spMkLst>
        </pc:spChg>
        <pc:graphicFrameChg chg="add mod ord modGraphic">
          <ac:chgData name="Ellen Delaney (2222185)" userId="S::2222185@student.uwtsd.ac.uk::428a14c5-34fd-4b59-819a-aa61f4746beb" providerId="AD" clId="Web-{DB921EA1-24DE-1B31-767B-41FD5D207091}" dt="2026-01-19T17:16:24.505" v="233"/>
          <ac:graphicFrameMkLst>
            <pc:docMk/>
            <pc:sldMk cId="2901008854" sldId="260"/>
            <ac:graphicFrameMk id="5" creationId="{307CF0CC-7D13-EC3C-B393-7EB3CC442F32}"/>
          </ac:graphicFrameMkLst>
        </pc:graphicFrameChg>
        <pc:cxnChg chg="add">
          <ac:chgData name="Ellen Delaney (2222185)" userId="S::2222185@student.uwtsd.ac.uk::428a14c5-34fd-4b59-819a-aa61f4746beb" providerId="AD" clId="Web-{DB921EA1-24DE-1B31-767B-41FD5D207091}" dt="2026-01-19T17:16:12.130" v="219"/>
          <ac:cxnSpMkLst>
            <pc:docMk/>
            <pc:sldMk cId="2901008854" sldId="260"/>
            <ac:cxnSpMk id="9" creationId="{7E1D4427-852B-4B37-8E76-0E9F1810BA2A}"/>
          </ac:cxnSpMkLst>
        </pc:cxnChg>
        <pc:cxnChg chg="add">
          <ac:chgData name="Ellen Delaney (2222185)" userId="S::2222185@student.uwtsd.ac.uk::428a14c5-34fd-4b59-819a-aa61f4746beb" providerId="AD" clId="Web-{DB921EA1-24DE-1B31-767B-41FD5D207091}" dt="2026-01-19T17:16:12.130" v="219"/>
          <ac:cxnSpMkLst>
            <pc:docMk/>
            <pc:sldMk cId="2901008854" sldId="260"/>
            <ac:cxnSpMk id="13" creationId="{6B5B1DD8-6224-4137-8621-32982B00F9FC}"/>
          </ac:cxnSpMkLst>
        </pc:cxnChg>
        <pc:cxnChg chg="add del">
          <ac:chgData name="Ellen Delaney (2222185)" userId="S::2222185@student.uwtsd.ac.uk::428a14c5-34fd-4b59-819a-aa61f4746beb" providerId="AD" clId="Web-{DB921EA1-24DE-1B31-767B-41FD5D207091}" dt="2026-01-19T16:11:58.774" v="202"/>
          <ac:cxnSpMkLst>
            <pc:docMk/>
            <pc:sldMk cId="2901008854" sldId="260"/>
            <ac:cxnSpMk id="14" creationId="{7E1D4427-852B-4B37-8E76-0E9F1810BA2A}"/>
          </ac:cxnSpMkLst>
        </pc:cxnChg>
        <pc:cxnChg chg="add del">
          <ac:chgData name="Ellen Delaney (2222185)" userId="S::2222185@student.uwtsd.ac.uk::428a14c5-34fd-4b59-819a-aa61f4746beb" providerId="AD" clId="Web-{DB921EA1-24DE-1B31-767B-41FD5D207091}" dt="2026-01-19T16:11:58.774" v="202"/>
          <ac:cxnSpMkLst>
            <pc:docMk/>
            <pc:sldMk cId="2901008854" sldId="260"/>
            <ac:cxnSpMk id="18" creationId="{7A49EFD3-A806-4D59-99F1-AA9AFAE4EF71}"/>
          </ac:cxnSpMkLst>
        </pc:cxnChg>
      </pc:sldChg>
      <pc:sldChg chg="addSp delSp modSp">
        <pc:chgData name="Ellen Delaney (2222185)" userId="S::2222185@student.uwtsd.ac.uk::428a14c5-34fd-4b59-819a-aa61f4746beb" providerId="AD" clId="Web-{DB921EA1-24DE-1B31-767B-41FD5D207091}" dt="2026-01-19T16:13:48.994" v="206"/>
        <pc:sldMkLst>
          <pc:docMk/>
          <pc:sldMk cId="3729168131" sldId="261"/>
        </pc:sldMkLst>
        <pc:spChg chg="mod">
          <ac:chgData name="Ellen Delaney (2222185)" userId="S::2222185@student.uwtsd.ac.uk::428a14c5-34fd-4b59-819a-aa61f4746beb" providerId="AD" clId="Web-{DB921EA1-24DE-1B31-767B-41FD5D207091}" dt="2026-01-19T16:13:48.994" v="206"/>
          <ac:spMkLst>
            <pc:docMk/>
            <pc:sldMk cId="3729168131" sldId="261"/>
            <ac:spMk id="2" creationId="{493F6C97-5067-0282-1D00-E9C6BEEFE4F6}"/>
          </ac:spMkLst>
        </pc:spChg>
        <pc:spChg chg="del">
          <ac:chgData name="Ellen Delaney (2222185)" userId="S::2222185@student.uwtsd.ac.uk::428a14c5-34fd-4b59-819a-aa61f4746beb" providerId="AD" clId="Web-{DB921EA1-24DE-1B31-767B-41FD5D207091}" dt="2026-01-19T16:13:48.994" v="206"/>
          <ac:spMkLst>
            <pc:docMk/>
            <pc:sldMk cId="3729168131" sldId="261"/>
            <ac:spMk id="3" creationId="{0297F8BF-2473-5BF0-C08E-24DD305C3657}"/>
          </ac:spMkLst>
        </pc:spChg>
        <pc:spChg chg="del">
          <ac:chgData name="Ellen Delaney (2222185)" userId="S::2222185@student.uwtsd.ac.uk::428a14c5-34fd-4b59-819a-aa61f4746beb" providerId="AD" clId="Web-{DB921EA1-24DE-1B31-767B-41FD5D207091}" dt="2026-01-19T16:13:48.994" v="206"/>
          <ac:spMkLst>
            <pc:docMk/>
            <pc:sldMk cId="3729168131" sldId="261"/>
            <ac:spMk id="8" creationId="{CECF0FC6-D57B-48B6-9036-F4FFD91A4B34}"/>
          </ac:spMkLst>
        </pc:spChg>
        <pc:spChg chg="del">
          <ac:chgData name="Ellen Delaney (2222185)" userId="S::2222185@student.uwtsd.ac.uk::428a14c5-34fd-4b59-819a-aa61f4746beb" providerId="AD" clId="Web-{DB921EA1-24DE-1B31-767B-41FD5D207091}" dt="2026-01-19T16:13:48.994" v="206"/>
          <ac:spMkLst>
            <pc:docMk/>
            <pc:sldMk cId="3729168131" sldId="261"/>
            <ac:spMk id="10" creationId="{717A211C-5863-4303-AC3D-AEBFDF6D6A4C}"/>
          </ac:spMkLst>
        </pc:spChg>
        <pc:spChg chg="del">
          <ac:chgData name="Ellen Delaney (2222185)" userId="S::2222185@student.uwtsd.ac.uk::428a14c5-34fd-4b59-819a-aa61f4746beb" providerId="AD" clId="Web-{DB921EA1-24DE-1B31-767B-41FD5D207091}" dt="2026-01-19T16:13:48.994" v="206"/>
          <ac:spMkLst>
            <pc:docMk/>
            <pc:sldMk cId="3729168131" sldId="261"/>
            <ac:spMk id="12" creationId="{087519CD-2FFF-42E3-BB0C-FEAA828BA5DB}"/>
          </ac:spMkLst>
        </pc:spChg>
        <pc:graphicFrameChg chg="add">
          <ac:chgData name="Ellen Delaney (2222185)" userId="S::2222185@student.uwtsd.ac.uk::428a14c5-34fd-4b59-819a-aa61f4746beb" providerId="AD" clId="Web-{DB921EA1-24DE-1B31-767B-41FD5D207091}" dt="2026-01-19T16:13:48.994" v="206"/>
          <ac:graphicFrameMkLst>
            <pc:docMk/>
            <pc:sldMk cId="3729168131" sldId="261"/>
            <ac:graphicFrameMk id="14" creationId="{91071787-D366-3572-68A7-1FF85290F18C}"/>
          </ac:graphicFrameMkLst>
        </pc:graphicFrameChg>
      </pc:sldChg>
      <pc:sldChg chg="addSp modSp">
        <pc:chgData name="Ellen Delaney (2222185)" userId="S::2222185@student.uwtsd.ac.uk::428a14c5-34fd-4b59-819a-aa61f4746beb" providerId="AD" clId="Web-{DB921EA1-24DE-1B31-767B-41FD5D207091}" dt="2026-01-19T17:52:24.680" v="249" actId="20577"/>
        <pc:sldMkLst>
          <pc:docMk/>
          <pc:sldMk cId="1046199594" sldId="262"/>
        </pc:sldMkLst>
        <pc:spChg chg="add mod">
          <ac:chgData name="Ellen Delaney (2222185)" userId="S::2222185@student.uwtsd.ac.uk::428a14c5-34fd-4b59-819a-aa61f4746beb" providerId="AD" clId="Web-{DB921EA1-24DE-1B31-767B-41FD5D207091}" dt="2026-01-19T17:40:17.781" v="239" actId="1076"/>
          <ac:spMkLst>
            <pc:docMk/>
            <pc:sldMk cId="1046199594" sldId="262"/>
            <ac:spMk id="18" creationId="{AC381B2C-FDBC-6331-09AA-0B54BDF4E804}"/>
          </ac:spMkLst>
        </pc:spChg>
        <pc:spChg chg="add mod">
          <ac:chgData name="Ellen Delaney (2222185)" userId="S::2222185@student.uwtsd.ac.uk::428a14c5-34fd-4b59-819a-aa61f4746beb" providerId="AD" clId="Web-{DB921EA1-24DE-1B31-767B-41FD5D207091}" dt="2026-01-19T17:45:57.481" v="243" actId="1076"/>
          <ac:spMkLst>
            <pc:docMk/>
            <pc:sldMk cId="1046199594" sldId="262"/>
            <ac:spMk id="19" creationId="{5E6AFB00-DE10-37F2-CB5B-BE4CBD29B164}"/>
          </ac:spMkLst>
        </pc:spChg>
        <pc:spChg chg="add mod">
          <ac:chgData name="Ellen Delaney (2222185)" userId="S::2222185@student.uwtsd.ac.uk::428a14c5-34fd-4b59-819a-aa61f4746beb" providerId="AD" clId="Web-{DB921EA1-24DE-1B31-767B-41FD5D207091}" dt="2026-01-19T17:52:24.680" v="249" actId="20577"/>
          <ac:spMkLst>
            <pc:docMk/>
            <pc:sldMk cId="1046199594" sldId="262"/>
            <ac:spMk id="20" creationId="{B2CB646E-5409-8680-D078-A4181C8001A4}"/>
          </ac:spMkLst>
        </pc:spChg>
      </pc:sldChg>
      <pc:sldChg chg="modSp">
        <pc:chgData name="Ellen Delaney (2222185)" userId="S::2222185@student.uwtsd.ac.uk::428a14c5-34fd-4b59-819a-aa61f4746beb" providerId="AD" clId="Web-{DB921EA1-24DE-1B31-767B-41FD5D207091}" dt="2026-01-19T18:06:11.860" v="277" actId="20577"/>
        <pc:sldMkLst>
          <pc:docMk/>
          <pc:sldMk cId="4123612947" sldId="263"/>
        </pc:sldMkLst>
        <pc:spChg chg="mod">
          <ac:chgData name="Ellen Delaney (2222185)" userId="S::2222185@student.uwtsd.ac.uk::428a14c5-34fd-4b59-819a-aa61f4746beb" providerId="AD" clId="Web-{DB921EA1-24DE-1B31-767B-41FD5D207091}" dt="2026-01-19T18:06:11.860" v="277" actId="20577"/>
          <ac:spMkLst>
            <pc:docMk/>
            <pc:sldMk cId="4123612947" sldId="263"/>
            <ac:spMk id="4" creationId="{E61975CA-1FDE-7711-D2A3-1E5FCE007E6D}"/>
          </ac:spMkLst>
        </pc:spChg>
      </pc:sldChg>
      <pc:sldChg chg="modSp">
        <pc:chgData name="Ellen Delaney (2222185)" userId="S::2222185@student.uwtsd.ac.uk::428a14c5-34fd-4b59-819a-aa61f4746beb" providerId="AD" clId="Web-{DB921EA1-24DE-1B31-767B-41FD5D207091}" dt="2026-01-19T18:19:28.483" v="365"/>
        <pc:sldMkLst>
          <pc:docMk/>
          <pc:sldMk cId="2685106723" sldId="264"/>
        </pc:sldMkLst>
        <pc:graphicFrameChg chg="mod modGraphic">
          <ac:chgData name="Ellen Delaney (2222185)" userId="S::2222185@student.uwtsd.ac.uk::428a14c5-34fd-4b59-819a-aa61f4746beb" providerId="AD" clId="Web-{DB921EA1-24DE-1B31-767B-41FD5D207091}" dt="2026-01-19T18:19:28.483" v="365"/>
          <ac:graphicFrameMkLst>
            <pc:docMk/>
            <pc:sldMk cId="2685106723" sldId="264"/>
            <ac:graphicFrameMk id="4" creationId="{87882B0A-992C-1D31-E7CB-B152DEB31561}"/>
          </ac:graphicFrameMkLst>
        </pc:graphicFrameChg>
      </pc:sldChg>
      <pc:sldChg chg="modSp">
        <pc:chgData name="Ellen Delaney (2222185)" userId="S::2222185@student.uwtsd.ac.uk::428a14c5-34fd-4b59-819a-aa61f4746beb" providerId="AD" clId="Web-{DB921EA1-24DE-1B31-767B-41FD5D207091}" dt="2026-01-19T18:19:44.530" v="375"/>
        <pc:sldMkLst>
          <pc:docMk/>
          <pc:sldMk cId="2003604872" sldId="265"/>
        </pc:sldMkLst>
        <pc:spChg chg="mod">
          <ac:chgData name="Ellen Delaney (2222185)" userId="S::2222185@student.uwtsd.ac.uk::428a14c5-34fd-4b59-819a-aa61f4746beb" providerId="AD" clId="Web-{DB921EA1-24DE-1B31-767B-41FD5D207091}" dt="2026-01-19T18:19:02.326" v="339" actId="20577"/>
          <ac:spMkLst>
            <pc:docMk/>
            <pc:sldMk cId="2003604872" sldId="265"/>
            <ac:spMk id="3" creationId="{3237CD34-8398-F2F4-276C-E4C5C06A93C2}"/>
          </ac:spMkLst>
        </pc:spChg>
        <pc:graphicFrameChg chg="mod modGraphic">
          <ac:chgData name="Ellen Delaney (2222185)" userId="S::2222185@student.uwtsd.ac.uk::428a14c5-34fd-4b59-819a-aa61f4746beb" providerId="AD" clId="Web-{DB921EA1-24DE-1B31-767B-41FD5D207091}" dt="2026-01-19T18:19:44.530" v="375"/>
          <ac:graphicFrameMkLst>
            <pc:docMk/>
            <pc:sldMk cId="2003604872" sldId="265"/>
            <ac:graphicFrameMk id="4" creationId="{3E8E9D1C-6620-0210-E63A-5B2FF9EF56C1}"/>
          </ac:graphicFrameMkLst>
        </pc:graphicFrameChg>
      </pc:sldChg>
      <pc:sldChg chg="addSp delSp modSp mod setBg addAnim delAnim">
        <pc:chgData name="Ellen Delaney (2222185)" userId="S::2222185@student.uwtsd.ac.uk::428a14c5-34fd-4b59-819a-aa61f4746beb" providerId="AD" clId="Web-{DB921EA1-24DE-1B31-767B-41FD5D207091}" dt="2026-01-19T16:00:59.077" v="25"/>
        <pc:sldMkLst>
          <pc:docMk/>
          <pc:sldMk cId="4172229645" sldId="267"/>
        </pc:sldMkLst>
        <pc:spChg chg="mod">
          <ac:chgData name="Ellen Delaney (2222185)" userId="S::2222185@student.uwtsd.ac.uk::428a14c5-34fd-4b59-819a-aa61f4746beb" providerId="AD" clId="Web-{DB921EA1-24DE-1B31-767B-41FD5D207091}" dt="2026-01-19T16:00:59.077" v="25"/>
          <ac:spMkLst>
            <pc:docMk/>
            <pc:sldMk cId="4172229645" sldId="267"/>
            <ac:spMk id="2" creationId="{05EB31B5-1C47-FE1F-6C19-5289A01C9A82}"/>
          </ac:spMkLst>
        </pc:spChg>
        <pc:spChg chg="mod">
          <ac:chgData name="Ellen Delaney (2222185)" userId="S::2222185@student.uwtsd.ac.uk::428a14c5-34fd-4b59-819a-aa61f4746beb" providerId="AD" clId="Web-{DB921EA1-24DE-1B31-767B-41FD5D207091}" dt="2026-01-19T16:00:59.077" v="25"/>
          <ac:spMkLst>
            <pc:docMk/>
            <pc:sldMk cId="4172229645" sldId="267"/>
            <ac:spMk id="3" creationId="{EA75B693-5769-03DC-A3A8-B27557E9D566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6:00:59.077" v="25"/>
          <ac:spMkLst>
            <pc:docMk/>
            <pc:sldMk cId="4172229645" sldId="267"/>
            <ac:spMk id="12" creationId="{4E4490D0-3672-446A-AC12-B4830333BDDD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6:00:59.077" v="25"/>
          <ac:spMkLst>
            <pc:docMk/>
            <pc:sldMk cId="4172229645" sldId="267"/>
            <ac:spMk id="14" creationId="{39CB82C2-DF65-4EC1-8280-F201D50F570B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6:00:59.077" v="25"/>
          <ac:spMkLst>
            <pc:docMk/>
            <pc:sldMk cId="4172229645" sldId="267"/>
            <ac:spMk id="18" creationId="{AE220058-3FCE-496E-ADF2-D8A6961F39F6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6:00:59.077" v="25"/>
          <ac:spMkLst>
            <pc:docMk/>
            <pc:sldMk cId="4172229645" sldId="267"/>
            <ac:spMk id="22" creationId="{3E9C5090-7D25-41E3-A6D3-CCAEE505E785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6:00:59.077" v="25"/>
          <ac:spMkLst>
            <pc:docMk/>
            <pc:sldMk cId="4172229645" sldId="267"/>
            <ac:spMk id="24" creationId="{11BF8809-0DAC-41E5-A212-ACB4A01BE95B}"/>
          </ac:spMkLst>
        </pc:spChg>
        <pc:picChg chg="add del mod">
          <ac:chgData name="Ellen Delaney (2222185)" userId="S::2222185@student.uwtsd.ac.uk::428a14c5-34fd-4b59-819a-aa61f4746beb" providerId="AD" clId="Web-{DB921EA1-24DE-1B31-767B-41FD5D207091}" dt="2026-01-19T15:55:16.665" v="3"/>
          <ac:picMkLst>
            <pc:docMk/>
            <pc:sldMk cId="4172229645" sldId="267"/>
            <ac:picMk id="4" creationId="{5328D28D-45F1-0803-8418-0E7A8E96BF65}"/>
          </ac:picMkLst>
        </pc:picChg>
        <pc:picChg chg="add del mod">
          <ac:chgData name="Ellen Delaney (2222185)" userId="S::2222185@student.uwtsd.ac.uk::428a14c5-34fd-4b59-819a-aa61f4746beb" providerId="AD" clId="Web-{DB921EA1-24DE-1B31-767B-41FD5D207091}" dt="2026-01-19T15:57:11.245" v="9"/>
          <ac:picMkLst>
            <pc:docMk/>
            <pc:sldMk cId="4172229645" sldId="267"/>
            <ac:picMk id="5" creationId="{1E34F3A3-7CEA-8DB5-0C53-DFEED454CCF1}"/>
          </ac:picMkLst>
        </pc:picChg>
        <pc:picChg chg="add del mod">
          <ac:chgData name="Ellen Delaney (2222185)" userId="S::2222185@student.uwtsd.ac.uk::428a14c5-34fd-4b59-819a-aa61f4746beb" providerId="AD" clId="Web-{DB921EA1-24DE-1B31-767B-41FD5D207091}" dt="2026-01-19T15:57:34.589" v="13"/>
          <ac:picMkLst>
            <pc:docMk/>
            <pc:sldMk cId="4172229645" sldId="267"/>
            <ac:picMk id="6" creationId="{A5ADF72E-8065-B605-5220-503A724A2666}"/>
          </ac:picMkLst>
        </pc:picChg>
        <pc:picChg chg="add mod">
          <ac:chgData name="Ellen Delaney (2222185)" userId="S::2222185@student.uwtsd.ac.uk::428a14c5-34fd-4b59-819a-aa61f4746beb" providerId="AD" clId="Web-{DB921EA1-24DE-1B31-767B-41FD5D207091}" dt="2026-01-19T16:00:59.077" v="25"/>
          <ac:picMkLst>
            <pc:docMk/>
            <pc:sldMk cId="4172229645" sldId="267"/>
            <ac:picMk id="7" creationId="{49AB47A6-58C5-EB5A-24D2-B517DD6DD9B8}"/>
          </ac:picMkLst>
        </pc:picChg>
        <pc:cxnChg chg="add">
          <ac:chgData name="Ellen Delaney (2222185)" userId="S::2222185@student.uwtsd.ac.uk::428a14c5-34fd-4b59-819a-aa61f4746beb" providerId="AD" clId="Web-{DB921EA1-24DE-1B31-767B-41FD5D207091}" dt="2026-01-19T16:00:59.077" v="25"/>
          <ac:cxnSpMkLst>
            <pc:docMk/>
            <pc:sldMk cId="4172229645" sldId="267"/>
            <ac:cxnSpMk id="16" creationId="{7E1D4427-852B-4B37-8E76-0E9F1810BA2A}"/>
          </ac:cxnSpMkLst>
        </pc:cxnChg>
        <pc:cxnChg chg="add">
          <ac:chgData name="Ellen Delaney (2222185)" userId="S::2222185@student.uwtsd.ac.uk::428a14c5-34fd-4b59-819a-aa61f4746beb" providerId="AD" clId="Web-{DB921EA1-24DE-1B31-767B-41FD5D207091}" dt="2026-01-19T16:00:59.077" v="25"/>
          <ac:cxnSpMkLst>
            <pc:docMk/>
            <pc:sldMk cId="4172229645" sldId="267"/>
            <ac:cxnSpMk id="20" creationId="{E193F809-7E50-4AAD-8E26-878207931CB5}"/>
          </ac:cxnSpMkLst>
        </pc:cxnChg>
      </pc:sldChg>
      <pc:sldChg chg="addSp modSp mod setBg addAnim">
        <pc:chgData name="Ellen Delaney (2222185)" userId="S::2222185@student.uwtsd.ac.uk::428a14c5-34fd-4b59-819a-aa61f4746beb" providerId="AD" clId="Web-{DB921EA1-24DE-1B31-767B-41FD5D207091}" dt="2026-01-19T16:00:48.888" v="24"/>
        <pc:sldMkLst>
          <pc:docMk/>
          <pc:sldMk cId="763926653" sldId="268"/>
        </pc:sldMkLst>
        <pc:spChg chg="mod">
          <ac:chgData name="Ellen Delaney (2222185)" userId="S::2222185@student.uwtsd.ac.uk::428a14c5-34fd-4b59-819a-aa61f4746beb" providerId="AD" clId="Web-{DB921EA1-24DE-1B31-767B-41FD5D207091}" dt="2026-01-19T16:00:48.888" v="24"/>
          <ac:spMkLst>
            <pc:docMk/>
            <pc:sldMk cId="763926653" sldId="268"/>
            <ac:spMk id="2" creationId="{D6A0B741-C34C-0308-C8D4-7ABC700C8EFD}"/>
          </ac:spMkLst>
        </pc:spChg>
        <pc:spChg chg="mod">
          <ac:chgData name="Ellen Delaney (2222185)" userId="S::2222185@student.uwtsd.ac.uk::428a14c5-34fd-4b59-819a-aa61f4746beb" providerId="AD" clId="Web-{DB921EA1-24DE-1B31-767B-41FD5D207091}" dt="2026-01-19T16:00:48.888" v="24"/>
          <ac:spMkLst>
            <pc:docMk/>
            <pc:sldMk cId="763926653" sldId="268"/>
            <ac:spMk id="3" creationId="{6A5E724E-7D7D-FDB8-99E1-A87A74B77DA5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6:00:48.888" v="24"/>
          <ac:spMkLst>
            <pc:docMk/>
            <pc:sldMk cId="763926653" sldId="268"/>
            <ac:spMk id="9" creationId="{4E4490D0-3672-446A-AC12-B4830333BDDD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6:00:48.888" v="24"/>
          <ac:spMkLst>
            <pc:docMk/>
            <pc:sldMk cId="763926653" sldId="268"/>
            <ac:spMk id="11" creationId="{39CB82C2-DF65-4EC1-8280-F201D50F570B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6:00:48.888" v="24"/>
          <ac:spMkLst>
            <pc:docMk/>
            <pc:sldMk cId="763926653" sldId="268"/>
            <ac:spMk id="15" creationId="{AE220058-3FCE-496E-ADF2-D8A6961F39F6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6:00:48.888" v="24"/>
          <ac:spMkLst>
            <pc:docMk/>
            <pc:sldMk cId="763926653" sldId="268"/>
            <ac:spMk id="19" creationId="{3E9C5090-7D25-41E3-A6D3-CCAEE505E785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6:00:48.888" v="24"/>
          <ac:spMkLst>
            <pc:docMk/>
            <pc:sldMk cId="763926653" sldId="268"/>
            <ac:spMk id="21" creationId="{11BF8809-0DAC-41E5-A212-ACB4A01BE95B}"/>
          </ac:spMkLst>
        </pc:spChg>
        <pc:picChg chg="add mod">
          <ac:chgData name="Ellen Delaney (2222185)" userId="S::2222185@student.uwtsd.ac.uk::428a14c5-34fd-4b59-819a-aa61f4746beb" providerId="AD" clId="Web-{DB921EA1-24DE-1B31-767B-41FD5D207091}" dt="2026-01-19T16:00:48.888" v="24"/>
          <ac:picMkLst>
            <pc:docMk/>
            <pc:sldMk cId="763926653" sldId="268"/>
            <ac:picMk id="4" creationId="{0AB072E4-E7A0-1AAE-85AB-96DB5DC49057}"/>
          </ac:picMkLst>
        </pc:picChg>
        <pc:cxnChg chg="add">
          <ac:chgData name="Ellen Delaney (2222185)" userId="S::2222185@student.uwtsd.ac.uk::428a14c5-34fd-4b59-819a-aa61f4746beb" providerId="AD" clId="Web-{DB921EA1-24DE-1B31-767B-41FD5D207091}" dt="2026-01-19T16:00:48.888" v="24"/>
          <ac:cxnSpMkLst>
            <pc:docMk/>
            <pc:sldMk cId="763926653" sldId="268"/>
            <ac:cxnSpMk id="13" creationId="{7E1D4427-852B-4B37-8E76-0E9F1810BA2A}"/>
          </ac:cxnSpMkLst>
        </pc:cxnChg>
        <pc:cxnChg chg="add">
          <ac:chgData name="Ellen Delaney (2222185)" userId="S::2222185@student.uwtsd.ac.uk::428a14c5-34fd-4b59-819a-aa61f4746beb" providerId="AD" clId="Web-{DB921EA1-24DE-1B31-767B-41FD5D207091}" dt="2026-01-19T16:00:48.888" v="24"/>
          <ac:cxnSpMkLst>
            <pc:docMk/>
            <pc:sldMk cId="763926653" sldId="268"/>
            <ac:cxnSpMk id="17" creationId="{E193F809-7E50-4AAD-8E26-878207931CB5}"/>
          </ac:cxnSpMkLst>
        </pc:cxnChg>
      </pc:sldChg>
      <pc:sldChg chg="addSp delSp modSp mod setBg addAnim">
        <pc:chgData name="Ellen Delaney (2222185)" userId="S::2222185@student.uwtsd.ac.uk::428a14c5-34fd-4b59-819a-aa61f4746beb" providerId="AD" clId="Web-{DB921EA1-24DE-1B31-767B-41FD5D207091}" dt="2026-01-19T16:01:09.359" v="28"/>
        <pc:sldMkLst>
          <pc:docMk/>
          <pc:sldMk cId="3316703936" sldId="269"/>
        </pc:sldMkLst>
        <pc:spChg chg="mod">
          <ac:chgData name="Ellen Delaney (2222185)" userId="S::2222185@student.uwtsd.ac.uk::428a14c5-34fd-4b59-819a-aa61f4746beb" providerId="AD" clId="Web-{DB921EA1-24DE-1B31-767B-41FD5D207091}" dt="2026-01-19T16:01:09.359" v="28"/>
          <ac:spMkLst>
            <pc:docMk/>
            <pc:sldMk cId="3316703936" sldId="269"/>
            <ac:spMk id="2" creationId="{126136AD-46F8-64E8-E041-3037BB07A175}"/>
          </ac:spMkLst>
        </pc:spChg>
        <pc:spChg chg="mod ord">
          <ac:chgData name="Ellen Delaney (2222185)" userId="S::2222185@student.uwtsd.ac.uk::428a14c5-34fd-4b59-819a-aa61f4746beb" providerId="AD" clId="Web-{DB921EA1-24DE-1B31-767B-41FD5D207091}" dt="2026-01-19T16:01:09.359" v="28"/>
          <ac:spMkLst>
            <pc:docMk/>
            <pc:sldMk cId="3316703936" sldId="269"/>
            <ac:spMk id="3" creationId="{0B6A17B9-AF2D-5DA0-A3FD-A789C99CAE18}"/>
          </ac:spMkLst>
        </pc:spChg>
        <pc:spChg chg="add del">
          <ac:chgData name="Ellen Delaney (2222185)" userId="S::2222185@student.uwtsd.ac.uk::428a14c5-34fd-4b59-819a-aa61f4746beb" providerId="AD" clId="Web-{DB921EA1-24DE-1B31-767B-41FD5D207091}" dt="2026-01-19T16:01:09.343" v="27"/>
          <ac:spMkLst>
            <pc:docMk/>
            <pc:sldMk cId="3316703936" sldId="269"/>
            <ac:spMk id="9" creationId="{52ABB703-2B0E-4C3B-B4A2-F3973548E561}"/>
          </ac:spMkLst>
        </pc:spChg>
        <pc:spChg chg="add del">
          <ac:chgData name="Ellen Delaney (2222185)" userId="S::2222185@student.uwtsd.ac.uk::428a14c5-34fd-4b59-819a-aa61f4746beb" providerId="AD" clId="Web-{DB921EA1-24DE-1B31-767B-41FD5D207091}" dt="2026-01-19T16:01:09.343" v="27"/>
          <ac:spMkLst>
            <pc:docMk/>
            <pc:sldMk cId="3316703936" sldId="269"/>
            <ac:spMk id="13" creationId="{E95DA498-D9A2-4DA9-B9DA-B3776E08CF7E}"/>
          </ac:spMkLst>
        </pc:spChg>
        <pc:spChg chg="add del">
          <ac:chgData name="Ellen Delaney (2222185)" userId="S::2222185@student.uwtsd.ac.uk::428a14c5-34fd-4b59-819a-aa61f4746beb" providerId="AD" clId="Web-{DB921EA1-24DE-1B31-767B-41FD5D207091}" dt="2026-01-19T16:01:09.343" v="27"/>
          <ac:spMkLst>
            <pc:docMk/>
            <pc:sldMk cId="3316703936" sldId="269"/>
            <ac:spMk id="15" creationId="{82A73093-4B9D-420D-B17E-52293703A1D4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6:01:09.359" v="28"/>
          <ac:spMkLst>
            <pc:docMk/>
            <pc:sldMk cId="3316703936" sldId="269"/>
            <ac:spMk id="18" creationId="{4E4490D0-3672-446A-AC12-B4830333BDDD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6:01:09.359" v="28"/>
          <ac:spMkLst>
            <pc:docMk/>
            <pc:sldMk cId="3316703936" sldId="269"/>
            <ac:spMk id="19" creationId="{3E9C5090-7D25-41E3-A6D3-CCAEE505E785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6:01:09.359" v="28"/>
          <ac:spMkLst>
            <pc:docMk/>
            <pc:sldMk cId="3316703936" sldId="269"/>
            <ac:spMk id="20" creationId="{39CB82C2-DF65-4EC1-8280-F201D50F570B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6:01:09.359" v="28"/>
          <ac:spMkLst>
            <pc:docMk/>
            <pc:sldMk cId="3316703936" sldId="269"/>
            <ac:spMk id="21" creationId="{11BF8809-0DAC-41E5-A212-ACB4A01BE95B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6:01:09.359" v="28"/>
          <ac:spMkLst>
            <pc:docMk/>
            <pc:sldMk cId="3316703936" sldId="269"/>
            <ac:spMk id="23" creationId="{AE220058-3FCE-496E-ADF2-D8A6961F39F6}"/>
          </ac:spMkLst>
        </pc:spChg>
        <pc:picChg chg="add mod">
          <ac:chgData name="Ellen Delaney (2222185)" userId="S::2222185@student.uwtsd.ac.uk::428a14c5-34fd-4b59-819a-aa61f4746beb" providerId="AD" clId="Web-{DB921EA1-24DE-1B31-767B-41FD5D207091}" dt="2026-01-19T16:01:09.359" v="28"/>
          <ac:picMkLst>
            <pc:docMk/>
            <pc:sldMk cId="3316703936" sldId="269"/>
            <ac:picMk id="4" creationId="{68A35C43-53A8-3380-EC49-A0289AA1A20F}"/>
          </ac:picMkLst>
        </pc:picChg>
        <pc:cxnChg chg="add del">
          <ac:chgData name="Ellen Delaney (2222185)" userId="S::2222185@student.uwtsd.ac.uk::428a14c5-34fd-4b59-819a-aa61f4746beb" providerId="AD" clId="Web-{DB921EA1-24DE-1B31-767B-41FD5D207091}" dt="2026-01-19T16:01:09.343" v="27"/>
          <ac:cxnSpMkLst>
            <pc:docMk/>
            <pc:sldMk cId="3316703936" sldId="269"/>
            <ac:cxnSpMk id="11" creationId="{9C21570E-E159-49A6-9891-FA397B7A92D3}"/>
          </ac:cxnSpMkLst>
        </pc:cxnChg>
        <pc:cxnChg chg="add">
          <ac:chgData name="Ellen Delaney (2222185)" userId="S::2222185@student.uwtsd.ac.uk::428a14c5-34fd-4b59-819a-aa61f4746beb" providerId="AD" clId="Web-{DB921EA1-24DE-1B31-767B-41FD5D207091}" dt="2026-01-19T16:01:09.359" v="28"/>
          <ac:cxnSpMkLst>
            <pc:docMk/>
            <pc:sldMk cId="3316703936" sldId="269"/>
            <ac:cxnSpMk id="17" creationId="{E193F809-7E50-4AAD-8E26-878207931CB5}"/>
          </ac:cxnSpMkLst>
        </pc:cxnChg>
        <pc:cxnChg chg="add">
          <ac:chgData name="Ellen Delaney (2222185)" userId="S::2222185@student.uwtsd.ac.uk::428a14c5-34fd-4b59-819a-aa61f4746beb" providerId="AD" clId="Web-{DB921EA1-24DE-1B31-767B-41FD5D207091}" dt="2026-01-19T16:01:09.359" v="28"/>
          <ac:cxnSpMkLst>
            <pc:docMk/>
            <pc:sldMk cId="3316703936" sldId="269"/>
            <ac:cxnSpMk id="22" creationId="{7E1D4427-852B-4B37-8E76-0E9F1810BA2A}"/>
          </ac:cxnSpMkLst>
        </pc:cxnChg>
      </pc:sldChg>
      <pc:sldChg chg="addSp modSp mod setBg addAnim">
        <pc:chgData name="Ellen Delaney (2222185)" userId="S::2222185@student.uwtsd.ac.uk::428a14c5-34fd-4b59-819a-aa61f4746beb" providerId="AD" clId="Web-{DB921EA1-24DE-1B31-767B-41FD5D207091}" dt="2026-01-19T16:02:21.161" v="62" actId="20577"/>
        <pc:sldMkLst>
          <pc:docMk/>
          <pc:sldMk cId="991085528" sldId="270"/>
        </pc:sldMkLst>
        <pc:spChg chg="mod">
          <ac:chgData name="Ellen Delaney (2222185)" userId="S::2222185@student.uwtsd.ac.uk::428a14c5-34fd-4b59-819a-aa61f4746beb" providerId="AD" clId="Web-{DB921EA1-24DE-1B31-767B-41FD5D207091}" dt="2026-01-19T16:01:12.675" v="29"/>
          <ac:spMkLst>
            <pc:docMk/>
            <pc:sldMk cId="991085528" sldId="270"/>
            <ac:spMk id="2" creationId="{B3E1A15F-804F-3C34-5B2B-903BAB3FB358}"/>
          </ac:spMkLst>
        </pc:spChg>
        <pc:spChg chg="mod">
          <ac:chgData name="Ellen Delaney (2222185)" userId="S::2222185@student.uwtsd.ac.uk::428a14c5-34fd-4b59-819a-aa61f4746beb" providerId="AD" clId="Web-{DB921EA1-24DE-1B31-767B-41FD5D207091}" dt="2026-01-19T16:02:21.161" v="62" actId="20577"/>
          <ac:spMkLst>
            <pc:docMk/>
            <pc:sldMk cId="991085528" sldId="270"/>
            <ac:spMk id="3" creationId="{147FB08D-B191-8B22-4305-78C648A5675F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6:01:12.675" v="29"/>
          <ac:spMkLst>
            <pc:docMk/>
            <pc:sldMk cId="991085528" sldId="270"/>
            <ac:spMk id="9" creationId="{4E4490D0-3672-446A-AC12-B4830333BDDD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6:01:12.675" v="29"/>
          <ac:spMkLst>
            <pc:docMk/>
            <pc:sldMk cId="991085528" sldId="270"/>
            <ac:spMk id="11" creationId="{39CB82C2-DF65-4EC1-8280-F201D50F570B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6:01:12.675" v="29"/>
          <ac:spMkLst>
            <pc:docMk/>
            <pc:sldMk cId="991085528" sldId="270"/>
            <ac:spMk id="15" creationId="{AE220058-3FCE-496E-ADF2-D8A6961F39F6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6:01:12.675" v="29"/>
          <ac:spMkLst>
            <pc:docMk/>
            <pc:sldMk cId="991085528" sldId="270"/>
            <ac:spMk id="19" creationId="{3E9C5090-7D25-41E3-A6D3-CCAEE505E785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6:01:12.675" v="29"/>
          <ac:spMkLst>
            <pc:docMk/>
            <pc:sldMk cId="991085528" sldId="270"/>
            <ac:spMk id="21" creationId="{11BF8809-0DAC-41E5-A212-ACB4A01BE95B}"/>
          </ac:spMkLst>
        </pc:spChg>
        <pc:picChg chg="add mod">
          <ac:chgData name="Ellen Delaney (2222185)" userId="S::2222185@student.uwtsd.ac.uk::428a14c5-34fd-4b59-819a-aa61f4746beb" providerId="AD" clId="Web-{DB921EA1-24DE-1B31-767B-41FD5D207091}" dt="2026-01-19T16:01:12.675" v="29"/>
          <ac:picMkLst>
            <pc:docMk/>
            <pc:sldMk cId="991085528" sldId="270"/>
            <ac:picMk id="4" creationId="{E5178C03-324B-48C4-91F3-D099BA8FE02F}"/>
          </ac:picMkLst>
        </pc:picChg>
        <pc:cxnChg chg="add">
          <ac:chgData name="Ellen Delaney (2222185)" userId="S::2222185@student.uwtsd.ac.uk::428a14c5-34fd-4b59-819a-aa61f4746beb" providerId="AD" clId="Web-{DB921EA1-24DE-1B31-767B-41FD5D207091}" dt="2026-01-19T16:01:12.675" v="29"/>
          <ac:cxnSpMkLst>
            <pc:docMk/>
            <pc:sldMk cId="991085528" sldId="270"/>
            <ac:cxnSpMk id="13" creationId="{7E1D4427-852B-4B37-8E76-0E9F1810BA2A}"/>
          </ac:cxnSpMkLst>
        </pc:cxnChg>
        <pc:cxnChg chg="add">
          <ac:chgData name="Ellen Delaney (2222185)" userId="S::2222185@student.uwtsd.ac.uk::428a14c5-34fd-4b59-819a-aa61f4746beb" providerId="AD" clId="Web-{DB921EA1-24DE-1B31-767B-41FD5D207091}" dt="2026-01-19T16:01:12.675" v="29"/>
          <ac:cxnSpMkLst>
            <pc:docMk/>
            <pc:sldMk cId="991085528" sldId="270"/>
            <ac:cxnSpMk id="17" creationId="{E193F809-7E50-4AAD-8E26-878207931CB5}"/>
          </ac:cxnSpMkLst>
        </pc:cxnChg>
      </pc:sldChg>
      <pc:sldChg chg="addSp delSp modSp mod setBg addAnim">
        <pc:chgData name="Ellen Delaney (2222185)" userId="S::2222185@student.uwtsd.ac.uk::428a14c5-34fd-4b59-819a-aa61f4746beb" providerId="AD" clId="Web-{DB921EA1-24DE-1B31-767B-41FD5D207091}" dt="2026-01-19T16:03:24.681" v="97" actId="1076"/>
        <pc:sldMkLst>
          <pc:docMk/>
          <pc:sldMk cId="3565874920" sldId="271"/>
        </pc:sldMkLst>
        <pc:spChg chg="mod">
          <ac:chgData name="Ellen Delaney (2222185)" userId="S::2222185@student.uwtsd.ac.uk::428a14c5-34fd-4b59-819a-aa61f4746beb" providerId="AD" clId="Web-{DB921EA1-24DE-1B31-767B-41FD5D207091}" dt="2026-01-19T16:02:40.241" v="76"/>
          <ac:spMkLst>
            <pc:docMk/>
            <pc:sldMk cId="3565874920" sldId="271"/>
            <ac:spMk id="2" creationId="{178DBD87-7EAB-A328-1461-CBA02521AB61}"/>
          </ac:spMkLst>
        </pc:spChg>
        <pc:spChg chg="del mod">
          <ac:chgData name="Ellen Delaney (2222185)" userId="S::2222185@student.uwtsd.ac.uk::428a14c5-34fd-4b59-819a-aa61f4746beb" providerId="AD" clId="Web-{DB921EA1-24DE-1B31-767B-41FD5D207091}" dt="2026-01-19T16:01:17.922" v="30"/>
          <ac:spMkLst>
            <pc:docMk/>
            <pc:sldMk cId="3565874920" sldId="271"/>
            <ac:spMk id="3" creationId="{373A89CE-7752-E884-E411-1078183BA3AF}"/>
          </ac:spMkLst>
        </pc:spChg>
        <pc:spChg chg="add mod">
          <ac:chgData name="Ellen Delaney (2222185)" userId="S::2222185@student.uwtsd.ac.uk::428a14c5-34fd-4b59-819a-aa61f4746beb" providerId="AD" clId="Web-{DB921EA1-24DE-1B31-767B-41FD5D207091}" dt="2026-01-19T16:03:24.681" v="97" actId="1076"/>
          <ac:spMkLst>
            <pc:docMk/>
            <pc:sldMk cId="3565874920" sldId="271"/>
            <ac:spMk id="5" creationId="{CAA9D031-7283-4889-0B84-BA67B7B5C0C6}"/>
          </ac:spMkLst>
        </pc:spChg>
        <pc:spChg chg="add del">
          <ac:chgData name="Ellen Delaney (2222185)" userId="S::2222185@student.uwtsd.ac.uk::428a14c5-34fd-4b59-819a-aa61f4746beb" providerId="AD" clId="Web-{DB921EA1-24DE-1B31-767B-41FD5D207091}" dt="2026-01-19T16:02:40.241" v="76"/>
          <ac:spMkLst>
            <pc:docMk/>
            <pc:sldMk cId="3565874920" sldId="271"/>
            <ac:spMk id="9" creationId="{4E4490D0-3672-446A-AC12-B4830333BDDD}"/>
          </ac:spMkLst>
        </pc:spChg>
        <pc:spChg chg="add del">
          <ac:chgData name="Ellen Delaney (2222185)" userId="S::2222185@student.uwtsd.ac.uk::428a14c5-34fd-4b59-819a-aa61f4746beb" providerId="AD" clId="Web-{DB921EA1-24DE-1B31-767B-41FD5D207091}" dt="2026-01-19T16:02:40.241" v="76"/>
          <ac:spMkLst>
            <pc:docMk/>
            <pc:sldMk cId="3565874920" sldId="271"/>
            <ac:spMk id="11" creationId="{39CB82C2-DF65-4EC1-8280-F201D50F570B}"/>
          </ac:spMkLst>
        </pc:spChg>
        <pc:spChg chg="add del">
          <ac:chgData name="Ellen Delaney (2222185)" userId="S::2222185@student.uwtsd.ac.uk::428a14c5-34fd-4b59-819a-aa61f4746beb" providerId="AD" clId="Web-{DB921EA1-24DE-1B31-767B-41FD5D207091}" dt="2026-01-19T16:02:40.241" v="76"/>
          <ac:spMkLst>
            <pc:docMk/>
            <pc:sldMk cId="3565874920" sldId="271"/>
            <ac:spMk id="15" creationId="{AE220058-3FCE-496E-ADF2-D8A6961F39F6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6:01:17.922" v="30"/>
          <ac:spMkLst>
            <pc:docMk/>
            <pc:sldMk cId="3565874920" sldId="271"/>
            <ac:spMk id="19" creationId="{3E9C5090-7D25-41E3-A6D3-CCAEE505E785}"/>
          </ac:spMkLst>
        </pc:spChg>
        <pc:spChg chg="add del">
          <ac:chgData name="Ellen Delaney (2222185)" userId="S::2222185@student.uwtsd.ac.uk::428a14c5-34fd-4b59-819a-aa61f4746beb" providerId="AD" clId="Web-{DB921EA1-24DE-1B31-767B-41FD5D207091}" dt="2026-01-19T16:02:40.241" v="76"/>
          <ac:spMkLst>
            <pc:docMk/>
            <pc:sldMk cId="3565874920" sldId="271"/>
            <ac:spMk id="21" creationId="{11BF8809-0DAC-41E5-A212-ACB4A01BE95B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6:02:40.241" v="76"/>
          <ac:spMkLst>
            <pc:docMk/>
            <pc:sldMk cId="3565874920" sldId="271"/>
            <ac:spMk id="26" creationId="{4E4490D0-3672-446A-AC12-B4830333BDDD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6:02:40.241" v="76"/>
          <ac:spMkLst>
            <pc:docMk/>
            <pc:sldMk cId="3565874920" sldId="271"/>
            <ac:spMk id="28" creationId="{39CB82C2-DF65-4EC1-8280-F201D50F570B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6:02:40.241" v="76"/>
          <ac:spMkLst>
            <pc:docMk/>
            <pc:sldMk cId="3565874920" sldId="271"/>
            <ac:spMk id="32" creationId="{EB1836F0-F9E0-4D93-9BDD-7EEC6EA05F7B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6:02:40.241" v="76"/>
          <ac:spMkLst>
            <pc:docMk/>
            <pc:sldMk cId="3565874920" sldId="271"/>
            <ac:spMk id="36" creationId="{6D2F28D1-82F9-40FE-935C-85ECF7660D2D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6:02:40.241" v="76"/>
          <ac:spMkLst>
            <pc:docMk/>
            <pc:sldMk cId="3565874920" sldId="271"/>
            <ac:spMk id="38" creationId="{4B670E93-2F53-48FC-AB6C-E99E22D17F31}"/>
          </ac:spMkLst>
        </pc:spChg>
        <pc:picChg chg="add mod">
          <ac:chgData name="Ellen Delaney (2222185)" userId="S::2222185@student.uwtsd.ac.uk::428a14c5-34fd-4b59-819a-aa61f4746beb" providerId="AD" clId="Web-{DB921EA1-24DE-1B31-767B-41FD5D207091}" dt="2026-01-19T16:01:17.922" v="30"/>
          <ac:picMkLst>
            <pc:docMk/>
            <pc:sldMk cId="3565874920" sldId="271"/>
            <ac:picMk id="4" creationId="{4AA85144-B845-71B5-2E8F-E9218E873B7C}"/>
          </ac:picMkLst>
        </pc:picChg>
        <pc:cxnChg chg="add">
          <ac:chgData name="Ellen Delaney (2222185)" userId="S::2222185@student.uwtsd.ac.uk::428a14c5-34fd-4b59-819a-aa61f4746beb" providerId="AD" clId="Web-{DB921EA1-24DE-1B31-767B-41FD5D207091}" dt="2026-01-19T16:01:17.922" v="30"/>
          <ac:cxnSpMkLst>
            <pc:docMk/>
            <pc:sldMk cId="3565874920" sldId="271"/>
            <ac:cxnSpMk id="13" creationId="{7E1D4427-852B-4B37-8E76-0E9F1810BA2A}"/>
          </ac:cxnSpMkLst>
        </pc:cxnChg>
        <pc:cxnChg chg="add">
          <ac:chgData name="Ellen Delaney (2222185)" userId="S::2222185@student.uwtsd.ac.uk::428a14c5-34fd-4b59-819a-aa61f4746beb" providerId="AD" clId="Web-{DB921EA1-24DE-1B31-767B-41FD5D207091}" dt="2026-01-19T16:01:17.922" v="30"/>
          <ac:cxnSpMkLst>
            <pc:docMk/>
            <pc:sldMk cId="3565874920" sldId="271"/>
            <ac:cxnSpMk id="17" creationId="{E193F809-7E50-4AAD-8E26-878207931CB5}"/>
          </ac:cxnSpMkLst>
        </pc:cxnChg>
      </pc:sldChg>
      <pc:sldChg chg="addSp delSp modSp mod setBg addAnim">
        <pc:chgData name="Ellen Delaney (2222185)" userId="S::2222185@student.uwtsd.ac.uk::428a14c5-34fd-4b59-819a-aa61f4746beb" providerId="AD" clId="Web-{DB921EA1-24DE-1B31-767B-41FD5D207091}" dt="2026-01-19T16:03:44.416" v="118" actId="20577"/>
        <pc:sldMkLst>
          <pc:docMk/>
          <pc:sldMk cId="1987345507" sldId="272"/>
        </pc:sldMkLst>
        <pc:spChg chg="mod">
          <ac:chgData name="Ellen Delaney (2222185)" userId="S::2222185@student.uwtsd.ac.uk::428a14c5-34fd-4b59-819a-aa61f4746beb" providerId="AD" clId="Web-{DB921EA1-24DE-1B31-767B-41FD5D207091}" dt="2026-01-19T16:01:22.485" v="31"/>
          <ac:spMkLst>
            <pc:docMk/>
            <pc:sldMk cId="1987345507" sldId="272"/>
            <ac:spMk id="2" creationId="{0A64A0B0-24D8-91F6-C5C7-E47ED57B63BA}"/>
          </ac:spMkLst>
        </pc:spChg>
        <pc:spChg chg="del">
          <ac:chgData name="Ellen Delaney (2222185)" userId="S::2222185@student.uwtsd.ac.uk::428a14c5-34fd-4b59-819a-aa61f4746beb" providerId="AD" clId="Web-{DB921EA1-24DE-1B31-767B-41FD5D207091}" dt="2026-01-19T16:01:22.485" v="31"/>
          <ac:spMkLst>
            <pc:docMk/>
            <pc:sldMk cId="1987345507" sldId="272"/>
            <ac:spMk id="3" creationId="{A68001EC-3A5C-8232-0331-ED6696A3A2EA}"/>
          </ac:spMkLst>
        </pc:spChg>
        <pc:spChg chg="add mod">
          <ac:chgData name="Ellen Delaney (2222185)" userId="S::2222185@student.uwtsd.ac.uk::428a14c5-34fd-4b59-819a-aa61f4746beb" providerId="AD" clId="Web-{DB921EA1-24DE-1B31-767B-41FD5D207091}" dt="2026-01-19T16:03:44.416" v="118" actId="20577"/>
          <ac:spMkLst>
            <pc:docMk/>
            <pc:sldMk cId="1987345507" sldId="272"/>
            <ac:spMk id="5" creationId="{406DD1B7-84B0-61E2-5EA1-DB4EC06BDA6C}"/>
          </ac:spMkLst>
        </pc:spChg>
        <pc:spChg chg="add del">
          <ac:chgData name="Ellen Delaney (2222185)" userId="S::2222185@student.uwtsd.ac.uk::428a14c5-34fd-4b59-819a-aa61f4746beb" providerId="AD" clId="Web-{DB921EA1-24DE-1B31-767B-41FD5D207091}" dt="2026-01-19T16:02:55.351" v="77"/>
          <ac:spMkLst>
            <pc:docMk/>
            <pc:sldMk cId="1987345507" sldId="272"/>
            <ac:spMk id="9" creationId="{4E4490D0-3672-446A-AC12-B4830333BDDD}"/>
          </ac:spMkLst>
        </pc:spChg>
        <pc:spChg chg="add del">
          <ac:chgData name="Ellen Delaney (2222185)" userId="S::2222185@student.uwtsd.ac.uk::428a14c5-34fd-4b59-819a-aa61f4746beb" providerId="AD" clId="Web-{DB921EA1-24DE-1B31-767B-41FD5D207091}" dt="2026-01-19T16:02:55.351" v="77"/>
          <ac:spMkLst>
            <pc:docMk/>
            <pc:sldMk cId="1987345507" sldId="272"/>
            <ac:spMk id="11" creationId="{39CB82C2-DF65-4EC1-8280-F201D50F570B}"/>
          </ac:spMkLst>
        </pc:spChg>
        <pc:spChg chg="add del">
          <ac:chgData name="Ellen Delaney (2222185)" userId="S::2222185@student.uwtsd.ac.uk::428a14c5-34fd-4b59-819a-aa61f4746beb" providerId="AD" clId="Web-{DB921EA1-24DE-1B31-767B-41FD5D207091}" dt="2026-01-19T16:02:55.351" v="77"/>
          <ac:spMkLst>
            <pc:docMk/>
            <pc:sldMk cId="1987345507" sldId="272"/>
            <ac:spMk id="15" creationId="{AE220058-3FCE-496E-ADF2-D8A6961F39F6}"/>
          </ac:spMkLst>
        </pc:spChg>
        <pc:spChg chg="add del">
          <ac:chgData name="Ellen Delaney (2222185)" userId="S::2222185@student.uwtsd.ac.uk::428a14c5-34fd-4b59-819a-aa61f4746beb" providerId="AD" clId="Web-{DB921EA1-24DE-1B31-767B-41FD5D207091}" dt="2026-01-19T16:02:55.351" v="77"/>
          <ac:spMkLst>
            <pc:docMk/>
            <pc:sldMk cId="1987345507" sldId="272"/>
            <ac:spMk id="19" creationId="{3E9C5090-7D25-41E3-A6D3-CCAEE505E785}"/>
          </ac:spMkLst>
        </pc:spChg>
        <pc:spChg chg="add del">
          <ac:chgData name="Ellen Delaney (2222185)" userId="S::2222185@student.uwtsd.ac.uk::428a14c5-34fd-4b59-819a-aa61f4746beb" providerId="AD" clId="Web-{DB921EA1-24DE-1B31-767B-41FD5D207091}" dt="2026-01-19T16:02:55.351" v="77"/>
          <ac:spMkLst>
            <pc:docMk/>
            <pc:sldMk cId="1987345507" sldId="272"/>
            <ac:spMk id="21" creationId="{11BF8809-0DAC-41E5-A212-ACB4A01BE95B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6:02:55.351" v="77"/>
          <ac:spMkLst>
            <pc:docMk/>
            <pc:sldMk cId="1987345507" sldId="272"/>
            <ac:spMk id="26" creationId="{4E4490D0-3672-446A-AC12-B4830333BDDD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6:02:55.351" v="77"/>
          <ac:spMkLst>
            <pc:docMk/>
            <pc:sldMk cId="1987345507" sldId="272"/>
            <ac:spMk id="28" creationId="{39CB82C2-DF65-4EC1-8280-F201D50F570B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6:02:55.351" v="77"/>
          <ac:spMkLst>
            <pc:docMk/>
            <pc:sldMk cId="1987345507" sldId="272"/>
            <ac:spMk id="32" creationId="{AE220058-3FCE-496E-ADF2-D8A6961F39F6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6:02:55.351" v="77"/>
          <ac:spMkLst>
            <pc:docMk/>
            <pc:sldMk cId="1987345507" sldId="272"/>
            <ac:spMk id="36" creationId="{3E9C5090-7D25-41E3-A6D3-CCAEE505E785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6:02:55.351" v="77"/>
          <ac:spMkLst>
            <pc:docMk/>
            <pc:sldMk cId="1987345507" sldId="272"/>
            <ac:spMk id="38" creationId="{11BF8809-0DAC-41E5-A212-ACB4A01BE95B}"/>
          </ac:spMkLst>
        </pc:spChg>
        <pc:picChg chg="add mod">
          <ac:chgData name="Ellen Delaney (2222185)" userId="S::2222185@student.uwtsd.ac.uk::428a14c5-34fd-4b59-819a-aa61f4746beb" providerId="AD" clId="Web-{DB921EA1-24DE-1B31-767B-41FD5D207091}" dt="2026-01-19T16:01:22.485" v="31"/>
          <ac:picMkLst>
            <pc:docMk/>
            <pc:sldMk cId="1987345507" sldId="272"/>
            <ac:picMk id="4" creationId="{9E3BB6FF-C2D4-8A77-ACD6-FE277DE295C2}"/>
          </ac:picMkLst>
        </pc:picChg>
        <pc:cxnChg chg="add">
          <ac:chgData name="Ellen Delaney (2222185)" userId="S::2222185@student.uwtsd.ac.uk::428a14c5-34fd-4b59-819a-aa61f4746beb" providerId="AD" clId="Web-{DB921EA1-24DE-1B31-767B-41FD5D207091}" dt="2026-01-19T16:01:22.485" v="31"/>
          <ac:cxnSpMkLst>
            <pc:docMk/>
            <pc:sldMk cId="1987345507" sldId="272"/>
            <ac:cxnSpMk id="13" creationId="{7E1D4427-852B-4B37-8E76-0E9F1810BA2A}"/>
          </ac:cxnSpMkLst>
        </pc:cxnChg>
        <pc:cxnChg chg="add">
          <ac:chgData name="Ellen Delaney (2222185)" userId="S::2222185@student.uwtsd.ac.uk::428a14c5-34fd-4b59-819a-aa61f4746beb" providerId="AD" clId="Web-{DB921EA1-24DE-1B31-767B-41FD5D207091}" dt="2026-01-19T16:01:22.485" v="31"/>
          <ac:cxnSpMkLst>
            <pc:docMk/>
            <pc:sldMk cId="1987345507" sldId="272"/>
            <ac:cxnSpMk id="17" creationId="{E193F809-7E50-4AAD-8E26-878207931CB5}"/>
          </ac:cxnSpMkLst>
        </pc:cxnChg>
      </pc:sldChg>
      <pc:sldChg chg="addSp delSp modSp mod setBg">
        <pc:chgData name="Ellen Delaney (2222185)" userId="S::2222185@student.uwtsd.ac.uk::428a14c5-34fd-4b59-819a-aa61f4746beb" providerId="AD" clId="Web-{DB921EA1-24DE-1B31-767B-41FD5D207091}" dt="2026-01-19T18:37:40.339" v="376"/>
        <pc:sldMkLst>
          <pc:docMk/>
          <pc:sldMk cId="2907486787" sldId="274"/>
        </pc:sldMkLst>
        <pc:spChg chg="mod">
          <ac:chgData name="Ellen Delaney (2222185)" userId="S::2222185@student.uwtsd.ac.uk::428a14c5-34fd-4b59-819a-aa61f4746beb" providerId="AD" clId="Web-{DB921EA1-24DE-1B31-767B-41FD5D207091}" dt="2026-01-19T17:10:18.290" v="209"/>
          <ac:spMkLst>
            <pc:docMk/>
            <pc:sldMk cId="2907486787" sldId="274"/>
            <ac:spMk id="2" creationId="{B4DD6710-E1ED-C987-3C49-2C05045D1A63}"/>
          </ac:spMkLst>
        </pc:spChg>
        <pc:spChg chg="del mod">
          <ac:chgData name="Ellen Delaney (2222185)" userId="S::2222185@student.uwtsd.ac.uk::428a14c5-34fd-4b59-819a-aa61f4746beb" providerId="AD" clId="Web-{DB921EA1-24DE-1B31-767B-41FD5D207091}" dt="2026-01-19T17:10:18.290" v="209"/>
          <ac:spMkLst>
            <pc:docMk/>
            <pc:sldMk cId="2907486787" sldId="274"/>
            <ac:spMk id="3" creationId="{2D3658D3-9BD4-6758-75A1-98AB6C56820F}"/>
          </ac:spMkLst>
        </pc:spChg>
        <pc:spChg chg="add mod">
          <ac:chgData name="Ellen Delaney (2222185)" userId="S::2222185@student.uwtsd.ac.uk::428a14c5-34fd-4b59-819a-aa61f4746beb" providerId="AD" clId="Web-{DB921EA1-24DE-1B31-767B-41FD5D207091}" dt="2026-01-19T18:37:40.339" v="376"/>
          <ac:spMkLst>
            <pc:docMk/>
            <pc:sldMk cId="2907486787" sldId="274"/>
            <ac:spMk id="24" creationId="{11235401-AF86-D0FD-BEC6-666E53E312EB}"/>
          </ac:spMkLst>
        </pc:spChg>
        <pc:graphicFrameChg chg="add del">
          <ac:chgData name="Ellen Delaney (2222185)" userId="S::2222185@student.uwtsd.ac.uk::428a14c5-34fd-4b59-819a-aa61f4746beb" providerId="AD" clId="Web-{DB921EA1-24DE-1B31-767B-41FD5D207091}" dt="2026-01-19T18:37:40.339" v="376"/>
          <ac:graphicFrameMkLst>
            <pc:docMk/>
            <pc:sldMk cId="2907486787" sldId="274"/>
            <ac:graphicFrameMk id="5" creationId="{409D9651-00FA-9B9D-E72D-9F375B2E2311}"/>
          </ac:graphicFrameMkLst>
        </pc:graphicFrameChg>
      </pc:sldChg>
      <pc:sldChg chg="addSp modSp">
        <pc:chgData name="Ellen Delaney (2222185)" userId="S::2222185@student.uwtsd.ac.uk::428a14c5-34fd-4b59-819a-aa61f4746beb" providerId="AD" clId="Web-{DB921EA1-24DE-1B31-767B-41FD5D207091}" dt="2026-01-19T17:15:14.050" v="218" actId="20577"/>
        <pc:sldMkLst>
          <pc:docMk/>
          <pc:sldMk cId="2195396916" sldId="275"/>
        </pc:sldMkLst>
        <pc:spChg chg="mod">
          <ac:chgData name="Ellen Delaney (2222185)" userId="S::2222185@student.uwtsd.ac.uk::428a14c5-34fd-4b59-819a-aa61f4746beb" providerId="AD" clId="Web-{DB921EA1-24DE-1B31-767B-41FD5D207091}" dt="2026-01-19T16:09:11.458" v="191" actId="20577"/>
          <ac:spMkLst>
            <pc:docMk/>
            <pc:sldMk cId="2195396916" sldId="275"/>
            <ac:spMk id="2" creationId="{53F8E456-E8BD-EBE5-4FF0-370812817AD6}"/>
          </ac:spMkLst>
        </pc:spChg>
        <pc:spChg chg="add mod">
          <ac:chgData name="Ellen Delaney (2222185)" userId="S::2222185@student.uwtsd.ac.uk::428a14c5-34fd-4b59-819a-aa61f4746beb" providerId="AD" clId="Web-{DB921EA1-24DE-1B31-767B-41FD5D207091}" dt="2026-01-19T17:15:14.050" v="218" actId="20577"/>
          <ac:spMkLst>
            <pc:docMk/>
            <pc:sldMk cId="2195396916" sldId="275"/>
            <ac:spMk id="4" creationId="{36AE2644-6ABA-4802-AAA9-E42E96BF4615}"/>
          </ac:spMkLst>
        </pc:spChg>
      </pc:sldChg>
      <pc:sldChg chg="addSp modSp mod setBg">
        <pc:chgData name="Ellen Delaney (2222185)" userId="S::2222185@student.uwtsd.ac.uk::428a14c5-34fd-4b59-819a-aa61f4746beb" providerId="AD" clId="Web-{DB921EA1-24DE-1B31-767B-41FD5D207091}" dt="2026-01-19T17:10:25.587" v="210"/>
        <pc:sldMkLst>
          <pc:docMk/>
          <pc:sldMk cId="2185552088" sldId="276"/>
        </pc:sldMkLst>
        <pc:spChg chg="mod">
          <ac:chgData name="Ellen Delaney (2222185)" userId="S::2222185@student.uwtsd.ac.uk::428a14c5-34fd-4b59-819a-aa61f4746beb" providerId="AD" clId="Web-{DB921EA1-24DE-1B31-767B-41FD5D207091}" dt="2026-01-19T17:10:25.587" v="210"/>
          <ac:spMkLst>
            <pc:docMk/>
            <pc:sldMk cId="2185552088" sldId="276"/>
            <ac:spMk id="2" creationId="{0258651E-D24E-70CF-17C2-FDE89E7D8630}"/>
          </ac:spMkLst>
        </pc:spChg>
        <pc:spChg chg="mod">
          <ac:chgData name="Ellen Delaney (2222185)" userId="S::2222185@student.uwtsd.ac.uk::428a14c5-34fd-4b59-819a-aa61f4746beb" providerId="AD" clId="Web-{DB921EA1-24DE-1B31-767B-41FD5D207091}" dt="2026-01-19T17:10:25.587" v="210"/>
          <ac:spMkLst>
            <pc:docMk/>
            <pc:sldMk cId="2185552088" sldId="276"/>
            <ac:spMk id="3" creationId="{5C458501-DAD4-DEB8-F40B-2044E4841801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7:10:25.587" v="210"/>
          <ac:spMkLst>
            <pc:docMk/>
            <pc:sldMk cId="2185552088" sldId="276"/>
            <ac:spMk id="8" creationId="{CECF0FC6-D57B-48B6-9036-F4FFD91A4B34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7:10:25.587" v="210"/>
          <ac:spMkLst>
            <pc:docMk/>
            <pc:sldMk cId="2185552088" sldId="276"/>
            <ac:spMk id="10" creationId="{717A211C-5863-4303-AC3D-AEBFDF6D6A4C}"/>
          </ac:spMkLst>
        </pc:spChg>
        <pc:spChg chg="add">
          <ac:chgData name="Ellen Delaney (2222185)" userId="S::2222185@student.uwtsd.ac.uk::428a14c5-34fd-4b59-819a-aa61f4746beb" providerId="AD" clId="Web-{DB921EA1-24DE-1B31-767B-41FD5D207091}" dt="2026-01-19T17:10:25.587" v="210"/>
          <ac:spMkLst>
            <pc:docMk/>
            <pc:sldMk cId="2185552088" sldId="276"/>
            <ac:spMk id="12" creationId="{087519CD-2FFF-42E3-BB0C-FEAA828BA5DB}"/>
          </ac:spMkLst>
        </pc:spChg>
      </pc:sldChg>
      <pc:sldChg chg="modSp new">
        <pc:chgData name="Ellen Delaney (2222185)" userId="S::2222185@student.uwtsd.ac.uk::428a14c5-34fd-4b59-819a-aa61f4746beb" providerId="AD" clId="Web-{DB921EA1-24DE-1B31-767B-41FD5D207091}" dt="2026-01-19T16:09:20.380" v="199" actId="20577"/>
        <pc:sldMkLst>
          <pc:docMk/>
          <pc:sldMk cId="1120842180" sldId="278"/>
        </pc:sldMkLst>
        <pc:spChg chg="mod">
          <ac:chgData name="Ellen Delaney (2222185)" userId="S::2222185@student.uwtsd.ac.uk::428a14c5-34fd-4b59-819a-aa61f4746beb" providerId="AD" clId="Web-{DB921EA1-24DE-1B31-767B-41FD5D207091}" dt="2026-01-19T16:09:20.380" v="199" actId="20577"/>
          <ac:spMkLst>
            <pc:docMk/>
            <pc:sldMk cId="1120842180" sldId="278"/>
            <ac:spMk id="2" creationId="{40FDF30E-957B-F04E-C9EA-86937925943E}"/>
          </ac:spMkLst>
        </pc:spChg>
      </pc:sldChg>
      <pc:sldChg chg="new del">
        <pc:chgData name="Ellen Delaney (2222185)" userId="S::2222185@student.uwtsd.ac.uk::428a14c5-34fd-4b59-819a-aa61f4746beb" providerId="AD" clId="Web-{DB921EA1-24DE-1B31-767B-41FD5D207091}" dt="2026-01-19T17:52:18.899" v="245"/>
        <pc:sldMkLst>
          <pc:docMk/>
          <pc:sldMk cId="1534346312" sldId="279"/>
        </pc:sldMkLst>
      </pc:sldChg>
      <pc:sldChg chg="new del">
        <pc:chgData name="Ellen Delaney (2222185)" userId="S::2222185@student.uwtsd.ac.uk::428a14c5-34fd-4b59-819a-aa61f4746beb" providerId="AD" clId="Web-{DB921EA1-24DE-1B31-767B-41FD5D207091}" dt="2026-01-19T17:40:07.625" v="235"/>
        <pc:sldMkLst>
          <pc:docMk/>
          <pc:sldMk cId="2937404681" sldId="279"/>
        </pc:sldMkLst>
      </pc:sldChg>
    </pc:docChg>
  </pc:docChgLst>
  <pc:docChgLst>
    <pc:chgData name="Ellen Delaney (2222185)" userId="S::2222185@student.uwtsd.ac.uk::428a14c5-34fd-4b59-819a-aa61f4746beb" providerId="AD" clId="Web-{707A5E97-43A7-6A5B-AE47-32ED122D4EE5}"/>
    <pc:docChg chg="modSld">
      <pc:chgData name="Ellen Delaney (2222185)" userId="S::2222185@student.uwtsd.ac.uk::428a14c5-34fd-4b59-819a-aa61f4746beb" providerId="AD" clId="Web-{707A5E97-43A7-6A5B-AE47-32ED122D4EE5}" dt="2026-01-18T14:53:44.288" v="0" actId="20577"/>
      <pc:docMkLst>
        <pc:docMk/>
      </pc:docMkLst>
      <pc:sldChg chg="modSp">
        <pc:chgData name="Ellen Delaney (2222185)" userId="S::2222185@student.uwtsd.ac.uk::428a14c5-34fd-4b59-819a-aa61f4746beb" providerId="AD" clId="Web-{707A5E97-43A7-6A5B-AE47-32ED122D4EE5}" dt="2026-01-18T14:53:44.288" v="0" actId="20577"/>
        <pc:sldMkLst>
          <pc:docMk/>
          <pc:sldMk cId="2312116834" sldId="259"/>
        </pc:sldMkLst>
        <pc:spChg chg="mod">
          <ac:chgData name="Ellen Delaney (2222185)" userId="S::2222185@student.uwtsd.ac.uk::428a14c5-34fd-4b59-819a-aa61f4746beb" providerId="AD" clId="Web-{707A5E97-43A7-6A5B-AE47-32ED122D4EE5}" dt="2026-01-18T14:53:44.288" v="0" actId="20577"/>
          <ac:spMkLst>
            <pc:docMk/>
            <pc:sldMk cId="2312116834" sldId="259"/>
            <ac:spMk id="3" creationId="{644D4A2B-5066-A43C-901B-535397808B8C}"/>
          </ac:spMkLst>
        </pc:spChg>
      </pc:sldChg>
    </pc:docChg>
  </pc:docChgLst>
  <pc:docChgLst>
    <pc:chgData clId="Web-{EB85B1B3-B5A0-3538-B978-9A8CD7A5E078}"/>
    <pc:docChg chg="addSld">
      <pc:chgData name="" userId="" providerId="" clId="Web-{EB85B1B3-B5A0-3538-B978-9A8CD7A5E078}" dt="2026-01-18T13:35:41.834" v="0"/>
      <pc:docMkLst>
        <pc:docMk/>
      </pc:docMkLst>
      <pc:sldChg chg="new">
        <pc:chgData name="" userId="" providerId="" clId="Web-{EB85B1B3-B5A0-3538-B978-9A8CD7A5E078}" dt="2026-01-18T13:35:41.834" v="0"/>
        <pc:sldMkLst>
          <pc:docMk/>
          <pc:sldMk cId="2262944161" sldId="257"/>
        </pc:sldMkLst>
      </pc:sldChg>
    </pc:docChg>
  </pc:docChgLst>
  <pc:docChgLst>
    <pc:chgData name="Ellen Delaney (2222185)" userId="428a14c5-34fd-4b59-819a-aa61f4746beb" providerId="ADAL" clId="{A2A22AE6-FE4E-4E29-B286-E88C745866BA}"/>
    <pc:docChg chg="addSld delSld">
      <pc:chgData name="Ellen Delaney (2222185)" userId="428a14c5-34fd-4b59-819a-aa61f4746beb" providerId="ADAL" clId="{A2A22AE6-FE4E-4E29-B286-E88C745866BA}" dt="2026-01-19T15:40:09.844" v="1" actId="2696"/>
      <pc:docMkLst>
        <pc:docMk/>
      </pc:docMkLst>
      <pc:sldChg chg="new del">
        <pc:chgData name="Ellen Delaney (2222185)" userId="428a14c5-34fd-4b59-819a-aa61f4746beb" providerId="ADAL" clId="{A2A22AE6-FE4E-4E29-B286-E88C745866BA}" dt="2026-01-19T15:40:09.844" v="1" actId="2696"/>
        <pc:sldMkLst>
          <pc:docMk/>
          <pc:sldMk cId="1628022119" sldId="278"/>
        </pc:sldMkLst>
      </pc:sldChg>
    </pc:docChg>
  </pc:docChgLst>
  <pc:docChgLst>
    <pc:chgData name="Ellen Delaney (2222185)" userId="S::2222185@student.uwtsd.ac.uk::428a14c5-34fd-4b59-819a-aa61f4746beb" providerId="AD" clId="Web-{D900E1A1-44D0-2048-BC2D-CE3660DE761A}"/>
    <pc:docChg chg="modSld">
      <pc:chgData name="Ellen Delaney (2222185)" userId="S::2222185@student.uwtsd.ac.uk::428a14c5-34fd-4b59-819a-aa61f4746beb" providerId="AD" clId="Web-{D900E1A1-44D0-2048-BC2D-CE3660DE761A}" dt="2026-01-19T18:44:43.429" v="2"/>
      <pc:docMkLst>
        <pc:docMk/>
      </pc:docMkLst>
      <pc:sldChg chg="addSp delSp modSp">
        <pc:chgData name="Ellen Delaney (2222185)" userId="S::2222185@student.uwtsd.ac.uk::428a14c5-34fd-4b59-819a-aa61f4746beb" providerId="AD" clId="Web-{D900E1A1-44D0-2048-BC2D-CE3660DE761A}" dt="2026-01-19T18:44:43.429" v="2"/>
        <pc:sldMkLst>
          <pc:docMk/>
          <pc:sldMk cId="2907486787" sldId="274"/>
        </pc:sldMkLst>
        <pc:spChg chg="mod">
          <ac:chgData name="Ellen Delaney (2222185)" userId="S::2222185@student.uwtsd.ac.uk::428a14c5-34fd-4b59-819a-aa61f4746beb" providerId="AD" clId="Web-{D900E1A1-44D0-2048-BC2D-CE3660DE761A}" dt="2026-01-19T18:44:43.429" v="2"/>
          <ac:spMkLst>
            <pc:docMk/>
            <pc:sldMk cId="2907486787" sldId="274"/>
            <ac:spMk id="2" creationId="{B4DD6710-E1ED-C987-3C49-2C05045D1A63}"/>
          </ac:spMkLst>
        </pc:spChg>
        <pc:spChg chg="add del">
          <ac:chgData name="Ellen Delaney (2222185)" userId="S::2222185@student.uwtsd.ac.uk::428a14c5-34fd-4b59-819a-aa61f4746beb" providerId="AD" clId="Web-{D900E1A1-44D0-2048-BC2D-CE3660DE761A}" dt="2026-01-19T18:44:43.382" v="1"/>
          <ac:spMkLst>
            <pc:docMk/>
            <pc:sldMk cId="2907486787" sldId="274"/>
            <ac:spMk id="31" creationId="{F9E80720-23E6-4B89-B77E-04A7689F1BA8}"/>
          </ac:spMkLst>
        </pc:spChg>
        <pc:spChg chg="add del">
          <ac:chgData name="Ellen Delaney (2222185)" userId="S::2222185@student.uwtsd.ac.uk::428a14c5-34fd-4b59-819a-aa61f4746beb" providerId="AD" clId="Web-{D900E1A1-44D0-2048-BC2D-CE3660DE761A}" dt="2026-01-19T18:44:43.382" v="1"/>
          <ac:spMkLst>
            <pc:docMk/>
            <pc:sldMk cId="2907486787" sldId="274"/>
            <ac:spMk id="33" creationId="{CD1D3CA1-3EB6-41F3-A419-8424B56BE63A}"/>
          </ac:spMkLst>
        </pc:spChg>
        <pc:spChg chg="add del">
          <ac:chgData name="Ellen Delaney (2222185)" userId="S::2222185@student.uwtsd.ac.uk::428a14c5-34fd-4b59-819a-aa61f4746beb" providerId="AD" clId="Web-{D900E1A1-44D0-2048-BC2D-CE3660DE761A}" dt="2026-01-19T18:44:43.382" v="1"/>
          <ac:spMkLst>
            <pc:docMk/>
            <pc:sldMk cId="2907486787" sldId="274"/>
            <ac:spMk id="35" creationId="{4D87F7B2-AA36-4B58-BC2C-1BBA135E8B6B}"/>
          </ac:spMkLst>
        </pc:spChg>
        <pc:spChg chg="add">
          <ac:chgData name="Ellen Delaney (2222185)" userId="S::2222185@student.uwtsd.ac.uk::428a14c5-34fd-4b59-819a-aa61f4746beb" providerId="AD" clId="Web-{D900E1A1-44D0-2048-BC2D-CE3660DE761A}" dt="2026-01-19T18:44:43.429" v="2"/>
          <ac:spMkLst>
            <pc:docMk/>
            <pc:sldMk cId="2907486787" sldId="274"/>
            <ac:spMk id="37" creationId="{FB5993E2-C02B-4335-ABA5-D8EC465551E3}"/>
          </ac:spMkLst>
        </pc:spChg>
        <pc:spChg chg="add">
          <ac:chgData name="Ellen Delaney (2222185)" userId="S::2222185@student.uwtsd.ac.uk::428a14c5-34fd-4b59-819a-aa61f4746beb" providerId="AD" clId="Web-{D900E1A1-44D0-2048-BC2D-CE3660DE761A}" dt="2026-01-19T18:44:43.429" v="2"/>
          <ac:spMkLst>
            <pc:docMk/>
            <pc:sldMk cId="2907486787" sldId="274"/>
            <ac:spMk id="38" creationId="{C0B801A2-5622-4BE8-9AD2-C337A2CD0022}"/>
          </ac:spMkLst>
        </pc:spChg>
        <pc:spChg chg="add">
          <ac:chgData name="Ellen Delaney (2222185)" userId="S::2222185@student.uwtsd.ac.uk::428a14c5-34fd-4b59-819a-aa61f4746beb" providerId="AD" clId="Web-{D900E1A1-44D0-2048-BC2D-CE3660DE761A}" dt="2026-01-19T18:44:43.429" v="2"/>
          <ac:spMkLst>
            <pc:docMk/>
            <pc:sldMk cId="2907486787" sldId="274"/>
            <ac:spMk id="39" creationId="{B7AF614F-5BC3-4086-99F5-B87C5847A071}"/>
          </ac:spMkLst>
        </pc:spChg>
        <pc:graphicFrameChg chg="mod modGraphic">
          <ac:chgData name="Ellen Delaney (2222185)" userId="S::2222185@student.uwtsd.ac.uk::428a14c5-34fd-4b59-819a-aa61f4746beb" providerId="AD" clId="Web-{D900E1A1-44D0-2048-BC2D-CE3660DE761A}" dt="2026-01-19T18:44:43.429" v="2"/>
          <ac:graphicFrameMkLst>
            <pc:docMk/>
            <pc:sldMk cId="2907486787" sldId="274"/>
            <ac:graphicFrameMk id="26" creationId="{966863FA-A409-44C3-B83F-03B9AAD8F359}"/>
          </ac:graphicFrameMkLst>
        </pc:graphicFrameChg>
      </pc:sldChg>
    </pc:docChg>
  </pc:docChgLst>
  <pc:docChgLst>
    <pc:chgData name="Ellen Delaney (2222185)" userId="S::2222185@student.uwtsd.ac.uk::428a14c5-34fd-4b59-819a-aa61f4746beb" providerId="AD" clId="Web-{8994704F-8EC3-2181-B3F3-ADE958E1DE34}"/>
    <pc:docChg chg="modSld">
      <pc:chgData name="Ellen Delaney (2222185)" userId="S::2222185@student.uwtsd.ac.uk::428a14c5-34fd-4b59-819a-aa61f4746beb" providerId="AD" clId="Web-{8994704F-8EC3-2181-B3F3-ADE958E1DE34}" dt="2026-01-19T20:30:54.619" v="48" actId="20577"/>
      <pc:docMkLst>
        <pc:docMk/>
      </pc:docMkLst>
      <pc:sldChg chg="modSp">
        <pc:chgData name="Ellen Delaney (2222185)" userId="S::2222185@student.uwtsd.ac.uk::428a14c5-34fd-4b59-819a-aa61f4746beb" providerId="AD" clId="Web-{8994704F-8EC3-2181-B3F3-ADE958E1DE34}" dt="2026-01-19T20:28:51.335" v="6" actId="20577"/>
        <pc:sldMkLst>
          <pc:docMk/>
          <pc:sldMk cId="109857222" sldId="256"/>
        </pc:sldMkLst>
        <pc:spChg chg="mod">
          <ac:chgData name="Ellen Delaney (2222185)" userId="S::2222185@student.uwtsd.ac.uk::428a14c5-34fd-4b59-819a-aa61f4746beb" providerId="AD" clId="Web-{8994704F-8EC3-2181-B3F3-ADE958E1DE34}" dt="2026-01-19T20:28:51.335" v="6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Ellen Delaney (2222185)" userId="S::2222185@student.uwtsd.ac.uk::428a14c5-34fd-4b59-819a-aa61f4746beb" providerId="AD" clId="Web-{8994704F-8EC3-2181-B3F3-ADE958E1DE34}" dt="2026-01-19T20:30:13.290" v="24" actId="20577"/>
        <pc:sldMkLst>
          <pc:docMk/>
          <pc:sldMk cId="3884743018" sldId="258"/>
        </pc:sldMkLst>
        <pc:spChg chg="mod">
          <ac:chgData name="Ellen Delaney (2222185)" userId="S::2222185@student.uwtsd.ac.uk::428a14c5-34fd-4b59-819a-aa61f4746beb" providerId="AD" clId="Web-{8994704F-8EC3-2181-B3F3-ADE958E1DE34}" dt="2026-01-19T20:30:13.290" v="24" actId="20577"/>
          <ac:spMkLst>
            <pc:docMk/>
            <pc:sldMk cId="3884743018" sldId="258"/>
            <ac:spMk id="3" creationId="{6A75A12C-40D2-2EA7-46E7-B6CE80C57D97}"/>
          </ac:spMkLst>
        </pc:spChg>
      </pc:sldChg>
      <pc:sldChg chg="modSp">
        <pc:chgData name="Ellen Delaney (2222185)" userId="S::2222185@student.uwtsd.ac.uk::428a14c5-34fd-4b59-819a-aa61f4746beb" providerId="AD" clId="Web-{8994704F-8EC3-2181-B3F3-ADE958E1DE34}" dt="2026-01-19T20:30:21.681" v="32"/>
        <pc:sldMkLst>
          <pc:docMk/>
          <pc:sldMk cId="2901008854" sldId="260"/>
        </pc:sldMkLst>
        <pc:graphicFrameChg chg="mod modGraphic">
          <ac:chgData name="Ellen Delaney (2222185)" userId="S::2222185@student.uwtsd.ac.uk::428a14c5-34fd-4b59-819a-aa61f4746beb" providerId="AD" clId="Web-{8994704F-8EC3-2181-B3F3-ADE958E1DE34}" dt="2026-01-19T20:30:21.681" v="32"/>
          <ac:graphicFrameMkLst>
            <pc:docMk/>
            <pc:sldMk cId="2901008854" sldId="260"/>
            <ac:graphicFrameMk id="5" creationId="{307CF0CC-7D13-EC3C-B393-7EB3CC442F32}"/>
          </ac:graphicFrameMkLst>
        </pc:graphicFrameChg>
      </pc:sldChg>
      <pc:sldChg chg="modSp">
        <pc:chgData name="Ellen Delaney (2222185)" userId="S::2222185@student.uwtsd.ac.uk::428a14c5-34fd-4b59-819a-aa61f4746beb" providerId="AD" clId="Web-{8994704F-8EC3-2181-B3F3-ADE958E1DE34}" dt="2026-01-19T20:30:45.135" v="44"/>
        <pc:sldMkLst>
          <pc:docMk/>
          <pc:sldMk cId="2685106723" sldId="264"/>
        </pc:sldMkLst>
        <pc:graphicFrameChg chg="mod modGraphic">
          <ac:chgData name="Ellen Delaney (2222185)" userId="S::2222185@student.uwtsd.ac.uk::428a14c5-34fd-4b59-819a-aa61f4746beb" providerId="AD" clId="Web-{8994704F-8EC3-2181-B3F3-ADE958E1DE34}" dt="2026-01-19T20:30:45.135" v="44"/>
          <ac:graphicFrameMkLst>
            <pc:docMk/>
            <pc:sldMk cId="2685106723" sldId="264"/>
            <ac:graphicFrameMk id="4" creationId="{87882B0A-992C-1D31-E7CB-B152DEB31561}"/>
          </ac:graphicFrameMkLst>
        </pc:graphicFrameChg>
      </pc:sldChg>
      <pc:sldChg chg="modSp">
        <pc:chgData name="Ellen Delaney (2222185)" userId="S::2222185@student.uwtsd.ac.uk::428a14c5-34fd-4b59-819a-aa61f4746beb" providerId="AD" clId="Web-{8994704F-8EC3-2181-B3F3-ADE958E1DE34}" dt="2026-01-19T20:30:54.619" v="48" actId="20577"/>
        <pc:sldMkLst>
          <pc:docMk/>
          <pc:sldMk cId="2563315831" sldId="277"/>
        </pc:sldMkLst>
        <pc:spChg chg="mod">
          <ac:chgData name="Ellen Delaney (2222185)" userId="S::2222185@student.uwtsd.ac.uk::428a14c5-34fd-4b59-819a-aa61f4746beb" providerId="AD" clId="Web-{8994704F-8EC3-2181-B3F3-ADE958E1DE34}" dt="2026-01-19T20:30:54.619" v="48" actId="20577"/>
          <ac:spMkLst>
            <pc:docMk/>
            <pc:sldMk cId="2563315831" sldId="277"/>
            <ac:spMk id="3" creationId="{EDB35796-81F5-A4F5-8021-67A2DE21BF5F}"/>
          </ac:spMkLst>
        </pc:spChg>
      </pc:sldChg>
    </pc:docChg>
  </pc:docChgLst>
  <pc:docChgLst>
    <pc:chgData name="Ellen Delaney (2222185)" userId="S::2222185@student.uwtsd.ac.uk::428a14c5-34fd-4b59-819a-aa61f4746beb" providerId="AD" clId="Web-{8C258A38-AA1E-7811-CD52-41120BB848D7}"/>
    <pc:docChg chg="modSld">
      <pc:chgData name="Ellen Delaney (2222185)" userId="S::2222185@student.uwtsd.ac.uk::428a14c5-34fd-4b59-819a-aa61f4746beb" providerId="AD" clId="Web-{8C258A38-AA1E-7811-CD52-41120BB848D7}" dt="2026-01-19T18:43:59.920" v="0"/>
      <pc:docMkLst>
        <pc:docMk/>
      </pc:docMkLst>
      <pc:sldChg chg="addSp delSp">
        <pc:chgData name="Ellen Delaney (2222185)" userId="S::2222185@student.uwtsd.ac.uk::428a14c5-34fd-4b59-819a-aa61f4746beb" providerId="AD" clId="Web-{8C258A38-AA1E-7811-CD52-41120BB848D7}" dt="2026-01-19T18:43:59.920" v="0"/>
        <pc:sldMkLst>
          <pc:docMk/>
          <pc:sldMk cId="2907486787" sldId="274"/>
        </pc:sldMkLst>
        <pc:spChg chg="del">
          <ac:chgData name="Ellen Delaney (2222185)" userId="S::2222185@student.uwtsd.ac.uk::428a14c5-34fd-4b59-819a-aa61f4746beb" providerId="AD" clId="Web-{8C258A38-AA1E-7811-CD52-41120BB848D7}" dt="2026-01-19T18:43:59.920" v="0"/>
          <ac:spMkLst>
            <pc:docMk/>
            <pc:sldMk cId="2907486787" sldId="274"/>
            <ac:spMk id="24" creationId="{11235401-AF86-D0FD-BEC6-666E53E312EB}"/>
          </ac:spMkLst>
        </pc:spChg>
        <pc:graphicFrameChg chg="add">
          <ac:chgData name="Ellen Delaney (2222185)" userId="S::2222185@student.uwtsd.ac.uk::428a14c5-34fd-4b59-819a-aa61f4746beb" providerId="AD" clId="Web-{8C258A38-AA1E-7811-CD52-41120BB848D7}" dt="2026-01-19T18:43:59.920" v="0"/>
          <ac:graphicFrameMkLst>
            <pc:docMk/>
            <pc:sldMk cId="2907486787" sldId="274"/>
            <ac:graphicFrameMk id="26" creationId="{966863FA-A409-44C3-B83F-03B9AAD8F359}"/>
          </ac:graphicFrameMkLst>
        </pc:graphicFrameChg>
      </pc:sldChg>
    </pc:docChg>
  </pc:docChgLst>
  <pc:docChgLst>
    <pc:chgData name="Ellen Delaney (2222185)" userId="S::2222185@student.uwtsd.ac.uk::428a14c5-34fd-4b59-819a-aa61f4746beb" providerId="AD" clId="Web-{D6A7CFCF-FEB7-8DDD-F8C7-4BF9A7942E08}"/>
    <pc:docChg chg="modSld">
      <pc:chgData name="Ellen Delaney (2222185)" userId="S::2222185@student.uwtsd.ac.uk::428a14c5-34fd-4b59-819a-aa61f4746beb" providerId="AD" clId="Web-{D6A7CFCF-FEB7-8DDD-F8C7-4BF9A7942E08}" dt="2026-01-18T15:39:48.558" v="445" actId="20577"/>
      <pc:docMkLst>
        <pc:docMk/>
      </pc:docMkLst>
      <pc:sldChg chg="addSp modSp mod setBg">
        <pc:chgData name="Ellen Delaney (2222185)" userId="S::2222185@student.uwtsd.ac.uk::428a14c5-34fd-4b59-819a-aa61f4746beb" providerId="AD" clId="Web-{D6A7CFCF-FEB7-8DDD-F8C7-4BF9A7942E08}" dt="2026-01-18T15:17:55.640" v="365" actId="20577"/>
        <pc:sldMkLst>
          <pc:docMk/>
          <pc:sldMk cId="3884743018" sldId="258"/>
        </pc:sldMkLst>
        <pc:spChg chg="mod">
          <ac:chgData name="Ellen Delaney (2222185)" userId="S::2222185@student.uwtsd.ac.uk::428a14c5-34fd-4b59-819a-aa61f4746beb" providerId="AD" clId="Web-{D6A7CFCF-FEB7-8DDD-F8C7-4BF9A7942E08}" dt="2026-01-18T15:16:36.293" v="339"/>
          <ac:spMkLst>
            <pc:docMk/>
            <pc:sldMk cId="3884743018" sldId="258"/>
            <ac:spMk id="2" creationId="{883BAABA-0713-9448-999E-24BDFB650FCF}"/>
          </ac:spMkLst>
        </pc:spChg>
        <pc:spChg chg="mod ord">
          <ac:chgData name="Ellen Delaney (2222185)" userId="S::2222185@student.uwtsd.ac.uk::428a14c5-34fd-4b59-819a-aa61f4746beb" providerId="AD" clId="Web-{D6A7CFCF-FEB7-8DDD-F8C7-4BF9A7942E08}" dt="2026-01-18T15:17:55.640" v="365" actId="20577"/>
          <ac:spMkLst>
            <pc:docMk/>
            <pc:sldMk cId="3884743018" sldId="258"/>
            <ac:spMk id="3" creationId="{6A75A12C-40D2-2EA7-46E7-B6CE80C57D97}"/>
          </ac:spMkLst>
        </pc:spChg>
        <pc:spChg chg="add">
          <ac:chgData name="Ellen Delaney (2222185)" userId="S::2222185@student.uwtsd.ac.uk::428a14c5-34fd-4b59-819a-aa61f4746beb" providerId="AD" clId="Web-{D6A7CFCF-FEB7-8DDD-F8C7-4BF9A7942E08}" dt="2026-01-18T15:16:36.293" v="339"/>
          <ac:spMkLst>
            <pc:docMk/>
            <pc:sldMk cId="3884743018" sldId="258"/>
            <ac:spMk id="9" creationId="{52ABB703-2B0E-4C3B-B4A2-F3973548E561}"/>
          </ac:spMkLst>
        </pc:spChg>
        <pc:spChg chg="add">
          <ac:chgData name="Ellen Delaney (2222185)" userId="S::2222185@student.uwtsd.ac.uk::428a14c5-34fd-4b59-819a-aa61f4746beb" providerId="AD" clId="Web-{D6A7CFCF-FEB7-8DDD-F8C7-4BF9A7942E08}" dt="2026-01-18T15:16:36.293" v="339"/>
          <ac:spMkLst>
            <pc:docMk/>
            <pc:sldMk cId="3884743018" sldId="258"/>
            <ac:spMk id="13" creationId="{E95DA498-D9A2-4DA9-B9DA-B3776E08CF7E}"/>
          </ac:spMkLst>
        </pc:spChg>
        <pc:spChg chg="add">
          <ac:chgData name="Ellen Delaney (2222185)" userId="S::2222185@student.uwtsd.ac.uk::428a14c5-34fd-4b59-819a-aa61f4746beb" providerId="AD" clId="Web-{D6A7CFCF-FEB7-8DDD-F8C7-4BF9A7942E08}" dt="2026-01-18T15:16:36.293" v="339"/>
          <ac:spMkLst>
            <pc:docMk/>
            <pc:sldMk cId="3884743018" sldId="258"/>
            <ac:spMk id="15" creationId="{82A73093-4B9D-420D-B17E-52293703A1D4}"/>
          </ac:spMkLst>
        </pc:spChg>
        <pc:picChg chg="add mod modCrop">
          <ac:chgData name="Ellen Delaney (2222185)" userId="S::2222185@student.uwtsd.ac.uk::428a14c5-34fd-4b59-819a-aa61f4746beb" providerId="AD" clId="Web-{D6A7CFCF-FEB7-8DDD-F8C7-4BF9A7942E08}" dt="2026-01-18T15:16:36.293" v="339"/>
          <ac:picMkLst>
            <pc:docMk/>
            <pc:sldMk cId="3884743018" sldId="258"/>
            <ac:picMk id="4" creationId="{C3C7346B-BB4B-1132-630E-80881EC48A0B}"/>
          </ac:picMkLst>
        </pc:picChg>
        <pc:cxnChg chg="add">
          <ac:chgData name="Ellen Delaney (2222185)" userId="S::2222185@student.uwtsd.ac.uk::428a14c5-34fd-4b59-819a-aa61f4746beb" providerId="AD" clId="Web-{D6A7CFCF-FEB7-8DDD-F8C7-4BF9A7942E08}" dt="2026-01-18T15:16:36.293" v="339"/>
          <ac:cxnSpMkLst>
            <pc:docMk/>
            <pc:sldMk cId="3884743018" sldId="258"/>
            <ac:cxnSpMk id="11" creationId="{9C21570E-E159-49A6-9891-FA397B7A92D3}"/>
          </ac:cxnSpMkLst>
        </pc:cxnChg>
      </pc:sldChg>
      <pc:sldChg chg="modSp">
        <pc:chgData name="Ellen Delaney (2222185)" userId="S::2222185@student.uwtsd.ac.uk::428a14c5-34fd-4b59-819a-aa61f4746beb" providerId="AD" clId="Web-{D6A7CFCF-FEB7-8DDD-F8C7-4BF9A7942E08}" dt="2026-01-18T14:58:39.541" v="131" actId="20577"/>
        <pc:sldMkLst>
          <pc:docMk/>
          <pc:sldMk cId="2312116834" sldId="259"/>
        </pc:sldMkLst>
        <pc:spChg chg="mod">
          <ac:chgData name="Ellen Delaney (2222185)" userId="S::2222185@student.uwtsd.ac.uk::428a14c5-34fd-4b59-819a-aa61f4746beb" providerId="AD" clId="Web-{D6A7CFCF-FEB7-8DDD-F8C7-4BF9A7942E08}" dt="2026-01-18T14:58:39.541" v="131" actId="20577"/>
          <ac:spMkLst>
            <pc:docMk/>
            <pc:sldMk cId="2312116834" sldId="259"/>
            <ac:spMk id="3" creationId="{644D4A2B-5066-A43C-901B-535397808B8C}"/>
          </ac:spMkLst>
        </pc:spChg>
      </pc:sldChg>
      <pc:sldChg chg="modSp">
        <pc:chgData name="Ellen Delaney (2222185)" userId="S::2222185@student.uwtsd.ac.uk::428a14c5-34fd-4b59-819a-aa61f4746beb" providerId="AD" clId="Web-{D6A7CFCF-FEB7-8DDD-F8C7-4BF9A7942E08}" dt="2026-01-18T15:38:04.930" v="438" actId="20577"/>
        <pc:sldMkLst>
          <pc:docMk/>
          <pc:sldMk cId="3729168131" sldId="261"/>
        </pc:sldMkLst>
        <pc:spChg chg="mod">
          <ac:chgData name="Ellen Delaney (2222185)" userId="S::2222185@student.uwtsd.ac.uk::428a14c5-34fd-4b59-819a-aa61f4746beb" providerId="AD" clId="Web-{D6A7CFCF-FEB7-8DDD-F8C7-4BF9A7942E08}" dt="2026-01-18T15:34:31.954" v="377" actId="20577"/>
          <ac:spMkLst>
            <pc:docMk/>
            <pc:sldMk cId="3729168131" sldId="261"/>
            <ac:spMk id="2" creationId="{493F6C97-5067-0282-1D00-E9C6BEEFE4F6}"/>
          </ac:spMkLst>
        </pc:spChg>
        <pc:spChg chg="mod">
          <ac:chgData name="Ellen Delaney (2222185)" userId="S::2222185@student.uwtsd.ac.uk::428a14c5-34fd-4b59-819a-aa61f4746beb" providerId="AD" clId="Web-{D6A7CFCF-FEB7-8DDD-F8C7-4BF9A7942E08}" dt="2026-01-18T15:38:04.930" v="438" actId="20577"/>
          <ac:spMkLst>
            <pc:docMk/>
            <pc:sldMk cId="3729168131" sldId="261"/>
            <ac:spMk id="3" creationId="{0297F8BF-2473-5BF0-C08E-24DD305C3657}"/>
          </ac:spMkLst>
        </pc:spChg>
      </pc:sldChg>
      <pc:sldChg chg="modSp">
        <pc:chgData name="Ellen Delaney (2222185)" userId="S::2222185@student.uwtsd.ac.uk::428a14c5-34fd-4b59-819a-aa61f4746beb" providerId="AD" clId="Web-{D6A7CFCF-FEB7-8DDD-F8C7-4BF9A7942E08}" dt="2026-01-18T15:39:48.558" v="445" actId="20577"/>
        <pc:sldMkLst>
          <pc:docMk/>
          <pc:sldMk cId="4123612947" sldId="263"/>
        </pc:sldMkLst>
        <pc:spChg chg="mod">
          <ac:chgData name="Ellen Delaney (2222185)" userId="S::2222185@student.uwtsd.ac.uk::428a14c5-34fd-4b59-819a-aa61f4746beb" providerId="AD" clId="Web-{D6A7CFCF-FEB7-8DDD-F8C7-4BF9A7942E08}" dt="2026-01-18T15:39:48.558" v="445" actId="20577"/>
          <ac:spMkLst>
            <pc:docMk/>
            <pc:sldMk cId="4123612947" sldId="263"/>
            <ac:spMk id="2" creationId="{C3847FA5-A319-1911-91D4-6137946B0FFB}"/>
          </ac:spMkLst>
        </pc:spChg>
        <pc:spChg chg="mod">
          <ac:chgData name="Ellen Delaney (2222185)" userId="S::2222185@student.uwtsd.ac.uk::428a14c5-34fd-4b59-819a-aa61f4746beb" providerId="AD" clId="Web-{D6A7CFCF-FEB7-8DDD-F8C7-4BF9A7942E08}" dt="2026-01-18T15:38:55.635" v="439" actId="20577"/>
          <ac:spMkLst>
            <pc:docMk/>
            <pc:sldMk cId="4123612947" sldId="263"/>
            <ac:spMk id="3" creationId="{D8388689-8B8C-7E76-6BA1-CA9E17D67CA4}"/>
          </ac:spMkLst>
        </pc:spChg>
      </pc:sldChg>
    </pc:docChg>
  </pc:docChgLst>
  <pc:docChgLst>
    <pc:chgData name="Ellen Delaney (2222185)" userId="S::2222185@student.uwtsd.ac.uk::428a14c5-34fd-4b59-819a-aa61f4746beb" providerId="AD" clId="Web-{EB85B1B3-B5A0-3538-B978-9A8CD7A5E078}"/>
    <pc:docChg chg="mod addSld delSld modSld sldOrd addMainMaster delMainMaster">
      <pc:chgData name="Ellen Delaney (2222185)" userId="S::2222185@student.uwtsd.ac.uk::428a14c5-34fd-4b59-819a-aa61f4746beb" providerId="AD" clId="Web-{EB85B1B3-B5A0-3538-B978-9A8CD7A5E078}" dt="2026-01-18T14:50:54.679" v="321" actId="20577"/>
      <pc:docMkLst>
        <pc:docMk/>
      </pc:docMkLst>
      <pc:sldChg chg="modSp mod modClrScheme chgLayout">
        <pc:chgData name="Ellen Delaney (2222185)" userId="S::2222185@student.uwtsd.ac.uk::428a14c5-34fd-4b59-819a-aa61f4746beb" providerId="AD" clId="Web-{EB85B1B3-B5A0-3538-B978-9A8CD7A5E078}" dt="2026-01-18T13:40:15.406" v="100" actId="20577"/>
        <pc:sldMkLst>
          <pc:docMk/>
          <pc:sldMk cId="109857222" sldId="256"/>
        </pc:sldMkLst>
        <pc:spChg chg="mod ord">
          <ac:chgData name="Ellen Delaney (2222185)" userId="S::2222185@student.uwtsd.ac.uk::428a14c5-34fd-4b59-819a-aa61f4746beb" providerId="AD" clId="Web-{EB85B1B3-B5A0-3538-B978-9A8CD7A5E078}" dt="2026-01-18T13:40:15.406" v="100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Ellen Delaney (2222185)" userId="S::2222185@student.uwtsd.ac.uk::428a14c5-34fd-4b59-819a-aa61f4746beb" providerId="AD" clId="Web-{EB85B1B3-B5A0-3538-B978-9A8CD7A5E078}" dt="2026-01-18T13:39:08.342" v="71"/>
          <ac:spMkLst>
            <pc:docMk/>
            <pc:sldMk cId="109857222" sldId="256"/>
            <ac:spMk id="3" creationId="{00000000-0000-0000-0000-000000000000}"/>
          </ac:spMkLst>
        </pc:spChg>
      </pc:sldChg>
      <pc:sldChg chg="modSp del mod ord modClrScheme chgLayout">
        <pc:chgData name="Ellen Delaney (2222185)" userId="S::2222185@student.uwtsd.ac.uk::428a14c5-34fd-4b59-819a-aa61f4746beb" providerId="AD" clId="Web-{EB85B1B3-B5A0-3538-B978-9A8CD7A5E078}" dt="2026-01-18T14:49:58.471" v="313"/>
        <pc:sldMkLst>
          <pc:docMk/>
          <pc:sldMk cId="2262944161" sldId="257"/>
        </pc:sldMkLst>
        <pc:spChg chg="mod ord">
          <ac:chgData name="Ellen Delaney (2222185)" userId="S::2222185@student.uwtsd.ac.uk::428a14c5-34fd-4b59-819a-aa61f4746beb" providerId="AD" clId="Web-{EB85B1B3-B5A0-3538-B978-9A8CD7A5E078}" dt="2026-01-18T14:09:43.313" v="308" actId="20577"/>
          <ac:spMkLst>
            <pc:docMk/>
            <pc:sldMk cId="2262944161" sldId="257"/>
            <ac:spMk id="2" creationId="{BB074591-C81E-E8D2-0EFA-1E0D258828C3}"/>
          </ac:spMkLst>
        </pc:spChg>
        <pc:spChg chg="mod ord">
          <ac:chgData name="Ellen Delaney (2222185)" userId="S::2222185@student.uwtsd.ac.uk::428a14c5-34fd-4b59-819a-aa61f4746beb" providerId="AD" clId="Web-{EB85B1B3-B5A0-3538-B978-9A8CD7A5E078}" dt="2026-01-18T13:39:08.342" v="71"/>
          <ac:spMkLst>
            <pc:docMk/>
            <pc:sldMk cId="2262944161" sldId="257"/>
            <ac:spMk id="3" creationId="{D6FA1B09-9CF7-77A6-5342-B624EB909416}"/>
          </ac:spMkLst>
        </pc:spChg>
      </pc:sldChg>
      <pc:sldChg chg="modSp new mod ord modClrScheme chgLayout">
        <pc:chgData name="Ellen Delaney (2222185)" userId="S::2222185@student.uwtsd.ac.uk::428a14c5-34fd-4b59-819a-aa61f4746beb" providerId="AD" clId="Web-{EB85B1B3-B5A0-3538-B978-9A8CD7A5E078}" dt="2026-01-18T14:46:54.888" v="309"/>
        <pc:sldMkLst>
          <pc:docMk/>
          <pc:sldMk cId="3884743018" sldId="258"/>
        </pc:sldMkLst>
        <pc:spChg chg="mod ord">
          <ac:chgData name="Ellen Delaney (2222185)" userId="S::2222185@student.uwtsd.ac.uk::428a14c5-34fd-4b59-819a-aa61f4746beb" providerId="AD" clId="Web-{EB85B1B3-B5A0-3538-B978-9A8CD7A5E078}" dt="2026-01-18T13:40:35.062" v="106" actId="20577"/>
          <ac:spMkLst>
            <pc:docMk/>
            <pc:sldMk cId="3884743018" sldId="258"/>
            <ac:spMk id="2" creationId="{883BAABA-0713-9448-999E-24BDFB650FCF}"/>
          </ac:spMkLst>
        </pc:spChg>
        <pc:spChg chg="mod ord">
          <ac:chgData name="Ellen Delaney (2222185)" userId="S::2222185@student.uwtsd.ac.uk::428a14c5-34fd-4b59-819a-aa61f4746beb" providerId="AD" clId="Web-{EB85B1B3-B5A0-3538-B978-9A8CD7A5E078}" dt="2026-01-18T13:39:08.342" v="71"/>
          <ac:spMkLst>
            <pc:docMk/>
            <pc:sldMk cId="3884743018" sldId="258"/>
            <ac:spMk id="3" creationId="{6A75A12C-40D2-2EA7-46E7-B6CE80C57D97}"/>
          </ac:spMkLst>
        </pc:spChg>
      </pc:sldChg>
      <pc:sldChg chg="modSp new mod modClrScheme chgLayout">
        <pc:chgData name="Ellen Delaney (2222185)" userId="S::2222185@student.uwtsd.ac.uk::428a14c5-34fd-4b59-819a-aa61f4746beb" providerId="AD" clId="Web-{EB85B1B3-B5A0-3538-B978-9A8CD7A5E078}" dt="2026-01-18T14:50:54.679" v="321" actId="20577"/>
        <pc:sldMkLst>
          <pc:docMk/>
          <pc:sldMk cId="2312116834" sldId="259"/>
        </pc:sldMkLst>
        <pc:spChg chg="mod ord">
          <ac:chgData name="Ellen Delaney (2222185)" userId="S::2222185@student.uwtsd.ac.uk::428a14c5-34fd-4b59-819a-aa61f4746beb" providerId="AD" clId="Web-{EB85B1B3-B5A0-3538-B978-9A8CD7A5E078}" dt="2026-01-18T13:40:53.844" v="122" actId="20577"/>
          <ac:spMkLst>
            <pc:docMk/>
            <pc:sldMk cId="2312116834" sldId="259"/>
            <ac:spMk id="2" creationId="{D49B871B-BB30-7483-BA8A-413055699162}"/>
          </ac:spMkLst>
        </pc:spChg>
        <pc:spChg chg="mod ord">
          <ac:chgData name="Ellen Delaney (2222185)" userId="S::2222185@student.uwtsd.ac.uk::428a14c5-34fd-4b59-819a-aa61f4746beb" providerId="AD" clId="Web-{EB85B1B3-B5A0-3538-B978-9A8CD7A5E078}" dt="2026-01-18T14:50:54.679" v="321" actId="20577"/>
          <ac:spMkLst>
            <pc:docMk/>
            <pc:sldMk cId="2312116834" sldId="259"/>
            <ac:spMk id="3" creationId="{644D4A2B-5066-A43C-901B-535397808B8C}"/>
          </ac:spMkLst>
        </pc:spChg>
      </pc:sldChg>
      <pc:sldChg chg="modSp new mod modClrScheme chgLayout">
        <pc:chgData name="Ellen Delaney (2222185)" userId="S::2222185@student.uwtsd.ac.uk::428a14c5-34fd-4b59-819a-aa61f4746beb" providerId="AD" clId="Web-{EB85B1B3-B5A0-3538-B978-9A8CD7A5E078}" dt="2026-01-18T13:41:02.844" v="126" actId="20577"/>
        <pc:sldMkLst>
          <pc:docMk/>
          <pc:sldMk cId="2901008854" sldId="260"/>
        </pc:sldMkLst>
        <pc:spChg chg="mod ord">
          <ac:chgData name="Ellen Delaney (2222185)" userId="S::2222185@student.uwtsd.ac.uk::428a14c5-34fd-4b59-819a-aa61f4746beb" providerId="AD" clId="Web-{EB85B1B3-B5A0-3538-B978-9A8CD7A5E078}" dt="2026-01-18T13:41:02.844" v="126" actId="20577"/>
          <ac:spMkLst>
            <pc:docMk/>
            <pc:sldMk cId="2901008854" sldId="260"/>
            <ac:spMk id="2" creationId="{BF9DFA18-926C-00E1-0AFE-915FA2F47AF8}"/>
          </ac:spMkLst>
        </pc:spChg>
        <pc:spChg chg="mod ord">
          <ac:chgData name="Ellen Delaney (2222185)" userId="S::2222185@student.uwtsd.ac.uk::428a14c5-34fd-4b59-819a-aa61f4746beb" providerId="AD" clId="Web-{EB85B1B3-B5A0-3538-B978-9A8CD7A5E078}" dt="2026-01-18T13:39:08.342" v="71"/>
          <ac:spMkLst>
            <pc:docMk/>
            <pc:sldMk cId="2901008854" sldId="260"/>
            <ac:spMk id="3" creationId="{D9C894E1-D48C-D9FE-353A-4764990EF077}"/>
          </ac:spMkLst>
        </pc:spChg>
      </pc:sldChg>
      <pc:sldChg chg="modSp new mod modClrScheme chgLayout">
        <pc:chgData name="Ellen Delaney (2222185)" userId="S::2222185@student.uwtsd.ac.uk::428a14c5-34fd-4b59-819a-aa61f4746beb" providerId="AD" clId="Web-{EB85B1B3-B5A0-3538-B978-9A8CD7A5E078}" dt="2026-01-18T13:41:16.813" v="131" actId="20577"/>
        <pc:sldMkLst>
          <pc:docMk/>
          <pc:sldMk cId="3729168131" sldId="261"/>
        </pc:sldMkLst>
        <pc:spChg chg="mod ord">
          <ac:chgData name="Ellen Delaney (2222185)" userId="S::2222185@student.uwtsd.ac.uk::428a14c5-34fd-4b59-819a-aa61f4746beb" providerId="AD" clId="Web-{EB85B1B3-B5A0-3538-B978-9A8CD7A5E078}" dt="2026-01-18T13:41:16.813" v="131" actId="20577"/>
          <ac:spMkLst>
            <pc:docMk/>
            <pc:sldMk cId="3729168131" sldId="261"/>
            <ac:spMk id="2" creationId="{493F6C97-5067-0282-1D00-E9C6BEEFE4F6}"/>
          </ac:spMkLst>
        </pc:spChg>
        <pc:spChg chg="mod ord">
          <ac:chgData name="Ellen Delaney (2222185)" userId="S::2222185@student.uwtsd.ac.uk::428a14c5-34fd-4b59-819a-aa61f4746beb" providerId="AD" clId="Web-{EB85B1B3-B5A0-3538-B978-9A8CD7A5E078}" dt="2026-01-18T13:39:08.342" v="71"/>
          <ac:spMkLst>
            <pc:docMk/>
            <pc:sldMk cId="3729168131" sldId="261"/>
            <ac:spMk id="3" creationId="{0297F8BF-2473-5BF0-C08E-24DD305C3657}"/>
          </ac:spMkLst>
        </pc:spChg>
      </pc:sldChg>
      <pc:sldChg chg="modSp new mod modClrScheme chgLayout">
        <pc:chgData name="Ellen Delaney (2222185)" userId="S::2222185@student.uwtsd.ac.uk::428a14c5-34fd-4b59-819a-aa61f4746beb" providerId="AD" clId="Web-{EB85B1B3-B5A0-3538-B978-9A8CD7A5E078}" dt="2026-01-18T13:41:25.375" v="135" actId="20577"/>
        <pc:sldMkLst>
          <pc:docMk/>
          <pc:sldMk cId="1046199594" sldId="262"/>
        </pc:sldMkLst>
        <pc:spChg chg="mod ord">
          <ac:chgData name="Ellen Delaney (2222185)" userId="S::2222185@student.uwtsd.ac.uk::428a14c5-34fd-4b59-819a-aa61f4746beb" providerId="AD" clId="Web-{EB85B1B3-B5A0-3538-B978-9A8CD7A5E078}" dt="2026-01-18T13:41:25.375" v="135" actId="20577"/>
          <ac:spMkLst>
            <pc:docMk/>
            <pc:sldMk cId="1046199594" sldId="262"/>
            <ac:spMk id="2" creationId="{559711A9-B69E-8453-D26F-C920E312B657}"/>
          </ac:spMkLst>
        </pc:spChg>
        <pc:spChg chg="mod ord">
          <ac:chgData name="Ellen Delaney (2222185)" userId="S::2222185@student.uwtsd.ac.uk::428a14c5-34fd-4b59-819a-aa61f4746beb" providerId="AD" clId="Web-{EB85B1B3-B5A0-3538-B978-9A8CD7A5E078}" dt="2026-01-18T13:39:08.342" v="71"/>
          <ac:spMkLst>
            <pc:docMk/>
            <pc:sldMk cId="1046199594" sldId="262"/>
            <ac:spMk id="3" creationId="{F038CE56-BCC3-A145-48A8-A119DFB0863A}"/>
          </ac:spMkLst>
        </pc:spChg>
      </pc:sldChg>
      <pc:sldChg chg="modSp new mod modClrScheme chgLayout">
        <pc:chgData name="Ellen Delaney (2222185)" userId="S::2222185@student.uwtsd.ac.uk::428a14c5-34fd-4b59-819a-aa61f4746beb" providerId="AD" clId="Web-{EB85B1B3-B5A0-3538-B978-9A8CD7A5E078}" dt="2026-01-18T13:41:53.094" v="142" actId="20577"/>
        <pc:sldMkLst>
          <pc:docMk/>
          <pc:sldMk cId="4123612947" sldId="263"/>
        </pc:sldMkLst>
        <pc:spChg chg="mod ord">
          <ac:chgData name="Ellen Delaney (2222185)" userId="S::2222185@student.uwtsd.ac.uk::428a14c5-34fd-4b59-819a-aa61f4746beb" providerId="AD" clId="Web-{EB85B1B3-B5A0-3538-B978-9A8CD7A5E078}" dt="2026-01-18T13:41:53.094" v="142" actId="20577"/>
          <ac:spMkLst>
            <pc:docMk/>
            <pc:sldMk cId="4123612947" sldId="263"/>
            <ac:spMk id="2" creationId="{C3847FA5-A319-1911-91D4-6137946B0FFB}"/>
          </ac:spMkLst>
        </pc:spChg>
        <pc:spChg chg="mod ord">
          <ac:chgData name="Ellen Delaney (2222185)" userId="S::2222185@student.uwtsd.ac.uk::428a14c5-34fd-4b59-819a-aa61f4746beb" providerId="AD" clId="Web-{EB85B1B3-B5A0-3538-B978-9A8CD7A5E078}" dt="2026-01-18T13:39:08.342" v="71"/>
          <ac:spMkLst>
            <pc:docMk/>
            <pc:sldMk cId="4123612947" sldId="263"/>
            <ac:spMk id="3" creationId="{D8388689-8B8C-7E76-6BA1-CA9E17D67CA4}"/>
          </ac:spMkLst>
        </pc:spChg>
      </pc:sldChg>
      <pc:sldChg chg="modSp new mod modClrScheme chgLayout">
        <pc:chgData name="Ellen Delaney (2222185)" userId="S::2222185@student.uwtsd.ac.uk::428a14c5-34fd-4b59-819a-aa61f4746beb" providerId="AD" clId="Web-{EB85B1B3-B5A0-3538-B978-9A8CD7A5E078}" dt="2026-01-18T13:42:04.954" v="148" actId="20577"/>
        <pc:sldMkLst>
          <pc:docMk/>
          <pc:sldMk cId="2685106723" sldId="264"/>
        </pc:sldMkLst>
        <pc:spChg chg="mod ord">
          <ac:chgData name="Ellen Delaney (2222185)" userId="S::2222185@student.uwtsd.ac.uk::428a14c5-34fd-4b59-819a-aa61f4746beb" providerId="AD" clId="Web-{EB85B1B3-B5A0-3538-B978-9A8CD7A5E078}" dt="2026-01-18T13:42:04.954" v="148" actId="20577"/>
          <ac:spMkLst>
            <pc:docMk/>
            <pc:sldMk cId="2685106723" sldId="264"/>
            <ac:spMk id="2" creationId="{8B6B18D9-FDFC-A05E-F0D5-1A9D44568C64}"/>
          </ac:spMkLst>
        </pc:spChg>
        <pc:spChg chg="mod ord">
          <ac:chgData name="Ellen Delaney (2222185)" userId="S::2222185@student.uwtsd.ac.uk::428a14c5-34fd-4b59-819a-aa61f4746beb" providerId="AD" clId="Web-{EB85B1B3-B5A0-3538-B978-9A8CD7A5E078}" dt="2026-01-18T13:39:08.342" v="71"/>
          <ac:spMkLst>
            <pc:docMk/>
            <pc:sldMk cId="2685106723" sldId="264"/>
            <ac:spMk id="3" creationId="{E8979FF1-296D-EA1A-7136-A773044FE641}"/>
          </ac:spMkLst>
        </pc:spChg>
      </pc:sldChg>
      <pc:sldChg chg="modSp new mod modClrScheme chgLayout">
        <pc:chgData name="Ellen Delaney (2222185)" userId="S::2222185@student.uwtsd.ac.uk::428a14c5-34fd-4b59-819a-aa61f4746beb" providerId="AD" clId="Web-{EB85B1B3-B5A0-3538-B978-9A8CD7A5E078}" dt="2026-01-18T13:42:16.860" v="162" actId="20577"/>
        <pc:sldMkLst>
          <pc:docMk/>
          <pc:sldMk cId="2003604872" sldId="265"/>
        </pc:sldMkLst>
        <pc:spChg chg="mod ord">
          <ac:chgData name="Ellen Delaney (2222185)" userId="S::2222185@student.uwtsd.ac.uk::428a14c5-34fd-4b59-819a-aa61f4746beb" providerId="AD" clId="Web-{EB85B1B3-B5A0-3538-B978-9A8CD7A5E078}" dt="2026-01-18T13:42:16.860" v="162" actId="20577"/>
          <ac:spMkLst>
            <pc:docMk/>
            <pc:sldMk cId="2003604872" sldId="265"/>
            <ac:spMk id="2" creationId="{691BC5D6-5D50-A5BF-B078-6108DBC3B782}"/>
          </ac:spMkLst>
        </pc:spChg>
        <pc:spChg chg="mod ord">
          <ac:chgData name="Ellen Delaney (2222185)" userId="S::2222185@student.uwtsd.ac.uk::428a14c5-34fd-4b59-819a-aa61f4746beb" providerId="AD" clId="Web-{EB85B1B3-B5A0-3538-B978-9A8CD7A5E078}" dt="2026-01-18T13:39:08.342" v="71"/>
          <ac:spMkLst>
            <pc:docMk/>
            <pc:sldMk cId="2003604872" sldId="265"/>
            <ac:spMk id="3" creationId="{3237CD34-8398-F2F4-276C-E4C5C06A93C2}"/>
          </ac:spMkLst>
        </pc:spChg>
      </pc:sldChg>
      <pc:sldChg chg="modSp new mod modClrScheme chgLayout">
        <pc:chgData name="Ellen Delaney (2222185)" userId="S::2222185@student.uwtsd.ac.uk::428a14c5-34fd-4b59-819a-aa61f4746beb" providerId="AD" clId="Web-{EB85B1B3-B5A0-3538-B978-9A8CD7A5E078}" dt="2026-01-18T13:42:27.423" v="170" actId="20577"/>
        <pc:sldMkLst>
          <pc:docMk/>
          <pc:sldMk cId="3075995865" sldId="266"/>
        </pc:sldMkLst>
        <pc:spChg chg="mod ord">
          <ac:chgData name="Ellen Delaney (2222185)" userId="S::2222185@student.uwtsd.ac.uk::428a14c5-34fd-4b59-819a-aa61f4746beb" providerId="AD" clId="Web-{EB85B1B3-B5A0-3538-B978-9A8CD7A5E078}" dt="2026-01-18T13:42:27.423" v="170" actId="20577"/>
          <ac:spMkLst>
            <pc:docMk/>
            <pc:sldMk cId="3075995865" sldId="266"/>
            <ac:spMk id="2" creationId="{2C2D7D95-AFC9-11CB-F6D5-1D8DD60541AE}"/>
          </ac:spMkLst>
        </pc:spChg>
        <pc:spChg chg="mod ord">
          <ac:chgData name="Ellen Delaney (2222185)" userId="S::2222185@student.uwtsd.ac.uk::428a14c5-34fd-4b59-819a-aa61f4746beb" providerId="AD" clId="Web-{EB85B1B3-B5A0-3538-B978-9A8CD7A5E078}" dt="2026-01-18T13:39:08.342" v="71"/>
          <ac:spMkLst>
            <pc:docMk/>
            <pc:sldMk cId="3075995865" sldId="266"/>
            <ac:spMk id="3" creationId="{EB83704E-06E9-C621-4E64-81691DA07848}"/>
          </ac:spMkLst>
        </pc:spChg>
      </pc:sldChg>
      <pc:sldChg chg="modSp new mod modClrScheme chgLayout">
        <pc:chgData name="Ellen Delaney (2222185)" userId="S::2222185@student.uwtsd.ac.uk::428a14c5-34fd-4b59-819a-aa61f4746beb" providerId="AD" clId="Web-{EB85B1B3-B5A0-3538-B978-9A8CD7A5E078}" dt="2026-01-18T13:44:39.217" v="221" actId="20577"/>
        <pc:sldMkLst>
          <pc:docMk/>
          <pc:sldMk cId="4172229645" sldId="267"/>
        </pc:sldMkLst>
        <pc:spChg chg="mod ord">
          <ac:chgData name="Ellen Delaney (2222185)" userId="S::2222185@student.uwtsd.ac.uk::428a14c5-34fd-4b59-819a-aa61f4746beb" providerId="AD" clId="Web-{EB85B1B3-B5A0-3538-B978-9A8CD7A5E078}" dt="2026-01-18T13:44:39.217" v="221" actId="20577"/>
          <ac:spMkLst>
            <pc:docMk/>
            <pc:sldMk cId="4172229645" sldId="267"/>
            <ac:spMk id="2" creationId="{05EB31B5-1C47-FE1F-6C19-5289A01C9A82}"/>
          </ac:spMkLst>
        </pc:spChg>
        <pc:spChg chg="mod ord">
          <ac:chgData name="Ellen Delaney (2222185)" userId="S::2222185@student.uwtsd.ac.uk::428a14c5-34fd-4b59-819a-aa61f4746beb" providerId="AD" clId="Web-{EB85B1B3-B5A0-3538-B978-9A8CD7A5E078}" dt="2026-01-18T13:39:08.342" v="71"/>
          <ac:spMkLst>
            <pc:docMk/>
            <pc:sldMk cId="4172229645" sldId="267"/>
            <ac:spMk id="3" creationId="{EA75B693-5769-03DC-A3A8-B27557E9D566}"/>
          </ac:spMkLst>
        </pc:spChg>
      </pc:sldChg>
      <pc:sldChg chg="modSp new mod modClrScheme chgLayout">
        <pc:chgData name="Ellen Delaney (2222185)" userId="S::2222185@student.uwtsd.ac.uk::428a14c5-34fd-4b59-819a-aa61f4746beb" providerId="AD" clId="Web-{EB85B1B3-B5A0-3538-B978-9A8CD7A5E078}" dt="2026-01-18T13:42:42.361" v="177" actId="20577"/>
        <pc:sldMkLst>
          <pc:docMk/>
          <pc:sldMk cId="763926653" sldId="268"/>
        </pc:sldMkLst>
        <pc:spChg chg="mod ord">
          <ac:chgData name="Ellen Delaney (2222185)" userId="S::2222185@student.uwtsd.ac.uk::428a14c5-34fd-4b59-819a-aa61f4746beb" providerId="AD" clId="Web-{EB85B1B3-B5A0-3538-B978-9A8CD7A5E078}" dt="2026-01-18T13:42:42.361" v="177" actId="20577"/>
          <ac:spMkLst>
            <pc:docMk/>
            <pc:sldMk cId="763926653" sldId="268"/>
            <ac:spMk id="2" creationId="{D6A0B741-C34C-0308-C8D4-7ABC700C8EFD}"/>
          </ac:spMkLst>
        </pc:spChg>
        <pc:spChg chg="mod ord">
          <ac:chgData name="Ellen Delaney (2222185)" userId="S::2222185@student.uwtsd.ac.uk::428a14c5-34fd-4b59-819a-aa61f4746beb" providerId="AD" clId="Web-{EB85B1B3-B5A0-3538-B978-9A8CD7A5E078}" dt="2026-01-18T13:39:08.342" v="71"/>
          <ac:spMkLst>
            <pc:docMk/>
            <pc:sldMk cId="763926653" sldId="268"/>
            <ac:spMk id="3" creationId="{6A5E724E-7D7D-FDB8-99E1-A87A74B77DA5}"/>
          </ac:spMkLst>
        </pc:spChg>
      </pc:sldChg>
      <pc:sldChg chg="modSp new mod modClrScheme chgLayout">
        <pc:chgData name="Ellen Delaney (2222185)" userId="S::2222185@student.uwtsd.ac.uk::428a14c5-34fd-4b59-819a-aa61f4746beb" providerId="AD" clId="Web-{EB85B1B3-B5A0-3538-B978-9A8CD7A5E078}" dt="2026-01-18T13:44:47.421" v="223" actId="20577"/>
        <pc:sldMkLst>
          <pc:docMk/>
          <pc:sldMk cId="3316703936" sldId="269"/>
        </pc:sldMkLst>
        <pc:spChg chg="mod ord">
          <ac:chgData name="Ellen Delaney (2222185)" userId="S::2222185@student.uwtsd.ac.uk::428a14c5-34fd-4b59-819a-aa61f4746beb" providerId="AD" clId="Web-{EB85B1B3-B5A0-3538-B978-9A8CD7A5E078}" dt="2026-01-18T13:44:47.421" v="223" actId="20577"/>
          <ac:spMkLst>
            <pc:docMk/>
            <pc:sldMk cId="3316703936" sldId="269"/>
            <ac:spMk id="2" creationId="{126136AD-46F8-64E8-E041-3037BB07A175}"/>
          </ac:spMkLst>
        </pc:spChg>
        <pc:spChg chg="mod ord">
          <ac:chgData name="Ellen Delaney (2222185)" userId="S::2222185@student.uwtsd.ac.uk::428a14c5-34fd-4b59-819a-aa61f4746beb" providerId="AD" clId="Web-{EB85B1B3-B5A0-3538-B978-9A8CD7A5E078}" dt="2026-01-18T13:39:08.342" v="71"/>
          <ac:spMkLst>
            <pc:docMk/>
            <pc:sldMk cId="3316703936" sldId="269"/>
            <ac:spMk id="3" creationId="{0B6A17B9-AF2D-5DA0-A3FD-A789C99CAE18}"/>
          </ac:spMkLst>
        </pc:spChg>
      </pc:sldChg>
      <pc:sldChg chg="modSp new mod modClrScheme chgLayout">
        <pc:chgData name="Ellen Delaney (2222185)" userId="S::2222185@student.uwtsd.ac.uk::428a14c5-34fd-4b59-819a-aa61f4746beb" providerId="AD" clId="Web-{EB85B1B3-B5A0-3538-B978-9A8CD7A5E078}" dt="2026-01-18T13:44:53.359" v="226" actId="20577"/>
        <pc:sldMkLst>
          <pc:docMk/>
          <pc:sldMk cId="991085528" sldId="270"/>
        </pc:sldMkLst>
        <pc:spChg chg="mod ord">
          <ac:chgData name="Ellen Delaney (2222185)" userId="S::2222185@student.uwtsd.ac.uk::428a14c5-34fd-4b59-819a-aa61f4746beb" providerId="AD" clId="Web-{EB85B1B3-B5A0-3538-B978-9A8CD7A5E078}" dt="2026-01-18T13:44:53.359" v="226" actId="20577"/>
          <ac:spMkLst>
            <pc:docMk/>
            <pc:sldMk cId="991085528" sldId="270"/>
            <ac:spMk id="2" creationId="{B3E1A15F-804F-3C34-5B2B-903BAB3FB358}"/>
          </ac:spMkLst>
        </pc:spChg>
        <pc:spChg chg="mod ord">
          <ac:chgData name="Ellen Delaney (2222185)" userId="S::2222185@student.uwtsd.ac.uk::428a14c5-34fd-4b59-819a-aa61f4746beb" providerId="AD" clId="Web-{EB85B1B3-B5A0-3538-B978-9A8CD7A5E078}" dt="2026-01-18T13:39:08.342" v="71"/>
          <ac:spMkLst>
            <pc:docMk/>
            <pc:sldMk cId="991085528" sldId="270"/>
            <ac:spMk id="3" creationId="{147FB08D-B191-8B22-4305-78C648A5675F}"/>
          </ac:spMkLst>
        </pc:spChg>
      </pc:sldChg>
      <pc:sldChg chg="modSp new mod modClrScheme chgLayout">
        <pc:chgData name="Ellen Delaney (2222185)" userId="S::2222185@student.uwtsd.ac.uk::428a14c5-34fd-4b59-819a-aa61f4746beb" providerId="AD" clId="Web-{EB85B1B3-B5A0-3538-B978-9A8CD7A5E078}" dt="2026-01-18T13:45:02.266" v="228" actId="20577"/>
        <pc:sldMkLst>
          <pc:docMk/>
          <pc:sldMk cId="3565874920" sldId="271"/>
        </pc:sldMkLst>
        <pc:spChg chg="mod ord">
          <ac:chgData name="Ellen Delaney (2222185)" userId="S::2222185@student.uwtsd.ac.uk::428a14c5-34fd-4b59-819a-aa61f4746beb" providerId="AD" clId="Web-{EB85B1B3-B5A0-3538-B978-9A8CD7A5E078}" dt="2026-01-18T13:45:02.266" v="228" actId="20577"/>
          <ac:spMkLst>
            <pc:docMk/>
            <pc:sldMk cId="3565874920" sldId="271"/>
            <ac:spMk id="2" creationId="{178DBD87-7EAB-A328-1461-CBA02521AB61}"/>
          </ac:spMkLst>
        </pc:spChg>
        <pc:spChg chg="mod ord">
          <ac:chgData name="Ellen Delaney (2222185)" userId="S::2222185@student.uwtsd.ac.uk::428a14c5-34fd-4b59-819a-aa61f4746beb" providerId="AD" clId="Web-{EB85B1B3-B5A0-3538-B978-9A8CD7A5E078}" dt="2026-01-18T13:39:08.342" v="71"/>
          <ac:spMkLst>
            <pc:docMk/>
            <pc:sldMk cId="3565874920" sldId="271"/>
            <ac:spMk id="3" creationId="{373A89CE-7752-E884-E411-1078183BA3AF}"/>
          </ac:spMkLst>
        </pc:spChg>
      </pc:sldChg>
      <pc:sldChg chg="modSp new mod modClrScheme chgLayout">
        <pc:chgData name="Ellen Delaney (2222185)" userId="S::2222185@student.uwtsd.ac.uk::428a14c5-34fd-4b59-819a-aa61f4746beb" providerId="AD" clId="Web-{EB85B1B3-B5A0-3538-B978-9A8CD7A5E078}" dt="2026-01-18T13:45:15.393" v="235" actId="20577"/>
        <pc:sldMkLst>
          <pc:docMk/>
          <pc:sldMk cId="1987345507" sldId="272"/>
        </pc:sldMkLst>
        <pc:spChg chg="mod ord">
          <ac:chgData name="Ellen Delaney (2222185)" userId="S::2222185@student.uwtsd.ac.uk::428a14c5-34fd-4b59-819a-aa61f4746beb" providerId="AD" clId="Web-{EB85B1B3-B5A0-3538-B978-9A8CD7A5E078}" dt="2026-01-18T13:45:15.393" v="235" actId="20577"/>
          <ac:spMkLst>
            <pc:docMk/>
            <pc:sldMk cId="1987345507" sldId="272"/>
            <ac:spMk id="2" creationId="{0A64A0B0-24D8-91F6-C5C7-E47ED57B63BA}"/>
          </ac:spMkLst>
        </pc:spChg>
        <pc:spChg chg="mod ord">
          <ac:chgData name="Ellen Delaney (2222185)" userId="S::2222185@student.uwtsd.ac.uk::428a14c5-34fd-4b59-819a-aa61f4746beb" providerId="AD" clId="Web-{EB85B1B3-B5A0-3538-B978-9A8CD7A5E078}" dt="2026-01-18T13:39:08.342" v="71"/>
          <ac:spMkLst>
            <pc:docMk/>
            <pc:sldMk cId="1987345507" sldId="272"/>
            <ac:spMk id="3" creationId="{A68001EC-3A5C-8232-0331-ED6696A3A2EA}"/>
          </ac:spMkLst>
        </pc:spChg>
      </pc:sldChg>
      <pc:sldChg chg="modSp new mod modClrScheme chgLayout">
        <pc:chgData name="Ellen Delaney (2222185)" userId="S::2222185@student.uwtsd.ac.uk::428a14c5-34fd-4b59-819a-aa61f4746beb" providerId="AD" clId="Web-{EB85B1B3-B5A0-3538-B978-9A8CD7A5E078}" dt="2026-01-18T14:07:52.515" v="269" actId="20577"/>
        <pc:sldMkLst>
          <pc:docMk/>
          <pc:sldMk cId="2764898113" sldId="273"/>
        </pc:sldMkLst>
        <pc:spChg chg="mod ord">
          <ac:chgData name="Ellen Delaney (2222185)" userId="S::2222185@student.uwtsd.ac.uk::428a14c5-34fd-4b59-819a-aa61f4746beb" providerId="AD" clId="Web-{EB85B1B3-B5A0-3538-B978-9A8CD7A5E078}" dt="2026-01-18T14:07:52.515" v="269" actId="20577"/>
          <ac:spMkLst>
            <pc:docMk/>
            <pc:sldMk cId="2764898113" sldId="273"/>
            <ac:spMk id="2" creationId="{C6BDC1C6-4AC1-9AC1-003B-FD696D499686}"/>
          </ac:spMkLst>
        </pc:spChg>
        <pc:spChg chg="mod ord">
          <ac:chgData name="Ellen Delaney (2222185)" userId="S::2222185@student.uwtsd.ac.uk::428a14c5-34fd-4b59-819a-aa61f4746beb" providerId="AD" clId="Web-{EB85B1B3-B5A0-3538-B978-9A8CD7A5E078}" dt="2026-01-18T13:39:08.342" v="71"/>
          <ac:spMkLst>
            <pc:docMk/>
            <pc:sldMk cId="2764898113" sldId="273"/>
            <ac:spMk id="3" creationId="{FAF86AEC-BA91-D16B-6DF9-44A1632FF8A5}"/>
          </ac:spMkLst>
        </pc:spChg>
      </pc:sldChg>
      <pc:sldChg chg="modSp new mod modClrScheme chgLayout">
        <pc:chgData name="Ellen Delaney (2222185)" userId="S::2222185@student.uwtsd.ac.uk::428a14c5-34fd-4b59-819a-aa61f4746beb" providerId="AD" clId="Web-{EB85B1B3-B5A0-3538-B978-9A8CD7A5E078}" dt="2026-01-18T14:08:51.297" v="305" actId="20577"/>
        <pc:sldMkLst>
          <pc:docMk/>
          <pc:sldMk cId="2907486787" sldId="274"/>
        </pc:sldMkLst>
        <pc:spChg chg="mod ord">
          <ac:chgData name="Ellen Delaney (2222185)" userId="S::2222185@student.uwtsd.ac.uk::428a14c5-34fd-4b59-819a-aa61f4746beb" providerId="AD" clId="Web-{EB85B1B3-B5A0-3538-B978-9A8CD7A5E078}" dt="2026-01-18T14:08:51.297" v="305" actId="20577"/>
          <ac:spMkLst>
            <pc:docMk/>
            <pc:sldMk cId="2907486787" sldId="274"/>
            <ac:spMk id="2" creationId="{B4DD6710-E1ED-C987-3C49-2C05045D1A63}"/>
          </ac:spMkLst>
        </pc:spChg>
        <pc:spChg chg="mod ord">
          <ac:chgData name="Ellen Delaney (2222185)" userId="S::2222185@student.uwtsd.ac.uk::428a14c5-34fd-4b59-819a-aa61f4746beb" providerId="AD" clId="Web-{EB85B1B3-B5A0-3538-B978-9A8CD7A5E078}" dt="2026-01-18T13:39:08.342" v="71"/>
          <ac:spMkLst>
            <pc:docMk/>
            <pc:sldMk cId="2907486787" sldId="274"/>
            <ac:spMk id="3" creationId="{2D3658D3-9BD4-6758-75A1-98AB6C56820F}"/>
          </ac:spMkLst>
        </pc:spChg>
      </pc:sldChg>
      <pc:sldChg chg="modSp new mod modClrScheme chgLayout">
        <pc:chgData name="Ellen Delaney (2222185)" userId="S::2222185@student.uwtsd.ac.uk::428a14c5-34fd-4b59-819a-aa61f4746beb" providerId="AD" clId="Web-{EB85B1B3-B5A0-3538-B978-9A8CD7A5E078}" dt="2026-01-18T13:43:32.910" v="198" actId="20577"/>
        <pc:sldMkLst>
          <pc:docMk/>
          <pc:sldMk cId="2195396916" sldId="275"/>
        </pc:sldMkLst>
        <pc:spChg chg="mod ord">
          <ac:chgData name="Ellen Delaney (2222185)" userId="S::2222185@student.uwtsd.ac.uk::428a14c5-34fd-4b59-819a-aa61f4746beb" providerId="AD" clId="Web-{EB85B1B3-B5A0-3538-B978-9A8CD7A5E078}" dt="2026-01-18T13:43:32.910" v="198" actId="20577"/>
          <ac:spMkLst>
            <pc:docMk/>
            <pc:sldMk cId="2195396916" sldId="275"/>
            <ac:spMk id="2" creationId="{53F8E456-E8BD-EBE5-4FF0-370812817AD6}"/>
          </ac:spMkLst>
        </pc:spChg>
        <pc:spChg chg="mod ord">
          <ac:chgData name="Ellen Delaney (2222185)" userId="S::2222185@student.uwtsd.ac.uk::428a14c5-34fd-4b59-819a-aa61f4746beb" providerId="AD" clId="Web-{EB85B1B3-B5A0-3538-B978-9A8CD7A5E078}" dt="2026-01-18T13:39:08.342" v="71"/>
          <ac:spMkLst>
            <pc:docMk/>
            <pc:sldMk cId="2195396916" sldId="275"/>
            <ac:spMk id="3" creationId="{911E1A4C-ADE6-C1DE-96D7-D1E45B0D10AA}"/>
          </ac:spMkLst>
        </pc:spChg>
      </pc:sldChg>
      <pc:sldChg chg="new del">
        <pc:chgData name="Ellen Delaney (2222185)" userId="S::2222185@student.uwtsd.ac.uk::428a14c5-34fd-4b59-819a-aa61f4746beb" providerId="AD" clId="Web-{EB85B1B3-B5A0-3538-B978-9A8CD7A5E078}" dt="2026-01-18T14:49:55.643" v="312"/>
        <pc:sldMkLst>
          <pc:docMk/>
          <pc:sldMk cId="2044536498" sldId="276"/>
        </pc:sldMkLst>
      </pc:sldChg>
      <pc:sldChg chg="modSp new del">
        <pc:chgData name="Ellen Delaney (2222185)" userId="S::2222185@student.uwtsd.ac.uk::428a14c5-34fd-4b59-819a-aa61f4746beb" providerId="AD" clId="Web-{EB85B1B3-B5A0-3538-B978-9A8CD7A5E078}" dt="2026-01-18T14:50:42.944" v="318"/>
        <pc:sldMkLst>
          <pc:docMk/>
          <pc:sldMk cId="2851004545" sldId="276"/>
        </pc:sldMkLst>
        <pc:spChg chg="mod">
          <ac:chgData name="Ellen Delaney (2222185)" userId="S::2222185@student.uwtsd.ac.uk::428a14c5-34fd-4b59-819a-aa61f4746beb" providerId="AD" clId="Web-{EB85B1B3-B5A0-3538-B978-9A8CD7A5E078}" dt="2026-01-18T14:50:10.238" v="316" actId="20577"/>
          <ac:spMkLst>
            <pc:docMk/>
            <pc:sldMk cId="2851004545" sldId="276"/>
            <ac:spMk id="2" creationId="{DD7E9FEC-6586-30F1-63BF-7FBCF524D5A5}"/>
          </ac:spMkLst>
        </pc:spChg>
        <pc:spChg chg="mod">
          <ac:chgData name="Ellen Delaney (2222185)" userId="S::2222185@student.uwtsd.ac.uk::428a14c5-34fd-4b59-819a-aa61f4746beb" providerId="AD" clId="Web-{EB85B1B3-B5A0-3538-B978-9A8CD7A5E078}" dt="2026-01-18T14:50:40.834" v="317" actId="20577"/>
          <ac:spMkLst>
            <pc:docMk/>
            <pc:sldMk cId="2851004545" sldId="276"/>
            <ac:spMk id="3" creationId="{10573CC0-FDBC-337B-0E1F-9695F1BDF4F5}"/>
          </ac:spMkLst>
        </pc:spChg>
      </pc:sldChg>
      <pc:sldMasterChg chg="del delSldLayout">
        <pc:chgData name="Ellen Delaney (2222185)" userId="S::2222185@student.uwtsd.ac.uk::428a14c5-34fd-4b59-819a-aa61f4746beb" providerId="AD" clId="Web-{EB85B1B3-B5A0-3538-B978-9A8CD7A5E078}" dt="2026-01-18T13:39:08.342" v="71"/>
        <pc:sldMasterMkLst>
          <pc:docMk/>
          <pc:sldMasterMk cId="2460954070" sldId="2147483660"/>
        </pc:sldMasterMkLst>
        <pc:sldLayoutChg chg="del">
          <pc:chgData name="Ellen Delaney (2222185)" userId="S::2222185@student.uwtsd.ac.uk::428a14c5-34fd-4b59-819a-aa61f4746beb" providerId="AD" clId="Web-{EB85B1B3-B5A0-3538-B978-9A8CD7A5E078}" dt="2026-01-18T13:39:08.342" v="7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Ellen Delaney (2222185)" userId="S::2222185@student.uwtsd.ac.uk::428a14c5-34fd-4b59-819a-aa61f4746beb" providerId="AD" clId="Web-{EB85B1B3-B5A0-3538-B978-9A8CD7A5E078}" dt="2026-01-18T13:39:08.342" v="7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Ellen Delaney (2222185)" userId="S::2222185@student.uwtsd.ac.uk::428a14c5-34fd-4b59-819a-aa61f4746beb" providerId="AD" clId="Web-{EB85B1B3-B5A0-3538-B978-9A8CD7A5E078}" dt="2026-01-18T13:39:08.342" v="7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Ellen Delaney (2222185)" userId="S::2222185@student.uwtsd.ac.uk::428a14c5-34fd-4b59-819a-aa61f4746beb" providerId="AD" clId="Web-{EB85B1B3-B5A0-3538-B978-9A8CD7A5E078}" dt="2026-01-18T13:39:08.342" v="7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Ellen Delaney (2222185)" userId="S::2222185@student.uwtsd.ac.uk::428a14c5-34fd-4b59-819a-aa61f4746beb" providerId="AD" clId="Web-{EB85B1B3-B5A0-3538-B978-9A8CD7A5E078}" dt="2026-01-18T13:39:08.342" v="7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Ellen Delaney (2222185)" userId="S::2222185@student.uwtsd.ac.uk::428a14c5-34fd-4b59-819a-aa61f4746beb" providerId="AD" clId="Web-{EB85B1B3-B5A0-3538-B978-9A8CD7A5E078}" dt="2026-01-18T13:39:08.342" v="7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Ellen Delaney (2222185)" userId="S::2222185@student.uwtsd.ac.uk::428a14c5-34fd-4b59-819a-aa61f4746beb" providerId="AD" clId="Web-{EB85B1B3-B5A0-3538-B978-9A8CD7A5E078}" dt="2026-01-18T13:39:08.342" v="7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Ellen Delaney (2222185)" userId="S::2222185@student.uwtsd.ac.uk::428a14c5-34fd-4b59-819a-aa61f4746beb" providerId="AD" clId="Web-{EB85B1B3-B5A0-3538-B978-9A8CD7A5E078}" dt="2026-01-18T13:39:08.342" v="7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Ellen Delaney (2222185)" userId="S::2222185@student.uwtsd.ac.uk::428a14c5-34fd-4b59-819a-aa61f4746beb" providerId="AD" clId="Web-{EB85B1B3-B5A0-3538-B978-9A8CD7A5E078}" dt="2026-01-18T13:39:08.342" v="7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Ellen Delaney (2222185)" userId="S::2222185@student.uwtsd.ac.uk::428a14c5-34fd-4b59-819a-aa61f4746beb" providerId="AD" clId="Web-{EB85B1B3-B5A0-3538-B978-9A8CD7A5E078}" dt="2026-01-18T13:39:08.342" v="7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Ellen Delaney (2222185)" userId="S::2222185@student.uwtsd.ac.uk::428a14c5-34fd-4b59-819a-aa61f4746beb" providerId="AD" clId="Web-{EB85B1B3-B5A0-3538-B978-9A8CD7A5E078}" dt="2026-01-18T13:39:08.342" v="7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Ellen Delaney (2222185)" userId="S::2222185@student.uwtsd.ac.uk::428a14c5-34fd-4b59-819a-aa61f4746beb" providerId="AD" clId="Web-{EB85B1B3-B5A0-3538-B978-9A8CD7A5E078}" dt="2026-01-18T13:39:08.342" v="71"/>
        <pc:sldMasterMkLst>
          <pc:docMk/>
          <pc:sldMasterMk cId="1337128888" sldId="2147483672"/>
        </pc:sldMasterMkLst>
        <pc:sldLayoutChg chg="add mod replId">
          <pc:chgData name="Ellen Delaney (2222185)" userId="S::2222185@student.uwtsd.ac.uk::428a14c5-34fd-4b59-819a-aa61f4746beb" providerId="AD" clId="Web-{EB85B1B3-B5A0-3538-B978-9A8CD7A5E078}" dt="2026-01-18T13:39:08.342" v="71"/>
          <pc:sldLayoutMkLst>
            <pc:docMk/>
            <pc:sldMasterMk cId="1337128888" sldId="2147483672"/>
            <pc:sldLayoutMk cId="4213432686" sldId="2147483673"/>
          </pc:sldLayoutMkLst>
        </pc:sldLayoutChg>
        <pc:sldLayoutChg chg="add mod replId">
          <pc:chgData name="Ellen Delaney (2222185)" userId="S::2222185@student.uwtsd.ac.uk::428a14c5-34fd-4b59-819a-aa61f4746beb" providerId="AD" clId="Web-{EB85B1B3-B5A0-3538-B978-9A8CD7A5E078}" dt="2026-01-18T13:39:08.342" v="71"/>
          <pc:sldLayoutMkLst>
            <pc:docMk/>
            <pc:sldMasterMk cId="1337128888" sldId="2147483672"/>
            <pc:sldLayoutMk cId="2610368343" sldId="2147483674"/>
          </pc:sldLayoutMkLst>
        </pc:sldLayoutChg>
        <pc:sldLayoutChg chg="add mod replId">
          <pc:chgData name="Ellen Delaney (2222185)" userId="S::2222185@student.uwtsd.ac.uk::428a14c5-34fd-4b59-819a-aa61f4746beb" providerId="AD" clId="Web-{EB85B1B3-B5A0-3538-B978-9A8CD7A5E078}" dt="2026-01-18T13:39:08.342" v="71"/>
          <pc:sldLayoutMkLst>
            <pc:docMk/>
            <pc:sldMasterMk cId="1337128888" sldId="2147483672"/>
            <pc:sldLayoutMk cId="605478630" sldId="2147483675"/>
          </pc:sldLayoutMkLst>
        </pc:sldLayoutChg>
        <pc:sldLayoutChg chg="add mod replId">
          <pc:chgData name="Ellen Delaney (2222185)" userId="S::2222185@student.uwtsd.ac.uk::428a14c5-34fd-4b59-819a-aa61f4746beb" providerId="AD" clId="Web-{EB85B1B3-B5A0-3538-B978-9A8CD7A5E078}" dt="2026-01-18T13:39:08.342" v="71"/>
          <pc:sldLayoutMkLst>
            <pc:docMk/>
            <pc:sldMasterMk cId="1337128888" sldId="2147483672"/>
            <pc:sldLayoutMk cId="3795598519" sldId="2147483676"/>
          </pc:sldLayoutMkLst>
        </pc:sldLayoutChg>
        <pc:sldLayoutChg chg="add mod replId">
          <pc:chgData name="Ellen Delaney (2222185)" userId="S::2222185@student.uwtsd.ac.uk::428a14c5-34fd-4b59-819a-aa61f4746beb" providerId="AD" clId="Web-{EB85B1B3-B5A0-3538-B978-9A8CD7A5E078}" dt="2026-01-18T13:39:08.342" v="71"/>
          <pc:sldLayoutMkLst>
            <pc:docMk/>
            <pc:sldMasterMk cId="1337128888" sldId="2147483672"/>
            <pc:sldLayoutMk cId="589357495" sldId="2147483677"/>
          </pc:sldLayoutMkLst>
        </pc:sldLayoutChg>
        <pc:sldLayoutChg chg="add mod replId">
          <pc:chgData name="Ellen Delaney (2222185)" userId="S::2222185@student.uwtsd.ac.uk::428a14c5-34fd-4b59-819a-aa61f4746beb" providerId="AD" clId="Web-{EB85B1B3-B5A0-3538-B978-9A8CD7A5E078}" dt="2026-01-18T13:39:08.342" v="71"/>
          <pc:sldLayoutMkLst>
            <pc:docMk/>
            <pc:sldMasterMk cId="1337128888" sldId="2147483672"/>
            <pc:sldLayoutMk cId="3743552103" sldId="2147483678"/>
          </pc:sldLayoutMkLst>
        </pc:sldLayoutChg>
        <pc:sldLayoutChg chg="add mod replId">
          <pc:chgData name="Ellen Delaney (2222185)" userId="S::2222185@student.uwtsd.ac.uk::428a14c5-34fd-4b59-819a-aa61f4746beb" providerId="AD" clId="Web-{EB85B1B3-B5A0-3538-B978-9A8CD7A5E078}" dt="2026-01-18T13:39:08.342" v="71"/>
          <pc:sldLayoutMkLst>
            <pc:docMk/>
            <pc:sldMasterMk cId="1337128888" sldId="2147483672"/>
            <pc:sldLayoutMk cId="2037333787" sldId="2147483679"/>
          </pc:sldLayoutMkLst>
        </pc:sldLayoutChg>
        <pc:sldLayoutChg chg="add mod replId">
          <pc:chgData name="Ellen Delaney (2222185)" userId="S::2222185@student.uwtsd.ac.uk::428a14c5-34fd-4b59-819a-aa61f4746beb" providerId="AD" clId="Web-{EB85B1B3-B5A0-3538-B978-9A8CD7A5E078}" dt="2026-01-18T13:39:08.342" v="71"/>
          <pc:sldLayoutMkLst>
            <pc:docMk/>
            <pc:sldMasterMk cId="1337128888" sldId="2147483672"/>
            <pc:sldLayoutMk cId="1833018721" sldId="2147483680"/>
          </pc:sldLayoutMkLst>
        </pc:sldLayoutChg>
        <pc:sldLayoutChg chg="add mod replId">
          <pc:chgData name="Ellen Delaney (2222185)" userId="S::2222185@student.uwtsd.ac.uk::428a14c5-34fd-4b59-819a-aa61f4746beb" providerId="AD" clId="Web-{EB85B1B3-B5A0-3538-B978-9A8CD7A5E078}" dt="2026-01-18T13:39:08.342" v="71"/>
          <pc:sldLayoutMkLst>
            <pc:docMk/>
            <pc:sldMasterMk cId="1337128888" sldId="2147483672"/>
            <pc:sldLayoutMk cId="1108422309" sldId="2147483681"/>
          </pc:sldLayoutMkLst>
        </pc:sldLayoutChg>
        <pc:sldLayoutChg chg="add mod replId">
          <pc:chgData name="Ellen Delaney (2222185)" userId="S::2222185@student.uwtsd.ac.uk::428a14c5-34fd-4b59-819a-aa61f4746beb" providerId="AD" clId="Web-{EB85B1B3-B5A0-3538-B978-9A8CD7A5E078}" dt="2026-01-18T13:39:08.342" v="71"/>
          <pc:sldLayoutMkLst>
            <pc:docMk/>
            <pc:sldMasterMk cId="1337128888" sldId="2147483672"/>
            <pc:sldLayoutMk cId="521259431" sldId="2147483682"/>
          </pc:sldLayoutMkLst>
        </pc:sldLayoutChg>
        <pc:sldLayoutChg chg="add mod replId">
          <pc:chgData name="Ellen Delaney (2222185)" userId="S::2222185@student.uwtsd.ac.uk::428a14c5-34fd-4b59-819a-aa61f4746beb" providerId="AD" clId="Web-{EB85B1B3-B5A0-3538-B978-9A8CD7A5E078}" dt="2026-01-18T13:39:08.342" v="71"/>
          <pc:sldLayoutMkLst>
            <pc:docMk/>
            <pc:sldMasterMk cId="1337128888" sldId="2147483672"/>
            <pc:sldLayoutMk cId="2628581778" sldId="2147483683"/>
          </pc:sldLayoutMkLst>
        </pc:sldLayoutChg>
      </pc:sldMasterChg>
    </pc:docChg>
  </pc:docChgLst>
  <pc:docChgLst>
    <pc:chgData name="Ellen Delaney (2222185)" userId="S::2222185@student.uwtsd.ac.uk::428a14c5-34fd-4b59-819a-aa61f4746beb" providerId="AD" clId="Web-{BCB4E491-90E4-305E-5B82-49CBF3D7174C}"/>
    <pc:docChg chg="modSld">
      <pc:chgData name="Ellen Delaney (2222185)" userId="S::2222185@student.uwtsd.ac.uk::428a14c5-34fd-4b59-819a-aa61f4746beb" providerId="AD" clId="Web-{BCB4E491-90E4-305E-5B82-49CBF3D7174C}" dt="2026-01-18T17:43:42.101" v="816" actId="20577"/>
      <pc:docMkLst>
        <pc:docMk/>
      </pc:docMkLst>
      <pc:sldChg chg="modSp">
        <pc:chgData name="Ellen Delaney (2222185)" userId="S::2222185@student.uwtsd.ac.uk::428a14c5-34fd-4b59-819a-aa61f4746beb" providerId="AD" clId="Web-{BCB4E491-90E4-305E-5B82-49CBF3D7174C}" dt="2026-01-18T17:05:04.077" v="564" actId="20577"/>
        <pc:sldMkLst>
          <pc:docMk/>
          <pc:sldMk cId="3884743018" sldId="258"/>
        </pc:sldMkLst>
        <pc:spChg chg="mod">
          <ac:chgData name="Ellen Delaney (2222185)" userId="S::2222185@student.uwtsd.ac.uk::428a14c5-34fd-4b59-819a-aa61f4746beb" providerId="AD" clId="Web-{BCB4E491-90E4-305E-5B82-49CBF3D7174C}" dt="2026-01-18T17:05:04.077" v="564" actId="20577"/>
          <ac:spMkLst>
            <pc:docMk/>
            <pc:sldMk cId="3884743018" sldId="258"/>
            <ac:spMk id="3" creationId="{6A75A12C-40D2-2EA7-46E7-B6CE80C57D97}"/>
          </ac:spMkLst>
        </pc:spChg>
      </pc:sldChg>
      <pc:sldChg chg="addSp delSp modSp">
        <pc:chgData name="Ellen Delaney (2222185)" userId="S::2222185@student.uwtsd.ac.uk::428a14c5-34fd-4b59-819a-aa61f4746beb" providerId="AD" clId="Web-{BCB4E491-90E4-305E-5B82-49CBF3D7174C}" dt="2026-01-18T17:06:17.955" v="591" actId="1076"/>
        <pc:sldMkLst>
          <pc:docMk/>
          <pc:sldMk cId="2312116834" sldId="259"/>
        </pc:sldMkLst>
        <pc:spChg chg="add del mod">
          <ac:chgData name="Ellen Delaney (2222185)" userId="S::2222185@student.uwtsd.ac.uk::428a14c5-34fd-4b59-819a-aa61f4746beb" providerId="AD" clId="Web-{BCB4E491-90E4-305E-5B82-49CBF3D7174C}" dt="2026-01-18T17:06:17.955" v="591" actId="1076"/>
          <ac:spMkLst>
            <pc:docMk/>
            <pc:sldMk cId="2312116834" sldId="259"/>
            <ac:spMk id="3" creationId="{644D4A2B-5066-A43C-901B-535397808B8C}"/>
          </ac:spMkLst>
        </pc:spChg>
        <pc:spChg chg="add del mod">
          <ac:chgData name="Ellen Delaney (2222185)" userId="S::2222185@student.uwtsd.ac.uk::428a14c5-34fd-4b59-819a-aa61f4746beb" providerId="AD" clId="Web-{BCB4E491-90E4-305E-5B82-49CBF3D7174C}" dt="2026-01-18T17:05:56.391" v="580"/>
          <ac:spMkLst>
            <pc:docMk/>
            <pc:sldMk cId="2312116834" sldId="259"/>
            <ac:spMk id="5" creationId="{24D77E17-F1CC-BE2A-E880-247D818A3630}"/>
          </ac:spMkLst>
        </pc:spChg>
      </pc:sldChg>
      <pc:sldChg chg="modSp">
        <pc:chgData name="Ellen Delaney (2222185)" userId="S::2222185@student.uwtsd.ac.uk::428a14c5-34fd-4b59-819a-aa61f4746beb" providerId="AD" clId="Web-{BCB4E491-90E4-305E-5B82-49CBF3D7174C}" dt="2026-01-18T15:51:09.061" v="76"/>
        <pc:sldMkLst>
          <pc:docMk/>
          <pc:sldMk cId="2685106723" sldId="264"/>
        </pc:sldMkLst>
        <pc:graphicFrameChg chg="mod modGraphic">
          <ac:chgData name="Ellen Delaney (2222185)" userId="S::2222185@student.uwtsd.ac.uk::428a14c5-34fd-4b59-819a-aa61f4746beb" providerId="AD" clId="Web-{BCB4E491-90E4-305E-5B82-49CBF3D7174C}" dt="2026-01-18T15:51:09.061" v="76"/>
          <ac:graphicFrameMkLst>
            <pc:docMk/>
            <pc:sldMk cId="2685106723" sldId="264"/>
            <ac:graphicFrameMk id="4" creationId="{87882B0A-992C-1D31-E7CB-B152DEB31561}"/>
          </ac:graphicFrameMkLst>
        </pc:graphicFrameChg>
      </pc:sldChg>
      <pc:sldChg chg="addSp delSp modSp">
        <pc:chgData name="Ellen Delaney (2222185)" userId="S::2222185@student.uwtsd.ac.uk::428a14c5-34fd-4b59-819a-aa61f4746beb" providerId="AD" clId="Web-{BCB4E491-90E4-305E-5B82-49CBF3D7174C}" dt="2026-01-18T17:43:42.101" v="816" actId="20577"/>
        <pc:sldMkLst>
          <pc:docMk/>
          <pc:sldMk cId="2003604872" sldId="265"/>
        </pc:sldMkLst>
        <pc:spChg chg="mod">
          <ac:chgData name="Ellen Delaney (2222185)" userId="S::2222185@student.uwtsd.ac.uk::428a14c5-34fd-4b59-819a-aa61f4746beb" providerId="AD" clId="Web-{BCB4E491-90E4-305E-5B82-49CBF3D7174C}" dt="2026-01-18T17:43:42.101" v="816" actId="20577"/>
          <ac:spMkLst>
            <pc:docMk/>
            <pc:sldMk cId="2003604872" sldId="265"/>
            <ac:spMk id="3" creationId="{3237CD34-8398-F2F4-276C-E4C5C06A93C2}"/>
          </ac:spMkLst>
        </pc:spChg>
        <pc:spChg chg="add del mod">
          <ac:chgData name="Ellen Delaney (2222185)" userId="S::2222185@student.uwtsd.ac.uk::428a14c5-34fd-4b59-819a-aa61f4746beb" providerId="AD" clId="Web-{BCB4E491-90E4-305E-5B82-49CBF3D7174C}" dt="2026-01-18T17:39:00.679" v="777"/>
          <ac:spMkLst>
            <pc:docMk/>
            <pc:sldMk cId="2003604872" sldId="265"/>
            <ac:spMk id="4" creationId="{80F287F9-4D5A-4395-F636-C4AF9511CB9A}"/>
          </ac:spMkLst>
        </pc:spChg>
      </pc:sldChg>
      <pc:sldChg chg="modSp">
        <pc:chgData name="Ellen Delaney (2222185)" userId="S::2222185@student.uwtsd.ac.uk::428a14c5-34fd-4b59-819a-aa61f4746beb" providerId="AD" clId="Web-{BCB4E491-90E4-305E-5B82-49CBF3D7174C}" dt="2026-01-18T15:53:09.691" v="149" actId="20577"/>
        <pc:sldMkLst>
          <pc:docMk/>
          <pc:sldMk cId="3075995865" sldId="266"/>
        </pc:sldMkLst>
        <pc:spChg chg="mod">
          <ac:chgData name="Ellen Delaney (2222185)" userId="S::2222185@student.uwtsd.ac.uk::428a14c5-34fd-4b59-819a-aa61f4746beb" providerId="AD" clId="Web-{BCB4E491-90E4-305E-5B82-49CBF3D7174C}" dt="2026-01-18T15:53:09.691" v="149" actId="20577"/>
          <ac:spMkLst>
            <pc:docMk/>
            <pc:sldMk cId="3075995865" sldId="266"/>
            <ac:spMk id="3" creationId="{EB83704E-06E9-C621-4E64-81691DA07848}"/>
          </ac:spMkLst>
        </pc:spChg>
      </pc:sldChg>
      <pc:sldChg chg="modSp">
        <pc:chgData name="Ellen Delaney (2222185)" userId="S::2222185@student.uwtsd.ac.uk::428a14c5-34fd-4b59-819a-aa61f4746beb" providerId="AD" clId="Web-{BCB4E491-90E4-305E-5B82-49CBF3D7174C}" dt="2026-01-18T17:09:26.555" v="595" actId="20577"/>
        <pc:sldMkLst>
          <pc:docMk/>
          <pc:sldMk cId="4172229645" sldId="267"/>
        </pc:sldMkLst>
        <pc:spChg chg="mod">
          <ac:chgData name="Ellen Delaney (2222185)" userId="S::2222185@student.uwtsd.ac.uk::428a14c5-34fd-4b59-819a-aa61f4746beb" providerId="AD" clId="Web-{BCB4E491-90E4-305E-5B82-49CBF3D7174C}" dt="2026-01-18T15:53:19.910" v="159" actId="20577"/>
          <ac:spMkLst>
            <pc:docMk/>
            <pc:sldMk cId="4172229645" sldId="267"/>
            <ac:spMk id="2" creationId="{05EB31B5-1C47-FE1F-6C19-5289A01C9A82}"/>
          </ac:spMkLst>
        </pc:spChg>
        <pc:spChg chg="mod">
          <ac:chgData name="Ellen Delaney (2222185)" userId="S::2222185@student.uwtsd.ac.uk::428a14c5-34fd-4b59-819a-aa61f4746beb" providerId="AD" clId="Web-{BCB4E491-90E4-305E-5B82-49CBF3D7174C}" dt="2026-01-18T17:09:26.555" v="595" actId="20577"/>
          <ac:spMkLst>
            <pc:docMk/>
            <pc:sldMk cId="4172229645" sldId="267"/>
            <ac:spMk id="3" creationId="{EA75B693-5769-03DC-A3A8-B27557E9D566}"/>
          </ac:spMkLst>
        </pc:spChg>
      </pc:sldChg>
      <pc:sldChg chg="modSp">
        <pc:chgData name="Ellen Delaney (2222185)" userId="S::2222185@student.uwtsd.ac.uk::428a14c5-34fd-4b59-819a-aa61f4746beb" providerId="AD" clId="Web-{BCB4E491-90E4-305E-5B82-49CBF3D7174C}" dt="2026-01-18T17:09:30.618" v="599" actId="20577"/>
        <pc:sldMkLst>
          <pc:docMk/>
          <pc:sldMk cId="763926653" sldId="268"/>
        </pc:sldMkLst>
        <pc:spChg chg="mod">
          <ac:chgData name="Ellen Delaney (2222185)" userId="S::2222185@student.uwtsd.ac.uk::428a14c5-34fd-4b59-819a-aa61f4746beb" providerId="AD" clId="Web-{BCB4E491-90E4-305E-5B82-49CBF3D7174C}" dt="2026-01-18T15:54:24.802" v="220" actId="20577"/>
          <ac:spMkLst>
            <pc:docMk/>
            <pc:sldMk cId="763926653" sldId="268"/>
            <ac:spMk id="2" creationId="{D6A0B741-C34C-0308-C8D4-7ABC700C8EFD}"/>
          </ac:spMkLst>
        </pc:spChg>
        <pc:spChg chg="mod">
          <ac:chgData name="Ellen Delaney (2222185)" userId="S::2222185@student.uwtsd.ac.uk::428a14c5-34fd-4b59-819a-aa61f4746beb" providerId="AD" clId="Web-{BCB4E491-90E4-305E-5B82-49CBF3D7174C}" dt="2026-01-18T17:09:30.618" v="599" actId="20577"/>
          <ac:spMkLst>
            <pc:docMk/>
            <pc:sldMk cId="763926653" sldId="268"/>
            <ac:spMk id="3" creationId="{6A5E724E-7D7D-FDB8-99E1-A87A74B77DA5}"/>
          </ac:spMkLst>
        </pc:spChg>
      </pc:sldChg>
      <pc:sldChg chg="modSp">
        <pc:chgData name="Ellen Delaney (2222185)" userId="S::2222185@student.uwtsd.ac.uk::428a14c5-34fd-4b59-819a-aa61f4746beb" providerId="AD" clId="Web-{BCB4E491-90E4-305E-5B82-49CBF3D7174C}" dt="2026-01-18T17:09:42.556" v="602" actId="20577"/>
        <pc:sldMkLst>
          <pc:docMk/>
          <pc:sldMk cId="3316703936" sldId="269"/>
        </pc:sldMkLst>
        <pc:spChg chg="mod">
          <ac:chgData name="Ellen Delaney (2222185)" userId="S::2222185@student.uwtsd.ac.uk::428a14c5-34fd-4b59-819a-aa61f4746beb" providerId="AD" clId="Web-{BCB4E491-90E4-305E-5B82-49CBF3D7174C}" dt="2026-01-18T15:53:49.192" v="177" actId="20577"/>
          <ac:spMkLst>
            <pc:docMk/>
            <pc:sldMk cId="3316703936" sldId="269"/>
            <ac:spMk id="2" creationId="{126136AD-46F8-64E8-E041-3037BB07A175}"/>
          </ac:spMkLst>
        </pc:spChg>
        <pc:spChg chg="mod">
          <ac:chgData name="Ellen Delaney (2222185)" userId="S::2222185@student.uwtsd.ac.uk::428a14c5-34fd-4b59-819a-aa61f4746beb" providerId="AD" clId="Web-{BCB4E491-90E4-305E-5B82-49CBF3D7174C}" dt="2026-01-18T17:09:42.556" v="602" actId="20577"/>
          <ac:spMkLst>
            <pc:docMk/>
            <pc:sldMk cId="3316703936" sldId="269"/>
            <ac:spMk id="3" creationId="{0B6A17B9-AF2D-5DA0-A3FD-A789C99CAE18}"/>
          </ac:spMkLst>
        </pc:spChg>
      </pc:sldChg>
      <pc:sldChg chg="modSp">
        <pc:chgData name="Ellen Delaney (2222185)" userId="S::2222185@student.uwtsd.ac.uk::428a14c5-34fd-4b59-819a-aa61f4746beb" providerId="AD" clId="Web-{BCB4E491-90E4-305E-5B82-49CBF3D7174C}" dt="2026-01-18T17:10:00.715" v="606" actId="20577"/>
        <pc:sldMkLst>
          <pc:docMk/>
          <pc:sldMk cId="991085528" sldId="270"/>
        </pc:sldMkLst>
        <pc:spChg chg="mod">
          <ac:chgData name="Ellen Delaney (2222185)" userId="S::2222185@student.uwtsd.ac.uk::428a14c5-34fd-4b59-819a-aa61f4746beb" providerId="AD" clId="Web-{BCB4E491-90E4-305E-5B82-49CBF3D7174C}" dt="2026-01-18T15:54:03.817" v="191" actId="20577"/>
          <ac:spMkLst>
            <pc:docMk/>
            <pc:sldMk cId="991085528" sldId="270"/>
            <ac:spMk id="2" creationId="{B3E1A15F-804F-3C34-5B2B-903BAB3FB358}"/>
          </ac:spMkLst>
        </pc:spChg>
        <pc:spChg chg="mod">
          <ac:chgData name="Ellen Delaney (2222185)" userId="S::2222185@student.uwtsd.ac.uk::428a14c5-34fd-4b59-819a-aa61f4746beb" providerId="AD" clId="Web-{BCB4E491-90E4-305E-5B82-49CBF3D7174C}" dt="2026-01-18T17:10:00.715" v="606" actId="20577"/>
          <ac:spMkLst>
            <pc:docMk/>
            <pc:sldMk cId="991085528" sldId="270"/>
            <ac:spMk id="3" creationId="{147FB08D-B191-8B22-4305-78C648A5675F}"/>
          </ac:spMkLst>
        </pc:spChg>
      </pc:sldChg>
      <pc:sldChg chg="modSp">
        <pc:chgData name="Ellen Delaney (2222185)" userId="S::2222185@student.uwtsd.ac.uk::428a14c5-34fd-4b59-819a-aa61f4746beb" providerId="AD" clId="Web-{BCB4E491-90E4-305E-5B82-49CBF3D7174C}" dt="2026-01-18T17:10:06.168" v="610" actId="20577"/>
        <pc:sldMkLst>
          <pc:docMk/>
          <pc:sldMk cId="3565874920" sldId="271"/>
        </pc:sldMkLst>
        <pc:spChg chg="mod">
          <ac:chgData name="Ellen Delaney (2222185)" userId="S::2222185@student.uwtsd.ac.uk::428a14c5-34fd-4b59-819a-aa61f4746beb" providerId="AD" clId="Web-{BCB4E491-90E4-305E-5B82-49CBF3D7174C}" dt="2026-01-18T15:54:11.146" v="199" actId="20577"/>
          <ac:spMkLst>
            <pc:docMk/>
            <pc:sldMk cId="3565874920" sldId="271"/>
            <ac:spMk id="2" creationId="{178DBD87-7EAB-A328-1461-CBA02521AB61}"/>
          </ac:spMkLst>
        </pc:spChg>
        <pc:spChg chg="mod">
          <ac:chgData name="Ellen Delaney (2222185)" userId="S::2222185@student.uwtsd.ac.uk::428a14c5-34fd-4b59-819a-aa61f4746beb" providerId="AD" clId="Web-{BCB4E491-90E4-305E-5B82-49CBF3D7174C}" dt="2026-01-18T17:10:06.168" v="610" actId="20577"/>
          <ac:spMkLst>
            <pc:docMk/>
            <pc:sldMk cId="3565874920" sldId="271"/>
            <ac:spMk id="3" creationId="{373A89CE-7752-E884-E411-1078183BA3AF}"/>
          </ac:spMkLst>
        </pc:spChg>
      </pc:sldChg>
      <pc:sldChg chg="modSp">
        <pc:chgData name="Ellen Delaney (2222185)" userId="S::2222185@student.uwtsd.ac.uk::428a14c5-34fd-4b59-819a-aa61f4746beb" providerId="AD" clId="Web-{BCB4E491-90E4-305E-5B82-49CBF3D7174C}" dt="2026-01-18T17:34:06.279" v="615" actId="20577"/>
        <pc:sldMkLst>
          <pc:docMk/>
          <pc:sldMk cId="1987345507" sldId="272"/>
        </pc:sldMkLst>
        <pc:spChg chg="mod">
          <ac:chgData name="Ellen Delaney (2222185)" userId="S::2222185@student.uwtsd.ac.uk::428a14c5-34fd-4b59-819a-aa61f4746beb" providerId="AD" clId="Web-{BCB4E491-90E4-305E-5B82-49CBF3D7174C}" dt="2026-01-18T15:54:17.958" v="210" actId="20577"/>
          <ac:spMkLst>
            <pc:docMk/>
            <pc:sldMk cId="1987345507" sldId="272"/>
            <ac:spMk id="2" creationId="{0A64A0B0-24D8-91F6-C5C7-E47ED57B63BA}"/>
          </ac:spMkLst>
        </pc:spChg>
        <pc:spChg chg="mod">
          <ac:chgData name="Ellen Delaney (2222185)" userId="S::2222185@student.uwtsd.ac.uk::428a14c5-34fd-4b59-819a-aa61f4746beb" providerId="AD" clId="Web-{BCB4E491-90E4-305E-5B82-49CBF3D7174C}" dt="2026-01-18T17:34:06.279" v="615" actId="20577"/>
          <ac:spMkLst>
            <pc:docMk/>
            <pc:sldMk cId="1987345507" sldId="272"/>
            <ac:spMk id="3" creationId="{A68001EC-3A5C-8232-0331-ED6696A3A2EA}"/>
          </ac:spMkLst>
        </pc:spChg>
      </pc:sldChg>
      <pc:sldChg chg="modSp">
        <pc:chgData name="Ellen Delaney (2222185)" userId="S::2222185@student.uwtsd.ac.uk::428a14c5-34fd-4b59-819a-aa61f4746beb" providerId="AD" clId="Web-{BCB4E491-90E4-305E-5B82-49CBF3D7174C}" dt="2026-01-18T15:55:36.412" v="311" actId="20577"/>
        <pc:sldMkLst>
          <pc:docMk/>
          <pc:sldMk cId="2764898113" sldId="273"/>
        </pc:sldMkLst>
        <pc:spChg chg="mod">
          <ac:chgData name="Ellen Delaney (2222185)" userId="S::2222185@student.uwtsd.ac.uk::428a14c5-34fd-4b59-819a-aa61f4746beb" providerId="AD" clId="Web-{BCB4E491-90E4-305E-5B82-49CBF3D7174C}" dt="2026-01-18T15:55:36.412" v="311" actId="20577"/>
          <ac:spMkLst>
            <pc:docMk/>
            <pc:sldMk cId="2764898113" sldId="273"/>
            <ac:spMk id="3" creationId="{FAF86AEC-BA91-D16B-6DF9-44A1632FF8A5}"/>
          </ac:spMkLst>
        </pc:spChg>
      </pc:sldChg>
      <pc:sldChg chg="modSp">
        <pc:chgData name="Ellen Delaney (2222185)" userId="S::2222185@student.uwtsd.ac.uk::428a14c5-34fd-4b59-819a-aa61f4746beb" providerId="AD" clId="Web-{BCB4E491-90E4-305E-5B82-49CBF3D7174C}" dt="2026-01-18T15:58:46.561" v="535" actId="20577"/>
        <pc:sldMkLst>
          <pc:docMk/>
          <pc:sldMk cId="2907486787" sldId="274"/>
        </pc:sldMkLst>
        <pc:spChg chg="mod">
          <ac:chgData name="Ellen Delaney (2222185)" userId="S::2222185@student.uwtsd.ac.uk::428a14c5-34fd-4b59-819a-aa61f4746beb" providerId="AD" clId="Web-{BCB4E491-90E4-305E-5B82-49CBF3D7174C}" dt="2026-01-18T15:56:25.398" v="316" actId="20577"/>
          <ac:spMkLst>
            <pc:docMk/>
            <pc:sldMk cId="2907486787" sldId="274"/>
            <ac:spMk id="2" creationId="{B4DD6710-E1ED-C987-3C49-2C05045D1A63}"/>
          </ac:spMkLst>
        </pc:spChg>
        <pc:spChg chg="mod">
          <ac:chgData name="Ellen Delaney (2222185)" userId="S::2222185@student.uwtsd.ac.uk::428a14c5-34fd-4b59-819a-aa61f4746beb" providerId="AD" clId="Web-{BCB4E491-90E4-305E-5B82-49CBF3D7174C}" dt="2026-01-18T15:58:46.561" v="535" actId="20577"/>
          <ac:spMkLst>
            <pc:docMk/>
            <pc:sldMk cId="2907486787" sldId="274"/>
            <ac:spMk id="3" creationId="{2D3658D3-9BD4-6758-75A1-98AB6C56820F}"/>
          </ac:spMkLst>
        </pc:spChg>
      </pc:sldChg>
      <pc:sldChg chg="modSp">
        <pc:chgData name="Ellen Delaney (2222185)" userId="S::2222185@student.uwtsd.ac.uk::428a14c5-34fd-4b59-819a-aa61f4746beb" providerId="AD" clId="Web-{BCB4E491-90E4-305E-5B82-49CBF3D7174C}" dt="2026-01-18T15:58:47.889" v="536" actId="20577"/>
        <pc:sldMkLst>
          <pc:docMk/>
          <pc:sldMk cId="2195396916" sldId="275"/>
        </pc:sldMkLst>
        <pc:spChg chg="mod">
          <ac:chgData name="Ellen Delaney (2222185)" userId="S::2222185@student.uwtsd.ac.uk::428a14c5-34fd-4b59-819a-aa61f4746beb" providerId="AD" clId="Web-{BCB4E491-90E4-305E-5B82-49CBF3D7174C}" dt="2026-01-18T15:58:47.889" v="536" actId="20577"/>
          <ac:spMkLst>
            <pc:docMk/>
            <pc:sldMk cId="2195396916" sldId="275"/>
            <ac:spMk id="3" creationId="{911E1A4C-ADE6-C1DE-96D7-D1E45B0D10A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00E9B90-82FA-427F-86A6-8F8F8167C94A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3B83687-F8D7-4760-904E-84ED36EB98CB}">
      <dgm:prSet/>
      <dgm:spPr/>
      <dgm:t>
        <a:bodyPr/>
        <a:lstStyle/>
        <a:p>
          <a:r>
            <a:rPr lang="en-GB" b="1"/>
            <a:t>Active and passive behaviours</a:t>
          </a:r>
          <a:endParaRPr lang="en-US"/>
        </a:p>
      </dgm:t>
    </dgm:pt>
    <dgm:pt modelId="{09919BA8-B5C7-48D6-8590-43B75E0092CD}" type="parTrans" cxnId="{58C4A397-9307-43D9-8067-861D4DC33C5F}">
      <dgm:prSet/>
      <dgm:spPr/>
      <dgm:t>
        <a:bodyPr/>
        <a:lstStyle/>
        <a:p>
          <a:endParaRPr lang="en-US"/>
        </a:p>
      </dgm:t>
    </dgm:pt>
    <dgm:pt modelId="{3FFC4408-A31E-413E-B3F0-2912D9B7CF73}" type="sibTrans" cxnId="{58C4A397-9307-43D9-8067-861D4DC33C5F}">
      <dgm:prSet/>
      <dgm:spPr/>
      <dgm:t>
        <a:bodyPr/>
        <a:lstStyle/>
        <a:p>
          <a:endParaRPr lang="en-US"/>
        </a:p>
      </dgm:t>
    </dgm:pt>
    <dgm:pt modelId="{8429176C-299E-4ED0-B540-B70E68B0012F}">
      <dgm:prSet/>
      <dgm:spPr/>
      <dgm:t>
        <a:bodyPr/>
        <a:lstStyle/>
        <a:p>
          <a:r>
            <a:rPr lang="en-GB" b="1"/>
            <a:t>Excitability</a:t>
          </a:r>
          <a:r>
            <a:rPr lang="en-GB"/>
            <a:t> </a:t>
          </a:r>
          <a:endParaRPr lang="en-US"/>
        </a:p>
      </dgm:t>
    </dgm:pt>
    <dgm:pt modelId="{E64A6B08-C56F-41D3-9632-DA0A3600AC73}" type="parTrans" cxnId="{ABACFE4F-8B81-4290-BCAD-9A81513EE178}">
      <dgm:prSet/>
      <dgm:spPr/>
      <dgm:t>
        <a:bodyPr/>
        <a:lstStyle/>
        <a:p>
          <a:endParaRPr lang="en-US"/>
        </a:p>
      </dgm:t>
    </dgm:pt>
    <dgm:pt modelId="{BC48273A-D5B4-46EC-BDD1-23D51AF411D7}" type="sibTrans" cxnId="{ABACFE4F-8B81-4290-BCAD-9A81513EE178}">
      <dgm:prSet/>
      <dgm:spPr/>
      <dgm:t>
        <a:bodyPr/>
        <a:lstStyle/>
        <a:p>
          <a:endParaRPr lang="en-US"/>
        </a:p>
      </dgm:t>
    </dgm:pt>
    <dgm:pt modelId="{332F8050-3C79-468F-8D1B-6EF8CCA46334}">
      <dgm:prSet/>
      <dgm:spPr/>
      <dgm:t>
        <a:bodyPr/>
        <a:lstStyle/>
        <a:p>
          <a:r>
            <a:rPr lang="en-GB" b="1"/>
            <a:t>Contractility</a:t>
          </a:r>
          <a:endParaRPr lang="en-US"/>
        </a:p>
      </dgm:t>
    </dgm:pt>
    <dgm:pt modelId="{469E3307-AE3E-4494-9529-F7662CC0697B}" type="parTrans" cxnId="{C87BB941-8B3A-43DF-AC8A-1EAAA4520D26}">
      <dgm:prSet/>
      <dgm:spPr/>
      <dgm:t>
        <a:bodyPr/>
        <a:lstStyle/>
        <a:p>
          <a:endParaRPr lang="en-US"/>
        </a:p>
      </dgm:t>
    </dgm:pt>
    <dgm:pt modelId="{B4D429F9-59F3-42CD-BF4A-3BBC514762E3}" type="sibTrans" cxnId="{C87BB941-8B3A-43DF-AC8A-1EAAA4520D26}">
      <dgm:prSet/>
      <dgm:spPr/>
      <dgm:t>
        <a:bodyPr/>
        <a:lstStyle/>
        <a:p>
          <a:endParaRPr lang="en-US"/>
        </a:p>
      </dgm:t>
    </dgm:pt>
    <dgm:pt modelId="{6B59E8B5-88EE-4DB4-96DB-92A0B01046D1}">
      <dgm:prSet/>
      <dgm:spPr/>
      <dgm:t>
        <a:bodyPr/>
        <a:lstStyle/>
        <a:p>
          <a:r>
            <a:rPr lang="en-GB" b="1"/>
            <a:t>Extensibility</a:t>
          </a:r>
          <a:endParaRPr lang="en-US"/>
        </a:p>
      </dgm:t>
    </dgm:pt>
    <dgm:pt modelId="{050FB14C-35E6-4FE8-846C-ED00BD8EFDCC}" type="parTrans" cxnId="{ED173023-A9B3-4B4C-95B4-3679B92C92F1}">
      <dgm:prSet/>
      <dgm:spPr/>
      <dgm:t>
        <a:bodyPr/>
        <a:lstStyle/>
        <a:p>
          <a:endParaRPr lang="en-US"/>
        </a:p>
      </dgm:t>
    </dgm:pt>
    <dgm:pt modelId="{ACC62903-CF27-43AB-8ED6-E4EDD6E915CB}" type="sibTrans" cxnId="{ED173023-A9B3-4B4C-95B4-3679B92C92F1}">
      <dgm:prSet/>
      <dgm:spPr/>
      <dgm:t>
        <a:bodyPr/>
        <a:lstStyle/>
        <a:p>
          <a:endParaRPr lang="en-US"/>
        </a:p>
      </dgm:t>
    </dgm:pt>
    <dgm:pt modelId="{900465A5-8B69-46AF-B44D-D89BE7258FEF}">
      <dgm:prSet/>
      <dgm:spPr/>
      <dgm:t>
        <a:bodyPr/>
        <a:lstStyle/>
        <a:p>
          <a:r>
            <a:rPr lang="en-GB" b="1"/>
            <a:t>Elasticity</a:t>
          </a:r>
          <a:r>
            <a:rPr lang="en-GB"/>
            <a:t> </a:t>
          </a:r>
          <a:endParaRPr lang="en-US"/>
        </a:p>
      </dgm:t>
    </dgm:pt>
    <dgm:pt modelId="{09C3D469-512B-44E0-9B73-FE4784F60903}" type="parTrans" cxnId="{FDE7ED83-C844-470E-817F-612E3918BCA3}">
      <dgm:prSet/>
      <dgm:spPr/>
      <dgm:t>
        <a:bodyPr/>
        <a:lstStyle/>
        <a:p>
          <a:endParaRPr lang="en-US"/>
        </a:p>
      </dgm:t>
    </dgm:pt>
    <dgm:pt modelId="{9C2979B2-4E03-4E0E-8391-65DD92C3147C}" type="sibTrans" cxnId="{FDE7ED83-C844-470E-817F-612E3918BCA3}">
      <dgm:prSet/>
      <dgm:spPr/>
      <dgm:t>
        <a:bodyPr/>
        <a:lstStyle/>
        <a:p>
          <a:endParaRPr lang="en-US"/>
        </a:p>
      </dgm:t>
    </dgm:pt>
    <dgm:pt modelId="{2BE07D21-B90A-47BF-9AF4-AEF9E6E2710D}" type="pres">
      <dgm:prSet presAssocID="{E00E9B90-82FA-427F-86A6-8F8F8167C94A}" presName="diagram" presStyleCnt="0">
        <dgm:presLayoutVars>
          <dgm:dir/>
          <dgm:resizeHandles val="exact"/>
        </dgm:presLayoutVars>
      </dgm:prSet>
      <dgm:spPr/>
    </dgm:pt>
    <dgm:pt modelId="{B24481BA-1B74-4B80-B33B-89CE5A1CCCC8}" type="pres">
      <dgm:prSet presAssocID="{13B83687-F8D7-4760-904E-84ED36EB98CB}" presName="node" presStyleLbl="node1" presStyleIdx="0" presStyleCnt="5">
        <dgm:presLayoutVars>
          <dgm:bulletEnabled val="1"/>
        </dgm:presLayoutVars>
      </dgm:prSet>
      <dgm:spPr/>
    </dgm:pt>
    <dgm:pt modelId="{01E2BA0A-1C45-4EE1-AB20-371D879D71DD}" type="pres">
      <dgm:prSet presAssocID="{3FFC4408-A31E-413E-B3F0-2912D9B7CF73}" presName="sibTrans" presStyleCnt="0"/>
      <dgm:spPr/>
    </dgm:pt>
    <dgm:pt modelId="{D3F2CBB5-A35A-456F-A4DD-39B4C1112650}" type="pres">
      <dgm:prSet presAssocID="{8429176C-299E-4ED0-B540-B70E68B0012F}" presName="node" presStyleLbl="node1" presStyleIdx="1" presStyleCnt="5">
        <dgm:presLayoutVars>
          <dgm:bulletEnabled val="1"/>
        </dgm:presLayoutVars>
      </dgm:prSet>
      <dgm:spPr/>
    </dgm:pt>
    <dgm:pt modelId="{9905987B-54F4-4085-9DA5-4CB20C607B29}" type="pres">
      <dgm:prSet presAssocID="{BC48273A-D5B4-46EC-BDD1-23D51AF411D7}" presName="sibTrans" presStyleCnt="0"/>
      <dgm:spPr/>
    </dgm:pt>
    <dgm:pt modelId="{92C03D2D-D5B4-4A91-B8DC-8A99A0282298}" type="pres">
      <dgm:prSet presAssocID="{332F8050-3C79-468F-8D1B-6EF8CCA46334}" presName="node" presStyleLbl="node1" presStyleIdx="2" presStyleCnt="5">
        <dgm:presLayoutVars>
          <dgm:bulletEnabled val="1"/>
        </dgm:presLayoutVars>
      </dgm:prSet>
      <dgm:spPr/>
    </dgm:pt>
    <dgm:pt modelId="{756ED7A2-69B7-41C3-839E-CA8583DC978E}" type="pres">
      <dgm:prSet presAssocID="{B4D429F9-59F3-42CD-BF4A-3BBC514762E3}" presName="sibTrans" presStyleCnt="0"/>
      <dgm:spPr/>
    </dgm:pt>
    <dgm:pt modelId="{D3364897-34F4-4B52-BAFE-A731DB6CC5FA}" type="pres">
      <dgm:prSet presAssocID="{6B59E8B5-88EE-4DB4-96DB-92A0B01046D1}" presName="node" presStyleLbl="node1" presStyleIdx="3" presStyleCnt="5">
        <dgm:presLayoutVars>
          <dgm:bulletEnabled val="1"/>
        </dgm:presLayoutVars>
      </dgm:prSet>
      <dgm:spPr/>
    </dgm:pt>
    <dgm:pt modelId="{BEB273AF-F8E8-45E4-BB52-22A9798D9FA0}" type="pres">
      <dgm:prSet presAssocID="{ACC62903-CF27-43AB-8ED6-E4EDD6E915CB}" presName="sibTrans" presStyleCnt="0"/>
      <dgm:spPr/>
    </dgm:pt>
    <dgm:pt modelId="{3A7CA327-BE81-4C57-84D4-652B5EE577F6}" type="pres">
      <dgm:prSet presAssocID="{900465A5-8B69-46AF-B44D-D89BE7258FEF}" presName="node" presStyleLbl="node1" presStyleIdx="4" presStyleCnt="5">
        <dgm:presLayoutVars>
          <dgm:bulletEnabled val="1"/>
        </dgm:presLayoutVars>
      </dgm:prSet>
      <dgm:spPr/>
    </dgm:pt>
  </dgm:ptLst>
  <dgm:cxnLst>
    <dgm:cxn modelId="{541E961F-000C-4B07-B948-AE98CCCD4508}" type="presOf" srcId="{8429176C-299E-4ED0-B540-B70E68B0012F}" destId="{D3F2CBB5-A35A-456F-A4DD-39B4C1112650}" srcOrd="0" destOrd="0" presId="urn:microsoft.com/office/officeart/2005/8/layout/default"/>
    <dgm:cxn modelId="{ED173023-A9B3-4B4C-95B4-3679B92C92F1}" srcId="{E00E9B90-82FA-427F-86A6-8F8F8167C94A}" destId="{6B59E8B5-88EE-4DB4-96DB-92A0B01046D1}" srcOrd="3" destOrd="0" parTransId="{050FB14C-35E6-4FE8-846C-ED00BD8EFDCC}" sibTransId="{ACC62903-CF27-43AB-8ED6-E4EDD6E915CB}"/>
    <dgm:cxn modelId="{B2392440-E422-4CCA-97F1-18D066AE5D00}" type="presOf" srcId="{13B83687-F8D7-4760-904E-84ED36EB98CB}" destId="{B24481BA-1B74-4B80-B33B-89CE5A1CCCC8}" srcOrd="0" destOrd="0" presId="urn:microsoft.com/office/officeart/2005/8/layout/default"/>
    <dgm:cxn modelId="{C87BB941-8B3A-43DF-AC8A-1EAAA4520D26}" srcId="{E00E9B90-82FA-427F-86A6-8F8F8167C94A}" destId="{332F8050-3C79-468F-8D1B-6EF8CCA46334}" srcOrd="2" destOrd="0" parTransId="{469E3307-AE3E-4494-9529-F7662CC0697B}" sibTransId="{B4D429F9-59F3-42CD-BF4A-3BBC514762E3}"/>
    <dgm:cxn modelId="{79B5704A-4087-4733-855A-888FEE11F97E}" type="presOf" srcId="{E00E9B90-82FA-427F-86A6-8F8F8167C94A}" destId="{2BE07D21-B90A-47BF-9AF4-AEF9E6E2710D}" srcOrd="0" destOrd="0" presId="urn:microsoft.com/office/officeart/2005/8/layout/default"/>
    <dgm:cxn modelId="{ABACFE4F-8B81-4290-BCAD-9A81513EE178}" srcId="{E00E9B90-82FA-427F-86A6-8F8F8167C94A}" destId="{8429176C-299E-4ED0-B540-B70E68B0012F}" srcOrd="1" destOrd="0" parTransId="{E64A6B08-C56F-41D3-9632-DA0A3600AC73}" sibTransId="{BC48273A-D5B4-46EC-BDD1-23D51AF411D7}"/>
    <dgm:cxn modelId="{FDE7ED83-C844-470E-817F-612E3918BCA3}" srcId="{E00E9B90-82FA-427F-86A6-8F8F8167C94A}" destId="{900465A5-8B69-46AF-B44D-D89BE7258FEF}" srcOrd="4" destOrd="0" parTransId="{09C3D469-512B-44E0-9B73-FE4784F60903}" sibTransId="{9C2979B2-4E03-4E0E-8391-65DD92C3147C}"/>
    <dgm:cxn modelId="{58C4A397-9307-43D9-8067-861D4DC33C5F}" srcId="{E00E9B90-82FA-427F-86A6-8F8F8167C94A}" destId="{13B83687-F8D7-4760-904E-84ED36EB98CB}" srcOrd="0" destOrd="0" parTransId="{09919BA8-B5C7-48D6-8590-43B75E0092CD}" sibTransId="{3FFC4408-A31E-413E-B3F0-2912D9B7CF73}"/>
    <dgm:cxn modelId="{60BEDEA8-DFB0-4B65-9886-499146DCFA38}" type="presOf" srcId="{900465A5-8B69-46AF-B44D-D89BE7258FEF}" destId="{3A7CA327-BE81-4C57-84D4-652B5EE577F6}" srcOrd="0" destOrd="0" presId="urn:microsoft.com/office/officeart/2005/8/layout/default"/>
    <dgm:cxn modelId="{5C279FA9-4B80-4861-ACDA-B6F133E460F9}" type="presOf" srcId="{6B59E8B5-88EE-4DB4-96DB-92A0B01046D1}" destId="{D3364897-34F4-4B52-BAFE-A731DB6CC5FA}" srcOrd="0" destOrd="0" presId="urn:microsoft.com/office/officeart/2005/8/layout/default"/>
    <dgm:cxn modelId="{B0A8E8BC-7F00-451A-842D-03CAF2F9635B}" type="presOf" srcId="{332F8050-3C79-468F-8D1B-6EF8CCA46334}" destId="{92C03D2D-D5B4-4A91-B8DC-8A99A0282298}" srcOrd="0" destOrd="0" presId="urn:microsoft.com/office/officeart/2005/8/layout/default"/>
    <dgm:cxn modelId="{A1758E5A-9615-429F-840D-21460B84B9EF}" type="presParOf" srcId="{2BE07D21-B90A-47BF-9AF4-AEF9E6E2710D}" destId="{B24481BA-1B74-4B80-B33B-89CE5A1CCCC8}" srcOrd="0" destOrd="0" presId="urn:microsoft.com/office/officeart/2005/8/layout/default"/>
    <dgm:cxn modelId="{99BC1189-CBFA-4524-AF77-009435D04749}" type="presParOf" srcId="{2BE07D21-B90A-47BF-9AF4-AEF9E6E2710D}" destId="{01E2BA0A-1C45-4EE1-AB20-371D879D71DD}" srcOrd="1" destOrd="0" presId="urn:microsoft.com/office/officeart/2005/8/layout/default"/>
    <dgm:cxn modelId="{75E03E2B-A3DD-45C5-A0FC-BBCBB237C845}" type="presParOf" srcId="{2BE07D21-B90A-47BF-9AF4-AEF9E6E2710D}" destId="{D3F2CBB5-A35A-456F-A4DD-39B4C1112650}" srcOrd="2" destOrd="0" presId="urn:microsoft.com/office/officeart/2005/8/layout/default"/>
    <dgm:cxn modelId="{F3EDA59E-1244-485F-B2BE-152994FA4C08}" type="presParOf" srcId="{2BE07D21-B90A-47BF-9AF4-AEF9E6E2710D}" destId="{9905987B-54F4-4085-9DA5-4CB20C607B29}" srcOrd="3" destOrd="0" presId="urn:microsoft.com/office/officeart/2005/8/layout/default"/>
    <dgm:cxn modelId="{2BD44539-7EA6-403D-A0E8-840BC762AA16}" type="presParOf" srcId="{2BE07D21-B90A-47BF-9AF4-AEF9E6E2710D}" destId="{92C03D2D-D5B4-4A91-B8DC-8A99A0282298}" srcOrd="4" destOrd="0" presId="urn:microsoft.com/office/officeart/2005/8/layout/default"/>
    <dgm:cxn modelId="{1CE93D8B-0BA3-4FFE-9BD8-AD9EC35F18C6}" type="presParOf" srcId="{2BE07D21-B90A-47BF-9AF4-AEF9E6E2710D}" destId="{756ED7A2-69B7-41C3-839E-CA8583DC978E}" srcOrd="5" destOrd="0" presId="urn:microsoft.com/office/officeart/2005/8/layout/default"/>
    <dgm:cxn modelId="{7FF37C1C-603B-4109-A8F7-12D95E0E712E}" type="presParOf" srcId="{2BE07D21-B90A-47BF-9AF4-AEF9E6E2710D}" destId="{D3364897-34F4-4B52-BAFE-A731DB6CC5FA}" srcOrd="6" destOrd="0" presId="urn:microsoft.com/office/officeart/2005/8/layout/default"/>
    <dgm:cxn modelId="{0749235B-19F9-40CE-B299-C550E385C2A7}" type="presParOf" srcId="{2BE07D21-B90A-47BF-9AF4-AEF9E6E2710D}" destId="{BEB273AF-F8E8-45E4-BB52-22A9798D9FA0}" srcOrd="7" destOrd="0" presId="urn:microsoft.com/office/officeart/2005/8/layout/default"/>
    <dgm:cxn modelId="{6684E20E-BE4C-4425-B7D0-DE754BF80CDC}" type="presParOf" srcId="{2BE07D21-B90A-47BF-9AF4-AEF9E6E2710D}" destId="{3A7CA327-BE81-4C57-84D4-652B5EE577F6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AC58C57-AFBA-43A8-ADCC-7ECA87F6239F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0525253-A895-4278-83C7-CE99FC725971}">
      <dgm:prSet/>
      <dgm:spPr/>
      <dgm:t>
        <a:bodyPr/>
        <a:lstStyle/>
        <a:p>
          <a:r>
            <a:rPr lang="en-GB"/>
            <a:t>Tensile forces </a:t>
          </a:r>
          <a:endParaRPr lang="en-US"/>
        </a:p>
      </dgm:t>
    </dgm:pt>
    <dgm:pt modelId="{FDCAEE9E-6FB3-4B31-BB90-AB30BE128A7B}" type="parTrans" cxnId="{C7090FE0-06F6-4E8F-9989-1B59AEAE0074}">
      <dgm:prSet/>
      <dgm:spPr/>
      <dgm:t>
        <a:bodyPr/>
        <a:lstStyle/>
        <a:p>
          <a:endParaRPr lang="en-US"/>
        </a:p>
      </dgm:t>
    </dgm:pt>
    <dgm:pt modelId="{6644BAFC-C4CC-48CF-A0BC-E1CEABE89A20}" type="sibTrans" cxnId="{C7090FE0-06F6-4E8F-9989-1B59AEAE0074}">
      <dgm:prSet/>
      <dgm:spPr/>
      <dgm:t>
        <a:bodyPr/>
        <a:lstStyle/>
        <a:p>
          <a:endParaRPr lang="en-US"/>
        </a:p>
      </dgm:t>
    </dgm:pt>
    <dgm:pt modelId="{7ADFF7D8-A640-4375-BA7D-D1536AD60E2A}">
      <dgm:prSet/>
      <dgm:spPr/>
      <dgm:t>
        <a:bodyPr/>
        <a:lstStyle/>
        <a:p>
          <a:r>
            <a:rPr lang="en-GB"/>
            <a:t>Compressive forces </a:t>
          </a:r>
          <a:endParaRPr lang="en-US"/>
        </a:p>
      </dgm:t>
    </dgm:pt>
    <dgm:pt modelId="{BBEEBFB5-6E07-4E94-BD17-6AADFB86D052}" type="parTrans" cxnId="{B2152389-47DB-4BC8-B774-A1D419A88041}">
      <dgm:prSet/>
      <dgm:spPr/>
      <dgm:t>
        <a:bodyPr/>
        <a:lstStyle/>
        <a:p>
          <a:endParaRPr lang="en-US"/>
        </a:p>
      </dgm:t>
    </dgm:pt>
    <dgm:pt modelId="{8C0022AA-3CB0-43D6-B9BC-B5BF8214F385}" type="sibTrans" cxnId="{B2152389-47DB-4BC8-B774-A1D419A88041}">
      <dgm:prSet/>
      <dgm:spPr/>
      <dgm:t>
        <a:bodyPr/>
        <a:lstStyle/>
        <a:p>
          <a:endParaRPr lang="en-US"/>
        </a:p>
      </dgm:t>
    </dgm:pt>
    <dgm:pt modelId="{8BC5608F-8788-4DF5-B031-C32E25B2C1EF}">
      <dgm:prSet/>
      <dgm:spPr/>
      <dgm:t>
        <a:bodyPr/>
        <a:lstStyle/>
        <a:p>
          <a:r>
            <a:rPr lang="en-GB"/>
            <a:t>Passive elastic forces </a:t>
          </a:r>
          <a:endParaRPr lang="en-US"/>
        </a:p>
      </dgm:t>
    </dgm:pt>
    <dgm:pt modelId="{94A66F84-7088-400B-BDBA-1D7991487F5E}" type="parTrans" cxnId="{8F293E25-7F14-475A-A142-E1B5EEE50F8C}">
      <dgm:prSet/>
      <dgm:spPr/>
      <dgm:t>
        <a:bodyPr/>
        <a:lstStyle/>
        <a:p>
          <a:endParaRPr lang="en-US"/>
        </a:p>
      </dgm:t>
    </dgm:pt>
    <dgm:pt modelId="{57EB895E-0812-4CC7-BE00-89434945E3D0}" type="sibTrans" cxnId="{8F293E25-7F14-475A-A142-E1B5EEE50F8C}">
      <dgm:prSet/>
      <dgm:spPr/>
      <dgm:t>
        <a:bodyPr/>
        <a:lstStyle/>
        <a:p>
          <a:endParaRPr lang="en-US"/>
        </a:p>
      </dgm:t>
    </dgm:pt>
    <dgm:pt modelId="{A022E031-B2D3-444B-87B4-E2EDF3C91B42}">
      <dgm:prSet/>
      <dgm:spPr/>
      <dgm:t>
        <a:bodyPr/>
        <a:lstStyle/>
        <a:p>
          <a:r>
            <a:rPr lang="en-GB"/>
            <a:t>Exceed cross bridge structural threshold </a:t>
          </a:r>
          <a:endParaRPr lang="en-US"/>
        </a:p>
      </dgm:t>
    </dgm:pt>
    <dgm:pt modelId="{87EE080A-6521-43E6-835E-87D03EC79CF2}" type="parTrans" cxnId="{B0FD1AA8-70B8-4609-A74D-EF99ED219720}">
      <dgm:prSet/>
      <dgm:spPr/>
      <dgm:t>
        <a:bodyPr/>
        <a:lstStyle/>
        <a:p>
          <a:endParaRPr lang="en-US"/>
        </a:p>
      </dgm:t>
    </dgm:pt>
    <dgm:pt modelId="{9B2982F5-6C6A-43EA-A3BE-972F8C1A14AF}" type="sibTrans" cxnId="{B0FD1AA8-70B8-4609-A74D-EF99ED219720}">
      <dgm:prSet/>
      <dgm:spPr/>
      <dgm:t>
        <a:bodyPr/>
        <a:lstStyle/>
        <a:p>
          <a:endParaRPr lang="en-US"/>
        </a:p>
      </dgm:t>
    </dgm:pt>
    <dgm:pt modelId="{580B6506-A6E1-414A-B1F5-F7E999B4EE9A}">
      <dgm:prSet/>
      <dgm:spPr/>
      <dgm:t>
        <a:bodyPr/>
        <a:lstStyle/>
        <a:p>
          <a:r>
            <a:rPr lang="en-GB"/>
            <a:t>Fatigue threshold </a:t>
          </a:r>
          <a:endParaRPr lang="en-US"/>
        </a:p>
      </dgm:t>
    </dgm:pt>
    <dgm:pt modelId="{127A90A2-7AC4-422C-BC52-6CAE2201D5C3}" type="parTrans" cxnId="{FEF502BC-BA40-43E7-B9F8-41E9D439ED4E}">
      <dgm:prSet/>
      <dgm:spPr/>
      <dgm:t>
        <a:bodyPr/>
        <a:lstStyle/>
        <a:p>
          <a:endParaRPr lang="en-US"/>
        </a:p>
      </dgm:t>
    </dgm:pt>
    <dgm:pt modelId="{99629307-F065-4880-9F8C-46BC85A49298}" type="sibTrans" cxnId="{FEF502BC-BA40-43E7-B9F8-41E9D439ED4E}">
      <dgm:prSet/>
      <dgm:spPr/>
      <dgm:t>
        <a:bodyPr/>
        <a:lstStyle/>
        <a:p>
          <a:endParaRPr lang="en-US"/>
        </a:p>
      </dgm:t>
    </dgm:pt>
    <dgm:pt modelId="{C7490100-9667-4564-A427-55A2D7DB5F11}" type="pres">
      <dgm:prSet presAssocID="{BAC58C57-AFBA-43A8-ADCC-7ECA87F6239F}" presName="diagram" presStyleCnt="0">
        <dgm:presLayoutVars>
          <dgm:dir/>
          <dgm:resizeHandles val="exact"/>
        </dgm:presLayoutVars>
      </dgm:prSet>
      <dgm:spPr/>
    </dgm:pt>
    <dgm:pt modelId="{264DC21A-F1EA-449F-910D-B2C6050A90AE}" type="pres">
      <dgm:prSet presAssocID="{00525253-A895-4278-83C7-CE99FC725971}" presName="node" presStyleLbl="node1" presStyleIdx="0" presStyleCnt="5">
        <dgm:presLayoutVars>
          <dgm:bulletEnabled val="1"/>
        </dgm:presLayoutVars>
      </dgm:prSet>
      <dgm:spPr/>
    </dgm:pt>
    <dgm:pt modelId="{851EA35E-5E7E-4D2F-AD7F-BB5FF5FE73DE}" type="pres">
      <dgm:prSet presAssocID="{6644BAFC-C4CC-48CF-A0BC-E1CEABE89A20}" presName="sibTrans" presStyleCnt="0"/>
      <dgm:spPr/>
    </dgm:pt>
    <dgm:pt modelId="{F52AA745-F9F8-4B6E-9626-97ED9ECEE4E3}" type="pres">
      <dgm:prSet presAssocID="{7ADFF7D8-A640-4375-BA7D-D1536AD60E2A}" presName="node" presStyleLbl="node1" presStyleIdx="1" presStyleCnt="5">
        <dgm:presLayoutVars>
          <dgm:bulletEnabled val="1"/>
        </dgm:presLayoutVars>
      </dgm:prSet>
      <dgm:spPr/>
    </dgm:pt>
    <dgm:pt modelId="{21F34AE4-B092-4ACC-99B3-E9825897888B}" type="pres">
      <dgm:prSet presAssocID="{8C0022AA-3CB0-43D6-B9BC-B5BF8214F385}" presName="sibTrans" presStyleCnt="0"/>
      <dgm:spPr/>
    </dgm:pt>
    <dgm:pt modelId="{EF0B29BC-E951-49EA-849D-9D095898FD9E}" type="pres">
      <dgm:prSet presAssocID="{8BC5608F-8788-4DF5-B031-C32E25B2C1EF}" presName="node" presStyleLbl="node1" presStyleIdx="2" presStyleCnt="5">
        <dgm:presLayoutVars>
          <dgm:bulletEnabled val="1"/>
        </dgm:presLayoutVars>
      </dgm:prSet>
      <dgm:spPr/>
    </dgm:pt>
    <dgm:pt modelId="{A65D77C6-B653-4929-8DC2-A5BB5DEB88BE}" type="pres">
      <dgm:prSet presAssocID="{57EB895E-0812-4CC7-BE00-89434945E3D0}" presName="sibTrans" presStyleCnt="0"/>
      <dgm:spPr/>
    </dgm:pt>
    <dgm:pt modelId="{61E19E0F-52DC-41BB-85F2-C01F27A2E6EE}" type="pres">
      <dgm:prSet presAssocID="{A022E031-B2D3-444B-87B4-E2EDF3C91B42}" presName="node" presStyleLbl="node1" presStyleIdx="3" presStyleCnt="5">
        <dgm:presLayoutVars>
          <dgm:bulletEnabled val="1"/>
        </dgm:presLayoutVars>
      </dgm:prSet>
      <dgm:spPr/>
    </dgm:pt>
    <dgm:pt modelId="{5C70B359-E4E0-4935-A3AC-7E3D21563E92}" type="pres">
      <dgm:prSet presAssocID="{9B2982F5-6C6A-43EA-A3BE-972F8C1A14AF}" presName="sibTrans" presStyleCnt="0"/>
      <dgm:spPr/>
    </dgm:pt>
    <dgm:pt modelId="{3AE6CD87-0CEA-4ED8-A2B6-C6FD925946D4}" type="pres">
      <dgm:prSet presAssocID="{580B6506-A6E1-414A-B1F5-F7E999B4EE9A}" presName="node" presStyleLbl="node1" presStyleIdx="4" presStyleCnt="5">
        <dgm:presLayoutVars>
          <dgm:bulletEnabled val="1"/>
        </dgm:presLayoutVars>
      </dgm:prSet>
      <dgm:spPr/>
    </dgm:pt>
  </dgm:ptLst>
  <dgm:cxnLst>
    <dgm:cxn modelId="{2F5A570A-1F6B-4171-AC5D-04962AB78487}" type="presOf" srcId="{A022E031-B2D3-444B-87B4-E2EDF3C91B42}" destId="{61E19E0F-52DC-41BB-85F2-C01F27A2E6EE}" srcOrd="0" destOrd="0" presId="urn:microsoft.com/office/officeart/2005/8/layout/default"/>
    <dgm:cxn modelId="{8F293E25-7F14-475A-A142-E1B5EEE50F8C}" srcId="{BAC58C57-AFBA-43A8-ADCC-7ECA87F6239F}" destId="{8BC5608F-8788-4DF5-B031-C32E25B2C1EF}" srcOrd="2" destOrd="0" parTransId="{94A66F84-7088-400B-BDBA-1D7991487F5E}" sibTransId="{57EB895E-0812-4CC7-BE00-89434945E3D0}"/>
    <dgm:cxn modelId="{26DF7D3B-AAE6-4E85-9592-6913C6F8BBC6}" type="presOf" srcId="{BAC58C57-AFBA-43A8-ADCC-7ECA87F6239F}" destId="{C7490100-9667-4564-A427-55A2D7DB5F11}" srcOrd="0" destOrd="0" presId="urn:microsoft.com/office/officeart/2005/8/layout/default"/>
    <dgm:cxn modelId="{4315D865-34C8-4E83-9CD8-9CD903C11543}" type="presOf" srcId="{7ADFF7D8-A640-4375-BA7D-D1536AD60E2A}" destId="{F52AA745-F9F8-4B6E-9626-97ED9ECEE4E3}" srcOrd="0" destOrd="0" presId="urn:microsoft.com/office/officeart/2005/8/layout/default"/>
    <dgm:cxn modelId="{B2152389-47DB-4BC8-B774-A1D419A88041}" srcId="{BAC58C57-AFBA-43A8-ADCC-7ECA87F6239F}" destId="{7ADFF7D8-A640-4375-BA7D-D1536AD60E2A}" srcOrd="1" destOrd="0" parTransId="{BBEEBFB5-6E07-4E94-BD17-6AADFB86D052}" sibTransId="{8C0022AA-3CB0-43D6-B9BC-B5BF8214F385}"/>
    <dgm:cxn modelId="{C935018C-6969-42C9-A751-CDF3D972E5DB}" type="presOf" srcId="{8BC5608F-8788-4DF5-B031-C32E25B2C1EF}" destId="{EF0B29BC-E951-49EA-849D-9D095898FD9E}" srcOrd="0" destOrd="0" presId="urn:microsoft.com/office/officeart/2005/8/layout/default"/>
    <dgm:cxn modelId="{B0FD1AA8-70B8-4609-A74D-EF99ED219720}" srcId="{BAC58C57-AFBA-43A8-ADCC-7ECA87F6239F}" destId="{A022E031-B2D3-444B-87B4-E2EDF3C91B42}" srcOrd="3" destOrd="0" parTransId="{87EE080A-6521-43E6-835E-87D03EC79CF2}" sibTransId="{9B2982F5-6C6A-43EA-A3BE-972F8C1A14AF}"/>
    <dgm:cxn modelId="{FEF502BC-BA40-43E7-B9F8-41E9D439ED4E}" srcId="{BAC58C57-AFBA-43A8-ADCC-7ECA87F6239F}" destId="{580B6506-A6E1-414A-B1F5-F7E999B4EE9A}" srcOrd="4" destOrd="0" parTransId="{127A90A2-7AC4-422C-BC52-6CAE2201D5C3}" sibTransId="{99629307-F065-4880-9F8C-46BC85A49298}"/>
    <dgm:cxn modelId="{974C4EC5-7B67-47E7-8067-C8A984E73C07}" type="presOf" srcId="{580B6506-A6E1-414A-B1F5-F7E999B4EE9A}" destId="{3AE6CD87-0CEA-4ED8-A2B6-C6FD925946D4}" srcOrd="0" destOrd="0" presId="urn:microsoft.com/office/officeart/2005/8/layout/default"/>
    <dgm:cxn modelId="{C7090FE0-06F6-4E8F-9989-1B59AEAE0074}" srcId="{BAC58C57-AFBA-43A8-ADCC-7ECA87F6239F}" destId="{00525253-A895-4278-83C7-CE99FC725971}" srcOrd="0" destOrd="0" parTransId="{FDCAEE9E-6FB3-4B31-BB90-AB30BE128A7B}" sibTransId="{6644BAFC-C4CC-48CF-A0BC-E1CEABE89A20}"/>
    <dgm:cxn modelId="{6742D9EC-DCCE-4AFF-AF07-D36144C60BB4}" type="presOf" srcId="{00525253-A895-4278-83C7-CE99FC725971}" destId="{264DC21A-F1EA-449F-910D-B2C6050A90AE}" srcOrd="0" destOrd="0" presId="urn:microsoft.com/office/officeart/2005/8/layout/default"/>
    <dgm:cxn modelId="{250BBBE3-201E-444B-9ED5-FC8BCF84E236}" type="presParOf" srcId="{C7490100-9667-4564-A427-55A2D7DB5F11}" destId="{264DC21A-F1EA-449F-910D-B2C6050A90AE}" srcOrd="0" destOrd="0" presId="urn:microsoft.com/office/officeart/2005/8/layout/default"/>
    <dgm:cxn modelId="{78EA6120-C709-4578-B02F-FEE7A71B48D1}" type="presParOf" srcId="{C7490100-9667-4564-A427-55A2D7DB5F11}" destId="{851EA35E-5E7E-4D2F-AD7F-BB5FF5FE73DE}" srcOrd="1" destOrd="0" presId="urn:microsoft.com/office/officeart/2005/8/layout/default"/>
    <dgm:cxn modelId="{08394A4C-E405-4AC7-805C-A1903A5E146E}" type="presParOf" srcId="{C7490100-9667-4564-A427-55A2D7DB5F11}" destId="{F52AA745-F9F8-4B6E-9626-97ED9ECEE4E3}" srcOrd="2" destOrd="0" presId="urn:microsoft.com/office/officeart/2005/8/layout/default"/>
    <dgm:cxn modelId="{36D71192-2DC5-4DF4-B969-F6155AF0B0B7}" type="presParOf" srcId="{C7490100-9667-4564-A427-55A2D7DB5F11}" destId="{21F34AE4-B092-4ACC-99B3-E9825897888B}" srcOrd="3" destOrd="0" presId="urn:microsoft.com/office/officeart/2005/8/layout/default"/>
    <dgm:cxn modelId="{06D5AA83-61CC-4479-AA71-CBFFD13DEA5C}" type="presParOf" srcId="{C7490100-9667-4564-A427-55A2D7DB5F11}" destId="{EF0B29BC-E951-49EA-849D-9D095898FD9E}" srcOrd="4" destOrd="0" presId="urn:microsoft.com/office/officeart/2005/8/layout/default"/>
    <dgm:cxn modelId="{B5402895-176C-47CE-8A0C-EB34FC2E5A72}" type="presParOf" srcId="{C7490100-9667-4564-A427-55A2D7DB5F11}" destId="{A65D77C6-B653-4929-8DC2-A5BB5DEB88BE}" srcOrd="5" destOrd="0" presId="urn:microsoft.com/office/officeart/2005/8/layout/default"/>
    <dgm:cxn modelId="{909656F3-4407-4663-B1BA-07E206C3BA56}" type="presParOf" srcId="{C7490100-9667-4564-A427-55A2D7DB5F11}" destId="{61E19E0F-52DC-41BB-85F2-C01F27A2E6EE}" srcOrd="6" destOrd="0" presId="urn:microsoft.com/office/officeart/2005/8/layout/default"/>
    <dgm:cxn modelId="{0F78936D-E0EE-4748-9878-3723870989A4}" type="presParOf" srcId="{C7490100-9667-4564-A427-55A2D7DB5F11}" destId="{5C70B359-E4E0-4935-A3AC-7E3D21563E92}" srcOrd="7" destOrd="0" presId="urn:microsoft.com/office/officeart/2005/8/layout/default"/>
    <dgm:cxn modelId="{2D11A7F0-B6CA-4BC2-9250-E1D0A49849F5}" type="presParOf" srcId="{C7490100-9667-4564-A427-55A2D7DB5F11}" destId="{3AE6CD87-0CEA-4ED8-A2B6-C6FD925946D4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322DBE2-3F54-4A60-903A-074B2FD33620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E7F93F7-2709-4A0E-A298-F7ED9580BFFE}">
      <dgm:prSet/>
      <dgm:spPr/>
      <dgm:t>
        <a:bodyPr/>
        <a:lstStyle/>
        <a:p>
          <a:r>
            <a:rPr lang="en-GB"/>
            <a:t>Mechanical overload </a:t>
          </a:r>
          <a:endParaRPr lang="en-US"/>
        </a:p>
      </dgm:t>
    </dgm:pt>
    <dgm:pt modelId="{F0D92F2D-F56D-4225-BAAE-28E1333A7DE5}" type="parTrans" cxnId="{5269F6DC-DD68-48CD-AB91-5D6924F03036}">
      <dgm:prSet/>
      <dgm:spPr/>
      <dgm:t>
        <a:bodyPr/>
        <a:lstStyle/>
        <a:p>
          <a:endParaRPr lang="en-US"/>
        </a:p>
      </dgm:t>
    </dgm:pt>
    <dgm:pt modelId="{CABE9005-03BF-4A36-82E0-DAEB35542FCE}" type="sibTrans" cxnId="{5269F6DC-DD68-48CD-AB91-5D6924F03036}">
      <dgm:prSet/>
      <dgm:spPr/>
      <dgm:t>
        <a:bodyPr/>
        <a:lstStyle/>
        <a:p>
          <a:endParaRPr lang="en-US"/>
        </a:p>
      </dgm:t>
    </dgm:pt>
    <dgm:pt modelId="{A1CB795F-2FD3-4072-8EDC-3CE88594AFCF}">
      <dgm:prSet/>
      <dgm:spPr/>
      <dgm:t>
        <a:bodyPr/>
        <a:lstStyle/>
        <a:p>
          <a:r>
            <a:rPr lang="en-GB"/>
            <a:t>Fatigue failure </a:t>
          </a:r>
          <a:endParaRPr lang="en-US"/>
        </a:p>
      </dgm:t>
    </dgm:pt>
    <dgm:pt modelId="{FB146B5B-F5B1-4500-B04D-91CFA3CFA7A5}" type="parTrans" cxnId="{B415F684-A82E-4BDA-8688-573082F1EFB7}">
      <dgm:prSet/>
      <dgm:spPr/>
      <dgm:t>
        <a:bodyPr/>
        <a:lstStyle/>
        <a:p>
          <a:endParaRPr lang="en-US"/>
        </a:p>
      </dgm:t>
    </dgm:pt>
    <dgm:pt modelId="{18A55844-64C0-44CA-A85A-5AF194FAABB4}" type="sibTrans" cxnId="{B415F684-A82E-4BDA-8688-573082F1EFB7}">
      <dgm:prSet/>
      <dgm:spPr/>
      <dgm:t>
        <a:bodyPr/>
        <a:lstStyle/>
        <a:p>
          <a:endParaRPr lang="en-US"/>
        </a:p>
      </dgm:t>
    </dgm:pt>
    <dgm:pt modelId="{1717224C-AB1C-498C-9295-7BB94FCDE329}">
      <dgm:prSet/>
      <dgm:spPr/>
      <dgm:t>
        <a:bodyPr/>
        <a:lstStyle/>
        <a:p>
          <a:r>
            <a:rPr lang="en-GB"/>
            <a:t>Compression failure </a:t>
          </a:r>
          <a:endParaRPr lang="en-US"/>
        </a:p>
      </dgm:t>
    </dgm:pt>
    <dgm:pt modelId="{6A9BFAF7-F648-429E-BD42-8E635C8056F7}" type="parTrans" cxnId="{CB3F96B6-1F47-4A44-BCBB-92B92A4A2C85}">
      <dgm:prSet/>
      <dgm:spPr/>
      <dgm:t>
        <a:bodyPr/>
        <a:lstStyle/>
        <a:p>
          <a:endParaRPr lang="en-US"/>
        </a:p>
      </dgm:t>
    </dgm:pt>
    <dgm:pt modelId="{4ECAB060-BBB0-452A-8502-FAB5587BA89B}" type="sibTrans" cxnId="{CB3F96B6-1F47-4A44-BCBB-92B92A4A2C85}">
      <dgm:prSet/>
      <dgm:spPr/>
      <dgm:t>
        <a:bodyPr/>
        <a:lstStyle/>
        <a:p>
          <a:endParaRPr lang="en-US"/>
        </a:p>
      </dgm:t>
    </dgm:pt>
    <dgm:pt modelId="{D630D841-EE13-4D62-B98B-2D53F034C63D}" type="pres">
      <dgm:prSet presAssocID="{1322DBE2-3F54-4A60-903A-074B2FD3362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749D25B-6D0A-47A3-9164-05246ACF51B0}" type="pres">
      <dgm:prSet presAssocID="{BE7F93F7-2709-4A0E-A298-F7ED9580BFFE}" presName="hierRoot1" presStyleCnt="0"/>
      <dgm:spPr/>
    </dgm:pt>
    <dgm:pt modelId="{4A5074FA-8596-4138-94AA-A307C2A56B68}" type="pres">
      <dgm:prSet presAssocID="{BE7F93F7-2709-4A0E-A298-F7ED9580BFFE}" presName="composite" presStyleCnt="0"/>
      <dgm:spPr/>
    </dgm:pt>
    <dgm:pt modelId="{2445AA08-C39C-4BF8-92D3-617E8F5283E5}" type="pres">
      <dgm:prSet presAssocID="{BE7F93F7-2709-4A0E-A298-F7ED9580BFFE}" presName="background" presStyleLbl="node0" presStyleIdx="0" presStyleCnt="3"/>
      <dgm:spPr/>
    </dgm:pt>
    <dgm:pt modelId="{E6332C32-94F9-4A96-A662-0894A1D38359}" type="pres">
      <dgm:prSet presAssocID="{BE7F93F7-2709-4A0E-A298-F7ED9580BFFE}" presName="text" presStyleLbl="fgAcc0" presStyleIdx="0" presStyleCnt="3">
        <dgm:presLayoutVars>
          <dgm:chPref val="3"/>
        </dgm:presLayoutVars>
      </dgm:prSet>
      <dgm:spPr/>
    </dgm:pt>
    <dgm:pt modelId="{4C40E309-43AE-4B2C-83A4-5AD9A8D0C976}" type="pres">
      <dgm:prSet presAssocID="{BE7F93F7-2709-4A0E-A298-F7ED9580BFFE}" presName="hierChild2" presStyleCnt="0"/>
      <dgm:spPr/>
    </dgm:pt>
    <dgm:pt modelId="{599A8FE7-3440-49C8-B824-60F2720886CD}" type="pres">
      <dgm:prSet presAssocID="{A1CB795F-2FD3-4072-8EDC-3CE88594AFCF}" presName="hierRoot1" presStyleCnt="0"/>
      <dgm:spPr/>
    </dgm:pt>
    <dgm:pt modelId="{54B697E9-D90E-48D8-A1A8-397564F229A8}" type="pres">
      <dgm:prSet presAssocID="{A1CB795F-2FD3-4072-8EDC-3CE88594AFCF}" presName="composite" presStyleCnt="0"/>
      <dgm:spPr/>
    </dgm:pt>
    <dgm:pt modelId="{55CE80E7-BA06-47BB-9E34-E2C5C09C7198}" type="pres">
      <dgm:prSet presAssocID="{A1CB795F-2FD3-4072-8EDC-3CE88594AFCF}" presName="background" presStyleLbl="node0" presStyleIdx="1" presStyleCnt="3"/>
      <dgm:spPr/>
    </dgm:pt>
    <dgm:pt modelId="{84A4C6B2-1FD1-4E04-B541-61FDA1C88FAF}" type="pres">
      <dgm:prSet presAssocID="{A1CB795F-2FD3-4072-8EDC-3CE88594AFCF}" presName="text" presStyleLbl="fgAcc0" presStyleIdx="1" presStyleCnt="3">
        <dgm:presLayoutVars>
          <dgm:chPref val="3"/>
        </dgm:presLayoutVars>
      </dgm:prSet>
      <dgm:spPr/>
    </dgm:pt>
    <dgm:pt modelId="{61F3EB46-3348-4764-8813-13A1B66B669D}" type="pres">
      <dgm:prSet presAssocID="{A1CB795F-2FD3-4072-8EDC-3CE88594AFCF}" presName="hierChild2" presStyleCnt="0"/>
      <dgm:spPr/>
    </dgm:pt>
    <dgm:pt modelId="{9229FFF2-7F7C-45BD-ADE6-4C6FD66BCA10}" type="pres">
      <dgm:prSet presAssocID="{1717224C-AB1C-498C-9295-7BB94FCDE329}" presName="hierRoot1" presStyleCnt="0"/>
      <dgm:spPr/>
    </dgm:pt>
    <dgm:pt modelId="{E52F94BF-FCA0-417F-A6FA-6BCACA2D3E04}" type="pres">
      <dgm:prSet presAssocID="{1717224C-AB1C-498C-9295-7BB94FCDE329}" presName="composite" presStyleCnt="0"/>
      <dgm:spPr/>
    </dgm:pt>
    <dgm:pt modelId="{73220E80-69C8-4214-A17B-A03B7791A082}" type="pres">
      <dgm:prSet presAssocID="{1717224C-AB1C-498C-9295-7BB94FCDE329}" presName="background" presStyleLbl="node0" presStyleIdx="2" presStyleCnt="3"/>
      <dgm:spPr/>
    </dgm:pt>
    <dgm:pt modelId="{E95B2048-49A4-45B9-8CAA-4DE7EDA5A654}" type="pres">
      <dgm:prSet presAssocID="{1717224C-AB1C-498C-9295-7BB94FCDE329}" presName="text" presStyleLbl="fgAcc0" presStyleIdx="2" presStyleCnt="3">
        <dgm:presLayoutVars>
          <dgm:chPref val="3"/>
        </dgm:presLayoutVars>
      </dgm:prSet>
      <dgm:spPr/>
    </dgm:pt>
    <dgm:pt modelId="{F4C62A87-DED8-4201-93FC-171586896CC3}" type="pres">
      <dgm:prSet presAssocID="{1717224C-AB1C-498C-9295-7BB94FCDE329}" presName="hierChild2" presStyleCnt="0"/>
      <dgm:spPr/>
    </dgm:pt>
  </dgm:ptLst>
  <dgm:cxnLst>
    <dgm:cxn modelId="{5AB65634-268E-4F2A-A3C4-7470A163B64C}" type="presOf" srcId="{1322DBE2-3F54-4A60-903A-074B2FD33620}" destId="{D630D841-EE13-4D62-B98B-2D53F034C63D}" srcOrd="0" destOrd="0" presId="urn:microsoft.com/office/officeart/2005/8/layout/hierarchy1"/>
    <dgm:cxn modelId="{58A1905D-53FD-4FC1-860E-1A4303BBAB84}" type="presOf" srcId="{1717224C-AB1C-498C-9295-7BB94FCDE329}" destId="{E95B2048-49A4-45B9-8CAA-4DE7EDA5A654}" srcOrd="0" destOrd="0" presId="urn:microsoft.com/office/officeart/2005/8/layout/hierarchy1"/>
    <dgm:cxn modelId="{353B4451-E222-4A36-BE84-1C90EF788C58}" type="presOf" srcId="{A1CB795F-2FD3-4072-8EDC-3CE88594AFCF}" destId="{84A4C6B2-1FD1-4E04-B541-61FDA1C88FAF}" srcOrd="0" destOrd="0" presId="urn:microsoft.com/office/officeart/2005/8/layout/hierarchy1"/>
    <dgm:cxn modelId="{81824D81-7A28-4BDC-A0A4-FB01A8CB6B32}" type="presOf" srcId="{BE7F93F7-2709-4A0E-A298-F7ED9580BFFE}" destId="{E6332C32-94F9-4A96-A662-0894A1D38359}" srcOrd="0" destOrd="0" presId="urn:microsoft.com/office/officeart/2005/8/layout/hierarchy1"/>
    <dgm:cxn modelId="{B415F684-A82E-4BDA-8688-573082F1EFB7}" srcId="{1322DBE2-3F54-4A60-903A-074B2FD33620}" destId="{A1CB795F-2FD3-4072-8EDC-3CE88594AFCF}" srcOrd="1" destOrd="0" parTransId="{FB146B5B-F5B1-4500-B04D-91CFA3CFA7A5}" sibTransId="{18A55844-64C0-44CA-A85A-5AF194FAABB4}"/>
    <dgm:cxn modelId="{CB3F96B6-1F47-4A44-BCBB-92B92A4A2C85}" srcId="{1322DBE2-3F54-4A60-903A-074B2FD33620}" destId="{1717224C-AB1C-498C-9295-7BB94FCDE329}" srcOrd="2" destOrd="0" parTransId="{6A9BFAF7-F648-429E-BD42-8E635C8056F7}" sibTransId="{4ECAB060-BBB0-452A-8502-FAB5587BA89B}"/>
    <dgm:cxn modelId="{5269F6DC-DD68-48CD-AB91-5D6924F03036}" srcId="{1322DBE2-3F54-4A60-903A-074B2FD33620}" destId="{BE7F93F7-2709-4A0E-A298-F7ED9580BFFE}" srcOrd="0" destOrd="0" parTransId="{F0D92F2D-F56D-4225-BAAE-28E1333A7DE5}" sibTransId="{CABE9005-03BF-4A36-82E0-DAEB35542FCE}"/>
    <dgm:cxn modelId="{383BD6F4-2E6D-4CB6-8A8A-AAD7682F0850}" type="presParOf" srcId="{D630D841-EE13-4D62-B98B-2D53F034C63D}" destId="{F749D25B-6D0A-47A3-9164-05246ACF51B0}" srcOrd="0" destOrd="0" presId="urn:microsoft.com/office/officeart/2005/8/layout/hierarchy1"/>
    <dgm:cxn modelId="{43417811-261D-4BE4-A90B-0FB33E580EFE}" type="presParOf" srcId="{F749D25B-6D0A-47A3-9164-05246ACF51B0}" destId="{4A5074FA-8596-4138-94AA-A307C2A56B68}" srcOrd="0" destOrd="0" presId="urn:microsoft.com/office/officeart/2005/8/layout/hierarchy1"/>
    <dgm:cxn modelId="{6B643C66-D89F-435D-B7E2-70CD19B9FCE1}" type="presParOf" srcId="{4A5074FA-8596-4138-94AA-A307C2A56B68}" destId="{2445AA08-C39C-4BF8-92D3-617E8F5283E5}" srcOrd="0" destOrd="0" presId="urn:microsoft.com/office/officeart/2005/8/layout/hierarchy1"/>
    <dgm:cxn modelId="{7DE11F21-2F1E-45A7-BDD8-5CE88BF38E46}" type="presParOf" srcId="{4A5074FA-8596-4138-94AA-A307C2A56B68}" destId="{E6332C32-94F9-4A96-A662-0894A1D38359}" srcOrd="1" destOrd="0" presId="urn:microsoft.com/office/officeart/2005/8/layout/hierarchy1"/>
    <dgm:cxn modelId="{525E4169-AD07-4232-B621-F64D3470E653}" type="presParOf" srcId="{F749D25B-6D0A-47A3-9164-05246ACF51B0}" destId="{4C40E309-43AE-4B2C-83A4-5AD9A8D0C976}" srcOrd="1" destOrd="0" presId="urn:microsoft.com/office/officeart/2005/8/layout/hierarchy1"/>
    <dgm:cxn modelId="{D6D72C12-26A9-4FAB-9468-73C897250981}" type="presParOf" srcId="{D630D841-EE13-4D62-B98B-2D53F034C63D}" destId="{599A8FE7-3440-49C8-B824-60F2720886CD}" srcOrd="1" destOrd="0" presId="urn:microsoft.com/office/officeart/2005/8/layout/hierarchy1"/>
    <dgm:cxn modelId="{A685E387-0626-4EC0-93F7-0BD0529089F5}" type="presParOf" srcId="{599A8FE7-3440-49C8-B824-60F2720886CD}" destId="{54B697E9-D90E-48D8-A1A8-397564F229A8}" srcOrd="0" destOrd="0" presId="urn:microsoft.com/office/officeart/2005/8/layout/hierarchy1"/>
    <dgm:cxn modelId="{7C462F79-DC9C-4993-B4BC-A0E247AF2471}" type="presParOf" srcId="{54B697E9-D90E-48D8-A1A8-397564F229A8}" destId="{55CE80E7-BA06-47BB-9E34-E2C5C09C7198}" srcOrd="0" destOrd="0" presId="urn:microsoft.com/office/officeart/2005/8/layout/hierarchy1"/>
    <dgm:cxn modelId="{2C3B8B48-A1A2-4B89-90C0-A37790727D3E}" type="presParOf" srcId="{54B697E9-D90E-48D8-A1A8-397564F229A8}" destId="{84A4C6B2-1FD1-4E04-B541-61FDA1C88FAF}" srcOrd="1" destOrd="0" presId="urn:microsoft.com/office/officeart/2005/8/layout/hierarchy1"/>
    <dgm:cxn modelId="{BF101C64-548B-45A8-9A63-AE64B260544A}" type="presParOf" srcId="{599A8FE7-3440-49C8-B824-60F2720886CD}" destId="{61F3EB46-3348-4764-8813-13A1B66B669D}" srcOrd="1" destOrd="0" presId="urn:microsoft.com/office/officeart/2005/8/layout/hierarchy1"/>
    <dgm:cxn modelId="{7692515C-9568-4B7F-BBD2-6B27523D4A49}" type="presParOf" srcId="{D630D841-EE13-4D62-B98B-2D53F034C63D}" destId="{9229FFF2-7F7C-45BD-ADE6-4C6FD66BCA10}" srcOrd="2" destOrd="0" presId="urn:microsoft.com/office/officeart/2005/8/layout/hierarchy1"/>
    <dgm:cxn modelId="{87F11D79-6EAF-4F80-937E-4592CFF1CBA4}" type="presParOf" srcId="{9229FFF2-7F7C-45BD-ADE6-4C6FD66BCA10}" destId="{E52F94BF-FCA0-417F-A6FA-6BCACA2D3E04}" srcOrd="0" destOrd="0" presId="urn:microsoft.com/office/officeart/2005/8/layout/hierarchy1"/>
    <dgm:cxn modelId="{B6C0ED03-17A5-4EAF-AE2A-CFB7DB1DBBEA}" type="presParOf" srcId="{E52F94BF-FCA0-417F-A6FA-6BCACA2D3E04}" destId="{73220E80-69C8-4214-A17B-A03B7791A082}" srcOrd="0" destOrd="0" presId="urn:microsoft.com/office/officeart/2005/8/layout/hierarchy1"/>
    <dgm:cxn modelId="{E4779814-0AA2-4DFE-8FEF-D9AD78B24FEB}" type="presParOf" srcId="{E52F94BF-FCA0-417F-A6FA-6BCACA2D3E04}" destId="{E95B2048-49A4-45B9-8CAA-4DE7EDA5A654}" srcOrd="1" destOrd="0" presId="urn:microsoft.com/office/officeart/2005/8/layout/hierarchy1"/>
    <dgm:cxn modelId="{0DF85A99-02D5-4B55-84F7-8850BEB85C96}" type="presParOf" srcId="{9229FFF2-7F7C-45BD-ADE6-4C6FD66BCA10}" destId="{F4C62A87-DED8-4201-93FC-171586896CC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F49E4D7-CFA3-40F9-B9B2-27ADDCCA13E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1791554-AFFB-4125-89FD-1983B07D13B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Walking aids (crutches, frame)</a:t>
          </a:r>
          <a:endParaRPr lang="en-US"/>
        </a:p>
      </dgm:t>
    </dgm:pt>
    <dgm:pt modelId="{F49FCA08-DE0B-4856-AC40-61A2DFC5A9F0}" type="parTrans" cxnId="{B001BAE1-2B7C-4B5A-9BD3-7F60F360D3C1}">
      <dgm:prSet/>
      <dgm:spPr/>
      <dgm:t>
        <a:bodyPr/>
        <a:lstStyle/>
        <a:p>
          <a:endParaRPr lang="en-US"/>
        </a:p>
      </dgm:t>
    </dgm:pt>
    <dgm:pt modelId="{6E0666BB-02A3-4EDC-8648-B5776383B189}" type="sibTrans" cxnId="{B001BAE1-2B7C-4B5A-9BD3-7F60F360D3C1}">
      <dgm:prSet/>
      <dgm:spPr/>
      <dgm:t>
        <a:bodyPr/>
        <a:lstStyle/>
        <a:p>
          <a:endParaRPr lang="en-US"/>
        </a:p>
      </dgm:t>
    </dgm:pt>
    <dgm:pt modelId="{B53CE601-1A56-4942-88B4-E0E08422962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Compression sleeves</a:t>
          </a:r>
          <a:endParaRPr lang="en-US"/>
        </a:p>
      </dgm:t>
    </dgm:pt>
    <dgm:pt modelId="{2ADD62EC-1322-4D2F-8A79-AEF65D0CF26C}" type="parTrans" cxnId="{21B46686-E9CF-4E91-A0CE-CFA4EE57D6D9}">
      <dgm:prSet/>
      <dgm:spPr/>
      <dgm:t>
        <a:bodyPr/>
        <a:lstStyle/>
        <a:p>
          <a:endParaRPr lang="en-US"/>
        </a:p>
      </dgm:t>
    </dgm:pt>
    <dgm:pt modelId="{57272342-B92E-4BE9-9D4C-494F505A5C68}" type="sibTrans" cxnId="{21B46686-E9CF-4E91-A0CE-CFA4EE57D6D9}">
      <dgm:prSet/>
      <dgm:spPr/>
      <dgm:t>
        <a:bodyPr/>
        <a:lstStyle/>
        <a:p>
          <a:endParaRPr lang="en-US"/>
        </a:p>
      </dgm:t>
    </dgm:pt>
    <dgm:pt modelId="{9E5FB666-1D55-4AA1-8843-E8EB6DD6F27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Elastic bandages</a:t>
          </a:r>
          <a:endParaRPr lang="en-US"/>
        </a:p>
      </dgm:t>
    </dgm:pt>
    <dgm:pt modelId="{EF1CD287-D032-4CA0-AF6E-60C257F6DA88}" type="parTrans" cxnId="{DB22593D-2BF4-4A50-8071-BBAF0C630575}">
      <dgm:prSet/>
      <dgm:spPr/>
      <dgm:t>
        <a:bodyPr/>
        <a:lstStyle/>
        <a:p>
          <a:endParaRPr lang="en-US"/>
        </a:p>
      </dgm:t>
    </dgm:pt>
    <dgm:pt modelId="{D5F73056-20F9-4986-B8A7-CE515945B2A2}" type="sibTrans" cxnId="{DB22593D-2BF4-4A50-8071-BBAF0C630575}">
      <dgm:prSet/>
      <dgm:spPr/>
      <dgm:t>
        <a:bodyPr/>
        <a:lstStyle/>
        <a:p>
          <a:endParaRPr lang="en-US"/>
        </a:p>
      </dgm:t>
    </dgm:pt>
    <dgm:pt modelId="{BCDCFFF5-9189-4EA8-B718-77014A0E9DD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Raised chair/cushion </a:t>
          </a:r>
          <a:endParaRPr lang="en-US"/>
        </a:p>
      </dgm:t>
    </dgm:pt>
    <dgm:pt modelId="{53032159-A329-4CC1-9283-3D7D6504B9DB}" type="parTrans" cxnId="{B0ED41A8-0AE1-41BA-AD2A-7B11F228A49A}">
      <dgm:prSet/>
      <dgm:spPr/>
      <dgm:t>
        <a:bodyPr/>
        <a:lstStyle/>
        <a:p>
          <a:endParaRPr lang="en-US"/>
        </a:p>
      </dgm:t>
    </dgm:pt>
    <dgm:pt modelId="{3F3E0DAF-7C69-4DFA-86DC-1771D1CF3904}" type="sibTrans" cxnId="{B0ED41A8-0AE1-41BA-AD2A-7B11F228A49A}">
      <dgm:prSet/>
      <dgm:spPr/>
      <dgm:t>
        <a:bodyPr/>
        <a:lstStyle/>
        <a:p>
          <a:endParaRPr lang="en-US"/>
        </a:p>
      </dgm:t>
    </dgm:pt>
    <dgm:pt modelId="{562C683E-9E8D-4BDB-ABB6-27579DB28103}" type="pres">
      <dgm:prSet presAssocID="{3F49E4D7-CFA3-40F9-B9B2-27ADDCCA13E4}" presName="vert0" presStyleCnt="0">
        <dgm:presLayoutVars>
          <dgm:dir/>
          <dgm:animOne val="branch"/>
          <dgm:animLvl val="lvl"/>
        </dgm:presLayoutVars>
      </dgm:prSet>
      <dgm:spPr/>
    </dgm:pt>
    <dgm:pt modelId="{FF801D0F-46EA-46C7-A348-FA3C6F2C7465}" type="pres">
      <dgm:prSet presAssocID="{E1791554-AFFB-4125-89FD-1983B07D13B3}" presName="thickLine" presStyleLbl="alignNode1" presStyleIdx="0" presStyleCnt="4"/>
      <dgm:spPr/>
    </dgm:pt>
    <dgm:pt modelId="{4CC06B57-F650-4AB7-A133-0D5A4159A4B1}" type="pres">
      <dgm:prSet presAssocID="{E1791554-AFFB-4125-89FD-1983B07D13B3}" presName="horz1" presStyleCnt="0"/>
      <dgm:spPr/>
    </dgm:pt>
    <dgm:pt modelId="{2FF76663-B43F-48CE-9265-1D5FDB7BA8A9}" type="pres">
      <dgm:prSet presAssocID="{E1791554-AFFB-4125-89FD-1983B07D13B3}" presName="tx1" presStyleLbl="revTx" presStyleIdx="0" presStyleCnt="4"/>
      <dgm:spPr/>
    </dgm:pt>
    <dgm:pt modelId="{4557A875-1515-4E97-9930-7EE6A2A12C8B}" type="pres">
      <dgm:prSet presAssocID="{E1791554-AFFB-4125-89FD-1983B07D13B3}" presName="vert1" presStyleCnt="0"/>
      <dgm:spPr/>
    </dgm:pt>
    <dgm:pt modelId="{710E8E7B-9CDC-46FD-A439-A04B280418D3}" type="pres">
      <dgm:prSet presAssocID="{B53CE601-1A56-4942-88B4-E0E084229621}" presName="thickLine" presStyleLbl="alignNode1" presStyleIdx="1" presStyleCnt="4"/>
      <dgm:spPr/>
    </dgm:pt>
    <dgm:pt modelId="{BF921E5B-7C5D-4E06-AEB4-209030A84625}" type="pres">
      <dgm:prSet presAssocID="{B53CE601-1A56-4942-88B4-E0E084229621}" presName="horz1" presStyleCnt="0"/>
      <dgm:spPr/>
    </dgm:pt>
    <dgm:pt modelId="{FC7B4BF1-AF92-4767-8E1D-BCBC71F5E2AC}" type="pres">
      <dgm:prSet presAssocID="{B53CE601-1A56-4942-88B4-E0E084229621}" presName="tx1" presStyleLbl="revTx" presStyleIdx="1" presStyleCnt="4"/>
      <dgm:spPr/>
    </dgm:pt>
    <dgm:pt modelId="{CF2F78F7-1977-4F70-999F-A63A445D2A28}" type="pres">
      <dgm:prSet presAssocID="{B53CE601-1A56-4942-88B4-E0E084229621}" presName="vert1" presStyleCnt="0"/>
      <dgm:spPr/>
    </dgm:pt>
    <dgm:pt modelId="{41757DC1-4706-4824-BA53-6CCDA863633F}" type="pres">
      <dgm:prSet presAssocID="{9E5FB666-1D55-4AA1-8843-E8EB6DD6F27B}" presName="thickLine" presStyleLbl="alignNode1" presStyleIdx="2" presStyleCnt="4"/>
      <dgm:spPr/>
    </dgm:pt>
    <dgm:pt modelId="{E29A2CC6-BE4D-4F9A-A283-4AC58881AC99}" type="pres">
      <dgm:prSet presAssocID="{9E5FB666-1D55-4AA1-8843-E8EB6DD6F27B}" presName="horz1" presStyleCnt="0"/>
      <dgm:spPr/>
    </dgm:pt>
    <dgm:pt modelId="{DEADA434-B236-4114-83CC-A3529665D632}" type="pres">
      <dgm:prSet presAssocID="{9E5FB666-1D55-4AA1-8843-E8EB6DD6F27B}" presName="tx1" presStyleLbl="revTx" presStyleIdx="2" presStyleCnt="4"/>
      <dgm:spPr/>
    </dgm:pt>
    <dgm:pt modelId="{346BF94E-AF89-420C-9643-F74767AE194A}" type="pres">
      <dgm:prSet presAssocID="{9E5FB666-1D55-4AA1-8843-E8EB6DD6F27B}" presName="vert1" presStyleCnt="0"/>
      <dgm:spPr/>
    </dgm:pt>
    <dgm:pt modelId="{B402095C-CA76-4BA1-9BF3-721D339CBF9A}" type="pres">
      <dgm:prSet presAssocID="{BCDCFFF5-9189-4EA8-B718-77014A0E9DD7}" presName="thickLine" presStyleLbl="alignNode1" presStyleIdx="3" presStyleCnt="4"/>
      <dgm:spPr/>
    </dgm:pt>
    <dgm:pt modelId="{24D8E8E0-04BB-43D3-9F18-B261F2D8EAE2}" type="pres">
      <dgm:prSet presAssocID="{BCDCFFF5-9189-4EA8-B718-77014A0E9DD7}" presName="horz1" presStyleCnt="0"/>
      <dgm:spPr/>
    </dgm:pt>
    <dgm:pt modelId="{BF4C05DA-804A-40B4-928C-7A656A8103E9}" type="pres">
      <dgm:prSet presAssocID="{BCDCFFF5-9189-4EA8-B718-77014A0E9DD7}" presName="tx1" presStyleLbl="revTx" presStyleIdx="3" presStyleCnt="4"/>
      <dgm:spPr/>
    </dgm:pt>
    <dgm:pt modelId="{B978DEF0-F787-42F4-980B-6191403BAACB}" type="pres">
      <dgm:prSet presAssocID="{BCDCFFF5-9189-4EA8-B718-77014A0E9DD7}" presName="vert1" presStyleCnt="0"/>
      <dgm:spPr/>
    </dgm:pt>
  </dgm:ptLst>
  <dgm:cxnLst>
    <dgm:cxn modelId="{EFFBB430-700B-4DED-AFA9-706C240DAFAF}" type="presOf" srcId="{3F49E4D7-CFA3-40F9-B9B2-27ADDCCA13E4}" destId="{562C683E-9E8D-4BDB-ABB6-27579DB28103}" srcOrd="0" destOrd="0" presId="urn:microsoft.com/office/officeart/2008/layout/LinedList"/>
    <dgm:cxn modelId="{DB22593D-2BF4-4A50-8071-BBAF0C630575}" srcId="{3F49E4D7-CFA3-40F9-B9B2-27ADDCCA13E4}" destId="{9E5FB666-1D55-4AA1-8843-E8EB6DD6F27B}" srcOrd="2" destOrd="0" parTransId="{EF1CD287-D032-4CA0-AF6E-60C257F6DA88}" sibTransId="{D5F73056-20F9-4986-B8A7-CE515945B2A2}"/>
    <dgm:cxn modelId="{7D2D8C7B-0A14-462D-A20D-59EBDC0CB199}" type="presOf" srcId="{B53CE601-1A56-4942-88B4-E0E084229621}" destId="{FC7B4BF1-AF92-4767-8E1D-BCBC71F5E2AC}" srcOrd="0" destOrd="0" presId="urn:microsoft.com/office/officeart/2008/layout/LinedList"/>
    <dgm:cxn modelId="{21B46686-E9CF-4E91-A0CE-CFA4EE57D6D9}" srcId="{3F49E4D7-CFA3-40F9-B9B2-27ADDCCA13E4}" destId="{B53CE601-1A56-4942-88B4-E0E084229621}" srcOrd="1" destOrd="0" parTransId="{2ADD62EC-1322-4D2F-8A79-AEF65D0CF26C}" sibTransId="{57272342-B92E-4BE9-9D4C-494F505A5C68}"/>
    <dgm:cxn modelId="{B0ED41A8-0AE1-41BA-AD2A-7B11F228A49A}" srcId="{3F49E4D7-CFA3-40F9-B9B2-27ADDCCA13E4}" destId="{BCDCFFF5-9189-4EA8-B718-77014A0E9DD7}" srcOrd="3" destOrd="0" parTransId="{53032159-A329-4CC1-9283-3D7D6504B9DB}" sibTransId="{3F3E0DAF-7C69-4DFA-86DC-1771D1CF3904}"/>
    <dgm:cxn modelId="{6D696EB7-FD73-4886-BF4D-F22E664B8E82}" type="presOf" srcId="{BCDCFFF5-9189-4EA8-B718-77014A0E9DD7}" destId="{BF4C05DA-804A-40B4-928C-7A656A8103E9}" srcOrd="0" destOrd="0" presId="urn:microsoft.com/office/officeart/2008/layout/LinedList"/>
    <dgm:cxn modelId="{1D312FD1-5AB6-407B-A17D-5985BA98CB2F}" type="presOf" srcId="{9E5FB666-1D55-4AA1-8843-E8EB6DD6F27B}" destId="{DEADA434-B236-4114-83CC-A3529665D632}" srcOrd="0" destOrd="0" presId="urn:microsoft.com/office/officeart/2008/layout/LinedList"/>
    <dgm:cxn modelId="{0455BDD4-F3F5-4B3F-A6AC-BB5763EC283F}" type="presOf" srcId="{E1791554-AFFB-4125-89FD-1983B07D13B3}" destId="{2FF76663-B43F-48CE-9265-1D5FDB7BA8A9}" srcOrd="0" destOrd="0" presId="urn:microsoft.com/office/officeart/2008/layout/LinedList"/>
    <dgm:cxn modelId="{B001BAE1-2B7C-4B5A-9BD3-7F60F360D3C1}" srcId="{3F49E4D7-CFA3-40F9-B9B2-27ADDCCA13E4}" destId="{E1791554-AFFB-4125-89FD-1983B07D13B3}" srcOrd="0" destOrd="0" parTransId="{F49FCA08-DE0B-4856-AC40-61A2DFC5A9F0}" sibTransId="{6E0666BB-02A3-4EDC-8648-B5776383B189}"/>
    <dgm:cxn modelId="{F5DCFCBF-8274-420D-BD0F-291CEB4DD835}" type="presParOf" srcId="{562C683E-9E8D-4BDB-ABB6-27579DB28103}" destId="{FF801D0F-46EA-46C7-A348-FA3C6F2C7465}" srcOrd="0" destOrd="0" presId="urn:microsoft.com/office/officeart/2008/layout/LinedList"/>
    <dgm:cxn modelId="{1740513B-EE27-4001-A44D-E6A71FE943E9}" type="presParOf" srcId="{562C683E-9E8D-4BDB-ABB6-27579DB28103}" destId="{4CC06B57-F650-4AB7-A133-0D5A4159A4B1}" srcOrd="1" destOrd="0" presId="urn:microsoft.com/office/officeart/2008/layout/LinedList"/>
    <dgm:cxn modelId="{DA8670C7-6D33-404F-9685-79A69472AE72}" type="presParOf" srcId="{4CC06B57-F650-4AB7-A133-0D5A4159A4B1}" destId="{2FF76663-B43F-48CE-9265-1D5FDB7BA8A9}" srcOrd="0" destOrd="0" presId="urn:microsoft.com/office/officeart/2008/layout/LinedList"/>
    <dgm:cxn modelId="{76460F39-B284-49ED-981D-39C2A4BAD2C9}" type="presParOf" srcId="{4CC06B57-F650-4AB7-A133-0D5A4159A4B1}" destId="{4557A875-1515-4E97-9930-7EE6A2A12C8B}" srcOrd="1" destOrd="0" presId="urn:microsoft.com/office/officeart/2008/layout/LinedList"/>
    <dgm:cxn modelId="{7E8CE981-7C46-4140-B280-8E4F2C80A66F}" type="presParOf" srcId="{562C683E-9E8D-4BDB-ABB6-27579DB28103}" destId="{710E8E7B-9CDC-46FD-A439-A04B280418D3}" srcOrd="2" destOrd="0" presId="urn:microsoft.com/office/officeart/2008/layout/LinedList"/>
    <dgm:cxn modelId="{7617994C-A626-4737-8AF5-DCBE97D11CA0}" type="presParOf" srcId="{562C683E-9E8D-4BDB-ABB6-27579DB28103}" destId="{BF921E5B-7C5D-4E06-AEB4-209030A84625}" srcOrd="3" destOrd="0" presId="urn:microsoft.com/office/officeart/2008/layout/LinedList"/>
    <dgm:cxn modelId="{4D9E0AFC-7854-4728-A2D8-68B780349089}" type="presParOf" srcId="{BF921E5B-7C5D-4E06-AEB4-209030A84625}" destId="{FC7B4BF1-AF92-4767-8E1D-BCBC71F5E2AC}" srcOrd="0" destOrd="0" presId="urn:microsoft.com/office/officeart/2008/layout/LinedList"/>
    <dgm:cxn modelId="{D7DEE792-0C9D-4647-8D1B-49952F09147C}" type="presParOf" srcId="{BF921E5B-7C5D-4E06-AEB4-209030A84625}" destId="{CF2F78F7-1977-4F70-999F-A63A445D2A28}" srcOrd="1" destOrd="0" presId="urn:microsoft.com/office/officeart/2008/layout/LinedList"/>
    <dgm:cxn modelId="{5AC05119-7FCE-4D64-BD47-AECA430BF907}" type="presParOf" srcId="{562C683E-9E8D-4BDB-ABB6-27579DB28103}" destId="{41757DC1-4706-4824-BA53-6CCDA863633F}" srcOrd="4" destOrd="0" presId="urn:microsoft.com/office/officeart/2008/layout/LinedList"/>
    <dgm:cxn modelId="{C7FF471B-8D64-4D15-B004-146F03652C95}" type="presParOf" srcId="{562C683E-9E8D-4BDB-ABB6-27579DB28103}" destId="{E29A2CC6-BE4D-4F9A-A283-4AC58881AC99}" srcOrd="5" destOrd="0" presId="urn:microsoft.com/office/officeart/2008/layout/LinedList"/>
    <dgm:cxn modelId="{13985525-9881-44CE-AE67-72B9FCE8FA04}" type="presParOf" srcId="{E29A2CC6-BE4D-4F9A-A283-4AC58881AC99}" destId="{DEADA434-B236-4114-83CC-A3529665D632}" srcOrd="0" destOrd="0" presId="urn:microsoft.com/office/officeart/2008/layout/LinedList"/>
    <dgm:cxn modelId="{83C3DE92-4028-40FE-8ED9-A50279FA8CB2}" type="presParOf" srcId="{E29A2CC6-BE4D-4F9A-A283-4AC58881AC99}" destId="{346BF94E-AF89-420C-9643-F74767AE194A}" srcOrd="1" destOrd="0" presId="urn:microsoft.com/office/officeart/2008/layout/LinedList"/>
    <dgm:cxn modelId="{A20F927E-C51C-401C-BF8A-A0A397937759}" type="presParOf" srcId="{562C683E-9E8D-4BDB-ABB6-27579DB28103}" destId="{B402095C-CA76-4BA1-9BF3-721D339CBF9A}" srcOrd="6" destOrd="0" presId="urn:microsoft.com/office/officeart/2008/layout/LinedList"/>
    <dgm:cxn modelId="{7A576968-1F97-4EE0-93BE-CF34DBF377E5}" type="presParOf" srcId="{562C683E-9E8D-4BDB-ABB6-27579DB28103}" destId="{24D8E8E0-04BB-43D3-9F18-B261F2D8EAE2}" srcOrd="7" destOrd="0" presId="urn:microsoft.com/office/officeart/2008/layout/LinedList"/>
    <dgm:cxn modelId="{73951470-6340-4405-84A7-C7727099E503}" type="presParOf" srcId="{24D8E8E0-04BB-43D3-9F18-B261F2D8EAE2}" destId="{BF4C05DA-804A-40B4-928C-7A656A8103E9}" srcOrd="0" destOrd="0" presId="urn:microsoft.com/office/officeart/2008/layout/LinedList"/>
    <dgm:cxn modelId="{6B548F9A-7492-4D2D-BBD3-006C81C52E3C}" type="presParOf" srcId="{24D8E8E0-04BB-43D3-9F18-B261F2D8EAE2}" destId="{B978DEF0-F787-42F4-980B-6191403BAAC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4481BA-1B74-4B80-B33B-89CE5A1CCCC8}">
      <dsp:nvSpPr>
        <dsp:cNvPr id="0" name=""/>
        <dsp:cNvSpPr/>
      </dsp:nvSpPr>
      <dsp:spPr>
        <a:xfrm>
          <a:off x="377190" y="3160"/>
          <a:ext cx="2907506" cy="174450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Active and passive behaviours</a:t>
          </a:r>
          <a:endParaRPr lang="en-US" sz="3500" kern="1200"/>
        </a:p>
      </dsp:txBody>
      <dsp:txXfrm>
        <a:off x="377190" y="3160"/>
        <a:ext cx="2907506" cy="1744503"/>
      </dsp:txXfrm>
    </dsp:sp>
    <dsp:sp modelId="{D3F2CBB5-A35A-456F-A4DD-39B4C1112650}">
      <dsp:nvSpPr>
        <dsp:cNvPr id="0" name=""/>
        <dsp:cNvSpPr/>
      </dsp:nvSpPr>
      <dsp:spPr>
        <a:xfrm>
          <a:off x="3575446" y="3160"/>
          <a:ext cx="2907506" cy="1744503"/>
        </a:xfrm>
        <a:prstGeom prst="rect">
          <a:avLst/>
        </a:prstGeom>
        <a:solidFill>
          <a:schemeClr val="accent5">
            <a:hueOff val="531780"/>
            <a:satOff val="-5973"/>
            <a:lumOff val="-127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Excitability</a:t>
          </a:r>
          <a:r>
            <a:rPr lang="en-GB" sz="3500" kern="1200"/>
            <a:t> </a:t>
          </a:r>
          <a:endParaRPr lang="en-US" sz="3500" kern="1200"/>
        </a:p>
      </dsp:txBody>
      <dsp:txXfrm>
        <a:off x="3575446" y="3160"/>
        <a:ext cx="2907506" cy="1744503"/>
      </dsp:txXfrm>
    </dsp:sp>
    <dsp:sp modelId="{92C03D2D-D5B4-4A91-B8DC-8A99A0282298}">
      <dsp:nvSpPr>
        <dsp:cNvPr id="0" name=""/>
        <dsp:cNvSpPr/>
      </dsp:nvSpPr>
      <dsp:spPr>
        <a:xfrm>
          <a:off x="6773703" y="3160"/>
          <a:ext cx="2907506" cy="1744503"/>
        </a:xfrm>
        <a:prstGeom prst="rect">
          <a:avLst/>
        </a:prstGeom>
        <a:solidFill>
          <a:schemeClr val="accent5">
            <a:hueOff val="1063560"/>
            <a:satOff val="-11946"/>
            <a:lumOff val="-254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Contractility</a:t>
          </a:r>
          <a:endParaRPr lang="en-US" sz="3500" kern="1200"/>
        </a:p>
      </dsp:txBody>
      <dsp:txXfrm>
        <a:off x="6773703" y="3160"/>
        <a:ext cx="2907506" cy="1744503"/>
      </dsp:txXfrm>
    </dsp:sp>
    <dsp:sp modelId="{D3364897-34F4-4B52-BAFE-A731DB6CC5FA}">
      <dsp:nvSpPr>
        <dsp:cNvPr id="0" name=""/>
        <dsp:cNvSpPr/>
      </dsp:nvSpPr>
      <dsp:spPr>
        <a:xfrm>
          <a:off x="1976318" y="2038415"/>
          <a:ext cx="2907506" cy="1744503"/>
        </a:xfrm>
        <a:prstGeom prst="rect">
          <a:avLst/>
        </a:prstGeom>
        <a:solidFill>
          <a:schemeClr val="accent5">
            <a:hueOff val="1595340"/>
            <a:satOff val="-17918"/>
            <a:lumOff val="-382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Extensibility</a:t>
          </a:r>
          <a:endParaRPr lang="en-US" sz="3500" kern="1200"/>
        </a:p>
      </dsp:txBody>
      <dsp:txXfrm>
        <a:off x="1976318" y="2038415"/>
        <a:ext cx="2907506" cy="1744503"/>
      </dsp:txXfrm>
    </dsp:sp>
    <dsp:sp modelId="{3A7CA327-BE81-4C57-84D4-652B5EE577F6}">
      <dsp:nvSpPr>
        <dsp:cNvPr id="0" name=""/>
        <dsp:cNvSpPr/>
      </dsp:nvSpPr>
      <dsp:spPr>
        <a:xfrm>
          <a:off x="5174575" y="2038415"/>
          <a:ext cx="2907506" cy="1744503"/>
        </a:xfrm>
        <a:prstGeom prst="rect">
          <a:avLst/>
        </a:prstGeom>
        <a:solidFill>
          <a:schemeClr val="accent5">
            <a:hueOff val="2127120"/>
            <a:satOff val="-23891"/>
            <a:lumOff val="-509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Elasticity</a:t>
          </a:r>
          <a:r>
            <a:rPr lang="en-GB" sz="3500" kern="1200"/>
            <a:t> </a:t>
          </a:r>
          <a:endParaRPr lang="en-US" sz="3500" kern="1200"/>
        </a:p>
      </dsp:txBody>
      <dsp:txXfrm>
        <a:off x="5174575" y="2038415"/>
        <a:ext cx="2907506" cy="17445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4DC21A-F1EA-449F-910D-B2C6050A90AE}">
      <dsp:nvSpPr>
        <dsp:cNvPr id="0" name=""/>
        <dsp:cNvSpPr/>
      </dsp:nvSpPr>
      <dsp:spPr>
        <a:xfrm>
          <a:off x="377190" y="3160"/>
          <a:ext cx="2907506" cy="174450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Tensile forces </a:t>
          </a:r>
          <a:endParaRPr lang="en-US" sz="3100" kern="1200"/>
        </a:p>
      </dsp:txBody>
      <dsp:txXfrm>
        <a:off x="377190" y="3160"/>
        <a:ext cx="2907506" cy="1744503"/>
      </dsp:txXfrm>
    </dsp:sp>
    <dsp:sp modelId="{F52AA745-F9F8-4B6E-9626-97ED9ECEE4E3}">
      <dsp:nvSpPr>
        <dsp:cNvPr id="0" name=""/>
        <dsp:cNvSpPr/>
      </dsp:nvSpPr>
      <dsp:spPr>
        <a:xfrm>
          <a:off x="3575446" y="3160"/>
          <a:ext cx="2907506" cy="1744503"/>
        </a:xfrm>
        <a:prstGeom prst="rect">
          <a:avLst/>
        </a:prstGeom>
        <a:solidFill>
          <a:schemeClr val="accent5">
            <a:hueOff val="531780"/>
            <a:satOff val="-5973"/>
            <a:lumOff val="-127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Compressive forces </a:t>
          </a:r>
          <a:endParaRPr lang="en-US" sz="3100" kern="1200"/>
        </a:p>
      </dsp:txBody>
      <dsp:txXfrm>
        <a:off x="3575446" y="3160"/>
        <a:ext cx="2907506" cy="1744503"/>
      </dsp:txXfrm>
    </dsp:sp>
    <dsp:sp modelId="{EF0B29BC-E951-49EA-849D-9D095898FD9E}">
      <dsp:nvSpPr>
        <dsp:cNvPr id="0" name=""/>
        <dsp:cNvSpPr/>
      </dsp:nvSpPr>
      <dsp:spPr>
        <a:xfrm>
          <a:off x="6773703" y="3160"/>
          <a:ext cx="2907506" cy="1744503"/>
        </a:xfrm>
        <a:prstGeom prst="rect">
          <a:avLst/>
        </a:prstGeom>
        <a:solidFill>
          <a:schemeClr val="accent5">
            <a:hueOff val="1063560"/>
            <a:satOff val="-11946"/>
            <a:lumOff val="-254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Passive elastic forces </a:t>
          </a:r>
          <a:endParaRPr lang="en-US" sz="3100" kern="1200"/>
        </a:p>
      </dsp:txBody>
      <dsp:txXfrm>
        <a:off x="6773703" y="3160"/>
        <a:ext cx="2907506" cy="1744503"/>
      </dsp:txXfrm>
    </dsp:sp>
    <dsp:sp modelId="{61E19E0F-52DC-41BB-85F2-C01F27A2E6EE}">
      <dsp:nvSpPr>
        <dsp:cNvPr id="0" name=""/>
        <dsp:cNvSpPr/>
      </dsp:nvSpPr>
      <dsp:spPr>
        <a:xfrm>
          <a:off x="1976318" y="2038415"/>
          <a:ext cx="2907506" cy="1744503"/>
        </a:xfrm>
        <a:prstGeom prst="rect">
          <a:avLst/>
        </a:prstGeom>
        <a:solidFill>
          <a:schemeClr val="accent5">
            <a:hueOff val="1595340"/>
            <a:satOff val="-17918"/>
            <a:lumOff val="-382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Exceed cross bridge structural threshold </a:t>
          </a:r>
          <a:endParaRPr lang="en-US" sz="3100" kern="1200"/>
        </a:p>
      </dsp:txBody>
      <dsp:txXfrm>
        <a:off x="1976318" y="2038415"/>
        <a:ext cx="2907506" cy="1744503"/>
      </dsp:txXfrm>
    </dsp:sp>
    <dsp:sp modelId="{3AE6CD87-0CEA-4ED8-A2B6-C6FD925946D4}">
      <dsp:nvSpPr>
        <dsp:cNvPr id="0" name=""/>
        <dsp:cNvSpPr/>
      </dsp:nvSpPr>
      <dsp:spPr>
        <a:xfrm>
          <a:off x="5174575" y="2038415"/>
          <a:ext cx="2907506" cy="1744503"/>
        </a:xfrm>
        <a:prstGeom prst="rect">
          <a:avLst/>
        </a:prstGeom>
        <a:solidFill>
          <a:schemeClr val="accent5">
            <a:hueOff val="2127120"/>
            <a:satOff val="-23891"/>
            <a:lumOff val="-509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Fatigue threshold </a:t>
          </a:r>
          <a:endParaRPr lang="en-US" sz="3100" kern="1200"/>
        </a:p>
      </dsp:txBody>
      <dsp:txXfrm>
        <a:off x="5174575" y="2038415"/>
        <a:ext cx="2907506" cy="17445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45AA08-C39C-4BF8-92D3-617E8F5283E5}">
      <dsp:nvSpPr>
        <dsp:cNvPr id="0" name=""/>
        <dsp:cNvSpPr/>
      </dsp:nvSpPr>
      <dsp:spPr>
        <a:xfrm>
          <a:off x="0" y="845551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332C32-94F9-4A96-A662-0894A1D38359}">
      <dsp:nvSpPr>
        <dsp:cNvPr id="0" name=""/>
        <dsp:cNvSpPr/>
      </dsp:nvSpPr>
      <dsp:spPr>
        <a:xfrm>
          <a:off x="314325" y="1144160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Mechanical overload </a:t>
          </a:r>
          <a:endParaRPr lang="en-US" sz="3600" kern="1200"/>
        </a:p>
      </dsp:txBody>
      <dsp:txXfrm>
        <a:off x="366939" y="1196774"/>
        <a:ext cx="2723696" cy="1691139"/>
      </dsp:txXfrm>
    </dsp:sp>
    <dsp:sp modelId="{55CE80E7-BA06-47BB-9E34-E2C5C09C7198}">
      <dsp:nvSpPr>
        <dsp:cNvPr id="0" name=""/>
        <dsp:cNvSpPr/>
      </dsp:nvSpPr>
      <dsp:spPr>
        <a:xfrm>
          <a:off x="3457574" y="845551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A4C6B2-1FD1-4E04-B541-61FDA1C88FAF}">
      <dsp:nvSpPr>
        <dsp:cNvPr id="0" name=""/>
        <dsp:cNvSpPr/>
      </dsp:nvSpPr>
      <dsp:spPr>
        <a:xfrm>
          <a:off x="3771900" y="1144160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Fatigue failure </a:t>
          </a:r>
          <a:endParaRPr lang="en-US" sz="3600" kern="1200"/>
        </a:p>
      </dsp:txBody>
      <dsp:txXfrm>
        <a:off x="3824514" y="1196774"/>
        <a:ext cx="2723696" cy="1691139"/>
      </dsp:txXfrm>
    </dsp:sp>
    <dsp:sp modelId="{73220E80-69C8-4214-A17B-A03B7791A082}">
      <dsp:nvSpPr>
        <dsp:cNvPr id="0" name=""/>
        <dsp:cNvSpPr/>
      </dsp:nvSpPr>
      <dsp:spPr>
        <a:xfrm>
          <a:off x="6915149" y="845551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5B2048-49A4-45B9-8CAA-4DE7EDA5A654}">
      <dsp:nvSpPr>
        <dsp:cNvPr id="0" name=""/>
        <dsp:cNvSpPr/>
      </dsp:nvSpPr>
      <dsp:spPr>
        <a:xfrm>
          <a:off x="7229475" y="1144160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Compression failure </a:t>
          </a:r>
          <a:endParaRPr lang="en-US" sz="3600" kern="1200"/>
        </a:p>
      </dsp:txBody>
      <dsp:txXfrm>
        <a:off x="7282089" y="1196774"/>
        <a:ext cx="2723696" cy="169113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801D0F-46EA-46C7-A348-FA3C6F2C7465}">
      <dsp:nvSpPr>
        <dsp:cNvPr id="0" name=""/>
        <dsp:cNvSpPr/>
      </dsp:nvSpPr>
      <dsp:spPr>
        <a:xfrm>
          <a:off x="0" y="0"/>
          <a:ext cx="67976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F76663-B43F-48CE-9265-1D5FDB7BA8A9}">
      <dsp:nvSpPr>
        <dsp:cNvPr id="0" name=""/>
        <dsp:cNvSpPr/>
      </dsp:nvSpPr>
      <dsp:spPr>
        <a:xfrm>
          <a:off x="0" y="0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Walking aids (crutches, frame)</a:t>
          </a:r>
          <a:endParaRPr lang="en-US" sz="4100" kern="1200"/>
        </a:p>
      </dsp:txBody>
      <dsp:txXfrm>
        <a:off x="0" y="0"/>
        <a:ext cx="6797675" cy="1412477"/>
      </dsp:txXfrm>
    </dsp:sp>
    <dsp:sp modelId="{710E8E7B-9CDC-46FD-A439-A04B280418D3}">
      <dsp:nvSpPr>
        <dsp:cNvPr id="0" name=""/>
        <dsp:cNvSpPr/>
      </dsp:nvSpPr>
      <dsp:spPr>
        <a:xfrm>
          <a:off x="0" y="1412478"/>
          <a:ext cx="6797675" cy="0"/>
        </a:xfrm>
        <a:prstGeom prst="line">
          <a:avLst/>
        </a:prstGeom>
        <a:solidFill>
          <a:schemeClr val="accent2">
            <a:hueOff val="13013"/>
            <a:satOff val="-8959"/>
            <a:lumOff val="-2288"/>
            <a:alphaOff val="0"/>
          </a:schemeClr>
        </a:solidFill>
        <a:ln w="15875" cap="flat" cmpd="sng" algn="ctr">
          <a:solidFill>
            <a:schemeClr val="accent2">
              <a:hueOff val="13013"/>
              <a:satOff val="-8959"/>
              <a:lumOff val="-22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7B4BF1-AF92-4767-8E1D-BCBC71F5E2AC}">
      <dsp:nvSpPr>
        <dsp:cNvPr id="0" name=""/>
        <dsp:cNvSpPr/>
      </dsp:nvSpPr>
      <dsp:spPr>
        <a:xfrm>
          <a:off x="0" y="1412477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Compression sleeves</a:t>
          </a:r>
          <a:endParaRPr lang="en-US" sz="4100" kern="1200"/>
        </a:p>
      </dsp:txBody>
      <dsp:txXfrm>
        <a:off x="0" y="1412477"/>
        <a:ext cx="6797675" cy="1412477"/>
      </dsp:txXfrm>
    </dsp:sp>
    <dsp:sp modelId="{41757DC1-4706-4824-BA53-6CCDA863633F}">
      <dsp:nvSpPr>
        <dsp:cNvPr id="0" name=""/>
        <dsp:cNvSpPr/>
      </dsp:nvSpPr>
      <dsp:spPr>
        <a:xfrm>
          <a:off x="0" y="2824956"/>
          <a:ext cx="6797675" cy="0"/>
        </a:xfrm>
        <a:prstGeom prst="line">
          <a:avLst/>
        </a:prstGeom>
        <a:solidFill>
          <a:schemeClr val="accent2">
            <a:hueOff val="26025"/>
            <a:satOff val="-17917"/>
            <a:lumOff val="-4575"/>
            <a:alphaOff val="0"/>
          </a:schemeClr>
        </a:solidFill>
        <a:ln w="15875" cap="flat" cmpd="sng" algn="ctr">
          <a:solidFill>
            <a:schemeClr val="accent2">
              <a:hueOff val="26025"/>
              <a:satOff val="-17917"/>
              <a:lumOff val="-45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ADA434-B236-4114-83CC-A3529665D632}">
      <dsp:nvSpPr>
        <dsp:cNvPr id="0" name=""/>
        <dsp:cNvSpPr/>
      </dsp:nvSpPr>
      <dsp:spPr>
        <a:xfrm>
          <a:off x="0" y="2824955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Elastic bandages</a:t>
          </a:r>
          <a:endParaRPr lang="en-US" sz="4100" kern="1200"/>
        </a:p>
      </dsp:txBody>
      <dsp:txXfrm>
        <a:off x="0" y="2824955"/>
        <a:ext cx="6797675" cy="1412477"/>
      </dsp:txXfrm>
    </dsp:sp>
    <dsp:sp modelId="{B402095C-CA76-4BA1-9BF3-721D339CBF9A}">
      <dsp:nvSpPr>
        <dsp:cNvPr id="0" name=""/>
        <dsp:cNvSpPr/>
      </dsp:nvSpPr>
      <dsp:spPr>
        <a:xfrm>
          <a:off x="0" y="4237434"/>
          <a:ext cx="6797675" cy="0"/>
        </a:xfrm>
        <a:prstGeom prst="line">
          <a:avLst/>
        </a:prstGeom>
        <a:solidFill>
          <a:schemeClr val="accent2">
            <a:hueOff val="39038"/>
            <a:satOff val="-26876"/>
            <a:lumOff val="-6863"/>
            <a:alphaOff val="0"/>
          </a:schemeClr>
        </a:solidFill>
        <a:ln w="15875" cap="flat" cmpd="sng" algn="ctr">
          <a:solidFill>
            <a:schemeClr val="accent2">
              <a:hueOff val="39038"/>
              <a:satOff val="-26876"/>
              <a:lumOff val="-686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4C05DA-804A-40B4-928C-7A656A8103E9}">
      <dsp:nvSpPr>
        <dsp:cNvPr id="0" name=""/>
        <dsp:cNvSpPr/>
      </dsp:nvSpPr>
      <dsp:spPr>
        <a:xfrm>
          <a:off x="0" y="4237433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Raised chair/cushion </a:t>
          </a:r>
          <a:endParaRPr lang="en-US" sz="4100" kern="1200"/>
        </a:p>
      </dsp:txBody>
      <dsp:txXfrm>
        <a:off x="0" y="4237433"/>
        <a:ext cx="6797675" cy="14124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F68E2-58F2-4D09-BE8B-E3BD06533059}" type="datetimeFigureOut">
              <a:rPr lang="en-US" dirty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3432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C5F6-F338-4AE4-BB23-26385BCFC423}" type="datetimeFigureOut">
              <a:rPr lang="en-US" dirty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3E31D-E2AB-40D1-8B51-AFA5AFEF393A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0368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BB0C4-6273-4C6E-B9BD-2EDC30F1CD52}" type="datetimeFigureOut">
              <a:rPr lang="en-US" dirty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5478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B4D41-86C1-4908-B66A-0B50CEB3BF29}" type="datetimeFigureOut">
              <a:rPr lang="en-US" dirty="0"/>
              <a:t>1/19/2026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598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26E2C-56C1-4E0D-A793-0088A7FDD37E}" type="datetimeFigureOut">
              <a:rPr lang="en-US" dirty="0"/>
              <a:t>1/19/2026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93574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39B41-D8B5-4052-B551-9B5525EAA8B6}" type="datetimeFigureOut">
              <a:rPr lang="en-US" dirty="0"/>
              <a:t>1/19/2026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5521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4136C-8742-45B2-AF27-D93DF72833A9}" type="datetimeFigureOut">
              <a:rPr lang="en-US" dirty="0"/>
              <a:t>1/19/2026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73337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32ABBEA6-7C60-4B02-AE87-00D78D8422AF}" type="datetimeFigureOut">
              <a:rPr lang="en-US" dirty="0"/>
              <a:t>1/19/2026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30187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AD897-D46E-4AD2-BD9B-49DD3E640873}" type="datetimeFigureOut">
              <a:rPr lang="en-US" dirty="0"/>
              <a:t>1/19/2026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4223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6473-DF6D-4702-B328-E0DD40540A4E}" type="datetimeFigureOut">
              <a:rPr lang="en-US" dirty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259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F7E3A-B166-407D-9866-32884E7D5B37}" type="datetimeFigureOut">
              <a:rPr lang="en-US" dirty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8581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8624D31-43A5-475A-80CF-332C9F6DCF35}" type="datetimeFigureOut">
              <a:rPr lang="en-US" dirty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7128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g/goals.htm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10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suburbancorrespondent.blogspot.com/2012/08/" TargetMode="External"/><Relationship Id="rId3" Type="http://schemas.openxmlformats.org/officeDocument/2006/relationships/diagramLayout" Target="../diagrams/layout4.xml"/><Relationship Id="rId7" Type="http://schemas.openxmlformats.org/officeDocument/2006/relationships/image" Target="../media/image11.gif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pmc.ncbi.nlm.nih.gov/articles/PMC3666507/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books.google.co.uk/books?hl=en&amp;lr=&amp;id=aSaVDwAAQBAJ&amp;oi=fnd&amp;pg=PR4&amp;dq=ortora" TargetMode="External"/><Relationship Id="rId2" Type="http://schemas.openxmlformats.org/officeDocument/2006/relationships/hyperlink" Target="https://books.google.co.uk/books?hl=en&amp;lr=&amp;id=T0fbq_b89cAC&amp;oi=fnd&amp;pg=PA1&amp;dq=Liebe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Early to intermediate rehabilitation on muscles</a:t>
            </a:r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Ellen Delaney </a:t>
            </a:r>
          </a:p>
          <a:p>
            <a:r>
              <a:rPr lang="en-GB"/>
              <a:t>2222185</a:t>
            </a:r>
          </a:p>
          <a:p>
            <a:r>
              <a:rPr lang="en-GB"/>
              <a:t>BMST5003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9B871B-BB30-7483-BA8A-4130556991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>
                <a:ea typeface="Calibri Light"/>
                <a:cs typeface="Calibri Light"/>
              </a:rPr>
              <a:t>Mechanical properties of muscles</a:t>
            </a:r>
            <a:endParaRPr lang="en-GB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04EE75C3-ABDE-C820-F683-ECA87DD775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2961097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121168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2ABB703-2B0E-4C3B-B4A2-F3973548E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3BAABA-0713-9448-999E-24BDFB650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r>
              <a:rPr lang="en-GB">
                <a:ea typeface="Calibri Light"/>
                <a:cs typeface="Calibri Light"/>
              </a:rPr>
              <a:t>Anatomy of skeletal muscles</a:t>
            </a:r>
            <a:endParaRPr lang="en-GB"/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3C7346B-BB4B-1132-630E-80881EC48A0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785" t="21082" r="7308" b="49581"/>
          <a:stretch>
            <a:fillRect/>
          </a:stretch>
        </p:blipFill>
        <p:spPr>
          <a:xfrm>
            <a:off x="643192" y="2324314"/>
            <a:ext cx="5451627" cy="188933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C21570E-E159-49A6-9891-FA397B7A9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11684" y="2086188"/>
            <a:ext cx="474880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5A12C-40D2-2EA7-46E7-B6CE80C57D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198914"/>
            <a:ext cx="5127172" cy="3670180"/>
          </a:xfrm>
        </p:spPr>
        <p:txBody>
          <a:bodyPr vert="horz" lIns="0" tIns="45720" rIns="0" bIns="45720" rtlCol="0" anchor="t">
            <a:noAutofit/>
          </a:bodyPr>
          <a:lstStyle/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pPr marL="342900" indent="-342900">
              <a:buFont typeface="Arial" panose="020F0502020204030204" pitchFamily="34" charset="0"/>
              <a:buChar char="•"/>
            </a:pPr>
            <a:r>
              <a:rPr lang="en-GB" dirty="0">
                <a:ea typeface="+mn-lt"/>
                <a:cs typeface="+mn-lt"/>
              </a:rPr>
              <a:t>Muscle fibres are cable-like structures composed of tightly compact sub-units (myofibres)</a:t>
            </a:r>
          </a:p>
          <a:p>
            <a:pPr marL="342900" indent="-342900">
              <a:buFont typeface="Arial" panose="020F0502020204030204" pitchFamily="34" charset="0"/>
              <a:buChar char="•"/>
            </a:pPr>
            <a:r>
              <a:rPr lang="en-GB" dirty="0">
                <a:ea typeface="+mn-lt"/>
                <a:cs typeface="+mn-lt"/>
              </a:rPr>
              <a:t>Myofibres are composed of sarcomere – produce force and shortening on myofibres</a:t>
            </a: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Sarcomere contain 2 proteins that contract for </a:t>
            </a:r>
            <a:r>
              <a:rPr lang="en-GB" dirty="0">
                <a:ea typeface="+mn-lt"/>
                <a:cs typeface="+mn-lt"/>
              </a:rPr>
              <a:t>to produce muscle movement:</a:t>
            </a:r>
          </a:p>
          <a:p>
            <a:pPr marL="342900" indent="-342900">
              <a:buFont typeface="Arial" panose="020F0502020204030204" pitchFamily="34" charset="0"/>
              <a:buChar char="•"/>
            </a:pPr>
            <a:r>
              <a:rPr lang="en-GB" dirty="0">
                <a:ea typeface="+mn-lt"/>
                <a:cs typeface="+mn-lt"/>
              </a:rPr>
              <a:t>Actin and Myosin </a:t>
            </a:r>
          </a:p>
          <a:p>
            <a:pPr marL="342900" indent="-342900">
              <a:buFont typeface="Arial" panose="020F0502020204030204" pitchFamily="34" charset="0"/>
              <a:buChar char="•"/>
            </a:pPr>
            <a:r>
              <a:rPr lang="en-GB" b="1" dirty="0">
                <a:ea typeface="+mn-lt"/>
                <a:cs typeface="+mn-lt"/>
              </a:rPr>
              <a:t>Sliding filament theory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95DA498-D9A2-4DA9-B9DA-B3776E08C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2A73093-4B9D-420D-B17E-52293703A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FBFE02-DBD7-1CA0-A7CD-C41172BC219B}"/>
              </a:ext>
            </a:extLst>
          </p:cNvPr>
          <p:cNvSpPr txBox="1"/>
          <p:nvPr/>
        </p:nvSpPr>
        <p:spPr>
          <a:xfrm>
            <a:off x="10370633" y="5872975"/>
            <a:ext cx="3642731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Times New Roman"/>
                <a:cs typeface="Times New Roman"/>
              </a:rPr>
              <a:t>(Lieber, 2002)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7430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BB2B8762-61F0-4F1B-9364-D633EE9D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97675C8-1328-460C-9EBF-6B446B67EA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514EE78B-AF71-4195-A01B-F1165D923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C6417104-D4C1-4710-9982-2154A7F484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9DFA18-926C-00E1-0AFE-915FA2F47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999" y="4550229"/>
            <a:ext cx="10909073" cy="10576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>
                <a:solidFill>
                  <a:schemeClr val="tx1">
                    <a:lumMod val="85000"/>
                    <a:lumOff val="15000"/>
                  </a:schemeClr>
                </a:solidFill>
              </a:rPr>
              <a:t>Stress strain curve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839EF3-96E5-5377-311C-F4BEC7A2AC57}"/>
              </a:ext>
            </a:extLst>
          </p:cNvPr>
          <p:cNvSpPr txBox="1"/>
          <p:nvPr/>
        </p:nvSpPr>
        <p:spPr>
          <a:xfrm>
            <a:off x="633999" y="5727515"/>
            <a:ext cx="10925101" cy="51547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</a:pPr>
            <a:r>
              <a:rPr lang="en-US" sz="2000" cap="all" spc="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(Järvinen et al., 2005)</a:t>
            </a:r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AF6BE1F-9CC9-F097-CFCE-014591B97C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283" t="21477" r="43877" b="15397"/>
          <a:stretch>
            <a:fillRect/>
          </a:stretch>
        </p:blipFill>
        <p:spPr>
          <a:xfrm>
            <a:off x="1215951" y="640080"/>
            <a:ext cx="4551159" cy="3602736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626F1402-2DEC-4071-84AF-350C7BF0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63996" y="886968"/>
            <a:ext cx="64008" cy="31089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04733B62-1719-4677-A612-CA0AC0AD7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086" y="5618770"/>
            <a:ext cx="1051560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ectangle 33">
            <a:extLst>
              <a:ext uri="{FF2B5EF4-FFF2-40B4-BE49-F238E27FC236}">
                <a16:creationId xmlns:a16="http://schemas.microsoft.com/office/drawing/2014/main" id="{DA52A394-10F4-4AA5-90E4-634D1E919D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7BDDC51-8BB2-42BE-8EA8-39B3E9AC1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307CF0CC-7D13-EC3C-B393-7EB3CC442F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7247378"/>
              </p:ext>
            </p:extLst>
          </p:nvPr>
        </p:nvGraphicFramePr>
        <p:xfrm>
          <a:off x="6616114" y="640080"/>
          <a:ext cx="4735737" cy="4229306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706230">
                  <a:extLst>
                    <a:ext uri="{9D8B030D-6E8A-4147-A177-3AD203B41FA5}">
                      <a16:colId xmlns:a16="http://schemas.microsoft.com/office/drawing/2014/main" val="2071266472"/>
                    </a:ext>
                  </a:extLst>
                </a:gridCol>
                <a:gridCol w="1418052">
                  <a:extLst>
                    <a:ext uri="{9D8B030D-6E8A-4147-A177-3AD203B41FA5}">
                      <a16:colId xmlns:a16="http://schemas.microsoft.com/office/drawing/2014/main" val="121711186"/>
                    </a:ext>
                  </a:extLst>
                </a:gridCol>
                <a:gridCol w="1785065">
                  <a:extLst>
                    <a:ext uri="{9D8B030D-6E8A-4147-A177-3AD203B41FA5}">
                      <a16:colId xmlns:a16="http://schemas.microsoft.com/office/drawing/2014/main" val="1897286847"/>
                    </a:ext>
                  </a:extLst>
                </a:gridCol>
                <a:gridCol w="826390">
                  <a:extLst>
                    <a:ext uri="{9D8B030D-6E8A-4147-A177-3AD203B41FA5}">
                      <a16:colId xmlns:a16="http://schemas.microsoft.com/office/drawing/2014/main" val="2036352060"/>
                    </a:ext>
                  </a:extLst>
                </a:gridCol>
              </a:tblGrid>
              <a:tr h="427982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 b="0" i="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Phase </a:t>
                      </a:r>
                    </a:p>
                  </a:txBody>
                  <a:tcPr marL="87502" marR="50314" marT="52662" marB="52662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 b="0" i="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Muscle behaviour </a:t>
                      </a:r>
                    </a:p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endParaRPr lang="en-GB" sz="1200" b="0" i="0" cap="none" spc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</a:txBody>
                  <a:tcPr marL="87502" marR="50314" marT="52662" marB="52662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 b="0" i="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Force </a:t>
                      </a:r>
                    </a:p>
                  </a:txBody>
                  <a:tcPr marL="87502" marR="50314" marT="52662" marB="52662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 b="0" i="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Damage </a:t>
                      </a:r>
                    </a:p>
                  </a:txBody>
                  <a:tcPr marL="87502" marR="50314" marT="52662" marB="52662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48864654"/>
                  </a:ext>
                </a:extLst>
              </a:tr>
              <a:tr h="574265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 b="0" i="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Toe  </a:t>
                      </a:r>
                    </a:p>
                  </a:txBody>
                  <a:tcPr marL="87502" marR="50314" marT="52662" marB="52662">
                    <a:lnL w="28575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 b="0" i="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Slack stretching </a:t>
                      </a:r>
                    </a:p>
                  </a:txBody>
                  <a:tcPr marL="87502" marR="50314" marT="52662" marB="5266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 b="0" i="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Low (0-10% of max) </a:t>
                      </a:r>
                    </a:p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 b="0" i="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Not much force to stretch -  slack </a:t>
                      </a:r>
                    </a:p>
                  </a:txBody>
                  <a:tcPr marL="87502" marR="50314" marT="52662" marB="5266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 b="0" i="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none </a:t>
                      </a:r>
                    </a:p>
                  </a:txBody>
                  <a:tcPr marL="87502" marR="50314" marT="52662" marB="52662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88057069"/>
                  </a:ext>
                </a:extLst>
              </a:tr>
              <a:tr h="86683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000" b="0" i="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Elastic </a:t>
                      </a:r>
                    </a:p>
                  </a:txBody>
                  <a:tcPr marL="87502" marR="50314" marT="52662" marB="5266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000" b="0" i="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Normal stretching </a:t>
                      </a:r>
                    </a:p>
                  </a:txBody>
                  <a:tcPr marL="87502" marR="50314" marT="52662" marB="5266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000" b="0" i="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Medium (10-70% of max depend on muscle) </a:t>
                      </a:r>
                    </a:p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000" b="0" i="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Increase slowly – resists stretch (capable) - stop pulling goes back to normal </a:t>
                      </a:r>
                    </a:p>
                  </a:txBody>
                  <a:tcPr marL="87502" marR="50314" marT="52662" marB="5266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000" b="0" i="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none </a:t>
                      </a:r>
                    </a:p>
                  </a:txBody>
                  <a:tcPr marL="87502" marR="50314" marT="52662" marB="5266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4487844"/>
                  </a:ext>
                </a:extLst>
              </a:tr>
              <a:tr h="86683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 b="0" i="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Plastic </a:t>
                      </a:r>
                    </a:p>
                  </a:txBody>
                  <a:tcPr marL="87502" marR="50314" marT="52662" marB="52662">
                    <a:lnL w="28575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 b="0" i="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Overstretched </a:t>
                      </a:r>
                    </a:p>
                  </a:txBody>
                  <a:tcPr marL="87502" marR="50314" marT="52662" marB="5266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 b="0" i="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High (70-100% of max) </a:t>
                      </a:r>
                    </a:p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 b="0" i="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Starts to tear microscopically – energy lost as damage – no return to norm shape </a:t>
                      </a:r>
                    </a:p>
                  </a:txBody>
                  <a:tcPr marL="87502" marR="50314" marT="52662" marB="5266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 b="0" i="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some </a:t>
                      </a:r>
                    </a:p>
                  </a:txBody>
                  <a:tcPr marL="87502" marR="50314" marT="52662" marB="52662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19756530"/>
                  </a:ext>
                </a:extLst>
              </a:tr>
              <a:tr h="86683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000" b="0" i="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Failure  </a:t>
                      </a:r>
                    </a:p>
                  </a:txBody>
                  <a:tcPr marL="87502" marR="50314" marT="52662" marB="5266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000" b="0" i="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Rupture </a:t>
                      </a:r>
                    </a:p>
                  </a:txBody>
                  <a:tcPr marL="87502" marR="50314" marT="52662" marB="5266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000" b="0" i="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Max then drop suddenly (max force then fails)  </a:t>
                      </a:r>
                    </a:p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000" b="0" i="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Cant take no more – fibres rupture  </a:t>
                      </a:r>
                    </a:p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000" b="0" i="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Cant hold same force </a:t>
                      </a:r>
                    </a:p>
                  </a:txBody>
                  <a:tcPr marL="87502" marR="50314" marT="52662" marB="5266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000" b="0" i="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Major  </a:t>
                      </a:r>
                    </a:p>
                  </a:txBody>
                  <a:tcPr marL="87502" marR="50314" marT="52662" marB="5266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76572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010088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F6C97-5067-0282-1D00-E9C6BEEFE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>
                <a:ea typeface="Calibri Light"/>
                <a:cs typeface="Calibri Light"/>
              </a:rPr>
              <a:t>Forces Muscles are subjected to </a:t>
            </a:r>
            <a:endParaRPr lang="en-GB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91071787-D366-3572-68A7-1FF85290F1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5698909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291681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711A9-B69E-8453-D26F-C920E312B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>
                <a:ea typeface="Calibri Light"/>
                <a:cs typeface="Calibri Light"/>
              </a:rPr>
              <a:t>How muscles fails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24D4FD6-968B-724A-7300-E497FFA5EE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0988004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AC381B2C-FDBC-6331-09AA-0B54BDF4E804}"/>
              </a:ext>
            </a:extLst>
          </p:cNvPr>
          <p:cNvSpPr txBox="1"/>
          <p:nvPr/>
        </p:nvSpPr>
        <p:spPr>
          <a:xfrm>
            <a:off x="1442064" y="5065083"/>
            <a:ext cx="281858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Times New Roman"/>
                <a:cs typeface="Times New Roman"/>
              </a:rPr>
              <a:t>(Garrett, 1996)</a:t>
            </a:r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E6AFB00-DE10-37F2-CB5B-BE4CBD29B164}"/>
              </a:ext>
            </a:extLst>
          </p:cNvPr>
          <p:cNvSpPr txBox="1"/>
          <p:nvPr/>
        </p:nvSpPr>
        <p:spPr>
          <a:xfrm>
            <a:off x="5154162" y="5204794"/>
            <a:ext cx="195006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Times New Roman"/>
                <a:cs typeface="Times New Roman"/>
              </a:rPr>
              <a:t>(Enoka and Duchateau, 2008)</a:t>
            </a:r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2CB646E-5409-8680-D078-A4181C8001A4}"/>
              </a:ext>
            </a:extLst>
          </p:cNvPr>
          <p:cNvSpPr txBox="1"/>
          <p:nvPr/>
        </p:nvSpPr>
        <p:spPr>
          <a:xfrm>
            <a:off x="8898193" y="5227484"/>
            <a:ext cx="1933677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Times New Roman"/>
                <a:cs typeface="Times New Roman"/>
              </a:rPr>
              <a:t>(Järvinen et al., 2005)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61995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47FA5-A319-1911-91D4-6137946B0F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Calibri Light"/>
                <a:cs typeface="Calibri Light"/>
              </a:rPr>
              <a:t>Types of muscle injuries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388689-8B8C-7E76-6BA1-CA9E17D67C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r>
              <a:rPr lang="en-GB">
                <a:ea typeface="Calibri"/>
                <a:cs typeface="Calibri"/>
              </a:rPr>
              <a:t> 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1975CA-1FDE-7711-D2A3-1E5FCE007E6D}"/>
              </a:ext>
            </a:extLst>
          </p:cNvPr>
          <p:cNvSpPr txBox="1"/>
          <p:nvPr/>
        </p:nvSpPr>
        <p:spPr>
          <a:xfrm>
            <a:off x="1068370" y="2042474"/>
            <a:ext cx="10055257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000" dirty="0">
                <a:ea typeface="Calibri"/>
                <a:cs typeface="Calibri"/>
              </a:rPr>
              <a:t> Strains ( grade 1, 2 &amp; 3)</a:t>
            </a:r>
            <a:endParaRPr lang="en-US" dirty="0"/>
          </a:p>
          <a:p>
            <a:r>
              <a:rPr lang="en-GB" sz="1600" dirty="0">
                <a:latin typeface="Times New Roman"/>
                <a:ea typeface="Calibri"/>
                <a:cs typeface="Times New Roman"/>
              </a:rPr>
              <a:t>(Stoller, 2007)</a:t>
            </a:r>
            <a:endParaRPr lang="en-GB" sz="1600" dirty="0"/>
          </a:p>
          <a:p>
            <a:endParaRPr lang="en-GB" sz="2000"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000" dirty="0">
                <a:ea typeface="Calibri"/>
                <a:cs typeface="Calibri"/>
              </a:rPr>
              <a:t>Contusion</a:t>
            </a:r>
            <a:endParaRPr lang="en-GB" sz="1600" dirty="0">
              <a:ea typeface="Calibri"/>
              <a:cs typeface="Times New Roman"/>
            </a:endParaRPr>
          </a:p>
          <a:p>
            <a:r>
              <a:rPr lang="en-GB" sz="1600" dirty="0">
                <a:ea typeface="Calibri"/>
                <a:cs typeface="Calibri"/>
              </a:rPr>
              <a:t>(</a:t>
            </a:r>
            <a:r>
              <a:rPr lang="en-GB" sz="1600" dirty="0">
                <a:latin typeface="Calibri"/>
                <a:ea typeface="Calibri"/>
                <a:cs typeface="Times New Roman"/>
              </a:rPr>
              <a:t>Järvinen et al., 2005)</a:t>
            </a:r>
            <a:endParaRPr lang="en-GB" sz="1600" dirty="0">
              <a:ea typeface="Calibri"/>
              <a:cs typeface="Times New Roman"/>
            </a:endParaRPr>
          </a:p>
          <a:p>
            <a:endParaRPr lang="en-GB" sz="2000"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000" dirty="0">
                <a:ea typeface="Calibri"/>
                <a:cs typeface="Calibri"/>
              </a:rPr>
              <a:t>Delayed onset muscle soreness (DOMS)</a:t>
            </a:r>
          </a:p>
          <a:p>
            <a:r>
              <a:rPr lang="en-GB" sz="1600" dirty="0">
                <a:latin typeface="Times New Roman"/>
                <a:ea typeface="Calibri"/>
                <a:cs typeface="Times New Roman"/>
              </a:rPr>
              <a:t>(Cheung, Hume and Maxwell, 2012)</a:t>
            </a:r>
            <a:endParaRPr lang="en-GB" sz="1600" dirty="0"/>
          </a:p>
          <a:p>
            <a:pPr marL="342900" indent="-342900">
              <a:buFont typeface="Arial"/>
              <a:buChar char="•"/>
            </a:pPr>
            <a:endParaRPr lang="en-GB" sz="2000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000" dirty="0">
                <a:ea typeface="+mn-lt"/>
                <a:cs typeface="+mn-lt"/>
              </a:rPr>
              <a:t>Myotendinous Junction Injuries (Rectus femoris)</a:t>
            </a:r>
            <a:endParaRPr lang="en-GB" sz="2000" dirty="0">
              <a:ea typeface="Calibri"/>
              <a:cs typeface="Calibri"/>
            </a:endParaRPr>
          </a:p>
          <a:p>
            <a:r>
              <a:rPr lang="en-GB" sz="1600" dirty="0">
                <a:latin typeface="Times New Roman"/>
                <a:ea typeface="Calibri"/>
                <a:cs typeface="Times New Roman"/>
              </a:rPr>
              <a:t>(Charvet, Ruggiero and Guellec, 2012)</a:t>
            </a:r>
            <a:endParaRPr lang="en-GB" sz="1600" dirty="0"/>
          </a:p>
          <a:p>
            <a:endParaRPr lang="en-GB" sz="1600" dirty="0">
              <a:latin typeface="Times New Roman"/>
              <a:ea typeface="Calibri"/>
              <a:cs typeface="Times New Roman"/>
            </a:endParaRPr>
          </a:p>
          <a:p>
            <a:pPr marL="342900" indent="-342900">
              <a:buFont typeface="Arial"/>
              <a:buChar char="•"/>
            </a:pPr>
            <a:r>
              <a:rPr lang="en-GB" sz="2000" dirty="0">
                <a:ea typeface="Calibri"/>
                <a:cs typeface="Calibri"/>
              </a:rPr>
              <a:t>Complete rupture or avulsion</a:t>
            </a:r>
          </a:p>
        </p:txBody>
      </p:sp>
    </p:spTree>
    <p:extLst>
      <p:ext uri="{BB962C8B-B14F-4D97-AF65-F5344CB8AC3E}">
        <p14:creationId xmlns:p14="http://schemas.microsoft.com/office/powerpoint/2010/main" val="41236129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6B18D9-FDFC-A05E-F0D5-1A9D44568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>
                <a:ea typeface="Calibri Light"/>
                <a:cs typeface="Calibri Light"/>
              </a:rPr>
              <a:t>Healing phases</a:t>
            </a:r>
            <a:endParaRPr lang="en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7882B0A-992C-1D31-E7CB-B152DEB315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323552"/>
              </p:ext>
            </p:extLst>
          </p:nvPr>
        </p:nvGraphicFramePr>
        <p:xfrm>
          <a:off x="2978202" y="2098515"/>
          <a:ext cx="5716537" cy="378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9046">
                  <a:extLst>
                    <a:ext uri="{9D8B030D-6E8A-4147-A177-3AD203B41FA5}">
                      <a16:colId xmlns:a16="http://schemas.microsoft.com/office/drawing/2014/main" val="651334368"/>
                    </a:ext>
                  </a:extLst>
                </a:gridCol>
                <a:gridCol w="2507491">
                  <a:extLst>
                    <a:ext uri="{9D8B030D-6E8A-4147-A177-3AD203B41FA5}">
                      <a16:colId xmlns:a16="http://schemas.microsoft.com/office/drawing/2014/main" val="3891602651"/>
                    </a:ext>
                  </a:extLst>
                </a:gridCol>
              </a:tblGrid>
              <a:tr h="946520">
                <a:tc>
                  <a:txBody>
                    <a:bodyPr/>
                    <a:lstStyle/>
                    <a:p>
                      <a:r>
                        <a:rPr lang="en-GB" sz="2500" dirty="0"/>
                        <a:t>Healing Phase</a:t>
                      </a:r>
                    </a:p>
                  </a:txBody>
                  <a:tcPr marL="127908" marR="127908" marT="63954" marB="63954"/>
                </a:tc>
                <a:tc>
                  <a:txBody>
                    <a:bodyPr/>
                    <a:lstStyle/>
                    <a:p>
                      <a:r>
                        <a:rPr lang="en-GB" sz="2500" dirty="0"/>
                        <a:t>Time-line </a:t>
                      </a:r>
                    </a:p>
                  </a:txBody>
                  <a:tcPr marL="127908" marR="127908" marT="63954" marB="63954">
                    <a:solidFill>
                      <a:srgbClr val="ED7D3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6867398"/>
                  </a:ext>
                </a:extLst>
              </a:tr>
              <a:tr h="946520">
                <a:tc>
                  <a:txBody>
                    <a:bodyPr/>
                    <a:lstStyle/>
                    <a:p>
                      <a:r>
                        <a:rPr lang="en-GB" sz="2500" dirty="0"/>
                        <a:t>Inflammatory stage</a:t>
                      </a:r>
                    </a:p>
                  </a:txBody>
                  <a:tcPr marL="127908" marR="127908" marT="63954" marB="63954"/>
                </a:tc>
                <a:tc>
                  <a:txBody>
                    <a:bodyPr/>
                    <a:lstStyle/>
                    <a:p>
                      <a:r>
                        <a:rPr lang="en-GB" sz="2500" dirty="0"/>
                        <a:t>0-3 days </a:t>
                      </a:r>
                    </a:p>
                  </a:txBody>
                  <a:tcPr marL="127908" marR="127908" marT="63954" marB="63954"/>
                </a:tc>
                <a:extLst>
                  <a:ext uri="{0D108BD9-81ED-4DB2-BD59-A6C34878D82A}">
                    <a16:rowId xmlns:a16="http://schemas.microsoft.com/office/drawing/2014/main" val="750142566"/>
                  </a:ext>
                </a:extLst>
              </a:tr>
              <a:tr h="94652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Proliferation/</a:t>
                      </a:r>
                      <a:r>
                        <a:rPr lang="en-GB" sz="2500" dirty="0"/>
                        <a:t>Regeneration Phase</a:t>
                      </a:r>
                    </a:p>
                  </a:txBody>
                  <a:tcPr marL="127908" marR="127908" marT="63954" marB="63954"/>
                </a:tc>
                <a:tc>
                  <a:txBody>
                    <a:bodyPr/>
                    <a:lstStyle/>
                    <a:p>
                      <a:r>
                        <a:rPr lang="en-GB" sz="2500" dirty="0"/>
                        <a:t>3-21 days </a:t>
                      </a:r>
                    </a:p>
                  </a:txBody>
                  <a:tcPr marL="127908" marR="127908" marT="63954" marB="63954"/>
                </a:tc>
                <a:extLst>
                  <a:ext uri="{0D108BD9-81ED-4DB2-BD59-A6C34878D82A}">
                    <a16:rowId xmlns:a16="http://schemas.microsoft.com/office/drawing/2014/main" val="1208469106"/>
                  </a:ext>
                </a:extLst>
              </a:tr>
              <a:tr h="94652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Maturation</a:t>
                      </a:r>
                      <a:r>
                        <a:rPr lang="en-GB" sz="2500" dirty="0"/>
                        <a:t> phase </a:t>
                      </a:r>
                    </a:p>
                  </a:txBody>
                  <a:tcPr marL="127908" marR="127908" marT="63954" marB="63954"/>
                </a:tc>
                <a:tc>
                  <a:txBody>
                    <a:bodyPr/>
                    <a:lstStyle/>
                    <a:p>
                      <a:r>
                        <a:rPr lang="en-GB" sz="2500" dirty="0"/>
                        <a:t>3 weeks to months </a:t>
                      </a:r>
                    </a:p>
                  </a:txBody>
                  <a:tcPr marL="127908" marR="127908" marT="63954" marB="63954"/>
                </a:tc>
                <a:extLst>
                  <a:ext uri="{0D108BD9-81ED-4DB2-BD59-A6C34878D82A}">
                    <a16:rowId xmlns:a16="http://schemas.microsoft.com/office/drawing/2014/main" val="41676145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51067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BC5D6-5D50-A5BF-B078-6108DBC3B7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Calibri Light"/>
                <a:cs typeface="Calibri Light"/>
              </a:rPr>
              <a:t>Loading through healing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37CD34-8398-F2F4-276C-E4C5C06A93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672" y="3652537"/>
            <a:ext cx="10058400" cy="2499360"/>
          </a:xfrm>
        </p:spPr>
        <p:txBody>
          <a:bodyPr vert="horz" lIns="0" tIns="45720" rIns="0" bIns="45720" rtlCol="0" anchor="t">
            <a:normAutofit fontScale="85000" lnSpcReduction="20000"/>
          </a:bodyPr>
          <a:lstStyle/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dirty="0">
                <a:ea typeface="Calibri"/>
                <a:cs typeface="Calibri"/>
              </a:rPr>
              <a:t>Too much?</a:t>
            </a:r>
          </a:p>
          <a:p>
            <a:pPr marL="342900" indent="-342900">
              <a:buFont typeface="Arial" panose="020F0502020204030204" pitchFamily="34" charset="0"/>
              <a:buChar char="•"/>
            </a:pPr>
            <a:r>
              <a:rPr lang="en-GB" dirty="0">
                <a:ea typeface="Calibri"/>
                <a:cs typeface="Calibri"/>
              </a:rPr>
              <a:t>Re Injury</a:t>
            </a:r>
          </a:p>
          <a:p>
            <a:pPr marL="342900" indent="-342900">
              <a:buFont typeface="Arial" panose="020F0502020204030204" pitchFamily="34" charset="0"/>
              <a:buChar char="•"/>
            </a:pPr>
            <a:r>
              <a:rPr lang="en-GB" dirty="0">
                <a:ea typeface="Calibri"/>
                <a:cs typeface="Calibri"/>
              </a:rPr>
              <a:t>Prolonged inflammation</a:t>
            </a:r>
          </a:p>
          <a:p>
            <a:pPr marL="0" indent="0">
              <a:buNone/>
            </a:pPr>
            <a:r>
              <a:rPr lang="en-GB" dirty="0">
                <a:solidFill>
                  <a:srgbClr val="404040"/>
                </a:solidFill>
                <a:ea typeface="Calibri"/>
                <a:cs typeface="Calibri"/>
              </a:rPr>
              <a:t>To little?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dirty="0">
                <a:solidFill>
                  <a:srgbClr val="404040"/>
                </a:solidFill>
                <a:ea typeface="Calibri"/>
                <a:cs typeface="Calibri"/>
              </a:rPr>
              <a:t>Atrophy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dirty="0">
                <a:solidFill>
                  <a:srgbClr val="404040"/>
                </a:solidFill>
                <a:ea typeface="Calibri"/>
                <a:cs typeface="Calibri"/>
              </a:rPr>
              <a:t>Reduced tensile capacity</a:t>
            </a:r>
            <a:endParaRPr lang="en-GB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GB">
              <a:solidFill>
                <a:srgbClr val="000000"/>
              </a:solidFill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E8E9D1C-6620-0210-E63A-5B2FF9EF56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4416524"/>
              </p:ext>
            </p:extLst>
          </p:nvPr>
        </p:nvGraphicFramePr>
        <p:xfrm>
          <a:off x="1477494" y="1994995"/>
          <a:ext cx="8168640" cy="1955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84320">
                  <a:extLst>
                    <a:ext uri="{9D8B030D-6E8A-4147-A177-3AD203B41FA5}">
                      <a16:colId xmlns:a16="http://schemas.microsoft.com/office/drawing/2014/main" val="3652937405"/>
                    </a:ext>
                  </a:extLst>
                </a:gridCol>
                <a:gridCol w="4084320">
                  <a:extLst>
                    <a:ext uri="{9D8B030D-6E8A-4147-A177-3AD203B41FA5}">
                      <a16:colId xmlns:a16="http://schemas.microsoft.com/office/drawing/2014/main" val="31735436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Phase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 important?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4952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Early loading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Stimulates repair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09404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Inflammatory stage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Protects tissue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33949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Proliferation/</a:t>
                      </a:r>
                      <a:r>
                        <a:rPr lang="en-GB" sz="1200" dirty="0"/>
                        <a:t> </a:t>
                      </a:r>
                      <a:r>
                        <a:rPr lang="en-GB" sz="18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Regeneration</a:t>
                      </a:r>
                      <a:r>
                        <a:rPr lang="en-GB" sz="25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en-GB" dirty="0"/>
                        <a:t> phase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Increases ROM, low load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56329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Remodelling/maturation phase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Heavy slow resistance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61095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36048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2ABB703-2B0E-4C3B-B4A2-F3973548E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EC4FBE-A0B2-A1B0-451C-22903CD4D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r>
              <a:rPr lang="en-GB">
                <a:ea typeface="Calibri Light"/>
                <a:cs typeface="Calibri Light"/>
              </a:rPr>
              <a:t>Early Rehab goals </a:t>
            </a:r>
            <a:endParaRPr lang="en-GB"/>
          </a:p>
        </p:txBody>
      </p:sp>
      <p:pic>
        <p:nvPicPr>
          <p:cNvPr id="4" name="Picture 3" descr="A chalkboard with a word on it next to a book and glasses&#10;&#10;AI-generated content may be incorrect.">
            <a:extLst>
              <a:ext uri="{FF2B5EF4-FFF2-40B4-BE49-F238E27FC236}">
                <a16:creationId xmlns:a16="http://schemas.microsoft.com/office/drawing/2014/main" id="{FE1508F3-4541-C5A0-70F3-83AB40E90F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3192" y="1476757"/>
            <a:ext cx="5451627" cy="358444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C21570E-E159-49A6-9891-FA397B7A9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11684" y="2086188"/>
            <a:ext cx="474880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B35796-81F5-A4F5-8021-67A2DE21BF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198914"/>
            <a:ext cx="5127172" cy="3670180"/>
          </a:xfrm>
        </p:spPr>
        <p:txBody>
          <a:bodyPr vert="horz" lIns="0" tIns="45720" rIns="0" bIns="45720" rtlCol="0" anchor="t">
            <a:normAutofit/>
          </a:bodyPr>
          <a:lstStyle/>
          <a:p>
            <a:pPr>
              <a:buFont typeface="Arial" panose="020F0502020204030204" pitchFamily="34" charset="0"/>
              <a:buChar char="•"/>
            </a:pPr>
            <a:r>
              <a:rPr lang="en-GB" dirty="0">
                <a:ea typeface="+mn-lt"/>
                <a:cs typeface="+mn-lt"/>
              </a:rPr>
              <a:t>Reduce pain and swelling</a:t>
            </a:r>
            <a:endParaRPr lang="en-US" dirty="0"/>
          </a:p>
          <a:p>
            <a:pPr>
              <a:buFont typeface="Arial" panose="020F0502020204030204" pitchFamily="34" charset="0"/>
              <a:buChar char="•"/>
            </a:pPr>
            <a:r>
              <a:rPr lang="en-GB" dirty="0">
                <a:ea typeface="+mn-lt"/>
                <a:cs typeface="+mn-lt"/>
              </a:rPr>
              <a:t>Restore neurological activation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dirty="0">
                <a:ea typeface="+mn-lt"/>
                <a:cs typeface="+mn-lt"/>
              </a:rPr>
              <a:t>Maintain mobility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dirty="0">
                <a:ea typeface="+mn-lt"/>
                <a:cs typeface="+mn-lt"/>
              </a:rPr>
              <a:t>Prevent deconditioning</a:t>
            </a:r>
            <a:endParaRPr lang="en-GB" dirty="0">
              <a:ea typeface="Calibri"/>
              <a:cs typeface="Calibri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95DA498-D9A2-4DA9-B9DA-B3776E08C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2A73093-4B9D-420D-B17E-52293703A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3158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E4490D0-3672-446A-AC12-B4830333B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9CB82C2-DF65-4EC1-8280-F201D50F5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7E1D4427-852B-4B37-8E76-0E9F1810B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E220058-3FCE-496E-ADF2-D8A6961F39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193F809-7E50-4AAD-8E26-878207931C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44603" y="4325112"/>
            <a:ext cx="71323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5EB31B5-1C47-FE1F-6C19-5289A01C9A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6504" y="758952"/>
            <a:ext cx="7319175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>
                <a:solidFill>
                  <a:schemeClr val="tx1">
                    <a:lumMod val="85000"/>
                    <a:lumOff val="15000"/>
                  </a:schemeClr>
                </a:solidFill>
              </a:rPr>
              <a:t>Exercise 1 (Isometric)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75B693-5769-03DC-A3A8-B27557E9D5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36504" y="4455620"/>
            <a:ext cx="7321946" cy="11430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cap="all" spc="200">
                <a:solidFill>
                  <a:schemeClr val="tx2"/>
                </a:solidFill>
                <a:latin typeface="+mj-lt"/>
              </a:rPr>
              <a:t>Quad set</a:t>
            </a:r>
          </a:p>
        </p:txBody>
      </p:sp>
      <p:pic>
        <p:nvPicPr>
          <p:cNvPr id="7" name="WhatsApp Video 2026-01-19 at 15.53.07">
            <a:hlinkClick r:id="" action="ppaction://media"/>
            <a:extLst>
              <a:ext uri="{FF2B5EF4-FFF2-40B4-BE49-F238E27FC236}">
                <a16:creationId xmlns:a16="http://schemas.microsoft.com/office/drawing/2014/main" id="{49AB47A6-58C5-EB5A-24D2-B517DD6DD9B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29818" y="1001963"/>
            <a:ext cx="2449486" cy="4335374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3E9C5090-7D25-41E3-A6D3-CCAEE505E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1BF8809-0DAC-41E5-A212-ACB4A01BE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72229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E4490D0-3672-446A-AC12-B4830333B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9CB82C2-DF65-4EC1-8280-F201D50F5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E1D4427-852B-4B37-8E76-0E9F1810B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E220058-3FCE-496E-ADF2-D8A6961F39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193F809-7E50-4AAD-8E26-878207931C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44603" y="4325112"/>
            <a:ext cx="71323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6A0B741-C34C-0308-C8D4-7ABC700C8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6504" y="758952"/>
            <a:ext cx="7319175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>
                <a:solidFill>
                  <a:schemeClr val="tx1">
                    <a:lumMod val="85000"/>
                    <a:lumOff val="15000"/>
                  </a:schemeClr>
                </a:solidFill>
              </a:rPr>
              <a:t>Exercise 2 (Isometric)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5E724E-7D7D-FDB8-99E1-A87A74B77D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36504" y="4455620"/>
            <a:ext cx="7321946" cy="11430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cap="all" spc="200">
                <a:solidFill>
                  <a:schemeClr val="tx2"/>
                </a:solidFill>
                <a:latin typeface="+mj-lt"/>
              </a:rPr>
              <a:t>Wall sit </a:t>
            </a:r>
          </a:p>
        </p:txBody>
      </p:sp>
      <p:pic>
        <p:nvPicPr>
          <p:cNvPr id="4" name="WhatsApp Video 2026-01-19 at 15.52.45">
            <a:hlinkClick r:id="" action="ppaction://media"/>
            <a:extLst>
              <a:ext uri="{FF2B5EF4-FFF2-40B4-BE49-F238E27FC236}">
                <a16:creationId xmlns:a16="http://schemas.microsoft.com/office/drawing/2014/main" id="{0AB072E4-E7A0-1AAE-85AB-96DB5DC4905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29818" y="1001963"/>
            <a:ext cx="2449486" cy="4335374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3E9C5090-7D25-41E3-A6D3-CCAEE505E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1BF8809-0DAC-41E5-A212-ACB4A01BE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63926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E4490D0-3672-446A-AC12-B4830333B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9CB82C2-DF65-4EC1-8280-F201D50F5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7E1D4427-852B-4B37-8E76-0E9F1810B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AE220058-3FCE-496E-ADF2-D8A6961F39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193F809-7E50-4AAD-8E26-878207931C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44603" y="4325112"/>
            <a:ext cx="71323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26136AD-46F8-64E8-E041-3037BB07A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6504" y="758952"/>
            <a:ext cx="7319175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>
                <a:solidFill>
                  <a:schemeClr val="tx1">
                    <a:lumMod val="85000"/>
                    <a:lumOff val="15000"/>
                  </a:schemeClr>
                </a:solidFill>
              </a:rPr>
              <a:t>Exercise 3 (Concentric)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6A17B9-AF2D-5DA0-A3FD-A789C99CAE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36504" y="4455620"/>
            <a:ext cx="7321946" cy="11430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cap="all" spc="200">
                <a:solidFill>
                  <a:schemeClr val="tx2"/>
                </a:solidFill>
                <a:latin typeface="+mj-lt"/>
              </a:rPr>
              <a:t>Straight leg raise </a:t>
            </a:r>
          </a:p>
        </p:txBody>
      </p:sp>
      <p:pic>
        <p:nvPicPr>
          <p:cNvPr id="4" name="WhatsApp Video 2026-01-19 at 15.52.41">
            <a:hlinkClick r:id="" action="ppaction://media"/>
            <a:extLst>
              <a:ext uri="{FF2B5EF4-FFF2-40B4-BE49-F238E27FC236}">
                <a16:creationId xmlns:a16="http://schemas.microsoft.com/office/drawing/2014/main" id="{68A35C43-53A8-3380-EC49-A0289AA1A20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29818" y="1001963"/>
            <a:ext cx="2449486" cy="4335374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3E9C5090-7D25-41E3-A6D3-CCAEE505E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1BF8809-0DAC-41E5-A212-ACB4A01BE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16703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E4490D0-3672-446A-AC12-B4830333B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9CB82C2-DF65-4EC1-8280-F201D50F5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E1D4427-852B-4B37-8E76-0E9F1810B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E220058-3FCE-496E-ADF2-D8A6961F39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193F809-7E50-4AAD-8E26-878207931C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44603" y="4325112"/>
            <a:ext cx="71323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3E1A15F-804F-3C34-5B2B-903BAB3FB3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6504" y="758952"/>
            <a:ext cx="7319175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>
                <a:solidFill>
                  <a:schemeClr val="tx1">
                    <a:lumMod val="85000"/>
                    <a:lumOff val="15000"/>
                  </a:schemeClr>
                </a:solidFill>
              </a:rPr>
              <a:t>Exercise 4 (Concentric)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FB08D-B191-8B22-4305-78C648A567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36504" y="4455620"/>
            <a:ext cx="7321946" cy="11430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cap="all" spc="200">
                <a:solidFill>
                  <a:schemeClr val="tx2"/>
                </a:solidFill>
                <a:latin typeface="+mj-lt"/>
              </a:rPr>
              <a:t> Single leg kick outs</a:t>
            </a:r>
            <a:endParaRPr lang="en-US" sz="2400" cap="all" spc="200">
              <a:solidFill>
                <a:schemeClr val="tx2"/>
              </a:solidFill>
              <a:latin typeface="+mj-lt"/>
              <a:ea typeface="Calibri Light"/>
              <a:cs typeface="Calibri Light"/>
            </a:endParaRPr>
          </a:p>
        </p:txBody>
      </p:sp>
      <p:pic>
        <p:nvPicPr>
          <p:cNvPr id="4" name="WhatsApp Video 2026-01-19 at 15.53.03">
            <a:hlinkClick r:id="" action="ppaction://media"/>
            <a:extLst>
              <a:ext uri="{FF2B5EF4-FFF2-40B4-BE49-F238E27FC236}">
                <a16:creationId xmlns:a16="http://schemas.microsoft.com/office/drawing/2014/main" id="{E5178C03-324B-48C4-91F3-D099BA8FE02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29818" y="1001963"/>
            <a:ext cx="2449486" cy="4335374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3E9C5090-7D25-41E3-A6D3-CCAEE505E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1BF8809-0DAC-41E5-A212-ACB4A01BE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91085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4E4490D0-3672-446A-AC12-B4830333B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9CB82C2-DF65-4EC1-8280-F201D50F5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7E1D4427-852B-4B37-8E76-0E9F1810B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B1836F0-F9E0-4D93-9BDD-7EEC6EA05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8DBD87-7EAB-A328-1461-CBA02521AB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9754" y="639097"/>
            <a:ext cx="6253317" cy="3686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>
                <a:solidFill>
                  <a:schemeClr val="tx1">
                    <a:lumMod val="85000"/>
                    <a:lumOff val="15000"/>
                  </a:schemeClr>
                </a:solidFill>
              </a:rPr>
              <a:t>Exercise 5 (Eccentric)</a:t>
            </a:r>
          </a:p>
        </p:txBody>
      </p:sp>
      <p:pic>
        <p:nvPicPr>
          <p:cNvPr id="4" name="WhatsApp Video 2026-01-19 at 15.52.56 (1)">
            <a:hlinkClick r:id="" action="ppaction://media"/>
            <a:extLst>
              <a:ext uri="{FF2B5EF4-FFF2-40B4-BE49-F238E27FC236}">
                <a16:creationId xmlns:a16="http://schemas.microsoft.com/office/drawing/2014/main" id="{4AA85144-B845-71B5-2E8F-E9218E873B7C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97598" y="620720"/>
            <a:ext cx="2874116" cy="5086933"/>
          </a:xfrm>
          <a:prstGeom prst="rect">
            <a:avLst/>
          </a:prstGeom>
        </p:spPr>
      </p:pic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7A49EFD3-A806-4D59-99F1-AA9AFAE4E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071" y="4343400"/>
            <a:ext cx="5636107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Rectangle 35">
            <a:extLst>
              <a:ext uri="{FF2B5EF4-FFF2-40B4-BE49-F238E27FC236}">
                <a16:creationId xmlns:a16="http://schemas.microsoft.com/office/drawing/2014/main" id="{6D2F28D1-82F9-40FE-935C-85ECF7660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B670E93-2F53-48FC-AB6C-E99E22D17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A9D031-7283-4889-0B84-BA67B7B5C0C6}"/>
              </a:ext>
            </a:extLst>
          </p:cNvPr>
          <p:cNvSpPr txBox="1"/>
          <p:nvPr/>
        </p:nvSpPr>
        <p:spPr>
          <a:xfrm>
            <a:off x="4901338" y="4565542"/>
            <a:ext cx="703881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Sit to stand </a:t>
            </a:r>
          </a:p>
        </p:txBody>
      </p:sp>
    </p:spTree>
    <p:extLst>
      <p:ext uri="{BB962C8B-B14F-4D97-AF65-F5344CB8AC3E}">
        <p14:creationId xmlns:p14="http://schemas.microsoft.com/office/powerpoint/2010/main" val="3565874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4E4490D0-3672-446A-AC12-B4830333B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9CB82C2-DF65-4EC1-8280-F201D50F5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7E1D4427-852B-4B37-8E76-0E9F1810B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AE220058-3FCE-496E-ADF2-D8A6961F39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E193F809-7E50-4AAD-8E26-878207931C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44603" y="4325112"/>
            <a:ext cx="71323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A64A0B0-24D8-91F6-C5C7-E47ED57B63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6504" y="758952"/>
            <a:ext cx="7319175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>
                <a:solidFill>
                  <a:schemeClr val="tx1">
                    <a:lumMod val="85000"/>
                    <a:lumOff val="15000"/>
                  </a:schemeClr>
                </a:solidFill>
              </a:rPr>
              <a:t>Exercise 6 (Eccentric)</a:t>
            </a:r>
          </a:p>
        </p:txBody>
      </p:sp>
      <p:pic>
        <p:nvPicPr>
          <p:cNvPr id="4" name="WhatsApp Video 2026-01-19 at 15.50.06">
            <a:hlinkClick r:id="" action="ppaction://media"/>
            <a:extLst>
              <a:ext uri="{FF2B5EF4-FFF2-40B4-BE49-F238E27FC236}">
                <a16:creationId xmlns:a16="http://schemas.microsoft.com/office/drawing/2014/main" id="{9E3BB6FF-C2D4-8A77-ACD6-FE277DE295C2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29818" y="1001963"/>
            <a:ext cx="2449486" cy="4335374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3E9C5090-7D25-41E3-A6D3-CCAEE505E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11BF8809-0DAC-41E5-A212-ACB4A01BE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6DD1B7-84B0-61E2-5EA1-DB4EC06BDA6C}"/>
              </a:ext>
            </a:extLst>
          </p:cNvPr>
          <p:cNvSpPr txBox="1"/>
          <p:nvPr/>
        </p:nvSpPr>
        <p:spPr>
          <a:xfrm>
            <a:off x="3926237" y="4597830"/>
            <a:ext cx="467532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Heel Elevated squats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345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BDC1C6-4AC1-9AC1-003B-FD696D499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605896"/>
            <a:ext cx="3084844" cy="5646208"/>
          </a:xfrm>
        </p:spPr>
        <p:txBody>
          <a:bodyPr anchor="ctr">
            <a:normAutofit/>
          </a:bodyPr>
          <a:lstStyle/>
          <a:p>
            <a:endParaRPr lang="en-GB" sz="3300">
              <a:solidFill>
                <a:srgbClr val="FFFFFF"/>
              </a:solidFill>
              <a:latin typeface="Times New Roman"/>
              <a:cs typeface="Times New Roman"/>
            </a:endParaRPr>
          </a:p>
          <a:p>
            <a:r>
              <a:rPr lang="en-GB" sz="3300">
                <a:solidFill>
                  <a:srgbClr val="FFFFFF"/>
                </a:solidFill>
                <a:ea typeface="Calibri Light"/>
                <a:cs typeface="Calibri Light"/>
              </a:rPr>
              <a:t>Joint arthrokinematics and restoration of normal movement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F86AEC-BA91-D16B-6DF9-44A1632FF8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2016" y="605896"/>
            <a:ext cx="6413663" cy="5646208"/>
          </a:xfrm>
        </p:spPr>
        <p:txBody>
          <a:bodyPr vert="horz" lIns="0" tIns="45720" rIns="0" bIns="45720" rtlCol="0" anchor="ctr">
            <a:normAutofit/>
          </a:bodyPr>
          <a:lstStyle/>
          <a:p>
            <a:pPr>
              <a:buFont typeface="Arial" panose="020F0502020204030204" pitchFamily="34" charset="0"/>
              <a:buChar char="•"/>
            </a:pPr>
            <a:r>
              <a:rPr lang="en-GB">
                <a:ea typeface="Calibri"/>
                <a:cs typeface="Calibri"/>
              </a:rPr>
              <a:t>Essential for normal ROM, load </a:t>
            </a:r>
            <a:r>
              <a:rPr lang="en-GB">
                <a:ea typeface="+mn-lt"/>
                <a:cs typeface="+mn-lt"/>
              </a:rPr>
              <a:t>distribution, and efficient movement (slide, glide and roll)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ea typeface="+mn-lt"/>
                <a:cs typeface="+mn-lt"/>
              </a:rPr>
              <a:t>Alters ?</a:t>
            </a: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How to restore?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ea typeface="+mn-lt"/>
                <a:cs typeface="+mn-lt"/>
              </a:rPr>
              <a:t>Mobilisation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ea typeface="+mn-lt"/>
                <a:cs typeface="+mn-lt"/>
              </a:rPr>
              <a:t>Soft‑tissue work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ea typeface="+mn-lt"/>
                <a:cs typeface="+mn-lt"/>
              </a:rPr>
              <a:t> Controlled ROM </a:t>
            </a:r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7648981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DD6710-E1ED-C987-3C49-2C05045D1A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FFFFFF"/>
                </a:solidFill>
                <a:ea typeface="Calibri Light"/>
                <a:cs typeface="Calibri Light"/>
              </a:rPr>
              <a:t>Assistive devices 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26" name="Content Placeholder 23">
            <a:extLst>
              <a:ext uri="{FF2B5EF4-FFF2-40B4-BE49-F238E27FC236}">
                <a16:creationId xmlns:a16="http://schemas.microsoft.com/office/drawing/2014/main" id="{966863FA-A409-44C3-B83F-03B9AAD8F3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0903374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60C68041-5C59-3476-C4A0-77D471CDBBEE}"/>
              </a:ext>
            </a:extLst>
          </p:cNvPr>
          <p:cNvSpPr txBox="1"/>
          <p:nvPr/>
        </p:nvSpPr>
        <p:spPr>
          <a:xfrm>
            <a:off x="4282431" y="6290288"/>
            <a:ext cx="2878666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Times New Roman"/>
                <a:cs typeface="Times New Roman"/>
              </a:rPr>
              <a:t>(Kary, 2010)</a:t>
            </a:r>
            <a:endParaRPr lang="en-US" dirty="0"/>
          </a:p>
        </p:txBody>
      </p:sp>
      <p:pic>
        <p:nvPicPr>
          <p:cNvPr id="22" name="Picture 21" descr="A pair of crutches on a black background&#10;&#10;AI-generated content may be incorrect.">
            <a:extLst>
              <a:ext uri="{FF2B5EF4-FFF2-40B4-BE49-F238E27FC236}">
                <a16:creationId xmlns:a16="http://schemas.microsoft.com/office/drawing/2014/main" id="{4EEB22B2-A3CF-8F0B-5973-587BCB3E429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915906" y="3274483"/>
            <a:ext cx="2158355" cy="3579284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DF639D39-CD4B-BD52-8667-BF16D15A7407}"/>
              </a:ext>
            </a:extLst>
          </p:cNvPr>
          <p:cNvSpPr txBox="1"/>
          <p:nvPr/>
        </p:nvSpPr>
        <p:spPr>
          <a:xfrm>
            <a:off x="4202113" y="6515100"/>
            <a:ext cx="3787775" cy="317500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9074867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8651E-D24E-70CF-17C2-FDE89E7D8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>
                <a:ea typeface="Calibri Light"/>
                <a:cs typeface="Calibri Light"/>
              </a:rPr>
              <a:t>Surgical and conservative methods</a:t>
            </a:r>
            <a:endParaRPr lang="en-US" sz="4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458501-DAD4-DEB8-F40B-2044E48418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pPr marL="0" indent="0">
              <a:buNone/>
            </a:pPr>
            <a:r>
              <a:rPr lang="en-GB" sz="1700" dirty="0">
                <a:ea typeface="Calibri"/>
                <a:cs typeface="Calibri"/>
              </a:rPr>
              <a:t>Surgical management </a:t>
            </a:r>
            <a:endParaRPr lang="en-US" sz="1700" dirty="0">
              <a:ea typeface="Calibri"/>
              <a:cs typeface="Calibri"/>
            </a:endParaRPr>
          </a:p>
          <a:p>
            <a:pPr marL="342900" indent="-342900">
              <a:buFont typeface="Arial" panose="020F0502020204030204" pitchFamily="34" charset="0"/>
              <a:buChar char="•"/>
            </a:pPr>
            <a:r>
              <a:rPr lang="en-GB" sz="1700" dirty="0">
                <a:ea typeface="Calibri"/>
                <a:cs typeface="Calibri"/>
              </a:rPr>
              <a:t>Re attachment of avulsed muscles</a:t>
            </a:r>
            <a:endParaRPr lang="en-US" sz="17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700" dirty="0">
                <a:latin typeface="Times New Roman"/>
                <a:ea typeface="Calibri"/>
                <a:cs typeface="Times New Roman"/>
              </a:rPr>
              <a:t>(Clayton and Court-Brown, 2008)</a:t>
            </a:r>
            <a:endParaRPr lang="en-GB" sz="1700" dirty="0"/>
          </a:p>
          <a:p>
            <a:pPr>
              <a:buFont typeface="Arial" panose="020F0502020204030204" pitchFamily="34" charset="0"/>
              <a:buChar char="•"/>
            </a:pPr>
            <a:r>
              <a:rPr lang="en-GB" sz="1700" dirty="0">
                <a:ea typeface="Calibri"/>
                <a:cs typeface="Calibri"/>
              </a:rPr>
              <a:t> Repair complete muscle belly rupture</a:t>
            </a:r>
            <a:endParaRPr lang="en-US" sz="17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700" dirty="0">
                <a:ea typeface="Calibri"/>
                <a:cs typeface="Calibri"/>
              </a:rPr>
              <a:t>Conservative management</a:t>
            </a:r>
          </a:p>
          <a:p>
            <a:pPr marL="342900" indent="-342900">
              <a:buFont typeface="Arial" panose="020F0502020204030204" pitchFamily="34" charset="0"/>
              <a:buChar char="•"/>
            </a:pPr>
            <a:r>
              <a:rPr lang="en-GB" sz="1700" dirty="0">
                <a:ea typeface="Calibri"/>
                <a:cs typeface="Calibri"/>
              </a:rPr>
              <a:t>RICE</a:t>
            </a:r>
          </a:p>
          <a:p>
            <a:pPr marL="342900" indent="-342900">
              <a:buFont typeface="Arial" panose="020F0502020204030204" pitchFamily="34" charset="0"/>
              <a:buChar char="•"/>
            </a:pPr>
            <a:r>
              <a:rPr lang="en-GB" sz="1700" dirty="0">
                <a:ea typeface="Calibri"/>
                <a:cs typeface="Calibri"/>
              </a:rPr>
              <a:t>Progressive loading</a:t>
            </a:r>
          </a:p>
          <a:p>
            <a:pPr marL="342900" indent="-342900">
              <a:buFont typeface="Arial" panose="020F0502020204030204" pitchFamily="34" charset="0"/>
              <a:buChar char="•"/>
            </a:pPr>
            <a:r>
              <a:rPr lang="en-GB" sz="1700" dirty="0">
                <a:ea typeface="Calibri"/>
                <a:cs typeface="Calibri"/>
              </a:rPr>
              <a:t>manual therapy</a:t>
            </a:r>
          </a:p>
          <a:p>
            <a:pPr marL="342900" indent="-342900">
              <a:buFont typeface="Arial" panose="020F0502020204030204" pitchFamily="34" charset="0"/>
              <a:buChar char="•"/>
            </a:pPr>
            <a:r>
              <a:rPr lang="en-GB" sz="1700" dirty="0">
                <a:ea typeface="Calibri"/>
                <a:cs typeface="Calibri"/>
              </a:rPr>
              <a:t>Rehab</a:t>
            </a:r>
          </a:p>
          <a:p>
            <a:pPr marL="342900" indent="-342900">
              <a:buFont typeface="Arial" panose="020F0502020204030204" pitchFamily="34" charset="0"/>
              <a:buChar char="•"/>
            </a:pPr>
            <a:endParaRPr lang="en-GB" sz="1700">
              <a:ea typeface="Calibri"/>
              <a:cs typeface="Calibri"/>
            </a:endParaRPr>
          </a:p>
          <a:p>
            <a:pPr marL="0" indent="0">
              <a:buNone/>
            </a:pPr>
            <a:endParaRPr lang="en-GB" sz="1700">
              <a:latin typeface="Times New Roman"/>
              <a:ea typeface="Calibri"/>
              <a:cs typeface="Times New Roman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ADF87B-C8EC-9E35-E8F0-173460335830}"/>
              </a:ext>
            </a:extLst>
          </p:cNvPr>
          <p:cNvSpPr txBox="1"/>
          <p:nvPr/>
        </p:nvSpPr>
        <p:spPr>
          <a:xfrm>
            <a:off x="295644" y="5736592"/>
            <a:ext cx="1908848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solidFill>
                  <a:srgbClr val="404040"/>
                </a:solidFill>
                <a:latin typeface="Times New Roman"/>
                <a:cs typeface="Times New Roman"/>
              </a:rPr>
              <a:t>(Pietsch and </a:t>
            </a:r>
            <a:r>
              <a:rPr lang="en-GB" sz="1200" err="1">
                <a:solidFill>
                  <a:srgbClr val="404040"/>
                </a:solidFill>
                <a:latin typeface="Times New Roman"/>
                <a:cs typeface="Times New Roman"/>
              </a:rPr>
              <a:t>Pizzari</a:t>
            </a:r>
            <a:r>
              <a:rPr lang="en-GB" sz="1200" dirty="0">
                <a:solidFill>
                  <a:srgbClr val="404040"/>
                </a:solidFill>
                <a:latin typeface="Times New Roman"/>
                <a:cs typeface="Times New Roman"/>
              </a:rPr>
              <a:t>, 2022)</a:t>
            </a:r>
            <a:endParaRPr lang="en-GB" sz="1200">
              <a:solidFill>
                <a:srgbClr val="404040"/>
              </a:solidFill>
              <a:latin typeface="Times New Roman"/>
              <a:cs typeface="Times New Roman"/>
            </a:endParaRPr>
          </a:p>
          <a:p>
            <a:pPr>
              <a:spcAft>
                <a:spcPts val="600"/>
              </a:spcAft>
            </a:pPr>
            <a:r>
              <a:rPr lang="en-GB" sz="1200" dirty="0">
                <a:solidFill>
                  <a:srgbClr val="404040"/>
                </a:solidFill>
                <a:latin typeface="Times New Roman"/>
                <a:cs typeface="Times New Roman"/>
              </a:rPr>
              <a:t>(Bleakley et al, 2004)</a:t>
            </a:r>
            <a:endParaRPr lang="en-GB" sz="1200">
              <a:solidFill>
                <a:srgbClr val="404040"/>
              </a:solidFill>
              <a:latin typeface="Times New Roman"/>
              <a:cs typeface="Times New Roman"/>
            </a:endParaRPr>
          </a:p>
          <a:p>
            <a:pPr>
              <a:spcAft>
                <a:spcPts val="600"/>
              </a:spcAft>
            </a:pPr>
            <a:endParaRPr lang="en-GB" sz="1200">
              <a:solidFill>
                <a:srgbClr val="40404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1855520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8E456-E8BD-EBE5-4FF0-370812817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Calibri Light"/>
                <a:cs typeface="Calibri Light"/>
              </a:rPr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E1A4C-ADE6-C1DE-96D7-D1E45B0D10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r>
              <a:rPr lang="en-GB">
                <a:ea typeface="Calibri"/>
                <a:cs typeface="Calibri"/>
              </a:rPr>
              <a:t> 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AE2644-6ABA-4802-AAA9-E42E96BF4615}"/>
              </a:ext>
            </a:extLst>
          </p:cNvPr>
          <p:cNvSpPr txBox="1"/>
          <p:nvPr/>
        </p:nvSpPr>
        <p:spPr>
          <a:xfrm>
            <a:off x="704645" y="2245032"/>
            <a:ext cx="10848258" cy="43396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Quadriceps strains result from excessive tensile load, especially during high‑velocity eccentric actions</a:t>
            </a:r>
            <a:endParaRPr lang="en-US" sz="200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ea typeface="+mn-lt"/>
                <a:cs typeface="+mn-lt"/>
              </a:rPr>
              <a:t>Muscle structure and mechanical properties underpin how tissue responds to injury and rehabilitation</a:t>
            </a:r>
            <a:endParaRPr lang="en-GB" sz="2000" dirty="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Stress–strain behaviour explains how fibres deform, adapt, or fail under load</a:t>
            </a:r>
            <a:endParaRPr lang="en-GB" sz="200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Early rehab focuses on reducing pain/swelling, restoring activation, maintaining mobility, and preventing deconditioning</a:t>
            </a:r>
            <a:endParaRPr lang="en-GB" sz="200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Injury alters arthrokinematics through pain, swelling, inhibition, and stiffness, disrupting normal roll–glide–spin mechanics</a:t>
            </a:r>
            <a:endParaRPr lang="en-GB" sz="200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Restoring normal movement requires re‑establishing accessory motion, neuromuscular control, functional ROM, and efficient movement patterns</a:t>
            </a:r>
            <a:endParaRPr lang="en-GB" sz="200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Assistive devices (crutches, braces, taping, NMES) support safe loading and early activation</a:t>
            </a:r>
            <a:endParaRPr lang="en-GB" sz="200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ea typeface="Calibri"/>
              <a:cs typeface="Calibri"/>
            </a:endParaRPr>
          </a:p>
          <a:p>
            <a:pPr algn="l"/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953969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DF30E-957B-F04E-C9EA-869379259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Calibri Light"/>
                <a:cs typeface="Calibri Light"/>
              </a:rPr>
              <a:t>References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857891-9A51-A7AD-D550-CD09F4285E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endParaRPr lang="en-GB" sz="1800" dirty="0">
              <a:latin typeface="Times New Roman"/>
              <a:ea typeface="Calibri"/>
              <a:cs typeface="Times New Roman"/>
            </a:endParaRPr>
          </a:p>
          <a:p>
            <a:r>
              <a:rPr lang="en-GB" sz="1400" dirty="0">
                <a:latin typeface="Times New Roman"/>
                <a:ea typeface="Calibri"/>
                <a:cs typeface="Times New Roman"/>
              </a:rPr>
              <a:t>Best, T.M. and Hunter, K.D. (2000). Muscle Injury and Repair. </a:t>
            </a:r>
            <a:r>
              <a:rPr lang="en-GB" sz="1400" i="1" dirty="0">
                <a:latin typeface="Times New Roman"/>
                <a:ea typeface="Calibri"/>
                <a:cs typeface="Times New Roman"/>
              </a:rPr>
              <a:t>Physical Medicine and Rehabilitation Clinics of North America</a:t>
            </a:r>
            <a:r>
              <a:rPr lang="en-GB" sz="1400" dirty="0">
                <a:latin typeface="Times New Roman"/>
                <a:ea typeface="Calibri"/>
                <a:cs typeface="Times New Roman"/>
              </a:rPr>
              <a:t>, 11(2), pp.251–266. </a:t>
            </a:r>
            <a:r>
              <a:rPr lang="en-GB" sz="1400" err="1">
                <a:latin typeface="Times New Roman"/>
                <a:ea typeface="Calibri"/>
                <a:cs typeface="Times New Roman"/>
              </a:rPr>
              <a:t>doi:https</a:t>
            </a:r>
            <a:r>
              <a:rPr lang="en-GB" sz="1400" dirty="0">
                <a:latin typeface="Times New Roman"/>
                <a:ea typeface="Calibri"/>
                <a:cs typeface="Times New Roman"/>
              </a:rPr>
              <a:t>://doi.org/10.1016/s1047-9651(18)30128-1.</a:t>
            </a:r>
            <a:endParaRPr lang="en-GB" sz="1400">
              <a:ea typeface="Calibri"/>
              <a:cs typeface="Calibri"/>
            </a:endParaRPr>
          </a:p>
          <a:p>
            <a:r>
              <a:rPr lang="en-GB" sz="1400" dirty="0">
                <a:latin typeface="Times New Roman"/>
                <a:ea typeface="Calibri"/>
                <a:cs typeface="Times New Roman"/>
              </a:rPr>
              <a:t>Bleakley, C., McDonough, S. and </a:t>
            </a:r>
            <a:r>
              <a:rPr lang="en-GB" sz="1400" err="1">
                <a:latin typeface="Times New Roman"/>
                <a:ea typeface="Calibri"/>
                <a:cs typeface="Times New Roman"/>
              </a:rPr>
              <a:t>MacAuley</a:t>
            </a:r>
            <a:r>
              <a:rPr lang="en-GB" sz="1400" dirty="0">
                <a:latin typeface="Times New Roman"/>
                <a:ea typeface="Calibri"/>
                <a:cs typeface="Times New Roman"/>
              </a:rPr>
              <a:t>, D. (2004). The use of ice in the treatment of acute soft-tissue injury: a systematic review of randomized controlled trials. </a:t>
            </a:r>
            <a:r>
              <a:rPr lang="en-GB" sz="1400" i="1" dirty="0">
                <a:latin typeface="Times New Roman"/>
                <a:ea typeface="Calibri"/>
                <a:cs typeface="Times New Roman"/>
              </a:rPr>
              <a:t>The American journal of sports medicine</a:t>
            </a:r>
            <a:r>
              <a:rPr lang="en-GB" sz="1400" dirty="0">
                <a:latin typeface="Times New Roman"/>
                <a:ea typeface="Calibri"/>
                <a:cs typeface="Times New Roman"/>
              </a:rPr>
              <a:t>, 32(1), pp.251–61. </a:t>
            </a:r>
            <a:r>
              <a:rPr lang="en-GB" sz="1400" err="1">
                <a:latin typeface="Times New Roman"/>
                <a:ea typeface="Calibri"/>
                <a:cs typeface="Times New Roman"/>
              </a:rPr>
              <a:t>doi:https</a:t>
            </a:r>
            <a:r>
              <a:rPr lang="en-GB" sz="1400" dirty="0">
                <a:latin typeface="Times New Roman"/>
                <a:ea typeface="Calibri"/>
                <a:cs typeface="Times New Roman"/>
              </a:rPr>
              <a:t>://doi.org/10.1177/0363546503260757.</a:t>
            </a:r>
            <a:endParaRPr lang="en-GB" sz="1400">
              <a:ea typeface="Calibri"/>
              <a:cs typeface="Calibri"/>
            </a:endParaRPr>
          </a:p>
          <a:p>
            <a:r>
              <a:rPr lang="en-GB" sz="1400" dirty="0">
                <a:latin typeface="Times New Roman"/>
                <a:ea typeface="Calibri"/>
                <a:cs typeface="Times New Roman"/>
              </a:rPr>
              <a:t>Charvet, B., Ruggiero, F. and Guellec, D.L. (2012). The development of the myotendinous junction. A review. </a:t>
            </a:r>
            <a:r>
              <a:rPr lang="en-GB" sz="1400" i="1" dirty="0">
                <a:latin typeface="Times New Roman"/>
                <a:ea typeface="Calibri"/>
                <a:cs typeface="Times New Roman"/>
              </a:rPr>
              <a:t>Muscles, Ligaments and Tendons Journal</a:t>
            </a:r>
            <a:r>
              <a:rPr lang="en-GB" sz="1400" dirty="0">
                <a:latin typeface="Times New Roman"/>
                <a:ea typeface="Calibri"/>
                <a:cs typeface="Times New Roman"/>
              </a:rPr>
              <a:t>, [online] 2(2), p.53. Available at: </a:t>
            </a:r>
            <a:r>
              <a:rPr lang="en-GB" sz="1400" dirty="0">
                <a:latin typeface="Times New Roman"/>
                <a:ea typeface="Calibri"/>
                <a:cs typeface="Times New Roman"/>
                <a:hlinkClick r:id="rId2"/>
              </a:rPr>
              <a:t>https://pmc.ncbi.nlm.nih.gov/articles/PMC3666507/</a:t>
            </a:r>
            <a:r>
              <a:rPr lang="en-GB" sz="1400" dirty="0">
                <a:latin typeface="Times New Roman"/>
                <a:ea typeface="Calibri"/>
                <a:cs typeface="Times New Roman"/>
              </a:rPr>
              <a:t>.</a:t>
            </a:r>
            <a:endParaRPr lang="en-GB" sz="1400">
              <a:ea typeface="Calibri"/>
              <a:cs typeface="Calibri"/>
            </a:endParaRPr>
          </a:p>
          <a:p>
            <a:r>
              <a:rPr lang="en-GB" sz="1400" dirty="0">
                <a:latin typeface="Times New Roman"/>
                <a:ea typeface="Calibri"/>
                <a:cs typeface="Times New Roman"/>
              </a:rPr>
              <a:t>Cheung, K., Hume, P.A. and Maxwell, L. (2012). Delayed Onset Muscle Soreness. </a:t>
            </a:r>
            <a:r>
              <a:rPr lang="en-GB" sz="1400" i="1" dirty="0">
                <a:latin typeface="Times New Roman"/>
                <a:ea typeface="Calibri"/>
                <a:cs typeface="Times New Roman"/>
              </a:rPr>
              <a:t>Sports Medicine</a:t>
            </a:r>
            <a:r>
              <a:rPr lang="en-GB" sz="1400" dirty="0">
                <a:latin typeface="Times New Roman"/>
                <a:ea typeface="Calibri"/>
                <a:cs typeface="Times New Roman"/>
              </a:rPr>
              <a:t>, [online] 33(2), pp.145–164. </a:t>
            </a:r>
            <a:r>
              <a:rPr lang="en-GB" sz="1400" err="1">
                <a:latin typeface="Times New Roman"/>
                <a:ea typeface="Calibri"/>
                <a:cs typeface="Times New Roman"/>
              </a:rPr>
              <a:t>doi:https</a:t>
            </a:r>
            <a:r>
              <a:rPr lang="en-GB" sz="1400" dirty="0">
                <a:latin typeface="Times New Roman"/>
                <a:ea typeface="Calibri"/>
                <a:cs typeface="Times New Roman"/>
              </a:rPr>
              <a:t>://doi.org/10.2165/00007256-200333020-00005.</a:t>
            </a:r>
            <a:endParaRPr lang="en-GB" sz="1400">
              <a:ea typeface="Calibri"/>
              <a:cs typeface="Calibri"/>
            </a:endParaRPr>
          </a:p>
          <a:p>
            <a:r>
              <a:rPr lang="en-GB" sz="1400" dirty="0">
                <a:latin typeface="Times New Roman"/>
                <a:ea typeface="Calibri"/>
                <a:cs typeface="Times New Roman"/>
              </a:rPr>
              <a:t>Clayton, R.A.E. and Court-Brown, C.M. (2008). The epidemiology of musculoskeletal tendinous and ligamentous injuries. </a:t>
            </a:r>
            <a:r>
              <a:rPr lang="en-GB" sz="1400" i="1" dirty="0">
                <a:latin typeface="Times New Roman"/>
                <a:ea typeface="Calibri"/>
                <a:cs typeface="Times New Roman"/>
              </a:rPr>
              <a:t>Injury</a:t>
            </a:r>
            <a:r>
              <a:rPr lang="en-GB" sz="1400" dirty="0">
                <a:latin typeface="Times New Roman"/>
                <a:ea typeface="Calibri"/>
                <a:cs typeface="Times New Roman"/>
              </a:rPr>
              <a:t>, 39(12), pp.1338–1344. </a:t>
            </a:r>
            <a:r>
              <a:rPr lang="en-GB" sz="1400" err="1">
                <a:latin typeface="Times New Roman"/>
                <a:ea typeface="Calibri"/>
                <a:cs typeface="Times New Roman"/>
              </a:rPr>
              <a:t>doi:https</a:t>
            </a:r>
            <a:r>
              <a:rPr lang="en-GB" sz="1400" dirty="0">
                <a:latin typeface="Times New Roman"/>
                <a:ea typeface="Calibri"/>
                <a:cs typeface="Times New Roman"/>
              </a:rPr>
              <a:t>://doi.org/10.1016/j.injury.2008.06.021.</a:t>
            </a:r>
            <a:endParaRPr lang="en-GB" sz="1400">
              <a:ea typeface="Calibri"/>
              <a:cs typeface="Calibri"/>
            </a:endParaRPr>
          </a:p>
          <a:p>
            <a:r>
              <a:rPr lang="en-GB" sz="1400" dirty="0">
                <a:latin typeface="Times New Roman"/>
                <a:ea typeface="Calibri"/>
                <a:cs typeface="Times New Roman"/>
              </a:rPr>
              <a:t>Enoka, R.M. and Duchateau, J. (2008). Muscle Fatigue: What, Why and How It Influences Muscle Function. </a:t>
            </a:r>
            <a:r>
              <a:rPr lang="en-GB" sz="1400" i="1" dirty="0">
                <a:latin typeface="Times New Roman"/>
                <a:ea typeface="Calibri"/>
                <a:cs typeface="Times New Roman"/>
              </a:rPr>
              <a:t>The Journal of Physiology</a:t>
            </a:r>
            <a:r>
              <a:rPr lang="en-GB" sz="1400" dirty="0">
                <a:latin typeface="Times New Roman"/>
                <a:ea typeface="Calibri"/>
                <a:cs typeface="Times New Roman"/>
              </a:rPr>
              <a:t>, [online] 586(1), pp.11–23. </a:t>
            </a:r>
            <a:r>
              <a:rPr lang="en-GB" sz="1400" err="1">
                <a:latin typeface="Times New Roman"/>
                <a:ea typeface="Calibri"/>
                <a:cs typeface="Times New Roman"/>
              </a:rPr>
              <a:t>doi:https</a:t>
            </a:r>
            <a:r>
              <a:rPr lang="en-GB" sz="1400" dirty="0">
                <a:latin typeface="Times New Roman"/>
                <a:ea typeface="Calibri"/>
                <a:cs typeface="Times New Roman"/>
              </a:rPr>
              <a:t>://doi.org/10.1113/jphysiol.2007.139477.</a:t>
            </a:r>
            <a:endParaRPr lang="en-GB" sz="1400" dirty="0"/>
          </a:p>
          <a:p>
            <a:endParaRPr lang="en-GB" sz="1200" dirty="0">
              <a:latin typeface="Times New Roman"/>
              <a:ea typeface="Calibri"/>
              <a:cs typeface="Times New Roman"/>
            </a:endParaRPr>
          </a:p>
          <a:p>
            <a:endParaRPr lang="en-GB" b="1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208421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A1DEA-DEE7-5414-13AF-A6236A0AD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Calibri Light"/>
                <a:cs typeface="Calibri Light"/>
              </a:rPr>
              <a:t>References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6C683B-FEF3-00A3-437C-FBB3EBD04E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Autofit/>
          </a:bodyPr>
          <a:lstStyle/>
          <a:p>
            <a:pPr marL="0" indent="0">
              <a:buNone/>
            </a:pPr>
            <a:endParaRPr lang="en-GB" sz="1800" dirty="0">
              <a:latin typeface="Times New Roman"/>
              <a:ea typeface="Calibri" panose="020F0502020204030204"/>
              <a:cs typeface="Times New Roman"/>
            </a:endParaRPr>
          </a:p>
          <a:p>
            <a:r>
              <a:rPr lang="en-GB" sz="1600" dirty="0">
                <a:latin typeface="Times New Roman"/>
                <a:cs typeface="Times New Roman"/>
              </a:rPr>
              <a:t>Garrett, W.E. (1996). Muscle Strain Injuries. </a:t>
            </a:r>
            <a:r>
              <a:rPr lang="en-GB" sz="1600" i="1" dirty="0">
                <a:latin typeface="Times New Roman"/>
                <a:cs typeface="Times New Roman"/>
              </a:rPr>
              <a:t>The American Journal of Sports Medicine</a:t>
            </a:r>
            <a:r>
              <a:rPr lang="en-GB" sz="1600" dirty="0">
                <a:latin typeface="Times New Roman"/>
                <a:cs typeface="Times New Roman"/>
              </a:rPr>
              <a:t>, 24(6_suppl), pp.S2–S8. </a:t>
            </a:r>
            <a:r>
              <a:rPr lang="en-GB" sz="1600" dirty="0" err="1">
                <a:latin typeface="Times New Roman"/>
                <a:cs typeface="Times New Roman"/>
              </a:rPr>
              <a:t>doi:https</a:t>
            </a:r>
            <a:r>
              <a:rPr lang="en-GB" sz="1600" dirty="0">
                <a:latin typeface="Times New Roman"/>
                <a:cs typeface="Times New Roman"/>
              </a:rPr>
              <a:t>://doi.org/10.1177/036354659602406s02.</a:t>
            </a:r>
            <a:endParaRPr lang="en-GB" sz="2800">
              <a:ea typeface="Calibri"/>
              <a:cs typeface="Calibri"/>
            </a:endParaRPr>
          </a:p>
          <a:p>
            <a:r>
              <a:rPr lang="en-GB" sz="1600" dirty="0">
                <a:latin typeface="Times New Roman"/>
                <a:cs typeface="Times New Roman"/>
              </a:rPr>
              <a:t>Hall, J.E. and Hall, M.E. (2020). </a:t>
            </a:r>
            <a:r>
              <a:rPr lang="en-GB" sz="1600" i="1" dirty="0">
                <a:latin typeface="Times New Roman"/>
                <a:cs typeface="Times New Roman"/>
              </a:rPr>
              <a:t>Guyton and Hall textbook of medical physiology</a:t>
            </a:r>
            <a:r>
              <a:rPr lang="en-GB" sz="1600" dirty="0">
                <a:latin typeface="Times New Roman"/>
                <a:cs typeface="Times New Roman"/>
              </a:rPr>
              <a:t>. 14th ed. Philadelphia, Pa: Elsevier.</a:t>
            </a:r>
            <a:endParaRPr lang="en-GB" sz="2800">
              <a:ea typeface="Calibri"/>
              <a:cs typeface="Calibri"/>
            </a:endParaRPr>
          </a:p>
          <a:p>
            <a:r>
              <a:rPr lang="en-GB" sz="1600" dirty="0">
                <a:latin typeface="Times New Roman"/>
                <a:cs typeface="Times New Roman"/>
              </a:rPr>
              <a:t>HUXLEY, H. and HANSON, J. (1954). Changes in the Cross-Striations of Muscle during Contraction and Stretch and their Structural Interpretation. </a:t>
            </a:r>
            <a:r>
              <a:rPr lang="en-GB" sz="1600" i="1" dirty="0">
                <a:latin typeface="Times New Roman"/>
                <a:cs typeface="Times New Roman"/>
              </a:rPr>
              <a:t>Nature</a:t>
            </a:r>
            <a:r>
              <a:rPr lang="en-GB" sz="1600" dirty="0">
                <a:latin typeface="Times New Roman"/>
                <a:cs typeface="Times New Roman"/>
              </a:rPr>
              <a:t>, 173(4412), pp.973–976. </a:t>
            </a:r>
            <a:r>
              <a:rPr lang="en-GB" sz="1600" dirty="0" err="1">
                <a:latin typeface="Times New Roman"/>
                <a:cs typeface="Times New Roman"/>
              </a:rPr>
              <a:t>doi:https</a:t>
            </a:r>
            <a:r>
              <a:rPr lang="en-GB" sz="1600" dirty="0">
                <a:latin typeface="Times New Roman"/>
                <a:cs typeface="Times New Roman"/>
              </a:rPr>
              <a:t>://doi.org/10.1038/173973a0.</a:t>
            </a:r>
            <a:endParaRPr lang="en-GB" sz="2800">
              <a:ea typeface="Calibri"/>
              <a:cs typeface="Calibri"/>
            </a:endParaRPr>
          </a:p>
          <a:p>
            <a:r>
              <a:rPr lang="en-GB" sz="1600" dirty="0">
                <a:latin typeface="Times New Roman"/>
                <a:cs typeface="Times New Roman"/>
              </a:rPr>
              <a:t>Järvinen, T.A.H., Järvinen, T.L.N., Kääriäinen, M., </a:t>
            </a:r>
            <a:r>
              <a:rPr lang="en-GB" sz="1600" dirty="0" err="1">
                <a:latin typeface="Times New Roman"/>
                <a:cs typeface="Times New Roman"/>
              </a:rPr>
              <a:t>Kalimo</a:t>
            </a:r>
            <a:r>
              <a:rPr lang="en-GB" sz="1600" dirty="0">
                <a:latin typeface="Times New Roman"/>
                <a:cs typeface="Times New Roman"/>
              </a:rPr>
              <a:t>, H. and Järvinen, M. (2005). Muscle injuries: Biology and treatment. </a:t>
            </a:r>
            <a:r>
              <a:rPr lang="en-GB" sz="1600" i="1" dirty="0">
                <a:latin typeface="Times New Roman"/>
                <a:cs typeface="Times New Roman"/>
              </a:rPr>
              <a:t>The American Journal of Sports Medicine</a:t>
            </a:r>
            <a:r>
              <a:rPr lang="en-GB" sz="1600" dirty="0">
                <a:latin typeface="Times New Roman"/>
                <a:cs typeface="Times New Roman"/>
              </a:rPr>
              <a:t>, [online] 33(5), pp.745–764. </a:t>
            </a:r>
            <a:r>
              <a:rPr lang="en-GB" sz="1600" dirty="0" err="1">
                <a:latin typeface="Times New Roman"/>
                <a:cs typeface="Times New Roman"/>
              </a:rPr>
              <a:t>doi:https</a:t>
            </a:r>
            <a:r>
              <a:rPr lang="en-GB" sz="1600" dirty="0">
                <a:latin typeface="Times New Roman"/>
                <a:cs typeface="Times New Roman"/>
              </a:rPr>
              <a:t>://doi.org/10.1177/0363546505274714.</a:t>
            </a:r>
            <a:endParaRPr lang="en-GB" sz="2800">
              <a:ea typeface="Calibri"/>
              <a:cs typeface="Calibri"/>
            </a:endParaRPr>
          </a:p>
          <a:p>
            <a:r>
              <a:rPr lang="en-GB" sz="1600" dirty="0">
                <a:latin typeface="Times New Roman"/>
                <a:cs typeface="Times New Roman"/>
              </a:rPr>
              <a:t>Kary, J.M. (2010). Diagnosis and management of quadriceps strains and contusions. </a:t>
            </a:r>
            <a:r>
              <a:rPr lang="en-GB" sz="1600" i="1" dirty="0">
                <a:latin typeface="Times New Roman"/>
                <a:cs typeface="Times New Roman"/>
              </a:rPr>
              <a:t>Current Reviews in Musculoskeletal Medicine</a:t>
            </a:r>
            <a:r>
              <a:rPr lang="en-GB" sz="1600" dirty="0">
                <a:latin typeface="Times New Roman"/>
                <a:cs typeface="Times New Roman"/>
              </a:rPr>
              <a:t>, [online] 3(1-4), pp.26–31. </a:t>
            </a:r>
            <a:r>
              <a:rPr lang="en-GB" sz="1600" dirty="0" err="1">
                <a:latin typeface="Times New Roman"/>
                <a:cs typeface="Times New Roman"/>
              </a:rPr>
              <a:t>doi:https</a:t>
            </a:r>
            <a:r>
              <a:rPr lang="en-GB" sz="1600" dirty="0">
                <a:latin typeface="Times New Roman"/>
                <a:cs typeface="Times New Roman"/>
              </a:rPr>
              <a:t>://doi.org/10.1007/s12178-010-9064-5.</a:t>
            </a:r>
            <a:endParaRPr lang="en-GB" sz="2800">
              <a:ea typeface="Calibri"/>
              <a:cs typeface="Calibri"/>
            </a:endParaRPr>
          </a:p>
          <a:p>
            <a:r>
              <a:rPr lang="en-GB" sz="1600" dirty="0">
                <a:latin typeface="Times New Roman"/>
                <a:cs typeface="Times New Roman"/>
              </a:rPr>
              <a:t>Kjaer, M. (2004). Role of Extracellular Matrix in Adaptation of Tendon and Skeletal Muscle to Mechanical Loading. </a:t>
            </a:r>
            <a:r>
              <a:rPr lang="en-GB" sz="1600" i="1" dirty="0">
                <a:latin typeface="Times New Roman"/>
                <a:cs typeface="Times New Roman"/>
              </a:rPr>
              <a:t>Physiological Reviews</a:t>
            </a:r>
            <a:r>
              <a:rPr lang="en-GB" sz="1600" dirty="0">
                <a:latin typeface="Times New Roman"/>
                <a:cs typeface="Times New Roman"/>
              </a:rPr>
              <a:t>, 84(2), pp.649–698. </a:t>
            </a:r>
            <a:r>
              <a:rPr lang="en-GB" sz="1600" dirty="0" err="1">
                <a:latin typeface="Times New Roman"/>
                <a:cs typeface="Times New Roman"/>
              </a:rPr>
              <a:t>doi:https</a:t>
            </a:r>
            <a:r>
              <a:rPr lang="en-GB" sz="1600" dirty="0">
                <a:latin typeface="Times New Roman"/>
                <a:cs typeface="Times New Roman"/>
              </a:rPr>
              <a:t>://doi.org/10.1152/physrev.00031.2003.</a:t>
            </a:r>
            <a:endParaRPr lang="en-GB" dirty="0">
              <a:ea typeface="Calibri" panose="020F0502020204030204"/>
              <a:cs typeface="Calibri" panose="020F0502020204030204"/>
            </a:endParaRPr>
          </a:p>
          <a:p>
            <a:endParaRPr lang="en-GB" sz="1200" dirty="0">
              <a:latin typeface="Times New Roman"/>
              <a:cs typeface="Times New Roman"/>
            </a:endParaRPr>
          </a:p>
          <a:p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208538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7DA42-9D49-C534-658D-87F00ACB32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Calibri Light"/>
                <a:cs typeface="Calibri Light"/>
              </a:rPr>
              <a:t>References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0E77AE-0CEF-7707-B67E-A7DDAB29E1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endParaRPr lang="en-GB" sz="1800" dirty="0">
              <a:latin typeface="Times New Roman"/>
              <a:cs typeface="Times New Roman"/>
            </a:endParaRPr>
          </a:p>
          <a:p>
            <a:r>
              <a:rPr lang="en-GB" sz="1600" dirty="0">
                <a:latin typeface="Times New Roman"/>
                <a:cs typeface="Times New Roman"/>
              </a:rPr>
              <a:t>Lieber, R.L. (2002). </a:t>
            </a:r>
            <a:r>
              <a:rPr lang="en-GB" sz="1600" i="1" dirty="0">
                <a:latin typeface="Times New Roman"/>
                <a:cs typeface="Times New Roman"/>
              </a:rPr>
              <a:t>Skeletal Muscle Structure, Function, and Plasticity</a:t>
            </a:r>
            <a:r>
              <a:rPr lang="en-GB" sz="1600" dirty="0">
                <a:latin typeface="Times New Roman"/>
                <a:cs typeface="Times New Roman"/>
              </a:rPr>
              <a:t>. [online] </a:t>
            </a:r>
            <a:r>
              <a:rPr lang="en-GB" sz="1600" i="1" dirty="0">
                <a:latin typeface="Times New Roman"/>
                <a:cs typeface="Times New Roman"/>
              </a:rPr>
              <a:t>Google Books</a:t>
            </a:r>
            <a:r>
              <a:rPr lang="en-GB" sz="1600" dirty="0">
                <a:latin typeface="Times New Roman"/>
                <a:cs typeface="Times New Roman"/>
              </a:rPr>
              <a:t>. Lippincott Williams &amp; Wilkins. Available at: </a:t>
            </a:r>
            <a:r>
              <a:rPr lang="en-GB" sz="1600" dirty="0">
                <a:latin typeface="Times New Roman"/>
                <a:cs typeface="Times New Roman"/>
                <a:hlinkClick r:id="rId2"/>
              </a:rPr>
              <a:t>https://books.google.co.uk/books?hl=en&amp;lr=&amp;id=T0fbq_b89cAC&amp;oi=fnd&amp;pg=PA1&amp;dq=Lieber</a:t>
            </a:r>
            <a:r>
              <a:rPr lang="en-GB" sz="1600" dirty="0">
                <a:latin typeface="Times New Roman"/>
                <a:cs typeface="Times New Roman"/>
              </a:rPr>
              <a:t>.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 dirty="0">
                <a:latin typeface="Times New Roman"/>
                <a:cs typeface="Times New Roman"/>
              </a:rPr>
              <a:t>Pietsch, S. and </a:t>
            </a:r>
            <a:r>
              <a:rPr lang="en-GB" sz="1600" dirty="0" err="1">
                <a:latin typeface="Times New Roman"/>
                <a:cs typeface="Times New Roman"/>
              </a:rPr>
              <a:t>Pizzari</a:t>
            </a:r>
            <a:r>
              <a:rPr lang="en-GB" sz="1600" dirty="0">
                <a:latin typeface="Times New Roman"/>
                <a:cs typeface="Times New Roman"/>
              </a:rPr>
              <a:t>, T. (2022). Risk Factors for Quadriceps Muscle Strain Injuries in Sport: A Systematic Review. </a:t>
            </a:r>
            <a:r>
              <a:rPr lang="en-GB" sz="1600" i="1" dirty="0">
                <a:latin typeface="Times New Roman"/>
                <a:cs typeface="Times New Roman"/>
              </a:rPr>
              <a:t>Journal of Orthopaedic &amp; Sports Physical Therapy</a:t>
            </a:r>
            <a:r>
              <a:rPr lang="en-GB" sz="1600" dirty="0">
                <a:latin typeface="Times New Roman"/>
                <a:cs typeface="Times New Roman"/>
              </a:rPr>
              <a:t>, 52(6), pp.389–400. </a:t>
            </a:r>
            <a:r>
              <a:rPr lang="en-GB" sz="1600" dirty="0" err="1">
                <a:latin typeface="Times New Roman"/>
                <a:cs typeface="Times New Roman"/>
              </a:rPr>
              <a:t>doi:https</a:t>
            </a:r>
            <a:r>
              <a:rPr lang="en-GB" sz="1600" dirty="0">
                <a:latin typeface="Times New Roman"/>
                <a:cs typeface="Times New Roman"/>
              </a:rPr>
              <a:t>://doi.org/10.2519/jospt.2022.10870.</a:t>
            </a:r>
            <a:endParaRPr lang="en-GB" sz="1600" dirty="0">
              <a:ea typeface="Calibri"/>
              <a:cs typeface="Calibri"/>
            </a:endParaRPr>
          </a:p>
          <a:p>
            <a:r>
              <a:rPr lang="en-GB" sz="1600" dirty="0">
                <a:latin typeface="Times New Roman"/>
                <a:cs typeface="Times New Roman"/>
              </a:rPr>
              <a:t>Pollack, G. (2013). </a:t>
            </a:r>
            <a:r>
              <a:rPr lang="en-GB" sz="1600" i="1" dirty="0">
                <a:latin typeface="Times New Roman"/>
                <a:cs typeface="Times New Roman"/>
              </a:rPr>
              <a:t>Contractile Mechanisms in Muscle</a:t>
            </a:r>
            <a:r>
              <a:rPr lang="en-GB" sz="1600" dirty="0">
                <a:latin typeface="Times New Roman"/>
                <a:cs typeface="Times New Roman"/>
              </a:rPr>
              <a:t>. Springer Science &amp; Business Media.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 dirty="0">
                <a:latin typeface="Times New Roman"/>
                <a:cs typeface="Times New Roman"/>
              </a:rPr>
              <a:t>Stoller, D.W. (2007). </a:t>
            </a:r>
            <a:r>
              <a:rPr lang="en-GB" sz="1600" i="1" dirty="0">
                <a:latin typeface="Times New Roman"/>
                <a:cs typeface="Times New Roman"/>
              </a:rPr>
              <a:t>Magnetic resonance imaging in orthopaedics and sports medicine</a:t>
            </a:r>
            <a:r>
              <a:rPr lang="en-GB" sz="1600" dirty="0">
                <a:latin typeface="Times New Roman"/>
                <a:cs typeface="Times New Roman"/>
              </a:rPr>
              <a:t>. Philadelphia: Wolters Kluwer / Lippincott Williams &amp; Wilkins.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 dirty="0" err="1">
                <a:latin typeface="Times New Roman"/>
                <a:cs typeface="Times New Roman"/>
              </a:rPr>
              <a:t>Toetora</a:t>
            </a:r>
            <a:r>
              <a:rPr lang="en-GB" sz="1600" dirty="0">
                <a:latin typeface="Times New Roman"/>
                <a:cs typeface="Times New Roman"/>
              </a:rPr>
              <a:t>, G. and Derrickson, B. (2018). </a:t>
            </a:r>
            <a:r>
              <a:rPr lang="en-GB" sz="1600" i="1" dirty="0">
                <a:latin typeface="Times New Roman"/>
                <a:cs typeface="Times New Roman"/>
              </a:rPr>
              <a:t>Principles of Anatomy and Physiology</a:t>
            </a:r>
            <a:r>
              <a:rPr lang="en-GB" sz="1600" dirty="0">
                <a:latin typeface="Times New Roman"/>
                <a:cs typeface="Times New Roman"/>
              </a:rPr>
              <a:t>. [online] Google Books. Available at: </a:t>
            </a:r>
            <a:r>
              <a:rPr lang="en-GB" sz="1600" dirty="0">
                <a:latin typeface="Times New Roman"/>
                <a:cs typeface="Times New Roman"/>
                <a:hlinkClick r:id="rId3"/>
              </a:rPr>
              <a:t>https://books.google.co.uk/books?hl=en&amp;lr=&amp;id=aSaVDwAAQBAJ&amp;oi=fnd&amp;pg=PR4&amp;dq=ortora</a:t>
            </a:r>
            <a:r>
              <a:rPr lang="en-GB" sz="1600" dirty="0">
                <a:latin typeface="Times New Roman"/>
                <a:cs typeface="Times New Roman"/>
              </a:rPr>
              <a:t> [Accessed 19 Jan. 2026].</a:t>
            </a:r>
            <a:endParaRPr lang="en-GB" sz="1600" dirty="0">
              <a:ea typeface="Calibri"/>
              <a:cs typeface="Calibri"/>
            </a:endParaRPr>
          </a:p>
          <a:p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308023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Retrospect</vt:lpstr>
      <vt:lpstr>Early to intermediate rehabilitation on muscles</vt:lpstr>
      <vt:lpstr>Mechanical properties of muscles</vt:lpstr>
      <vt:lpstr>Anatomy of skeletal muscles</vt:lpstr>
      <vt:lpstr>Stress strain curve </vt:lpstr>
      <vt:lpstr>Forces Muscles are subjected to </vt:lpstr>
      <vt:lpstr>How muscles fails</vt:lpstr>
      <vt:lpstr>Types of muscle injuries</vt:lpstr>
      <vt:lpstr>Healing phases</vt:lpstr>
      <vt:lpstr>Loading through healing </vt:lpstr>
      <vt:lpstr>Early Rehab goals </vt:lpstr>
      <vt:lpstr>Exercise 1 (Isometric) </vt:lpstr>
      <vt:lpstr>Exercise 2 (Isometric)</vt:lpstr>
      <vt:lpstr>Exercise 3 (Concentric)</vt:lpstr>
      <vt:lpstr>Exercise 4 (Concentric)</vt:lpstr>
      <vt:lpstr>Exercise 5 (Eccentric)</vt:lpstr>
      <vt:lpstr>Exercise 6 (Eccentric)</vt:lpstr>
      <vt:lpstr> Joint arthrokinematics and restoration of normal movement </vt:lpstr>
      <vt:lpstr>Assistive devices </vt:lpstr>
      <vt:lpstr>Surgical and conservative methods</vt:lpstr>
      <vt:lpstr>Summary </vt:lpstr>
      <vt:lpstr>References </vt:lpstr>
      <vt:lpstr>References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Early to intermediate rehabilitation on quadricep strain</dc:title>
  <dc:creator/>
  <cp:revision>117</cp:revision>
  <dcterms:created xsi:type="dcterms:W3CDTF">2026-01-18T13:35:30Z</dcterms:created>
  <dcterms:modified xsi:type="dcterms:W3CDTF">2026-01-19T20:30:57Z</dcterms:modified>
</cp:coreProperties>
</file>